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707" r:id="rId5"/>
    <p:sldMasterId id="2147483734" r:id="rId6"/>
    <p:sldMasterId id="2147483758" r:id="rId7"/>
    <p:sldMasterId id="2147483782" r:id="rId8"/>
  </p:sldMasterIdLst>
  <p:notesMasterIdLst>
    <p:notesMasterId r:id="rId22"/>
  </p:notesMasterIdLst>
  <p:handoutMasterIdLst>
    <p:handoutMasterId r:id="rId23"/>
  </p:handoutMasterIdLst>
  <p:sldIdLst>
    <p:sldId id="292" r:id="rId9"/>
    <p:sldId id="257" r:id="rId10"/>
    <p:sldId id="295" r:id="rId11"/>
    <p:sldId id="296" r:id="rId12"/>
    <p:sldId id="322" r:id="rId13"/>
    <p:sldId id="294" r:id="rId14"/>
    <p:sldId id="315" r:id="rId15"/>
    <p:sldId id="319" r:id="rId16"/>
    <p:sldId id="301" r:id="rId17"/>
    <p:sldId id="308" r:id="rId18"/>
    <p:sldId id="302" r:id="rId19"/>
    <p:sldId id="310" r:id="rId20"/>
    <p:sldId id="320" r:id="rId21"/>
  </p:sldIdLst>
  <p:sldSz cx="12192000" cy="6858000"/>
  <p:notesSz cx="7099300" cy="10234613"/>
  <p:defaultTextStyle>
    <a:defPPr>
      <a:defRPr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52" userDrawn="1">
          <p15:clr>
            <a:srgbClr val="A4A3A4"/>
          </p15:clr>
        </p15:guide>
        <p15:guide id="2" pos="3990" userDrawn="1">
          <p15:clr>
            <a:srgbClr val="A4A3A4"/>
          </p15:clr>
        </p15:guide>
        <p15:guide id="3" pos="3688" userDrawn="1">
          <p15:clr>
            <a:srgbClr val="A4A3A4"/>
          </p15:clr>
        </p15:guide>
        <p15:guide id="4" pos="7226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448"/>
    <a:srgbClr val="0A0A0A"/>
    <a:srgbClr val="FFFFFF"/>
    <a:srgbClr val="828282"/>
    <a:srgbClr val="F4A41D"/>
    <a:srgbClr val="C8313F"/>
    <a:srgbClr val="00A78B"/>
    <a:srgbClr val="344893"/>
    <a:srgbClr val="75A1D2"/>
    <a:srgbClr val="E2E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6187" autoAdjust="0"/>
  </p:normalViewPr>
  <p:slideViewPr>
    <p:cSldViewPr snapToGrid="0">
      <p:cViewPr varScale="1">
        <p:scale>
          <a:sx n="96" d="100"/>
          <a:sy n="96" d="100"/>
        </p:scale>
        <p:origin x="48" y="48"/>
      </p:cViewPr>
      <p:guideLst>
        <p:guide pos="452"/>
        <p:guide pos="3990"/>
        <p:guide pos="3688"/>
        <p:guide pos="7226"/>
        <p:guide orient="horz" pos="37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23555133546128"/>
          <c:y val="0.17127866093315186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0061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68-411F-BA4A-A834D2F474A3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68-411F-BA4A-A834D2F474A3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68-411F-BA4A-A834D2F47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90316949033236"/>
          <c:y val="0.16111029964247131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00A7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1B-4872-A16D-628E1B7DB875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1B-4872-A16D-628E1B7DB875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1B-4872-A16D-628E1B7DB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09948196029894E-2"/>
          <c:y val="0.14609833738305619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8F8F8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C6-46C6-96A1-21379C1BF1B7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C6-46C6-96A1-21379C1BF1B7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0.17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C6-46C6-96A1-21379C1BF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23555133546128"/>
          <c:y val="0.17127866093315186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60C6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5C-424C-87BF-A92504CC19DD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5C-424C-87BF-A92504CC19DD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0.08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5C-424C-87BF-A92504CC1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92371904907472"/>
          <c:y val="0.17127876229984088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F4A41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A3-4B2E-AFA6-4D958C1DDA3F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A3-4B2E-AFA6-4D958C1DDA3F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0.06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A3-4B2E-AFA6-4D958C1DD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74903909154295"/>
          <c:y val="0.17127840888574342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97B8B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58-4AE4-92C7-C36D9DF21AD0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58-4AE4-92C7-C36D9DF21AD0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0.04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58-4AE4-92C7-C36D9DF21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23555133546128"/>
          <c:y val="0.17127866093315186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5D85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D5-448E-B424-3A2069A13CDF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D5-448E-B424-3A2069A13CDF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0.06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D5-448E-B424-3A2069A13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90316949033236"/>
          <c:y val="0.16111029964247131"/>
          <c:w val="0.87880328410564046"/>
          <c:h val="0.8287214682797647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ABC1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76-4306-B79B-C2A47571F7D3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76-4306-B79B-C2A47571F7D3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0.06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76-4306-B79B-C2A47571F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7B44D-A44A-4A4B-8114-6144B78C26EE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E1788-204E-4738-8EC1-0AFC43F7AB1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885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3727338D-78BA-4139-8590-7402DA196ED2}" type="datetimeFigureOut">
              <a:rPr lang="en-US" smtClean="0"/>
              <a:pPr/>
              <a:t>12/14/2021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A4371B15-78C6-4559-9FAD-D917DED118E3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205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Rail Business Unit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31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63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5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rand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9477" y="4405210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4181497" y="4223705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/ square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6E9E7F5-8A07-4702-850A-DFBFAC5481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999" y="2000250"/>
            <a:ext cx="3960000" cy="3960000"/>
          </a:xfrm>
        </p:spPr>
        <p:txBody>
          <a:bodyPr tIns="144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DAF5125-3EAE-4758-9CF0-1C73834A0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3818" y="2000250"/>
            <a:ext cx="6438182" cy="193899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>
                <a:solidFill>
                  <a:schemeClr val="accent2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2"/>
            <a:r>
              <a:rPr lang="en-GB" noProof="0" dirty="0"/>
              <a:t>Second level</a:t>
            </a:r>
          </a:p>
          <a:p>
            <a:pPr lvl="3"/>
            <a:r>
              <a:rPr lang="en-GB" noProof="0" dirty="0"/>
              <a:t>Third level</a:t>
            </a:r>
          </a:p>
          <a:p>
            <a:pPr lvl="4"/>
            <a:r>
              <a:rPr lang="en-GB" noProof="0" dirty="0"/>
              <a:t>Fourth level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129312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97F578-73CA-41DD-B6A2-76E074E51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412183"/>
            <a:ext cx="10752000" cy="3538331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2800" b="1">
                <a:solidFill>
                  <a:schemeClr val="accent1"/>
                </a:solidFill>
                <a:latin typeface="+mn-lt"/>
              </a:defRPr>
            </a:lvl1pPr>
            <a:lvl2pPr marL="396000" indent="-396000">
              <a:buSzPct val="90000"/>
              <a:buFont typeface="Segoe UI" panose="020B0502040204020203" pitchFamily="34" charset="0"/>
              <a:buChar char="▬"/>
              <a:defRPr sz="2400" b="0"/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492443"/>
          </a:xfrm>
          <a:prstGeom prst="rect">
            <a:avLst/>
          </a:prstGeom>
        </p:spPr>
        <p:txBody>
          <a:bodyPr numCol="1" spcCol="360000">
            <a:sp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noProof="0"/>
              <a:t>Edit Master text styles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1030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3pPr marL="269875" indent="-269875">
              <a:defRPr/>
            </a:lvl3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522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92469"/>
            <a:ext cx="10752000" cy="3538331"/>
          </a:xfrm>
          <a:prstGeom prst="rect">
            <a:avLst/>
          </a:prstGeom>
          <a:noFill/>
        </p:spPr>
        <p:txBody>
          <a:bodyPr numCol="2" spcCol="36000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 b="1">
                <a:solidFill>
                  <a:schemeClr val="accent1"/>
                </a:solidFill>
                <a:latin typeface="+mn-lt"/>
              </a:defRPr>
            </a:lvl1pPr>
            <a:lvl2pPr marL="324000" indent="-324000">
              <a:buSzPct val="90000"/>
              <a:buFont typeface="Segoe UI" panose="020B0502040204020203" pitchFamily="34" charset="0"/>
              <a:buChar char="▬"/>
              <a:defRPr sz="1800" b="0"/>
            </a:lvl2pPr>
            <a:lvl3pPr marL="669600" indent="-324000"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871200" indent="-259200">
              <a:buClrTx/>
              <a:buSzPct val="100000"/>
              <a:buFont typeface="Webdings" panose="05030102010509060703" pitchFamily="18" charset="2"/>
              <a:buChar char="4"/>
              <a:defRPr sz="1600">
                <a:solidFill>
                  <a:schemeClr val="accent5"/>
                </a:solidFill>
              </a:defRPr>
            </a:lvl4pPr>
            <a:lvl5pPr marL="490538" indent="-211138">
              <a:buFont typeface="Segoe UI" panose="020B0502040204020203" pitchFamily="34" charset="0"/>
              <a:buChar char="ꟷ"/>
              <a:defRPr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51AD6A-5B60-483F-92CD-3CCFA4F35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38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163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rge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95729" y="6292970"/>
            <a:ext cx="1524455" cy="1384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7405905" cy="392415"/>
          </a:xfrm>
        </p:spPr>
        <p:txBody>
          <a:bodyPr/>
          <a:lstStyle/>
          <a:p>
            <a:r>
              <a:rPr lang="fr-FR" noProof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601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erge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imaginer. concevoir. concrétiser.</a:t>
            </a:r>
            <a:endParaRPr lang="fr-FR" dirty="0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CE50AA2A-4AEF-48B8-8A51-F3CF048EC5B3}"/>
              </a:ext>
            </a:extLst>
          </p:cNvPr>
          <p:cNvSpPr/>
          <p:nvPr userDrawn="1"/>
        </p:nvSpPr>
        <p:spPr>
          <a:xfrm>
            <a:off x="6808110" y="0"/>
            <a:ext cx="5383892" cy="6858000"/>
          </a:xfrm>
          <a:custGeom>
            <a:avLst/>
            <a:gdLst>
              <a:gd name="connsiteX0" fmla="*/ 1285874 w 4305299"/>
              <a:gd name="connsiteY0" fmla="*/ 0 h 6858000"/>
              <a:gd name="connsiteX1" fmla="*/ 4305299 w 4305299"/>
              <a:gd name="connsiteY1" fmla="*/ 0 h 6858000"/>
              <a:gd name="connsiteX2" fmla="*/ 4305299 w 4305299"/>
              <a:gd name="connsiteY2" fmla="*/ 6858000 h 6858000"/>
              <a:gd name="connsiteX3" fmla="*/ 1285874 w 4305299"/>
              <a:gd name="connsiteY3" fmla="*/ 6858000 h 6858000"/>
              <a:gd name="connsiteX4" fmla="*/ 0 w 4305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299" h="6858000">
                <a:moveTo>
                  <a:pt x="1285874" y="0"/>
                </a:moveTo>
                <a:lnTo>
                  <a:pt x="4305299" y="0"/>
                </a:lnTo>
                <a:lnTo>
                  <a:pt x="4305299" y="6858000"/>
                </a:lnTo>
                <a:lnTo>
                  <a:pt x="12858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64D12EED-3F4A-4208-AB7E-F02EAF2F9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8960" y="-1743999"/>
            <a:ext cx="4313041" cy="4713442"/>
          </a:xfrm>
          <a:custGeom>
            <a:avLst/>
            <a:gdLst>
              <a:gd name="connsiteX0" fmla="*/ 537168 w 4313041"/>
              <a:gd name="connsiteY0" fmla="*/ 1743999 h 4713442"/>
              <a:gd name="connsiteX1" fmla="*/ 1865541 w 4313041"/>
              <a:gd name="connsiteY1" fmla="*/ 1743999 h 4713442"/>
              <a:gd name="connsiteX2" fmla="*/ 4313041 w 4313041"/>
              <a:gd name="connsiteY2" fmla="*/ 1743999 h 4713442"/>
              <a:gd name="connsiteX3" fmla="*/ 4313041 w 4313041"/>
              <a:gd name="connsiteY3" fmla="*/ 3902091 h 4713442"/>
              <a:gd name="connsiteX4" fmla="*/ 4174661 w 4313041"/>
              <a:gd name="connsiteY4" fmla="*/ 4023175 h 4713442"/>
              <a:gd name="connsiteX5" fmla="*/ 2079183 w 4313041"/>
              <a:gd name="connsiteY5" fmla="*/ 4713442 h 4713442"/>
              <a:gd name="connsiteX6" fmla="*/ 194152 w 4313041"/>
              <a:gd name="connsiteY6" fmla="*/ 4175282 h 4713442"/>
              <a:gd name="connsiteX7" fmla="*/ 0 w 4313041"/>
              <a:gd name="connsiteY7" fmla="*/ 4034952 h 4713442"/>
              <a:gd name="connsiteX8" fmla="*/ 2079183 w 4313041"/>
              <a:gd name="connsiteY8" fmla="*/ 0 h 4713442"/>
              <a:gd name="connsiteX9" fmla="*/ 2079208 w 4313041"/>
              <a:gd name="connsiteY9" fmla="*/ 1 h 4713442"/>
              <a:gd name="connsiteX10" fmla="*/ 2079159 w 4313041"/>
              <a:gd name="connsiteY10" fmla="*/ 1 h 471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13041" h="4713442">
                <a:moveTo>
                  <a:pt x="537168" y="1743999"/>
                </a:moveTo>
                <a:lnTo>
                  <a:pt x="1865541" y="1743999"/>
                </a:lnTo>
                <a:lnTo>
                  <a:pt x="4313041" y="1743999"/>
                </a:lnTo>
                <a:lnTo>
                  <a:pt x="4313041" y="3902091"/>
                </a:lnTo>
                <a:lnTo>
                  <a:pt x="4174661" y="4023175"/>
                </a:lnTo>
                <a:cubicBezTo>
                  <a:pt x="3638381" y="4449657"/>
                  <a:pt x="2897518" y="4713442"/>
                  <a:pt x="2079183" y="4713442"/>
                </a:cubicBezTo>
                <a:cubicBezTo>
                  <a:pt x="1363140" y="4713442"/>
                  <a:pt x="706411" y="4511482"/>
                  <a:pt x="194152" y="4175282"/>
                </a:cubicBezTo>
                <a:lnTo>
                  <a:pt x="0" y="4034952"/>
                </a:lnTo>
                <a:close/>
                <a:moveTo>
                  <a:pt x="2079183" y="0"/>
                </a:moveTo>
                <a:lnTo>
                  <a:pt x="2079208" y="1"/>
                </a:lnTo>
                <a:lnTo>
                  <a:pt x="2079159" y="1"/>
                </a:ln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61BCE652-9C7B-4830-8AA0-089573A9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7405905" cy="392415"/>
          </a:xfrm>
        </p:spPr>
        <p:txBody>
          <a:bodyPr/>
          <a:lstStyle/>
          <a:p>
            <a:r>
              <a:rPr lang="fr-FR" noProof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00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74089B-0432-4541-92B8-1E0956B5E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54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173BD86-FC25-4CED-8823-C1B00B33A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052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31E5C05-17EA-4928-8B5C-D6FF5284FA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350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95728" y="6309446"/>
            <a:ext cx="1524456" cy="138499"/>
          </a:xfrm>
        </p:spPr>
        <p:txBody>
          <a:bodyPr/>
          <a:lstStyle/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36933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674ECA9-862B-445B-BDFC-B314D7D65A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4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FC3AE9A-D498-4FE7-8802-A656991883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052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5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1208187-5BE2-4F99-AA7B-F972B7E4AC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50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rgbClr val="71164C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D0C000-295C-4788-A0D6-16CA1D9C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22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 + image obl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CD066F01-B9B2-44BB-AB95-A11DEA2A4A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8366" y="1"/>
            <a:ext cx="7343634" cy="6857999"/>
          </a:xfrm>
          <a:custGeom>
            <a:avLst/>
            <a:gdLst>
              <a:gd name="connsiteX0" fmla="*/ 4396417 w 7343634"/>
              <a:gd name="connsiteY0" fmla="*/ 0 h 6857999"/>
              <a:gd name="connsiteX1" fmla="*/ 7343634 w 7343634"/>
              <a:gd name="connsiteY1" fmla="*/ 0 h 6857999"/>
              <a:gd name="connsiteX2" fmla="*/ 7343634 w 7343634"/>
              <a:gd name="connsiteY2" fmla="*/ 6857999 h 6857999"/>
              <a:gd name="connsiteX3" fmla="*/ 0 w 734363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3634" h="6857999">
                <a:moveTo>
                  <a:pt x="4396417" y="0"/>
                </a:moveTo>
                <a:lnTo>
                  <a:pt x="7343634" y="0"/>
                </a:lnTo>
                <a:lnTo>
                  <a:pt x="734363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  <p:txBody>
          <a:bodyPr wrap="square" lIns="2880000" tIns="3780000">
            <a:noAutofit/>
          </a:bodyPr>
          <a:lstStyle>
            <a:lvl1pPr algn="l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63285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28500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95D6888-5D76-44DF-8EED-0CCC3D71DF47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A73040B4-B08C-440E-8422-2B8F665CC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2B60F9B9-154A-46D9-9EA6-0E519B32F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21E30F2C-E796-42CD-8275-61EF4AA34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CDB2058F-F2FE-416C-849F-0286FFB9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1C473126-7E4E-4DCC-920B-5ACA234F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111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image car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6E9E7F5-8A07-4702-850A-DFBFAC5481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999" y="2000250"/>
            <a:ext cx="3960000" cy="3960000"/>
          </a:xfrm>
          <a:prstGeom prst="rect">
            <a:avLst/>
          </a:prstGeom>
        </p:spPr>
        <p:txBody>
          <a:bodyPr tIns="144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DAF5125-3EAE-4758-9CF0-1C73834A0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3818" y="2000250"/>
            <a:ext cx="6438182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54294" y="6292970"/>
            <a:ext cx="1524456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03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/>
        </p:nvSpPr>
        <p:spPr bwMode="auto">
          <a:xfrm flipH="1">
            <a:off x="6137744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8814027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91601" y="2987615"/>
            <a:ext cx="2760518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600" b="1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48701" y="3381315"/>
            <a:ext cx="3103418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181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71133FC2-1318-4F10-8D8D-6458C3B7DE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9885 w 3924150"/>
              <a:gd name="connsiteY5" fmla="*/ 456926 h 4533471"/>
              <a:gd name="connsiteX6" fmla="*/ 369885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9885" y="456926"/>
                </a:lnTo>
                <a:lnTo>
                  <a:pt x="369885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8" name="Espace réservé pour une image  37">
            <a:extLst>
              <a:ext uri="{FF2B5EF4-FFF2-40B4-BE49-F238E27FC236}">
                <a16:creationId xmlns:a16="http://schemas.microsoft.com/office/drawing/2014/main" id="{8A622EEE-2001-4C8C-8EF8-CC8AF7B488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6712 w 3924150"/>
              <a:gd name="connsiteY5" fmla="*/ 456926 h 4533471"/>
              <a:gd name="connsiteX6" fmla="*/ 366712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6712" y="456926"/>
                </a:lnTo>
                <a:lnTo>
                  <a:pt x="366712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54294" y="6292970"/>
            <a:ext cx="1524456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0" name="Freeform: Shape 35">
            <a:extLst>
              <a:ext uri="{FF2B5EF4-FFF2-40B4-BE49-F238E27FC236}">
                <a16:creationId xmlns:a16="http://schemas.microsoft.com/office/drawing/2014/main" id="{82C6A00A-752A-4B30-8D83-213622CCD4D5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95FAD-D2D3-4D29-80DE-8CBC97F35A77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526488-3A64-4833-8581-CDF477B6DEE4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30979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type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en-GB" noProof="0" dirty="0"/>
              <a:t>Edit slide title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6217" y="1685147"/>
            <a:ext cx="2391221" cy="2568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800" b="1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Client / Owner</a:t>
            </a:r>
          </a:p>
          <a:p>
            <a:pPr lvl="0"/>
            <a:endParaRPr lang="en-GB" noProof="0" dirty="0"/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32320" y="5542004"/>
            <a:ext cx="4754327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COUNTRY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15748" y="5873542"/>
            <a:ext cx="1975258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0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Dates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85463" y="4518134"/>
            <a:ext cx="4101184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200" b="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Financial data</a:t>
            </a: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788" y="5587765"/>
            <a:ext cx="2780528" cy="200639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>
                <a:solidFill>
                  <a:schemeClr val="bg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32079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AA269D0-AD5A-4282-8EB7-DB644F2277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54294" y="6292970"/>
            <a:ext cx="1524456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62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87440E4B-05B5-41A3-9A79-FCFAE816B9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6FA091D0-6697-4641-B691-3625BD9606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0" name="Text Placeholder 48">
            <a:extLst>
              <a:ext uri="{FF2B5EF4-FFF2-40B4-BE49-F238E27FC236}">
                <a16:creationId xmlns:a16="http://schemas.microsoft.com/office/drawing/2014/main" id="{4D512940-07A7-4209-A42C-9EC4C69D2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260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D161ADE7-AF70-4545-95E6-79B56D6D4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558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0B9108-8126-4D97-8696-055EFB0C8871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22B9F-F420-45AF-BB2F-BEDC065A8394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DB26B-374C-4C7D-9308-2D38A155C66E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38772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éfé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54294" y="6292970"/>
            <a:ext cx="1524456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Freeform: Shape 32">
            <a:extLst>
              <a:ext uri="{FF2B5EF4-FFF2-40B4-BE49-F238E27FC236}">
                <a16:creationId xmlns:a16="http://schemas.microsoft.com/office/drawing/2014/main" id="{5D149C8B-D1EB-4665-9A92-AB38A3C2B2E5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40" name="Freeform: Shape 35">
            <a:extLst>
              <a:ext uri="{FF2B5EF4-FFF2-40B4-BE49-F238E27FC236}">
                <a16:creationId xmlns:a16="http://schemas.microsoft.com/office/drawing/2014/main" id="{1D02D774-FA24-44ED-B41D-653869D3F4D3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3" name="Espace réservé pour une image  82">
            <a:extLst>
              <a:ext uri="{FF2B5EF4-FFF2-40B4-BE49-F238E27FC236}">
                <a16:creationId xmlns:a16="http://schemas.microsoft.com/office/drawing/2014/main" id="{4DDB7323-8921-4505-99E6-CEAC46534D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1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5" name="Freeform: Shape 32">
            <a:extLst>
              <a:ext uri="{FF2B5EF4-FFF2-40B4-BE49-F238E27FC236}">
                <a16:creationId xmlns:a16="http://schemas.microsoft.com/office/drawing/2014/main" id="{F1C2F9FF-28C3-43CF-8CFA-443F864617A2}"/>
              </a:ext>
            </a:extLst>
          </p:cNvPr>
          <p:cNvSpPr/>
          <p:nvPr/>
        </p:nvSpPr>
        <p:spPr>
          <a:xfrm rot="16200000" flipH="1">
            <a:off x="654834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6" name="Freeform: Shape 35">
            <a:extLst>
              <a:ext uri="{FF2B5EF4-FFF2-40B4-BE49-F238E27FC236}">
                <a16:creationId xmlns:a16="http://schemas.microsoft.com/office/drawing/2014/main" id="{79A69F8E-6A38-40DB-981D-93F15EF09469}"/>
              </a:ext>
            </a:extLst>
          </p:cNvPr>
          <p:cNvSpPr/>
          <p:nvPr/>
        </p:nvSpPr>
        <p:spPr>
          <a:xfrm rot="16200000" flipH="1">
            <a:off x="4758508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9" name="Espace réservé pour une image  88">
            <a:extLst>
              <a:ext uri="{FF2B5EF4-FFF2-40B4-BE49-F238E27FC236}">
                <a16:creationId xmlns:a16="http://schemas.microsoft.com/office/drawing/2014/main" id="{37D32380-7413-4113-A4EE-0D10FEADEE6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826469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90" name="Espace réservé pour une image  89">
            <a:extLst>
              <a:ext uri="{FF2B5EF4-FFF2-40B4-BE49-F238E27FC236}">
                <a16:creationId xmlns:a16="http://schemas.microsoft.com/office/drawing/2014/main" id="{9FFF8D53-3BB8-4306-8626-C30C13E21D7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9622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A55A07-0C32-4EF0-8774-1F185D0E1DB5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D908A-DF52-401A-9EEA-2642B0C6B637}"/>
              </a:ext>
            </a:extLst>
          </p:cNvPr>
          <p:cNvSpPr>
            <a:spLocks/>
          </p:cNvSpPr>
          <p:nvPr/>
        </p:nvSpPr>
        <p:spPr>
          <a:xfrm>
            <a:off x="656120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CF46DB-A0D2-41C0-9172-3A3718D1240A}"/>
              </a:ext>
            </a:extLst>
          </p:cNvPr>
          <p:cNvSpPr>
            <a:spLocks/>
          </p:cNvSpPr>
          <p:nvPr/>
        </p:nvSpPr>
        <p:spPr>
          <a:xfrm>
            <a:off x="4759794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8101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fé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600358" y="3116529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33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19622" y="3116529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34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81094" y="3104647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20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600358" y="1402742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54294" y="6292970"/>
            <a:ext cx="1524456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Modifiez le style du titre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2467391" y="1532165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3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481094" y="1390860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4288473" y="152200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638342" y="3187052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2467391" y="3187052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4290989" y="3170580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06.</a:t>
            </a:r>
          </a:p>
        </p:txBody>
      </p:sp>
      <p:sp>
        <p:nvSpPr>
          <p:cNvPr id="35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600358" y="4826742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2467391" y="4954130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07.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/>
        </p:nvSpPr>
        <p:spPr>
          <a:xfrm>
            <a:off x="338804" y="1532165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37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9776" y="1443944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69885 w 3924150"/>
              <a:gd name="connsiteY6" fmla="*/ 210704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96568 w 3924150"/>
              <a:gd name="connsiteY6" fmla="*/ 158278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96568 w 3924150"/>
              <a:gd name="connsiteY6" fmla="*/ 142550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96568 w 3924150"/>
              <a:gd name="connsiteY6" fmla="*/ 142550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78780 w 3924150"/>
              <a:gd name="connsiteY6" fmla="*/ 126822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87674 w 3924150"/>
              <a:gd name="connsiteY6" fmla="*/ 153036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87674 w 3924150"/>
              <a:gd name="connsiteY6" fmla="*/ 153036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87674 w 3924150"/>
              <a:gd name="connsiteY5" fmla="*/ 530323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423250 w 3924150"/>
              <a:gd name="connsiteY5" fmla="*/ 519838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96571 w 3924150"/>
              <a:gd name="connsiteY5" fmla="*/ 519838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91 w 3924150"/>
              <a:gd name="connsiteY5" fmla="*/ 525081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519838"/>
                </a:lnTo>
                <a:lnTo>
                  <a:pt x="369891" y="525081"/>
                </a:lnTo>
                <a:cubicBezTo>
                  <a:pt x="369891" y="420289"/>
                  <a:pt x="378780" y="242100"/>
                  <a:pt x="378780" y="137308"/>
                </a:cubicBezTo>
                <a:lnTo>
                  <a:pt x="0" y="13206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398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D4BFB07-2950-4E1B-BBE3-C896547E0A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62102"/>
            <a:ext cx="1941483" cy="156397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3816A02F-99D4-4208-9C5D-7C350D2E51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A3D24E8-FAFB-4A29-A455-B849CD563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58636"/>
            <a:ext cx="1638000" cy="1637372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54294" y="6292970"/>
            <a:ext cx="1524456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A3151FD7-8F64-4695-9F5A-EBCCF3C07E6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96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CFB6692-25A1-46D8-A980-49638F51C9A9}"/>
              </a:ext>
            </a:extLst>
          </p:cNvPr>
          <p:cNvSpPr/>
          <p:nvPr/>
        </p:nvSpPr>
        <p:spPr>
          <a:xfrm rot="16200000" flipH="1">
            <a:off x="6548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6AC26054-78BA-4F94-9D6C-DFA5CB4FDA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484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330C505-6326-4B7F-B0F6-7ED0FE43CB9D}"/>
              </a:ext>
            </a:extLst>
          </p:cNvPr>
          <p:cNvSpPr/>
          <p:nvPr/>
        </p:nvSpPr>
        <p:spPr>
          <a:xfrm rot="16200000" flipH="1">
            <a:off x="24836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2450" y="3926605"/>
            <a:ext cx="7110413" cy="1938487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74DD52-7D52-46DA-BA2A-DCC77AB604D8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6A49A7-5CBC-4DD5-BB88-AE13A023E947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B3F491-ABAA-49AF-B796-5CEE3DE806CA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09F90B-8E58-4A3B-B71C-74B7B75CDA65}"/>
              </a:ext>
            </a:extLst>
          </p:cNvPr>
          <p:cNvSpPr>
            <a:spLocks/>
          </p:cNvSpPr>
          <p:nvPr/>
        </p:nvSpPr>
        <p:spPr>
          <a:xfrm>
            <a:off x="6561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667718-9B74-4CFC-BD04-A3425D763E54}"/>
              </a:ext>
            </a:extLst>
          </p:cNvPr>
          <p:cNvSpPr>
            <a:spLocks/>
          </p:cNvSpPr>
          <p:nvPr/>
        </p:nvSpPr>
        <p:spPr>
          <a:xfrm>
            <a:off x="24849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5276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x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/>
        </p:nvSpPr>
        <p:spPr>
          <a:xfrm>
            <a:off x="0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61696" y="1411432"/>
                </a:lnTo>
                <a:lnTo>
                  <a:pt x="2561679" y="141143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0535B-34AB-4964-AEE1-6FFCE0A06909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10389E69-70D2-4DF9-B26C-DC4A60F4C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0E6D57F8-E2C5-494D-8E5A-D6F520173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2D05D810-2269-48AB-B2C5-D8B6BF648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5FDDA32C-0C4E-42CA-8301-4BBFF8F8E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B0B06196-51C5-458B-8788-A142B15C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09" y="2263715"/>
            <a:ext cx="2452909" cy="81047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200"/>
              </a:spcBef>
              <a:spcAft>
                <a:spcPts val="600"/>
              </a:spcAft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881E02-F184-4866-8F64-725EBA11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618" y="690301"/>
            <a:ext cx="8673382" cy="39241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82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x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8">
            <a:extLst>
              <a:ext uri="{FF2B5EF4-FFF2-40B4-BE49-F238E27FC236}">
                <a16:creationId xmlns:a16="http://schemas.microsoft.com/office/drawing/2014/main" id="{B7AD4BEC-7872-494C-AB31-8815E27392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9EACE4D7-AFFF-4778-8833-01DFC68D42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340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1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5925" indent="0">
              <a:buNone/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8F44032E-274C-42BF-8F3E-C0D683D6A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3400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36567FB-26C5-4CF1-9747-8D18D4F530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3069749"/>
            <a:ext cx="2431393" cy="3788251"/>
          </a:xfrm>
          <a:custGeom>
            <a:avLst/>
            <a:gdLst>
              <a:gd name="connsiteX0" fmla="*/ 0 w 2431393"/>
              <a:gd name="connsiteY0" fmla="*/ 0 h 3788251"/>
              <a:gd name="connsiteX1" fmla="*/ 2431393 w 2431393"/>
              <a:gd name="connsiteY1" fmla="*/ 3788251 h 3788251"/>
              <a:gd name="connsiteX2" fmla="*/ 0 w 2431393"/>
              <a:gd name="connsiteY2" fmla="*/ 3788251 h 37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1393" h="3788251">
                <a:moveTo>
                  <a:pt x="0" y="0"/>
                </a:moveTo>
                <a:lnTo>
                  <a:pt x="2431393" y="3788251"/>
                </a:lnTo>
                <a:lnTo>
                  <a:pt x="0" y="3788251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algn="ctr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DC4E982-2B13-4F1F-8D42-C1CD8AC091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3947433"/>
            <a:ext cx="2421701" cy="2910566"/>
          </a:xfrm>
          <a:custGeom>
            <a:avLst/>
            <a:gdLst>
              <a:gd name="connsiteX0" fmla="*/ 0 w 2421701"/>
              <a:gd name="connsiteY0" fmla="*/ 0 h 2910566"/>
              <a:gd name="connsiteX1" fmla="*/ 1024671 w 2421701"/>
              <a:gd name="connsiteY1" fmla="*/ 731941 h 2910566"/>
              <a:gd name="connsiteX2" fmla="*/ 1024677 w 2421701"/>
              <a:gd name="connsiteY2" fmla="*/ 731939 h 2910566"/>
              <a:gd name="connsiteX3" fmla="*/ 2421701 w 2421701"/>
              <a:gd name="connsiteY3" fmla="*/ 2910566 h 2910566"/>
              <a:gd name="connsiteX4" fmla="*/ 0 w 2421701"/>
              <a:gd name="connsiteY4" fmla="*/ 2910566 h 291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701" h="2910566">
                <a:moveTo>
                  <a:pt x="0" y="0"/>
                </a:moveTo>
                <a:lnTo>
                  <a:pt x="1024671" y="731941"/>
                </a:lnTo>
                <a:cubicBezTo>
                  <a:pt x="1024673" y="731940"/>
                  <a:pt x="1024675" y="731940"/>
                  <a:pt x="1024677" y="731939"/>
                </a:cubicBezTo>
                <a:lnTo>
                  <a:pt x="2421701" y="2910566"/>
                </a:lnTo>
                <a:lnTo>
                  <a:pt x="0" y="291056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2" name="Espace réservé du texte 46">
            <a:extLst>
              <a:ext uri="{FF2B5EF4-FFF2-40B4-BE49-F238E27FC236}">
                <a16:creationId xmlns:a16="http://schemas.microsoft.com/office/drawing/2014/main" id="{6A07252E-B4B7-4225-BE07-6EFA7E09DB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19" y="6291263"/>
            <a:ext cx="349943" cy="326795"/>
          </a:xfrm>
          <a:custGeom>
            <a:avLst/>
            <a:gdLst>
              <a:gd name="connsiteX0" fmla="*/ 189594 w 347975"/>
              <a:gd name="connsiteY0" fmla="*/ 98215 h 326795"/>
              <a:gd name="connsiteX1" fmla="*/ 160803 w 347975"/>
              <a:gd name="connsiteY1" fmla="*/ 111532 h 326795"/>
              <a:gd name="connsiteX2" fmla="*/ 140047 w 347975"/>
              <a:gd name="connsiteY2" fmla="*/ 142160 h 326795"/>
              <a:gd name="connsiteX3" fmla="*/ 135360 w 347975"/>
              <a:gd name="connsiteY3" fmla="*/ 160138 h 326795"/>
              <a:gd name="connsiteX4" fmla="*/ 134021 w 347975"/>
              <a:gd name="connsiteY4" fmla="*/ 170126 h 326795"/>
              <a:gd name="connsiteX5" fmla="*/ 134690 w 347975"/>
              <a:gd name="connsiteY5" fmla="*/ 176784 h 326795"/>
              <a:gd name="connsiteX6" fmla="*/ 135360 w 347975"/>
              <a:gd name="connsiteY6" fmla="*/ 182777 h 326795"/>
              <a:gd name="connsiteX7" fmla="*/ 138038 w 347975"/>
              <a:gd name="connsiteY7" fmla="*/ 180779 h 326795"/>
              <a:gd name="connsiteX8" fmla="*/ 183568 w 347975"/>
              <a:gd name="connsiteY8" fmla="*/ 138831 h 326795"/>
              <a:gd name="connsiteX9" fmla="*/ 197629 w 347975"/>
              <a:gd name="connsiteY9" fmla="*/ 108203 h 326795"/>
              <a:gd name="connsiteX10" fmla="*/ 196959 w 347975"/>
              <a:gd name="connsiteY10" fmla="*/ 102210 h 326795"/>
              <a:gd name="connsiteX11" fmla="*/ 196290 w 347975"/>
              <a:gd name="connsiteY11" fmla="*/ 100213 h 326795"/>
              <a:gd name="connsiteX12" fmla="*/ 195620 w 347975"/>
              <a:gd name="connsiteY12" fmla="*/ 99547 h 326795"/>
              <a:gd name="connsiteX13" fmla="*/ 194281 w 347975"/>
              <a:gd name="connsiteY13" fmla="*/ 98881 h 326795"/>
              <a:gd name="connsiteX14" fmla="*/ 193612 w 347975"/>
              <a:gd name="connsiteY14" fmla="*/ 98215 h 326795"/>
              <a:gd name="connsiteX15" fmla="*/ 189594 w 347975"/>
              <a:gd name="connsiteY15" fmla="*/ 98215 h 326795"/>
              <a:gd name="connsiteX16" fmla="*/ 184507 w 347975"/>
              <a:gd name="connsiteY16" fmla="*/ 28628 h 326795"/>
              <a:gd name="connsiteX17" fmla="*/ 49061 w 347975"/>
              <a:gd name="connsiteY17" fmla="*/ 163285 h 326795"/>
              <a:gd name="connsiteX18" fmla="*/ 63142 w 347975"/>
              <a:gd name="connsiteY18" fmla="*/ 222614 h 326795"/>
              <a:gd name="connsiteX19" fmla="*/ 109408 w 347975"/>
              <a:gd name="connsiteY19" fmla="*/ 199949 h 326795"/>
              <a:gd name="connsiteX20" fmla="*/ 157015 w 347975"/>
              <a:gd name="connsiteY20" fmla="*/ 79957 h 326795"/>
              <a:gd name="connsiteX21" fmla="*/ 199929 w 347975"/>
              <a:gd name="connsiteY21" fmla="*/ 71958 h 326795"/>
              <a:gd name="connsiteX22" fmla="*/ 223397 w 347975"/>
              <a:gd name="connsiteY22" fmla="*/ 107289 h 326795"/>
              <a:gd name="connsiteX23" fmla="*/ 173108 w 347975"/>
              <a:gd name="connsiteY23" fmla="*/ 181950 h 326795"/>
              <a:gd name="connsiteX24" fmla="*/ 142934 w 347975"/>
              <a:gd name="connsiteY24" fmla="*/ 203282 h 326795"/>
              <a:gd name="connsiteX25" fmla="*/ 144275 w 347975"/>
              <a:gd name="connsiteY25" fmla="*/ 205282 h 326795"/>
              <a:gd name="connsiteX26" fmla="*/ 149640 w 347975"/>
              <a:gd name="connsiteY26" fmla="*/ 210615 h 326795"/>
              <a:gd name="connsiteX27" fmla="*/ 150981 w 347975"/>
              <a:gd name="connsiteY27" fmla="*/ 211948 h 326795"/>
              <a:gd name="connsiteX28" fmla="*/ 154333 w 347975"/>
              <a:gd name="connsiteY28" fmla="*/ 214614 h 326795"/>
              <a:gd name="connsiteX29" fmla="*/ 157015 w 347975"/>
              <a:gd name="connsiteY29" fmla="*/ 216614 h 326795"/>
              <a:gd name="connsiteX30" fmla="*/ 159027 w 347975"/>
              <a:gd name="connsiteY30" fmla="*/ 217281 h 326795"/>
              <a:gd name="connsiteX31" fmla="*/ 164391 w 347975"/>
              <a:gd name="connsiteY31" fmla="*/ 219948 h 326795"/>
              <a:gd name="connsiteX32" fmla="*/ 169085 w 347975"/>
              <a:gd name="connsiteY32" fmla="*/ 221281 h 326795"/>
              <a:gd name="connsiteX33" fmla="*/ 171096 w 347975"/>
              <a:gd name="connsiteY33" fmla="*/ 221947 h 326795"/>
              <a:gd name="connsiteX34" fmla="*/ 177131 w 347975"/>
              <a:gd name="connsiteY34" fmla="*/ 222614 h 326795"/>
              <a:gd name="connsiteX35" fmla="*/ 184507 w 347975"/>
              <a:gd name="connsiteY35" fmla="*/ 223281 h 326795"/>
              <a:gd name="connsiteX36" fmla="*/ 188446 w 347975"/>
              <a:gd name="connsiteY36" fmla="*/ 223281 h 326795"/>
              <a:gd name="connsiteX37" fmla="*/ 189871 w 347975"/>
              <a:gd name="connsiteY37" fmla="*/ 223281 h 326795"/>
              <a:gd name="connsiteX38" fmla="*/ 205293 w 347975"/>
              <a:gd name="connsiteY38" fmla="*/ 221281 h 326795"/>
              <a:gd name="connsiteX39" fmla="*/ 212669 w 347975"/>
              <a:gd name="connsiteY39" fmla="*/ 219281 h 326795"/>
              <a:gd name="connsiteX40" fmla="*/ 215351 w 347975"/>
              <a:gd name="connsiteY40" fmla="*/ 218614 h 326795"/>
              <a:gd name="connsiteX41" fmla="*/ 217362 w 347975"/>
              <a:gd name="connsiteY41" fmla="*/ 217948 h 326795"/>
              <a:gd name="connsiteX42" fmla="*/ 243513 w 347975"/>
              <a:gd name="connsiteY42" fmla="*/ 205282 h 326795"/>
              <a:gd name="connsiteX43" fmla="*/ 261617 w 347975"/>
              <a:gd name="connsiteY43" fmla="*/ 211948 h 326795"/>
              <a:gd name="connsiteX44" fmla="*/ 258264 w 347975"/>
              <a:gd name="connsiteY44" fmla="*/ 227947 h 326795"/>
              <a:gd name="connsiteX45" fmla="*/ 251559 w 347975"/>
              <a:gd name="connsiteY45" fmla="*/ 233947 h 326795"/>
              <a:gd name="connsiteX46" fmla="*/ 124160 w 347975"/>
              <a:gd name="connsiteY46" fmla="*/ 227280 h 326795"/>
              <a:gd name="connsiteX47" fmla="*/ 118125 w 347975"/>
              <a:gd name="connsiteY47" fmla="*/ 217948 h 326795"/>
              <a:gd name="connsiteX48" fmla="*/ 105385 w 347975"/>
              <a:gd name="connsiteY48" fmla="*/ 224614 h 326795"/>
              <a:gd name="connsiteX49" fmla="*/ 71859 w 347975"/>
              <a:gd name="connsiteY49" fmla="*/ 237946 h 326795"/>
              <a:gd name="connsiteX50" fmla="*/ 184507 w 347975"/>
              <a:gd name="connsiteY50" fmla="*/ 298608 h 326795"/>
              <a:gd name="connsiteX51" fmla="*/ 319952 w 347975"/>
              <a:gd name="connsiteY51" fmla="*/ 163285 h 326795"/>
              <a:gd name="connsiteX52" fmla="*/ 184507 w 347975"/>
              <a:gd name="connsiteY52" fmla="*/ 28628 h 326795"/>
              <a:gd name="connsiteX53" fmla="*/ 184240 w 347975"/>
              <a:gd name="connsiteY53" fmla="*/ 0 h 326795"/>
              <a:gd name="connsiteX54" fmla="*/ 347975 w 347975"/>
              <a:gd name="connsiteY54" fmla="*/ 163398 h 326795"/>
              <a:gd name="connsiteX55" fmla="*/ 184240 w 347975"/>
              <a:gd name="connsiteY55" fmla="*/ 326795 h 326795"/>
              <a:gd name="connsiteX56" fmla="*/ 42650 w 347975"/>
              <a:gd name="connsiteY56" fmla="*/ 246097 h 326795"/>
              <a:gd name="connsiteX57" fmla="*/ 7755 w 347975"/>
              <a:gd name="connsiteY57" fmla="*/ 253433 h 326795"/>
              <a:gd name="connsiteX58" fmla="*/ 5071 w 347975"/>
              <a:gd name="connsiteY58" fmla="*/ 240094 h 326795"/>
              <a:gd name="connsiteX59" fmla="*/ 35268 w 347975"/>
              <a:gd name="connsiteY59" fmla="*/ 232091 h 326795"/>
              <a:gd name="connsiteX60" fmla="*/ 20505 w 347975"/>
              <a:gd name="connsiteY60" fmla="*/ 163398 h 326795"/>
              <a:gd name="connsiteX61" fmla="*/ 184240 w 347975"/>
              <a:gd name="connsiteY61" fmla="*/ 0 h 3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47975" h="326795">
                <a:moveTo>
                  <a:pt x="189594" y="98215"/>
                </a:moveTo>
                <a:cubicBezTo>
                  <a:pt x="179551" y="98215"/>
                  <a:pt x="168838" y="103542"/>
                  <a:pt x="160803" y="111532"/>
                </a:cubicBezTo>
                <a:cubicBezTo>
                  <a:pt x="152099" y="119522"/>
                  <a:pt x="144733" y="130841"/>
                  <a:pt x="140047" y="142160"/>
                </a:cubicBezTo>
                <a:cubicBezTo>
                  <a:pt x="137368" y="148819"/>
                  <a:pt x="136029" y="154145"/>
                  <a:pt x="135360" y="160138"/>
                </a:cubicBezTo>
                <a:cubicBezTo>
                  <a:pt x="134690" y="163467"/>
                  <a:pt x="134021" y="166796"/>
                  <a:pt x="134021" y="170126"/>
                </a:cubicBezTo>
                <a:cubicBezTo>
                  <a:pt x="134021" y="174121"/>
                  <a:pt x="134021" y="173455"/>
                  <a:pt x="134690" y="176784"/>
                </a:cubicBezTo>
                <a:cubicBezTo>
                  <a:pt x="134690" y="178782"/>
                  <a:pt x="134690" y="180779"/>
                  <a:pt x="135360" y="182777"/>
                </a:cubicBezTo>
                <a:cubicBezTo>
                  <a:pt x="136029" y="182111"/>
                  <a:pt x="137368" y="181445"/>
                  <a:pt x="138038" y="180779"/>
                </a:cubicBezTo>
                <a:cubicBezTo>
                  <a:pt x="154777" y="168128"/>
                  <a:pt x="170846" y="154811"/>
                  <a:pt x="183568" y="138831"/>
                </a:cubicBezTo>
                <a:cubicBezTo>
                  <a:pt x="189594" y="130175"/>
                  <a:pt x="196959" y="119522"/>
                  <a:pt x="197629" y="108203"/>
                </a:cubicBezTo>
                <a:cubicBezTo>
                  <a:pt x="197629" y="106205"/>
                  <a:pt x="197629" y="104208"/>
                  <a:pt x="196959" y="102210"/>
                </a:cubicBezTo>
                <a:cubicBezTo>
                  <a:pt x="196959" y="102876"/>
                  <a:pt x="196290" y="100878"/>
                  <a:pt x="196290" y="100213"/>
                </a:cubicBezTo>
                <a:cubicBezTo>
                  <a:pt x="195620" y="100213"/>
                  <a:pt x="195620" y="100213"/>
                  <a:pt x="195620" y="99547"/>
                </a:cubicBezTo>
                <a:cubicBezTo>
                  <a:pt x="195620" y="99547"/>
                  <a:pt x="194951" y="98881"/>
                  <a:pt x="194281" y="98881"/>
                </a:cubicBezTo>
                <a:cubicBezTo>
                  <a:pt x="194281" y="98881"/>
                  <a:pt x="193612" y="98881"/>
                  <a:pt x="193612" y="98215"/>
                </a:cubicBezTo>
                <a:cubicBezTo>
                  <a:pt x="192942" y="98881"/>
                  <a:pt x="189594" y="98215"/>
                  <a:pt x="189594" y="98215"/>
                </a:cubicBezTo>
                <a:close/>
                <a:moveTo>
                  <a:pt x="184507" y="28628"/>
                </a:moveTo>
                <a:cubicBezTo>
                  <a:pt x="110079" y="28628"/>
                  <a:pt x="49061" y="88624"/>
                  <a:pt x="49061" y="163285"/>
                </a:cubicBezTo>
                <a:cubicBezTo>
                  <a:pt x="49061" y="184617"/>
                  <a:pt x="53755" y="204615"/>
                  <a:pt x="63142" y="222614"/>
                </a:cubicBezTo>
                <a:cubicBezTo>
                  <a:pt x="79235" y="216614"/>
                  <a:pt x="94657" y="208615"/>
                  <a:pt x="109408" y="199949"/>
                </a:cubicBezTo>
                <a:cubicBezTo>
                  <a:pt x="95998" y="156619"/>
                  <a:pt x="118125" y="102623"/>
                  <a:pt x="157015" y="79957"/>
                </a:cubicBezTo>
                <a:cubicBezTo>
                  <a:pt x="169755" y="72625"/>
                  <a:pt x="185848" y="68625"/>
                  <a:pt x="199929" y="71958"/>
                </a:cubicBezTo>
                <a:cubicBezTo>
                  <a:pt x="216021" y="75958"/>
                  <a:pt x="224067" y="91290"/>
                  <a:pt x="223397" y="107289"/>
                </a:cubicBezTo>
                <a:cubicBezTo>
                  <a:pt x="222056" y="137953"/>
                  <a:pt x="195906" y="163952"/>
                  <a:pt x="173108" y="181950"/>
                </a:cubicBezTo>
                <a:cubicBezTo>
                  <a:pt x="163050" y="189950"/>
                  <a:pt x="153663" y="196616"/>
                  <a:pt x="142934" y="203282"/>
                </a:cubicBezTo>
                <a:cubicBezTo>
                  <a:pt x="143605" y="203949"/>
                  <a:pt x="144275" y="204615"/>
                  <a:pt x="144275" y="205282"/>
                </a:cubicBezTo>
                <a:cubicBezTo>
                  <a:pt x="146287" y="207282"/>
                  <a:pt x="147628" y="209282"/>
                  <a:pt x="149640" y="210615"/>
                </a:cubicBezTo>
                <a:cubicBezTo>
                  <a:pt x="149640" y="211281"/>
                  <a:pt x="150981" y="211948"/>
                  <a:pt x="150981" y="211948"/>
                </a:cubicBezTo>
                <a:cubicBezTo>
                  <a:pt x="152322" y="213281"/>
                  <a:pt x="152992" y="213948"/>
                  <a:pt x="154333" y="214614"/>
                </a:cubicBezTo>
                <a:cubicBezTo>
                  <a:pt x="155004" y="215281"/>
                  <a:pt x="156345" y="215948"/>
                  <a:pt x="157015" y="216614"/>
                </a:cubicBezTo>
                <a:cubicBezTo>
                  <a:pt x="157686" y="216614"/>
                  <a:pt x="159697" y="217281"/>
                  <a:pt x="159027" y="217281"/>
                </a:cubicBezTo>
                <a:cubicBezTo>
                  <a:pt x="161038" y="217948"/>
                  <a:pt x="162379" y="219281"/>
                  <a:pt x="164391" y="219948"/>
                </a:cubicBezTo>
                <a:cubicBezTo>
                  <a:pt x="165732" y="219948"/>
                  <a:pt x="167744" y="220614"/>
                  <a:pt x="169085" y="221281"/>
                </a:cubicBezTo>
                <a:cubicBezTo>
                  <a:pt x="169755" y="221281"/>
                  <a:pt x="172437" y="221947"/>
                  <a:pt x="171096" y="221947"/>
                </a:cubicBezTo>
                <a:cubicBezTo>
                  <a:pt x="173108" y="221947"/>
                  <a:pt x="175119" y="222614"/>
                  <a:pt x="177131" y="222614"/>
                </a:cubicBezTo>
                <a:cubicBezTo>
                  <a:pt x="179813" y="222614"/>
                  <a:pt x="181824" y="223281"/>
                  <a:pt x="184507" y="223281"/>
                </a:cubicBezTo>
                <a:cubicBezTo>
                  <a:pt x="185177" y="223281"/>
                  <a:pt x="187021" y="223281"/>
                  <a:pt x="188446" y="223281"/>
                </a:cubicBezTo>
                <a:lnTo>
                  <a:pt x="189871" y="223281"/>
                </a:lnTo>
                <a:cubicBezTo>
                  <a:pt x="195235" y="222614"/>
                  <a:pt x="200599" y="221947"/>
                  <a:pt x="205293" y="221281"/>
                </a:cubicBezTo>
                <a:cubicBezTo>
                  <a:pt x="207975" y="220614"/>
                  <a:pt x="210657" y="219948"/>
                  <a:pt x="212669" y="219281"/>
                </a:cubicBezTo>
                <a:cubicBezTo>
                  <a:pt x="213339" y="219281"/>
                  <a:pt x="215351" y="218614"/>
                  <a:pt x="215351" y="218614"/>
                </a:cubicBezTo>
                <a:cubicBezTo>
                  <a:pt x="216021" y="218614"/>
                  <a:pt x="216692" y="217948"/>
                  <a:pt x="217362" y="217948"/>
                </a:cubicBezTo>
                <a:cubicBezTo>
                  <a:pt x="226079" y="214614"/>
                  <a:pt x="235466" y="210615"/>
                  <a:pt x="243513" y="205282"/>
                </a:cubicBezTo>
                <a:cubicBezTo>
                  <a:pt x="250218" y="201282"/>
                  <a:pt x="258935" y="205949"/>
                  <a:pt x="261617" y="211948"/>
                </a:cubicBezTo>
                <a:cubicBezTo>
                  <a:pt x="264299" y="217281"/>
                  <a:pt x="262958" y="223947"/>
                  <a:pt x="258264" y="227947"/>
                </a:cubicBezTo>
                <a:cubicBezTo>
                  <a:pt x="256252" y="229947"/>
                  <a:pt x="253570" y="231947"/>
                  <a:pt x="251559" y="233947"/>
                </a:cubicBezTo>
                <a:cubicBezTo>
                  <a:pt x="216692" y="259944"/>
                  <a:pt x="154333" y="262611"/>
                  <a:pt x="124160" y="227280"/>
                </a:cubicBezTo>
                <a:cubicBezTo>
                  <a:pt x="122148" y="224614"/>
                  <a:pt x="120137" y="221281"/>
                  <a:pt x="118125" y="217948"/>
                </a:cubicBezTo>
                <a:cubicBezTo>
                  <a:pt x="113431" y="220614"/>
                  <a:pt x="109408" y="222614"/>
                  <a:pt x="105385" y="224614"/>
                </a:cubicBezTo>
                <a:cubicBezTo>
                  <a:pt x="93986" y="229280"/>
                  <a:pt x="83258" y="233947"/>
                  <a:pt x="71859" y="237946"/>
                </a:cubicBezTo>
                <a:cubicBezTo>
                  <a:pt x="95998" y="273943"/>
                  <a:pt x="137570" y="298608"/>
                  <a:pt x="184507" y="298608"/>
                </a:cubicBezTo>
                <a:cubicBezTo>
                  <a:pt x="258935" y="298608"/>
                  <a:pt x="319952" y="237946"/>
                  <a:pt x="319952" y="163285"/>
                </a:cubicBezTo>
                <a:cubicBezTo>
                  <a:pt x="319952" y="88624"/>
                  <a:pt x="258935" y="28628"/>
                  <a:pt x="184507" y="28628"/>
                </a:cubicBezTo>
                <a:close/>
                <a:moveTo>
                  <a:pt x="184240" y="0"/>
                </a:moveTo>
                <a:cubicBezTo>
                  <a:pt x="274160" y="0"/>
                  <a:pt x="347975" y="73362"/>
                  <a:pt x="347975" y="163398"/>
                </a:cubicBezTo>
                <a:cubicBezTo>
                  <a:pt x="347975" y="253433"/>
                  <a:pt x="274160" y="326795"/>
                  <a:pt x="184240" y="326795"/>
                </a:cubicBezTo>
                <a:cubicBezTo>
                  <a:pt x="123846" y="326795"/>
                  <a:pt x="71505" y="294116"/>
                  <a:pt x="42650" y="246097"/>
                </a:cubicBezTo>
                <a:cubicBezTo>
                  <a:pt x="31242" y="248765"/>
                  <a:pt x="19163" y="251432"/>
                  <a:pt x="7755" y="253433"/>
                </a:cubicBezTo>
                <a:cubicBezTo>
                  <a:pt x="-968" y="254767"/>
                  <a:pt x="-2981" y="242095"/>
                  <a:pt x="5071" y="240094"/>
                </a:cubicBezTo>
                <a:cubicBezTo>
                  <a:pt x="15808" y="238094"/>
                  <a:pt x="25873" y="235426"/>
                  <a:pt x="35268" y="232091"/>
                </a:cubicBezTo>
                <a:cubicBezTo>
                  <a:pt x="25873" y="211417"/>
                  <a:pt x="20505" y="188074"/>
                  <a:pt x="20505" y="163398"/>
                </a:cubicBezTo>
                <a:cubicBezTo>
                  <a:pt x="20505" y="73362"/>
                  <a:pt x="93649" y="0"/>
                  <a:pt x="18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3" name="Espace réservé du texte 43">
            <a:extLst>
              <a:ext uri="{FF2B5EF4-FFF2-40B4-BE49-F238E27FC236}">
                <a16:creationId xmlns:a16="http://schemas.microsoft.com/office/drawing/2014/main" id="{ADF4F3B4-D0F0-4BA8-8DEE-28ACBFFEF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93" y="6323715"/>
            <a:ext cx="477257" cy="262230"/>
          </a:xfrm>
          <a:custGeom>
            <a:avLst/>
            <a:gdLst>
              <a:gd name="connsiteX0" fmla="*/ 215292 w 479507"/>
              <a:gd name="connsiteY0" fmla="*/ 66064 h 262053"/>
              <a:gd name="connsiteX1" fmla="*/ 166360 w 479507"/>
              <a:gd name="connsiteY1" fmla="*/ 127293 h 262053"/>
              <a:gd name="connsiteX2" fmla="*/ 215292 w 479507"/>
              <a:gd name="connsiteY2" fmla="*/ 185860 h 262053"/>
              <a:gd name="connsiteX3" fmla="*/ 262884 w 479507"/>
              <a:gd name="connsiteY3" fmla="*/ 127293 h 262053"/>
              <a:gd name="connsiteX4" fmla="*/ 215292 w 479507"/>
              <a:gd name="connsiteY4" fmla="*/ 66064 h 262053"/>
              <a:gd name="connsiteX5" fmla="*/ 66283 w 479507"/>
              <a:gd name="connsiteY5" fmla="*/ 66064 h 262053"/>
              <a:gd name="connsiteX6" fmla="*/ 17793 w 479507"/>
              <a:gd name="connsiteY6" fmla="*/ 118475 h 262053"/>
              <a:gd name="connsiteX7" fmla="*/ 113427 w 479507"/>
              <a:gd name="connsiteY7" fmla="*/ 118475 h 262053"/>
              <a:gd name="connsiteX8" fmla="*/ 66283 w 479507"/>
              <a:gd name="connsiteY8" fmla="*/ 66064 h 262053"/>
              <a:gd name="connsiteX9" fmla="*/ 314482 w 479507"/>
              <a:gd name="connsiteY9" fmla="*/ 55934 h 262053"/>
              <a:gd name="connsiteX10" fmla="*/ 332720 w 479507"/>
              <a:gd name="connsiteY10" fmla="*/ 55934 h 262053"/>
              <a:gd name="connsiteX11" fmla="*/ 332720 w 479507"/>
              <a:gd name="connsiteY11" fmla="*/ 203036 h 262053"/>
              <a:gd name="connsiteX12" fmla="*/ 314482 w 479507"/>
              <a:gd name="connsiteY12" fmla="*/ 203036 h 262053"/>
              <a:gd name="connsiteX13" fmla="*/ 420572 w 479507"/>
              <a:gd name="connsiteY13" fmla="*/ 51090 h 262053"/>
              <a:gd name="connsiteX14" fmla="*/ 474149 w 479507"/>
              <a:gd name="connsiteY14" fmla="*/ 97733 h 262053"/>
              <a:gd name="connsiteX15" fmla="*/ 456737 w 479507"/>
              <a:gd name="connsiteY15" fmla="*/ 97733 h 262053"/>
              <a:gd name="connsiteX16" fmla="*/ 417893 w 479507"/>
              <a:gd name="connsiteY16" fmla="*/ 65749 h 262053"/>
              <a:gd name="connsiteX17" fmla="*/ 383068 w 479507"/>
              <a:gd name="connsiteY17" fmla="*/ 91070 h 262053"/>
              <a:gd name="connsiteX18" fmla="*/ 413875 w 479507"/>
              <a:gd name="connsiteY18" fmla="*/ 115724 h 262053"/>
              <a:gd name="connsiteX19" fmla="*/ 437985 w 479507"/>
              <a:gd name="connsiteY19" fmla="*/ 121055 h 262053"/>
              <a:gd name="connsiteX20" fmla="*/ 479507 w 479507"/>
              <a:gd name="connsiteY20" fmla="*/ 161701 h 262053"/>
              <a:gd name="connsiteX21" fmla="*/ 420572 w 479507"/>
              <a:gd name="connsiteY21" fmla="*/ 205679 h 262053"/>
              <a:gd name="connsiteX22" fmla="*/ 360298 w 479507"/>
              <a:gd name="connsiteY22" fmla="*/ 154371 h 262053"/>
              <a:gd name="connsiteX23" fmla="*/ 378380 w 479507"/>
              <a:gd name="connsiteY23" fmla="*/ 154371 h 262053"/>
              <a:gd name="connsiteX24" fmla="*/ 421242 w 479507"/>
              <a:gd name="connsiteY24" fmla="*/ 191020 h 262053"/>
              <a:gd name="connsiteX25" fmla="*/ 461425 w 479507"/>
              <a:gd name="connsiteY25" fmla="*/ 163034 h 262053"/>
              <a:gd name="connsiteX26" fmla="*/ 429279 w 479507"/>
              <a:gd name="connsiteY26" fmla="*/ 136380 h 262053"/>
              <a:gd name="connsiteX27" fmla="*/ 406508 w 479507"/>
              <a:gd name="connsiteY27" fmla="*/ 131050 h 262053"/>
              <a:gd name="connsiteX28" fmla="*/ 364986 w 479507"/>
              <a:gd name="connsiteY28" fmla="*/ 91736 h 262053"/>
              <a:gd name="connsiteX29" fmla="*/ 420572 w 479507"/>
              <a:gd name="connsiteY29" fmla="*/ 51090 h 262053"/>
              <a:gd name="connsiteX30" fmla="*/ 215180 w 479507"/>
              <a:gd name="connsiteY30" fmla="*/ 51090 h 262053"/>
              <a:gd name="connsiteX31" fmla="*/ 262790 w 479507"/>
              <a:gd name="connsiteY31" fmla="*/ 80464 h 262053"/>
              <a:gd name="connsiteX32" fmla="*/ 262790 w 479507"/>
              <a:gd name="connsiteY32" fmla="*/ 55095 h 262053"/>
              <a:gd name="connsiteX33" fmla="*/ 281566 w 479507"/>
              <a:gd name="connsiteY33" fmla="*/ 55095 h 262053"/>
              <a:gd name="connsiteX34" fmla="*/ 281566 w 479507"/>
              <a:gd name="connsiteY34" fmla="*/ 190620 h 262053"/>
              <a:gd name="connsiteX35" fmla="*/ 215180 w 479507"/>
              <a:gd name="connsiteY35" fmla="*/ 262053 h 262053"/>
              <a:gd name="connsiteX36" fmla="*/ 153487 w 479507"/>
              <a:gd name="connsiteY36" fmla="*/ 217324 h 262053"/>
              <a:gd name="connsiteX37" fmla="*/ 171593 w 479507"/>
              <a:gd name="connsiteY37" fmla="*/ 217324 h 262053"/>
              <a:gd name="connsiteX38" fmla="*/ 215180 w 479507"/>
              <a:gd name="connsiteY38" fmla="*/ 246698 h 262053"/>
              <a:gd name="connsiteX39" fmla="*/ 262790 w 479507"/>
              <a:gd name="connsiteY39" fmla="*/ 190620 h 262053"/>
              <a:gd name="connsiteX40" fmla="*/ 262790 w 479507"/>
              <a:gd name="connsiteY40" fmla="*/ 170591 h 262053"/>
              <a:gd name="connsiteX41" fmla="*/ 215180 w 479507"/>
              <a:gd name="connsiteY41" fmla="*/ 201301 h 262053"/>
              <a:gd name="connsiteX42" fmla="*/ 148123 w 479507"/>
              <a:gd name="connsiteY42" fmla="*/ 125194 h 262053"/>
              <a:gd name="connsiteX43" fmla="*/ 215180 w 479507"/>
              <a:gd name="connsiteY43" fmla="*/ 51090 h 262053"/>
              <a:gd name="connsiteX44" fmla="*/ 66277 w 479507"/>
              <a:gd name="connsiteY44" fmla="*/ 51090 h 262053"/>
              <a:gd name="connsiteX45" fmla="*/ 131215 w 479507"/>
              <a:gd name="connsiteY45" fmla="*/ 133049 h 262053"/>
              <a:gd name="connsiteX46" fmla="*/ 18076 w 479507"/>
              <a:gd name="connsiteY46" fmla="*/ 133049 h 262053"/>
              <a:gd name="connsiteX47" fmla="*/ 66277 w 479507"/>
              <a:gd name="connsiteY47" fmla="*/ 191020 h 262053"/>
              <a:gd name="connsiteX48" fmla="*/ 113139 w 479507"/>
              <a:gd name="connsiteY48" fmla="*/ 153039 h 262053"/>
              <a:gd name="connsiteX49" fmla="*/ 130546 w 479507"/>
              <a:gd name="connsiteY49" fmla="*/ 153039 h 262053"/>
              <a:gd name="connsiteX50" fmla="*/ 66277 w 479507"/>
              <a:gd name="connsiteY50" fmla="*/ 205679 h 262053"/>
              <a:gd name="connsiteX51" fmla="*/ 0 w 479507"/>
              <a:gd name="connsiteY51" fmla="*/ 128384 h 262053"/>
              <a:gd name="connsiteX52" fmla="*/ 66277 w 479507"/>
              <a:gd name="connsiteY52" fmla="*/ 51090 h 262053"/>
              <a:gd name="connsiteX53" fmla="*/ 314482 w 479507"/>
              <a:gd name="connsiteY53" fmla="*/ 0 h 262053"/>
              <a:gd name="connsiteX54" fmla="*/ 332720 w 479507"/>
              <a:gd name="connsiteY54" fmla="*/ 0 h 262053"/>
              <a:gd name="connsiteX55" fmla="*/ 332720 w 479507"/>
              <a:gd name="connsiteY55" fmla="*/ 28628 h 262053"/>
              <a:gd name="connsiteX56" fmla="*/ 314482 w 479507"/>
              <a:gd name="connsiteY56" fmla="*/ 28628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79507" h="262053">
                <a:moveTo>
                  <a:pt x="215292" y="66064"/>
                </a:moveTo>
                <a:cubicBezTo>
                  <a:pt x="181106" y="66064"/>
                  <a:pt x="166360" y="96678"/>
                  <a:pt x="166360" y="127293"/>
                </a:cubicBezTo>
                <a:cubicBezTo>
                  <a:pt x="166360" y="157242"/>
                  <a:pt x="181777" y="185860"/>
                  <a:pt x="215292" y="185860"/>
                </a:cubicBezTo>
                <a:cubicBezTo>
                  <a:pt x="246797" y="185860"/>
                  <a:pt x="262884" y="157242"/>
                  <a:pt x="262884" y="127293"/>
                </a:cubicBezTo>
                <a:cubicBezTo>
                  <a:pt x="262884" y="98675"/>
                  <a:pt x="249478" y="66064"/>
                  <a:pt x="215292" y="66064"/>
                </a:cubicBezTo>
                <a:close/>
                <a:moveTo>
                  <a:pt x="66283" y="66064"/>
                </a:moveTo>
                <a:cubicBezTo>
                  <a:pt x="36650" y="66064"/>
                  <a:pt x="20487" y="91938"/>
                  <a:pt x="17793" y="118475"/>
                </a:cubicBezTo>
                <a:lnTo>
                  <a:pt x="113427" y="118475"/>
                </a:lnTo>
                <a:cubicBezTo>
                  <a:pt x="112754" y="91274"/>
                  <a:pt x="95917" y="66064"/>
                  <a:pt x="66283" y="66064"/>
                </a:cubicBezTo>
                <a:close/>
                <a:moveTo>
                  <a:pt x="314482" y="55934"/>
                </a:moveTo>
                <a:lnTo>
                  <a:pt x="332720" y="55934"/>
                </a:lnTo>
                <a:lnTo>
                  <a:pt x="332720" y="203036"/>
                </a:lnTo>
                <a:lnTo>
                  <a:pt x="314482" y="203036"/>
                </a:lnTo>
                <a:close/>
                <a:moveTo>
                  <a:pt x="420572" y="51090"/>
                </a:moveTo>
                <a:cubicBezTo>
                  <a:pt x="450040" y="51090"/>
                  <a:pt x="473480" y="66415"/>
                  <a:pt x="474149" y="97733"/>
                </a:cubicBezTo>
                <a:cubicBezTo>
                  <a:pt x="474149" y="97733"/>
                  <a:pt x="474149" y="97733"/>
                  <a:pt x="456737" y="97733"/>
                </a:cubicBezTo>
                <a:cubicBezTo>
                  <a:pt x="455397" y="75744"/>
                  <a:pt x="438654" y="65749"/>
                  <a:pt x="417893" y="65749"/>
                </a:cubicBezTo>
                <a:cubicBezTo>
                  <a:pt x="401820" y="65749"/>
                  <a:pt x="383068" y="71746"/>
                  <a:pt x="383068" y="91070"/>
                </a:cubicBezTo>
                <a:cubicBezTo>
                  <a:pt x="383068" y="107062"/>
                  <a:pt x="401150" y="112392"/>
                  <a:pt x="413875" y="115724"/>
                </a:cubicBezTo>
                <a:cubicBezTo>
                  <a:pt x="437985" y="121055"/>
                  <a:pt x="437985" y="121055"/>
                  <a:pt x="437985" y="121055"/>
                </a:cubicBezTo>
                <a:cubicBezTo>
                  <a:pt x="458076" y="124386"/>
                  <a:pt x="479507" y="136380"/>
                  <a:pt x="479507" y="161701"/>
                </a:cubicBezTo>
                <a:cubicBezTo>
                  <a:pt x="479507" y="193685"/>
                  <a:pt x="448030" y="205679"/>
                  <a:pt x="420572" y="205679"/>
                </a:cubicBezTo>
                <a:cubicBezTo>
                  <a:pt x="386417" y="205679"/>
                  <a:pt x="362977" y="189687"/>
                  <a:pt x="360298" y="154371"/>
                </a:cubicBezTo>
                <a:cubicBezTo>
                  <a:pt x="378380" y="154371"/>
                  <a:pt x="378380" y="154371"/>
                  <a:pt x="378380" y="154371"/>
                </a:cubicBezTo>
                <a:cubicBezTo>
                  <a:pt x="379719" y="178359"/>
                  <a:pt x="397802" y="191020"/>
                  <a:pt x="421242" y="191020"/>
                </a:cubicBezTo>
                <a:cubicBezTo>
                  <a:pt x="437985" y="191020"/>
                  <a:pt x="461425" y="183690"/>
                  <a:pt x="461425" y="163034"/>
                </a:cubicBezTo>
                <a:cubicBezTo>
                  <a:pt x="461425" y="145709"/>
                  <a:pt x="445352" y="140378"/>
                  <a:pt x="429279" y="136380"/>
                </a:cubicBezTo>
                <a:cubicBezTo>
                  <a:pt x="406508" y="131050"/>
                  <a:pt x="406508" y="131050"/>
                  <a:pt x="406508" y="131050"/>
                </a:cubicBezTo>
                <a:cubicBezTo>
                  <a:pt x="383068" y="125053"/>
                  <a:pt x="364986" y="117056"/>
                  <a:pt x="364986" y="91736"/>
                </a:cubicBezTo>
                <a:cubicBezTo>
                  <a:pt x="364986" y="62417"/>
                  <a:pt x="394453" y="51090"/>
                  <a:pt x="420572" y="51090"/>
                </a:cubicBezTo>
                <a:close/>
                <a:moveTo>
                  <a:pt x="215180" y="51090"/>
                </a:moveTo>
                <a:cubicBezTo>
                  <a:pt x="236638" y="51090"/>
                  <a:pt x="255414" y="64442"/>
                  <a:pt x="262790" y="80464"/>
                </a:cubicBezTo>
                <a:cubicBezTo>
                  <a:pt x="262790" y="55095"/>
                  <a:pt x="262790" y="55095"/>
                  <a:pt x="262790" y="55095"/>
                </a:cubicBezTo>
                <a:cubicBezTo>
                  <a:pt x="281566" y="55095"/>
                  <a:pt x="281566" y="55095"/>
                  <a:pt x="281566" y="55095"/>
                </a:cubicBezTo>
                <a:cubicBezTo>
                  <a:pt x="281566" y="190620"/>
                  <a:pt x="281566" y="190620"/>
                  <a:pt x="281566" y="190620"/>
                </a:cubicBezTo>
                <a:cubicBezTo>
                  <a:pt x="280896" y="234681"/>
                  <a:pt x="264131" y="262053"/>
                  <a:pt x="215180" y="262053"/>
                </a:cubicBezTo>
                <a:cubicBezTo>
                  <a:pt x="185674" y="262053"/>
                  <a:pt x="156169" y="248701"/>
                  <a:pt x="153487" y="217324"/>
                </a:cubicBezTo>
                <a:cubicBezTo>
                  <a:pt x="171593" y="217324"/>
                  <a:pt x="171593" y="217324"/>
                  <a:pt x="171593" y="217324"/>
                </a:cubicBezTo>
                <a:cubicBezTo>
                  <a:pt x="175616" y="238687"/>
                  <a:pt x="195062" y="246698"/>
                  <a:pt x="215180" y="246698"/>
                </a:cubicBezTo>
                <a:cubicBezTo>
                  <a:pt x="248708" y="246698"/>
                  <a:pt x="262790" y="226670"/>
                  <a:pt x="262790" y="190620"/>
                </a:cubicBezTo>
                <a:cubicBezTo>
                  <a:pt x="262790" y="170591"/>
                  <a:pt x="262790" y="170591"/>
                  <a:pt x="262790" y="170591"/>
                </a:cubicBezTo>
                <a:cubicBezTo>
                  <a:pt x="254073" y="188616"/>
                  <a:pt x="236638" y="201301"/>
                  <a:pt x="215180" y="201301"/>
                </a:cubicBezTo>
                <a:cubicBezTo>
                  <a:pt x="167569" y="201301"/>
                  <a:pt x="148123" y="167253"/>
                  <a:pt x="148123" y="125194"/>
                </a:cubicBezTo>
                <a:cubicBezTo>
                  <a:pt x="148123" y="84470"/>
                  <a:pt x="172263" y="51090"/>
                  <a:pt x="215180" y="51090"/>
                </a:cubicBezTo>
                <a:close/>
                <a:moveTo>
                  <a:pt x="66277" y="51090"/>
                </a:moveTo>
                <a:cubicBezTo>
                  <a:pt x="113809" y="51090"/>
                  <a:pt x="132554" y="91736"/>
                  <a:pt x="131215" y="133049"/>
                </a:cubicBezTo>
                <a:cubicBezTo>
                  <a:pt x="18076" y="133049"/>
                  <a:pt x="18076" y="133049"/>
                  <a:pt x="18076" y="133049"/>
                </a:cubicBezTo>
                <a:cubicBezTo>
                  <a:pt x="18076" y="159036"/>
                  <a:pt x="32134" y="191020"/>
                  <a:pt x="66277" y="191020"/>
                </a:cubicBezTo>
                <a:cubicBezTo>
                  <a:pt x="93056" y="191020"/>
                  <a:pt x="107114" y="175694"/>
                  <a:pt x="113139" y="153039"/>
                </a:cubicBezTo>
                <a:cubicBezTo>
                  <a:pt x="130546" y="153039"/>
                  <a:pt x="130546" y="153039"/>
                  <a:pt x="130546" y="153039"/>
                </a:cubicBezTo>
                <a:cubicBezTo>
                  <a:pt x="123181" y="186355"/>
                  <a:pt x="103767" y="205679"/>
                  <a:pt x="66277" y="205679"/>
                </a:cubicBezTo>
                <a:cubicBezTo>
                  <a:pt x="19415" y="205679"/>
                  <a:pt x="0" y="169697"/>
                  <a:pt x="0" y="128384"/>
                </a:cubicBezTo>
                <a:cubicBezTo>
                  <a:pt x="0" y="89737"/>
                  <a:pt x="19415" y="51090"/>
                  <a:pt x="66277" y="51090"/>
                </a:cubicBezTo>
                <a:close/>
                <a:moveTo>
                  <a:pt x="314482" y="0"/>
                </a:moveTo>
                <a:lnTo>
                  <a:pt x="332720" y="0"/>
                </a:lnTo>
                <a:lnTo>
                  <a:pt x="332720" y="28628"/>
                </a:lnTo>
                <a:lnTo>
                  <a:pt x="314482" y="28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1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nd gri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D0F1D1-7467-4F8C-9800-A4926144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258749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AA4F5F-71AC-41F0-921B-44CB2EDB4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28680" y="6352917"/>
            <a:ext cx="1524455" cy="138499"/>
          </a:xfrm>
        </p:spPr>
        <p:txBody>
          <a:bodyPr/>
          <a:lstStyle/>
          <a:p>
            <a:r>
              <a:rPr lang="fr-FR" dirty="0" smtClean="0"/>
              <a:t>IMAGINE, CREATE, ACHIEVE</a:t>
            </a:r>
          </a:p>
        </p:txBody>
      </p:sp>
    </p:spTree>
    <p:extLst>
      <p:ext uri="{BB962C8B-B14F-4D97-AF65-F5344CB8AC3E}">
        <p14:creationId xmlns:p14="http://schemas.microsoft.com/office/powerpoint/2010/main" val="209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3pPr marL="269875" indent="-269875">
              <a:defRPr/>
            </a:lvl3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933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ADFC4-0D42-461F-B93A-4723E50E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76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type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en-GB" noProof="0" dirty="0"/>
              <a:t>Edit slide title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07106" y="1416162"/>
            <a:ext cx="2106219" cy="877031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noProof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en-GB" noProof="0" dirty="0"/>
              <a:t>Client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92981" y="5570005"/>
            <a:ext cx="4920341" cy="292160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noProof="0" dirty="0" smtClean="0">
                <a:solidFill>
                  <a:schemeClr val="accent1"/>
                </a:solidFill>
              </a:defRPr>
            </a:lvl1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en-GB" noProof="0" dirty="0"/>
              <a:t>COUNTRY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4137" y="5891219"/>
            <a:ext cx="3849185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00" b="1" kern="1200" noProof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Dates</a:t>
            </a:r>
          </a:p>
        </p:txBody>
      </p:sp>
      <p:sp>
        <p:nvSpPr>
          <p:cNvPr id="11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23164" y="6421937"/>
            <a:ext cx="3190158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050" b="1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MAIN DOMAIN OF ACTIVITY</a:t>
            </a: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788" y="5587765"/>
            <a:ext cx="2780528" cy="200639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>
                <a:solidFill>
                  <a:schemeClr val="bg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Copyright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50477" y="2909619"/>
            <a:ext cx="2862847" cy="16941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 baseline="0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Mission, features, etc.</a:t>
            </a:r>
          </a:p>
          <a:p>
            <a:pPr lvl="0"/>
            <a:r>
              <a:rPr lang="en-GB" noProof="0" dirty="0"/>
              <a:t>.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04152" y="4646292"/>
            <a:ext cx="4009171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200" b="0" baseline="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Financial data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5815" y="2498134"/>
            <a:ext cx="2767509" cy="175248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200" b="1" baseline="0">
                <a:solidFill>
                  <a:schemeClr val="accent3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Names of the architects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9779667" y="2314329"/>
            <a:ext cx="21336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b="1" noProof="0" dirty="0">
                <a:solidFill>
                  <a:schemeClr val="accent3"/>
                </a:solidFill>
              </a:rPr>
              <a:t>Architect</a:t>
            </a:r>
            <a:endParaRPr lang="en-GB" sz="1400" b="1" noProof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4"/>
          <p:cNvSpPr>
            <a:spLocks noGrp="1"/>
          </p:cNvSpPr>
          <p:nvPr>
            <p:ph type="pic" sz="quarter" idx="31" hasCustomPrompt="1"/>
          </p:nvPr>
        </p:nvSpPr>
        <p:spPr>
          <a:xfrm>
            <a:off x="4951562" y="1338262"/>
            <a:ext cx="4561552" cy="4537439"/>
          </a:xfrm>
          <a:custGeom>
            <a:avLst/>
            <a:gdLst>
              <a:gd name="connsiteX0" fmla="*/ 0 w 4580753"/>
              <a:gd name="connsiteY0" fmla="*/ 4546833 h 4546833"/>
              <a:gd name="connsiteX1" fmla="*/ 1136708 w 4580753"/>
              <a:gd name="connsiteY1" fmla="*/ 0 h 4546833"/>
              <a:gd name="connsiteX2" fmla="*/ 4580753 w 4580753"/>
              <a:gd name="connsiteY2" fmla="*/ 0 h 4546833"/>
              <a:gd name="connsiteX3" fmla="*/ 3444045 w 4580753"/>
              <a:gd name="connsiteY3" fmla="*/ 4546833 h 4546833"/>
              <a:gd name="connsiteX4" fmla="*/ 0 w 4580753"/>
              <a:gd name="connsiteY4" fmla="*/ 4546833 h 4546833"/>
              <a:gd name="connsiteX0" fmla="*/ 0 w 4580753"/>
              <a:gd name="connsiteY0" fmla="*/ 4546833 h 4546833"/>
              <a:gd name="connsiteX1" fmla="*/ 1136708 w 4580753"/>
              <a:gd name="connsiteY1" fmla="*/ 0 h 4546833"/>
              <a:gd name="connsiteX2" fmla="*/ 4580753 w 4580753"/>
              <a:gd name="connsiteY2" fmla="*/ 0 h 4546833"/>
              <a:gd name="connsiteX3" fmla="*/ 1682357 w 4580753"/>
              <a:gd name="connsiteY3" fmla="*/ 4546833 h 4546833"/>
              <a:gd name="connsiteX4" fmla="*/ 0 w 4580753"/>
              <a:gd name="connsiteY4" fmla="*/ 4546833 h 4546833"/>
              <a:gd name="connsiteX0" fmla="*/ 0 w 4580753"/>
              <a:gd name="connsiteY0" fmla="*/ 4555222 h 4555222"/>
              <a:gd name="connsiteX1" fmla="*/ 29362 w 4580753"/>
              <a:gd name="connsiteY1" fmla="*/ 0 h 4555222"/>
              <a:gd name="connsiteX2" fmla="*/ 4580753 w 4580753"/>
              <a:gd name="connsiteY2" fmla="*/ 8389 h 4555222"/>
              <a:gd name="connsiteX3" fmla="*/ 1682357 w 4580753"/>
              <a:gd name="connsiteY3" fmla="*/ 4555222 h 4555222"/>
              <a:gd name="connsiteX4" fmla="*/ 0 w 4580753"/>
              <a:gd name="connsiteY4" fmla="*/ 4555222 h 4555222"/>
              <a:gd name="connsiteX0" fmla="*/ 0 w 4572364"/>
              <a:gd name="connsiteY0" fmla="*/ 4538444 h 4555222"/>
              <a:gd name="connsiteX1" fmla="*/ 20973 w 4572364"/>
              <a:gd name="connsiteY1" fmla="*/ 0 h 4555222"/>
              <a:gd name="connsiteX2" fmla="*/ 4572364 w 4572364"/>
              <a:gd name="connsiteY2" fmla="*/ 8389 h 4555222"/>
              <a:gd name="connsiteX3" fmla="*/ 1673968 w 4572364"/>
              <a:gd name="connsiteY3" fmla="*/ 4555222 h 4555222"/>
              <a:gd name="connsiteX4" fmla="*/ 0 w 4572364"/>
              <a:gd name="connsiteY4" fmla="*/ 4538444 h 4555222"/>
              <a:gd name="connsiteX0" fmla="*/ 10777 w 4583141"/>
              <a:gd name="connsiteY0" fmla="*/ 4544794 h 4561572"/>
              <a:gd name="connsiteX1" fmla="*/ 0 w 4583141"/>
              <a:gd name="connsiteY1" fmla="*/ 0 h 4561572"/>
              <a:gd name="connsiteX2" fmla="*/ 4583141 w 4583141"/>
              <a:gd name="connsiteY2" fmla="*/ 14739 h 4561572"/>
              <a:gd name="connsiteX3" fmla="*/ 1684745 w 4583141"/>
              <a:gd name="connsiteY3" fmla="*/ 4561572 h 4561572"/>
              <a:gd name="connsiteX4" fmla="*/ 10777 w 4583141"/>
              <a:gd name="connsiteY4" fmla="*/ 4544794 h 4561572"/>
              <a:gd name="connsiteX0" fmla="*/ 10777 w 4583141"/>
              <a:gd name="connsiteY0" fmla="*/ 4530055 h 4546833"/>
              <a:gd name="connsiteX1" fmla="*/ 0 w 4583141"/>
              <a:gd name="connsiteY1" fmla="*/ 4311 h 4546833"/>
              <a:gd name="connsiteX2" fmla="*/ 4583141 w 4583141"/>
              <a:gd name="connsiteY2" fmla="*/ 0 h 4546833"/>
              <a:gd name="connsiteX3" fmla="*/ 1684745 w 4583141"/>
              <a:gd name="connsiteY3" fmla="*/ 4546833 h 4546833"/>
              <a:gd name="connsiteX4" fmla="*/ 10777 w 4583141"/>
              <a:gd name="connsiteY4" fmla="*/ 4530055 h 4546833"/>
              <a:gd name="connsiteX0" fmla="*/ 4427 w 4576791"/>
              <a:gd name="connsiteY0" fmla="*/ 4530055 h 4546833"/>
              <a:gd name="connsiteX1" fmla="*/ 0 w 4576791"/>
              <a:gd name="connsiteY1" fmla="*/ 4311 h 4546833"/>
              <a:gd name="connsiteX2" fmla="*/ 4576791 w 4576791"/>
              <a:gd name="connsiteY2" fmla="*/ 0 h 4546833"/>
              <a:gd name="connsiteX3" fmla="*/ 1678395 w 4576791"/>
              <a:gd name="connsiteY3" fmla="*/ 4546833 h 4546833"/>
              <a:gd name="connsiteX4" fmla="*/ 4427 w 4576791"/>
              <a:gd name="connsiteY4" fmla="*/ 4530055 h 4546833"/>
              <a:gd name="connsiteX0" fmla="*/ 10777 w 4576791"/>
              <a:gd name="connsiteY0" fmla="*/ 4536405 h 4546833"/>
              <a:gd name="connsiteX1" fmla="*/ 0 w 4576791"/>
              <a:gd name="connsiteY1" fmla="*/ 4311 h 4546833"/>
              <a:gd name="connsiteX2" fmla="*/ 4576791 w 4576791"/>
              <a:gd name="connsiteY2" fmla="*/ 0 h 4546833"/>
              <a:gd name="connsiteX3" fmla="*/ 1678395 w 4576791"/>
              <a:gd name="connsiteY3" fmla="*/ 4546833 h 4546833"/>
              <a:gd name="connsiteX4" fmla="*/ 10777 w 4576791"/>
              <a:gd name="connsiteY4" fmla="*/ 4536405 h 4546833"/>
              <a:gd name="connsiteX0" fmla="*/ 10777 w 4576791"/>
              <a:gd name="connsiteY0" fmla="*/ 4536405 h 4553183"/>
              <a:gd name="connsiteX1" fmla="*/ 0 w 4576791"/>
              <a:gd name="connsiteY1" fmla="*/ 4311 h 4553183"/>
              <a:gd name="connsiteX2" fmla="*/ 4576791 w 4576791"/>
              <a:gd name="connsiteY2" fmla="*/ 0 h 4553183"/>
              <a:gd name="connsiteX3" fmla="*/ 1678395 w 4576791"/>
              <a:gd name="connsiteY3" fmla="*/ 4553183 h 4553183"/>
              <a:gd name="connsiteX4" fmla="*/ 10777 w 4576791"/>
              <a:gd name="connsiteY4" fmla="*/ 4536405 h 4553183"/>
              <a:gd name="connsiteX0" fmla="*/ 4427 w 4576791"/>
              <a:gd name="connsiteY0" fmla="*/ 4555455 h 4555455"/>
              <a:gd name="connsiteX1" fmla="*/ 0 w 4576791"/>
              <a:gd name="connsiteY1" fmla="*/ 4311 h 4555455"/>
              <a:gd name="connsiteX2" fmla="*/ 4576791 w 4576791"/>
              <a:gd name="connsiteY2" fmla="*/ 0 h 4555455"/>
              <a:gd name="connsiteX3" fmla="*/ 1678395 w 4576791"/>
              <a:gd name="connsiteY3" fmla="*/ 4553183 h 4555455"/>
              <a:gd name="connsiteX4" fmla="*/ 4427 w 4576791"/>
              <a:gd name="connsiteY4" fmla="*/ 4555455 h 45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6791" h="4555455">
                <a:moveTo>
                  <a:pt x="4427" y="4555455"/>
                </a:moveTo>
                <a:cubicBezTo>
                  <a:pt x="835" y="3040524"/>
                  <a:pt x="3592" y="1519242"/>
                  <a:pt x="0" y="4311"/>
                </a:cubicBezTo>
                <a:lnTo>
                  <a:pt x="4576791" y="0"/>
                </a:lnTo>
                <a:lnTo>
                  <a:pt x="1678395" y="4553183"/>
                </a:lnTo>
                <a:lnTo>
                  <a:pt x="4427" y="4555455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sz="1000" i="1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l’cône pour ajouter une image, n’oubliez pas de renseigner le copyright</a:t>
            </a:r>
            <a:endParaRPr lang="en-US" dirty="0"/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en-GB" noProof="0" dirty="0"/>
              <a:t>Edit slide title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11725" y="1362928"/>
            <a:ext cx="2166657" cy="343951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en-GB" noProof="0" dirty="0"/>
              <a:t>Client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0034" y="5440282"/>
            <a:ext cx="4530433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kern="1200" noProof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COUNTRY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815" y="5770883"/>
            <a:ext cx="2732568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00" b="1" kern="1200" noProof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Dates</a:t>
            </a:r>
          </a:p>
        </p:txBody>
      </p:sp>
      <p:sp>
        <p:nvSpPr>
          <p:cNvPr id="11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6182" y="6208031"/>
            <a:ext cx="3272199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50" b="1" kern="1200" baseline="0" noProof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MAIN DOMAIN OF ACTIVITY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2411" y="2584329"/>
            <a:ext cx="2925972" cy="16941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 baseline="0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Mission, features, etc.</a:t>
            </a:r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.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77348" y="4559285"/>
            <a:ext cx="3701035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lang="fr-FR" sz="1200" b="0" kern="1200" baseline="0" noProof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Financial data</a:t>
            </a:r>
          </a:p>
        </p:txBody>
      </p:sp>
      <p:sp>
        <p:nvSpPr>
          <p:cNvPr id="22" name="Espace réservé pour une image  7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1338265"/>
            <a:ext cx="4795838" cy="4537439"/>
          </a:xfrm>
        </p:spPr>
        <p:txBody>
          <a:bodyPr anchor="ctr"/>
          <a:lstStyle>
            <a:lvl1pPr algn="ctr">
              <a:defRPr sz="1000" i="1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l’icône pour ajouter une image, n'oubliez pas de renseigner le copyright</a:t>
            </a:r>
            <a:endParaRPr lang="en-US" dirty="0"/>
          </a:p>
        </p:txBody>
      </p:sp>
      <p:sp>
        <p:nvSpPr>
          <p:cNvPr id="2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4366457" y="4896966"/>
            <a:ext cx="1568741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 baseline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copyright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529972" y="4904085"/>
            <a:ext cx="1568741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 baseline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19662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71133FC2-1318-4F10-8D8D-6458C3B7DE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2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9885 w 3924150"/>
              <a:gd name="connsiteY5" fmla="*/ 456926 h 4533471"/>
              <a:gd name="connsiteX6" fmla="*/ 369885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9885" y="456926"/>
                </a:lnTo>
                <a:lnTo>
                  <a:pt x="369885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8" name="Espace réservé pour une image  37">
            <a:extLst>
              <a:ext uri="{FF2B5EF4-FFF2-40B4-BE49-F238E27FC236}">
                <a16:creationId xmlns:a16="http://schemas.microsoft.com/office/drawing/2014/main" id="{8A622EEE-2001-4C8C-8EF8-CC8AF7B488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26469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6712 w 3924150"/>
              <a:gd name="connsiteY5" fmla="*/ 456926 h 4533471"/>
              <a:gd name="connsiteX6" fmla="*/ 366712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6712" y="456926"/>
                </a:lnTo>
                <a:lnTo>
                  <a:pt x="366712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20" name="Freeform: Shape 35">
            <a:extLst>
              <a:ext uri="{FF2B5EF4-FFF2-40B4-BE49-F238E27FC236}">
                <a16:creationId xmlns:a16="http://schemas.microsoft.com/office/drawing/2014/main" id="{82C6A00A-752A-4B30-8D83-213622CCD4D5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EF4D3-F5FB-4DEC-BD95-59F81AF6AE1E}"/>
              </a:ext>
            </a:extLst>
          </p:cNvPr>
          <p:cNvSpPr>
            <a:spLocks/>
          </p:cNvSpPr>
          <p:nvPr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0E12DE-E23A-4354-AFCE-02E62C5685B1}"/>
              </a:ext>
            </a:extLst>
          </p:cNvPr>
          <p:cNvSpPr>
            <a:spLocks/>
          </p:cNvSpPr>
          <p:nvPr/>
        </p:nvSpPr>
        <p:spPr>
          <a:xfrm>
            <a:off x="4759794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5147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AA269D0-AD5A-4282-8EB7-DB644F22779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6260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620" y="4914900"/>
            <a:ext cx="3466800" cy="940955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87440E4B-05B5-41A3-9A79-FCFAE816B9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558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6FA091D0-6697-4641-B691-3625BD9606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0" name="Text Placeholder 48">
            <a:extLst>
              <a:ext uri="{FF2B5EF4-FFF2-40B4-BE49-F238E27FC236}">
                <a16:creationId xmlns:a16="http://schemas.microsoft.com/office/drawing/2014/main" id="{4D512940-07A7-4209-A42C-9EC4C69D2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2600" y="4914900"/>
            <a:ext cx="3466800" cy="940955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D161ADE7-AF70-4545-95E6-79B56D6D4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5580" y="4914900"/>
            <a:ext cx="3466800" cy="940955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86C95-58B9-4AAE-B7CC-C19BB2E0B7E5}"/>
              </a:ext>
            </a:extLst>
          </p:cNvPr>
          <p:cNvSpPr>
            <a:spLocks/>
          </p:cNvSpPr>
          <p:nvPr userDrawn="1"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B76C6C-ABAF-4898-8EE4-3523F1589BF3}"/>
              </a:ext>
            </a:extLst>
          </p:cNvPr>
          <p:cNvSpPr>
            <a:spLocks/>
          </p:cNvSpPr>
          <p:nvPr/>
        </p:nvSpPr>
        <p:spPr>
          <a:xfrm>
            <a:off x="429910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88824-8790-40CE-B07C-3F89C007FC91}"/>
              </a:ext>
            </a:extLst>
          </p:cNvPr>
          <p:cNvSpPr>
            <a:spLocks/>
          </p:cNvSpPr>
          <p:nvPr/>
        </p:nvSpPr>
        <p:spPr>
          <a:xfrm>
            <a:off x="794208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33228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30" name="Freeform: Shape 32">
            <a:extLst>
              <a:ext uri="{FF2B5EF4-FFF2-40B4-BE49-F238E27FC236}">
                <a16:creationId xmlns:a16="http://schemas.microsoft.com/office/drawing/2014/main" id="{5D149C8B-D1EB-4665-9A92-AB38A3C2B2E5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40" name="Freeform: Shape 35">
            <a:extLst>
              <a:ext uri="{FF2B5EF4-FFF2-40B4-BE49-F238E27FC236}">
                <a16:creationId xmlns:a16="http://schemas.microsoft.com/office/drawing/2014/main" id="{1D02D774-FA24-44ED-B41D-653869D3F4D3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83" name="Espace réservé pour une image  82">
            <a:extLst>
              <a:ext uri="{FF2B5EF4-FFF2-40B4-BE49-F238E27FC236}">
                <a16:creationId xmlns:a16="http://schemas.microsoft.com/office/drawing/2014/main" id="{4DDB7323-8921-4505-99E6-CEAC46534DE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26469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81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2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85" name="Freeform: Shape 32">
            <a:extLst>
              <a:ext uri="{FF2B5EF4-FFF2-40B4-BE49-F238E27FC236}">
                <a16:creationId xmlns:a16="http://schemas.microsoft.com/office/drawing/2014/main" id="{F1C2F9FF-28C3-43CF-8CFA-443F864617A2}"/>
              </a:ext>
            </a:extLst>
          </p:cNvPr>
          <p:cNvSpPr/>
          <p:nvPr/>
        </p:nvSpPr>
        <p:spPr>
          <a:xfrm rot="16200000" flipH="1">
            <a:off x="654834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86" name="Freeform: Shape 35">
            <a:extLst>
              <a:ext uri="{FF2B5EF4-FFF2-40B4-BE49-F238E27FC236}">
                <a16:creationId xmlns:a16="http://schemas.microsoft.com/office/drawing/2014/main" id="{79A69F8E-6A38-40DB-981D-93F15EF09469}"/>
              </a:ext>
            </a:extLst>
          </p:cNvPr>
          <p:cNvSpPr/>
          <p:nvPr/>
        </p:nvSpPr>
        <p:spPr>
          <a:xfrm rot="16200000" flipH="1">
            <a:off x="4758508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89" name="Espace réservé pour une image  88">
            <a:extLst>
              <a:ext uri="{FF2B5EF4-FFF2-40B4-BE49-F238E27FC236}">
                <a16:creationId xmlns:a16="http://schemas.microsoft.com/office/drawing/2014/main" id="{37D32380-7413-4113-A4EE-0D10FEADEE6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826469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90" name="Espace réservé pour une image  89">
            <a:extLst>
              <a:ext uri="{FF2B5EF4-FFF2-40B4-BE49-F238E27FC236}">
                <a16:creationId xmlns:a16="http://schemas.microsoft.com/office/drawing/2014/main" id="{9FFF8D53-3BB8-4306-8626-C30C13E21D7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19622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357876-1991-4FBD-B439-A1EBE36B156E}"/>
              </a:ext>
            </a:extLst>
          </p:cNvPr>
          <p:cNvSpPr>
            <a:spLocks/>
          </p:cNvSpPr>
          <p:nvPr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A333BE-CB4C-4343-A296-82CC5909A4A4}"/>
              </a:ext>
            </a:extLst>
          </p:cNvPr>
          <p:cNvSpPr>
            <a:spLocks/>
          </p:cNvSpPr>
          <p:nvPr/>
        </p:nvSpPr>
        <p:spPr>
          <a:xfrm>
            <a:off x="4759794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2B4924-BC06-4EF7-A658-3D0A0F880BB6}"/>
              </a:ext>
            </a:extLst>
          </p:cNvPr>
          <p:cNvSpPr>
            <a:spLocks/>
          </p:cNvSpPr>
          <p:nvPr/>
        </p:nvSpPr>
        <p:spPr>
          <a:xfrm>
            <a:off x="656121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1FD7DF-3EB1-4FF8-BAF6-F4DC86867F4F}"/>
              </a:ext>
            </a:extLst>
          </p:cNvPr>
          <p:cNvSpPr>
            <a:spLocks/>
          </p:cNvSpPr>
          <p:nvPr/>
        </p:nvSpPr>
        <p:spPr>
          <a:xfrm>
            <a:off x="4759794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2645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D4BFB07-2950-4E1B-BBE3-C896547E0AC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6260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3816A02F-99D4-4208-9C5D-7C350D2E514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558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A3D24E8-FAFB-4A29-A455-B849CD563D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A3151FD7-8F64-4695-9F5A-EBCCF3C07E6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96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CFB6692-25A1-46D8-A980-49638F51C9A9}"/>
              </a:ext>
            </a:extLst>
          </p:cNvPr>
          <p:cNvSpPr/>
          <p:nvPr/>
        </p:nvSpPr>
        <p:spPr>
          <a:xfrm rot="16200000" flipH="1">
            <a:off x="6548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6AC26054-78BA-4F94-9D6C-DFA5CB4FDA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5484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330C505-6326-4B7F-B0F6-7ED0FE43CB9D}"/>
              </a:ext>
            </a:extLst>
          </p:cNvPr>
          <p:cNvSpPr/>
          <p:nvPr/>
        </p:nvSpPr>
        <p:spPr>
          <a:xfrm rot="16200000" flipH="1">
            <a:off x="24836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2450" y="3926605"/>
            <a:ext cx="7110413" cy="1938487"/>
          </a:xfrm>
        </p:spPr>
        <p:txBody>
          <a:bodyPr numCol="2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00FAAA-69DE-4BF2-B48F-B68F6664C4B3}"/>
              </a:ext>
            </a:extLst>
          </p:cNvPr>
          <p:cNvSpPr>
            <a:spLocks/>
          </p:cNvSpPr>
          <p:nvPr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816D9-8DE0-4215-A1EE-F5D6E07B29E3}"/>
              </a:ext>
            </a:extLst>
          </p:cNvPr>
          <p:cNvSpPr>
            <a:spLocks/>
          </p:cNvSpPr>
          <p:nvPr/>
        </p:nvSpPr>
        <p:spPr>
          <a:xfrm>
            <a:off x="429910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07AE05-23FF-4FD5-9CA1-75000A632248}"/>
              </a:ext>
            </a:extLst>
          </p:cNvPr>
          <p:cNvSpPr>
            <a:spLocks/>
          </p:cNvSpPr>
          <p:nvPr/>
        </p:nvSpPr>
        <p:spPr>
          <a:xfrm>
            <a:off x="794208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AA8B19-94A4-4CD9-86B5-332BC34229D8}"/>
              </a:ext>
            </a:extLst>
          </p:cNvPr>
          <p:cNvSpPr>
            <a:spLocks/>
          </p:cNvSpPr>
          <p:nvPr/>
        </p:nvSpPr>
        <p:spPr>
          <a:xfrm>
            <a:off x="656121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A29778-9D16-4F81-9565-A401A90043B7}"/>
              </a:ext>
            </a:extLst>
          </p:cNvPr>
          <p:cNvSpPr>
            <a:spLocks/>
          </p:cNvSpPr>
          <p:nvPr/>
        </p:nvSpPr>
        <p:spPr>
          <a:xfrm>
            <a:off x="24849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530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ward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>
            <a:off x="0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61696" y="1411432"/>
                </a:lnTo>
                <a:lnTo>
                  <a:pt x="2561679" y="141143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09" y="2263715"/>
            <a:ext cx="2452909" cy="564257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Segoe UI" panose="020B0604020202020204" pitchFamily="34" charset="0"/>
              <a:buNone/>
              <a:tabLst/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881E02-F184-4866-8F64-725EBA117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8618" y="690301"/>
            <a:ext cx="8673382" cy="39241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noProof="0" dirty="0"/>
              <a:t>Edit slide title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0535B-34AB-4964-AEE1-6FFCE0A06909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10389E69-70D2-4DF9-B26C-DC4A60F4C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0E6D57F8-E2C5-494D-8E5A-D6F520173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2D05D810-2269-48AB-B2C5-D8B6BF648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5FDDA32C-0C4E-42CA-8301-4BBFF8F8E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B0B06196-51C5-458B-8788-A142B15C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04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ward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8">
            <a:extLst>
              <a:ext uri="{FF2B5EF4-FFF2-40B4-BE49-F238E27FC236}">
                <a16:creationId xmlns:a16="http://schemas.microsoft.com/office/drawing/2014/main" id="{B7AD4BEC-7872-494C-AB31-8815E27392B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9EACE4D7-AFFF-4778-8833-01DFC68D42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340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1" y="326300"/>
            <a:ext cx="5298600" cy="1033616"/>
          </a:xfr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8F44032E-274C-42BF-8F3E-C0D683D6A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3400" y="326300"/>
            <a:ext cx="5298600" cy="1033616"/>
          </a:xfr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36567FB-26C5-4CF1-9747-8D18D4F530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3069749"/>
            <a:ext cx="2431393" cy="3788251"/>
          </a:xfrm>
          <a:custGeom>
            <a:avLst/>
            <a:gdLst>
              <a:gd name="connsiteX0" fmla="*/ 0 w 2431393"/>
              <a:gd name="connsiteY0" fmla="*/ 0 h 3788251"/>
              <a:gd name="connsiteX1" fmla="*/ 2431393 w 2431393"/>
              <a:gd name="connsiteY1" fmla="*/ 3788251 h 3788251"/>
              <a:gd name="connsiteX2" fmla="*/ 0 w 2431393"/>
              <a:gd name="connsiteY2" fmla="*/ 3788251 h 37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1393" h="3788251">
                <a:moveTo>
                  <a:pt x="0" y="0"/>
                </a:moveTo>
                <a:lnTo>
                  <a:pt x="2431393" y="3788251"/>
                </a:lnTo>
                <a:lnTo>
                  <a:pt x="0" y="3788251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algn="ctr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DC4E982-2B13-4F1F-8D42-C1CD8AC091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3947433"/>
            <a:ext cx="2421701" cy="2910566"/>
          </a:xfrm>
          <a:custGeom>
            <a:avLst/>
            <a:gdLst>
              <a:gd name="connsiteX0" fmla="*/ 0 w 2421701"/>
              <a:gd name="connsiteY0" fmla="*/ 0 h 2910566"/>
              <a:gd name="connsiteX1" fmla="*/ 1024671 w 2421701"/>
              <a:gd name="connsiteY1" fmla="*/ 731941 h 2910566"/>
              <a:gd name="connsiteX2" fmla="*/ 1024677 w 2421701"/>
              <a:gd name="connsiteY2" fmla="*/ 731939 h 2910566"/>
              <a:gd name="connsiteX3" fmla="*/ 2421701 w 2421701"/>
              <a:gd name="connsiteY3" fmla="*/ 2910566 h 2910566"/>
              <a:gd name="connsiteX4" fmla="*/ 0 w 2421701"/>
              <a:gd name="connsiteY4" fmla="*/ 2910566 h 291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701" h="2910566">
                <a:moveTo>
                  <a:pt x="0" y="0"/>
                </a:moveTo>
                <a:lnTo>
                  <a:pt x="1024671" y="731941"/>
                </a:lnTo>
                <a:cubicBezTo>
                  <a:pt x="1024673" y="731940"/>
                  <a:pt x="1024675" y="731940"/>
                  <a:pt x="1024677" y="731939"/>
                </a:cubicBezTo>
                <a:lnTo>
                  <a:pt x="2421701" y="2910566"/>
                </a:lnTo>
                <a:lnTo>
                  <a:pt x="0" y="291056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  <p:sp>
        <p:nvSpPr>
          <p:cNvPr id="22" name="Espace réservé du texte 46">
            <a:extLst>
              <a:ext uri="{FF2B5EF4-FFF2-40B4-BE49-F238E27FC236}">
                <a16:creationId xmlns:a16="http://schemas.microsoft.com/office/drawing/2014/main" id="{6A07252E-B4B7-4225-BE07-6EFA7E09DB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19" y="6291263"/>
            <a:ext cx="349943" cy="326795"/>
          </a:xfrm>
          <a:custGeom>
            <a:avLst/>
            <a:gdLst>
              <a:gd name="connsiteX0" fmla="*/ 189594 w 347975"/>
              <a:gd name="connsiteY0" fmla="*/ 98215 h 326795"/>
              <a:gd name="connsiteX1" fmla="*/ 160803 w 347975"/>
              <a:gd name="connsiteY1" fmla="*/ 111532 h 326795"/>
              <a:gd name="connsiteX2" fmla="*/ 140047 w 347975"/>
              <a:gd name="connsiteY2" fmla="*/ 142160 h 326795"/>
              <a:gd name="connsiteX3" fmla="*/ 135360 w 347975"/>
              <a:gd name="connsiteY3" fmla="*/ 160138 h 326795"/>
              <a:gd name="connsiteX4" fmla="*/ 134021 w 347975"/>
              <a:gd name="connsiteY4" fmla="*/ 170126 h 326795"/>
              <a:gd name="connsiteX5" fmla="*/ 134690 w 347975"/>
              <a:gd name="connsiteY5" fmla="*/ 176784 h 326795"/>
              <a:gd name="connsiteX6" fmla="*/ 135360 w 347975"/>
              <a:gd name="connsiteY6" fmla="*/ 182777 h 326795"/>
              <a:gd name="connsiteX7" fmla="*/ 138038 w 347975"/>
              <a:gd name="connsiteY7" fmla="*/ 180779 h 326795"/>
              <a:gd name="connsiteX8" fmla="*/ 183568 w 347975"/>
              <a:gd name="connsiteY8" fmla="*/ 138831 h 326795"/>
              <a:gd name="connsiteX9" fmla="*/ 197629 w 347975"/>
              <a:gd name="connsiteY9" fmla="*/ 108203 h 326795"/>
              <a:gd name="connsiteX10" fmla="*/ 196959 w 347975"/>
              <a:gd name="connsiteY10" fmla="*/ 102210 h 326795"/>
              <a:gd name="connsiteX11" fmla="*/ 196290 w 347975"/>
              <a:gd name="connsiteY11" fmla="*/ 100213 h 326795"/>
              <a:gd name="connsiteX12" fmla="*/ 195620 w 347975"/>
              <a:gd name="connsiteY12" fmla="*/ 99547 h 326795"/>
              <a:gd name="connsiteX13" fmla="*/ 194281 w 347975"/>
              <a:gd name="connsiteY13" fmla="*/ 98881 h 326795"/>
              <a:gd name="connsiteX14" fmla="*/ 193612 w 347975"/>
              <a:gd name="connsiteY14" fmla="*/ 98215 h 326795"/>
              <a:gd name="connsiteX15" fmla="*/ 189594 w 347975"/>
              <a:gd name="connsiteY15" fmla="*/ 98215 h 326795"/>
              <a:gd name="connsiteX16" fmla="*/ 184507 w 347975"/>
              <a:gd name="connsiteY16" fmla="*/ 28628 h 326795"/>
              <a:gd name="connsiteX17" fmla="*/ 49061 w 347975"/>
              <a:gd name="connsiteY17" fmla="*/ 163285 h 326795"/>
              <a:gd name="connsiteX18" fmla="*/ 63142 w 347975"/>
              <a:gd name="connsiteY18" fmla="*/ 222614 h 326795"/>
              <a:gd name="connsiteX19" fmla="*/ 109408 w 347975"/>
              <a:gd name="connsiteY19" fmla="*/ 199949 h 326795"/>
              <a:gd name="connsiteX20" fmla="*/ 157015 w 347975"/>
              <a:gd name="connsiteY20" fmla="*/ 79957 h 326795"/>
              <a:gd name="connsiteX21" fmla="*/ 199929 w 347975"/>
              <a:gd name="connsiteY21" fmla="*/ 71958 h 326795"/>
              <a:gd name="connsiteX22" fmla="*/ 223397 w 347975"/>
              <a:gd name="connsiteY22" fmla="*/ 107289 h 326795"/>
              <a:gd name="connsiteX23" fmla="*/ 173108 w 347975"/>
              <a:gd name="connsiteY23" fmla="*/ 181950 h 326795"/>
              <a:gd name="connsiteX24" fmla="*/ 142934 w 347975"/>
              <a:gd name="connsiteY24" fmla="*/ 203282 h 326795"/>
              <a:gd name="connsiteX25" fmla="*/ 144275 w 347975"/>
              <a:gd name="connsiteY25" fmla="*/ 205282 h 326795"/>
              <a:gd name="connsiteX26" fmla="*/ 149640 w 347975"/>
              <a:gd name="connsiteY26" fmla="*/ 210615 h 326795"/>
              <a:gd name="connsiteX27" fmla="*/ 150981 w 347975"/>
              <a:gd name="connsiteY27" fmla="*/ 211948 h 326795"/>
              <a:gd name="connsiteX28" fmla="*/ 154333 w 347975"/>
              <a:gd name="connsiteY28" fmla="*/ 214614 h 326795"/>
              <a:gd name="connsiteX29" fmla="*/ 157015 w 347975"/>
              <a:gd name="connsiteY29" fmla="*/ 216614 h 326795"/>
              <a:gd name="connsiteX30" fmla="*/ 159027 w 347975"/>
              <a:gd name="connsiteY30" fmla="*/ 217281 h 326795"/>
              <a:gd name="connsiteX31" fmla="*/ 164391 w 347975"/>
              <a:gd name="connsiteY31" fmla="*/ 219948 h 326795"/>
              <a:gd name="connsiteX32" fmla="*/ 169085 w 347975"/>
              <a:gd name="connsiteY32" fmla="*/ 221281 h 326795"/>
              <a:gd name="connsiteX33" fmla="*/ 171096 w 347975"/>
              <a:gd name="connsiteY33" fmla="*/ 221947 h 326795"/>
              <a:gd name="connsiteX34" fmla="*/ 177131 w 347975"/>
              <a:gd name="connsiteY34" fmla="*/ 222614 h 326795"/>
              <a:gd name="connsiteX35" fmla="*/ 184507 w 347975"/>
              <a:gd name="connsiteY35" fmla="*/ 223281 h 326795"/>
              <a:gd name="connsiteX36" fmla="*/ 188446 w 347975"/>
              <a:gd name="connsiteY36" fmla="*/ 223281 h 326795"/>
              <a:gd name="connsiteX37" fmla="*/ 189871 w 347975"/>
              <a:gd name="connsiteY37" fmla="*/ 223281 h 326795"/>
              <a:gd name="connsiteX38" fmla="*/ 205293 w 347975"/>
              <a:gd name="connsiteY38" fmla="*/ 221281 h 326795"/>
              <a:gd name="connsiteX39" fmla="*/ 212669 w 347975"/>
              <a:gd name="connsiteY39" fmla="*/ 219281 h 326795"/>
              <a:gd name="connsiteX40" fmla="*/ 215351 w 347975"/>
              <a:gd name="connsiteY40" fmla="*/ 218614 h 326795"/>
              <a:gd name="connsiteX41" fmla="*/ 217362 w 347975"/>
              <a:gd name="connsiteY41" fmla="*/ 217948 h 326795"/>
              <a:gd name="connsiteX42" fmla="*/ 243513 w 347975"/>
              <a:gd name="connsiteY42" fmla="*/ 205282 h 326795"/>
              <a:gd name="connsiteX43" fmla="*/ 261617 w 347975"/>
              <a:gd name="connsiteY43" fmla="*/ 211948 h 326795"/>
              <a:gd name="connsiteX44" fmla="*/ 258264 w 347975"/>
              <a:gd name="connsiteY44" fmla="*/ 227947 h 326795"/>
              <a:gd name="connsiteX45" fmla="*/ 251559 w 347975"/>
              <a:gd name="connsiteY45" fmla="*/ 233947 h 326795"/>
              <a:gd name="connsiteX46" fmla="*/ 124160 w 347975"/>
              <a:gd name="connsiteY46" fmla="*/ 227280 h 326795"/>
              <a:gd name="connsiteX47" fmla="*/ 118125 w 347975"/>
              <a:gd name="connsiteY47" fmla="*/ 217948 h 326795"/>
              <a:gd name="connsiteX48" fmla="*/ 105385 w 347975"/>
              <a:gd name="connsiteY48" fmla="*/ 224614 h 326795"/>
              <a:gd name="connsiteX49" fmla="*/ 71859 w 347975"/>
              <a:gd name="connsiteY49" fmla="*/ 237946 h 326795"/>
              <a:gd name="connsiteX50" fmla="*/ 184507 w 347975"/>
              <a:gd name="connsiteY50" fmla="*/ 298608 h 326795"/>
              <a:gd name="connsiteX51" fmla="*/ 319952 w 347975"/>
              <a:gd name="connsiteY51" fmla="*/ 163285 h 326795"/>
              <a:gd name="connsiteX52" fmla="*/ 184507 w 347975"/>
              <a:gd name="connsiteY52" fmla="*/ 28628 h 326795"/>
              <a:gd name="connsiteX53" fmla="*/ 184240 w 347975"/>
              <a:gd name="connsiteY53" fmla="*/ 0 h 326795"/>
              <a:gd name="connsiteX54" fmla="*/ 347975 w 347975"/>
              <a:gd name="connsiteY54" fmla="*/ 163398 h 326795"/>
              <a:gd name="connsiteX55" fmla="*/ 184240 w 347975"/>
              <a:gd name="connsiteY55" fmla="*/ 326795 h 326795"/>
              <a:gd name="connsiteX56" fmla="*/ 42650 w 347975"/>
              <a:gd name="connsiteY56" fmla="*/ 246097 h 326795"/>
              <a:gd name="connsiteX57" fmla="*/ 7755 w 347975"/>
              <a:gd name="connsiteY57" fmla="*/ 253433 h 326795"/>
              <a:gd name="connsiteX58" fmla="*/ 5071 w 347975"/>
              <a:gd name="connsiteY58" fmla="*/ 240094 h 326795"/>
              <a:gd name="connsiteX59" fmla="*/ 35268 w 347975"/>
              <a:gd name="connsiteY59" fmla="*/ 232091 h 326795"/>
              <a:gd name="connsiteX60" fmla="*/ 20505 w 347975"/>
              <a:gd name="connsiteY60" fmla="*/ 163398 h 326795"/>
              <a:gd name="connsiteX61" fmla="*/ 184240 w 347975"/>
              <a:gd name="connsiteY61" fmla="*/ 0 h 3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47975" h="326795">
                <a:moveTo>
                  <a:pt x="189594" y="98215"/>
                </a:moveTo>
                <a:cubicBezTo>
                  <a:pt x="179551" y="98215"/>
                  <a:pt x="168838" y="103542"/>
                  <a:pt x="160803" y="111532"/>
                </a:cubicBezTo>
                <a:cubicBezTo>
                  <a:pt x="152099" y="119522"/>
                  <a:pt x="144733" y="130841"/>
                  <a:pt x="140047" y="142160"/>
                </a:cubicBezTo>
                <a:cubicBezTo>
                  <a:pt x="137368" y="148819"/>
                  <a:pt x="136029" y="154145"/>
                  <a:pt x="135360" y="160138"/>
                </a:cubicBezTo>
                <a:cubicBezTo>
                  <a:pt x="134690" y="163467"/>
                  <a:pt x="134021" y="166796"/>
                  <a:pt x="134021" y="170126"/>
                </a:cubicBezTo>
                <a:cubicBezTo>
                  <a:pt x="134021" y="174121"/>
                  <a:pt x="134021" y="173455"/>
                  <a:pt x="134690" y="176784"/>
                </a:cubicBezTo>
                <a:cubicBezTo>
                  <a:pt x="134690" y="178782"/>
                  <a:pt x="134690" y="180779"/>
                  <a:pt x="135360" y="182777"/>
                </a:cubicBezTo>
                <a:cubicBezTo>
                  <a:pt x="136029" y="182111"/>
                  <a:pt x="137368" y="181445"/>
                  <a:pt x="138038" y="180779"/>
                </a:cubicBezTo>
                <a:cubicBezTo>
                  <a:pt x="154777" y="168128"/>
                  <a:pt x="170846" y="154811"/>
                  <a:pt x="183568" y="138831"/>
                </a:cubicBezTo>
                <a:cubicBezTo>
                  <a:pt x="189594" y="130175"/>
                  <a:pt x="196959" y="119522"/>
                  <a:pt x="197629" y="108203"/>
                </a:cubicBezTo>
                <a:cubicBezTo>
                  <a:pt x="197629" y="106205"/>
                  <a:pt x="197629" y="104208"/>
                  <a:pt x="196959" y="102210"/>
                </a:cubicBezTo>
                <a:cubicBezTo>
                  <a:pt x="196959" y="102876"/>
                  <a:pt x="196290" y="100878"/>
                  <a:pt x="196290" y="100213"/>
                </a:cubicBezTo>
                <a:cubicBezTo>
                  <a:pt x="195620" y="100213"/>
                  <a:pt x="195620" y="100213"/>
                  <a:pt x="195620" y="99547"/>
                </a:cubicBezTo>
                <a:cubicBezTo>
                  <a:pt x="195620" y="99547"/>
                  <a:pt x="194951" y="98881"/>
                  <a:pt x="194281" y="98881"/>
                </a:cubicBezTo>
                <a:cubicBezTo>
                  <a:pt x="194281" y="98881"/>
                  <a:pt x="193612" y="98881"/>
                  <a:pt x="193612" y="98215"/>
                </a:cubicBezTo>
                <a:cubicBezTo>
                  <a:pt x="192942" y="98881"/>
                  <a:pt x="189594" y="98215"/>
                  <a:pt x="189594" y="98215"/>
                </a:cubicBezTo>
                <a:close/>
                <a:moveTo>
                  <a:pt x="184507" y="28628"/>
                </a:moveTo>
                <a:cubicBezTo>
                  <a:pt x="110079" y="28628"/>
                  <a:pt x="49061" y="88624"/>
                  <a:pt x="49061" y="163285"/>
                </a:cubicBezTo>
                <a:cubicBezTo>
                  <a:pt x="49061" y="184617"/>
                  <a:pt x="53755" y="204615"/>
                  <a:pt x="63142" y="222614"/>
                </a:cubicBezTo>
                <a:cubicBezTo>
                  <a:pt x="79235" y="216614"/>
                  <a:pt x="94657" y="208615"/>
                  <a:pt x="109408" y="199949"/>
                </a:cubicBezTo>
                <a:cubicBezTo>
                  <a:pt x="95998" y="156619"/>
                  <a:pt x="118125" y="102623"/>
                  <a:pt x="157015" y="79957"/>
                </a:cubicBezTo>
                <a:cubicBezTo>
                  <a:pt x="169755" y="72625"/>
                  <a:pt x="185848" y="68625"/>
                  <a:pt x="199929" y="71958"/>
                </a:cubicBezTo>
                <a:cubicBezTo>
                  <a:pt x="216021" y="75958"/>
                  <a:pt x="224067" y="91290"/>
                  <a:pt x="223397" y="107289"/>
                </a:cubicBezTo>
                <a:cubicBezTo>
                  <a:pt x="222056" y="137953"/>
                  <a:pt x="195906" y="163952"/>
                  <a:pt x="173108" y="181950"/>
                </a:cubicBezTo>
                <a:cubicBezTo>
                  <a:pt x="163050" y="189950"/>
                  <a:pt x="153663" y="196616"/>
                  <a:pt x="142934" y="203282"/>
                </a:cubicBezTo>
                <a:cubicBezTo>
                  <a:pt x="143605" y="203949"/>
                  <a:pt x="144275" y="204615"/>
                  <a:pt x="144275" y="205282"/>
                </a:cubicBezTo>
                <a:cubicBezTo>
                  <a:pt x="146287" y="207282"/>
                  <a:pt x="147628" y="209282"/>
                  <a:pt x="149640" y="210615"/>
                </a:cubicBezTo>
                <a:cubicBezTo>
                  <a:pt x="149640" y="211281"/>
                  <a:pt x="150981" y="211948"/>
                  <a:pt x="150981" y="211948"/>
                </a:cubicBezTo>
                <a:cubicBezTo>
                  <a:pt x="152322" y="213281"/>
                  <a:pt x="152992" y="213948"/>
                  <a:pt x="154333" y="214614"/>
                </a:cubicBezTo>
                <a:cubicBezTo>
                  <a:pt x="155004" y="215281"/>
                  <a:pt x="156345" y="215948"/>
                  <a:pt x="157015" y="216614"/>
                </a:cubicBezTo>
                <a:cubicBezTo>
                  <a:pt x="157686" y="216614"/>
                  <a:pt x="159697" y="217281"/>
                  <a:pt x="159027" y="217281"/>
                </a:cubicBezTo>
                <a:cubicBezTo>
                  <a:pt x="161038" y="217948"/>
                  <a:pt x="162379" y="219281"/>
                  <a:pt x="164391" y="219948"/>
                </a:cubicBezTo>
                <a:cubicBezTo>
                  <a:pt x="165732" y="219948"/>
                  <a:pt x="167744" y="220614"/>
                  <a:pt x="169085" y="221281"/>
                </a:cubicBezTo>
                <a:cubicBezTo>
                  <a:pt x="169755" y="221281"/>
                  <a:pt x="172437" y="221947"/>
                  <a:pt x="171096" y="221947"/>
                </a:cubicBezTo>
                <a:cubicBezTo>
                  <a:pt x="173108" y="221947"/>
                  <a:pt x="175119" y="222614"/>
                  <a:pt x="177131" y="222614"/>
                </a:cubicBezTo>
                <a:cubicBezTo>
                  <a:pt x="179813" y="222614"/>
                  <a:pt x="181824" y="223281"/>
                  <a:pt x="184507" y="223281"/>
                </a:cubicBezTo>
                <a:cubicBezTo>
                  <a:pt x="185177" y="223281"/>
                  <a:pt x="187021" y="223281"/>
                  <a:pt x="188446" y="223281"/>
                </a:cubicBezTo>
                <a:lnTo>
                  <a:pt x="189871" y="223281"/>
                </a:lnTo>
                <a:cubicBezTo>
                  <a:pt x="195235" y="222614"/>
                  <a:pt x="200599" y="221947"/>
                  <a:pt x="205293" y="221281"/>
                </a:cubicBezTo>
                <a:cubicBezTo>
                  <a:pt x="207975" y="220614"/>
                  <a:pt x="210657" y="219948"/>
                  <a:pt x="212669" y="219281"/>
                </a:cubicBezTo>
                <a:cubicBezTo>
                  <a:pt x="213339" y="219281"/>
                  <a:pt x="215351" y="218614"/>
                  <a:pt x="215351" y="218614"/>
                </a:cubicBezTo>
                <a:cubicBezTo>
                  <a:pt x="216021" y="218614"/>
                  <a:pt x="216692" y="217948"/>
                  <a:pt x="217362" y="217948"/>
                </a:cubicBezTo>
                <a:cubicBezTo>
                  <a:pt x="226079" y="214614"/>
                  <a:pt x="235466" y="210615"/>
                  <a:pt x="243513" y="205282"/>
                </a:cubicBezTo>
                <a:cubicBezTo>
                  <a:pt x="250218" y="201282"/>
                  <a:pt x="258935" y="205949"/>
                  <a:pt x="261617" y="211948"/>
                </a:cubicBezTo>
                <a:cubicBezTo>
                  <a:pt x="264299" y="217281"/>
                  <a:pt x="262958" y="223947"/>
                  <a:pt x="258264" y="227947"/>
                </a:cubicBezTo>
                <a:cubicBezTo>
                  <a:pt x="256252" y="229947"/>
                  <a:pt x="253570" y="231947"/>
                  <a:pt x="251559" y="233947"/>
                </a:cubicBezTo>
                <a:cubicBezTo>
                  <a:pt x="216692" y="259944"/>
                  <a:pt x="154333" y="262611"/>
                  <a:pt x="124160" y="227280"/>
                </a:cubicBezTo>
                <a:cubicBezTo>
                  <a:pt x="122148" y="224614"/>
                  <a:pt x="120137" y="221281"/>
                  <a:pt x="118125" y="217948"/>
                </a:cubicBezTo>
                <a:cubicBezTo>
                  <a:pt x="113431" y="220614"/>
                  <a:pt x="109408" y="222614"/>
                  <a:pt x="105385" y="224614"/>
                </a:cubicBezTo>
                <a:cubicBezTo>
                  <a:pt x="93986" y="229280"/>
                  <a:pt x="83258" y="233947"/>
                  <a:pt x="71859" y="237946"/>
                </a:cubicBezTo>
                <a:cubicBezTo>
                  <a:pt x="95998" y="273943"/>
                  <a:pt x="137570" y="298608"/>
                  <a:pt x="184507" y="298608"/>
                </a:cubicBezTo>
                <a:cubicBezTo>
                  <a:pt x="258935" y="298608"/>
                  <a:pt x="319952" y="237946"/>
                  <a:pt x="319952" y="163285"/>
                </a:cubicBezTo>
                <a:cubicBezTo>
                  <a:pt x="319952" y="88624"/>
                  <a:pt x="258935" y="28628"/>
                  <a:pt x="184507" y="28628"/>
                </a:cubicBezTo>
                <a:close/>
                <a:moveTo>
                  <a:pt x="184240" y="0"/>
                </a:moveTo>
                <a:cubicBezTo>
                  <a:pt x="274160" y="0"/>
                  <a:pt x="347975" y="73362"/>
                  <a:pt x="347975" y="163398"/>
                </a:cubicBezTo>
                <a:cubicBezTo>
                  <a:pt x="347975" y="253433"/>
                  <a:pt x="274160" y="326795"/>
                  <a:pt x="184240" y="326795"/>
                </a:cubicBezTo>
                <a:cubicBezTo>
                  <a:pt x="123846" y="326795"/>
                  <a:pt x="71505" y="294116"/>
                  <a:pt x="42650" y="246097"/>
                </a:cubicBezTo>
                <a:cubicBezTo>
                  <a:pt x="31242" y="248765"/>
                  <a:pt x="19163" y="251432"/>
                  <a:pt x="7755" y="253433"/>
                </a:cubicBezTo>
                <a:cubicBezTo>
                  <a:pt x="-968" y="254767"/>
                  <a:pt x="-2981" y="242095"/>
                  <a:pt x="5071" y="240094"/>
                </a:cubicBezTo>
                <a:cubicBezTo>
                  <a:pt x="15808" y="238094"/>
                  <a:pt x="25873" y="235426"/>
                  <a:pt x="35268" y="232091"/>
                </a:cubicBezTo>
                <a:cubicBezTo>
                  <a:pt x="25873" y="211417"/>
                  <a:pt x="20505" y="188074"/>
                  <a:pt x="20505" y="163398"/>
                </a:cubicBezTo>
                <a:cubicBezTo>
                  <a:pt x="20505" y="73362"/>
                  <a:pt x="93649" y="0"/>
                  <a:pt x="18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  <p:sp>
        <p:nvSpPr>
          <p:cNvPr id="23" name="Espace réservé du texte 43">
            <a:extLst>
              <a:ext uri="{FF2B5EF4-FFF2-40B4-BE49-F238E27FC236}">
                <a16:creationId xmlns:a16="http://schemas.microsoft.com/office/drawing/2014/main" id="{ADF4F3B4-D0F0-4BA8-8DEE-28ACBFFEF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93" y="6323715"/>
            <a:ext cx="477257" cy="262230"/>
          </a:xfrm>
          <a:custGeom>
            <a:avLst/>
            <a:gdLst>
              <a:gd name="connsiteX0" fmla="*/ 215292 w 479507"/>
              <a:gd name="connsiteY0" fmla="*/ 66064 h 262053"/>
              <a:gd name="connsiteX1" fmla="*/ 166360 w 479507"/>
              <a:gd name="connsiteY1" fmla="*/ 127293 h 262053"/>
              <a:gd name="connsiteX2" fmla="*/ 215292 w 479507"/>
              <a:gd name="connsiteY2" fmla="*/ 185860 h 262053"/>
              <a:gd name="connsiteX3" fmla="*/ 262884 w 479507"/>
              <a:gd name="connsiteY3" fmla="*/ 127293 h 262053"/>
              <a:gd name="connsiteX4" fmla="*/ 215292 w 479507"/>
              <a:gd name="connsiteY4" fmla="*/ 66064 h 262053"/>
              <a:gd name="connsiteX5" fmla="*/ 66283 w 479507"/>
              <a:gd name="connsiteY5" fmla="*/ 66064 h 262053"/>
              <a:gd name="connsiteX6" fmla="*/ 17793 w 479507"/>
              <a:gd name="connsiteY6" fmla="*/ 118475 h 262053"/>
              <a:gd name="connsiteX7" fmla="*/ 113427 w 479507"/>
              <a:gd name="connsiteY7" fmla="*/ 118475 h 262053"/>
              <a:gd name="connsiteX8" fmla="*/ 66283 w 479507"/>
              <a:gd name="connsiteY8" fmla="*/ 66064 h 262053"/>
              <a:gd name="connsiteX9" fmla="*/ 314482 w 479507"/>
              <a:gd name="connsiteY9" fmla="*/ 55934 h 262053"/>
              <a:gd name="connsiteX10" fmla="*/ 332720 w 479507"/>
              <a:gd name="connsiteY10" fmla="*/ 55934 h 262053"/>
              <a:gd name="connsiteX11" fmla="*/ 332720 w 479507"/>
              <a:gd name="connsiteY11" fmla="*/ 203036 h 262053"/>
              <a:gd name="connsiteX12" fmla="*/ 314482 w 479507"/>
              <a:gd name="connsiteY12" fmla="*/ 203036 h 262053"/>
              <a:gd name="connsiteX13" fmla="*/ 420572 w 479507"/>
              <a:gd name="connsiteY13" fmla="*/ 51090 h 262053"/>
              <a:gd name="connsiteX14" fmla="*/ 474149 w 479507"/>
              <a:gd name="connsiteY14" fmla="*/ 97733 h 262053"/>
              <a:gd name="connsiteX15" fmla="*/ 456737 w 479507"/>
              <a:gd name="connsiteY15" fmla="*/ 97733 h 262053"/>
              <a:gd name="connsiteX16" fmla="*/ 417893 w 479507"/>
              <a:gd name="connsiteY16" fmla="*/ 65749 h 262053"/>
              <a:gd name="connsiteX17" fmla="*/ 383068 w 479507"/>
              <a:gd name="connsiteY17" fmla="*/ 91070 h 262053"/>
              <a:gd name="connsiteX18" fmla="*/ 413875 w 479507"/>
              <a:gd name="connsiteY18" fmla="*/ 115724 h 262053"/>
              <a:gd name="connsiteX19" fmla="*/ 437985 w 479507"/>
              <a:gd name="connsiteY19" fmla="*/ 121055 h 262053"/>
              <a:gd name="connsiteX20" fmla="*/ 479507 w 479507"/>
              <a:gd name="connsiteY20" fmla="*/ 161701 h 262053"/>
              <a:gd name="connsiteX21" fmla="*/ 420572 w 479507"/>
              <a:gd name="connsiteY21" fmla="*/ 205679 h 262053"/>
              <a:gd name="connsiteX22" fmla="*/ 360298 w 479507"/>
              <a:gd name="connsiteY22" fmla="*/ 154371 h 262053"/>
              <a:gd name="connsiteX23" fmla="*/ 378380 w 479507"/>
              <a:gd name="connsiteY23" fmla="*/ 154371 h 262053"/>
              <a:gd name="connsiteX24" fmla="*/ 421242 w 479507"/>
              <a:gd name="connsiteY24" fmla="*/ 191020 h 262053"/>
              <a:gd name="connsiteX25" fmla="*/ 461425 w 479507"/>
              <a:gd name="connsiteY25" fmla="*/ 163034 h 262053"/>
              <a:gd name="connsiteX26" fmla="*/ 429279 w 479507"/>
              <a:gd name="connsiteY26" fmla="*/ 136380 h 262053"/>
              <a:gd name="connsiteX27" fmla="*/ 406508 w 479507"/>
              <a:gd name="connsiteY27" fmla="*/ 131050 h 262053"/>
              <a:gd name="connsiteX28" fmla="*/ 364986 w 479507"/>
              <a:gd name="connsiteY28" fmla="*/ 91736 h 262053"/>
              <a:gd name="connsiteX29" fmla="*/ 420572 w 479507"/>
              <a:gd name="connsiteY29" fmla="*/ 51090 h 262053"/>
              <a:gd name="connsiteX30" fmla="*/ 215180 w 479507"/>
              <a:gd name="connsiteY30" fmla="*/ 51090 h 262053"/>
              <a:gd name="connsiteX31" fmla="*/ 262790 w 479507"/>
              <a:gd name="connsiteY31" fmla="*/ 80464 h 262053"/>
              <a:gd name="connsiteX32" fmla="*/ 262790 w 479507"/>
              <a:gd name="connsiteY32" fmla="*/ 55095 h 262053"/>
              <a:gd name="connsiteX33" fmla="*/ 281566 w 479507"/>
              <a:gd name="connsiteY33" fmla="*/ 55095 h 262053"/>
              <a:gd name="connsiteX34" fmla="*/ 281566 w 479507"/>
              <a:gd name="connsiteY34" fmla="*/ 190620 h 262053"/>
              <a:gd name="connsiteX35" fmla="*/ 215180 w 479507"/>
              <a:gd name="connsiteY35" fmla="*/ 262053 h 262053"/>
              <a:gd name="connsiteX36" fmla="*/ 153487 w 479507"/>
              <a:gd name="connsiteY36" fmla="*/ 217324 h 262053"/>
              <a:gd name="connsiteX37" fmla="*/ 171593 w 479507"/>
              <a:gd name="connsiteY37" fmla="*/ 217324 h 262053"/>
              <a:gd name="connsiteX38" fmla="*/ 215180 w 479507"/>
              <a:gd name="connsiteY38" fmla="*/ 246698 h 262053"/>
              <a:gd name="connsiteX39" fmla="*/ 262790 w 479507"/>
              <a:gd name="connsiteY39" fmla="*/ 190620 h 262053"/>
              <a:gd name="connsiteX40" fmla="*/ 262790 w 479507"/>
              <a:gd name="connsiteY40" fmla="*/ 170591 h 262053"/>
              <a:gd name="connsiteX41" fmla="*/ 215180 w 479507"/>
              <a:gd name="connsiteY41" fmla="*/ 201301 h 262053"/>
              <a:gd name="connsiteX42" fmla="*/ 148123 w 479507"/>
              <a:gd name="connsiteY42" fmla="*/ 125194 h 262053"/>
              <a:gd name="connsiteX43" fmla="*/ 215180 w 479507"/>
              <a:gd name="connsiteY43" fmla="*/ 51090 h 262053"/>
              <a:gd name="connsiteX44" fmla="*/ 66277 w 479507"/>
              <a:gd name="connsiteY44" fmla="*/ 51090 h 262053"/>
              <a:gd name="connsiteX45" fmla="*/ 131215 w 479507"/>
              <a:gd name="connsiteY45" fmla="*/ 133049 h 262053"/>
              <a:gd name="connsiteX46" fmla="*/ 18076 w 479507"/>
              <a:gd name="connsiteY46" fmla="*/ 133049 h 262053"/>
              <a:gd name="connsiteX47" fmla="*/ 66277 w 479507"/>
              <a:gd name="connsiteY47" fmla="*/ 191020 h 262053"/>
              <a:gd name="connsiteX48" fmla="*/ 113139 w 479507"/>
              <a:gd name="connsiteY48" fmla="*/ 153039 h 262053"/>
              <a:gd name="connsiteX49" fmla="*/ 130546 w 479507"/>
              <a:gd name="connsiteY49" fmla="*/ 153039 h 262053"/>
              <a:gd name="connsiteX50" fmla="*/ 66277 w 479507"/>
              <a:gd name="connsiteY50" fmla="*/ 205679 h 262053"/>
              <a:gd name="connsiteX51" fmla="*/ 0 w 479507"/>
              <a:gd name="connsiteY51" fmla="*/ 128384 h 262053"/>
              <a:gd name="connsiteX52" fmla="*/ 66277 w 479507"/>
              <a:gd name="connsiteY52" fmla="*/ 51090 h 262053"/>
              <a:gd name="connsiteX53" fmla="*/ 314482 w 479507"/>
              <a:gd name="connsiteY53" fmla="*/ 0 h 262053"/>
              <a:gd name="connsiteX54" fmla="*/ 332720 w 479507"/>
              <a:gd name="connsiteY54" fmla="*/ 0 h 262053"/>
              <a:gd name="connsiteX55" fmla="*/ 332720 w 479507"/>
              <a:gd name="connsiteY55" fmla="*/ 28628 h 262053"/>
              <a:gd name="connsiteX56" fmla="*/ 314482 w 479507"/>
              <a:gd name="connsiteY56" fmla="*/ 28628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79507" h="262053">
                <a:moveTo>
                  <a:pt x="215292" y="66064"/>
                </a:moveTo>
                <a:cubicBezTo>
                  <a:pt x="181106" y="66064"/>
                  <a:pt x="166360" y="96678"/>
                  <a:pt x="166360" y="127293"/>
                </a:cubicBezTo>
                <a:cubicBezTo>
                  <a:pt x="166360" y="157242"/>
                  <a:pt x="181777" y="185860"/>
                  <a:pt x="215292" y="185860"/>
                </a:cubicBezTo>
                <a:cubicBezTo>
                  <a:pt x="246797" y="185860"/>
                  <a:pt x="262884" y="157242"/>
                  <a:pt x="262884" y="127293"/>
                </a:cubicBezTo>
                <a:cubicBezTo>
                  <a:pt x="262884" y="98675"/>
                  <a:pt x="249478" y="66064"/>
                  <a:pt x="215292" y="66064"/>
                </a:cubicBezTo>
                <a:close/>
                <a:moveTo>
                  <a:pt x="66283" y="66064"/>
                </a:moveTo>
                <a:cubicBezTo>
                  <a:pt x="36650" y="66064"/>
                  <a:pt x="20487" y="91938"/>
                  <a:pt x="17793" y="118475"/>
                </a:cubicBezTo>
                <a:lnTo>
                  <a:pt x="113427" y="118475"/>
                </a:lnTo>
                <a:cubicBezTo>
                  <a:pt x="112754" y="91274"/>
                  <a:pt x="95917" y="66064"/>
                  <a:pt x="66283" y="66064"/>
                </a:cubicBezTo>
                <a:close/>
                <a:moveTo>
                  <a:pt x="314482" y="55934"/>
                </a:moveTo>
                <a:lnTo>
                  <a:pt x="332720" y="55934"/>
                </a:lnTo>
                <a:lnTo>
                  <a:pt x="332720" y="203036"/>
                </a:lnTo>
                <a:lnTo>
                  <a:pt x="314482" y="203036"/>
                </a:lnTo>
                <a:close/>
                <a:moveTo>
                  <a:pt x="420572" y="51090"/>
                </a:moveTo>
                <a:cubicBezTo>
                  <a:pt x="450040" y="51090"/>
                  <a:pt x="473480" y="66415"/>
                  <a:pt x="474149" y="97733"/>
                </a:cubicBezTo>
                <a:cubicBezTo>
                  <a:pt x="474149" y="97733"/>
                  <a:pt x="474149" y="97733"/>
                  <a:pt x="456737" y="97733"/>
                </a:cubicBezTo>
                <a:cubicBezTo>
                  <a:pt x="455397" y="75744"/>
                  <a:pt x="438654" y="65749"/>
                  <a:pt x="417893" y="65749"/>
                </a:cubicBezTo>
                <a:cubicBezTo>
                  <a:pt x="401820" y="65749"/>
                  <a:pt x="383068" y="71746"/>
                  <a:pt x="383068" y="91070"/>
                </a:cubicBezTo>
                <a:cubicBezTo>
                  <a:pt x="383068" y="107062"/>
                  <a:pt x="401150" y="112392"/>
                  <a:pt x="413875" y="115724"/>
                </a:cubicBezTo>
                <a:cubicBezTo>
                  <a:pt x="437985" y="121055"/>
                  <a:pt x="437985" y="121055"/>
                  <a:pt x="437985" y="121055"/>
                </a:cubicBezTo>
                <a:cubicBezTo>
                  <a:pt x="458076" y="124386"/>
                  <a:pt x="479507" y="136380"/>
                  <a:pt x="479507" y="161701"/>
                </a:cubicBezTo>
                <a:cubicBezTo>
                  <a:pt x="479507" y="193685"/>
                  <a:pt x="448030" y="205679"/>
                  <a:pt x="420572" y="205679"/>
                </a:cubicBezTo>
                <a:cubicBezTo>
                  <a:pt x="386417" y="205679"/>
                  <a:pt x="362977" y="189687"/>
                  <a:pt x="360298" y="154371"/>
                </a:cubicBezTo>
                <a:cubicBezTo>
                  <a:pt x="378380" y="154371"/>
                  <a:pt x="378380" y="154371"/>
                  <a:pt x="378380" y="154371"/>
                </a:cubicBezTo>
                <a:cubicBezTo>
                  <a:pt x="379719" y="178359"/>
                  <a:pt x="397802" y="191020"/>
                  <a:pt x="421242" y="191020"/>
                </a:cubicBezTo>
                <a:cubicBezTo>
                  <a:pt x="437985" y="191020"/>
                  <a:pt x="461425" y="183690"/>
                  <a:pt x="461425" y="163034"/>
                </a:cubicBezTo>
                <a:cubicBezTo>
                  <a:pt x="461425" y="145709"/>
                  <a:pt x="445352" y="140378"/>
                  <a:pt x="429279" y="136380"/>
                </a:cubicBezTo>
                <a:cubicBezTo>
                  <a:pt x="406508" y="131050"/>
                  <a:pt x="406508" y="131050"/>
                  <a:pt x="406508" y="131050"/>
                </a:cubicBezTo>
                <a:cubicBezTo>
                  <a:pt x="383068" y="125053"/>
                  <a:pt x="364986" y="117056"/>
                  <a:pt x="364986" y="91736"/>
                </a:cubicBezTo>
                <a:cubicBezTo>
                  <a:pt x="364986" y="62417"/>
                  <a:pt x="394453" y="51090"/>
                  <a:pt x="420572" y="51090"/>
                </a:cubicBezTo>
                <a:close/>
                <a:moveTo>
                  <a:pt x="215180" y="51090"/>
                </a:moveTo>
                <a:cubicBezTo>
                  <a:pt x="236638" y="51090"/>
                  <a:pt x="255414" y="64442"/>
                  <a:pt x="262790" y="80464"/>
                </a:cubicBezTo>
                <a:cubicBezTo>
                  <a:pt x="262790" y="55095"/>
                  <a:pt x="262790" y="55095"/>
                  <a:pt x="262790" y="55095"/>
                </a:cubicBezTo>
                <a:cubicBezTo>
                  <a:pt x="281566" y="55095"/>
                  <a:pt x="281566" y="55095"/>
                  <a:pt x="281566" y="55095"/>
                </a:cubicBezTo>
                <a:cubicBezTo>
                  <a:pt x="281566" y="190620"/>
                  <a:pt x="281566" y="190620"/>
                  <a:pt x="281566" y="190620"/>
                </a:cubicBezTo>
                <a:cubicBezTo>
                  <a:pt x="280896" y="234681"/>
                  <a:pt x="264131" y="262053"/>
                  <a:pt x="215180" y="262053"/>
                </a:cubicBezTo>
                <a:cubicBezTo>
                  <a:pt x="185674" y="262053"/>
                  <a:pt x="156169" y="248701"/>
                  <a:pt x="153487" y="217324"/>
                </a:cubicBezTo>
                <a:cubicBezTo>
                  <a:pt x="171593" y="217324"/>
                  <a:pt x="171593" y="217324"/>
                  <a:pt x="171593" y="217324"/>
                </a:cubicBezTo>
                <a:cubicBezTo>
                  <a:pt x="175616" y="238687"/>
                  <a:pt x="195062" y="246698"/>
                  <a:pt x="215180" y="246698"/>
                </a:cubicBezTo>
                <a:cubicBezTo>
                  <a:pt x="248708" y="246698"/>
                  <a:pt x="262790" y="226670"/>
                  <a:pt x="262790" y="190620"/>
                </a:cubicBezTo>
                <a:cubicBezTo>
                  <a:pt x="262790" y="170591"/>
                  <a:pt x="262790" y="170591"/>
                  <a:pt x="262790" y="170591"/>
                </a:cubicBezTo>
                <a:cubicBezTo>
                  <a:pt x="254073" y="188616"/>
                  <a:pt x="236638" y="201301"/>
                  <a:pt x="215180" y="201301"/>
                </a:cubicBezTo>
                <a:cubicBezTo>
                  <a:pt x="167569" y="201301"/>
                  <a:pt x="148123" y="167253"/>
                  <a:pt x="148123" y="125194"/>
                </a:cubicBezTo>
                <a:cubicBezTo>
                  <a:pt x="148123" y="84470"/>
                  <a:pt x="172263" y="51090"/>
                  <a:pt x="215180" y="51090"/>
                </a:cubicBezTo>
                <a:close/>
                <a:moveTo>
                  <a:pt x="66277" y="51090"/>
                </a:moveTo>
                <a:cubicBezTo>
                  <a:pt x="113809" y="51090"/>
                  <a:pt x="132554" y="91736"/>
                  <a:pt x="131215" y="133049"/>
                </a:cubicBezTo>
                <a:cubicBezTo>
                  <a:pt x="18076" y="133049"/>
                  <a:pt x="18076" y="133049"/>
                  <a:pt x="18076" y="133049"/>
                </a:cubicBezTo>
                <a:cubicBezTo>
                  <a:pt x="18076" y="159036"/>
                  <a:pt x="32134" y="191020"/>
                  <a:pt x="66277" y="191020"/>
                </a:cubicBezTo>
                <a:cubicBezTo>
                  <a:pt x="93056" y="191020"/>
                  <a:pt x="107114" y="175694"/>
                  <a:pt x="113139" y="153039"/>
                </a:cubicBezTo>
                <a:cubicBezTo>
                  <a:pt x="130546" y="153039"/>
                  <a:pt x="130546" y="153039"/>
                  <a:pt x="130546" y="153039"/>
                </a:cubicBezTo>
                <a:cubicBezTo>
                  <a:pt x="123181" y="186355"/>
                  <a:pt x="103767" y="205679"/>
                  <a:pt x="66277" y="205679"/>
                </a:cubicBezTo>
                <a:cubicBezTo>
                  <a:pt x="19415" y="205679"/>
                  <a:pt x="0" y="169697"/>
                  <a:pt x="0" y="128384"/>
                </a:cubicBezTo>
                <a:cubicBezTo>
                  <a:pt x="0" y="89737"/>
                  <a:pt x="19415" y="51090"/>
                  <a:pt x="66277" y="51090"/>
                </a:cubicBezTo>
                <a:close/>
                <a:moveTo>
                  <a:pt x="314482" y="0"/>
                </a:moveTo>
                <a:lnTo>
                  <a:pt x="332720" y="0"/>
                </a:lnTo>
                <a:lnTo>
                  <a:pt x="332720" y="28628"/>
                </a:lnTo>
                <a:lnTo>
                  <a:pt x="314482" y="28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8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4">
            <a:extLst>
              <a:ext uri="{FF2B5EF4-FFF2-40B4-BE49-F238E27FC236}">
                <a16:creationId xmlns:a16="http://schemas.microsoft.com/office/drawing/2014/main" id="{DCD83DDB-8823-44F3-8236-B3258040C396}"/>
              </a:ext>
            </a:extLst>
          </p:cNvPr>
          <p:cNvSpPr/>
          <p:nvPr userDrawn="1"/>
        </p:nvSpPr>
        <p:spPr>
          <a:xfrm>
            <a:off x="0" y="1935295"/>
            <a:ext cx="3159514" cy="4922705"/>
          </a:xfrm>
          <a:custGeom>
            <a:avLst/>
            <a:gdLst>
              <a:gd name="connsiteX0" fmla="*/ 0 w 3159514"/>
              <a:gd name="connsiteY0" fmla="*/ 0 h 4922705"/>
              <a:gd name="connsiteX1" fmla="*/ 3159514 w 3159514"/>
              <a:gd name="connsiteY1" fmla="*/ 4922705 h 4922705"/>
              <a:gd name="connsiteX2" fmla="*/ 0 w 3159514"/>
              <a:gd name="connsiteY2" fmla="*/ 4922705 h 49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9514" h="4922705">
                <a:moveTo>
                  <a:pt x="0" y="0"/>
                </a:moveTo>
                <a:lnTo>
                  <a:pt x="3159514" y="4922705"/>
                </a:lnTo>
                <a:lnTo>
                  <a:pt x="0" y="4922705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364262-D8BE-417E-89B7-C6E6C4D35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edit new title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B651A6-522B-4651-838E-7183E7CD6DA2}"/>
              </a:ext>
            </a:extLst>
          </p:cNvPr>
          <p:cNvSpPr>
            <a:spLocks/>
          </p:cNvSpPr>
          <p:nvPr/>
        </p:nvSpPr>
        <p:spPr bwMode="auto">
          <a:xfrm>
            <a:off x="0" y="3721922"/>
            <a:ext cx="3159514" cy="3136078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6CEA4-EDDC-4926-A099-968FD3818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289459" y="6292970"/>
            <a:ext cx="689291" cy="138499"/>
          </a:xfrm>
        </p:spPr>
        <p:txBody>
          <a:bodyPr/>
          <a:lstStyle/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10842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sha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D0F1D1-7467-4F8C-9800-A4926144E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720000"/>
            <a:ext cx="10258749" cy="39241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AA4F5F-71AC-41F0-921B-44CB2EDB4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28755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ADFC4-0D42-461F-B93A-4723E50EE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Edit title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37245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053" y="2555196"/>
            <a:ext cx="8568316" cy="735394"/>
          </a:xfrm>
        </p:spPr>
        <p:txBody>
          <a:bodyPr anchor="b"/>
          <a:lstStyle>
            <a:lvl1pPr algn="ctr">
              <a:defRPr sz="5622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053" y="3376911"/>
            <a:ext cx="8568316" cy="346120"/>
          </a:xfrm>
        </p:spPr>
        <p:txBody>
          <a:bodyPr/>
          <a:lstStyle>
            <a:lvl1pPr marL="0" indent="0" algn="ctr">
              <a:buNone/>
              <a:defRPr sz="2249"/>
            </a:lvl1pPr>
            <a:lvl2pPr marL="428396" indent="0" algn="ctr">
              <a:buNone/>
              <a:defRPr sz="1874"/>
            </a:lvl2pPr>
            <a:lvl3pPr marL="856793" indent="0" algn="ctr">
              <a:buNone/>
              <a:defRPr sz="1687"/>
            </a:lvl3pPr>
            <a:lvl4pPr marL="1285189" indent="0" algn="ctr">
              <a:buNone/>
              <a:defRPr sz="1499"/>
            </a:lvl4pPr>
            <a:lvl5pPr marL="1713586" indent="0" algn="ctr">
              <a:buNone/>
              <a:defRPr sz="1499"/>
            </a:lvl5pPr>
            <a:lvl6pPr marL="2141982" indent="0" algn="ctr">
              <a:buNone/>
              <a:defRPr sz="1499"/>
            </a:lvl6pPr>
            <a:lvl7pPr marL="2570378" indent="0" algn="ctr">
              <a:buNone/>
              <a:defRPr sz="1499"/>
            </a:lvl7pPr>
            <a:lvl8pPr marL="2998775" indent="0" algn="ctr">
              <a:buNone/>
              <a:defRPr sz="1499"/>
            </a:lvl8pPr>
            <a:lvl9pPr marL="3427171" indent="0" algn="ctr">
              <a:buNone/>
              <a:defRPr sz="1499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fr-FR" smtClean="0"/>
              <a:t>14/12/2021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>
          <a:xfrm>
            <a:off x="10978685" y="6292970"/>
            <a:ext cx="65" cy="138499"/>
          </a:xfrm>
        </p:spPr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761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2508379"/>
          </a:xfrm>
        </p:spPr>
        <p:txBody>
          <a:bodyPr>
            <a:spAutoFit/>
          </a:bodyPr>
          <a:lstStyle>
            <a:lvl1pPr>
              <a:spcAft>
                <a:spcPts val="1800"/>
              </a:spcAft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 marL="396000" indent="-396000">
              <a:defRPr sz="2400"/>
            </a:lvl3pPr>
            <a:lvl4pPr marL="792000" indent="-396000">
              <a:defRPr sz="2400"/>
            </a:lvl4pPr>
            <a:lvl5pPr marL="1057275" indent="-324000"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E4F301A-6012-4CB1-9EBF-7D3C9455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0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recomman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2508379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1800"/>
              </a:spcAft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 marL="396000" indent="-396000">
              <a:defRPr sz="2400"/>
            </a:lvl3pPr>
            <a:lvl4pPr marL="792000" indent="-396000">
              <a:defRPr sz="2400"/>
            </a:lvl4pPr>
            <a:lvl5pPr marL="1057275" indent="-324000">
              <a:defRPr sz="2000"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Modifiez le style du titre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675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Eg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9477" y="4405210"/>
            <a:ext cx="7195062" cy="246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4181497" y="4223705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476" y="3172218"/>
            <a:ext cx="7195063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041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Eg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9477" y="4405210"/>
            <a:ext cx="7195062" cy="246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4181497" y="4223705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476" y="3172218"/>
            <a:ext cx="7195063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449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signature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571" y="3096197"/>
            <a:ext cx="8032523" cy="1932799"/>
          </a:xfrm>
          <a:prstGeom prst="rect">
            <a:avLst/>
          </a:prstGeom>
        </p:spPr>
      </p:pic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9477" y="4405210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4181497" y="4223705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10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9477" y="4405210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4181497" y="4223705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88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4">
            <a:extLst>
              <a:ext uri="{FF2B5EF4-FFF2-40B4-BE49-F238E27FC236}">
                <a16:creationId xmlns:a16="http://schemas.microsoft.com/office/drawing/2014/main" id="{DCD83DDB-8823-44F3-8236-B3258040C396}"/>
              </a:ext>
            </a:extLst>
          </p:cNvPr>
          <p:cNvSpPr/>
          <p:nvPr userDrawn="1"/>
        </p:nvSpPr>
        <p:spPr>
          <a:xfrm>
            <a:off x="0" y="1935295"/>
            <a:ext cx="3159514" cy="4922705"/>
          </a:xfrm>
          <a:custGeom>
            <a:avLst/>
            <a:gdLst>
              <a:gd name="connsiteX0" fmla="*/ 0 w 3159514"/>
              <a:gd name="connsiteY0" fmla="*/ 0 h 4922705"/>
              <a:gd name="connsiteX1" fmla="*/ 3159514 w 3159514"/>
              <a:gd name="connsiteY1" fmla="*/ 4922705 h 4922705"/>
              <a:gd name="connsiteX2" fmla="*/ 0 w 3159514"/>
              <a:gd name="connsiteY2" fmla="*/ 4922705 h 49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9514" h="4922705">
                <a:moveTo>
                  <a:pt x="0" y="0"/>
                </a:moveTo>
                <a:lnTo>
                  <a:pt x="3159514" y="4922705"/>
                </a:lnTo>
                <a:lnTo>
                  <a:pt x="0" y="4922705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364262-D8BE-417E-89B7-C6E6C4D3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B651A6-522B-4651-838E-7183E7CD6DA2}"/>
              </a:ext>
            </a:extLst>
          </p:cNvPr>
          <p:cNvSpPr>
            <a:spLocks/>
          </p:cNvSpPr>
          <p:nvPr/>
        </p:nvSpPr>
        <p:spPr bwMode="auto">
          <a:xfrm>
            <a:off x="0" y="3721922"/>
            <a:ext cx="3159514" cy="3136078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6CEA4-EDDC-4926-A099-968FD3818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/>
              <a:t>imaginer. </a:t>
            </a:r>
            <a:r>
              <a:rPr lang="fr-FR" noProof="0" dirty="0"/>
              <a:t>concevoir. concrétiser.</a:t>
            </a:r>
          </a:p>
        </p:txBody>
      </p:sp>
    </p:spTree>
    <p:extLst>
      <p:ext uri="{BB962C8B-B14F-4D97-AF65-F5344CB8AC3E}">
        <p14:creationId xmlns:p14="http://schemas.microsoft.com/office/powerpoint/2010/main" val="24874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428216-099F-4AD4-A1BD-F9597725A24D}"/>
              </a:ext>
            </a:extLst>
          </p:cNvPr>
          <p:cNvGrpSpPr/>
          <p:nvPr/>
        </p:nvGrpSpPr>
        <p:grpSpPr>
          <a:xfrm>
            <a:off x="0" y="1905169"/>
            <a:ext cx="12192000" cy="4952831"/>
            <a:chOff x="0" y="1905169"/>
            <a:chExt cx="12192000" cy="49528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7A56200-998A-4BBB-9323-1A114356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905169"/>
              <a:ext cx="12192000" cy="4952830"/>
            </a:xfrm>
            <a:custGeom>
              <a:avLst/>
              <a:gdLst>
                <a:gd name="connsiteX0" fmla="*/ 12192000 w 12192000"/>
                <a:gd name="connsiteY0" fmla="*/ 0 h 4952830"/>
                <a:gd name="connsiteX1" fmla="*/ 12192000 w 12192000"/>
                <a:gd name="connsiteY1" fmla="*/ 4952830 h 4952830"/>
                <a:gd name="connsiteX2" fmla="*/ 0 w 12192000"/>
                <a:gd name="connsiteY2" fmla="*/ 4952830 h 4952830"/>
                <a:gd name="connsiteX3" fmla="*/ 0 w 12192000"/>
                <a:gd name="connsiteY3" fmla="*/ 1816752 h 4952830"/>
                <a:gd name="connsiteX4" fmla="*/ 2138430 w 12192000"/>
                <a:gd name="connsiteY4" fmla="*/ 3361939 h 495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4952830">
                  <a:moveTo>
                    <a:pt x="12192000" y="0"/>
                  </a:moveTo>
                  <a:lnTo>
                    <a:pt x="12192000" y="4952830"/>
                  </a:lnTo>
                  <a:lnTo>
                    <a:pt x="0" y="4952830"/>
                  </a:lnTo>
                  <a:lnTo>
                    <a:pt x="0" y="1816752"/>
                  </a:lnTo>
                  <a:lnTo>
                    <a:pt x="2138430" y="3361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586DF8-6E37-4E39-9189-6998834851F3}"/>
                </a:ext>
              </a:extLst>
            </p:cNvPr>
            <p:cNvSpPr/>
            <p:nvPr/>
          </p:nvSpPr>
          <p:spPr>
            <a:xfrm>
              <a:off x="0" y="1935295"/>
              <a:ext cx="3159514" cy="4922705"/>
            </a:xfrm>
            <a:custGeom>
              <a:avLst/>
              <a:gdLst>
                <a:gd name="connsiteX0" fmla="*/ 0 w 3159514"/>
                <a:gd name="connsiteY0" fmla="*/ 0 h 4922705"/>
                <a:gd name="connsiteX1" fmla="*/ 3159514 w 3159514"/>
                <a:gd name="connsiteY1" fmla="*/ 4922705 h 4922705"/>
                <a:gd name="connsiteX2" fmla="*/ 0 w 3159514"/>
                <a:gd name="connsiteY2" fmla="*/ 4922705 h 492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9514" h="4922705">
                  <a:moveTo>
                    <a:pt x="0" y="0"/>
                  </a:moveTo>
                  <a:lnTo>
                    <a:pt x="3159514" y="4922705"/>
                  </a:lnTo>
                  <a:lnTo>
                    <a:pt x="0" y="4922705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5498AE1-B3BD-435F-A39F-D96DCECB2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089" y="5968964"/>
            <a:ext cx="169918" cy="738664"/>
          </a:xfrm>
        </p:spPr>
        <p:txBody>
          <a:bodyPr wrap="non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96D05-A2B1-4B7B-BFA6-8EA67FE37049}"/>
              </a:ext>
            </a:extLst>
          </p:cNvPr>
          <p:cNvSpPr/>
          <p:nvPr/>
        </p:nvSpPr>
        <p:spPr>
          <a:xfrm>
            <a:off x="11255274" y="4950871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19731A0-5387-49AB-9A38-F28358292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0" y="4376802"/>
            <a:ext cx="4994274" cy="470898"/>
          </a:xfrm>
        </p:spPr>
        <p:txBody>
          <a:bodyPr anchor="b"/>
          <a:lstStyle>
            <a:lvl1pPr marL="0" marR="0" indent="0" algn="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Edit new Section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21720AF-D259-45F5-B6CA-CA52EC9AA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1925" y="5191648"/>
            <a:ext cx="7499349" cy="276999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Change template texts and styles</a:t>
            </a:r>
          </a:p>
        </p:txBody>
      </p:sp>
    </p:spTree>
    <p:extLst>
      <p:ext uri="{BB962C8B-B14F-4D97-AF65-F5344CB8AC3E}">
        <p14:creationId xmlns:p14="http://schemas.microsoft.com/office/powerpoint/2010/main" val="655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428216-099F-4AD4-A1BD-F9597725A24D}"/>
              </a:ext>
            </a:extLst>
          </p:cNvPr>
          <p:cNvGrpSpPr/>
          <p:nvPr userDrawn="1"/>
        </p:nvGrpSpPr>
        <p:grpSpPr>
          <a:xfrm>
            <a:off x="0" y="1905169"/>
            <a:ext cx="12192000" cy="4952831"/>
            <a:chOff x="0" y="1905169"/>
            <a:chExt cx="12192000" cy="49528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7A56200-998A-4BBB-9323-1A114356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905169"/>
              <a:ext cx="12192000" cy="4952830"/>
            </a:xfrm>
            <a:custGeom>
              <a:avLst/>
              <a:gdLst>
                <a:gd name="connsiteX0" fmla="*/ 12192000 w 12192000"/>
                <a:gd name="connsiteY0" fmla="*/ 0 h 4952830"/>
                <a:gd name="connsiteX1" fmla="*/ 12192000 w 12192000"/>
                <a:gd name="connsiteY1" fmla="*/ 4952830 h 4952830"/>
                <a:gd name="connsiteX2" fmla="*/ 0 w 12192000"/>
                <a:gd name="connsiteY2" fmla="*/ 4952830 h 4952830"/>
                <a:gd name="connsiteX3" fmla="*/ 0 w 12192000"/>
                <a:gd name="connsiteY3" fmla="*/ 1816752 h 4952830"/>
                <a:gd name="connsiteX4" fmla="*/ 2138430 w 12192000"/>
                <a:gd name="connsiteY4" fmla="*/ 3361939 h 495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4952830">
                  <a:moveTo>
                    <a:pt x="12192000" y="0"/>
                  </a:moveTo>
                  <a:lnTo>
                    <a:pt x="12192000" y="4952830"/>
                  </a:lnTo>
                  <a:lnTo>
                    <a:pt x="0" y="4952830"/>
                  </a:lnTo>
                  <a:lnTo>
                    <a:pt x="0" y="1816752"/>
                  </a:lnTo>
                  <a:lnTo>
                    <a:pt x="2138430" y="3361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586DF8-6E37-4E39-9189-6998834851F3}"/>
                </a:ext>
              </a:extLst>
            </p:cNvPr>
            <p:cNvSpPr/>
            <p:nvPr/>
          </p:nvSpPr>
          <p:spPr>
            <a:xfrm>
              <a:off x="0" y="1935295"/>
              <a:ext cx="3159514" cy="4922705"/>
            </a:xfrm>
            <a:custGeom>
              <a:avLst/>
              <a:gdLst>
                <a:gd name="connsiteX0" fmla="*/ 0 w 3159514"/>
                <a:gd name="connsiteY0" fmla="*/ 0 h 4922705"/>
                <a:gd name="connsiteX1" fmla="*/ 3159514 w 3159514"/>
                <a:gd name="connsiteY1" fmla="*/ 4922705 h 4922705"/>
                <a:gd name="connsiteX2" fmla="*/ 0 w 3159514"/>
                <a:gd name="connsiteY2" fmla="*/ 4922705 h 492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9514" h="4922705">
                  <a:moveTo>
                    <a:pt x="0" y="0"/>
                  </a:moveTo>
                  <a:lnTo>
                    <a:pt x="3159514" y="4922705"/>
                  </a:lnTo>
                  <a:lnTo>
                    <a:pt x="0" y="4922705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5498AE1-B3BD-435F-A39F-D96DCECB2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089" y="5968964"/>
            <a:ext cx="169918" cy="738664"/>
          </a:xfrm>
          <a:prstGeom prst="rect">
            <a:avLst/>
          </a:prstGeom>
        </p:spPr>
        <p:txBody>
          <a:bodyPr wrap="non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96D05-A2B1-4B7B-BFA6-8EA67FE37049}"/>
              </a:ext>
            </a:extLst>
          </p:cNvPr>
          <p:cNvSpPr/>
          <p:nvPr/>
        </p:nvSpPr>
        <p:spPr>
          <a:xfrm>
            <a:off x="11255274" y="4950871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19731A0-5387-49AB-9A38-F2835829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3905904"/>
            <a:ext cx="4994274" cy="941796"/>
          </a:xfrm>
        </p:spPr>
        <p:txBody>
          <a:bodyPr anchor="b"/>
          <a:lstStyle>
            <a:lvl1pPr algn="r"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Modifiez le style du titre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21720AF-D259-45F5-B6CA-CA52EC9AA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1925" y="5191648"/>
            <a:ext cx="7499349" cy="27699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50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4" grpId="0"/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ADFC4-0D42-461F-B93A-4723E50E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FAAD72F-5D0C-41DC-AFC0-56C91872B42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63668" y="6292970"/>
            <a:ext cx="1556516" cy="138499"/>
          </a:xfrm>
        </p:spPr>
        <p:txBody>
          <a:bodyPr/>
          <a:lstStyle/>
          <a:p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IMAGINE, CREATE, ACHIEVE.</a:t>
            </a:r>
          </a:p>
        </p:txBody>
      </p:sp>
    </p:spTree>
    <p:extLst>
      <p:ext uri="{BB962C8B-B14F-4D97-AF65-F5344CB8AC3E}">
        <p14:creationId xmlns:p14="http://schemas.microsoft.com/office/powerpoint/2010/main" val="59103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94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recomman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 dirty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2508379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1800"/>
              </a:spcAft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 marL="396000" indent="-396000">
              <a:defRPr sz="2400"/>
            </a:lvl3pPr>
            <a:lvl4pPr marL="792000" indent="-396000">
              <a:defRPr sz="2400"/>
            </a:lvl4pPr>
            <a:lvl5pPr marL="1057275" indent="-324000">
              <a:defRPr sz="2000"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060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97F578-73CA-41DD-B6A2-76E074E51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412183"/>
            <a:ext cx="10752000" cy="3538331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2800" b="1">
                <a:solidFill>
                  <a:schemeClr val="accent1"/>
                </a:solidFill>
                <a:latin typeface="+mn-lt"/>
              </a:defRPr>
            </a:lvl1pPr>
            <a:lvl2pPr marL="396000" indent="-396000">
              <a:buSzPct val="90000"/>
              <a:buFont typeface="Segoe UI" panose="020B0502040204020203" pitchFamily="34" charset="0"/>
              <a:buChar char="▬"/>
              <a:defRPr sz="2400" b="0"/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492443"/>
          </a:xfrm>
          <a:prstGeom prst="rect">
            <a:avLst/>
          </a:prstGeom>
        </p:spPr>
        <p:txBody>
          <a:bodyPr numCol="1" spcCol="360000">
            <a:sp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noProof="0"/>
              <a:t>Edit Master text styles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002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3pPr marL="269875" indent="-269875">
              <a:defRPr/>
            </a:lvl3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757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92469"/>
            <a:ext cx="10752000" cy="3538331"/>
          </a:xfrm>
          <a:prstGeom prst="rect">
            <a:avLst/>
          </a:prstGeom>
          <a:noFill/>
        </p:spPr>
        <p:txBody>
          <a:bodyPr numCol="2" spcCol="36000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 b="1">
                <a:solidFill>
                  <a:schemeClr val="accent1"/>
                </a:solidFill>
                <a:latin typeface="+mn-lt"/>
              </a:defRPr>
            </a:lvl1pPr>
            <a:lvl2pPr marL="324000" indent="-324000">
              <a:buSzPct val="90000"/>
              <a:buFont typeface="Segoe UI" panose="020B0502040204020203" pitchFamily="34" charset="0"/>
              <a:buChar char="▬"/>
              <a:defRPr sz="1800" b="0"/>
            </a:lvl2pPr>
            <a:lvl3pPr marL="669600" indent="-324000"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871200" indent="-259200">
              <a:buClrTx/>
              <a:buSzPct val="100000"/>
              <a:buFont typeface="Webdings" panose="05030102010509060703" pitchFamily="18" charset="2"/>
              <a:buChar char="4"/>
              <a:defRPr sz="1600">
                <a:solidFill>
                  <a:schemeClr val="accent5"/>
                </a:solidFill>
              </a:defRPr>
            </a:lvl4pPr>
            <a:lvl5pPr marL="490538" indent="-211138">
              <a:buFont typeface="Segoe UI" panose="020B0502040204020203" pitchFamily="34" charset="0"/>
              <a:buChar char="ꟷ"/>
              <a:defRPr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51AD6A-5B60-483F-92CD-3CCFA4F35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38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587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74089B-0432-4541-92B8-1E0956B5E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54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173BD86-FC25-4CED-8823-C1B00B33A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052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31E5C05-17EA-4928-8B5C-D6FF5284FA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350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36933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674ECA9-862B-445B-BDFC-B314D7D65A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4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FC3AE9A-D498-4FE7-8802-A656991883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052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5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1208187-5BE2-4F99-AA7B-F972B7E4AC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50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rgbClr val="71164C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D0C000-295C-4788-A0D6-16CA1D9C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637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 + image obl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CD066F01-B9B2-44BB-AB95-A11DEA2A4A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8366" y="1"/>
            <a:ext cx="7343634" cy="6857999"/>
          </a:xfrm>
          <a:custGeom>
            <a:avLst/>
            <a:gdLst>
              <a:gd name="connsiteX0" fmla="*/ 4396417 w 7343634"/>
              <a:gd name="connsiteY0" fmla="*/ 0 h 6857999"/>
              <a:gd name="connsiteX1" fmla="*/ 7343634 w 7343634"/>
              <a:gd name="connsiteY1" fmla="*/ 0 h 6857999"/>
              <a:gd name="connsiteX2" fmla="*/ 7343634 w 7343634"/>
              <a:gd name="connsiteY2" fmla="*/ 6857999 h 6857999"/>
              <a:gd name="connsiteX3" fmla="*/ 0 w 734363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3634" h="6857999">
                <a:moveTo>
                  <a:pt x="4396417" y="0"/>
                </a:moveTo>
                <a:lnTo>
                  <a:pt x="7343634" y="0"/>
                </a:lnTo>
                <a:lnTo>
                  <a:pt x="734363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  <p:txBody>
          <a:bodyPr wrap="square" lIns="2880000" tIns="3780000">
            <a:noAutofit/>
          </a:bodyPr>
          <a:lstStyle>
            <a:lvl1pPr algn="l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63285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28500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95D6888-5D76-44DF-8EED-0CCC3D71DF47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A73040B4-B08C-440E-8422-2B8F665CC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2B60F9B9-154A-46D9-9EA6-0E519B32F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21E30F2C-E796-42CD-8275-61EF4AA34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CDB2058F-F2FE-416C-849F-0286FFB9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1C473126-7E4E-4DCC-920B-5ACA234F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60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image car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6E9E7F5-8A07-4702-850A-DFBFAC5481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999" y="2000250"/>
            <a:ext cx="3960000" cy="3960000"/>
          </a:xfrm>
          <a:prstGeom prst="rect">
            <a:avLst/>
          </a:prstGeom>
        </p:spPr>
        <p:txBody>
          <a:bodyPr tIns="144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DAF5125-3EAE-4758-9CF0-1C73834A0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3818" y="2000250"/>
            <a:ext cx="6438182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</p:spTree>
    <p:extLst>
      <p:ext uri="{BB962C8B-B14F-4D97-AF65-F5344CB8AC3E}">
        <p14:creationId xmlns:p14="http://schemas.microsoft.com/office/powerpoint/2010/main" val="24858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réf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fr-FR" noProof="0"/>
              <a:t>Titre commercial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6217" y="1685147"/>
            <a:ext cx="2391221" cy="2568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Client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32320" y="5542004"/>
            <a:ext cx="4754327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PAYS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15748" y="5873542"/>
            <a:ext cx="1975258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0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Dates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85463" y="4518134"/>
            <a:ext cx="4101184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200" b="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Montants de la prestation</a:t>
            </a:r>
          </a:p>
          <a:p>
            <a:r>
              <a:rPr lang="fr-FR"/>
              <a:t>Montants des travaux</a:t>
            </a: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788" y="5587765"/>
            <a:ext cx="2780528" cy="200639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>
                <a:solidFill>
                  <a:schemeClr val="bg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38552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recomman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2508379"/>
          </a:xfrm>
        </p:spPr>
        <p:txBody>
          <a:bodyPr>
            <a:spAutoFit/>
          </a:bodyPr>
          <a:lstStyle>
            <a:lvl1pPr>
              <a:spcAft>
                <a:spcPts val="1800"/>
              </a:spcAft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 marL="396000" indent="-396000">
              <a:defRPr sz="2400"/>
            </a:lvl3pPr>
            <a:lvl4pPr marL="792000" indent="-396000">
              <a:defRPr sz="2400"/>
            </a:lvl4pPr>
            <a:lvl5pPr marL="1057275" indent="-324000">
              <a:defRPr sz="2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9241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585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réf type Bâti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fr-FR" noProof="0"/>
              <a:t>Titre commercial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07106" y="1416162"/>
            <a:ext cx="2106219" cy="877031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noAutofit/>
          </a:bodyPr>
          <a:lstStyle>
            <a:lvl1pPr algn="r">
              <a:defRPr lang="fr-FR" sz="1800" b="1" noProof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fr-FR" noProof="0"/>
              <a:t>Client/MO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92981" y="5570005"/>
            <a:ext cx="4920341" cy="292160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noAutofit/>
          </a:bodyPr>
          <a:lstStyle>
            <a:lvl1pPr algn="r">
              <a:defRPr lang="fr-FR" sz="1800" b="1" noProof="0" dirty="0" smtClean="0">
                <a:solidFill>
                  <a:schemeClr val="accent1"/>
                </a:solidFill>
              </a:defRPr>
            </a:lvl1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fr-FR" noProof="0"/>
              <a:t>PAYS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4137" y="5891219"/>
            <a:ext cx="3849185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00" b="1" kern="1200" noProof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Dates</a:t>
            </a:r>
          </a:p>
        </p:txBody>
      </p:sp>
      <p:sp>
        <p:nvSpPr>
          <p:cNvPr id="11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23164" y="6421937"/>
            <a:ext cx="3190158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050" b="1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DOMAINE PRINCIPAL</a:t>
            </a: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788" y="5587765"/>
            <a:ext cx="2780528" cy="200639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>
                <a:solidFill>
                  <a:schemeClr val="bg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Copyright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50477" y="2909619"/>
            <a:ext cx="2862847" cy="16941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 baseline="0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Mission, caractéristiques etc…</a:t>
            </a:r>
          </a:p>
          <a:p>
            <a:pPr lvl="0"/>
            <a:endParaRPr lang="fr-FR" noProof="0"/>
          </a:p>
          <a:p>
            <a:pPr lvl="0"/>
            <a:r>
              <a:rPr lang="fr-FR" noProof="0"/>
              <a:t>.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04152" y="4646292"/>
            <a:ext cx="4009171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200" b="0" baseline="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Montants de la prestation</a:t>
            </a:r>
          </a:p>
          <a:p>
            <a:r>
              <a:rPr lang="fr-FR"/>
              <a:t>Montants des travaux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7814" y="2498133"/>
            <a:ext cx="2105510" cy="221073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200" b="1">
                <a:solidFill>
                  <a:schemeClr val="accent3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Architecte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9779667" y="2314329"/>
            <a:ext cx="21336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100" b="1">
                <a:solidFill>
                  <a:schemeClr val="accent3"/>
                </a:solidFill>
              </a:rPr>
              <a:t>Architecte</a:t>
            </a:r>
            <a:endParaRPr lang="fr-FR" sz="14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réf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fr-FR" noProof="0"/>
              <a:t>Titre commercial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11725" y="1362928"/>
            <a:ext cx="2166657" cy="343951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fr-FR" noProof="0"/>
              <a:t>Client/MO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0034" y="5440282"/>
            <a:ext cx="4530433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kern="1200" noProof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PAYS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815" y="5770883"/>
            <a:ext cx="2732568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200" b="0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Dates</a:t>
            </a:r>
          </a:p>
        </p:txBody>
      </p:sp>
      <p:sp>
        <p:nvSpPr>
          <p:cNvPr id="11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6182" y="6208031"/>
            <a:ext cx="3272199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50" b="1" kern="1200" baseline="0" noProof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DOMAINE PRINCIPAL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2411" y="2584329"/>
            <a:ext cx="2925972" cy="16941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 baseline="0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Mission, caractéristiques etc…</a:t>
            </a:r>
          </a:p>
          <a:p>
            <a:pPr lvl="0"/>
            <a:endParaRPr lang="fr-FR" noProof="0"/>
          </a:p>
          <a:p>
            <a:pPr lvl="0"/>
            <a:r>
              <a:rPr lang="fr-FR" noProof="0"/>
              <a:t>.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77348" y="4559285"/>
            <a:ext cx="3701035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lang="fr-FR" sz="1200" b="0" kern="1200" noProof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Montants de la prestation</a:t>
            </a:r>
          </a:p>
          <a:p>
            <a:r>
              <a:rPr lang="fr-FR"/>
              <a:t>Montants des travaux</a:t>
            </a:r>
          </a:p>
        </p:txBody>
      </p:sp>
      <p:sp>
        <p:nvSpPr>
          <p:cNvPr id="21" name="Espace réservé pour une image  4"/>
          <p:cNvSpPr>
            <a:spLocks noGrp="1"/>
          </p:cNvSpPr>
          <p:nvPr>
            <p:ph type="pic" sz="quarter" idx="31" hasCustomPrompt="1"/>
          </p:nvPr>
        </p:nvSpPr>
        <p:spPr>
          <a:xfrm>
            <a:off x="4951562" y="1338262"/>
            <a:ext cx="4561552" cy="4537439"/>
          </a:xfrm>
          <a:custGeom>
            <a:avLst/>
            <a:gdLst>
              <a:gd name="connsiteX0" fmla="*/ 0 w 4580753"/>
              <a:gd name="connsiteY0" fmla="*/ 4546833 h 4546833"/>
              <a:gd name="connsiteX1" fmla="*/ 1136708 w 4580753"/>
              <a:gd name="connsiteY1" fmla="*/ 0 h 4546833"/>
              <a:gd name="connsiteX2" fmla="*/ 4580753 w 4580753"/>
              <a:gd name="connsiteY2" fmla="*/ 0 h 4546833"/>
              <a:gd name="connsiteX3" fmla="*/ 3444045 w 4580753"/>
              <a:gd name="connsiteY3" fmla="*/ 4546833 h 4546833"/>
              <a:gd name="connsiteX4" fmla="*/ 0 w 4580753"/>
              <a:gd name="connsiteY4" fmla="*/ 4546833 h 4546833"/>
              <a:gd name="connsiteX0" fmla="*/ 0 w 4580753"/>
              <a:gd name="connsiteY0" fmla="*/ 4546833 h 4546833"/>
              <a:gd name="connsiteX1" fmla="*/ 1136708 w 4580753"/>
              <a:gd name="connsiteY1" fmla="*/ 0 h 4546833"/>
              <a:gd name="connsiteX2" fmla="*/ 4580753 w 4580753"/>
              <a:gd name="connsiteY2" fmla="*/ 0 h 4546833"/>
              <a:gd name="connsiteX3" fmla="*/ 1682357 w 4580753"/>
              <a:gd name="connsiteY3" fmla="*/ 4546833 h 4546833"/>
              <a:gd name="connsiteX4" fmla="*/ 0 w 4580753"/>
              <a:gd name="connsiteY4" fmla="*/ 4546833 h 4546833"/>
              <a:gd name="connsiteX0" fmla="*/ 0 w 4580753"/>
              <a:gd name="connsiteY0" fmla="*/ 4555222 h 4555222"/>
              <a:gd name="connsiteX1" fmla="*/ 29362 w 4580753"/>
              <a:gd name="connsiteY1" fmla="*/ 0 h 4555222"/>
              <a:gd name="connsiteX2" fmla="*/ 4580753 w 4580753"/>
              <a:gd name="connsiteY2" fmla="*/ 8389 h 4555222"/>
              <a:gd name="connsiteX3" fmla="*/ 1682357 w 4580753"/>
              <a:gd name="connsiteY3" fmla="*/ 4555222 h 4555222"/>
              <a:gd name="connsiteX4" fmla="*/ 0 w 4580753"/>
              <a:gd name="connsiteY4" fmla="*/ 4555222 h 4555222"/>
              <a:gd name="connsiteX0" fmla="*/ 0 w 4572364"/>
              <a:gd name="connsiteY0" fmla="*/ 4538444 h 4555222"/>
              <a:gd name="connsiteX1" fmla="*/ 20973 w 4572364"/>
              <a:gd name="connsiteY1" fmla="*/ 0 h 4555222"/>
              <a:gd name="connsiteX2" fmla="*/ 4572364 w 4572364"/>
              <a:gd name="connsiteY2" fmla="*/ 8389 h 4555222"/>
              <a:gd name="connsiteX3" fmla="*/ 1673968 w 4572364"/>
              <a:gd name="connsiteY3" fmla="*/ 4555222 h 4555222"/>
              <a:gd name="connsiteX4" fmla="*/ 0 w 4572364"/>
              <a:gd name="connsiteY4" fmla="*/ 4538444 h 4555222"/>
              <a:gd name="connsiteX0" fmla="*/ 10777 w 4583141"/>
              <a:gd name="connsiteY0" fmla="*/ 4544794 h 4561572"/>
              <a:gd name="connsiteX1" fmla="*/ 0 w 4583141"/>
              <a:gd name="connsiteY1" fmla="*/ 0 h 4561572"/>
              <a:gd name="connsiteX2" fmla="*/ 4583141 w 4583141"/>
              <a:gd name="connsiteY2" fmla="*/ 14739 h 4561572"/>
              <a:gd name="connsiteX3" fmla="*/ 1684745 w 4583141"/>
              <a:gd name="connsiteY3" fmla="*/ 4561572 h 4561572"/>
              <a:gd name="connsiteX4" fmla="*/ 10777 w 4583141"/>
              <a:gd name="connsiteY4" fmla="*/ 4544794 h 4561572"/>
              <a:gd name="connsiteX0" fmla="*/ 10777 w 4583141"/>
              <a:gd name="connsiteY0" fmla="*/ 4530055 h 4546833"/>
              <a:gd name="connsiteX1" fmla="*/ 0 w 4583141"/>
              <a:gd name="connsiteY1" fmla="*/ 4311 h 4546833"/>
              <a:gd name="connsiteX2" fmla="*/ 4583141 w 4583141"/>
              <a:gd name="connsiteY2" fmla="*/ 0 h 4546833"/>
              <a:gd name="connsiteX3" fmla="*/ 1684745 w 4583141"/>
              <a:gd name="connsiteY3" fmla="*/ 4546833 h 4546833"/>
              <a:gd name="connsiteX4" fmla="*/ 10777 w 4583141"/>
              <a:gd name="connsiteY4" fmla="*/ 4530055 h 4546833"/>
              <a:gd name="connsiteX0" fmla="*/ 4427 w 4576791"/>
              <a:gd name="connsiteY0" fmla="*/ 4530055 h 4546833"/>
              <a:gd name="connsiteX1" fmla="*/ 0 w 4576791"/>
              <a:gd name="connsiteY1" fmla="*/ 4311 h 4546833"/>
              <a:gd name="connsiteX2" fmla="*/ 4576791 w 4576791"/>
              <a:gd name="connsiteY2" fmla="*/ 0 h 4546833"/>
              <a:gd name="connsiteX3" fmla="*/ 1678395 w 4576791"/>
              <a:gd name="connsiteY3" fmla="*/ 4546833 h 4546833"/>
              <a:gd name="connsiteX4" fmla="*/ 4427 w 4576791"/>
              <a:gd name="connsiteY4" fmla="*/ 4530055 h 4546833"/>
              <a:gd name="connsiteX0" fmla="*/ 10777 w 4576791"/>
              <a:gd name="connsiteY0" fmla="*/ 4536405 h 4546833"/>
              <a:gd name="connsiteX1" fmla="*/ 0 w 4576791"/>
              <a:gd name="connsiteY1" fmla="*/ 4311 h 4546833"/>
              <a:gd name="connsiteX2" fmla="*/ 4576791 w 4576791"/>
              <a:gd name="connsiteY2" fmla="*/ 0 h 4546833"/>
              <a:gd name="connsiteX3" fmla="*/ 1678395 w 4576791"/>
              <a:gd name="connsiteY3" fmla="*/ 4546833 h 4546833"/>
              <a:gd name="connsiteX4" fmla="*/ 10777 w 4576791"/>
              <a:gd name="connsiteY4" fmla="*/ 4536405 h 4546833"/>
              <a:gd name="connsiteX0" fmla="*/ 10777 w 4576791"/>
              <a:gd name="connsiteY0" fmla="*/ 4536405 h 4553183"/>
              <a:gd name="connsiteX1" fmla="*/ 0 w 4576791"/>
              <a:gd name="connsiteY1" fmla="*/ 4311 h 4553183"/>
              <a:gd name="connsiteX2" fmla="*/ 4576791 w 4576791"/>
              <a:gd name="connsiteY2" fmla="*/ 0 h 4553183"/>
              <a:gd name="connsiteX3" fmla="*/ 1678395 w 4576791"/>
              <a:gd name="connsiteY3" fmla="*/ 4553183 h 4553183"/>
              <a:gd name="connsiteX4" fmla="*/ 10777 w 4576791"/>
              <a:gd name="connsiteY4" fmla="*/ 4536405 h 4553183"/>
              <a:gd name="connsiteX0" fmla="*/ 4427 w 4576791"/>
              <a:gd name="connsiteY0" fmla="*/ 4555455 h 4555455"/>
              <a:gd name="connsiteX1" fmla="*/ 0 w 4576791"/>
              <a:gd name="connsiteY1" fmla="*/ 4311 h 4555455"/>
              <a:gd name="connsiteX2" fmla="*/ 4576791 w 4576791"/>
              <a:gd name="connsiteY2" fmla="*/ 0 h 4555455"/>
              <a:gd name="connsiteX3" fmla="*/ 1678395 w 4576791"/>
              <a:gd name="connsiteY3" fmla="*/ 4553183 h 4555455"/>
              <a:gd name="connsiteX4" fmla="*/ 4427 w 4576791"/>
              <a:gd name="connsiteY4" fmla="*/ 4555455 h 45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6791" h="4555455">
                <a:moveTo>
                  <a:pt x="4427" y="4555455"/>
                </a:moveTo>
                <a:cubicBezTo>
                  <a:pt x="835" y="3040524"/>
                  <a:pt x="3592" y="1519242"/>
                  <a:pt x="0" y="4311"/>
                </a:cubicBezTo>
                <a:lnTo>
                  <a:pt x="4576791" y="0"/>
                </a:lnTo>
                <a:lnTo>
                  <a:pt x="1678395" y="4553183"/>
                </a:lnTo>
                <a:lnTo>
                  <a:pt x="4427" y="4555455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sz="1000" i="1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l’cône pour ajouter une image, n’oubliez pas de renseigner le copyright</a:t>
            </a:r>
            <a:endParaRPr lang="en-US"/>
          </a:p>
        </p:txBody>
      </p:sp>
      <p:sp>
        <p:nvSpPr>
          <p:cNvPr id="22" name="Espace réservé pour une image  7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1338265"/>
            <a:ext cx="4795838" cy="4537439"/>
          </a:xfrm>
        </p:spPr>
        <p:txBody>
          <a:bodyPr anchor="ctr"/>
          <a:lstStyle>
            <a:lvl1pPr algn="ctr">
              <a:defRPr sz="1000" i="1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l’icône pour ajouter une image, n'oubliez pas de renseigner le copyright</a:t>
            </a:r>
            <a:endParaRPr lang="en-US"/>
          </a:p>
        </p:txBody>
      </p:sp>
      <p:sp>
        <p:nvSpPr>
          <p:cNvPr id="2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4366457" y="4896966"/>
            <a:ext cx="1568741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 baseline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copyright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529972" y="4904085"/>
            <a:ext cx="1568741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 baseline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27642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71133FC2-1318-4F10-8D8D-6458C3B7DE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9885 w 3924150"/>
              <a:gd name="connsiteY5" fmla="*/ 456926 h 4533471"/>
              <a:gd name="connsiteX6" fmla="*/ 369885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9885" y="456926"/>
                </a:lnTo>
                <a:lnTo>
                  <a:pt x="369885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8" name="Espace réservé pour une image  37">
            <a:extLst>
              <a:ext uri="{FF2B5EF4-FFF2-40B4-BE49-F238E27FC236}">
                <a16:creationId xmlns:a16="http://schemas.microsoft.com/office/drawing/2014/main" id="{8A622EEE-2001-4C8C-8EF8-CC8AF7B488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6712 w 3924150"/>
              <a:gd name="connsiteY5" fmla="*/ 456926 h 4533471"/>
              <a:gd name="connsiteX6" fmla="*/ 366712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6712" y="456926"/>
                </a:lnTo>
                <a:lnTo>
                  <a:pt x="366712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0" name="Freeform: Shape 35">
            <a:extLst>
              <a:ext uri="{FF2B5EF4-FFF2-40B4-BE49-F238E27FC236}">
                <a16:creationId xmlns:a16="http://schemas.microsoft.com/office/drawing/2014/main" id="{82C6A00A-752A-4B30-8D83-213622CCD4D5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95FAD-D2D3-4D29-80DE-8CBC97F35A77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526488-3A64-4833-8581-CDF477B6DEE4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16887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AA269D0-AD5A-4282-8EB7-DB644F2277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62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87440E4B-05B5-41A3-9A79-FCFAE816B9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6FA091D0-6697-4641-B691-3625BD9606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0" name="Text Placeholder 48">
            <a:extLst>
              <a:ext uri="{FF2B5EF4-FFF2-40B4-BE49-F238E27FC236}">
                <a16:creationId xmlns:a16="http://schemas.microsoft.com/office/drawing/2014/main" id="{4D512940-07A7-4209-A42C-9EC4C69D2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260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D161ADE7-AF70-4545-95E6-79B56D6D4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558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0B9108-8126-4D97-8696-055EFB0C8871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22B9F-F420-45AF-BB2F-BEDC065A8394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DB26B-374C-4C7D-9308-2D38A155C66E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9657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Freeform: Shape 32">
            <a:extLst>
              <a:ext uri="{FF2B5EF4-FFF2-40B4-BE49-F238E27FC236}">
                <a16:creationId xmlns:a16="http://schemas.microsoft.com/office/drawing/2014/main" id="{5D149C8B-D1EB-4665-9A92-AB38A3C2B2E5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40" name="Freeform: Shape 35">
            <a:extLst>
              <a:ext uri="{FF2B5EF4-FFF2-40B4-BE49-F238E27FC236}">
                <a16:creationId xmlns:a16="http://schemas.microsoft.com/office/drawing/2014/main" id="{1D02D774-FA24-44ED-B41D-653869D3F4D3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3" name="Espace réservé pour une image  82">
            <a:extLst>
              <a:ext uri="{FF2B5EF4-FFF2-40B4-BE49-F238E27FC236}">
                <a16:creationId xmlns:a16="http://schemas.microsoft.com/office/drawing/2014/main" id="{4DDB7323-8921-4505-99E6-CEAC46534D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1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5" name="Freeform: Shape 32">
            <a:extLst>
              <a:ext uri="{FF2B5EF4-FFF2-40B4-BE49-F238E27FC236}">
                <a16:creationId xmlns:a16="http://schemas.microsoft.com/office/drawing/2014/main" id="{F1C2F9FF-28C3-43CF-8CFA-443F864617A2}"/>
              </a:ext>
            </a:extLst>
          </p:cNvPr>
          <p:cNvSpPr/>
          <p:nvPr/>
        </p:nvSpPr>
        <p:spPr>
          <a:xfrm rot="16200000" flipH="1">
            <a:off x="654834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6" name="Freeform: Shape 35">
            <a:extLst>
              <a:ext uri="{FF2B5EF4-FFF2-40B4-BE49-F238E27FC236}">
                <a16:creationId xmlns:a16="http://schemas.microsoft.com/office/drawing/2014/main" id="{79A69F8E-6A38-40DB-981D-93F15EF09469}"/>
              </a:ext>
            </a:extLst>
          </p:cNvPr>
          <p:cNvSpPr/>
          <p:nvPr/>
        </p:nvSpPr>
        <p:spPr>
          <a:xfrm rot="16200000" flipH="1">
            <a:off x="4758508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9" name="Espace réservé pour une image  88">
            <a:extLst>
              <a:ext uri="{FF2B5EF4-FFF2-40B4-BE49-F238E27FC236}">
                <a16:creationId xmlns:a16="http://schemas.microsoft.com/office/drawing/2014/main" id="{37D32380-7413-4113-A4EE-0D10FEADEE6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826469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90" name="Espace réservé pour une image  89">
            <a:extLst>
              <a:ext uri="{FF2B5EF4-FFF2-40B4-BE49-F238E27FC236}">
                <a16:creationId xmlns:a16="http://schemas.microsoft.com/office/drawing/2014/main" id="{9FFF8D53-3BB8-4306-8626-C30C13E21D7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9622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A55A07-0C32-4EF0-8774-1F185D0E1DB5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D908A-DF52-401A-9EEA-2642B0C6B637}"/>
              </a:ext>
            </a:extLst>
          </p:cNvPr>
          <p:cNvSpPr>
            <a:spLocks/>
          </p:cNvSpPr>
          <p:nvPr/>
        </p:nvSpPr>
        <p:spPr>
          <a:xfrm>
            <a:off x="656120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CF46DB-A0D2-41C0-9172-3A3718D1240A}"/>
              </a:ext>
            </a:extLst>
          </p:cNvPr>
          <p:cNvSpPr>
            <a:spLocks/>
          </p:cNvSpPr>
          <p:nvPr/>
        </p:nvSpPr>
        <p:spPr>
          <a:xfrm>
            <a:off x="4759794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5603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D4BFB07-2950-4E1B-BBE3-C896547E0A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3816A02F-99D4-4208-9C5D-7C350D2E51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A3D24E8-FAFB-4A29-A455-B849CD563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A3151FD7-8F64-4695-9F5A-EBCCF3C07E6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96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CFB6692-25A1-46D8-A980-49638F51C9A9}"/>
              </a:ext>
            </a:extLst>
          </p:cNvPr>
          <p:cNvSpPr/>
          <p:nvPr/>
        </p:nvSpPr>
        <p:spPr>
          <a:xfrm rot="16200000" flipH="1">
            <a:off x="6548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6AC26054-78BA-4F94-9D6C-DFA5CB4FDA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484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330C505-6326-4B7F-B0F6-7ED0FE43CB9D}"/>
              </a:ext>
            </a:extLst>
          </p:cNvPr>
          <p:cNvSpPr/>
          <p:nvPr/>
        </p:nvSpPr>
        <p:spPr>
          <a:xfrm rot="16200000" flipH="1">
            <a:off x="24836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2450" y="3926605"/>
            <a:ext cx="7110413" cy="1938487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74DD52-7D52-46DA-BA2A-DCC77AB604D8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6A49A7-5CBC-4DD5-BB88-AE13A023E947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B3F491-ABAA-49AF-B796-5CEE3DE806CA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09F90B-8E58-4A3B-B71C-74B7B75CDA65}"/>
              </a:ext>
            </a:extLst>
          </p:cNvPr>
          <p:cNvSpPr>
            <a:spLocks/>
          </p:cNvSpPr>
          <p:nvPr/>
        </p:nvSpPr>
        <p:spPr>
          <a:xfrm>
            <a:off x="6561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667718-9B74-4CFC-BD04-A3425D763E54}"/>
              </a:ext>
            </a:extLst>
          </p:cNvPr>
          <p:cNvSpPr>
            <a:spLocks/>
          </p:cNvSpPr>
          <p:nvPr/>
        </p:nvSpPr>
        <p:spPr>
          <a:xfrm>
            <a:off x="24849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15997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x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/>
        </p:nvSpPr>
        <p:spPr>
          <a:xfrm>
            <a:off x="0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61696" y="1411432"/>
                </a:lnTo>
                <a:lnTo>
                  <a:pt x="2561679" y="141143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0535B-34AB-4964-AEE1-6FFCE0A06909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10389E69-70D2-4DF9-B26C-DC4A60F4C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0E6D57F8-E2C5-494D-8E5A-D6F520173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2D05D810-2269-48AB-B2C5-D8B6BF648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5FDDA32C-0C4E-42CA-8301-4BBFF8F8E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B0B06196-51C5-458B-8788-A142B15C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09" y="2263715"/>
            <a:ext cx="2452909" cy="81047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200"/>
              </a:spcBef>
              <a:spcAft>
                <a:spcPts val="600"/>
              </a:spcAft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881E02-F184-4866-8F64-725EBA11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618" y="690301"/>
            <a:ext cx="8673382" cy="39241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925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x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8">
            <a:extLst>
              <a:ext uri="{FF2B5EF4-FFF2-40B4-BE49-F238E27FC236}">
                <a16:creationId xmlns:a16="http://schemas.microsoft.com/office/drawing/2014/main" id="{B7AD4BEC-7872-494C-AB31-8815E27392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9EACE4D7-AFFF-4778-8833-01DFC68D42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340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1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5925" indent="0">
              <a:buNone/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8F44032E-274C-42BF-8F3E-C0D683D6A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3400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36567FB-26C5-4CF1-9747-8D18D4F530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3069749"/>
            <a:ext cx="2431393" cy="3788251"/>
          </a:xfrm>
          <a:custGeom>
            <a:avLst/>
            <a:gdLst>
              <a:gd name="connsiteX0" fmla="*/ 0 w 2431393"/>
              <a:gd name="connsiteY0" fmla="*/ 0 h 3788251"/>
              <a:gd name="connsiteX1" fmla="*/ 2431393 w 2431393"/>
              <a:gd name="connsiteY1" fmla="*/ 3788251 h 3788251"/>
              <a:gd name="connsiteX2" fmla="*/ 0 w 2431393"/>
              <a:gd name="connsiteY2" fmla="*/ 3788251 h 37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1393" h="3788251">
                <a:moveTo>
                  <a:pt x="0" y="0"/>
                </a:moveTo>
                <a:lnTo>
                  <a:pt x="2431393" y="3788251"/>
                </a:lnTo>
                <a:lnTo>
                  <a:pt x="0" y="3788251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algn="ctr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DC4E982-2B13-4F1F-8D42-C1CD8AC091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3947433"/>
            <a:ext cx="2421701" cy="2910566"/>
          </a:xfrm>
          <a:custGeom>
            <a:avLst/>
            <a:gdLst>
              <a:gd name="connsiteX0" fmla="*/ 0 w 2421701"/>
              <a:gd name="connsiteY0" fmla="*/ 0 h 2910566"/>
              <a:gd name="connsiteX1" fmla="*/ 1024671 w 2421701"/>
              <a:gd name="connsiteY1" fmla="*/ 731941 h 2910566"/>
              <a:gd name="connsiteX2" fmla="*/ 1024677 w 2421701"/>
              <a:gd name="connsiteY2" fmla="*/ 731939 h 2910566"/>
              <a:gd name="connsiteX3" fmla="*/ 2421701 w 2421701"/>
              <a:gd name="connsiteY3" fmla="*/ 2910566 h 2910566"/>
              <a:gd name="connsiteX4" fmla="*/ 0 w 2421701"/>
              <a:gd name="connsiteY4" fmla="*/ 2910566 h 291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701" h="2910566">
                <a:moveTo>
                  <a:pt x="0" y="0"/>
                </a:moveTo>
                <a:lnTo>
                  <a:pt x="1024671" y="731941"/>
                </a:lnTo>
                <a:cubicBezTo>
                  <a:pt x="1024673" y="731940"/>
                  <a:pt x="1024675" y="731940"/>
                  <a:pt x="1024677" y="731939"/>
                </a:cubicBezTo>
                <a:lnTo>
                  <a:pt x="2421701" y="2910566"/>
                </a:lnTo>
                <a:lnTo>
                  <a:pt x="0" y="291056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2" name="Espace réservé du texte 46">
            <a:extLst>
              <a:ext uri="{FF2B5EF4-FFF2-40B4-BE49-F238E27FC236}">
                <a16:creationId xmlns:a16="http://schemas.microsoft.com/office/drawing/2014/main" id="{6A07252E-B4B7-4225-BE07-6EFA7E09DB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19" y="6291263"/>
            <a:ext cx="349943" cy="326795"/>
          </a:xfrm>
          <a:custGeom>
            <a:avLst/>
            <a:gdLst>
              <a:gd name="connsiteX0" fmla="*/ 189594 w 347975"/>
              <a:gd name="connsiteY0" fmla="*/ 98215 h 326795"/>
              <a:gd name="connsiteX1" fmla="*/ 160803 w 347975"/>
              <a:gd name="connsiteY1" fmla="*/ 111532 h 326795"/>
              <a:gd name="connsiteX2" fmla="*/ 140047 w 347975"/>
              <a:gd name="connsiteY2" fmla="*/ 142160 h 326795"/>
              <a:gd name="connsiteX3" fmla="*/ 135360 w 347975"/>
              <a:gd name="connsiteY3" fmla="*/ 160138 h 326795"/>
              <a:gd name="connsiteX4" fmla="*/ 134021 w 347975"/>
              <a:gd name="connsiteY4" fmla="*/ 170126 h 326795"/>
              <a:gd name="connsiteX5" fmla="*/ 134690 w 347975"/>
              <a:gd name="connsiteY5" fmla="*/ 176784 h 326795"/>
              <a:gd name="connsiteX6" fmla="*/ 135360 w 347975"/>
              <a:gd name="connsiteY6" fmla="*/ 182777 h 326795"/>
              <a:gd name="connsiteX7" fmla="*/ 138038 w 347975"/>
              <a:gd name="connsiteY7" fmla="*/ 180779 h 326795"/>
              <a:gd name="connsiteX8" fmla="*/ 183568 w 347975"/>
              <a:gd name="connsiteY8" fmla="*/ 138831 h 326795"/>
              <a:gd name="connsiteX9" fmla="*/ 197629 w 347975"/>
              <a:gd name="connsiteY9" fmla="*/ 108203 h 326795"/>
              <a:gd name="connsiteX10" fmla="*/ 196959 w 347975"/>
              <a:gd name="connsiteY10" fmla="*/ 102210 h 326795"/>
              <a:gd name="connsiteX11" fmla="*/ 196290 w 347975"/>
              <a:gd name="connsiteY11" fmla="*/ 100213 h 326795"/>
              <a:gd name="connsiteX12" fmla="*/ 195620 w 347975"/>
              <a:gd name="connsiteY12" fmla="*/ 99547 h 326795"/>
              <a:gd name="connsiteX13" fmla="*/ 194281 w 347975"/>
              <a:gd name="connsiteY13" fmla="*/ 98881 h 326795"/>
              <a:gd name="connsiteX14" fmla="*/ 193612 w 347975"/>
              <a:gd name="connsiteY14" fmla="*/ 98215 h 326795"/>
              <a:gd name="connsiteX15" fmla="*/ 189594 w 347975"/>
              <a:gd name="connsiteY15" fmla="*/ 98215 h 326795"/>
              <a:gd name="connsiteX16" fmla="*/ 184507 w 347975"/>
              <a:gd name="connsiteY16" fmla="*/ 28628 h 326795"/>
              <a:gd name="connsiteX17" fmla="*/ 49061 w 347975"/>
              <a:gd name="connsiteY17" fmla="*/ 163285 h 326795"/>
              <a:gd name="connsiteX18" fmla="*/ 63142 w 347975"/>
              <a:gd name="connsiteY18" fmla="*/ 222614 h 326795"/>
              <a:gd name="connsiteX19" fmla="*/ 109408 w 347975"/>
              <a:gd name="connsiteY19" fmla="*/ 199949 h 326795"/>
              <a:gd name="connsiteX20" fmla="*/ 157015 w 347975"/>
              <a:gd name="connsiteY20" fmla="*/ 79957 h 326795"/>
              <a:gd name="connsiteX21" fmla="*/ 199929 w 347975"/>
              <a:gd name="connsiteY21" fmla="*/ 71958 h 326795"/>
              <a:gd name="connsiteX22" fmla="*/ 223397 w 347975"/>
              <a:gd name="connsiteY22" fmla="*/ 107289 h 326795"/>
              <a:gd name="connsiteX23" fmla="*/ 173108 w 347975"/>
              <a:gd name="connsiteY23" fmla="*/ 181950 h 326795"/>
              <a:gd name="connsiteX24" fmla="*/ 142934 w 347975"/>
              <a:gd name="connsiteY24" fmla="*/ 203282 h 326795"/>
              <a:gd name="connsiteX25" fmla="*/ 144275 w 347975"/>
              <a:gd name="connsiteY25" fmla="*/ 205282 h 326795"/>
              <a:gd name="connsiteX26" fmla="*/ 149640 w 347975"/>
              <a:gd name="connsiteY26" fmla="*/ 210615 h 326795"/>
              <a:gd name="connsiteX27" fmla="*/ 150981 w 347975"/>
              <a:gd name="connsiteY27" fmla="*/ 211948 h 326795"/>
              <a:gd name="connsiteX28" fmla="*/ 154333 w 347975"/>
              <a:gd name="connsiteY28" fmla="*/ 214614 h 326795"/>
              <a:gd name="connsiteX29" fmla="*/ 157015 w 347975"/>
              <a:gd name="connsiteY29" fmla="*/ 216614 h 326795"/>
              <a:gd name="connsiteX30" fmla="*/ 159027 w 347975"/>
              <a:gd name="connsiteY30" fmla="*/ 217281 h 326795"/>
              <a:gd name="connsiteX31" fmla="*/ 164391 w 347975"/>
              <a:gd name="connsiteY31" fmla="*/ 219948 h 326795"/>
              <a:gd name="connsiteX32" fmla="*/ 169085 w 347975"/>
              <a:gd name="connsiteY32" fmla="*/ 221281 h 326795"/>
              <a:gd name="connsiteX33" fmla="*/ 171096 w 347975"/>
              <a:gd name="connsiteY33" fmla="*/ 221947 h 326795"/>
              <a:gd name="connsiteX34" fmla="*/ 177131 w 347975"/>
              <a:gd name="connsiteY34" fmla="*/ 222614 h 326795"/>
              <a:gd name="connsiteX35" fmla="*/ 184507 w 347975"/>
              <a:gd name="connsiteY35" fmla="*/ 223281 h 326795"/>
              <a:gd name="connsiteX36" fmla="*/ 188446 w 347975"/>
              <a:gd name="connsiteY36" fmla="*/ 223281 h 326795"/>
              <a:gd name="connsiteX37" fmla="*/ 189871 w 347975"/>
              <a:gd name="connsiteY37" fmla="*/ 223281 h 326795"/>
              <a:gd name="connsiteX38" fmla="*/ 205293 w 347975"/>
              <a:gd name="connsiteY38" fmla="*/ 221281 h 326795"/>
              <a:gd name="connsiteX39" fmla="*/ 212669 w 347975"/>
              <a:gd name="connsiteY39" fmla="*/ 219281 h 326795"/>
              <a:gd name="connsiteX40" fmla="*/ 215351 w 347975"/>
              <a:gd name="connsiteY40" fmla="*/ 218614 h 326795"/>
              <a:gd name="connsiteX41" fmla="*/ 217362 w 347975"/>
              <a:gd name="connsiteY41" fmla="*/ 217948 h 326795"/>
              <a:gd name="connsiteX42" fmla="*/ 243513 w 347975"/>
              <a:gd name="connsiteY42" fmla="*/ 205282 h 326795"/>
              <a:gd name="connsiteX43" fmla="*/ 261617 w 347975"/>
              <a:gd name="connsiteY43" fmla="*/ 211948 h 326795"/>
              <a:gd name="connsiteX44" fmla="*/ 258264 w 347975"/>
              <a:gd name="connsiteY44" fmla="*/ 227947 h 326795"/>
              <a:gd name="connsiteX45" fmla="*/ 251559 w 347975"/>
              <a:gd name="connsiteY45" fmla="*/ 233947 h 326795"/>
              <a:gd name="connsiteX46" fmla="*/ 124160 w 347975"/>
              <a:gd name="connsiteY46" fmla="*/ 227280 h 326795"/>
              <a:gd name="connsiteX47" fmla="*/ 118125 w 347975"/>
              <a:gd name="connsiteY47" fmla="*/ 217948 h 326795"/>
              <a:gd name="connsiteX48" fmla="*/ 105385 w 347975"/>
              <a:gd name="connsiteY48" fmla="*/ 224614 h 326795"/>
              <a:gd name="connsiteX49" fmla="*/ 71859 w 347975"/>
              <a:gd name="connsiteY49" fmla="*/ 237946 h 326795"/>
              <a:gd name="connsiteX50" fmla="*/ 184507 w 347975"/>
              <a:gd name="connsiteY50" fmla="*/ 298608 h 326795"/>
              <a:gd name="connsiteX51" fmla="*/ 319952 w 347975"/>
              <a:gd name="connsiteY51" fmla="*/ 163285 h 326795"/>
              <a:gd name="connsiteX52" fmla="*/ 184507 w 347975"/>
              <a:gd name="connsiteY52" fmla="*/ 28628 h 326795"/>
              <a:gd name="connsiteX53" fmla="*/ 184240 w 347975"/>
              <a:gd name="connsiteY53" fmla="*/ 0 h 326795"/>
              <a:gd name="connsiteX54" fmla="*/ 347975 w 347975"/>
              <a:gd name="connsiteY54" fmla="*/ 163398 h 326795"/>
              <a:gd name="connsiteX55" fmla="*/ 184240 w 347975"/>
              <a:gd name="connsiteY55" fmla="*/ 326795 h 326795"/>
              <a:gd name="connsiteX56" fmla="*/ 42650 w 347975"/>
              <a:gd name="connsiteY56" fmla="*/ 246097 h 326795"/>
              <a:gd name="connsiteX57" fmla="*/ 7755 w 347975"/>
              <a:gd name="connsiteY57" fmla="*/ 253433 h 326795"/>
              <a:gd name="connsiteX58" fmla="*/ 5071 w 347975"/>
              <a:gd name="connsiteY58" fmla="*/ 240094 h 326795"/>
              <a:gd name="connsiteX59" fmla="*/ 35268 w 347975"/>
              <a:gd name="connsiteY59" fmla="*/ 232091 h 326795"/>
              <a:gd name="connsiteX60" fmla="*/ 20505 w 347975"/>
              <a:gd name="connsiteY60" fmla="*/ 163398 h 326795"/>
              <a:gd name="connsiteX61" fmla="*/ 184240 w 347975"/>
              <a:gd name="connsiteY61" fmla="*/ 0 h 3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47975" h="326795">
                <a:moveTo>
                  <a:pt x="189594" y="98215"/>
                </a:moveTo>
                <a:cubicBezTo>
                  <a:pt x="179551" y="98215"/>
                  <a:pt x="168838" y="103542"/>
                  <a:pt x="160803" y="111532"/>
                </a:cubicBezTo>
                <a:cubicBezTo>
                  <a:pt x="152099" y="119522"/>
                  <a:pt x="144733" y="130841"/>
                  <a:pt x="140047" y="142160"/>
                </a:cubicBezTo>
                <a:cubicBezTo>
                  <a:pt x="137368" y="148819"/>
                  <a:pt x="136029" y="154145"/>
                  <a:pt x="135360" y="160138"/>
                </a:cubicBezTo>
                <a:cubicBezTo>
                  <a:pt x="134690" y="163467"/>
                  <a:pt x="134021" y="166796"/>
                  <a:pt x="134021" y="170126"/>
                </a:cubicBezTo>
                <a:cubicBezTo>
                  <a:pt x="134021" y="174121"/>
                  <a:pt x="134021" y="173455"/>
                  <a:pt x="134690" y="176784"/>
                </a:cubicBezTo>
                <a:cubicBezTo>
                  <a:pt x="134690" y="178782"/>
                  <a:pt x="134690" y="180779"/>
                  <a:pt x="135360" y="182777"/>
                </a:cubicBezTo>
                <a:cubicBezTo>
                  <a:pt x="136029" y="182111"/>
                  <a:pt x="137368" y="181445"/>
                  <a:pt x="138038" y="180779"/>
                </a:cubicBezTo>
                <a:cubicBezTo>
                  <a:pt x="154777" y="168128"/>
                  <a:pt x="170846" y="154811"/>
                  <a:pt x="183568" y="138831"/>
                </a:cubicBezTo>
                <a:cubicBezTo>
                  <a:pt x="189594" y="130175"/>
                  <a:pt x="196959" y="119522"/>
                  <a:pt x="197629" y="108203"/>
                </a:cubicBezTo>
                <a:cubicBezTo>
                  <a:pt x="197629" y="106205"/>
                  <a:pt x="197629" y="104208"/>
                  <a:pt x="196959" y="102210"/>
                </a:cubicBezTo>
                <a:cubicBezTo>
                  <a:pt x="196959" y="102876"/>
                  <a:pt x="196290" y="100878"/>
                  <a:pt x="196290" y="100213"/>
                </a:cubicBezTo>
                <a:cubicBezTo>
                  <a:pt x="195620" y="100213"/>
                  <a:pt x="195620" y="100213"/>
                  <a:pt x="195620" y="99547"/>
                </a:cubicBezTo>
                <a:cubicBezTo>
                  <a:pt x="195620" y="99547"/>
                  <a:pt x="194951" y="98881"/>
                  <a:pt x="194281" y="98881"/>
                </a:cubicBezTo>
                <a:cubicBezTo>
                  <a:pt x="194281" y="98881"/>
                  <a:pt x="193612" y="98881"/>
                  <a:pt x="193612" y="98215"/>
                </a:cubicBezTo>
                <a:cubicBezTo>
                  <a:pt x="192942" y="98881"/>
                  <a:pt x="189594" y="98215"/>
                  <a:pt x="189594" y="98215"/>
                </a:cubicBezTo>
                <a:close/>
                <a:moveTo>
                  <a:pt x="184507" y="28628"/>
                </a:moveTo>
                <a:cubicBezTo>
                  <a:pt x="110079" y="28628"/>
                  <a:pt x="49061" y="88624"/>
                  <a:pt x="49061" y="163285"/>
                </a:cubicBezTo>
                <a:cubicBezTo>
                  <a:pt x="49061" y="184617"/>
                  <a:pt x="53755" y="204615"/>
                  <a:pt x="63142" y="222614"/>
                </a:cubicBezTo>
                <a:cubicBezTo>
                  <a:pt x="79235" y="216614"/>
                  <a:pt x="94657" y="208615"/>
                  <a:pt x="109408" y="199949"/>
                </a:cubicBezTo>
                <a:cubicBezTo>
                  <a:pt x="95998" y="156619"/>
                  <a:pt x="118125" y="102623"/>
                  <a:pt x="157015" y="79957"/>
                </a:cubicBezTo>
                <a:cubicBezTo>
                  <a:pt x="169755" y="72625"/>
                  <a:pt x="185848" y="68625"/>
                  <a:pt x="199929" y="71958"/>
                </a:cubicBezTo>
                <a:cubicBezTo>
                  <a:pt x="216021" y="75958"/>
                  <a:pt x="224067" y="91290"/>
                  <a:pt x="223397" y="107289"/>
                </a:cubicBezTo>
                <a:cubicBezTo>
                  <a:pt x="222056" y="137953"/>
                  <a:pt x="195906" y="163952"/>
                  <a:pt x="173108" y="181950"/>
                </a:cubicBezTo>
                <a:cubicBezTo>
                  <a:pt x="163050" y="189950"/>
                  <a:pt x="153663" y="196616"/>
                  <a:pt x="142934" y="203282"/>
                </a:cubicBezTo>
                <a:cubicBezTo>
                  <a:pt x="143605" y="203949"/>
                  <a:pt x="144275" y="204615"/>
                  <a:pt x="144275" y="205282"/>
                </a:cubicBezTo>
                <a:cubicBezTo>
                  <a:pt x="146287" y="207282"/>
                  <a:pt x="147628" y="209282"/>
                  <a:pt x="149640" y="210615"/>
                </a:cubicBezTo>
                <a:cubicBezTo>
                  <a:pt x="149640" y="211281"/>
                  <a:pt x="150981" y="211948"/>
                  <a:pt x="150981" y="211948"/>
                </a:cubicBezTo>
                <a:cubicBezTo>
                  <a:pt x="152322" y="213281"/>
                  <a:pt x="152992" y="213948"/>
                  <a:pt x="154333" y="214614"/>
                </a:cubicBezTo>
                <a:cubicBezTo>
                  <a:pt x="155004" y="215281"/>
                  <a:pt x="156345" y="215948"/>
                  <a:pt x="157015" y="216614"/>
                </a:cubicBezTo>
                <a:cubicBezTo>
                  <a:pt x="157686" y="216614"/>
                  <a:pt x="159697" y="217281"/>
                  <a:pt x="159027" y="217281"/>
                </a:cubicBezTo>
                <a:cubicBezTo>
                  <a:pt x="161038" y="217948"/>
                  <a:pt x="162379" y="219281"/>
                  <a:pt x="164391" y="219948"/>
                </a:cubicBezTo>
                <a:cubicBezTo>
                  <a:pt x="165732" y="219948"/>
                  <a:pt x="167744" y="220614"/>
                  <a:pt x="169085" y="221281"/>
                </a:cubicBezTo>
                <a:cubicBezTo>
                  <a:pt x="169755" y="221281"/>
                  <a:pt x="172437" y="221947"/>
                  <a:pt x="171096" y="221947"/>
                </a:cubicBezTo>
                <a:cubicBezTo>
                  <a:pt x="173108" y="221947"/>
                  <a:pt x="175119" y="222614"/>
                  <a:pt x="177131" y="222614"/>
                </a:cubicBezTo>
                <a:cubicBezTo>
                  <a:pt x="179813" y="222614"/>
                  <a:pt x="181824" y="223281"/>
                  <a:pt x="184507" y="223281"/>
                </a:cubicBezTo>
                <a:cubicBezTo>
                  <a:pt x="185177" y="223281"/>
                  <a:pt x="187021" y="223281"/>
                  <a:pt x="188446" y="223281"/>
                </a:cubicBezTo>
                <a:lnTo>
                  <a:pt x="189871" y="223281"/>
                </a:lnTo>
                <a:cubicBezTo>
                  <a:pt x="195235" y="222614"/>
                  <a:pt x="200599" y="221947"/>
                  <a:pt x="205293" y="221281"/>
                </a:cubicBezTo>
                <a:cubicBezTo>
                  <a:pt x="207975" y="220614"/>
                  <a:pt x="210657" y="219948"/>
                  <a:pt x="212669" y="219281"/>
                </a:cubicBezTo>
                <a:cubicBezTo>
                  <a:pt x="213339" y="219281"/>
                  <a:pt x="215351" y="218614"/>
                  <a:pt x="215351" y="218614"/>
                </a:cubicBezTo>
                <a:cubicBezTo>
                  <a:pt x="216021" y="218614"/>
                  <a:pt x="216692" y="217948"/>
                  <a:pt x="217362" y="217948"/>
                </a:cubicBezTo>
                <a:cubicBezTo>
                  <a:pt x="226079" y="214614"/>
                  <a:pt x="235466" y="210615"/>
                  <a:pt x="243513" y="205282"/>
                </a:cubicBezTo>
                <a:cubicBezTo>
                  <a:pt x="250218" y="201282"/>
                  <a:pt x="258935" y="205949"/>
                  <a:pt x="261617" y="211948"/>
                </a:cubicBezTo>
                <a:cubicBezTo>
                  <a:pt x="264299" y="217281"/>
                  <a:pt x="262958" y="223947"/>
                  <a:pt x="258264" y="227947"/>
                </a:cubicBezTo>
                <a:cubicBezTo>
                  <a:pt x="256252" y="229947"/>
                  <a:pt x="253570" y="231947"/>
                  <a:pt x="251559" y="233947"/>
                </a:cubicBezTo>
                <a:cubicBezTo>
                  <a:pt x="216692" y="259944"/>
                  <a:pt x="154333" y="262611"/>
                  <a:pt x="124160" y="227280"/>
                </a:cubicBezTo>
                <a:cubicBezTo>
                  <a:pt x="122148" y="224614"/>
                  <a:pt x="120137" y="221281"/>
                  <a:pt x="118125" y="217948"/>
                </a:cubicBezTo>
                <a:cubicBezTo>
                  <a:pt x="113431" y="220614"/>
                  <a:pt x="109408" y="222614"/>
                  <a:pt x="105385" y="224614"/>
                </a:cubicBezTo>
                <a:cubicBezTo>
                  <a:pt x="93986" y="229280"/>
                  <a:pt x="83258" y="233947"/>
                  <a:pt x="71859" y="237946"/>
                </a:cubicBezTo>
                <a:cubicBezTo>
                  <a:pt x="95998" y="273943"/>
                  <a:pt x="137570" y="298608"/>
                  <a:pt x="184507" y="298608"/>
                </a:cubicBezTo>
                <a:cubicBezTo>
                  <a:pt x="258935" y="298608"/>
                  <a:pt x="319952" y="237946"/>
                  <a:pt x="319952" y="163285"/>
                </a:cubicBezTo>
                <a:cubicBezTo>
                  <a:pt x="319952" y="88624"/>
                  <a:pt x="258935" y="28628"/>
                  <a:pt x="184507" y="28628"/>
                </a:cubicBezTo>
                <a:close/>
                <a:moveTo>
                  <a:pt x="184240" y="0"/>
                </a:moveTo>
                <a:cubicBezTo>
                  <a:pt x="274160" y="0"/>
                  <a:pt x="347975" y="73362"/>
                  <a:pt x="347975" y="163398"/>
                </a:cubicBezTo>
                <a:cubicBezTo>
                  <a:pt x="347975" y="253433"/>
                  <a:pt x="274160" y="326795"/>
                  <a:pt x="184240" y="326795"/>
                </a:cubicBezTo>
                <a:cubicBezTo>
                  <a:pt x="123846" y="326795"/>
                  <a:pt x="71505" y="294116"/>
                  <a:pt x="42650" y="246097"/>
                </a:cubicBezTo>
                <a:cubicBezTo>
                  <a:pt x="31242" y="248765"/>
                  <a:pt x="19163" y="251432"/>
                  <a:pt x="7755" y="253433"/>
                </a:cubicBezTo>
                <a:cubicBezTo>
                  <a:pt x="-968" y="254767"/>
                  <a:pt x="-2981" y="242095"/>
                  <a:pt x="5071" y="240094"/>
                </a:cubicBezTo>
                <a:cubicBezTo>
                  <a:pt x="15808" y="238094"/>
                  <a:pt x="25873" y="235426"/>
                  <a:pt x="35268" y="232091"/>
                </a:cubicBezTo>
                <a:cubicBezTo>
                  <a:pt x="25873" y="211417"/>
                  <a:pt x="20505" y="188074"/>
                  <a:pt x="20505" y="163398"/>
                </a:cubicBezTo>
                <a:cubicBezTo>
                  <a:pt x="20505" y="73362"/>
                  <a:pt x="93649" y="0"/>
                  <a:pt x="18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3" name="Espace réservé du texte 43">
            <a:extLst>
              <a:ext uri="{FF2B5EF4-FFF2-40B4-BE49-F238E27FC236}">
                <a16:creationId xmlns:a16="http://schemas.microsoft.com/office/drawing/2014/main" id="{ADF4F3B4-D0F0-4BA8-8DEE-28ACBFFEF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93" y="6323715"/>
            <a:ext cx="477257" cy="262230"/>
          </a:xfrm>
          <a:custGeom>
            <a:avLst/>
            <a:gdLst>
              <a:gd name="connsiteX0" fmla="*/ 215292 w 479507"/>
              <a:gd name="connsiteY0" fmla="*/ 66064 h 262053"/>
              <a:gd name="connsiteX1" fmla="*/ 166360 w 479507"/>
              <a:gd name="connsiteY1" fmla="*/ 127293 h 262053"/>
              <a:gd name="connsiteX2" fmla="*/ 215292 w 479507"/>
              <a:gd name="connsiteY2" fmla="*/ 185860 h 262053"/>
              <a:gd name="connsiteX3" fmla="*/ 262884 w 479507"/>
              <a:gd name="connsiteY3" fmla="*/ 127293 h 262053"/>
              <a:gd name="connsiteX4" fmla="*/ 215292 w 479507"/>
              <a:gd name="connsiteY4" fmla="*/ 66064 h 262053"/>
              <a:gd name="connsiteX5" fmla="*/ 66283 w 479507"/>
              <a:gd name="connsiteY5" fmla="*/ 66064 h 262053"/>
              <a:gd name="connsiteX6" fmla="*/ 17793 w 479507"/>
              <a:gd name="connsiteY6" fmla="*/ 118475 h 262053"/>
              <a:gd name="connsiteX7" fmla="*/ 113427 w 479507"/>
              <a:gd name="connsiteY7" fmla="*/ 118475 h 262053"/>
              <a:gd name="connsiteX8" fmla="*/ 66283 w 479507"/>
              <a:gd name="connsiteY8" fmla="*/ 66064 h 262053"/>
              <a:gd name="connsiteX9" fmla="*/ 314482 w 479507"/>
              <a:gd name="connsiteY9" fmla="*/ 55934 h 262053"/>
              <a:gd name="connsiteX10" fmla="*/ 332720 w 479507"/>
              <a:gd name="connsiteY10" fmla="*/ 55934 h 262053"/>
              <a:gd name="connsiteX11" fmla="*/ 332720 w 479507"/>
              <a:gd name="connsiteY11" fmla="*/ 203036 h 262053"/>
              <a:gd name="connsiteX12" fmla="*/ 314482 w 479507"/>
              <a:gd name="connsiteY12" fmla="*/ 203036 h 262053"/>
              <a:gd name="connsiteX13" fmla="*/ 420572 w 479507"/>
              <a:gd name="connsiteY13" fmla="*/ 51090 h 262053"/>
              <a:gd name="connsiteX14" fmla="*/ 474149 w 479507"/>
              <a:gd name="connsiteY14" fmla="*/ 97733 h 262053"/>
              <a:gd name="connsiteX15" fmla="*/ 456737 w 479507"/>
              <a:gd name="connsiteY15" fmla="*/ 97733 h 262053"/>
              <a:gd name="connsiteX16" fmla="*/ 417893 w 479507"/>
              <a:gd name="connsiteY16" fmla="*/ 65749 h 262053"/>
              <a:gd name="connsiteX17" fmla="*/ 383068 w 479507"/>
              <a:gd name="connsiteY17" fmla="*/ 91070 h 262053"/>
              <a:gd name="connsiteX18" fmla="*/ 413875 w 479507"/>
              <a:gd name="connsiteY18" fmla="*/ 115724 h 262053"/>
              <a:gd name="connsiteX19" fmla="*/ 437985 w 479507"/>
              <a:gd name="connsiteY19" fmla="*/ 121055 h 262053"/>
              <a:gd name="connsiteX20" fmla="*/ 479507 w 479507"/>
              <a:gd name="connsiteY20" fmla="*/ 161701 h 262053"/>
              <a:gd name="connsiteX21" fmla="*/ 420572 w 479507"/>
              <a:gd name="connsiteY21" fmla="*/ 205679 h 262053"/>
              <a:gd name="connsiteX22" fmla="*/ 360298 w 479507"/>
              <a:gd name="connsiteY22" fmla="*/ 154371 h 262053"/>
              <a:gd name="connsiteX23" fmla="*/ 378380 w 479507"/>
              <a:gd name="connsiteY23" fmla="*/ 154371 h 262053"/>
              <a:gd name="connsiteX24" fmla="*/ 421242 w 479507"/>
              <a:gd name="connsiteY24" fmla="*/ 191020 h 262053"/>
              <a:gd name="connsiteX25" fmla="*/ 461425 w 479507"/>
              <a:gd name="connsiteY25" fmla="*/ 163034 h 262053"/>
              <a:gd name="connsiteX26" fmla="*/ 429279 w 479507"/>
              <a:gd name="connsiteY26" fmla="*/ 136380 h 262053"/>
              <a:gd name="connsiteX27" fmla="*/ 406508 w 479507"/>
              <a:gd name="connsiteY27" fmla="*/ 131050 h 262053"/>
              <a:gd name="connsiteX28" fmla="*/ 364986 w 479507"/>
              <a:gd name="connsiteY28" fmla="*/ 91736 h 262053"/>
              <a:gd name="connsiteX29" fmla="*/ 420572 w 479507"/>
              <a:gd name="connsiteY29" fmla="*/ 51090 h 262053"/>
              <a:gd name="connsiteX30" fmla="*/ 215180 w 479507"/>
              <a:gd name="connsiteY30" fmla="*/ 51090 h 262053"/>
              <a:gd name="connsiteX31" fmla="*/ 262790 w 479507"/>
              <a:gd name="connsiteY31" fmla="*/ 80464 h 262053"/>
              <a:gd name="connsiteX32" fmla="*/ 262790 w 479507"/>
              <a:gd name="connsiteY32" fmla="*/ 55095 h 262053"/>
              <a:gd name="connsiteX33" fmla="*/ 281566 w 479507"/>
              <a:gd name="connsiteY33" fmla="*/ 55095 h 262053"/>
              <a:gd name="connsiteX34" fmla="*/ 281566 w 479507"/>
              <a:gd name="connsiteY34" fmla="*/ 190620 h 262053"/>
              <a:gd name="connsiteX35" fmla="*/ 215180 w 479507"/>
              <a:gd name="connsiteY35" fmla="*/ 262053 h 262053"/>
              <a:gd name="connsiteX36" fmla="*/ 153487 w 479507"/>
              <a:gd name="connsiteY36" fmla="*/ 217324 h 262053"/>
              <a:gd name="connsiteX37" fmla="*/ 171593 w 479507"/>
              <a:gd name="connsiteY37" fmla="*/ 217324 h 262053"/>
              <a:gd name="connsiteX38" fmla="*/ 215180 w 479507"/>
              <a:gd name="connsiteY38" fmla="*/ 246698 h 262053"/>
              <a:gd name="connsiteX39" fmla="*/ 262790 w 479507"/>
              <a:gd name="connsiteY39" fmla="*/ 190620 h 262053"/>
              <a:gd name="connsiteX40" fmla="*/ 262790 w 479507"/>
              <a:gd name="connsiteY40" fmla="*/ 170591 h 262053"/>
              <a:gd name="connsiteX41" fmla="*/ 215180 w 479507"/>
              <a:gd name="connsiteY41" fmla="*/ 201301 h 262053"/>
              <a:gd name="connsiteX42" fmla="*/ 148123 w 479507"/>
              <a:gd name="connsiteY42" fmla="*/ 125194 h 262053"/>
              <a:gd name="connsiteX43" fmla="*/ 215180 w 479507"/>
              <a:gd name="connsiteY43" fmla="*/ 51090 h 262053"/>
              <a:gd name="connsiteX44" fmla="*/ 66277 w 479507"/>
              <a:gd name="connsiteY44" fmla="*/ 51090 h 262053"/>
              <a:gd name="connsiteX45" fmla="*/ 131215 w 479507"/>
              <a:gd name="connsiteY45" fmla="*/ 133049 h 262053"/>
              <a:gd name="connsiteX46" fmla="*/ 18076 w 479507"/>
              <a:gd name="connsiteY46" fmla="*/ 133049 h 262053"/>
              <a:gd name="connsiteX47" fmla="*/ 66277 w 479507"/>
              <a:gd name="connsiteY47" fmla="*/ 191020 h 262053"/>
              <a:gd name="connsiteX48" fmla="*/ 113139 w 479507"/>
              <a:gd name="connsiteY48" fmla="*/ 153039 h 262053"/>
              <a:gd name="connsiteX49" fmla="*/ 130546 w 479507"/>
              <a:gd name="connsiteY49" fmla="*/ 153039 h 262053"/>
              <a:gd name="connsiteX50" fmla="*/ 66277 w 479507"/>
              <a:gd name="connsiteY50" fmla="*/ 205679 h 262053"/>
              <a:gd name="connsiteX51" fmla="*/ 0 w 479507"/>
              <a:gd name="connsiteY51" fmla="*/ 128384 h 262053"/>
              <a:gd name="connsiteX52" fmla="*/ 66277 w 479507"/>
              <a:gd name="connsiteY52" fmla="*/ 51090 h 262053"/>
              <a:gd name="connsiteX53" fmla="*/ 314482 w 479507"/>
              <a:gd name="connsiteY53" fmla="*/ 0 h 262053"/>
              <a:gd name="connsiteX54" fmla="*/ 332720 w 479507"/>
              <a:gd name="connsiteY54" fmla="*/ 0 h 262053"/>
              <a:gd name="connsiteX55" fmla="*/ 332720 w 479507"/>
              <a:gd name="connsiteY55" fmla="*/ 28628 h 262053"/>
              <a:gd name="connsiteX56" fmla="*/ 314482 w 479507"/>
              <a:gd name="connsiteY56" fmla="*/ 28628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79507" h="262053">
                <a:moveTo>
                  <a:pt x="215292" y="66064"/>
                </a:moveTo>
                <a:cubicBezTo>
                  <a:pt x="181106" y="66064"/>
                  <a:pt x="166360" y="96678"/>
                  <a:pt x="166360" y="127293"/>
                </a:cubicBezTo>
                <a:cubicBezTo>
                  <a:pt x="166360" y="157242"/>
                  <a:pt x="181777" y="185860"/>
                  <a:pt x="215292" y="185860"/>
                </a:cubicBezTo>
                <a:cubicBezTo>
                  <a:pt x="246797" y="185860"/>
                  <a:pt x="262884" y="157242"/>
                  <a:pt x="262884" y="127293"/>
                </a:cubicBezTo>
                <a:cubicBezTo>
                  <a:pt x="262884" y="98675"/>
                  <a:pt x="249478" y="66064"/>
                  <a:pt x="215292" y="66064"/>
                </a:cubicBezTo>
                <a:close/>
                <a:moveTo>
                  <a:pt x="66283" y="66064"/>
                </a:moveTo>
                <a:cubicBezTo>
                  <a:pt x="36650" y="66064"/>
                  <a:pt x="20487" y="91938"/>
                  <a:pt x="17793" y="118475"/>
                </a:cubicBezTo>
                <a:lnTo>
                  <a:pt x="113427" y="118475"/>
                </a:lnTo>
                <a:cubicBezTo>
                  <a:pt x="112754" y="91274"/>
                  <a:pt x="95917" y="66064"/>
                  <a:pt x="66283" y="66064"/>
                </a:cubicBezTo>
                <a:close/>
                <a:moveTo>
                  <a:pt x="314482" y="55934"/>
                </a:moveTo>
                <a:lnTo>
                  <a:pt x="332720" y="55934"/>
                </a:lnTo>
                <a:lnTo>
                  <a:pt x="332720" y="203036"/>
                </a:lnTo>
                <a:lnTo>
                  <a:pt x="314482" y="203036"/>
                </a:lnTo>
                <a:close/>
                <a:moveTo>
                  <a:pt x="420572" y="51090"/>
                </a:moveTo>
                <a:cubicBezTo>
                  <a:pt x="450040" y="51090"/>
                  <a:pt x="473480" y="66415"/>
                  <a:pt x="474149" y="97733"/>
                </a:cubicBezTo>
                <a:cubicBezTo>
                  <a:pt x="474149" y="97733"/>
                  <a:pt x="474149" y="97733"/>
                  <a:pt x="456737" y="97733"/>
                </a:cubicBezTo>
                <a:cubicBezTo>
                  <a:pt x="455397" y="75744"/>
                  <a:pt x="438654" y="65749"/>
                  <a:pt x="417893" y="65749"/>
                </a:cubicBezTo>
                <a:cubicBezTo>
                  <a:pt x="401820" y="65749"/>
                  <a:pt x="383068" y="71746"/>
                  <a:pt x="383068" y="91070"/>
                </a:cubicBezTo>
                <a:cubicBezTo>
                  <a:pt x="383068" y="107062"/>
                  <a:pt x="401150" y="112392"/>
                  <a:pt x="413875" y="115724"/>
                </a:cubicBezTo>
                <a:cubicBezTo>
                  <a:pt x="437985" y="121055"/>
                  <a:pt x="437985" y="121055"/>
                  <a:pt x="437985" y="121055"/>
                </a:cubicBezTo>
                <a:cubicBezTo>
                  <a:pt x="458076" y="124386"/>
                  <a:pt x="479507" y="136380"/>
                  <a:pt x="479507" y="161701"/>
                </a:cubicBezTo>
                <a:cubicBezTo>
                  <a:pt x="479507" y="193685"/>
                  <a:pt x="448030" y="205679"/>
                  <a:pt x="420572" y="205679"/>
                </a:cubicBezTo>
                <a:cubicBezTo>
                  <a:pt x="386417" y="205679"/>
                  <a:pt x="362977" y="189687"/>
                  <a:pt x="360298" y="154371"/>
                </a:cubicBezTo>
                <a:cubicBezTo>
                  <a:pt x="378380" y="154371"/>
                  <a:pt x="378380" y="154371"/>
                  <a:pt x="378380" y="154371"/>
                </a:cubicBezTo>
                <a:cubicBezTo>
                  <a:pt x="379719" y="178359"/>
                  <a:pt x="397802" y="191020"/>
                  <a:pt x="421242" y="191020"/>
                </a:cubicBezTo>
                <a:cubicBezTo>
                  <a:pt x="437985" y="191020"/>
                  <a:pt x="461425" y="183690"/>
                  <a:pt x="461425" y="163034"/>
                </a:cubicBezTo>
                <a:cubicBezTo>
                  <a:pt x="461425" y="145709"/>
                  <a:pt x="445352" y="140378"/>
                  <a:pt x="429279" y="136380"/>
                </a:cubicBezTo>
                <a:cubicBezTo>
                  <a:pt x="406508" y="131050"/>
                  <a:pt x="406508" y="131050"/>
                  <a:pt x="406508" y="131050"/>
                </a:cubicBezTo>
                <a:cubicBezTo>
                  <a:pt x="383068" y="125053"/>
                  <a:pt x="364986" y="117056"/>
                  <a:pt x="364986" y="91736"/>
                </a:cubicBezTo>
                <a:cubicBezTo>
                  <a:pt x="364986" y="62417"/>
                  <a:pt x="394453" y="51090"/>
                  <a:pt x="420572" y="51090"/>
                </a:cubicBezTo>
                <a:close/>
                <a:moveTo>
                  <a:pt x="215180" y="51090"/>
                </a:moveTo>
                <a:cubicBezTo>
                  <a:pt x="236638" y="51090"/>
                  <a:pt x="255414" y="64442"/>
                  <a:pt x="262790" y="80464"/>
                </a:cubicBezTo>
                <a:cubicBezTo>
                  <a:pt x="262790" y="55095"/>
                  <a:pt x="262790" y="55095"/>
                  <a:pt x="262790" y="55095"/>
                </a:cubicBezTo>
                <a:cubicBezTo>
                  <a:pt x="281566" y="55095"/>
                  <a:pt x="281566" y="55095"/>
                  <a:pt x="281566" y="55095"/>
                </a:cubicBezTo>
                <a:cubicBezTo>
                  <a:pt x="281566" y="190620"/>
                  <a:pt x="281566" y="190620"/>
                  <a:pt x="281566" y="190620"/>
                </a:cubicBezTo>
                <a:cubicBezTo>
                  <a:pt x="280896" y="234681"/>
                  <a:pt x="264131" y="262053"/>
                  <a:pt x="215180" y="262053"/>
                </a:cubicBezTo>
                <a:cubicBezTo>
                  <a:pt x="185674" y="262053"/>
                  <a:pt x="156169" y="248701"/>
                  <a:pt x="153487" y="217324"/>
                </a:cubicBezTo>
                <a:cubicBezTo>
                  <a:pt x="171593" y="217324"/>
                  <a:pt x="171593" y="217324"/>
                  <a:pt x="171593" y="217324"/>
                </a:cubicBezTo>
                <a:cubicBezTo>
                  <a:pt x="175616" y="238687"/>
                  <a:pt x="195062" y="246698"/>
                  <a:pt x="215180" y="246698"/>
                </a:cubicBezTo>
                <a:cubicBezTo>
                  <a:pt x="248708" y="246698"/>
                  <a:pt x="262790" y="226670"/>
                  <a:pt x="262790" y="190620"/>
                </a:cubicBezTo>
                <a:cubicBezTo>
                  <a:pt x="262790" y="170591"/>
                  <a:pt x="262790" y="170591"/>
                  <a:pt x="262790" y="170591"/>
                </a:cubicBezTo>
                <a:cubicBezTo>
                  <a:pt x="254073" y="188616"/>
                  <a:pt x="236638" y="201301"/>
                  <a:pt x="215180" y="201301"/>
                </a:cubicBezTo>
                <a:cubicBezTo>
                  <a:pt x="167569" y="201301"/>
                  <a:pt x="148123" y="167253"/>
                  <a:pt x="148123" y="125194"/>
                </a:cubicBezTo>
                <a:cubicBezTo>
                  <a:pt x="148123" y="84470"/>
                  <a:pt x="172263" y="51090"/>
                  <a:pt x="215180" y="51090"/>
                </a:cubicBezTo>
                <a:close/>
                <a:moveTo>
                  <a:pt x="66277" y="51090"/>
                </a:moveTo>
                <a:cubicBezTo>
                  <a:pt x="113809" y="51090"/>
                  <a:pt x="132554" y="91736"/>
                  <a:pt x="131215" y="133049"/>
                </a:cubicBezTo>
                <a:cubicBezTo>
                  <a:pt x="18076" y="133049"/>
                  <a:pt x="18076" y="133049"/>
                  <a:pt x="18076" y="133049"/>
                </a:cubicBezTo>
                <a:cubicBezTo>
                  <a:pt x="18076" y="159036"/>
                  <a:pt x="32134" y="191020"/>
                  <a:pt x="66277" y="191020"/>
                </a:cubicBezTo>
                <a:cubicBezTo>
                  <a:pt x="93056" y="191020"/>
                  <a:pt x="107114" y="175694"/>
                  <a:pt x="113139" y="153039"/>
                </a:cubicBezTo>
                <a:cubicBezTo>
                  <a:pt x="130546" y="153039"/>
                  <a:pt x="130546" y="153039"/>
                  <a:pt x="130546" y="153039"/>
                </a:cubicBezTo>
                <a:cubicBezTo>
                  <a:pt x="123181" y="186355"/>
                  <a:pt x="103767" y="205679"/>
                  <a:pt x="66277" y="205679"/>
                </a:cubicBezTo>
                <a:cubicBezTo>
                  <a:pt x="19415" y="205679"/>
                  <a:pt x="0" y="169697"/>
                  <a:pt x="0" y="128384"/>
                </a:cubicBezTo>
                <a:cubicBezTo>
                  <a:pt x="0" y="89737"/>
                  <a:pt x="19415" y="51090"/>
                  <a:pt x="66277" y="51090"/>
                </a:cubicBezTo>
                <a:close/>
                <a:moveTo>
                  <a:pt x="314482" y="0"/>
                </a:moveTo>
                <a:lnTo>
                  <a:pt x="332720" y="0"/>
                </a:lnTo>
                <a:lnTo>
                  <a:pt x="332720" y="28628"/>
                </a:lnTo>
                <a:lnTo>
                  <a:pt x="314482" y="28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3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nd gri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D0F1D1-7467-4F8C-9800-A4926144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258749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AA4F5F-71AC-41F0-921B-44CB2EDB4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585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erge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ADFC4-0D42-461F-B93A-4723E50E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289459" y="6292970"/>
            <a:ext cx="689291" cy="138499"/>
          </a:xfrm>
        </p:spPr>
        <p:txBody>
          <a:bodyPr/>
          <a:lstStyle/>
          <a:p>
            <a:r>
              <a:rPr lang="fr-FR" noProof="0" dirty="0"/>
              <a:t>imaginer. concevoir. concrétiser.</a:t>
            </a:r>
          </a:p>
        </p:txBody>
      </p:sp>
    </p:spTree>
    <p:extLst>
      <p:ext uri="{BB962C8B-B14F-4D97-AF65-F5344CB8AC3E}">
        <p14:creationId xmlns:p14="http://schemas.microsoft.com/office/powerpoint/2010/main" val="28913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97F578-73CA-41DD-B6A2-76E074E51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412183"/>
            <a:ext cx="10752000" cy="3538331"/>
          </a:xfr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2800" b="1">
                <a:solidFill>
                  <a:schemeClr val="accent1"/>
                </a:solidFill>
                <a:latin typeface="+mn-lt"/>
              </a:defRPr>
            </a:lvl1pPr>
            <a:lvl2pPr marL="396000" indent="-396000">
              <a:buSzPct val="90000"/>
              <a:buFont typeface="Segoe UI" panose="020B0502040204020203" pitchFamily="34" charset="0"/>
              <a:buChar char="▬"/>
              <a:defRPr sz="2400" b="0"/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492443"/>
          </a:xfrm>
        </p:spPr>
        <p:txBody>
          <a:bodyPr numCol="1" spcCol="360000">
            <a:sp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018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8620" y="4429649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04449" y="519756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20" y="3143904"/>
            <a:ext cx="6222654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8620" y="4429649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04449" y="519756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20" y="3143904"/>
            <a:ext cx="6222654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6481EF1-2480-47A9-B3B4-DA30FA7C96A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>
              <a:gd name="connsiteX0" fmla="*/ 11102932 w 12191999"/>
              <a:gd name="connsiteY0" fmla="*/ 0 h 6853089"/>
              <a:gd name="connsiteX1" fmla="*/ 12191999 w 12191999"/>
              <a:gd name="connsiteY1" fmla="*/ 0 h 6853089"/>
              <a:gd name="connsiteX2" fmla="*/ 12191999 w 12191999"/>
              <a:gd name="connsiteY2" fmla="*/ 6853089 h 6853089"/>
              <a:gd name="connsiteX3" fmla="*/ 0 w 12191999"/>
              <a:gd name="connsiteY3" fmla="*/ 6853089 h 6853089"/>
              <a:gd name="connsiteX4" fmla="*/ 0 w 12191999"/>
              <a:gd name="connsiteY4" fmla="*/ 2227360 h 6853089"/>
              <a:gd name="connsiteX5" fmla="*/ 1405403 w 12191999"/>
              <a:gd name="connsiteY5" fmla="*/ 3242876 h 685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3089">
                <a:moveTo>
                  <a:pt x="11102932" y="0"/>
                </a:moveTo>
                <a:lnTo>
                  <a:pt x="12191999" y="0"/>
                </a:lnTo>
                <a:lnTo>
                  <a:pt x="12191999" y="6853089"/>
                </a:lnTo>
                <a:lnTo>
                  <a:pt x="0" y="6853089"/>
                </a:lnTo>
                <a:lnTo>
                  <a:pt x="0" y="2227360"/>
                </a:lnTo>
                <a:lnTo>
                  <a:pt x="1405403" y="32428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8620" y="4429649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C976DD-4BC3-4A90-B0C8-30F29508AE76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41983" y="553645"/>
            <a:chExt cx="2263311" cy="845658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983" y="553645"/>
              <a:ext cx="905559" cy="845658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0280" y="772694"/>
              <a:ext cx="342374" cy="402569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2588" y="772694"/>
              <a:ext cx="340612" cy="543512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2171" y="637624"/>
              <a:ext cx="46394" cy="526481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394" y="772694"/>
              <a:ext cx="308900" cy="402569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5262908" y="4188871"/>
            <a:ext cx="216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1DCF53E6-0834-44B8-A74D-C81653825355}"/>
              </a:ext>
            </a:extLst>
          </p:cNvPr>
          <p:cNvSpPr/>
          <p:nvPr/>
        </p:nvSpPr>
        <p:spPr>
          <a:xfrm>
            <a:off x="0" y="1082446"/>
            <a:ext cx="3762375" cy="5775554"/>
          </a:xfrm>
          <a:custGeom>
            <a:avLst/>
            <a:gdLst>
              <a:gd name="connsiteX0" fmla="*/ 0 w 3704858"/>
              <a:gd name="connsiteY0" fmla="*/ 0 h 5775554"/>
              <a:gd name="connsiteX1" fmla="*/ 3704858 w 3704858"/>
              <a:gd name="connsiteY1" fmla="*/ 5772381 h 5775554"/>
              <a:gd name="connsiteX2" fmla="*/ 2780018 w 3704858"/>
              <a:gd name="connsiteY2" fmla="*/ 5775554 h 5775554"/>
              <a:gd name="connsiteX3" fmla="*/ 3170 w 3704858"/>
              <a:gd name="connsiteY3" fmla="*/ 5775554 h 5775554"/>
              <a:gd name="connsiteX0" fmla="*/ 0 w 3704858"/>
              <a:gd name="connsiteY0" fmla="*/ 0 h 5775554"/>
              <a:gd name="connsiteX1" fmla="*/ 3704858 w 3704858"/>
              <a:gd name="connsiteY1" fmla="*/ 5772381 h 5775554"/>
              <a:gd name="connsiteX2" fmla="*/ 3170 w 3704858"/>
              <a:gd name="connsiteY2" fmla="*/ 5775554 h 5775554"/>
              <a:gd name="connsiteX3" fmla="*/ 0 w 3704858"/>
              <a:gd name="connsiteY3" fmla="*/ 0 h 577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858" h="5775554">
                <a:moveTo>
                  <a:pt x="0" y="0"/>
                </a:moveTo>
                <a:lnTo>
                  <a:pt x="3704858" y="5772381"/>
                </a:lnTo>
                <a:lnTo>
                  <a:pt x="3170" y="5775554"/>
                </a:lnTo>
                <a:cubicBezTo>
                  <a:pt x="2113" y="3850369"/>
                  <a:pt x="1057" y="1925185"/>
                  <a:pt x="0" y="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20" y="3143904"/>
            <a:ext cx="6222654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211460-6588-4C17-8D50-F8C6E269A349}"/>
              </a:ext>
            </a:extLst>
          </p:cNvPr>
          <p:cNvSpPr/>
          <p:nvPr userDrawn="1"/>
        </p:nvSpPr>
        <p:spPr>
          <a:xfrm>
            <a:off x="5262908" y="4188871"/>
            <a:ext cx="216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4">
            <a:extLst>
              <a:ext uri="{FF2B5EF4-FFF2-40B4-BE49-F238E27FC236}">
                <a16:creationId xmlns:a16="http://schemas.microsoft.com/office/drawing/2014/main" id="{DCD83DDB-8823-44F3-8236-B3258040C396}"/>
              </a:ext>
            </a:extLst>
          </p:cNvPr>
          <p:cNvSpPr/>
          <p:nvPr userDrawn="1"/>
        </p:nvSpPr>
        <p:spPr>
          <a:xfrm>
            <a:off x="0" y="1935295"/>
            <a:ext cx="3159514" cy="4922705"/>
          </a:xfrm>
          <a:custGeom>
            <a:avLst/>
            <a:gdLst>
              <a:gd name="connsiteX0" fmla="*/ 0 w 3159514"/>
              <a:gd name="connsiteY0" fmla="*/ 0 h 4922705"/>
              <a:gd name="connsiteX1" fmla="*/ 3159514 w 3159514"/>
              <a:gd name="connsiteY1" fmla="*/ 4922705 h 4922705"/>
              <a:gd name="connsiteX2" fmla="*/ 0 w 3159514"/>
              <a:gd name="connsiteY2" fmla="*/ 4922705 h 49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9514" h="4922705">
                <a:moveTo>
                  <a:pt x="0" y="0"/>
                </a:moveTo>
                <a:lnTo>
                  <a:pt x="3159514" y="4922705"/>
                </a:lnTo>
                <a:lnTo>
                  <a:pt x="0" y="4922705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364262-D8BE-417E-89B7-C6E6C4D3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B651A6-522B-4651-838E-7183E7CD6DA2}"/>
              </a:ext>
            </a:extLst>
          </p:cNvPr>
          <p:cNvSpPr>
            <a:spLocks/>
          </p:cNvSpPr>
          <p:nvPr/>
        </p:nvSpPr>
        <p:spPr bwMode="auto">
          <a:xfrm>
            <a:off x="0" y="3721922"/>
            <a:ext cx="3159514" cy="3136078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6CEA4-EDDC-4926-A099-968FD3818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</p:spTree>
    <p:extLst>
      <p:ext uri="{BB962C8B-B14F-4D97-AF65-F5344CB8AC3E}">
        <p14:creationId xmlns:p14="http://schemas.microsoft.com/office/powerpoint/2010/main" val="20082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428216-099F-4AD4-A1BD-F9597725A24D}"/>
              </a:ext>
            </a:extLst>
          </p:cNvPr>
          <p:cNvGrpSpPr/>
          <p:nvPr userDrawn="1"/>
        </p:nvGrpSpPr>
        <p:grpSpPr>
          <a:xfrm>
            <a:off x="0" y="1905169"/>
            <a:ext cx="12192000" cy="4952831"/>
            <a:chOff x="0" y="1905169"/>
            <a:chExt cx="12192000" cy="49528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7A56200-998A-4BBB-9323-1A114356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905169"/>
              <a:ext cx="12192000" cy="4952830"/>
            </a:xfrm>
            <a:custGeom>
              <a:avLst/>
              <a:gdLst>
                <a:gd name="connsiteX0" fmla="*/ 12192000 w 12192000"/>
                <a:gd name="connsiteY0" fmla="*/ 0 h 4952830"/>
                <a:gd name="connsiteX1" fmla="*/ 12192000 w 12192000"/>
                <a:gd name="connsiteY1" fmla="*/ 4952830 h 4952830"/>
                <a:gd name="connsiteX2" fmla="*/ 0 w 12192000"/>
                <a:gd name="connsiteY2" fmla="*/ 4952830 h 4952830"/>
                <a:gd name="connsiteX3" fmla="*/ 0 w 12192000"/>
                <a:gd name="connsiteY3" fmla="*/ 1816752 h 4952830"/>
                <a:gd name="connsiteX4" fmla="*/ 2138430 w 12192000"/>
                <a:gd name="connsiteY4" fmla="*/ 3361939 h 495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4952830">
                  <a:moveTo>
                    <a:pt x="12192000" y="0"/>
                  </a:moveTo>
                  <a:lnTo>
                    <a:pt x="12192000" y="4952830"/>
                  </a:lnTo>
                  <a:lnTo>
                    <a:pt x="0" y="4952830"/>
                  </a:lnTo>
                  <a:lnTo>
                    <a:pt x="0" y="1816752"/>
                  </a:lnTo>
                  <a:lnTo>
                    <a:pt x="2138430" y="3361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586DF8-6E37-4E39-9189-6998834851F3}"/>
                </a:ext>
              </a:extLst>
            </p:cNvPr>
            <p:cNvSpPr/>
            <p:nvPr/>
          </p:nvSpPr>
          <p:spPr>
            <a:xfrm>
              <a:off x="0" y="1935295"/>
              <a:ext cx="3159514" cy="4922705"/>
            </a:xfrm>
            <a:custGeom>
              <a:avLst/>
              <a:gdLst>
                <a:gd name="connsiteX0" fmla="*/ 0 w 3159514"/>
                <a:gd name="connsiteY0" fmla="*/ 0 h 4922705"/>
                <a:gd name="connsiteX1" fmla="*/ 3159514 w 3159514"/>
                <a:gd name="connsiteY1" fmla="*/ 4922705 h 4922705"/>
                <a:gd name="connsiteX2" fmla="*/ 0 w 3159514"/>
                <a:gd name="connsiteY2" fmla="*/ 4922705 h 492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9514" h="4922705">
                  <a:moveTo>
                    <a:pt x="0" y="0"/>
                  </a:moveTo>
                  <a:lnTo>
                    <a:pt x="3159514" y="4922705"/>
                  </a:lnTo>
                  <a:lnTo>
                    <a:pt x="0" y="4922705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5498AE1-B3BD-435F-A39F-D96DCECB2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089" y="5968964"/>
            <a:ext cx="169918" cy="738664"/>
          </a:xfrm>
          <a:prstGeom prst="rect">
            <a:avLst/>
          </a:prstGeom>
        </p:spPr>
        <p:txBody>
          <a:bodyPr wrap="non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96D05-A2B1-4B7B-BFA6-8EA67FE37049}"/>
              </a:ext>
            </a:extLst>
          </p:cNvPr>
          <p:cNvSpPr/>
          <p:nvPr/>
        </p:nvSpPr>
        <p:spPr>
          <a:xfrm>
            <a:off x="11255274" y="4950871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19731A0-5387-49AB-9A38-F2835829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3905904"/>
            <a:ext cx="4994274" cy="941796"/>
          </a:xfrm>
        </p:spPr>
        <p:txBody>
          <a:bodyPr anchor="b"/>
          <a:lstStyle>
            <a:lvl1pPr algn="r"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21720AF-D259-45F5-B6CA-CA52EC9AA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1925" y="5191648"/>
            <a:ext cx="7499349" cy="27699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26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recomman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2508379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1800"/>
              </a:spcAft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 marL="396000" indent="-396000">
              <a:defRPr sz="2400"/>
            </a:lvl3pPr>
            <a:lvl4pPr marL="792000" indent="-396000">
              <a:defRPr sz="2400"/>
            </a:lvl4pPr>
            <a:lvl5pPr marL="1057275" indent="-324000">
              <a:defRPr sz="2000"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127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97F578-73CA-41DD-B6A2-76E074E51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412183"/>
            <a:ext cx="10752000" cy="3538331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2800" b="1">
                <a:solidFill>
                  <a:schemeClr val="accent1"/>
                </a:solidFill>
                <a:latin typeface="+mn-lt"/>
              </a:defRPr>
            </a:lvl1pPr>
            <a:lvl2pPr marL="396000" indent="-396000">
              <a:buSzPct val="90000"/>
              <a:buFont typeface="Segoe UI" panose="020B0502040204020203" pitchFamily="34" charset="0"/>
              <a:buChar char="▬"/>
              <a:defRPr sz="2400" b="0"/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492443"/>
          </a:xfrm>
          <a:prstGeom prst="rect">
            <a:avLst/>
          </a:prstGeom>
        </p:spPr>
        <p:txBody>
          <a:bodyPr numCol="1" spcCol="360000">
            <a:sp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noProof="0"/>
              <a:t>Edit Master text styles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446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3pPr marL="269875" indent="-269875">
              <a:defRPr/>
            </a:lvl3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356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dens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92469"/>
            <a:ext cx="10752000" cy="3538331"/>
          </a:xfrm>
          <a:prstGeom prst="rect">
            <a:avLst/>
          </a:prstGeom>
          <a:noFill/>
        </p:spPr>
        <p:txBody>
          <a:bodyPr numCol="2" spcCol="36000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 b="1">
                <a:solidFill>
                  <a:schemeClr val="accent1"/>
                </a:solidFill>
                <a:latin typeface="+mn-lt"/>
              </a:defRPr>
            </a:lvl1pPr>
            <a:lvl2pPr marL="324000" indent="-324000">
              <a:buSzPct val="90000"/>
              <a:buFont typeface="Segoe UI" panose="020B0502040204020203" pitchFamily="34" charset="0"/>
              <a:buChar char="▬"/>
              <a:defRPr sz="1800" b="0"/>
            </a:lvl2pPr>
            <a:lvl3pPr marL="669600" indent="-324000"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871200" indent="-259200">
              <a:buClrTx/>
              <a:buSzPct val="100000"/>
              <a:buFont typeface="Webdings" panose="05030102010509060703" pitchFamily="18" charset="2"/>
              <a:buChar char="4"/>
              <a:defRPr sz="1600">
                <a:solidFill>
                  <a:schemeClr val="accent5"/>
                </a:solidFill>
              </a:defRPr>
            </a:lvl4pPr>
            <a:lvl5pPr marL="490538" indent="-211138">
              <a:buFont typeface="Segoe UI" panose="020B0502040204020203" pitchFamily="34" charset="0"/>
              <a:buChar char="ꟷ"/>
              <a:defRPr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51AD6A-5B60-483F-92CD-3CCFA4F35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38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469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erge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imaginer. concevoir. concrétiser.</a:t>
            </a:r>
            <a:endParaRPr lang="fr-FR" dirty="0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CE50AA2A-4AEF-48B8-8A51-F3CF048EC5B3}"/>
              </a:ext>
            </a:extLst>
          </p:cNvPr>
          <p:cNvSpPr/>
          <p:nvPr userDrawn="1"/>
        </p:nvSpPr>
        <p:spPr>
          <a:xfrm>
            <a:off x="6808110" y="0"/>
            <a:ext cx="5383892" cy="6858000"/>
          </a:xfrm>
          <a:custGeom>
            <a:avLst/>
            <a:gdLst>
              <a:gd name="connsiteX0" fmla="*/ 1285874 w 4305299"/>
              <a:gd name="connsiteY0" fmla="*/ 0 h 6858000"/>
              <a:gd name="connsiteX1" fmla="*/ 4305299 w 4305299"/>
              <a:gd name="connsiteY1" fmla="*/ 0 h 6858000"/>
              <a:gd name="connsiteX2" fmla="*/ 4305299 w 4305299"/>
              <a:gd name="connsiteY2" fmla="*/ 6858000 h 6858000"/>
              <a:gd name="connsiteX3" fmla="*/ 1285874 w 4305299"/>
              <a:gd name="connsiteY3" fmla="*/ 6858000 h 6858000"/>
              <a:gd name="connsiteX4" fmla="*/ 0 w 4305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299" h="6858000">
                <a:moveTo>
                  <a:pt x="1285874" y="0"/>
                </a:moveTo>
                <a:lnTo>
                  <a:pt x="4305299" y="0"/>
                </a:lnTo>
                <a:lnTo>
                  <a:pt x="4305299" y="6858000"/>
                </a:lnTo>
                <a:lnTo>
                  <a:pt x="12858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64D12EED-3F4A-4208-AB7E-F02EAF2F9A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8960" y="-1743999"/>
            <a:ext cx="4313041" cy="4713442"/>
          </a:xfrm>
          <a:custGeom>
            <a:avLst/>
            <a:gdLst>
              <a:gd name="connsiteX0" fmla="*/ 537168 w 4313041"/>
              <a:gd name="connsiteY0" fmla="*/ 1743999 h 4713442"/>
              <a:gd name="connsiteX1" fmla="*/ 1865541 w 4313041"/>
              <a:gd name="connsiteY1" fmla="*/ 1743999 h 4713442"/>
              <a:gd name="connsiteX2" fmla="*/ 4313041 w 4313041"/>
              <a:gd name="connsiteY2" fmla="*/ 1743999 h 4713442"/>
              <a:gd name="connsiteX3" fmla="*/ 4313041 w 4313041"/>
              <a:gd name="connsiteY3" fmla="*/ 3902091 h 4713442"/>
              <a:gd name="connsiteX4" fmla="*/ 4174661 w 4313041"/>
              <a:gd name="connsiteY4" fmla="*/ 4023175 h 4713442"/>
              <a:gd name="connsiteX5" fmla="*/ 2079183 w 4313041"/>
              <a:gd name="connsiteY5" fmla="*/ 4713442 h 4713442"/>
              <a:gd name="connsiteX6" fmla="*/ 194152 w 4313041"/>
              <a:gd name="connsiteY6" fmla="*/ 4175282 h 4713442"/>
              <a:gd name="connsiteX7" fmla="*/ 0 w 4313041"/>
              <a:gd name="connsiteY7" fmla="*/ 4034952 h 4713442"/>
              <a:gd name="connsiteX8" fmla="*/ 2079183 w 4313041"/>
              <a:gd name="connsiteY8" fmla="*/ 0 h 4713442"/>
              <a:gd name="connsiteX9" fmla="*/ 2079208 w 4313041"/>
              <a:gd name="connsiteY9" fmla="*/ 1 h 4713442"/>
              <a:gd name="connsiteX10" fmla="*/ 2079159 w 4313041"/>
              <a:gd name="connsiteY10" fmla="*/ 1 h 471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13041" h="4713442">
                <a:moveTo>
                  <a:pt x="537168" y="1743999"/>
                </a:moveTo>
                <a:lnTo>
                  <a:pt x="1865541" y="1743999"/>
                </a:lnTo>
                <a:lnTo>
                  <a:pt x="4313041" y="1743999"/>
                </a:lnTo>
                <a:lnTo>
                  <a:pt x="4313041" y="3902091"/>
                </a:lnTo>
                <a:lnTo>
                  <a:pt x="4174661" y="4023175"/>
                </a:lnTo>
                <a:cubicBezTo>
                  <a:pt x="3638381" y="4449657"/>
                  <a:pt x="2897518" y="4713442"/>
                  <a:pt x="2079183" y="4713442"/>
                </a:cubicBezTo>
                <a:cubicBezTo>
                  <a:pt x="1363140" y="4713442"/>
                  <a:pt x="706411" y="4511482"/>
                  <a:pt x="194152" y="4175282"/>
                </a:cubicBezTo>
                <a:lnTo>
                  <a:pt x="0" y="4034952"/>
                </a:lnTo>
                <a:close/>
                <a:moveTo>
                  <a:pt x="2079183" y="0"/>
                </a:moveTo>
                <a:lnTo>
                  <a:pt x="2079208" y="1"/>
                </a:lnTo>
                <a:lnTo>
                  <a:pt x="2079159" y="1"/>
                </a:ln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61BCE652-9C7B-4830-8AA0-089573A9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7405905" cy="392415"/>
          </a:xfrm>
        </p:spPr>
        <p:txBody>
          <a:bodyPr/>
          <a:lstStyle/>
          <a:p>
            <a:r>
              <a:rPr lang="fr-FR" noProof="0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634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condens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5A2C5-EAB5-457D-AC81-936E3EA46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1938992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2"/>
            <a:r>
              <a:rPr lang="en-GB" noProof="0" dirty="0"/>
              <a:t>Second level</a:t>
            </a:r>
          </a:p>
          <a:p>
            <a:pPr lvl="3"/>
            <a:r>
              <a:rPr lang="en-GB" noProof="0" dirty="0"/>
              <a:t>Third level</a:t>
            </a:r>
          </a:p>
          <a:p>
            <a:pPr lvl="4"/>
            <a:r>
              <a:rPr lang="en-GB" noProof="0" dirty="0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549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74089B-0432-4541-92B8-1E0956B5E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54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173BD86-FC25-4CED-8823-C1B00B33A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052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31E5C05-17EA-4928-8B5C-D6FF5284FA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3509" y="2377298"/>
            <a:ext cx="3468870" cy="2437506"/>
          </a:xfrm>
          <a:prstGeom prst="rect">
            <a:avLst/>
          </a:prstGeo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36933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674ECA9-862B-445B-BDFC-B314D7D65A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4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FC3AE9A-D498-4FE7-8802-A656991883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052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5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1208187-5BE2-4F99-AA7B-F972B7E4AC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509" y="4938483"/>
            <a:ext cx="3394799" cy="47705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rgbClr val="71164C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D0C000-295C-4788-A0D6-16CA1D9C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77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 + image obl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CD066F01-B9B2-44BB-AB95-A11DEA2A4A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8366" y="1"/>
            <a:ext cx="7343634" cy="6857999"/>
          </a:xfrm>
          <a:custGeom>
            <a:avLst/>
            <a:gdLst>
              <a:gd name="connsiteX0" fmla="*/ 4396417 w 7343634"/>
              <a:gd name="connsiteY0" fmla="*/ 0 h 6857999"/>
              <a:gd name="connsiteX1" fmla="*/ 7343634 w 7343634"/>
              <a:gd name="connsiteY1" fmla="*/ 0 h 6857999"/>
              <a:gd name="connsiteX2" fmla="*/ 7343634 w 7343634"/>
              <a:gd name="connsiteY2" fmla="*/ 6857999 h 6857999"/>
              <a:gd name="connsiteX3" fmla="*/ 0 w 734363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3634" h="6857999">
                <a:moveTo>
                  <a:pt x="4396417" y="0"/>
                </a:moveTo>
                <a:lnTo>
                  <a:pt x="7343634" y="0"/>
                </a:lnTo>
                <a:lnTo>
                  <a:pt x="734363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  <p:txBody>
          <a:bodyPr wrap="square" lIns="2880000" tIns="3780000">
            <a:noAutofit/>
          </a:bodyPr>
          <a:lstStyle>
            <a:lvl1pPr algn="l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63285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28500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95D6888-5D76-44DF-8EED-0CCC3D71DF47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A73040B4-B08C-440E-8422-2B8F665CC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2B60F9B9-154A-46D9-9EA6-0E519B32F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21E30F2C-E796-42CD-8275-61EF4AA34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CDB2058F-F2FE-416C-849F-0286FFB9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1C473126-7E4E-4DCC-920B-5ACA234F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41735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image car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6E9E7F5-8A07-4702-850A-DFBFAC5481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999" y="2000250"/>
            <a:ext cx="3960000" cy="3960000"/>
          </a:xfrm>
          <a:prstGeom prst="rect">
            <a:avLst/>
          </a:prstGeom>
        </p:spPr>
        <p:txBody>
          <a:bodyPr tIns="144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 et mettez la en arrière-plan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DAF5125-3EAE-4758-9CF0-1C73834A0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3818" y="2000250"/>
            <a:ext cx="6438182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</p:spTree>
    <p:extLst>
      <p:ext uri="{BB962C8B-B14F-4D97-AF65-F5344CB8AC3E}">
        <p14:creationId xmlns:p14="http://schemas.microsoft.com/office/powerpoint/2010/main" val="38992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/>
        </p:nvSpPr>
        <p:spPr bwMode="auto">
          <a:xfrm flipH="1">
            <a:off x="6137744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8814027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91601" y="2987615"/>
            <a:ext cx="2760518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600" b="1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48701" y="3381315"/>
            <a:ext cx="3103418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84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71133FC2-1318-4F10-8D8D-6458C3B7DE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9885 w 3924150"/>
              <a:gd name="connsiteY5" fmla="*/ 456926 h 4533471"/>
              <a:gd name="connsiteX6" fmla="*/ 369885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9885" y="456926"/>
                </a:lnTo>
                <a:lnTo>
                  <a:pt x="369885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8" name="Espace réservé pour une image  37">
            <a:extLst>
              <a:ext uri="{FF2B5EF4-FFF2-40B4-BE49-F238E27FC236}">
                <a16:creationId xmlns:a16="http://schemas.microsoft.com/office/drawing/2014/main" id="{8A622EEE-2001-4C8C-8EF8-CC8AF7B488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6712 w 3924150"/>
              <a:gd name="connsiteY5" fmla="*/ 456926 h 4533471"/>
              <a:gd name="connsiteX6" fmla="*/ 366712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6712" y="456926"/>
                </a:lnTo>
                <a:lnTo>
                  <a:pt x="366712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0" name="Freeform: Shape 35">
            <a:extLst>
              <a:ext uri="{FF2B5EF4-FFF2-40B4-BE49-F238E27FC236}">
                <a16:creationId xmlns:a16="http://schemas.microsoft.com/office/drawing/2014/main" id="{82C6A00A-752A-4B30-8D83-213622CCD4D5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95FAD-D2D3-4D29-80DE-8CBC97F35A77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526488-3A64-4833-8581-CDF477B6DEE4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31852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AA269D0-AD5A-4282-8EB7-DB644F2277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62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87440E4B-05B5-41A3-9A79-FCFAE816B9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6FA091D0-6697-4641-B691-3625BD9606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0" name="Text Placeholder 48">
            <a:extLst>
              <a:ext uri="{FF2B5EF4-FFF2-40B4-BE49-F238E27FC236}">
                <a16:creationId xmlns:a16="http://schemas.microsoft.com/office/drawing/2014/main" id="{4D512940-07A7-4209-A42C-9EC4C69D2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260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D161ADE7-AF70-4545-95E6-79B56D6D4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5580" y="4914900"/>
            <a:ext cx="3466800" cy="940955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0B9108-8126-4D97-8696-055EFB0C8871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22B9F-F420-45AF-BB2F-BEDC065A8394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DB26B-374C-4C7D-9308-2D38A155C66E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24455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éfé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Freeform: Shape 32">
            <a:extLst>
              <a:ext uri="{FF2B5EF4-FFF2-40B4-BE49-F238E27FC236}">
                <a16:creationId xmlns:a16="http://schemas.microsoft.com/office/drawing/2014/main" id="{5D149C8B-D1EB-4665-9A92-AB38A3C2B2E5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40" name="Freeform: Shape 35">
            <a:extLst>
              <a:ext uri="{FF2B5EF4-FFF2-40B4-BE49-F238E27FC236}">
                <a16:creationId xmlns:a16="http://schemas.microsoft.com/office/drawing/2014/main" id="{1D02D774-FA24-44ED-B41D-653869D3F4D3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3" name="Espace réservé pour une image  82">
            <a:extLst>
              <a:ext uri="{FF2B5EF4-FFF2-40B4-BE49-F238E27FC236}">
                <a16:creationId xmlns:a16="http://schemas.microsoft.com/office/drawing/2014/main" id="{4DDB7323-8921-4505-99E6-CEAC46534D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26469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1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2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85" name="Freeform: Shape 32">
            <a:extLst>
              <a:ext uri="{FF2B5EF4-FFF2-40B4-BE49-F238E27FC236}">
                <a16:creationId xmlns:a16="http://schemas.microsoft.com/office/drawing/2014/main" id="{F1C2F9FF-28C3-43CF-8CFA-443F864617A2}"/>
              </a:ext>
            </a:extLst>
          </p:cNvPr>
          <p:cNvSpPr/>
          <p:nvPr/>
        </p:nvSpPr>
        <p:spPr>
          <a:xfrm rot="16200000" flipH="1">
            <a:off x="654834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6" name="Freeform: Shape 35">
            <a:extLst>
              <a:ext uri="{FF2B5EF4-FFF2-40B4-BE49-F238E27FC236}">
                <a16:creationId xmlns:a16="http://schemas.microsoft.com/office/drawing/2014/main" id="{79A69F8E-6A38-40DB-981D-93F15EF09469}"/>
              </a:ext>
            </a:extLst>
          </p:cNvPr>
          <p:cNvSpPr/>
          <p:nvPr/>
        </p:nvSpPr>
        <p:spPr>
          <a:xfrm rot="16200000" flipH="1">
            <a:off x="4758508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89" name="Espace réservé pour une image  88">
            <a:extLst>
              <a:ext uri="{FF2B5EF4-FFF2-40B4-BE49-F238E27FC236}">
                <a16:creationId xmlns:a16="http://schemas.microsoft.com/office/drawing/2014/main" id="{37D32380-7413-4113-A4EE-0D10FEADEE6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826469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90" name="Espace réservé pour une image  89">
            <a:extLst>
              <a:ext uri="{FF2B5EF4-FFF2-40B4-BE49-F238E27FC236}">
                <a16:creationId xmlns:a16="http://schemas.microsoft.com/office/drawing/2014/main" id="{9FFF8D53-3BB8-4306-8626-C30C13E21D7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19622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A55A07-0C32-4EF0-8774-1F185D0E1DB5}"/>
              </a:ext>
            </a:extLst>
          </p:cNvPr>
          <p:cNvSpPr>
            <a:spLocks/>
          </p:cNvSpPr>
          <p:nvPr/>
        </p:nvSpPr>
        <p:spPr>
          <a:xfrm>
            <a:off x="4759794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D908A-DF52-401A-9EEA-2642B0C6B637}"/>
              </a:ext>
            </a:extLst>
          </p:cNvPr>
          <p:cNvSpPr>
            <a:spLocks/>
          </p:cNvSpPr>
          <p:nvPr/>
        </p:nvSpPr>
        <p:spPr>
          <a:xfrm>
            <a:off x="656120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CF46DB-A0D2-41C0-9172-3A3718D1240A}"/>
              </a:ext>
            </a:extLst>
          </p:cNvPr>
          <p:cNvSpPr>
            <a:spLocks/>
          </p:cNvSpPr>
          <p:nvPr/>
        </p:nvSpPr>
        <p:spPr>
          <a:xfrm>
            <a:off x="4759794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9996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fé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600358" y="3116529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33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19622" y="3116529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34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81094" y="3104647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20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600358" y="1402742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Modifiez le style du titre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  <a:prstGeom prst="rect">
            <a:avLst/>
          </a:prstGeo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2467391" y="1532165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3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481094" y="1390860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4288473" y="152200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638342" y="3187052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2467391" y="3187052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4290989" y="3170580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06.</a:t>
            </a:r>
          </a:p>
        </p:txBody>
      </p:sp>
      <p:sp>
        <p:nvSpPr>
          <p:cNvPr id="35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600358" y="4826742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 userDrawn="1"/>
        </p:nvSpPr>
        <p:spPr>
          <a:xfrm>
            <a:off x="2467391" y="4954130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07.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6E6D2-DB00-4754-949A-268AA5D78EDA}"/>
              </a:ext>
            </a:extLst>
          </p:cNvPr>
          <p:cNvSpPr>
            <a:spLocks/>
          </p:cNvSpPr>
          <p:nvPr/>
        </p:nvSpPr>
        <p:spPr>
          <a:xfrm>
            <a:off x="338804" y="1532165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37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9776" y="1443944"/>
            <a:ext cx="1505418" cy="1411578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69885 w 3924150"/>
              <a:gd name="connsiteY6" fmla="*/ 210704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96568 w 3924150"/>
              <a:gd name="connsiteY6" fmla="*/ 158278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86 w 3924150"/>
              <a:gd name="connsiteY5" fmla="*/ 525081 h 2168960"/>
              <a:gd name="connsiteX6" fmla="*/ 396568 w 3924150"/>
              <a:gd name="connsiteY6" fmla="*/ 142550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96568 w 3924150"/>
              <a:gd name="connsiteY6" fmla="*/ 142550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78780 w 3924150"/>
              <a:gd name="connsiteY6" fmla="*/ 126822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87674 w 3924150"/>
              <a:gd name="connsiteY6" fmla="*/ 153036 h 2168960"/>
              <a:gd name="connsiteX7" fmla="*/ 8891 w 3924150"/>
              <a:gd name="connsiteY7" fmla="*/ 147793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87674 w 3924150"/>
              <a:gd name="connsiteY6" fmla="*/ 153036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52098 w 3924150"/>
              <a:gd name="connsiteY5" fmla="*/ 519838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87674 w 3924150"/>
              <a:gd name="connsiteY5" fmla="*/ 530323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423250 w 3924150"/>
              <a:gd name="connsiteY5" fmla="*/ 519838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96571 w 3924150"/>
              <a:gd name="connsiteY5" fmla="*/ 519838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519838 h 2168960"/>
              <a:gd name="connsiteX5" fmla="*/ 369891 w 3924150"/>
              <a:gd name="connsiteY5" fmla="*/ 525081 h 2168960"/>
              <a:gd name="connsiteX6" fmla="*/ 378780 w 3924150"/>
              <a:gd name="connsiteY6" fmla="*/ 137308 h 2168960"/>
              <a:gd name="connsiteX7" fmla="*/ 0 w 3924150"/>
              <a:gd name="connsiteY7" fmla="*/ 132065 h 2168960"/>
              <a:gd name="connsiteX8" fmla="*/ 0 w 3924150"/>
              <a:gd name="connsiteY8" fmla="*/ 0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519838"/>
                </a:lnTo>
                <a:lnTo>
                  <a:pt x="369891" y="525081"/>
                </a:lnTo>
                <a:cubicBezTo>
                  <a:pt x="369891" y="420289"/>
                  <a:pt x="378780" y="242100"/>
                  <a:pt x="378780" y="137308"/>
                </a:cubicBezTo>
                <a:lnTo>
                  <a:pt x="0" y="13206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3756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éférenc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D4BFB07-2950-4E1B-BBE3-C896547E0A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2600" y="1362102"/>
            <a:ext cx="1941483" cy="156397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3816A02F-99D4-4208-9C5D-7C350D2E51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0558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A3D24E8-FAFB-4A29-A455-B849CD563D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620" y="1358636"/>
            <a:ext cx="1638000" cy="1637372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A3151FD7-8F64-4695-9F5A-EBCCF3C07E6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96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CFB6692-25A1-46D8-A980-49638F51C9A9}"/>
              </a:ext>
            </a:extLst>
          </p:cNvPr>
          <p:cNvSpPr/>
          <p:nvPr/>
        </p:nvSpPr>
        <p:spPr>
          <a:xfrm rot="16200000" flipH="1">
            <a:off x="6548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6AC26054-78BA-4F94-9D6C-DFA5CB4FDA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484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Cliquez sur l'icône pour ajouter une image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330C505-6326-4B7F-B0F6-7ED0FE43CB9D}"/>
              </a:ext>
            </a:extLst>
          </p:cNvPr>
          <p:cNvSpPr/>
          <p:nvPr/>
        </p:nvSpPr>
        <p:spPr>
          <a:xfrm rot="16200000" flipH="1">
            <a:off x="24836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2450" y="3926605"/>
            <a:ext cx="7110413" cy="1938487"/>
          </a:xfrm>
          <a:prstGeom prst="rect">
            <a:avLst/>
          </a:prstGeom>
        </p:spPr>
        <p:txBody>
          <a:bodyPr numCol="2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74DD52-7D52-46DA-BA2A-DCC77AB604D8}"/>
              </a:ext>
            </a:extLst>
          </p:cNvPr>
          <p:cNvSpPr>
            <a:spLocks/>
          </p:cNvSpPr>
          <p:nvPr/>
        </p:nvSpPr>
        <p:spPr>
          <a:xfrm>
            <a:off x="65612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6A49A7-5CBC-4DD5-BB88-AE13A023E947}"/>
              </a:ext>
            </a:extLst>
          </p:cNvPr>
          <p:cNvSpPr>
            <a:spLocks/>
          </p:cNvSpPr>
          <p:nvPr/>
        </p:nvSpPr>
        <p:spPr>
          <a:xfrm>
            <a:off x="429910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B3F491-ABAA-49AF-B796-5CEE3DE806CA}"/>
              </a:ext>
            </a:extLst>
          </p:cNvPr>
          <p:cNvSpPr>
            <a:spLocks/>
          </p:cNvSpPr>
          <p:nvPr/>
        </p:nvSpPr>
        <p:spPr>
          <a:xfrm>
            <a:off x="7942080" y="154232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09F90B-8E58-4A3B-B71C-74B7B75CDA65}"/>
              </a:ext>
            </a:extLst>
          </p:cNvPr>
          <p:cNvSpPr>
            <a:spLocks/>
          </p:cNvSpPr>
          <p:nvPr/>
        </p:nvSpPr>
        <p:spPr>
          <a:xfrm>
            <a:off x="6561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667718-9B74-4CFC-BD04-A3425D763E54}"/>
              </a:ext>
            </a:extLst>
          </p:cNvPr>
          <p:cNvSpPr>
            <a:spLocks/>
          </p:cNvSpPr>
          <p:nvPr/>
        </p:nvSpPr>
        <p:spPr>
          <a:xfrm>
            <a:off x="24849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fr-FR" sz="1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3705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x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/>
        </p:nvSpPr>
        <p:spPr>
          <a:xfrm>
            <a:off x="0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61696" y="1411432"/>
                </a:lnTo>
                <a:lnTo>
                  <a:pt x="2561679" y="141143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0535B-34AB-4964-AEE1-6FFCE0A06909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10389E69-70D2-4DF9-B26C-DC4A60F4C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0E6D57F8-E2C5-494D-8E5A-D6F520173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2D05D810-2269-48AB-B2C5-D8B6BF648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5FDDA32C-0C4E-42CA-8301-4BBFF8F8E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B0B06196-51C5-458B-8788-A142B15C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09" y="2263715"/>
            <a:ext cx="2452909" cy="81047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200"/>
              </a:spcBef>
              <a:spcAft>
                <a:spcPts val="600"/>
              </a:spcAft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881E02-F184-4866-8F64-725EBA11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618" y="690301"/>
            <a:ext cx="8673382" cy="39241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761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condensed - 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51AD6A-5B60-483F-92CD-3CCFA4F35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3825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92469"/>
            <a:ext cx="10752000" cy="3538331"/>
          </a:xfrm>
        </p:spPr>
        <p:txBody>
          <a:bodyPr numCol="2" spcCol="36000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 b="1" baseline="0">
                <a:solidFill>
                  <a:schemeClr val="accent1"/>
                </a:solidFill>
                <a:latin typeface="+mn-lt"/>
              </a:defRPr>
            </a:lvl1pPr>
            <a:lvl2pPr marL="324000" indent="-324000">
              <a:buSzPct val="90000"/>
              <a:buFont typeface="Segoe UI" panose="020B0502040204020203" pitchFamily="34" charset="0"/>
              <a:buChar char="▬"/>
              <a:defRPr sz="1800" b="0"/>
            </a:lvl2pPr>
            <a:lvl3pPr marL="669600" indent="-324000"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871200" indent="-259200">
              <a:buClrTx/>
              <a:buSzPct val="100000"/>
              <a:buFont typeface="Webdings" panose="05030102010509060703" pitchFamily="18" charset="2"/>
              <a:buChar char="4"/>
              <a:defRPr sz="1600">
                <a:solidFill>
                  <a:schemeClr val="accent5"/>
                </a:solidFill>
              </a:defRPr>
            </a:lvl4pPr>
            <a:lvl5pPr marL="490538" indent="-211138">
              <a:buFont typeface="Segoe UI" panose="020B0502040204020203" pitchFamily="34" charset="0"/>
              <a:buChar char="ꟷ"/>
              <a:defRPr/>
            </a:lvl5pPr>
          </a:lstStyle>
          <a:p>
            <a:pPr lvl="0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84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x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8">
            <a:extLst>
              <a:ext uri="{FF2B5EF4-FFF2-40B4-BE49-F238E27FC236}">
                <a16:creationId xmlns:a16="http://schemas.microsoft.com/office/drawing/2014/main" id="{B7AD4BEC-7872-494C-AB31-8815E27392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9EACE4D7-AFFF-4778-8833-01DFC68D42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340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Cliquez sur l'icône pour ajouter une image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1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5925" indent="0">
              <a:buNone/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8F44032E-274C-42BF-8F3E-C0D683D6A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3400" y="326300"/>
            <a:ext cx="5298600" cy="14260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36567FB-26C5-4CF1-9747-8D18D4F530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3069749"/>
            <a:ext cx="2431393" cy="3788251"/>
          </a:xfrm>
          <a:custGeom>
            <a:avLst/>
            <a:gdLst>
              <a:gd name="connsiteX0" fmla="*/ 0 w 2431393"/>
              <a:gd name="connsiteY0" fmla="*/ 0 h 3788251"/>
              <a:gd name="connsiteX1" fmla="*/ 2431393 w 2431393"/>
              <a:gd name="connsiteY1" fmla="*/ 3788251 h 3788251"/>
              <a:gd name="connsiteX2" fmla="*/ 0 w 2431393"/>
              <a:gd name="connsiteY2" fmla="*/ 3788251 h 37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1393" h="3788251">
                <a:moveTo>
                  <a:pt x="0" y="0"/>
                </a:moveTo>
                <a:lnTo>
                  <a:pt x="2431393" y="3788251"/>
                </a:lnTo>
                <a:lnTo>
                  <a:pt x="0" y="3788251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algn="ctr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DC4E982-2B13-4F1F-8D42-C1CD8AC091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3947433"/>
            <a:ext cx="2421701" cy="2910566"/>
          </a:xfrm>
          <a:custGeom>
            <a:avLst/>
            <a:gdLst>
              <a:gd name="connsiteX0" fmla="*/ 0 w 2421701"/>
              <a:gd name="connsiteY0" fmla="*/ 0 h 2910566"/>
              <a:gd name="connsiteX1" fmla="*/ 1024671 w 2421701"/>
              <a:gd name="connsiteY1" fmla="*/ 731941 h 2910566"/>
              <a:gd name="connsiteX2" fmla="*/ 1024677 w 2421701"/>
              <a:gd name="connsiteY2" fmla="*/ 731939 h 2910566"/>
              <a:gd name="connsiteX3" fmla="*/ 2421701 w 2421701"/>
              <a:gd name="connsiteY3" fmla="*/ 2910566 h 2910566"/>
              <a:gd name="connsiteX4" fmla="*/ 0 w 2421701"/>
              <a:gd name="connsiteY4" fmla="*/ 2910566 h 291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701" h="2910566">
                <a:moveTo>
                  <a:pt x="0" y="0"/>
                </a:moveTo>
                <a:lnTo>
                  <a:pt x="1024671" y="731941"/>
                </a:lnTo>
                <a:cubicBezTo>
                  <a:pt x="1024673" y="731940"/>
                  <a:pt x="1024675" y="731940"/>
                  <a:pt x="1024677" y="731939"/>
                </a:cubicBezTo>
                <a:lnTo>
                  <a:pt x="2421701" y="2910566"/>
                </a:lnTo>
                <a:lnTo>
                  <a:pt x="0" y="291056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2" name="Espace réservé du texte 46">
            <a:extLst>
              <a:ext uri="{FF2B5EF4-FFF2-40B4-BE49-F238E27FC236}">
                <a16:creationId xmlns:a16="http://schemas.microsoft.com/office/drawing/2014/main" id="{6A07252E-B4B7-4225-BE07-6EFA7E09DB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19" y="6291263"/>
            <a:ext cx="349943" cy="326795"/>
          </a:xfrm>
          <a:custGeom>
            <a:avLst/>
            <a:gdLst>
              <a:gd name="connsiteX0" fmla="*/ 189594 w 347975"/>
              <a:gd name="connsiteY0" fmla="*/ 98215 h 326795"/>
              <a:gd name="connsiteX1" fmla="*/ 160803 w 347975"/>
              <a:gd name="connsiteY1" fmla="*/ 111532 h 326795"/>
              <a:gd name="connsiteX2" fmla="*/ 140047 w 347975"/>
              <a:gd name="connsiteY2" fmla="*/ 142160 h 326795"/>
              <a:gd name="connsiteX3" fmla="*/ 135360 w 347975"/>
              <a:gd name="connsiteY3" fmla="*/ 160138 h 326795"/>
              <a:gd name="connsiteX4" fmla="*/ 134021 w 347975"/>
              <a:gd name="connsiteY4" fmla="*/ 170126 h 326795"/>
              <a:gd name="connsiteX5" fmla="*/ 134690 w 347975"/>
              <a:gd name="connsiteY5" fmla="*/ 176784 h 326795"/>
              <a:gd name="connsiteX6" fmla="*/ 135360 w 347975"/>
              <a:gd name="connsiteY6" fmla="*/ 182777 h 326795"/>
              <a:gd name="connsiteX7" fmla="*/ 138038 w 347975"/>
              <a:gd name="connsiteY7" fmla="*/ 180779 h 326795"/>
              <a:gd name="connsiteX8" fmla="*/ 183568 w 347975"/>
              <a:gd name="connsiteY8" fmla="*/ 138831 h 326795"/>
              <a:gd name="connsiteX9" fmla="*/ 197629 w 347975"/>
              <a:gd name="connsiteY9" fmla="*/ 108203 h 326795"/>
              <a:gd name="connsiteX10" fmla="*/ 196959 w 347975"/>
              <a:gd name="connsiteY10" fmla="*/ 102210 h 326795"/>
              <a:gd name="connsiteX11" fmla="*/ 196290 w 347975"/>
              <a:gd name="connsiteY11" fmla="*/ 100213 h 326795"/>
              <a:gd name="connsiteX12" fmla="*/ 195620 w 347975"/>
              <a:gd name="connsiteY12" fmla="*/ 99547 h 326795"/>
              <a:gd name="connsiteX13" fmla="*/ 194281 w 347975"/>
              <a:gd name="connsiteY13" fmla="*/ 98881 h 326795"/>
              <a:gd name="connsiteX14" fmla="*/ 193612 w 347975"/>
              <a:gd name="connsiteY14" fmla="*/ 98215 h 326795"/>
              <a:gd name="connsiteX15" fmla="*/ 189594 w 347975"/>
              <a:gd name="connsiteY15" fmla="*/ 98215 h 326795"/>
              <a:gd name="connsiteX16" fmla="*/ 184507 w 347975"/>
              <a:gd name="connsiteY16" fmla="*/ 28628 h 326795"/>
              <a:gd name="connsiteX17" fmla="*/ 49061 w 347975"/>
              <a:gd name="connsiteY17" fmla="*/ 163285 h 326795"/>
              <a:gd name="connsiteX18" fmla="*/ 63142 w 347975"/>
              <a:gd name="connsiteY18" fmla="*/ 222614 h 326795"/>
              <a:gd name="connsiteX19" fmla="*/ 109408 w 347975"/>
              <a:gd name="connsiteY19" fmla="*/ 199949 h 326795"/>
              <a:gd name="connsiteX20" fmla="*/ 157015 w 347975"/>
              <a:gd name="connsiteY20" fmla="*/ 79957 h 326795"/>
              <a:gd name="connsiteX21" fmla="*/ 199929 w 347975"/>
              <a:gd name="connsiteY21" fmla="*/ 71958 h 326795"/>
              <a:gd name="connsiteX22" fmla="*/ 223397 w 347975"/>
              <a:gd name="connsiteY22" fmla="*/ 107289 h 326795"/>
              <a:gd name="connsiteX23" fmla="*/ 173108 w 347975"/>
              <a:gd name="connsiteY23" fmla="*/ 181950 h 326795"/>
              <a:gd name="connsiteX24" fmla="*/ 142934 w 347975"/>
              <a:gd name="connsiteY24" fmla="*/ 203282 h 326795"/>
              <a:gd name="connsiteX25" fmla="*/ 144275 w 347975"/>
              <a:gd name="connsiteY25" fmla="*/ 205282 h 326795"/>
              <a:gd name="connsiteX26" fmla="*/ 149640 w 347975"/>
              <a:gd name="connsiteY26" fmla="*/ 210615 h 326795"/>
              <a:gd name="connsiteX27" fmla="*/ 150981 w 347975"/>
              <a:gd name="connsiteY27" fmla="*/ 211948 h 326795"/>
              <a:gd name="connsiteX28" fmla="*/ 154333 w 347975"/>
              <a:gd name="connsiteY28" fmla="*/ 214614 h 326795"/>
              <a:gd name="connsiteX29" fmla="*/ 157015 w 347975"/>
              <a:gd name="connsiteY29" fmla="*/ 216614 h 326795"/>
              <a:gd name="connsiteX30" fmla="*/ 159027 w 347975"/>
              <a:gd name="connsiteY30" fmla="*/ 217281 h 326795"/>
              <a:gd name="connsiteX31" fmla="*/ 164391 w 347975"/>
              <a:gd name="connsiteY31" fmla="*/ 219948 h 326795"/>
              <a:gd name="connsiteX32" fmla="*/ 169085 w 347975"/>
              <a:gd name="connsiteY32" fmla="*/ 221281 h 326795"/>
              <a:gd name="connsiteX33" fmla="*/ 171096 w 347975"/>
              <a:gd name="connsiteY33" fmla="*/ 221947 h 326795"/>
              <a:gd name="connsiteX34" fmla="*/ 177131 w 347975"/>
              <a:gd name="connsiteY34" fmla="*/ 222614 h 326795"/>
              <a:gd name="connsiteX35" fmla="*/ 184507 w 347975"/>
              <a:gd name="connsiteY35" fmla="*/ 223281 h 326795"/>
              <a:gd name="connsiteX36" fmla="*/ 188446 w 347975"/>
              <a:gd name="connsiteY36" fmla="*/ 223281 h 326795"/>
              <a:gd name="connsiteX37" fmla="*/ 189871 w 347975"/>
              <a:gd name="connsiteY37" fmla="*/ 223281 h 326795"/>
              <a:gd name="connsiteX38" fmla="*/ 205293 w 347975"/>
              <a:gd name="connsiteY38" fmla="*/ 221281 h 326795"/>
              <a:gd name="connsiteX39" fmla="*/ 212669 w 347975"/>
              <a:gd name="connsiteY39" fmla="*/ 219281 h 326795"/>
              <a:gd name="connsiteX40" fmla="*/ 215351 w 347975"/>
              <a:gd name="connsiteY40" fmla="*/ 218614 h 326795"/>
              <a:gd name="connsiteX41" fmla="*/ 217362 w 347975"/>
              <a:gd name="connsiteY41" fmla="*/ 217948 h 326795"/>
              <a:gd name="connsiteX42" fmla="*/ 243513 w 347975"/>
              <a:gd name="connsiteY42" fmla="*/ 205282 h 326795"/>
              <a:gd name="connsiteX43" fmla="*/ 261617 w 347975"/>
              <a:gd name="connsiteY43" fmla="*/ 211948 h 326795"/>
              <a:gd name="connsiteX44" fmla="*/ 258264 w 347975"/>
              <a:gd name="connsiteY44" fmla="*/ 227947 h 326795"/>
              <a:gd name="connsiteX45" fmla="*/ 251559 w 347975"/>
              <a:gd name="connsiteY45" fmla="*/ 233947 h 326795"/>
              <a:gd name="connsiteX46" fmla="*/ 124160 w 347975"/>
              <a:gd name="connsiteY46" fmla="*/ 227280 h 326795"/>
              <a:gd name="connsiteX47" fmla="*/ 118125 w 347975"/>
              <a:gd name="connsiteY47" fmla="*/ 217948 h 326795"/>
              <a:gd name="connsiteX48" fmla="*/ 105385 w 347975"/>
              <a:gd name="connsiteY48" fmla="*/ 224614 h 326795"/>
              <a:gd name="connsiteX49" fmla="*/ 71859 w 347975"/>
              <a:gd name="connsiteY49" fmla="*/ 237946 h 326795"/>
              <a:gd name="connsiteX50" fmla="*/ 184507 w 347975"/>
              <a:gd name="connsiteY50" fmla="*/ 298608 h 326795"/>
              <a:gd name="connsiteX51" fmla="*/ 319952 w 347975"/>
              <a:gd name="connsiteY51" fmla="*/ 163285 h 326795"/>
              <a:gd name="connsiteX52" fmla="*/ 184507 w 347975"/>
              <a:gd name="connsiteY52" fmla="*/ 28628 h 326795"/>
              <a:gd name="connsiteX53" fmla="*/ 184240 w 347975"/>
              <a:gd name="connsiteY53" fmla="*/ 0 h 326795"/>
              <a:gd name="connsiteX54" fmla="*/ 347975 w 347975"/>
              <a:gd name="connsiteY54" fmla="*/ 163398 h 326795"/>
              <a:gd name="connsiteX55" fmla="*/ 184240 w 347975"/>
              <a:gd name="connsiteY55" fmla="*/ 326795 h 326795"/>
              <a:gd name="connsiteX56" fmla="*/ 42650 w 347975"/>
              <a:gd name="connsiteY56" fmla="*/ 246097 h 326795"/>
              <a:gd name="connsiteX57" fmla="*/ 7755 w 347975"/>
              <a:gd name="connsiteY57" fmla="*/ 253433 h 326795"/>
              <a:gd name="connsiteX58" fmla="*/ 5071 w 347975"/>
              <a:gd name="connsiteY58" fmla="*/ 240094 h 326795"/>
              <a:gd name="connsiteX59" fmla="*/ 35268 w 347975"/>
              <a:gd name="connsiteY59" fmla="*/ 232091 h 326795"/>
              <a:gd name="connsiteX60" fmla="*/ 20505 w 347975"/>
              <a:gd name="connsiteY60" fmla="*/ 163398 h 326795"/>
              <a:gd name="connsiteX61" fmla="*/ 184240 w 347975"/>
              <a:gd name="connsiteY61" fmla="*/ 0 h 3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47975" h="326795">
                <a:moveTo>
                  <a:pt x="189594" y="98215"/>
                </a:moveTo>
                <a:cubicBezTo>
                  <a:pt x="179551" y="98215"/>
                  <a:pt x="168838" y="103542"/>
                  <a:pt x="160803" y="111532"/>
                </a:cubicBezTo>
                <a:cubicBezTo>
                  <a:pt x="152099" y="119522"/>
                  <a:pt x="144733" y="130841"/>
                  <a:pt x="140047" y="142160"/>
                </a:cubicBezTo>
                <a:cubicBezTo>
                  <a:pt x="137368" y="148819"/>
                  <a:pt x="136029" y="154145"/>
                  <a:pt x="135360" y="160138"/>
                </a:cubicBezTo>
                <a:cubicBezTo>
                  <a:pt x="134690" y="163467"/>
                  <a:pt x="134021" y="166796"/>
                  <a:pt x="134021" y="170126"/>
                </a:cubicBezTo>
                <a:cubicBezTo>
                  <a:pt x="134021" y="174121"/>
                  <a:pt x="134021" y="173455"/>
                  <a:pt x="134690" y="176784"/>
                </a:cubicBezTo>
                <a:cubicBezTo>
                  <a:pt x="134690" y="178782"/>
                  <a:pt x="134690" y="180779"/>
                  <a:pt x="135360" y="182777"/>
                </a:cubicBezTo>
                <a:cubicBezTo>
                  <a:pt x="136029" y="182111"/>
                  <a:pt x="137368" y="181445"/>
                  <a:pt x="138038" y="180779"/>
                </a:cubicBezTo>
                <a:cubicBezTo>
                  <a:pt x="154777" y="168128"/>
                  <a:pt x="170846" y="154811"/>
                  <a:pt x="183568" y="138831"/>
                </a:cubicBezTo>
                <a:cubicBezTo>
                  <a:pt x="189594" y="130175"/>
                  <a:pt x="196959" y="119522"/>
                  <a:pt x="197629" y="108203"/>
                </a:cubicBezTo>
                <a:cubicBezTo>
                  <a:pt x="197629" y="106205"/>
                  <a:pt x="197629" y="104208"/>
                  <a:pt x="196959" y="102210"/>
                </a:cubicBezTo>
                <a:cubicBezTo>
                  <a:pt x="196959" y="102876"/>
                  <a:pt x="196290" y="100878"/>
                  <a:pt x="196290" y="100213"/>
                </a:cubicBezTo>
                <a:cubicBezTo>
                  <a:pt x="195620" y="100213"/>
                  <a:pt x="195620" y="100213"/>
                  <a:pt x="195620" y="99547"/>
                </a:cubicBezTo>
                <a:cubicBezTo>
                  <a:pt x="195620" y="99547"/>
                  <a:pt x="194951" y="98881"/>
                  <a:pt x="194281" y="98881"/>
                </a:cubicBezTo>
                <a:cubicBezTo>
                  <a:pt x="194281" y="98881"/>
                  <a:pt x="193612" y="98881"/>
                  <a:pt x="193612" y="98215"/>
                </a:cubicBezTo>
                <a:cubicBezTo>
                  <a:pt x="192942" y="98881"/>
                  <a:pt x="189594" y="98215"/>
                  <a:pt x="189594" y="98215"/>
                </a:cubicBezTo>
                <a:close/>
                <a:moveTo>
                  <a:pt x="184507" y="28628"/>
                </a:moveTo>
                <a:cubicBezTo>
                  <a:pt x="110079" y="28628"/>
                  <a:pt x="49061" y="88624"/>
                  <a:pt x="49061" y="163285"/>
                </a:cubicBezTo>
                <a:cubicBezTo>
                  <a:pt x="49061" y="184617"/>
                  <a:pt x="53755" y="204615"/>
                  <a:pt x="63142" y="222614"/>
                </a:cubicBezTo>
                <a:cubicBezTo>
                  <a:pt x="79235" y="216614"/>
                  <a:pt x="94657" y="208615"/>
                  <a:pt x="109408" y="199949"/>
                </a:cubicBezTo>
                <a:cubicBezTo>
                  <a:pt x="95998" y="156619"/>
                  <a:pt x="118125" y="102623"/>
                  <a:pt x="157015" y="79957"/>
                </a:cubicBezTo>
                <a:cubicBezTo>
                  <a:pt x="169755" y="72625"/>
                  <a:pt x="185848" y="68625"/>
                  <a:pt x="199929" y="71958"/>
                </a:cubicBezTo>
                <a:cubicBezTo>
                  <a:pt x="216021" y="75958"/>
                  <a:pt x="224067" y="91290"/>
                  <a:pt x="223397" y="107289"/>
                </a:cubicBezTo>
                <a:cubicBezTo>
                  <a:pt x="222056" y="137953"/>
                  <a:pt x="195906" y="163952"/>
                  <a:pt x="173108" y="181950"/>
                </a:cubicBezTo>
                <a:cubicBezTo>
                  <a:pt x="163050" y="189950"/>
                  <a:pt x="153663" y="196616"/>
                  <a:pt x="142934" y="203282"/>
                </a:cubicBezTo>
                <a:cubicBezTo>
                  <a:pt x="143605" y="203949"/>
                  <a:pt x="144275" y="204615"/>
                  <a:pt x="144275" y="205282"/>
                </a:cubicBezTo>
                <a:cubicBezTo>
                  <a:pt x="146287" y="207282"/>
                  <a:pt x="147628" y="209282"/>
                  <a:pt x="149640" y="210615"/>
                </a:cubicBezTo>
                <a:cubicBezTo>
                  <a:pt x="149640" y="211281"/>
                  <a:pt x="150981" y="211948"/>
                  <a:pt x="150981" y="211948"/>
                </a:cubicBezTo>
                <a:cubicBezTo>
                  <a:pt x="152322" y="213281"/>
                  <a:pt x="152992" y="213948"/>
                  <a:pt x="154333" y="214614"/>
                </a:cubicBezTo>
                <a:cubicBezTo>
                  <a:pt x="155004" y="215281"/>
                  <a:pt x="156345" y="215948"/>
                  <a:pt x="157015" y="216614"/>
                </a:cubicBezTo>
                <a:cubicBezTo>
                  <a:pt x="157686" y="216614"/>
                  <a:pt x="159697" y="217281"/>
                  <a:pt x="159027" y="217281"/>
                </a:cubicBezTo>
                <a:cubicBezTo>
                  <a:pt x="161038" y="217948"/>
                  <a:pt x="162379" y="219281"/>
                  <a:pt x="164391" y="219948"/>
                </a:cubicBezTo>
                <a:cubicBezTo>
                  <a:pt x="165732" y="219948"/>
                  <a:pt x="167744" y="220614"/>
                  <a:pt x="169085" y="221281"/>
                </a:cubicBezTo>
                <a:cubicBezTo>
                  <a:pt x="169755" y="221281"/>
                  <a:pt x="172437" y="221947"/>
                  <a:pt x="171096" y="221947"/>
                </a:cubicBezTo>
                <a:cubicBezTo>
                  <a:pt x="173108" y="221947"/>
                  <a:pt x="175119" y="222614"/>
                  <a:pt x="177131" y="222614"/>
                </a:cubicBezTo>
                <a:cubicBezTo>
                  <a:pt x="179813" y="222614"/>
                  <a:pt x="181824" y="223281"/>
                  <a:pt x="184507" y="223281"/>
                </a:cubicBezTo>
                <a:cubicBezTo>
                  <a:pt x="185177" y="223281"/>
                  <a:pt x="187021" y="223281"/>
                  <a:pt x="188446" y="223281"/>
                </a:cubicBezTo>
                <a:lnTo>
                  <a:pt x="189871" y="223281"/>
                </a:lnTo>
                <a:cubicBezTo>
                  <a:pt x="195235" y="222614"/>
                  <a:pt x="200599" y="221947"/>
                  <a:pt x="205293" y="221281"/>
                </a:cubicBezTo>
                <a:cubicBezTo>
                  <a:pt x="207975" y="220614"/>
                  <a:pt x="210657" y="219948"/>
                  <a:pt x="212669" y="219281"/>
                </a:cubicBezTo>
                <a:cubicBezTo>
                  <a:pt x="213339" y="219281"/>
                  <a:pt x="215351" y="218614"/>
                  <a:pt x="215351" y="218614"/>
                </a:cubicBezTo>
                <a:cubicBezTo>
                  <a:pt x="216021" y="218614"/>
                  <a:pt x="216692" y="217948"/>
                  <a:pt x="217362" y="217948"/>
                </a:cubicBezTo>
                <a:cubicBezTo>
                  <a:pt x="226079" y="214614"/>
                  <a:pt x="235466" y="210615"/>
                  <a:pt x="243513" y="205282"/>
                </a:cubicBezTo>
                <a:cubicBezTo>
                  <a:pt x="250218" y="201282"/>
                  <a:pt x="258935" y="205949"/>
                  <a:pt x="261617" y="211948"/>
                </a:cubicBezTo>
                <a:cubicBezTo>
                  <a:pt x="264299" y="217281"/>
                  <a:pt x="262958" y="223947"/>
                  <a:pt x="258264" y="227947"/>
                </a:cubicBezTo>
                <a:cubicBezTo>
                  <a:pt x="256252" y="229947"/>
                  <a:pt x="253570" y="231947"/>
                  <a:pt x="251559" y="233947"/>
                </a:cubicBezTo>
                <a:cubicBezTo>
                  <a:pt x="216692" y="259944"/>
                  <a:pt x="154333" y="262611"/>
                  <a:pt x="124160" y="227280"/>
                </a:cubicBezTo>
                <a:cubicBezTo>
                  <a:pt x="122148" y="224614"/>
                  <a:pt x="120137" y="221281"/>
                  <a:pt x="118125" y="217948"/>
                </a:cubicBezTo>
                <a:cubicBezTo>
                  <a:pt x="113431" y="220614"/>
                  <a:pt x="109408" y="222614"/>
                  <a:pt x="105385" y="224614"/>
                </a:cubicBezTo>
                <a:cubicBezTo>
                  <a:pt x="93986" y="229280"/>
                  <a:pt x="83258" y="233947"/>
                  <a:pt x="71859" y="237946"/>
                </a:cubicBezTo>
                <a:cubicBezTo>
                  <a:pt x="95998" y="273943"/>
                  <a:pt x="137570" y="298608"/>
                  <a:pt x="184507" y="298608"/>
                </a:cubicBezTo>
                <a:cubicBezTo>
                  <a:pt x="258935" y="298608"/>
                  <a:pt x="319952" y="237946"/>
                  <a:pt x="319952" y="163285"/>
                </a:cubicBezTo>
                <a:cubicBezTo>
                  <a:pt x="319952" y="88624"/>
                  <a:pt x="258935" y="28628"/>
                  <a:pt x="184507" y="28628"/>
                </a:cubicBezTo>
                <a:close/>
                <a:moveTo>
                  <a:pt x="184240" y="0"/>
                </a:moveTo>
                <a:cubicBezTo>
                  <a:pt x="274160" y="0"/>
                  <a:pt x="347975" y="73362"/>
                  <a:pt x="347975" y="163398"/>
                </a:cubicBezTo>
                <a:cubicBezTo>
                  <a:pt x="347975" y="253433"/>
                  <a:pt x="274160" y="326795"/>
                  <a:pt x="184240" y="326795"/>
                </a:cubicBezTo>
                <a:cubicBezTo>
                  <a:pt x="123846" y="326795"/>
                  <a:pt x="71505" y="294116"/>
                  <a:pt x="42650" y="246097"/>
                </a:cubicBezTo>
                <a:cubicBezTo>
                  <a:pt x="31242" y="248765"/>
                  <a:pt x="19163" y="251432"/>
                  <a:pt x="7755" y="253433"/>
                </a:cubicBezTo>
                <a:cubicBezTo>
                  <a:pt x="-968" y="254767"/>
                  <a:pt x="-2981" y="242095"/>
                  <a:pt x="5071" y="240094"/>
                </a:cubicBezTo>
                <a:cubicBezTo>
                  <a:pt x="15808" y="238094"/>
                  <a:pt x="25873" y="235426"/>
                  <a:pt x="35268" y="232091"/>
                </a:cubicBezTo>
                <a:cubicBezTo>
                  <a:pt x="25873" y="211417"/>
                  <a:pt x="20505" y="188074"/>
                  <a:pt x="20505" y="163398"/>
                </a:cubicBezTo>
                <a:cubicBezTo>
                  <a:pt x="20505" y="73362"/>
                  <a:pt x="93649" y="0"/>
                  <a:pt x="18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  <p:sp>
        <p:nvSpPr>
          <p:cNvPr id="23" name="Espace réservé du texte 43">
            <a:extLst>
              <a:ext uri="{FF2B5EF4-FFF2-40B4-BE49-F238E27FC236}">
                <a16:creationId xmlns:a16="http://schemas.microsoft.com/office/drawing/2014/main" id="{ADF4F3B4-D0F0-4BA8-8DEE-28ACBFFEF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93" y="6323715"/>
            <a:ext cx="477257" cy="262230"/>
          </a:xfrm>
          <a:custGeom>
            <a:avLst/>
            <a:gdLst>
              <a:gd name="connsiteX0" fmla="*/ 215292 w 479507"/>
              <a:gd name="connsiteY0" fmla="*/ 66064 h 262053"/>
              <a:gd name="connsiteX1" fmla="*/ 166360 w 479507"/>
              <a:gd name="connsiteY1" fmla="*/ 127293 h 262053"/>
              <a:gd name="connsiteX2" fmla="*/ 215292 w 479507"/>
              <a:gd name="connsiteY2" fmla="*/ 185860 h 262053"/>
              <a:gd name="connsiteX3" fmla="*/ 262884 w 479507"/>
              <a:gd name="connsiteY3" fmla="*/ 127293 h 262053"/>
              <a:gd name="connsiteX4" fmla="*/ 215292 w 479507"/>
              <a:gd name="connsiteY4" fmla="*/ 66064 h 262053"/>
              <a:gd name="connsiteX5" fmla="*/ 66283 w 479507"/>
              <a:gd name="connsiteY5" fmla="*/ 66064 h 262053"/>
              <a:gd name="connsiteX6" fmla="*/ 17793 w 479507"/>
              <a:gd name="connsiteY6" fmla="*/ 118475 h 262053"/>
              <a:gd name="connsiteX7" fmla="*/ 113427 w 479507"/>
              <a:gd name="connsiteY7" fmla="*/ 118475 h 262053"/>
              <a:gd name="connsiteX8" fmla="*/ 66283 w 479507"/>
              <a:gd name="connsiteY8" fmla="*/ 66064 h 262053"/>
              <a:gd name="connsiteX9" fmla="*/ 314482 w 479507"/>
              <a:gd name="connsiteY9" fmla="*/ 55934 h 262053"/>
              <a:gd name="connsiteX10" fmla="*/ 332720 w 479507"/>
              <a:gd name="connsiteY10" fmla="*/ 55934 h 262053"/>
              <a:gd name="connsiteX11" fmla="*/ 332720 w 479507"/>
              <a:gd name="connsiteY11" fmla="*/ 203036 h 262053"/>
              <a:gd name="connsiteX12" fmla="*/ 314482 w 479507"/>
              <a:gd name="connsiteY12" fmla="*/ 203036 h 262053"/>
              <a:gd name="connsiteX13" fmla="*/ 420572 w 479507"/>
              <a:gd name="connsiteY13" fmla="*/ 51090 h 262053"/>
              <a:gd name="connsiteX14" fmla="*/ 474149 w 479507"/>
              <a:gd name="connsiteY14" fmla="*/ 97733 h 262053"/>
              <a:gd name="connsiteX15" fmla="*/ 456737 w 479507"/>
              <a:gd name="connsiteY15" fmla="*/ 97733 h 262053"/>
              <a:gd name="connsiteX16" fmla="*/ 417893 w 479507"/>
              <a:gd name="connsiteY16" fmla="*/ 65749 h 262053"/>
              <a:gd name="connsiteX17" fmla="*/ 383068 w 479507"/>
              <a:gd name="connsiteY17" fmla="*/ 91070 h 262053"/>
              <a:gd name="connsiteX18" fmla="*/ 413875 w 479507"/>
              <a:gd name="connsiteY18" fmla="*/ 115724 h 262053"/>
              <a:gd name="connsiteX19" fmla="*/ 437985 w 479507"/>
              <a:gd name="connsiteY19" fmla="*/ 121055 h 262053"/>
              <a:gd name="connsiteX20" fmla="*/ 479507 w 479507"/>
              <a:gd name="connsiteY20" fmla="*/ 161701 h 262053"/>
              <a:gd name="connsiteX21" fmla="*/ 420572 w 479507"/>
              <a:gd name="connsiteY21" fmla="*/ 205679 h 262053"/>
              <a:gd name="connsiteX22" fmla="*/ 360298 w 479507"/>
              <a:gd name="connsiteY22" fmla="*/ 154371 h 262053"/>
              <a:gd name="connsiteX23" fmla="*/ 378380 w 479507"/>
              <a:gd name="connsiteY23" fmla="*/ 154371 h 262053"/>
              <a:gd name="connsiteX24" fmla="*/ 421242 w 479507"/>
              <a:gd name="connsiteY24" fmla="*/ 191020 h 262053"/>
              <a:gd name="connsiteX25" fmla="*/ 461425 w 479507"/>
              <a:gd name="connsiteY25" fmla="*/ 163034 h 262053"/>
              <a:gd name="connsiteX26" fmla="*/ 429279 w 479507"/>
              <a:gd name="connsiteY26" fmla="*/ 136380 h 262053"/>
              <a:gd name="connsiteX27" fmla="*/ 406508 w 479507"/>
              <a:gd name="connsiteY27" fmla="*/ 131050 h 262053"/>
              <a:gd name="connsiteX28" fmla="*/ 364986 w 479507"/>
              <a:gd name="connsiteY28" fmla="*/ 91736 h 262053"/>
              <a:gd name="connsiteX29" fmla="*/ 420572 w 479507"/>
              <a:gd name="connsiteY29" fmla="*/ 51090 h 262053"/>
              <a:gd name="connsiteX30" fmla="*/ 215180 w 479507"/>
              <a:gd name="connsiteY30" fmla="*/ 51090 h 262053"/>
              <a:gd name="connsiteX31" fmla="*/ 262790 w 479507"/>
              <a:gd name="connsiteY31" fmla="*/ 80464 h 262053"/>
              <a:gd name="connsiteX32" fmla="*/ 262790 w 479507"/>
              <a:gd name="connsiteY32" fmla="*/ 55095 h 262053"/>
              <a:gd name="connsiteX33" fmla="*/ 281566 w 479507"/>
              <a:gd name="connsiteY33" fmla="*/ 55095 h 262053"/>
              <a:gd name="connsiteX34" fmla="*/ 281566 w 479507"/>
              <a:gd name="connsiteY34" fmla="*/ 190620 h 262053"/>
              <a:gd name="connsiteX35" fmla="*/ 215180 w 479507"/>
              <a:gd name="connsiteY35" fmla="*/ 262053 h 262053"/>
              <a:gd name="connsiteX36" fmla="*/ 153487 w 479507"/>
              <a:gd name="connsiteY36" fmla="*/ 217324 h 262053"/>
              <a:gd name="connsiteX37" fmla="*/ 171593 w 479507"/>
              <a:gd name="connsiteY37" fmla="*/ 217324 h 262053"/>
              <a:gd name="connsiteX38" fmla="*/ 215180 w 479507"/>
              <a:gd name="connsiteY38" fmla="*/ 246698 h 262053"/>
              <a:gd name="connsiteX39" fmla="*/ 262790 w 479507"/>
              <a:gd name="connsiteY39" fmla="*/ 190620 h 262053"/>
              <a:gd name="connsiteX40" fmla="*/ 262790 w 479507"/>
              <a:gd name="connsiteY40" fmla="*/ 170591 h 262053"/>
              <a:gd name="connsiteX41" fmla="*/ 215180 w 479507"/>
              <a:gd name="connsiteY41" fmla="*/ 201301 h 262053"/>
              <a:gd name="connsiteX42" fmla="*/ 148123 w 479507"/>
              <a:gd name="connsiteY42" fmla="*/ 125194 h 262053"/>
              <a:gd name="connsiteX43" fmla="*/ 215180 w 479507"/>
              <a:gd name="connsiteY43" fmla="*/ 51090 h 262053"/>
              <a:gd name="connsiteX44" fmla="*/ 66277 w 479507"/>
              <a:gd name="connsiteY44" fmla="*/ 51090 h 262053"/>
              <a:gd name="connsiteX45" fmla="*/ 131215 w 479507"/>
              <a:gd name="connsiteY45" fmla="*/ 133049 h 262053"/>
              <a:gd name="connsiteX46" fmla="*/ 18076 w 479507"/>
              <a:gd name="connsiteY46" fmla="*/ 133049 h 262053"/>
              <a:gd name="connsiteX47" fmla="*/ 66277 w 479507"/>
              <a:gd name="connsiteY47" fmla="*/ 191020 h 262053"/>
              <a:gd name="connsiteX48" fmla="*/ 113139 w 479507"/>
              <a:gd name="connsiteY48" fmla="*/ 153039 h 262053"/>
              <a:gd name="connsiteX49" fmla="*/ 130546 w 479507"/>
              <a:gd name="connsiteY49" fmla="*/ 153039 h 262053"/>
              <a:gd name="connsiteX50" fmla="*/ 66277 w 479507"/>
              <a:gd name="connsiteY50" fmla="*/ 205679 h 262053"/>
              <a:gd name="connsiteX51" fmla="*/ 0 w 479507"/>
              <a:gd name="connsiteY51" fmla="*/ 128384 h 262053"/>
              <a:gd name="connsiteX52" fmla="*/ 66277 w 479507"/>
              <a:gd name="connsiteY52" fmla="*/ 51090 h 262053"/>
              <a:gd name="connsiteX53" fmla="*/ 314482 w 479507"/>
              <a:gd name="connsiteY53" fmla="*/ 0 h 262053"/>
              <a:gd name="connsiteX54" fmla="*/ 332720 w 479507"/>
              <a:gd name="connsiteY54" fmla="*/ 0 h 262053"/>
              <a:gd name="connsiteX55" fmla="*/ 332720 w 479507"/>
              <a:gd name="connsiteY55" fmla="*/ 28628 h 262053"/>
              <a:gd name="connsiteX56" fmla="*/ 314482 w 479507"/>
              <a:gd name="connsiteY56" fmla="*/ 28628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79507" h="262053">
                <a:moveTo>
                  <a:pt x="215292" y="66064"/>
                </a:moveTo>
                <a:cubicBezTo>
                  <a:pt x="181106" y="66064"/>
                  <a:pt x="166360" y="96678"/>
                  <a:pt x="166360" y="127293"/>
                </a:cubicBezTo>
                <a:cubicBezTo>
                  <a:pt x="166360" y="157242"/>
                  <a:pt x="181777" y="185860"/>
                  <a:pt x="215292" y="185860"/>
                </a:cubicBezTo>
                <a:cubicBezTo>
                  <a:pt x="246797" y="185860"/>
                  <a:pt x="262884" y="157242"/>
                  <a:pt x="262884" y="127293"/>
                </a:cubicBezTo>
                <a:cubicBezTo>
                  <a:pt x="262884" y="98675"/>
                  <a:pt x="249478" y="66064"/>
                  <a:pt x="215292" y="66064"/>
                </a:cubicBezTo>
                <a:close/>
                <a:moveTo>
                  <a:pt x="66283" y="66064"/>
                </a:moveTo>
                <a:cubicBezTo>
                  <a:pt x="36650" y="66064"/>
                  <a:pt x="20487" y="91938"/>
                  <a:pt x="17793" y="118475"/>
                </a:cubicBezTo>
                <a:lnTo>
                  <a:pt x="113427" y="118475"/>
                </a:lnTo>
                <a:cubicBezTo>
                  <a:pt x="112754" y="91274"/>
                  <a:pt x="95917" y="66064"/>
                  <a:pt x="66283" y="66064"/>
                </a:cubicBezTo>
                <a:close/>
                <a:moveTo>
                  <a:pt x="314482" y="55934"/>
                </a:moveTo>
                <a:lnTo>
                  <a:pt x="332720" y="55934"/>
                </a:lnTo>
                <a:lnTo>
                  <a:pt x="332720" y="203036"/>
                </a:lnTo>
                <a:lnTo>
                  <a:pt x="314482" y="203036"/>
                </a:lnTo>
                <a:close/>
                <a:moveTo>
                  <a:pt x="420572" y="51090"/>
                </a:moveTo>
                <a:cubicBezTo>
                  <a:pt x="450040" y="51090"/>
                  <a:pt x="473480" y="66415"/>
                  <a:pt x="474149" y="97733"/>
                </a:cubicBezTo>
                <a:cubicBezTo>
                  <a:pt x="474149" y="97733"/>
                  <a:pt x="474149" y="97733"/>
                  <a:pt x="456737" y="97733"/>
                </a:cubicBezTo>
                <a:cubicBezTo>
                  <a:pt x="455397" y="75744"/>
                  <a:pt x="438654" y="65749"/>
                  <a:pt x="417893" y="65749"/>
                </a:cubicBezTo>
                <a:cubicBezTo>
                  <a:pt x="401820" y="65749"/>
                  <a:pt x="383068" y="71746"/>
                  <a:pt x="383068" y="91070"/>
                </a:cubicBezTo>
                <a:cubicBezTo>
                  <a:pt x="383068" y="107062"/>
                  <a:pt x="401150" y="112392"/>
                  <a:pt x="413875" y="115724"/>
                </a:cubicBezTo>
                <a:cubicBezTo>
                  <a:pt x="437985" y="121055"/>
                  <a:pt x="437985" y="121055"/>
                  <a:pt x="437985" y="121055"/>
                </a:cubicBezTo>
                <a:cubicBezTo>
                  <a:pt x="458076" y="124386"/>
                  <a:pt x="479507" y="136380"/>
                  <a:pt x="479507" y="161701"/>
                </a:cubicBezTo>
                <a:cubicBezTo>
                  <a:pt x="479507" y="193685"/>
                  <a:pt x="448030" y="205679"/>
                  <a:pt x="420572" y="205679"/>
                </a:cubicBezTo>
                <a:cubicBezTo>
                  <a:pt x="386417" y="205679"/>
                  <a:pt x="362977" y="189687"/>
                  <a:pt x="360298" y="154371"/>
                </a:cubicBezTo>
                <a:cubicBezTo>
                  <a:pt x="378380" y="154371"/>
                  <a:pt x="378380" y="154371"/>
                  <a:pt x="378380" y="154371"/>
                </a:cubicBezTo>
                <a:cubicBezTo>
                  <a:pt x="379719" y="178359"/>
                  <a:pt x="397802" y="191020"/>
                  <a:pt x="421242" y="191020"/>
                </a:cubicBezTo>
                <a:cubicBezTo>
                  <a:pt x="437985" y="191020"/>
                  <a:pt x="461425" y="183690"/>
                  <a:pt x="461425" y="163034"/>
                </a:cubicBezTo>
                <a:cubicBezTo>
                  <a:pt x="461425" y="145709"/>
                  <a:pt x="445352" y="140378"/>
                  <a:pt x="429279" y="136380"/>
                </a:cubicBezTo>
                <a:cubicBezTo>
                  <a:pt x="406508" y="131050"/>
                  <a:pt x="406508" y="131050"/>
                  <a:pt x="406508" y="131050"/>
                </a:cubicBezTo>
                <a:cubicBezTo>
                  <a:pt x="383068" y="125053"/>
                  <a:pt x="364986" y="117056"/>
                  <a:pt x="364986" y="91736"/>
                </a:cubicBezTo>
                <a:cubicBezTo>
                  <a:pt x="364986" y="62417"/>
                  <a:pt x="394453" y="51090"/>
                  <a:pt x="420572" y="51090"/>
                </a:cubicBezTo>
                <a:close/>
                <a:moveTo>
                  <a:pt x="215180" y="51090"/>
                </a:moveTo>
                <a:cubicBezTo>
                  <a:pt x="236638" y="51090"/>
                  <a:pt x="255414" y="64442"/>
                  <a:pt x="262790" y="80464"/>
                </a:cubicBezTo>
                <a:cubicBezTo>
                  <a:pt x="262790" y="55095"/>
                  <a:pt x="262790" y="55095"/>
                  <a:pt x="262790" y="55095"/>
                </a:cubicBezTo>
                <a:cubicBezTo>
                  <a:pt x="281566" y="55095"/>
                  <a:pt x="281566" y="55095"/>
                  <a:pt x="281566" y="55095"/>
                </a:cubicBezTo>
                <a:cubicBezTo>
                  <a:pt x="281566" y="190620"/>
                  <a:pt x="281566" y="190620"/>
                  <a:pt x="281566" y="190620"/>
                </a:cubicBezTo>
                <a:cubicBezTo>
                  <a:pt x="280896" y="234681"/>
                  <a:pt x="264131" y="262053"/>
                  <a:pt x="215180" y="262053"/>
                </a:cubicBezTo>
                <a:cubicBezTo>
                  <a:pt x="185674" y="262053"/>
                  <a:pt x="156169" y="248701"/>
                  <a:pt x="153487" y="217324"/>
                </a:cubicBezTo>
                <a:cubicBezTo>
                  <a:pt x="171593" y="217324"/>
                  <a:pt x="171593" y="217324"/>
                  <a:pt x="171593" y="217324"/>
                </a:cubicBezTo>
                <a:cubicBezTo>
                  <a:pt x="175616" y="238687"/>
                  <a:pt x="195062" y="246698"/>
                  <a:pt x="215180" y="246698"/>
                </a:cubicBezTo>
                <a:cubicBezTo>
                  <a:pt x="248708" y="246698"/>
                  <a:pt x="262790" y="226670"/>
                  <a:pt x="262790" y="190620"/>
                </a:cubicBezTo>
                <a:cubicBezTo>
                  <a:pt x="262790" y="170591"/>
                  <a:pt x="262790" y="170591"/>
                  <a:pt x="262790" y="170591"/>
                </a:cubicBezTo>
                <a:cubicBezTo>
                  <a:pt x="254073" y="188616"/>
                  <a:pt x="236638" y="201301"/>
                  <a:pt x="215180" y="201301"/>
                </a:cubicBezTo>
                <a:cubicBezTo>
                  <a:pt x="167569" y="201301"/>
                  <a:pt x="148123" y="167253"/>
                  <a:pt x="148123" y="125194"/>
                </a:cubicBezTo>
                <a:cubicBezTo>
                  <a:pt x="148123" y="84470"/>
                  <a:pt x="172263" y="51090"/>
                  <a:pt x="215180" y="51090"/>
                </a:cubicBezTo>
                <a:close/>
                <a:moveTo>
                  <a:pt x="66277" y="51090"/>
                </a:moveTo>
                <a:cubicBezTo>
                  <a:pt x="113809" y="51090"/>
                  <a:pt x="132554" y="91736"/>
                  <a:pt x="131215" y="133049"/>
                </a:cubicBezTo>
                <a:cubicBezTo>
                  <a:pt x="18076" y="133049"/>
                  <a:pt x="18076" y="133049"/>
                  <a:pt x="18076" y="133049"/>
                </a:cubicBezTo>
                <a:cubicBezTo>
                  <a:pt x="18076" y="159036"/>
                  <a:pt x="32134" y="191020"/>
                  <a:pt x="66277" y="191020"/>
                </a:cubicBezTo>
                <a:cubicBezTo>
                  <a:pt x="93056" y="191020"/>
                  <a:pt x="107114" y="175694"/>
                  <a:pt x="113139" y="153039"/>
                </a:cubicBezTo>
                <a:cubicBezTo>
                  <a:pt x="130546" y="153039"/>
                  <a:pt x="130546" y="153039"/>
                  <a:pt x="130546" y="153039"/>
                </a:cubicBezTo>
                <a:cubicBezTo>
                  <a:pt x="123181" y="186355"/>
                  <a:pt x="103767" y="205679"/>
                  <a:pt x="66277" y="205679"/>
                </a:cubicBezTo>
                <a:cubicBezTo>
                  <a:pt x="19415" y="205679"/>
                  <a:pt x="0" y="169697"/>
                  <a:pt x="0" y="128384"/>
                </a:cubicBezTo>
                <a:cubicBezTo>
                  <a:pt x="0" y="89737"/>
                  <a:pt x="19415" y="51090"/>
                  <a:pt x="66277" y="51090"/>
                </a:cubicBezTo>
                <a:close/>
                <a:moveTo>
                  <a:pt x="314482" y="0"/>
                </a:moveTo>
                <a:lnTo>
                  <a:pt x="332720" y="0"/>
                </a:lnTo>
                <a:lnTo>
                  <a:pt x="332720" y="28628"/>
                </a:lnTo>
                <a:lnTo>
                  <a:pt x="314482" y="28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fr-FR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fr-FR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5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nd gri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D0F1D1-7467-4F8C-9800-A4926144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0258749" cy="392415"/>
          </a:xfrm>
        </p:spPr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AA4F5F-71AC-41F0-921B-44CB2EDB4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151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/>
              <a:t>imaginer. concevoir. concrétiser.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3pPr marL="269875" indent="-269875">
              <a:defRPr/>
            </a:lvl3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70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ADFC4-0D42-461F-B93A-4723E50E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rand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4">
            <a:extLst>
              <a:ext uri="{FF2B5EF4-FFF2-40B4-BE49-F238E27FC236}">
                <a16:creationId xmlns:a16="http://schemas.microsoft.com/office/drawing/2014/main" id="{DCD83DDB-8823-44F3-8236-B3258040C396}"/>
              </a:ext>
            </a:extLst>
          </p:cNvPr>
          <p:cNvSpPr/>
          <p:nvPr userDrawn="1"/>
        </p:nvSpPr>
        <p:spPr>
          <a:xfrm>
            <a:off x="0" y="1935295"/>
            <a:ext cx="3159514" cy="4922705"/>
          </a:xfrm>
          <a:custGeom>
            <a:avLst/>
            <a:gdLst>
              <a:gd name="connsiteX0" fmla="*/ 0 w 3159514"/>
              <a:gd name="connsiteY0" fmla="*/ 0 h 4922705"/>
              <a:gd name="connsiteX1" fmla="*/ 3159514 w 3159514"/>
              <a:gd name="connsiteY1" fmla="*/ 4922705 h 4922705"/>
              <a:gd name="connsiteX2" fmla="*/ 0 w 3159514"/>
              <a:gd name="connsiteY2" fmla="*/ 4922705 h 49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9514" h="4922705">
                <a:moveTo>
                  <a:pt x="0" y="0"/>
                </a:moveTo>
                <a:lnTo>
                  <a:pt x="3159514" y="4922705"/>
                </a:lnTo>
                <a:lnTo>
                  <a:pt x="0" y="4922705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364262-D8BE-417E-89B7-C6E6C4D35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edit new title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B651A6-522B-4651-838E-7183E7CD6DA2}"/>
              </a:ext>
            </a:extLst>
          </p:cNvPr>
          <p:cNvSpPr>
            <a:spLocks/>
          </p:cNvSpPr>
          <p:nvPr/>
        </p:nvSpPr>
        <p:spPr bwMode="auto">
          <a:xfrm>
            <a:off x="0" y="3721922"/>
            <a:ext cx="3159514" cy="3136078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6CEA4-EDDC-4926-A099-968FD3818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289459" y="6292970"/>
            <a:ext cx="689291" cy="138499"/>
          </a:xfrm>
        </p:spPr>
        <p:txBody>
          <a:bodyPr/>
          <a:lstStyle/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5608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428216-099F-4AD4-A1BD-F9597725A24D}"/>
              </a:ext>
            </a:extLst>
          </p:cNvPr>
          <p:cNvGrpSpPr/>
          <p:nvPr/>
        </p:nvGrpSpPr>
        <p:grpSpPr>
          <a:xfrm>
            <a:off x="0" y="1905169"/>
            <a:ext cx="12192000" cy="4952831"/>
            <a:chOff x="0" y="1905169"/>
            <a:chExt cx="12192000" cy="49528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7A56200-998A-4BBB-9323-1A114356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905169"/>
              <a:ext cx="12192000" cy="4952830"/>
            </a:xfrm>
            <a:custGeom>
              <a:avLst/>
              <a:gdLst>
                <a:gd name="connsiteX0" fmla="*/ 12192000 w 12192000"/>
                <a:gd name="connsiteY0" fmla="*/ 0 h 4952830"/>
                <a:gd name="connsiteX1" fmla="*/ 12192000 w 12192000"/>
                <a:gd name="connsiteY1" fmla="*/ 4952830 h 4952830"/>
                <a:gd name="connsiteX2" fmla="*/ 0 w 12192000"/>
                <a:gd name="connsiteY2" fmla="*/ 4952830 h 4952830"/>
                <a:gd name="connsiteX3" fmla="*/ 0 w 12192000"/>
                <a:gd name="connsiteY3" fmla="*/ 1816752 h 4952830"/>
                <a:gd name="connsiteX4" fmla="*/ 2138430 w 12192000"/>
                <a:gd name="connsiteY4" fmla="*/ 3361939 h 495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4952830">
                  <a:moveTo>
                    <a:pt x="12192000" y="0"/>
                  </a:moveTo>
                  <a:lnTo>
                    <a:pt x="12192000" y="4952830"/>
                  </a:lnTo>
                  <a:lnTo>
                    <a:pt x="0" y="4952830"/>
                  </a:lnTo>
                  <a:lnTo>
                    <a:pt x="0" y="1816752"/>
                  </a:lnTo>
                  <a:lnTo>
                    <a:pt x="2138430" y="3361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586DF8-6E37-4E39-9189-6998834851F3}"/>
                </a:ext>
              </a:extLst>
            </p:cNvPr>
            <p:cNvSpPr/>
            <p:nvPr/>
          </p:nvSpPr>
          <p:spPr>
            <a:xfrm>
              <a:off x="0" y="1935295"/>
              <a:ext cx="3159514" cy="4922705"/>
            </a:xfrm>
            <a:custGeom>
              <a:avLst/>
              <a:gdLst>
                <a:gd name="connsiteX0" fmla="*/ 0 w 3159514"/>
                <a:gd name="connsiteY0" fmla="*/ 0 h 4922705"/>
                <a:gd name="connsiteX1" fmla="*/ 3159514 w 3159514"/>
                <a:gd name="connsiteY1" fmla="*/ 4922705 h 4922705"/>
                <a:gd name="connsiteX2" fmla="*/ 0 w 3159514"/>
                <a:gd name="connsiteY2" fmla="*/ 4922705 h 492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9514" h="4922705">
                  <a:moveTo>
                    <a:pt x="0" y="0"/>
                  </a:moveTo>
                  <a:lnTo>
                    <a:pt x="3159514" y="4922705"/>
                  </a:lnTo>
                  <a:lnTo>
                    <a:pt x="0" y="4922705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5498AE1-B3BD-435F-A39F-D96DCECB2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089" y="5968964"/>
            <a:ext cx="169918" cy="738664"/>
          </a:xfrm>
        </p:spPr>
        <p:txBody>
          <a:bodyPr wrap="non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96D05-A2B1-4B7B-BFA6-8EA67FE37049}"/>
              </a:ext>
            </a:extLst>
          </p:cNvPr>
          <p:cNvSpPr/>
          <p:nvPr/>
        </p:nvSpPr>
        <p:spPr>
          <a:xfrm>
            <a:off x="11255274" y="4950871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19731A0-5387-49AB-9A38-F28358292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0" y="4376802"/>
            <a:ext cx="4994274" cy="470898"/>
          </a:xfrm>
        </p:spPr>
        <p:txBody>
          <a:bodyPr anchor="b"/>
          <a:lstStyle>
            <a:lvl1pPr marL="0" marR="0" indent="0" algn="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Edit new Section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21720AF-D259-45F5-B6CA-CA52EC9AA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1925" y="5191648"/>
            <a:ext cx="7499349" cy="276999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Change template texts and styles</a:t>
            </a:r>
          </a:p>
        </p:txBody>
      </p:sp>
    </p:spTree>
    <p:extLst>
      <p:ext uri="{BB962C8B-B14F-4D97-AF65-F5344CB8AC3E}">
        <p14:creationId xmlns:p14="http://schemas.microsoft.com/office/powerpoint/2010/main" val="28080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recomman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2508379"/>
          </a:xfrm>
        </p:spPr>
        <p:txBody>
          <a:bodyPr>
            <a:spAutoFit/>
          </a:bodyPr>
          <a:lstStyle>
            <a:lvl1pPr>
              <a:spcAft>
                <a:spcPts val="1800"/>
              </a:spcAft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 marL="396000" indent="-396000">
              <a:defRPr sz="2400"/>
            </a:lvl3pPr>
            <a:lvl4pPr marL="792000" indent="-396000">
              <a:defRPr sz="2400"/>
            </a:lvl4pPr>
            <a:lvl5pPr marL="1057275" indent="-324000">
              <a:defRPr sz="2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2000" cy="39241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339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97F578-73CA-41DD-B6A2-76E074E51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412183"/>
            <a:ext cx="10752000" cy="3538331"/>
          </a:xfr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2800" b="1">
                <a:solidFill>
                  <a:schemeClr val="accent1"/>
                </a:solidFill>
                <a:latin typeface="+mn-lt"/>
              </a:defRPr>
            </a:lvl1pPr>
            <a:lvl2pPr marL="396000" indent="-396000">
              <a:buSzPct val="90000"/>
              <a:buFont typeface="Segoe UI" panose="020B0502040204020203" pitchFamily="34" charset="0"/>
              <a:buChar char="▬"/>
              <a:defRPr sz="2400" b="0"/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492443"/>
          </a:xfrm>
        </p:spPr>
        <p:txBody>
          <a:bodyPr numCol="1" spcCol="360000">
            <a:sp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0245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condens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5A2C5-EAB5-457D-AC81-936E3EA46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1938992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2"/>
            <a:r>
              <a:rPr lang="en-GB" noProof="0" dirty="0"/>
              <a:t>Second level</a:t>
            </a:r>
          </a:p>
          <a:p>
            <a:pPr lvl="3"/>
            <a:r>
              <a:rPr lang="en-GB" noProof="0" dirty="0"/>
              <a:t>Third level</a:t>
            </a:r>
          </a:p>
          <a:p>
            <a:pPr lvl="4"/>
            <a:r>
              <a:rPr lang="en-GB" noProof="0" dirty="0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205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74089B-0432-4541-92B8-1E0956B5E9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549" y="2377298"/>
            <a:ext cx="3468870" cy="2437506"/>
          </a:xfr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173BD86-FC25-4CED-8823-C1B00B33AF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60529" y="2377298"/>
            <a:ext cx="3468870" cy="2437506"/>
          </a:xfr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31E5C05-17EA-4928-8B5C-D6FF5284FA8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03509" y="2377298"/>
            <a:ext cx="3468870" cy="2437506"/>
          </a:xfr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369332"/>
          </a:xfrm>
        </p:spPr>
        <p:txBody>
          <a:bodyPr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674ECA9-862B-445B-BDFC-B314D7D65A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4938483"/>
            <a:ext cx="3394799" cy="477054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400" b="1">
                <a:solidFill>
                  <a:schemeClr val="accent4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FC3AE9A-D498-4FE7-8802-A656991883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0529" y="4938483"/>
            <a:ext cx="3394799" cy="477054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400" b="1">
                <a:solidFill>
                  <a:schemeClr val="accent5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1208187-5BE2-4F99-AA7B-F972B7E4AC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509" y="4938483"/>
            <a:ext cx="3394799" cy="477054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400" b="1">
                <a:solidFill>
                  <a:srgbClr val="71164C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D0C000-295C-4788-A0D6-16CA1D9C6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042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condensed - 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51AD6A-5B60-483F-92CD-3CCFA4F35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332000"/>
            <a:ext cx="10752000" cy="3825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92469"/>
            <a:ext cx="10752000" cy="3538331"/>
          </a:xfrm>
        </p:spPr>
        <p:txBody>
          <a:bodyPr numCol="2" spcCol="36000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2000" b="1" baseline="0">
                <a:solidFill>
                  <a:schemeClr val="accent1"/>
                </a:solidFill>
                <a:latin typeface="+mn-lt"/>
              </a:defRPr>
            </a:lvl1pPr>
            <a:lvl2pPr marL="324000" indent="-324000">
              <a:buSzPct val="90000"/>
              <a:buFont typeface="Segoe UI" panose="020B0502040204020203" pitchFamily="34" charset="0"/>
              <a:buChar char="▬"/>
              <a:defRPr sz="1800" b="0"/>
            </a:lvl2pPr>
            <a:lvl3pPr marL="669600" indent="-324000"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871200" indent="-259200">
              <a:buClrTx/>
              <a:buSzPct val="100000"/>
              <a:buFont typeface="Webdings" panose="05030102010509060703" pitchFamily="18" charset="2"/>
              <a:buChar char="4"/>
              <a:defRPr sz="1600">
                <a:solidFill>
                  <a:schemeClr val="accent5"/>
                </a:solidFill>
              </a:defRPr>
            </a:lvl4pPr>
            <a:lvl5pPr marL="490538" indent="-211138">
              <a:buFont typeface="Segoe UI" panose="020B0502040204020203" pitchFamily="34" charset="0"/>
              <a:buChar char="ꟷ"/>
              <a:defRPr/>
            </a:lvl5pPr>
          </a:lstStyle>
          <a:p>
            <a:pPr lvl="0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259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74089B-0432-4541-92B8-1E0956B5E9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549" y="2377298"/>
            <a:ext cx="3468870" cy="2437506"/>
          </a:xfr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173BD86-FC25-4CED-8823-C1B00B33AF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60529" y="2377298"/>
            <a:ext cx="3468870" cy="2437506"/>
          </a:xfr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331E5C05-17EA-4928-8B5C-D6FF5284FA8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03509" y="2377298"/>
            <a:ext cx="3468870" cy="2437506"/>
          </a:xfrm>
        </p:spPr>
        <p:txBody>
          <a:bodyPr tIns="720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369332"/>
          </a:xfrm>
        </p:spPr>
        <p:txBody>
          <a:bodyPr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674ECA9-862B-445B-BDFC-B314D7D65A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1" y="4938483"/>
            <a:ext cx="3394799" cy="477054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400" b="1">
                <a:solidFill>
                  <a:schemeClr val="accent4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FC3AE9A-D498-4FE7-8802-A656991883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0529" y="4938483"/>
            <a:ext cx="3394799" cy="477054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400" b="1">
                <a:solidFill>
                  <a:schemeClr val="accent5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1208187-5BE2-4F99-AA7B-F972B7E4AC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509" y="4938483"/>
            <a:ext cx="3394799" cy="477054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400" b="1">
                <a:solidFill>
                  <a:srgbClr val="71164C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D0C000-295C-4788-A0D6-16CA1D9C6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037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/ diagonal pi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CD066F01-B9B2-44BB-AB95-A11DEA2A4A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8366" y="1"/>
            <a:ext cx="7343634" cy="6857999"/>
          </a:xfrm>
          <a:custGeom>
            <a:avLst/>
            <a:gdLst>
              <a:gd name="connsiteX0" fmla="*/ 4396417 w 7343634"/>
              <a:gd name="connsiteY0" fmla="*/ 0 h 6857999"/>
              <a:gd name="connsiteX1" fmla="*/ 7343634 w 7343634"/>
              <a:gd name="connsiteY1" fmla="*/ 0 h 6857999"/>
              <a:gd name="connsiteX2" fmla="*/ 7343634 w 7343634"/>
              <a:gd name="connsiteY2" fmla="*/ 6857999 h 6857999"/>
              <a:gd name="connsiteX3" fmla="*/ 0 w 734363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3634" h="6857999">
                <a:moveTo>
                  <a:pt x="4396417" y="0"/>
                </a:moveTo>
                <a:lnTo>
                  <a:pt x="7343634" y="0"/>
                </a:lnTo>
                <a:lnTo>
                  <a:pt x="734363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  <p:txBody>
          <a:bodyPr wrap="square" lIns="2880000" tIns="3780000">
            <a:noAutofit/>
          </a:bodyPr>
          <a:lstStyle>
            <a:lvl1pPr algn="l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6328500" cy="193899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>
                <a:solidFill>
                  <a:schemeClr val="accent2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2"/>
            <a:r>
              <a:rPr lang="en-GB" noProof="0" dirty="0"/>
              <a:t>Second level</a:t>
            </a:r>
          </a:p>
          <a:p>
            <a:pPr lvl="3"/>
            <a:r>
              <a:rPr lang="en-GB" noProof="0" dirty="0"/>
              <a:t>Third level</a:t>
            </a:r>
          </a:p>
          <a:p>
            <a:pPr lvl="4"/>
            <a:r>
              <a:rPr lang="en-GB" noProof="0" dirty="0"/>
              <a:t>Fourth level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328500" cy="392415"/>
          </a:xfrm>
        </p:spPr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95D6888-5D76-44DF-8EED-0CCC3D71DF47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A73040B4-B08C-440E-8422-2B8F665CC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2B60F9B9-154A-46D9-9EA6-0E519B32F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21E30F2C-E796-42CD-8275-61EF4AA34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CDB2058F-F2FE-416C-849F-0286FFB9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1C473126-7E4E-4DCC-920B-5ACA234F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12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/ square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6E9E7F5-8A07-4702-850A-DFBFAC5481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999" y="2000250"/>
            <a:ext cx="3960000" cy="3960000"/>
          </a:xfrm>
        </p:spPr>
        <p:txBody>
          <a:bodyPr tIns="144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DAF5125-3EAE-4758-9CF0-1C73834A0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3818" y="2000250"/>
            <a:ext cx="6438182" cy="193899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>
                <a:solidFill>
                  <a:schemeClr val="accent2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2"/>
            <a:r>
              <a:rPr lang="en-GB" noProof="0" dirty="0"/>
              <a:t>Second level</a:t>
            </a:r>
          </a:p>
          <a:p>
            <a:pPr lvl="3"/>
            <a:r>
              <a:rPr lang="en-GB" noProof="0" dirty="0"/>
              <a:t>Third level</a:t>
            </a:r>
          </a:p>
          <a:p>
            <a:pPr lvl="4"/>
            <a:r>
              <a:rPr lang="en-GB" noProof="0" dirty="0"/>
              <a:t>Fourth level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3307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type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en-GB" noProof="0" dirty="0"/>
              <a:t>Edit slide title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6217" y="1685147"/>
            <a:ext cx="2391221" cy="2568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800" b="1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Client / Owner</a:t>
            </a:r>
          </a:p>
          <a:p>
            <a:pPr lvl="0"/>
            <a:endParaRPr lang="en-GB" noProof="0" dirty="0"/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32320" y="5542004"/>
            <a:ext cx="4754327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COUNTRY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15748" y="5873542"/>
            <a:ext cx="1975258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0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Dates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85463" y="4518134"/>
            <a:ext cx="4101184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200" b="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Financial data</a:t>
            </a: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788" y="5587765"/>
            <a:ext cx="2780528" cy="200639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>
                <a:solidFill>
                  <a:schemeClr val="bg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19088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type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9FF216-4828-4576-AE9E-57D92AD576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31621"/>
            <a:ext cx="9534027" cy="4533471"/>
          </a:xfrm>
          <a:custGeom>
            <a:avLst/>
            <a:gdLst>
              <a:gd name="connsiteX0" fmla="*/ 0 w 9534027"/>
              <a:gd name="connsiteY0" fmla="*/ 0 h 4547386"/>
              <a:gd name="connsiteX1" fmla="*/ 1364343 w 9534027"/>
              <a:gd name="connsiteY1" fmla="*/ 0 h 4547386"/>
              <a:gd name="connsiteX2" fmla="*/ 1364343 w 9534027"/>
              <a:gd name="connsiteY2" fmla="*/ 1 h 4547386"/>
              <a:gd name="connsiteX3" fmla="*/ 9534027 w 9534027"/>
              <a:gd name="connsiteY3" fmla="*/ 1 h 4547386"/>
              <a:gd name="connsiteX4" fmla="*/ 9530537 w 9534027"/>
              <a:gd name="connsiteY4" fmla="*/ 2525 h 4547386"/>
              <a:gd name="connsiteX5" fmla="*/ 9530520 w 9534027"/>
              <a:gd name="connsiteY5" fmla="*/ 2519 h 4547386"/>
              <a:gd name="connsiteX6" fmla="*/ 6616168 w 9534027"/>
              <a:gd name="connsiteY6" fmla="*/ 4547386 h 4547386"/>
              <a:gd name="connsiteX7" fmla="*/ 1364343 w 9534027"/>
              <a:gd name="connsiteY7" fmla="*/ 4547386 h 4547386"/>
              <a:gd name="connsiteX8" fmla="*/ 246743 w 9534027"/>
              <a:gd name="connsiteY8" fmla="*/ 4547386 h 4547386"/>
              <a:gd name="connsiteX9" fmla="*/ 0 w 9534027"/>
              <a:gd name="connsiteY9" fmla="*/ 4547386 h 45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4027" h="4547386">
                <a:moveTo>
                  <a:pt x="0" y="0"/>
                </a:moveTo>
                <a:lnTo>
                  <a:pt x="1364343" y="0"/>
                </a:lnTo>
                <a:lnTo>
                  <a:pt x="1364343" y="1"/>
                </a:lnTo>
                <a:lnTo>
                  <a:pt x="9534027" y="1"/>
                </a:lnTo>
                <a:lnTo>
                  <a:pt x="9530537" y="2525"/>
                </a:lnTo>
                <a:lnTo>
                  <a:pt x="9530520" y="2519"/>
                </a:lnTo>
                <a:lnTo>
                  <a:pt x="6616168" y="4547386"/>
                </a:lnTo>
                <a:lnTo>
                  <a:pt x="1364343" y="4547386"/>
                </a:lnTo>
                <a:lnTo>
                  <a:pt x="246743" y="4547386"/>
                </a:lnTo>
                <a:lnTo>
                  <a:pt x="0" y="4547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2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en-GB" noProof="0" dirty="0"/>
              <a:t>Edit slide title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07106" y="1416162"/>
            <a:ext cx="2106219" cy="877031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noProof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en-GB" noProof="0" dirty="0"/>
              <a:t>Client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92981" y="5570005"/>
            <a:ext cx="4920341" cy="292160"/>
          </a:xfrm>
          <a:prstGeom prst="rect">
            <a:avLst/>
          </a:prstGeom>
        </p:spPr>
        <p:txBody>
          <a:bodyPr vert="horz" wrap="square" lIns="0" tIns="0" rIns="0" bIns="0" numCol="1" spcCol="180000" rtlCol="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noProof="0" dirty="0" smtClean="0">
                <a:solidFill>
                  <a:schemeClr val="accent1"/>
                </a:solidFill>
              </a:defRPr>
            </a:lvl1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en-GB" noProof="0" dirty="0"/>
              <a:t>COUNTRY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4137" y="5891219"/>
            <a:ext cx="3849185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00" b="1" kern="1200" noProof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Dates</a:t>
            </a:r>
          </a:p>
        </p:txBody>
      </p:sp>
      <p:sp>
        <p:nvSpPr>
          <p:cNvPr id="11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23164" y="6421937"/>
            <a:ext cx="3190158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050" b="1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MAIN DOMAIN OF ACTIVITY</a:t>
            </a: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788" y="5587765"/>
            <a:ext cx="2780528" cy="200639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>
                <a:solidFill>
                  <a:schemeClr val="bg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Copyright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50477" y="2909619"/>
            <a:ext cx="2862847" cy="16941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 baseline="0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Mission, features, etc.</a:t>
            </a:r>
          </a:p>
          <a:p>
            <a:pPr lvl="0"/>
            <a:r>
              <a:rPr lang="en-GB" noProof="0" dirty="0"/>
              <a:t>.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04152" y="4646292"/>
            <a:ext cx="4009171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sz="1200" b="0" baseline="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Financial data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5815" y="2498134"/>
            <a:ext cx="2767509" cy="175248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200" b="1" baseline="0">
                <a:solidFill>
                  <a:schemeClr val="accent3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Names of the architects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9779667" y="2314329"/>
            <a:ext cx="21336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b="1" noProof="0" dirty="0">
                <a:solidFill>
                  <a:schemeClr val="accent3"/>
                </a:solidFill>
              </a:rPr>
              <a:t>Architect</a:t>
            </a:r>
            <a:endParaRPr lang="en-GB" sz="1400" b="1" noProof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4"/>
          <p:cNvSpPr>
            <a:spLocks noGrp="1"/>
          </p:cNvSpPr>
          <p:nvPr>
            <p:ph type="pic" sz="quarter" idx="31" hasCustomPrompt="1"/>
          </p:nvPr>
        </p:nvSpPr>
        <p:spPr>
          <a:xfrm>
            <a:off x="4951562" y="1338262"/>
            <a:ext cx="4561552" cy="4537439"/>
          </a:xfrm>
          <a:custGeom>
            <a:avLst/>
            <a:gdLst>
              <a:gd name="connsiteX0" fmla="*/ 0 w 4580753"/>
              <a:gd name="connsiteY0" fmla="*/ 4546833 h 4546833"/>
              <a:gd name="connsiteX1" fmla="*/ 1136708 w 4580753"/>
              <a:gd name="connsiteY1" fmla="*/ 0 h 4546833"/>
              <a:gd name="connsiteX2" fmla="*/ 4580753 w 4580753"/>
              <a:gd name="connsiteY2" fmla="*/ 0 h 4546833"/>
              <a:gd name="connsiteX3" fmla="*/ 3444045 w 4580753"/>
              <a:gd name="connsiteY3" fmla="*/ 4546833 h 4546833"/>
              <a:gd name="connsiteX4" fmla="*/ 0 w 4580753"/>
              <a:gd name="connsiteY4" fmla="*/ 4546833 h 4546833"/>
              <a:gd name="connsiteX0" fmla="*/ 0 w 4580753"/>
              <a:gd name="connsiteY0" fmla="*/ 4546833 h 4546833"/>
              <a:gd name="connsiteX1" fmla="*/ 1136708 w 4580753"/>
              <a:gd name="connsiteY1" fmla="*/ 0 h 4546833"/>
              <a:gd name="connsiteX2" fmla="*/ 4580753 w 4580753"/>
              <a:gd name="connsiteY2" fmla="*/ 0 h 4546833"/>
              <a:gd name="connsiteX3" fmla="*/ 1682357 w 4580753"/>
              <a:gd name="connsiteY3" fmla="*/ 4546833 h 4546833"/>
              <a:gd name="connsiteX4" fmla="*/ 0 w 4580753"/>
              <a:gd name="connsiteY4" fmla="*/ 4546833 h 4546833"/>
              <a:gd name="connsiteX0" fmla="*/ 0 w 4580753"/>
              <a:gd name="connsiteY0" fmla="*/ 4555222 h 4555222"/>
              <a:gd name="connsiteX1" fmla="*/ 29362 w 4580753"/>
              <a:gd name="connsiteY1" fmla="*/ 0 h 4555222"/>
              <a:gd name="connsiteX2" fmla="*/ 4580753 w 4580753"/>
              <a:gd name="connsiteY2" fmla="*/ 8389 h 4555222"/>
              <a:gd name="connsiteX3" fmla="*/ 1682357 w 4580753"/>
              <a:gd name="connsiteY3" fmla="*/ 4555222 h 4555222"/>
              <a:gd name="connsiteX4" fmla="*/ 0 w 4580753"/>
              <a:gd name="connsiteY4" fmla="*/ 4555222 h 4555222"/>
              <a:gd name="connsiteX0" fmla="*/ 0 w 4572364"/>
              <a:gd name="connsiteY0" fmla="*/ 4538444 h 4555222"/>
              <a:gd name="connsiteX1" fmla="*/ 20973 w 4572364"/>
              <a:gd name="connsiteY1" fmla="*/ 0 h 4555222"/>
              <a:gd name="connsiteX2" fmla="*/ 4572364 w 4572364"/>
              <a:gd name="connsiteY2" fmla="*/ 8389 h 4555222"/>
              <a:gd name="connsiteX3" fmla="*/ 1673968 w 4572364"/>
              <a:gd name="connsiteY3" fmla="*/ 4555222 h 4555222"/>
              <a:gd name="connsiteX4" fmla="*/ 0 w 4572364"/>
              <a:gd name="connsiteY4" fmla="*/ 4538444 h 4555222"/>
              <a:gd name="connsiteX0" fmla="*/ 10777 w 4583141"/>
              <a:gd name="connsiteY0" fmla="*/ 4544794 h 4561572"/>
              <a:gd name="connsiteX1" fmla="*/ 0 w 4583141"/>
              <a:gd name="connsiteY1" fmla="*/ 0 h 4561572"/>
              <a:gd name="connsiteX2" fmla="*/ 4583141 w 4583141"/>
              <a:gd name="connsiteY2" fmla="*/ 14739 h 4561572"/>
              <a:gd name="connsiteX3" fmla="*/ 1684745 w 4583141"/>
              <a:gd name="connsiteY3" fmla="*/ 4561572 h 4561572"/>
              <a:gd name="connsiteX4" fmla="*/ 10777 w 4583141"/>
              <a:gd name="connsiteY4" fmla="*/ 4544794 h 4561572"/>
              <a:gd name="connsiteX0" fmla="*/ 10777 w 4583141"/>
              <a:gd name="connsiteY0" fmla="*/ 4530055 h 4546833"/>
              <a:gd name="connsiteX1" fmla="*/ 0 w 4583141"/>
              <a:gd name="connsiteY1" fmla="*/ 4311 h 4546833"/>
              <a:gd name="connsiteX2" fmla="*/ 4583141 w 4583141"/>
              <a:gd name="connsiteY2" fmla="*/ 0 h 4546833"/>
              <a:gd name="connsiteX3" fmla="*/ 1684745 w 4583141"/>
              <a:gd name="connsiteY3" fmla="*/ 4546833 h 4546833"/>
              <a:gd name="connsiteX4" fmla="*/ 10777 w 4583141"/>
              <a:gd name="connsiteY4" fmla="*/ 4530055 h 4546833"/>
              <a:gd name="connsiteX0" fmla="*/ 4427 w 4576791"/>
              <a:gd name="connsiteY0" fmla="*/ 4530055 h 4546833"/>
              <a:gd name="connsiteX1" fmla="*/ 0 w 4576791"/>
              <a:gd name="connsiteY1" fmla="*/ 4311 h 4546833"/>
              <a:gd name="connsiteX2" fmla="*/ 4576791 w 4576791"/>
              <a:gd name="connsiteY2" fmla="*/ 0 h 4546833"/>
              <a:gd name="connsiteX3" fmla="*/ 1678395 w 4576791"/>
              <a:gd name="connsiteY3" fmla="*/ 4546833 h 4546833"/>
              <a:gd name="connsiteX4" fmla="*/ 4427 w 4576791"/>
              <a:gd name="connsiteY4" fmla="*/ 4530055 h 4546833"/>
              <a:gd name="connsiteX0" fmla="*/ 10777 w 4576791"/>
              <a:gd name="connsiteY0" fmla="*/ 4536405 h 4546833"/>
              <a:gd name="connsiteX1" fmla="*/ 0 w 4576791"/>
              <a:gd name="connsiteY1" fmla="*/ 4311 h 4546833"/>
              <a:gd name="connsiteX2" fmla="*/ 4576791 w 4576791"/>
              <a:gd name="connsiteY2" fmla="*/ 0 h 4546833"/>
              <a:gd name="connsiteX3" fmla="*/ 1678395 w 4576791"/>
              <a:gd name="connsiteY3" fmla="*/ 4546833 h 4546833"/>
              <a:gd name="connsiteX4" fmla="*/ 10777 w 4576791"/>
              <a:gd name="connsiteY4" fmla="*/ 4536405 h 4546833"/>
              <a:gd name="connsiteX0" fmla="*/ 10777 w 4576791"/>
              <a:gd name="connsiteY0" fmla="*/ 4536405 h 4553183"/>
              <a:gd name="connsiteX1" fmla="*/ 0 w 4576791"/>
              <a:gd name="connsiteY1" fmla="*/ 4311 h 4553183"/>
              <a:gd name="connsiteX2" fmla="*/ 4576791 w 4576791"/>
              <a:gd name="connsiteY2" fmla="*/ 0 h 4553183"/>
              <a:gd name="connsiteX3" fmla="*/ 1678395 w 4576791"/>
              <a:gd name="connsiteY3" fmla="*/ 4553183 h 4553183"/>
              <a:gd name="connsiteX4" fmla="*/ 10777 w 4576791"/>
              <a:gd name="connsiteY4" fmla="*/ 4536405 h 4553183"/>
              <a:gd name="connsiteX0" fmla="*/ 4427 w 4576791"/>
              <a:gd name="connsiteY0" fmla="*/ 4555455 h 4555455"/>
              <a:gd name="connsiteX1" fmla="*/ 0 w 4576791"/>
              <a:gd name="connsiteY1" fmla="*/ 4311 h 4555455"/>
              <a:gd name="connsiteX2" fmla="*/ 4576791 w 4576791"/>
              <a:gd name="connsiteY2" fmla="*/ 0 h 4555455"/>
              <a:gd name="connsiteX3" fmla="*/ 1678395 w 4576791"/>
              <a:gd name="connsiteY3" fmla="*/ 4553183 h 4555455"/>
              <a:gd name="connsiteX4" fmla="*/ 4427 w 4576791"/>
              <a:gd name="connsiteY4" fmla="*/ 4555455 h 45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6791" h="4555455">
                <a:moveTo>
                  <a:pt x="4427" y="4555455"/>
                </a:moveTo>
                <a:cubicBezTo>
                  <a:pt x="835" y="3040524"/>
                  <a:pt x="3592" y="1519242"/>
                  <a:pt x="0" y="4311"/>
                </a:cubicBezTo>
                <a:lnTo>
                  <a:pt x="4576791" y="0"/>
                </a:lnTo>
                <a:lnTo>
                  <a:pt x="1678395" y="4553183"/>
                </a:lnTo>
                <a:lnTo>
                  <a:pt x="4427" y="4555455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sz="1000" i="1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l’cône pour ajouter une image, n’oubliez pas de renseigner le copyright</a:t>
            </a:r>
            <a:endParaRPr lang="en-US" dirty="0"/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 flipH="1">
            <a:off x="6134557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34557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498179 w 6054256"/>
              <a:gd name="connsiteY5" fmla="*/ 1322538 h 6858000"/>
              <a:gd name="connsiteX6" fmla="*/ 610129 w 6054256"/>
              <a:gd name="connsiteY6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498179 w 6054256"/>
              <a:gd name="connsiteY4" fmla="*/ 1322538 h 6858000"/>
              <a:gd name="connsiteX5" fmla="*/ 610129 w 6054256"/>
              <a:gd name="connsiteY5" fmla="*/ 0 h 6858000"/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07704 w 6054256"/>
              <a:gd name="connsiteY4" fmla="*/ 1325713 h 6858000"/>
              <a:gd name="connsiteX5" fmla="*/ 610129 w 605425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07704" y="1325713"/>
                </a:lnTo>
                <a:cubicBezTo>
                  <a:pt x="1857187" y="855234"/>
                  <a:pt x="1260646" y="470479"/>
                  <a:pt x="610129" y="0"/>
                </a:cubicBezTo>
                <a:close/>
              </a:path>
            </a:pathLst>
          </a:custGeom>
          <a:solidFill>
            <a:srgbClr val="E6ECE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3E613F-CC17-4E27-8DAE-C19501AA5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333375"/>
            <a:ext cx="8814027" cy="261610"/>
          </a:xfrm>
        </p:spPr>
        <p:txBody>
          <a:bodyPr anchor="t"/>
          <a:lstStyle>
            <a:lvl1pPr>
              <a:defRPr sz="2000" baseline="0"/>
            </a:lvl1pPr>
          </a:lstStyle>
          <a:p>
            <a:r>
              <a:rPr lang="en-GB" noProof="0" dirty="0"/>
              <a:t>Edit slide title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11725" y="1362928"/>
            <a:ext cx="2166657" cy="343951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kern="1200" noProof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 algn="r">
              <a:spcBef>
                <a:spcPts val="800"/>
              </a:spcBef>
              <a:spcAft>
                <a:spcPts val="0"/>
              </a:spcAft>
            </a:pPr>
            <a:r>
              <a:rPr lang="en-GB" noProof="0" dirty="0"/>
              <a:t>Client</a:t>
            </a:r>
          </a:p>
        </p:txBody>
      </p:sp>
      <p:sp>
        <p:nvSpPr>
          <p:cNvPr id="7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0034" y="5440282"/>
            <a:ext cx="4530433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800" b="1" kern="1200" noProof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COUNTRY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815" y="5770883"/>
            <a:ext cx="2732568" cy="29448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00" b="1" kern="1200" noProof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Dates</a:t>
            </a:r>
          </a:p>
        </p:txBody>
      </p:sp>
      <p:sp>
        <p:nvSpPr>
          <p:cNvPr id="11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6182" y="6208031"/>
            <a:ext cx="3272199" cy="292160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lang="fr-FR" sz="1050" b="1" kern="1200" baseline="0" noProof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MAIN DOMAIN OF ACTIVITY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2411" y="2584329"/>
            <a:ext cx="2925972" cy="1694164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r">
              <a:spcBef>
                <a:spcPts val="800"/>
              </a:spcBef>
              <a:spcAft>
                <a:spcPts val="0"/>
              </a:spcAft>
              <a:defRPr sz="1400" b="0" baseline="0">
                <a:solidFill>
                  <a:schemeClr val="accent1"/>
                </a:solidFill>
                <a:latin typeface="+mn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Mission, features, etc.</a:t>
            </a:r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.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23133CE9-2E5B-44D1-9FEC-71B4E9E98C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77348" y="4559285"/>
            <a:ext cx="3701035" cy="856105"/>
          </a:xfrm>
          <a:prstGeom prst="rect">
            <a:avLst/>
          </a:prstGeom>
        </p:spPr>
        <p:txBody>
          <a:bodyPr numCol="1" spcCol="180000" anchor="b">
            <a:no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 lang="fr-FR" sz="1200" b="0" kern="1200" baseline="0" noProof="0">
                <a:solidFill>
                  <a:schemeClr val="accent5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Financial data</a:t>
            </a:r>
          </a:p>
        </p:txBody>
      </p:sp>
      <p:sp>
        <p:nvSpPr>
          <p:cNvPr id="22" name="Espace réservé pour une image  7"/>
          <p:cNvSpPr>
            <a:spLocks noGrp="1"/>
          </p:cNvSpPr>
          <p:nvPr>
            <p:ph type="pic" sz="quarter" idx="34" hasCustomPrompt="1"/>
          </p:nvPr>
        </p:nvSpPr>
        <p:spPr>
          <a:xfrm>
            <a:off x="0" y="1338265"/>
            <a:ext cx="4795838" cy="4537439"/>
          </a:xfrm>
        </p:spPr>
        <p:txBody>
          <a:bodyPr anchor="ctr"/>
          <a:lstStyle>
            <a:lvl1pPr algn="ctr">
              <a:defRPr sz="1000" i="1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l’icône pour ajouter une image, n'oubliez pas de renseigner le copyright</a:t>
            </a:r>
            <a:endParaRPr lang="en-US" dirty="0"/>
          </a:p>
        </p:txBody>
      </p:sp>
      <p:sp>
        <p:nvSpPr>
          <p:cNvPr id="23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4366457" y="4896966"/>
            <a:ext cx="1568741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 baseline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copyright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A5F8339A-D531-4891-8F15-90A0D21117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529972" y="4904085"/>
            <a:ext cx="1568741" cy="292160"/>
          </a:xfrm>
          <a:prstGeom prst="rect">
            <a:avLst/>
          </a:prstGeom>
        </p:spPr>
        <p:txBody>
          <a:bodyPr numCol="1" spcCol="180000" anchor="t">
            <a:noAutofit/>
          </a:bodyPr>
          <a:lstStyle>
            <a:lvl1pPr algn="l">
              <a:spcBef>
                <a:spcPts val="800"/>
              </a:spcBef>
              <a:spcAft>
                <a:spcPts val="0"/>
              </a:spcAft>
              <a:defRPr sz="900" b="0" baseline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r-FR" noProof="0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2914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3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71133FC2-1318-4F10-8D8D-6458C3B7DE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2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9885 w 3924150"/>
              <a:gd name="connsiteY5" fmla="*/ 456926 h 4533471"/>
              <a:gd name="connsiteX6" fmla="*/ 369885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9885" y="456926"/>
                </a:lnTo>
                <a:lnTo>
                  <a:pt x="369885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8" name="Espace réservé pour une image  37">
            <a:extLst>
              <a:ext uri="{FF2B5EF4-FFF2-40B4-BE49-F238E27FC236}">
                <a16:creationId xmlns:a16="http://schemas.microsoft.com/office/drawing/2014/main" id="{8A622EEE-2001-4C8C-8EF8-CC8AF7B488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26469" y="1331621"/>
            <a:ext cx="3924150" cy="4533471"/>
          </a:xfrm>
          <a:custGeom>
            <a:avLst/>
            <a:gdLst>
              <a:gd name="connsiteX0" fmla="*/ 0 w 3924150"/>
              <a:gd name="connsiteY0" fmla="*/ 0 h 4533471"/>
              <a:gd name="connsiteX1" fmla="*/ 3924150 w 3924150"/>
              <a:gd name="connsiteY1" fmla="*/ 0 h 4533471"/>
              <a:gd name="connsiteX2" fmla="*/ 3924150 w 3924150"/>
              <a:gd name="connsiteY2" fmla="*/ 4533471 h 4533471"/>
              <a:gd name="connsiteX3" fmla="*/ 0 w 3924150"/>
              <a:gd name="connsiteY3" fmla="*/ 4533471 h 4533471"/>
              <a:gd name="connsiteX4" fmla="*/ 0 w 3924150"/>
              <a:gd name="connsiteY4" fmla="*/ 456926 h 4533471"/>
              <a:gd name="connsiteX5" fmla="*/ 366712 w 3924150"/>
              <a:gd name="connsiteY5" fmla="*/ 456926 h 4533471"/>
              <a:gd name="connsiteX6" fmla="*/ 366712 w 3924150"/>
              <a:gd name="connsiteY6" fmla="*/ 210705 h 4533471"/>
              <a:gd name="connsiteX7" fmla="*/ 0 w 3924150"/>
              <a:gd name="connsiteY7" fmla="*/ 210705 h 45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4533471">
                <a:moveTo>
                  <a:pt x="0" y="0"/>
                </a:moveTo>
                <a:lnTo>
                  <a:pt x="3924150" y="0"/>
                </a:lnTo>
                <a:lnTo>
                  <a:pt x="3924150" y="4533471"/>
                </a:lnTo>
                <a:lnTo>
                  <a:pt x="0" y="4533471"/>
                </a:lnTo>
                <a:lnTo>
                  <a:pt x="0" y="456926"/>
                </a:lnTo>
                <a:lnTo>
                  <a:pt x="366712" y="456926"/>
                </a:lnTo>
                <a:lnTo>
                  <a:pt x="366712" y="210705"/>
                </a:lnTo>
                <a:lnTo>
                  <a:pt x="0" y="2107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692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20" name="Freeform: Shape 35">
            <a:extLst>
              <a:ext uri="{FF2B5EF4-FFF2-40B4-BE49-F238E27FC236}">
                <a16:creationId xmlns:a16="http://schemas.microsoft.com/office/drawing/2014/main" id="{82C6A00A-752A-4B30-8D83-213622CCD4D5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EF4D3-F5FB-4DEC-BD95-59F81AF6AE1E}"/>
              </a:ext>
            </a:extLst>
          </p:cNvPr>
          <p:cNvSpPr>
            <a:spLocks/>
          </p:cNvSpPr>
          <p:nvPr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0E12DE-E23A-4354-AFCE-02E62C5685B1}"/>
              </a:ext>
            </a:extLst>
          </p:cNvPr>
          <p:cNvSpPr>
            <a:spLocks/>
          </p:cNvSpPr>
          <p:nvPr/>
        </p:nvSpPr>
        <p:spPr>
          <a:xfrm>
            <a:off x="4759794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41400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AA269D0-AD5A-4282-8EB7-DB644F22779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6260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9620" y="4914900"/>
            <a:ext cx="3466800" cy="940955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87440E4B-05B5-41A3-9A79-FCFAE816B90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558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6FA091D0-6697-4641-B691-3625BD9606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0" y="1331622"/>
            <a:ext cx="3466800" cy="3430878"/>
          </a:xfrm>
          <a:custGeom>
            <a:avLst/>
            <a:gdLst>
              <a:gd name="connsiteX0" fmla="*/ 0 w 3466800"/>
              <a:gd name="connsiteY0" fmla="*/ 0 h 3430878"/>
              <a:gd name="connsiteX1" fmla="*/ 3466800 w 3466800"/>
              <a:gd name="connsiteY1" fmla="*/ 0 h 3430878"/>
              <a:gd name="connsiteX2" fmla="*/ 3466800 w 3466800"/>
              <a:gd name="connsiteY2" fmla="*/ 3430878 h 3430878"/>
              <a:gd name="connsiteX3" fmla="*/ 0 w 3466800"/>
              <a:gd name="connsiteY3" fmla="*/ 3430878 h 3430878"/>
              <a:gd name="connsiteX4" fmla="*/ 0 w 3466800"/>
              <a:gd name="connsiteY4" fmla="*/ 456925 h 3430878"/>
              <a:gd name="connsiteX5" fmla="*/ 369887 w 3466800"/>
              <a:gd name="connsiteY5" fmla="*/ 456925 h 3430878"/>
              <a:gd name="connsiteX6" fmla="*/ 369887 w 3466800"/>
              <a:gd name="connsiteY6" fmla="*/ 210704 h 3430878"/>
              <a:gd name="connsiteX7" fmla="*/ 0 w 3466800"/>
              <a:gd name="connsiteY7" fmla="*/ 210704 h 343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3430878">
                <a:moveTo>
                  <a:pt x="0" y="0"/>
                </a:moveTo>
                <a:lnTo>
                  <a:pt x="3466800" y="0"/>
                </a:lnTo>
                <a:lnTo>
                  <a:pt x="3466800" y="3430878"/>
                </a:lnTo>
                <a:lnTo>
                  <a:pt x="0" y="343087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96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0" name="Text Placeholder 48">
            <a:extLst>
              <a:ext uri="{FF2B5EF4-FFF2-40B4-BE49-F238E27FC236}">
                <a16:creationId xmlns:a16="http://schemas.microsoft.com/office/drawing/2014/main" id="{4D512940-07A7-4209-A42C-9EC4C69D2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2600" y="4914900"/>
            <a:ext cx="3466800" cy="940955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D161ADE7-AF70-4545-95E6-79B56D6D4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5580" y="4914900"/>
            <a:ext cx="3466800" cy="940955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86C95-58B9-4AAE-B7CC-C19BB2E0B7E5}"/>
              </a:ext>
            </a:extLst>
          </p:cNvPr>
          <p:cNvSpPr>
            <a:spLocks/>
          </p:cNvSpPr>
          <p:nvPr userDrawn="1"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B76C6C-ABAF-4898-8EE4-3523F1589BF3}"/>
              </a:ext>
            </a:extLst>
          </p:cNvPr>
          <p:cNvSpPr>
            <a:spLocks/>
          </p:cNvSpPr>
          <p:nvPr/>
        </p:nvSpPr>
        <p:spPr>
          <a:xfrm>
            <a:off x="429910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88824-8790-40CE-B07C-3F89C007FC91}"/>
              </a:ext>
            </a:extLst>
          </p:cNvPr>
          <p:cNvSpPr>
            <a:spLocks/>
          </p:cNvSpPr>
          <p:nvPr/>
        </p:nvSpPr>
        <p:spPr>
          <a:xfrm>
            <a:off x="794208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15657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30" name="Freeform: Shape 32">
            <a:extLst>
              <a:ext uri="{FF2B5EF4-FFF2-40B4-BE49-F238E27FC236}">
                <a16:creationId xmlns:a16="http://schemas.microsoft.com/office/drawing/2014/main" id="{5D149C8B-D1EB-4665-9A92-AB38A3C2B2E5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1" name="Text Placeholder 48">
            <a:extLst>
              <a:ext uri="{FF2B5EF4-FFF2-40B4-BE49-F238E27FC236}">
                <a16:creationId xmlns:a16="http://schemas.microsoft.com/office/drawing/2014/main" id="{EC299E25-22DB-43E6-9B1E-DD91BDA3D9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3316" y="1331622"/>
            <a:ext cx="2538683" cy="4533470"/>
          </a:xfrm>
        </p:spPr>
        <p:txBody>
          <a:bodyPr numCol="1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40" name="Freeform: Shape 35">
            <a:extLst>
              <a:ext uri="{FF2B5EF4-FFF2-40B4-BE49-F238E27FC236}">
                <a16:creationId xmlns:a16="http://schemas.microsoft.com/office/drawing/2014/main" id="{1D02D774-FA24-44ED-B41D-653869D3F4D3}"/>
              </a:ext>
            </a:extLst>
          </p:cNvPr>
          <p:cNvSpPr/>
          <p:nvPr/>
        </p:nvSpPr>
        <p:spPr>
          <a:xfrm rot="16200000" flipH="1">
            <a:off x="4758508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83" name="Espace réservé pour une image  82">
            <a:extLst>
              <a:ext uri="{FF2B5EF4-FFF2-40B4-BE49-F238E27FC236}">
                <a16:creationId xmlns:a16="http://schemas.microsoft.com/office/drawing/2014/main" id="{4DDB7323-8921-4505-99E6-CEAC46534DE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26469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81" name="Espace réservé pour une image  80">
            <a:extLst>
              <a:ext uri="{FF2B5EF4-FFF2-40B4-BE49-F238E27FC236}">
                <a16:creationId xmlns:a16="http://schemas.microsoft.com/office/drawing/2014/main" id="{6DF22544-B5D2-4838-8580-00045BB3FB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2" y="133162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85" name="Freeform: Shape 32">
            <a:extLst>
              <a:ext uri="{FF2B5EF4-FFF2-40B4-BE49-F238E27FC236}">
                <a16:creationId xmlns:a16="http://schemas.microsoft.com/office/drawing/2014/main" id="{F1C2F9FF-28C3-43CF-8CFA-443F864617A2}"/>
              </a:ext>
            </a:extLst>
          </p:cNvPr>
          <p:cNvSpPr/>
          <p:nvPr/>
        </p:nvSpPr>
        <p:spPr>
          <a:xfrm rot="16200000" flipH="1">
            <a:off x="654834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86" name="Freeform: Shape 35">
            <a:extLst>
              <a:ext uri="{FF2B5EF4-FFF2-40B4-BE49-F238E27FC236}">
                <a16:creationId xmlns:a16="http://schemas.microsoft.com/office/drawing/2014/main" id="{79A69F8E-6A38-40DB-981D-93F15EF09469}"/>
              </a:ext>
            </a:extLst>
          </p:cNvPr>
          <p:cNvSpPr/>
          <p:nvPr/>
        </p:nvSpPr>
        <p:spPr>
          <a:xfrm rot="16200000" flipH="1">
            <a:off x="4758508" y="415434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89" name="Espace réservé pour une image  88">
            <a:extLst>
              <a:ext uri="{FF2B5EF4-FFF2-40B4-BE49-F238E27FC236}">
                <a16:creationId xmlns:a16="http://schemas.microsoft.com/office/drawing/2014/main" id="{37D32380-7413-4113-A4EE-0D10FEADEE6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826469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6712 w 3924150"/>
              <a:gd name="connsiteY5" fmla="*/ 456925 h 2168960"/>
              <a:gd name="connsiteX6" fmla="*/ 366712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6712" y="456925"/>
                </a:lnTo>
                <a:lnTo>
                  <a:pt x="366712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90" name="Espace réservé pour une image  89">
            <a:extLst>
              <a:ext uri="{FF2B5EF4-FFF2-40B4-BE49-F238E27FC236}">
                <a16:creationId xmlns:a16="http://schemas.microsoft.com/office/drawing/2014/main" id="{9FFF8D53-3BB8-4306-8626-C30C13E21D7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19622" y="3696132"/>
            <a:ext cx="3924150" cy="2168960"/>
          </a:xfrm>
          <a:custGeom>
            <a:avLst/>
            <a:gdLst>
              <a:gd name="connsiteX0" fmla="*/ 0 w 3924150"/>
              <a:gd name="connsiteY0" fmla="*/ 0 h 2168960"/>
              <a:gd name="connsiteX1" fmla="*/ 3924150 w 3924150"/>
              <a:gd name="connsiteY1" fmla="*/ 0 h 2168960"/>
              <a:gd name="connsiteX2" fmla="*/ 3924150 w 3924150"/>
              <a:gd name="connsiteY2" fmla="*/ 2168960 h 2168960"/>
              <a:gd name="connsiteX3" fmla="*/ 0 w 3924150"/>
              <a:gd name="connsiteY3" fmla="*/ 2168960 h 2168960"/>
              <a:gd name="connsiteX4" fmla="*/ 0 w 3924150"/>
              <a:gd name="connsiteY4" fmla="*/ 456925 h 2168960"/>
              <a:gd name="connsiteX5" fmla="*/ 369885 w 3924150"/>
              <a:gd name="connsiteY5" fmla="*/ 456925 h 2168960"/>
              <a:gd name="connsiteX6" fmla="*/ 369885 w 3924150"/>
              <a:gd name="connsiteY6" fmla="*/ 210704 h 2168960"/>
              <a:gd name="connsiteX7" fmla="*/ 0 w 3924150"/>
              <a:gd name="connsiteY7" fmla="*/ 210704 h 21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4150" h="2168960">
                <a:moveTo>
                  <a:pt x="0" y="0"/>
                </a:moveTo>
                <a:lnTo>
                  <a:pt x="3924150" y="0"/>
                </a:lnTo>
                <a:lnTo>
                  <a:pt x="3924150" y="2168960"/>
                </a:lnTo>
                <a:lnTo>
                  <a:pt x="0" y="2168960"/>
                </a:lnTo>
                <a:lnTo>
                  <a:pt x="0" y="456925"/>
                </a:lnTo>
                <a:lnTo>
                  <a:pt x="369885" y="456925"/>
                </a:lnTo>
                <a:lnTo>
                  <a:pt x="369885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648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357876-1991-4FBD-B439-A1EBE36B156E}"/>
              </a:ext>
            </a:extLst>
          </p:cNvPr>
          <p:cNvSpPr>
            <a:spLocks/>
          </p:cNvSpPr>
          <p:nvPr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A333BE-CB4C-4343-A296-82CC5909A4A4}"/>
              </a:ext>
            </a:extLst>
          </p:cNvPr>
          <p:cNvSpPr>
            <a:spLocks/>
          </p:cNvSpPr>
          <p:nvPr/>
        </p:nvSpPr>
        <p:spPr>
          <a:xfrm>
            <a:off x="4759794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2B4924-BC06-4EF7-A658-3D0A0F880BB6}"/>
              </a:ext>
            </a:extLst>
          </p:cNvPr>
          <p:cNvSpPr>
            <a:spLocks/>
          </p:cNvSpPr>
          <p:nvPr/>
        </p:nvSpPr>
        <p:spPr>
          <a:xfrm>
            <a:off x="656121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1FD7DF-3EB1-4FF8-BAF6-F4DC86867F4F}"/>
              </a:ext>
            </a:extLst>
          </p:cNvPr>
          <p:cNvSpPr>
            <a:spLocks/>
          </p:cNvSpPr>
          <p:nvPr/>
        </p:nvSpPr>
        <p:spPr>
          <a:xfrm>
            <a:off x="4759794" y="3906836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15200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/ diagonal pi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CD066F01-B9B2-44BB-AB95-A11DEA2A4A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48366" y="1"/>
            <a:ext cx="7343634" cy="6857999"/>
          </a:xfrm>
          <a:custGeom>
            <a:avLst/>
            <a:gdLst>
              <a:gd name="connsiteX0" fmla="*/ 4396417 w 7343634"/>
              <a:gd name="connsiteY0" fmla="*/ 0 h 6857999"/>
              <a:gd name="connsiteX1" fmla="*/ 7343634 w 7343634"/>
              <a:gd name="connsiteY1" fmla="*/ 0 h 6857999"/>
              <a:gd name="connsiteX2" fmla="*/ 7343634 w 7343634"/>
              <a:gd name="connsiteY2" fmla="*/ 6857999 h 6857999"/>
              <a:gd name="connsiteX3" fmla="*/ 0 w 734363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3634" h="6857999">
                <a:moveTo>
                  <a:pt x="4396417" y="0"/>
                </a:moveTo>
                <a:lnTo>
                  <a:pt x="7343634" y="0"/>
                </a:lnTo>
                <a:lnTo>
                  <a:pt x="734363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  <p:txBody>
          <a:bodyPr wrap="square" lIns="2880000" tIns="3780000">
            <a:noAutofit/>
          </a:bodyPr>
          <a:lstStyle>
            <a:lvl1pPr algn="l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icon to add picture and send it to the background of the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6328500" cy="193899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>
                <a:solidFill>
                  <a:schemeClr val="accent2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2"/>
            <a:r>
              <a:rPr lang="en-GB" noProof="0" dirty="0"/>
              <a:t>Second level</a:t>
            </a:r>
          </a:p>
          <a:p>
            <a:pPr lvl="3"/>
            <a:r>
              <a:rPr lang="en-GB" noProof="0" dirty="0"/>
              <a:t>Third level</a:t>
            </a:r>
          </a:p>
          <a:p>
            <a:pPr lvl="4"/>
            <a:r>
              <a:rPr lang="en-GB" noProof="0" dirty="0"/>
              <a:t>Fourth level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72132D-F5FF-46E1-BBB1-8BCEA6C7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328500" cy="392415"/>
          </a:xfrm>
        </p:spPr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795D6888-5D76-44DF-8EED-0CCC3D71DF47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A73040B4-B08C-440E-8422-2B8F665CC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2B60F9B9-154A-46D9-9EA6-0E519B32F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21E30F2C-E796-42CD-8275-61EF4AA34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CDB2058F-F2FE-416C-849F-0286FFB9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1C473126-7E4E-4DCC-920B-5ACA234F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5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D4BFB07-2950-4E1B-BBE3-C896547E0AC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6260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3816A02F-99D4-4208-9C5D-7C350D2E514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558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A3D24E8-FAFB-4A29-A455-B849CD563D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620" y="1331622"/>
            <a:ext cx="3466800" cy="2409668"/>
          </a:xfrm>
          <a:custGeom>
            <a:avLst/>
            <a:gdLst>
              <a:gd name="connsiteX0" fmla="*/ 0 w 3466800"/>
              <a:gd name="connsiteY0" fmla="*/ 0 h 2409668"/>
              <a:gd name="connsiteX1" fmla="*/ 3466800 w 3466800"/>
              <a:gd name="connsiteY1" fmla="*/ 0 h 2409668"/>
              <a:gd name="connsiteX2" fmla="*/ 3466800 w 3466800"/>
              <a:gd name="connsiteY2" fmla="*/ 2409668 h 2409668"/>
              <a:gd name="connsiteX3" fmla="*/ 0 w 3466800"/>
              <a:gd name="connsiteY3" fmla="*/ 2409668 h 2409668"/>
              <a:gd name="connsiteX4" fmla="*/ 0 w 3466800"/>
              <a:gd name="connsiteY4" fmla="*/ 456925 h 2409668"/>
              <a:gd name="connsiteX5" fmla="*/ 369887 w 3466800"/>
              <a:gd name="connsiteY5" fmla="*/ 456925 h 2409668"/>
              <a:gd name="connsiteX6" fmla="*/ 369887 w 3466800"/>
              <a:gd name="connsiteY6" fmla="*/ 210704 h 2409668"/>
              <a:gd name="connsiteX7" fmla="*/ 0 w 3466800"/>
              <a:gd name="connsiteY7" fmla="*/ 210704 h 240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6800" h="2409668">
                <a:moveTo>
                  <a:pt x="0" y="0"/>
                </a:moveTo>
                <a:lnTo>
                  <a:pt x="3466800" y="0"/>
                </a:lnTo>
                <a:lnTo>
                  <a:pt x="3466800" y="2409668"/>
                </a:lnTo>
                <a:lnTo>
                  <a:pt x="0" y="2409668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FC64670-46C0-48D9-9DA7-AAD24774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F29E29E-D3B0-4394-A9BB-D9F927BF0849}"/>
              </a:ext>
            </a:extLst>
          </p:cNvPr>
          <p:cNvSpPr/>
          <p:nvPr/>
        </p:nvSpPr>
        <p:spPr>
          <a:xfrm rot="16200000" flipH="1">
            <a:off x="65483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0FDBF-4940-46EC-B6D1-B188C199A4CF}"/>
              </a:ext>
            </a:extLst>
          </p:cNvPr>
          <p:cNvSpPr/>
          <p:nvPr/>
        </p:nvSpPr>
        <p:spPr>
          <a:xfrm rot="16200000" flipH="1">
            <a:off x="429781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38AB0B-ABEF-45CE-AC66-0142262FB89A}"/>
              </a:ext>
            </a:extLst>
          </p:cNvPr>
          <p:cNvSpPr/>
          <p:nvPr/>
        </p:nvSpPr>
        <p:spPr>
          <a:xfrm rot="16200000" flipH="1">
            <a:off x="7940794" y="1789835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A3151FD7-8F64-4695-9F5A-EBCCF3C07E6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96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CFB6692-25A1-46D8-A980-49638F51C9A9}"/>
              </a:ext>
            </a:extLst>
          </p:cNvPr>
          <p:cNvSpPr/>
          <p:nvPr/>
        </p:nvSpPr>
        <p:spPr>
          <a:xfrm rot="16200000" flipH="1">
            <a:off x="6548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6AC26054-78BA-4F94-9D6C-DFA5CB4FDA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548420" y="3927040"/>
            <a:ext cx="1638000" cy="1937972"/>
          </a:xfrm>
          <a:custGeom>
            <a:avLst/>
            <a:gdLst>
              <a:gd name="connsiteX0" fmla="*/ 0 w 1638000"/>
              <a:gd name="connsiteY0" fmla="*/ 0 h 1937972"/>
              <a:gd name="connsiteX1" fmla="*/ 1638000 w 1638000"/>
              <a:gd name="connsiteY1" fmla="*/ 0 h 1937972"/>
              <a:gd name="connsiteX2" fmla="*/ 1638000 w 1638000"/>
              <a:gd name="connsiteY2" fmla="*/ 1937972 h 1937972"/>
              <a:gd name="connsiteX3" fmla="*/ 0 w 1638000"/>
              <a:gd name="connsiteY3" fmla="*/ 1937972 h 1937972"/>
              <a:gd name="connsiteX4" fmla="*/ 0 w 1638000"/>
              <a:gd name="connsiteY4" fmla="*/ 456925 h 1937972"/>
              <a:gd name="connsiteX5" fmla="*/ 369887 w 1638000"/>
              <a:gd name="connsiteY5" fmla="*/ 456925 h 1937972"/>
              <a:gd name="connsiteX6" fmla="*/ 369887 w 1638000"/>
              <a:gd name="connsiteY6" fmla="*/ 210704 h 1937972"/>
              <a:gd name="connsiteX7" fmla="*/ 0 w 1638000"/>
              <a:gd name="connsiteY7" fmla="*/ 210704 h 193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000" h="1937972">
                <a:moveTo>
                  <a:pt x="0" y="0"/>
                </a:moveTo>
                <a:lnTo>
                  <a:pt x="1638000" y="0"/>
                </a:lnTo>
                <a:lnTo>
                  <a:pt x="1638000" y="1937972"/>
                </a:lnTo>
                <a:lnTo>
                  <a:pt x="0" y="1937972"/>
                </a:lnTo>
                <a:lnTo>
                  <a:pt x="0" y="456925"/>
                </a:lnTo>
                <a:lnTo>
                  <a:pt x="369887" y="456925"/>
                </a:lnTo>
                <a:lnTo>
                  <a:pt x="369887" y="210704"/>
                </a:lnTo>
                <a:lnTo>
                  <a:pt x="0" y="2107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330C505-6326-4B7F-B0F6-7ED0FE43CB9D}"/>
              </a:ext>
            </a:extLst>
          </p:cNvPr>
          <p:cNvSpPr/>
          <p:nvPr/>
        </p:nvSpPr>
        <p:spPr>
          <a:xfrm rot="16200000" flipH="1">
            <a:off x="2483634" y="4385253"/>
            <a:ext cx="66075" cy="63500"/>
          </a:xfrm>
          <a:custGeom>
            <a:avLst/>
            <a:gdLst>
              <a:gd name="connsiteX0" fmla="*/ 0 w 66075"/>
              <a:gd name="connsiteY0" fmla="*/ 63500 h 63500"/>
              <a:gd name="connsiteX1" fmla="*/ 66075 w 66075"/>
              <a:gd name="connsiteY1" fmla="*/ 63500 h 63500"/>
              <a:gd name="connsiteX2" fmla="*/ 339 w 66075"/>
              <a:gd name="connsiteY2" fmla="*/ 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75" h="63500">
                <a:moveTo>
                  <a:pt x="0" y="63500"/>
                </a:moveTo>
                <a:lnTo>
                  <a:pt x="66075" y="63500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noProof="0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E528BD-E95D-46B8-BAF6-905E38EA8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2450" y="3926605"/>
            <a:ext cx="7110413" cy="1938487"/>
          </a:xfrm>
        </p:spPr>
        <p:txBody>
          <a:bodyPr numCol="2" spcCol="180000">
            <a:no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1300" b="1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200"/>
              </a:spcBef>
              <a:defRPr sz="1100" b="0">
                <a:solidFill>
                  <a:schemeClr val="accent1"/>
                </a:solidFill>
                <a:latin typeface="+mn-lt"/>
              </a:defRPr>
            </a:lvl2pPr>
            <a:lvl3pPr>
              <a:defRPr sz="105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61FC8-91BF-4CE7-8CEE-8597FDA61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slide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00FAAA-69DE-4BF2-B48F-B68F6664C4B3}"/>
              </a:ext>
            </a:extLst>
          </p:cNvPr>
          <p:cNvSpPr>
            <a:spLocks/>
          </p:cNvSpPr>
          <p:nvPr/>
        </p:nvSpPr>
        <p:spPr>
          <a:xfrm>
            <a:off x="65612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B816D9-8DE0-4215-A1EE-F5D6E07B29E3}"/>
              </a:ext>
            </a:extLst>
          </p:cNvPr>
          <p:cNvSpPr>
            <a:spLocks/>
          </p:cNvSpPr>
          <p:nvPr/>
        </p:nvSpPr>
        <p:spPr>
          <a:xfrm>
            <a:off x="429910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02.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07AE05-23FF-4FD5-9CA1-75000A632248}"/>
              </a:ext>
            </a:extLst>
          </p:cNvPr>
          <p:cNvSpPr>
            <a:spLocks/>
          </p:cNvSpPr>
          <p:nvPr/>
        </p:nvSpPr>
        <p:spPr>
          <a:xfrm>
            <a:off x="7942081" y="1542327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03.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AA8B19-94A4-4CD9-86B5-332BC34229D8}"/>
              </a:ext>
            </a:extLst>
          </p:cNvPr>
          <p:cNvSpPr>
            <a:spLocks/>
          </p:cNvSpPr>
          <p:nvPr/>
        </p:nvSpPr>
        <p:spPr>
          <a:xfrm>
            <a:off x="656121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04.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A29778-9D16-4F81-9565-A401A90043B7}"/>
              </a:ext>
            </a:extLst>
          </p:cNvPr>
          <p:cNvSpPr>
            <a:spLocks/>
          </p:cNvSpPr>
          <p:nvPr/>
        </p:nvSpPr>
        <p:spPr>
          <a:xfrm>
            <a:off x="2484920" y="4137744"/>
            <a:ext cx="433387" cy="2462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</a:pPr>
            <a:r>
              <a:rPr lang="en-GB" sz="1600" b="1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27369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ward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CEB104-09D2-41EA-82F2-E2905F4184EF}"/>
              </a:ext>
            </a:extLst>
          </p:cNvPr>
          <p:cNvSpPr/>
          <p:nvPr userDrawn="1"/>
        </p:nvSpPr>
        <p:spPr>
          <a:xfrm>
            <a:off x="0" y="0"/>
            <a:ext cx="6057443" cy="6858000"/>
          </a:xfrm>
          <a:custGeom>
            <a:avLst/>
            <a:gdLst>
              <a:gd name="connsiteX0" fmla="*/ 1655809 w 6057443"/>
              <a:gd name="connsiteY0" fmla="*/ 0 h 6858000"/>
              <a:gd name="connsiteX1" fmla="*/ 0 w 6057443"/>
              <a:gd name="connsiteY1" fmla="*/ 0 h 6858000"/>
              <a:gd name="connsiteX2" fmla="*/ 0 w 6057443"/>
              <a:gd name="connsiteY2" fmla="*/ 6858000 h 6858000"/>
              <a:gd name="connsiteX3" fmla="*/ 6057443 w 60574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443" h="6858000">
                <a:moveTo>
                  <a:pt x="1655809" y="0"/>
                </a:moveTo>
                <a:lnTo>
                  <a:pt x="0" y="0"/>
                </a:lnTo>
                <a:lnTo>
                  <a:pt x="0" y="6858000"/>
                </a:lnTo>
                <a:lnTo>
                  <a:pt x="6057443" y="6858000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E24237-09CF-44F7-AFD7-4F0C5414537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6054256" cy="6858000"/>
          </a:xfrm>
          <a:custGeom>
            <a:avLst/>
            <a:gdLst>
              <a:gd name="connsiteX0" fmla="*/ 610129 w 6054256"/>
              <a:gd name="connsiteY0" fmla="*/ 0 h 6858000"/>
              <a:gd name="connsiteX1" fmla="*/ 0 w 6054256"/>
              <a:gd name="connsiteY1" fmla="*/ 0 h 6858000"/>
              <a:gd name="connsiteX2" fmla="*/ 0 w 6054256"/>
              <a:gd name="connsiteY2" fmla="*/ 6858000 h 6858000"/>
              <a:gd name="connsiteX3" fmla="*/ 6054256 w 6054256"/>
              <a:gd name="connsiteY3" fmla="*/ 6858000 h 6858000"/>
              <a:gd name="connsiteX4" fmla="*/ 2561696 w 6054256"/>
              <a:gd name="connsiteY4" fmla="*/ 1411432 h 6858000"/>
              <a:gd name="connsiteX5" fmla="*/ 2561679 w 6054256"/>
              <a:gd name="connsiteY5" fmla="*/ 14114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4256" h="6858000">
                <a:moveTo>
                  <a:pt x="610129" y="0"/>
                </a:moveTo>
                <a:lnTo>
                  <a:pt x="0" y="0"/>
                </a:lnTo>
                <a:lnTo>
                  <a:pt x="0" y="6858000"/>
                </a:lnTo>
                <a:lnTo>
                  <a:pt x="6054256" y="6858000"/>
                </a:lnTo>
                <a:lnTo>
                  <a:pt x="2561696" y="1411432"/>
                </a:lnTo>
                <a:lnTo>
                  <a:pt x="2561679" y="141143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09" y="2263715"/>
            <a:ext cx="2452909" cy="564257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Segoe UI" panose="020B0604020202020204" pitchFamily="34" charset="0"/>
              <a:buNone/>
              <a:tabLst/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200"/>
              </a:spcBef>
              <a:defRPr sz="1400" b="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881E02-F184-4866-8F64-725EBA117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8618" y="690301"/>
            <a:ext cx="8673382" cy="39241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noProof="0" dirty="0"/>
              <a:t>Edit slide title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0535B-34AB-4964-AEE1-6FFCE0A06909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10389E69-70D2-4DF9-B26C-DC4A60F4C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0E6D57F8-E2C5-494D-8E5A-D6F520173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2D05D810-2269-48AB-B2C5-D8B6BF648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5FDDA32C-0C4E-42CA-8301-4BBFF8F8E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B0B06196-51C5-458B-8788-A142B15C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54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ward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8">
            <a:extLst>
              <a:ext uri="{FF2B5EF4-FFF2-40B4-BE49-F238E27FC236}">
                <a16:creationId xmlns:a16="http://schemas.microsoft.com/office/drawing/2014/main" id="{B7AD4BEC-7872-494C-AB31-8815E27392B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9EACE4D7-AFFF-4778-8833-01DFC68D42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3400" y="2276475"/>
            <a:ext cx="6018600" cy="4581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 sz="900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GB" noProof="0" dirty="0"/>
              <a:t>Click icon to add picture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2EAE8E1-1DEB-4C5B-B42A-6011D6F25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1" y="326300"/>
            <a:ext cx="5298600" cy="1033616"/>
          </a:xfr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8F44032E-274C-42BF-8F3E-C0D683D6A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3400" y="326300"/>
            <a:ext cx="5298600" cy="1033616"/>
          </a:xfrm>
        </p:spPr>
        <p:txBody>
          <a:bodyPr anchor="t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defRPr sz="3000" b="1" cap="all" baseline="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0"/>
              </a:spcBef>
              <a:defRPr sz="1600" b="1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4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36567FB-26C5-4CF1-9747-8D18D4F530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3069749"/>
            <a:ext cx="2431393" cy="3788251"/>
          </a:xfrm>
          <a:custGeom>
            <a:avLst/>
            <a:gdLst>
              <a:gd name="connsiteX0" fmla="*/ 0 w 2431393"/>
              <a:gd name="connsiteY0" fmla="*/ 0 h 3788251"/>
              <a:gd name="connsiteX1" fmla="*/ 2431393 w 2431393"/>
              <a:gd name="connsiteY1" fmla="*/ 3788251 h 3788251"/>
              <a:gd name="connsiteX2" fmla="*/ 0 w 2431393"/>
              <a:gd name="connsiteY2" fmla="*/ 3788251 h 37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1393" h="3788251">
                <a:moveTo>
                  <a:pt x="0" y="0"/>
                </a:moveTo>
                <a:lnTo>
                  <a:pt x="2431393" y="3788251"/>
                </a:lnTo>
                <a:lnTo>
                  <a:pt x="0" y="3788251"/>
                </a:ln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algn="ctr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DC4E982-2B13-4F1F-8D42-C1CD8AC091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3947433"/>
            <a:ext cx="2421701" cy="2910566"/>
          </a:xfrm>
          <a:custGeom>
            <a:avLst/>
            <a:gdLst>
              <a:gd name="connsiteX0" fmla="*/ 0 w 2421701"/>
              <a:gd name="connsiteY0" fmla="*/ 0 h 2910566"/>
              <a:gd name="connsiteX1" fmla="*/ 1024671 w 2421701"/>
              <a:gd name="connsiteY1" fmla="*/ 731941 h 2910566"/>
              <a:gd name="connsiteX2" fmla="*/ 1024677 w 2421701"/>
              <a:gd name="connsiteY2" fmla="*/ 731939 h 2910566"/>
              <a:gd name="connsiteX3" fmla="*/ 2421701 w 2421701"/>
              <a:gd name="connsiteY3" fmla="*/ 2910566 h 2910566"/>
              <a:gd name="connsiteX4" fmla="*/ 0 w 2421701"/>
              <a:gd name="connsiteY4" fmla="*/ 2910566 h 291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701" h="2910566">
                <a:moveTo>
                  <a:pt x="0" y="0"/>
                </a:moveTo>
                <a:lnTo>
                  <a:pt x="1024671" y="731941"/>
                </a:lnTo>
                <a:cubicBezTo>
                  <a:pt x="1024673" y="731940"/>
                  <a:pt x="1024675" y="731940"/>
                  <a:pt x="1024677" y="731939"/>
                </a:cubicBezTo>
                <a:lnTo>
                  <a:pt x="2421701" y="2910566"/>
                </a:lnTo>
                <a:lnTo>
                  <a:pt x="0" y="291056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  <p:sp>
        <p:nvSpPr>
          <p:cNvPr id="22" name="Espace réservé du texte 46">
            <a:extLst>
              <a:ext uri="{FF2B5EF4-FFF2-40B4-BE49-F238E27FC236}">
                <a16:creationId xmlns:a16="http://schemas.microsoft.com/office/drawing/2014/main" id="{6A07252E-B4B7-4225-BE07-6EFA7E09DB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619" y="6291263"/>
            <a:ext cx="349943" cy="326795"/>
          </a:xfrm>
          <a:custGeom>
            <a:avLst/>
            <a:gdLst>
              <a:gd name="connsiteX0" fmla="*/ 189594 w 347975"/>
              <a:gd name="connsiteY0" fmla="*/ 98215 h 326795"/>
              <a:gd name="connsiteX1" fmla="*/ 160803 w 347975"/>
              <a:gd name="connsiteY1" fmla="*/ 111532 h 326795"/>
              <a:gd name="connsiteX2" fmla="*/ 140047 w 347975"/>
              <a:gd name="connsiteY2" fmla="*/ 142160 h 326795"/>
              <a:gd name="connsiteX3" fmla="*/ 135360 w 347975"/>
              <a:gd name="connsiteY3" fmla="*/ 160138 h 326795"/>
              <a:gd name="connsiteX4" fmla="*/ 134021 w 347975"/>
              <a:gd name="connsiteY4" fmla="*/ 170126 h 326795"/>
              <a:gd name="connsiteX5" fmla="*/ 134690 w 347975"/>
              <a:gd name="connsiteY5" fmla="*/ 176784 h 326795"/>
              <a:gd name="connsiteX6" fmla="*/ 135360 w 347975"/>
              <a:gd name="connsiteY6" fmla="*/ 182777 h 326795"/>
              <a:gd name="connsiteX7" fmla="*/ 138038 w 347975"/>
              <a:gd name="connsiteY7" fmla="*/ 180779 h 326795"/>
              <a:gd name="connsiteX8" fmla="*/ 183568 w 347975"/>
              <a:gd name="connsiteY8" fmla="*/ 138831 h 326795"/>
              <a:gd name="connsiteX9" fmla="*/ 197629 w 347975"/>
              <a:gd name="connsiteY9" fmla="*/ 108203 h 326795"/>
              <a:gd name="connsiteX10" fmla="*/ 196959 w 347975"/>
              <a:gd name="connsiteY10" fmla="*/ 102210 h 326795"/>
              <a:gd name="connsiteX11" fmla="*/ 196290 w 347975"/>
              <a:gd name="connsiteY11" fmla="*/ 100213 h 326795"/>
              <a:gd name="connsiteX12" fmla="*/ 195620 w 347975"/>
              <a:gd name="connsiteY12" fmla="*/ 99547 h 326795"/>
              <a:gd name="connsiteX13" fmla="*/ 194281 w 347975"/>
              <a:gd name="connsiteY13" fmla="*/ 98881 h 326795"/>
              <a:gd name="connsiteX14" fmla="*/ 193612 w 347975"/>
              <a:gd name="connsiteY14" fmla="*/ 98215 h 326795"/>
              <a:gd name="connsiteX15" fmla="*/ 189594 w 347975"/>
              <a:gd name="connsiteY15" fmla="*/ 98215 h 326795"/>
              <a:gd name="connsiteX16" fmla="*/ 184507 w 347975"/>
              <a:gd name="connsiteY16" fmla="*/ 28628 h 326795"/>
              <a:gd name="connsiteX17" fmla="*/ 49061 w 347975"/>
              <a:gd name="connsiteY17" fmla="*/ 163285 h 326795"/>
              <a:gd name="connsiteX18" fmla="*/ 63142 w 347975"/>
              <a:gd name="connsiteY18" fmla="*/ 222614 h 326795"/>
              <a:gd name="connsiteX19" fmla="*/ 109408 w 347975"/>
              <a:gd name="connsiteY19" fmla="*/ 199949 h 326795"/>
              <a:gd name="connsiteX20" fmla="*/ 157015 w 347975"/>
              <a:gd name="connsiteY20" fmla="*/ 79957 h 326795"/>
              <a:gd name="connsiteX21" fmla="*/ 199929 w 347975"/>
              <a:gd name="connsiteY21" fmla="*/ 71958 h 326795"/>
              <a:gd name="connsiteX22" fmla="*/ 223397 w 347975"/>
              <a:gd name="connsiteY22" fmla="*/ 107289 h 326795"/>
              <a:gd name="connsiteX23" fmla="*/ 173108 w 347975"/>
              <a:gd name="connsiteY23" fmla="*/ 181950 h 326795"/>
              <a:gd name="connsiteX24" fmla="*/ 142934 w 347975"/>
              <a:gd name="connsiteY24" fmla="*/ 203282 h 326795"/>
              <a:gd name="connsiteX25" fmla="*/ 144275 w 347975"/>
              <a:gd name="connsiteY25" fmla="*/ 205282 h 326795"/>
              <a:gd name="connsiteX26" fmla="*/ 149640 w 347975"/>
              <a:gd name="connsiteY26" fmla="*/ 210615 h 326795"/>
              <a:gd name="connsiteX27" fmla="*/ 150981 w 347975"/>
              <a:gd name="connsiteY27" fmla="*/ 211948 h 326795"/>
              <a:gd name="connsiteX28" fmla="*/ 154333 w 347975"/>
              <a:gd name="connsiteY28" fmla="*/ 214614 h 326795"/>
              <a:gd name="connsiteX29" fmla="*/ 157015 w 347975"/>
              <a:gd name="connsiteY29" fmla="*/ 216614 h 326795"/>
              <a:gd name="connsiteX30" fmla="*/ 159027 w 347975"/>
              <a:gd name="connsiteY30" fmla="*/ 217281 h 326795"/>
              <a:gd name="connsiteX31" fmla="*/ 164391 w 347975"/>
              <a:gd name="connsiteY31" fmla="*/ 219948 h 326795"/>
              <a:gd name="connsiteX32" fmla="*/ 169085 w 347975"/>
              <a:gd name="connsiteY32" fmla="*/ 221281 h 326795"/>
              <a:gd name="connsiteX33" fmla="*/ 171096 w 347975"/>
              <a:gd name="connsiteY33" fmla="*/ 221947 h 326795"/>
              <a:gd name="connsiteX34" fmla="*/ 177131 w 347975"/>
              <a:gd name="connsiteY34" fmla="*/ 222614 h 326795"/>
              <a:gd name="connsiteX35" fmla="*/ 184507 w 347975"/>
              <a:gd name="connsiteY35" fmla="*/ 223281 h 326795"/>
              <a:gd name="connsiteX36" fmla="*/ 188446 w 347975"/>
              <a:gd name="connsiteY36" fmla="*/ 223281 h 326795"/>
              <a:gd name="connsiteX37" fmla="*/ 189871 w 347975"/>
              <a:gd name="connsiteY37" fmla="*/ 223281 h 326795"/>
              <a:gd name="connsiteX38" fmla="*/ 205293 w 347975"/>
              <a:gd name="connsiteY38" fmla="*/ 221281 h 326795"/>
              <a:gd name="connsiteX39" fmla="*/ 212669 w 347975"/>
              <a:gd name="connsiteY39" fmla="*/ 219281 h 326795"/>
              <a:gd name="connsiteX40" fmla="*/ 215351 w 347975"/>
              <a:gd name="connsiteY40" fmla="*/ 218614 h 326795"/>
              <a:gd name="connsiteX41" fmla="*/ 217362 w 347975"/>
              <a:gd name="connsiteY41" fmla="*/ 217948 h 326795"/>
              <a:gd name="connsiteX42" fmla="*/ 243513 w 347975"/>
              <a:gd name="connsiteY42" fmla="*/ 205282 h 326795"/>
              <a:gd name="connsiteX43" fmla="*/ 261617 w 347975"/>
              <a:gd name="connsiteY43" fmla="*/ 211948 h 326795"/>
              <a:gd name="connsiteX44" fmla="*/ 258264 w 347975"/>
              <a:gd name="connsiteY44" fmla="*/ 227947 h 326795"/>
              <a:gd name="connsiteX45" fmla="*/ 251559 w 347975"/>
              <a:gd name="connsiteY45" fmla="*/ 233947 h 326795"/>
              <a:gd name="connsiteX46" fmla="*/ 124160 w 347975"/>
              <a:gd name="connsiteY46" fmla="*/ 227280 h 326795"/>
              <a:gd name="connsiteX47" fmla="*/ 118125 w 347975"/>
              <a:gd name="connsiteY47" fmla="*/ 217948 h 326795"/>
              <a:gd name="connsiteX48" fmla="*/ 105385 w 347975"/>
              <a:gd name="connsiteY48" fmla="*/ 224614 h 326795"/>
              <a:gd name="connsiteX49" fmla="*/ 71859 w 347975"/>
              <a:gd name="connsiteY49" fmla="*/ 237946 h 326795"/>
              <a:gd name="connsiteX50" fmla="*/ 184507 w 347975"/>
              <a:gd name="connsiteY50" fmla="*/ 298608 h 326795"/>
              <a:gd name="connsiteX51" fmla="*/ 319952 w 347975"/>
              <a:gd name="connsiteY51" fmla="*/ 163285 h 326795"/>
              <a:gd name="connsiteX52" fmla="*/ 184507 w 347975"/>
              <a:gd name="connsiteY52" fmla="*/ 28628 h 326795"/>
              <a:gd name="connsiteX53" fmla="*/ 184240 w 347975"/>
              <a:gd name="connsiteY53" fmla="*/ 0 h 326795"/>
              <a:gd name="connsiteX54" fmla="*/ 347975 w 347975"/>
              <a:gd name="connsiteY54" fmla="*/ 163398 h 326795"/>
              <a:gd name="connsiteX55" fmla="*/ 184240 w 347975"/>
              <a:gd name="connsiteY55" fmla="*/ 326795 h 326795"/>
              <a:gd name="connsiteX56" fmla="*/ 42650 w 347975"/>
              <a:gd name="connsiteY56" fmla="*/ 246097 h 326795"/>
              <a:gd name="connsiteX57" fmla="*/ 7755 w 347975"/>
              <a:gd name="connsiteY57" fmla="*/ 253433 h 326795"/>
              <a:gd name="connsiteX58" fmla="*/ 5071 w 347975"/>
              <a:gd name="connsiteY58" fmla="*/ 240094 h 326795"/>
              <a:gd name="connsiteX59" fmla="*/ 35268 w 347975"/>
              <a:gd name="connsiteY59" fmla="*/ 232091 h 326795"/>
              <a:gd name="connsiteX60" fmla="*/ 20505 w 347975"/>
              <a:gd name="connsiteY60" fmla="*/ 163398 h 326795"/>
              <a:gd name="connsiteX61" fmla="*/ 184240 w 347975"/>
              <a:gd name="connsiteY61" fmla="*/ 0 h 32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47975" h="326795">
                <a:moveTo>
                  <a:pt x="189594" y="98215"/>
                </a:moveTo>
                <a:cubicBezTo>
                  <a:pt x="179551" y="98215"/>
                  <a:pt x="168838" y="103542"/>
                  <a:pt x="160803" y="111532"/>
                </a:cubicBezTo>
                <a:cubicBezTo>
                  <a:pt x="152099" y="119522"/>
                  <a:pt x="144733" y="130841"/>
                  <a:pt x="140047" y="142160"/>
                </a:cubicBezTo>
                <a:cubicBezTo>
                  <a:pt x="137368" y="148819"/>
                  <a:pt x="136029" y="154145"/>
                  <a:pt x="135360" y="160138"/>
                </a:cubicBezTo>
                <a:cubicBezTo>
                  <a:pt x="134690" y="163467"/>
                  <a:pt x="134021" y="166796"/>
                  <a:pt x="134021" y="170126"/>
                </a:cubicBezTo>
                <a:cubicBezTo>
                  <a:pt x="134021" y="174121"/>
                  <a:pt x="134021" y="173455"/>
                  <a:pt x="134690" y="176784"/>
                </a:cubicBezTo>
                <a:cubicBezTo>
                  <a:pt x="134690" y="178782"/>
                  <a:pt x="134690" y="180779"/>
                  <a:pt x="135360" y="182777"/>
                </a:cubicBezTo>
                <a:cubicBezTo>
                  <a:pt x="136029" y="182111"/>
                  <a:pt x="137368" y="181445"/>
                  <a:pt x="138038" y="180779"/>
                </a:cubicBezTo>
                <a:cubicBezTo>
                  <a:pt x="154777" y="168128"/>
                  <a:pt x="170846" y="154811"/>
                  <a:pt x="183568" y="138831"/>
                </a:cubicBezTo>
                <a:cubicBezTo>
                  <a:pt x="189594" y="130175"/>
                  <a:pt x="196959" y="119522"/>
                  <a:pt x="197629" y="108203"/>
                </a:cubicBezTo>
                <a:cubicBezTo>
                  <a:pt x="197629" y="106205"/>
                  <a:pt x="197629" y="104208"/>
                  <a:pt x="196959" y="102210"/>
                </a:cubicBezTo>
                <a:cubicBezTo>
                  <a:pt x="196959" y="102876"/>
                  <a:pt x="196290" y="100878"/>
                  <a:pt x="196290" y="100213"/>
                </a:cubicBezTo>
                <a:cubicBezTo>
                  <a:pt x="195620" y="100213"/>
                  <a:pt x="195620" y="100213"/>
                  <a:pt x="195620" y="99547"/>
                </a:cubicBezTo>
                <a:cubicBezTo>
                  <a:pt x="195620" y="99547"/>
                  <a:pt x="194951" y="98881"/>
                  <a:pt x="194281" y="98881"/>
                </a:cubicBezTo>
                <a:cubicBezTo>
                  <a:pt x="194281" y="98881"/>
                  <a:pt x="193612" y="98881"/>
                  <a:pt x="193612" y="98215"/>
                </a:cubicBezTo>
                <a:cubicBezTo>
                  <a:pt x="192942" y="98881"/>
                  <a:pt x="189594" y="98215"/>
                  <a:pt x="189594" y="98215"/>
                </a:cubicBezTo>
                <a:close/>
                <a:moveTo>
                  <a:pt x="184507" y="28628"/>
                </a:moveTo>
                <a:cubicBezTo>
                  <a:pt x="110079" y="28628"/>
                  <a:pt x="49061" y="88624"/>
                  <a:pt x="49061" y="163285"/>
                </a:cubicBezTo>
                <a:cubicBezTo>
                  <a:pt x="49061" y="184617"/>
                  <a:pt x="53755" y="204615"/>
                  <a:pt x="63142" y="222614"/>
                </a:cubicBezTo>
                <a:cubicBezTo>
                  <a:pt x="79235" y="216614"/>
                  <a:pt x="94657" y="208615"/>
                  <a:pt x="109408" y="199949"/>
                </a:cubicBezTo>
                <a:cubicBezTo>
                  <a:pt x="95998" y="156619"/>
                  <a:pt x="118125" y="102623"/>
                  <a:pt x="157015" y="79957"/>
                </a:cubicBezTo>
                <a:cubicBezTo>
                  <a:pt x="169755" y="72625"/>
                  <a:pt x="185848" y="68625"/>
                  <a:pt x="199929" y="71958"/>
                </a:cubicBezTo>
                <a:cubicBezTo>
                  <a:pt x="216021" y="75958"/>
                  <a:pt x="224067" y="91290"/>
                  <a:pt x="223397" y="107289"/>
                </a:cubicBezTo>
                <a:cubicBezTo>
                  <a:pt x="222056" y="137953"/>
                  <a:pt x="195906" y="163952"/>
                  <a:pt x="173108" y="181950"/>
                </a:cubicBezTo>
                <a:cubicBezTo>
                  <a:pt x="163050" y="189950"/>
                  <a:pt x="153663" y="196616"/>
                  <a:pt x="142934" y="203282"/>
                </a:cubicBezTo>
                <a:cubicBezTo>
                  <a:pt x="143605" y="203949"/>
                  <a:pt x="144275" y="204615"/>
                  <a:pt x="144275" y="205282"/>
                </a:cubicBezTo>
                <a:cubicBezTo>
                  <a:pt x="146287" y="207282"/>
                  <a:pt x="147628" y="209282"/>
                  <a:pt x="149640" y="210615"/>
                </a:cubicBezTo>
                <a:cubicBezTo>
                  <a:pt x="149640" y="211281"/>
                  <a:pt x="150981" y="211948"/>
                  <a:pt x="150981" y="211948"/>
                </a:cubicBezTo>
                <a:cubicBezTo>
                  <a:pt x="152322" y="213281"/>
                  <a:pt x="152992" y="213948"/>
                  <a:pt x="154333" y="214614"/>
                </a:cubicBezTo>
                <a:cubicBezTo>
                  <a:pt x="155004" y="215281"/>
                  <a:pt x="156345" y="215948"/>
                  <a:pt x="157015" y="216614"/>
                </a:cubicBezTo>
                <a:cubicBezTo>
                  <a:pt x="157686" y="216614"/>
                  <a:pt x="159697" y="217281"/>
                  <a:pt x="159027" y="217281"/>
                </a:cubicBezTo>
                <a:cubicBezTo>
                  <a:pt x="161038" y="217948"/>
                  <a:pt x="162379" y="219281"/>
                  <a:pt x="164391" y="219948"/>
                </a:cubicBezTo>
                <a:cubicBezTo>
                  <a:pt x="165732" y="219948"/>
                  <a:pt x="167744" y="220614"/>
                  <a:pt x="169085" y="221281"/>
                </a:cubicBezTo>
                <a:cubicBezTo>
                  <a:pt x="169755" y="221281"/>
                  <a:pt x="172437" y="221947"/>
                  <a:pt x="171096" y="221947"/>
                </a:cubicBezTo>
                <a:cubicBezTo>
                  <a:pt x="173108" y="221947"/>
                  <a:pt x="175119" y="222614"/>
                  <a:pt x="177131" y="222614"/>
                </a:cubicBezTo>
                <a:cubicBezTo>
                  <a:pt x="179813" y="222614"/>
                  <a:pt x="181824" y="223281"/>
                  <a:pt x="184507" y="223281"/>
                </a:cubicBezTo>
                <a:cubicBezTo>
                  <a:pt x="185177" y="223281"/>
                  <a:pt x="187021" y="223281"/>
                  <a:pt x="188446" y="223281"/>
                </a:cubicBezTo>
                <a:lnTo>
                  <a:pt x="189871" y="223281"/>
                </a:lnTo>
                <a:cubicBezTo>
                  <a:pt x="195235" y="222614"/>
                  <a:pt x="200599" y="221947"/>
                  <a:pt x="205293" y="221281"/>
                </a:cubicBezTo>
                <a:cubicBezTo>
                  <a:pt x="207975" y="220614"/>
                  <a:pt x="210657" y="219948"/>
                  <a:pt x="212669" y="219281"/>
                </a:cubicBezTo>
                <a:cubicBezTo>
                  <a:pt x="213339" y="219281"/>
                  <a:pt x="215351" y="218614"/>
                  <a:pt x="215351" y="218614"/>
                </a:cubicBezTo>
                <a:cubicBezTo>
                  <a:pt x="216021" y="218614"/>
                  <a:pt x="216692" y="217948"/>
                  <a:pt x="217362" y="217948"/>
                </a:cubicBezTo>
                <a:cubicBezTo>
                  <a:pt x="226079" y="214614"/>
                  <a:pt x="235466" y="210615"/>
                  <a:pt x="243513" y="205282"/>
                </a:cubicBezTo>
                <a:cubicBezTo>
                  <a:pt x="250218" y="201282"/>
                  <a:pt x="258935" y="205949"/>
                  <a:pt x="261617" y="211948"/>
                </a:cubicBezTo>
                <a:cubicBezTo>
                  <a:pt x="264299" y="217281"/>
                  <a:pt x="262958" y="223947"/>
                  <a:pt x="258264" y="227947"/>
                </a:cubicBezTo>
                <a:cubicBezTo>
                  <a:pt x="256252" y="229947"/>
                  <a:pt x="253570" y="231947"/>
                  <a:pt x="251559" y="233947"/>
                </a:cubicBezTo>
                <a:cubicBezTo>
                  <a:pt x="216692" y="259944"/>
                  <a:pt x="154333" y="262611"/>
                  <a:pt x="124160" y="227280"/>
                </a:cubicBezTo>
                <a:cubicBezTo>
                  <a:pt x="122148" y="224614"/>
                  <a:pt x="120137" y="221281"/>
                  <a:pt x="118125" y="217948"/>
                </a:cubicBezTo>
                <a:cubicBezTo>
                  <a:pt x="113431" y="220614"/>
                  <a:pt x="109408" y="222614"/>
                  <a:pt x="105385" y="224614"/>
                </a:cubicBezTo>
                <a:cubicBezTo>
                  <a:pt x="93986" y="229280"/>
                  <a:pt x="83258" y="233947"/>
                  <a:pt x="71859" y="237946"/>
                </a:cubicBezTo>
                <a:cubicBezTo>
                  <a:pt x="95998" y="273943"/>
                  <a:pt x="137570" y="298608"/>
                  <a:pt x="184507" y="298608"/>
                </a:cubicBezTo>
                <a:cubicBezTo>
                  <a:pt x="258935" y="298608"/>
                  <a:pt x="319952" y="237946"/>
                  <a:pt x="319952" y="163285"/>
                </a:cubicBezTo>
                <a:cubicBezTo>
                  <a:pt x="319952" y="88624"/>
                  <a:pt x="258935" y="28628"/>
                  <a:pt x="184507" y="28628"/>
                </a:cubicBezTo>
                <a:close/>
                <a:moveTo>
                  <a:pt x="184240" y="0"/>
                </a:moveTo>
                <a:cubicBezTo>
                  <a:pt x="274160" y="0"/>
                  <a:pt x="347975" y="73362"/>
                  <a:pt x="347975" y="163398"/>
                </a:cubicBezTo>
                <a:cubicBezTo>
                  <a:pt x="347975" y="253433"/>
                  <a:pt x="274160" y="326795"/>
                  <a:pt x="184240" y="326795"/>
                </a:cubicBezTo>
                <a:cubicBezTo>
                  <a:pt x="123846" y="326795"/>
                  <a:pt x="71505" y="294116"/>
                  <a:pt x="42650" y="246097"/>
                </a:cubicBezTo>
                <a:cubicBezTo>
                  <a:pt x="31242" y="248765"/>
                  <a:pt x="19163" y="251432"/>
                  <a:pt x="7755" y="253433"/>
                </a:cubicBezTo>
                <a:cubicBezTo>
                  <a:pt x="-968" y="254767"/>
                  <a:pt x="-2981" y="242095"/>
                  <a:pt x="5071" y="240094"/>
                </a:cubicBezTo>
                <a:cubicBezTo>
                  <a:pt x="15808" y="238094"/>
                  <a:pt x="25873" y="235426"/>
                  <a:pt x="35268" y="232091"/>
                </a:cubicBezTo>
                <a:cubicBezTo>
                  <a:pt x="25873" y="211417"/>
                  <a:pt x="20505" y="188074"/>
                  <a:pt x="20505" y="163398"/>
                </a:cubicBezTo>
                <a:cubicBezTo>
                  <a:pt x="20505" y="73362"/>
                  <a:pt x="93649" y="0"/>
                  <a:pt x="18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  <p:sp>
        <p:nvSpPr>
          <p:cNvPr id="23" name="Espace réservé du texte 43">
            <a:extLst>
              <a:ext uri="{FF2B5EF4-FFF2-40B4-BE49-F238E27FC236}">
                <a16:creationId xmlns:a16="http://schemas.microsoft.com/office/drawing/2014/main" id="{ADF4F3B4-D0F0-4BA8-8DEE-28ACBFFEF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993" y="6323715"/>
            <a:ext cx="477257" cy="262230"/>
          </a:xfrm>
          <a:custGeom>
            <a:avLst/>
            <a:gdLst>
              <a:gd name="connsiteX0" fmla="*/ 215292 w 479507"/>
              <a:gd name="connsiteY0" fmla="*/ 66064 h 262053"/>
              <a:gd name="connsiteX1" fmla="*/ 166360 w 479507"/>
              <a:gd name="connsiteY1" fmla="*/ 127293 h 262053"/>
              <a:gd name="connsiteX2" fmla="*/ 215292 w 479507"/>
              <a:gd name="connsiteY2" fmla="*/ 185860 h 262053"/>
              <a:gd name="connsiteX3" fmla="*/ 262884 w 479507"/>
              <a:gd name="connsiteY3" fmla="*/ 127293 h 262053"/>
              <a:gd name="connsiteX4" fmla="*/ 215292 w 479507"/>
              <a:gd name="connsiteY4" fmla="*/ 66064 h 262053"/>
              <a:gd name="connsiteX5" fmla="*/ 66283 w 479507"/>
              <a:gd name="connsiteY5" fmla="*/ 66064 h 262053"/>
              <a:gd name="connsiteX6" fmla="*/ 17793 w 479507"/>
              <a:gd name="connsiteY6" fmla="*/ 118475 h 262053"/>
              <a:gd name="connsiteX7" fmla="*/ 113427 w 479507"/>
              <a:gd name="connsiteY7" fmla="*/ 118475 h 262053"/>
              <a:gd name="connsiteX8" fmla="*/ 66283 w 479507"/>
              <a:gd name="connsiteY8" fmla="*/ 66064 h 262053"/>
              <a:gd name="connsiteX9" fmla="*/ 314482 w 479507"/>
              <a:gd name="connsiteY9" fmla="*/ 55934 h 262053"/>
              <a:gd name="connsiteX10" fmla="*/ 332720 w 479507"/>
              <a:gd name="connsiteY10" fmla="*/ 55934 h 262053"/>
              <a:gd name="connsiteX11" fmla="*/ 332720 w 479507"/>
              <a:gd name="connsiteY11" fmla="*/ 203036 h 262053"/>
              <a:gd name="connsiteX12" fmla="*/ 314482 w 479507"/>
              <a:gd name="connsiteY12" fmla="*/ 203036 h 262053"/>
              <a:gd name="connsiteX13" fmla="*/ 420572 w 479507"/>
              <a:gd name="connsiteY13" fmla="*/ 51090 h 262053"/>
              <a:gd name="connsiteX14" fmla="*/ 474149 w 479507"/>
              <a:gd name="connsiteY14" fmla="*/ 97733 h 262053"/>
              <a:gd name="connsiteX15" fmla="*/ 456737 w 479507"/>
              <a:gd name="connsiteY15" fmla="*/ 97733 h 262053"/>
              <a:gd name="connsiteX16" fmla="*/ 417893 w 479507"/>
              <a:gd name="connsiteY16" fmla="*/ 65749 h 262053"/>
              <a:gd name="connsiteX17" fmla="*/ 383068 w 479507"/>
              <a:gd name="connsiteY17" fmla="*/ 91070 h 262053"/>
              <a:gd name="connsiteX18" fmla="*/ 413875 w 479507"/>
              <a:gd name="connsiteY18" fmla="*/ 115724 h 262053"/>
              <a:gd name="connsiteX19" fmla="*/ 437985 w 479507"/>
              <a:gd name="connsiteY19" fmla="*/ 121055 h 262053"/>
              <a:gd name="connsiteX20" fmla="*/ 479507 w 479507"/>
              <a:gd name="connsiteY20" fmla="*/ 161701 h 262053"/>
              <a:gd name="connsiteX21" fmla="*/ 420572 w 479507"/>
              <a:gd name="connsiteY21" fmla="*/ 205679 h 262053"/>
              <a:gd name="connsiteX22" fmla="*/ 360298 w 479507"/>
              <a:gd name="connsiteY22" fmla="*/ 154371 h 262053"/>
              <a:gd name="connsiteX23" fmla="*/ 378380 w 479507"/>
              <a:gd name="connsiteY23" fmla="*/ 154371 h 262053"/>
              <a:gd name="connsiteX24" fmla="*/ 421242 w 479507"/>
              <a:gd name="connsiteY24" fmla="*/ 191020 h 262053"/>
              <a:gd name="connsiteX25" fmla="*/ 461425 w 479507"/>
              <a:gd name="connsiteY25" fmla="*/ 163034 h 262053"/>
              <a:gd name="connsiteX26" fmla="*/ 429279 w 479507"/>
              <a:gd name="connsiteY26" fmla="*/ 136380 h 262053"/>
              <a:gd name="connsiteX27" fmla="*/ 406508 w 479507"/>
              <a:gd name="connsiteY27" fmla="*/ 131050 h 262053"/>
              <a:gd name="connsiteX28" fmla="*/ 364986 w 479507"/>
              <a:gd name="connsiteY28" fmla="*/ 91736 h 262053"/>
              <a:gd name="connsiteX29" fmla="*/ 420572 w 479507"/>
              <a:gd name="connsiteY29" fmla="*/ 51090 h 262053"/>
              <a:gd name="connsiteX30" fmla="*/ 215180 w 479507"/>
              <a:gd name="connsiteY30" fmla="*/ 51090 h 262053"/>
              <a:gd name="connsiteX31" fmla="*/ 262790 w 479507"/>
              <a:gd name="connsiteY31" fmla="*/ 80464 h 262053"/>
              <a:gd name="connsiteX32" fmla="*/ 262790 w 479507"/>
              <a:gd name="connsiteY32" fmla="*/ 55095 h 262053"/>
              <a:gd name="connsiteX33" fmla="*/ 281566 w 479507"/>
              <a:gd name="connsiteY33" fmla="*/ 55095 h 262053"/>
              <a:gd name="connsiteX34" fmla="*/ 281566 w 479507"/>
              <a:gd name="connsiteY34" fmla="*/ 190620 h 262053"/>
              <a:gd name="connsiteX35" fmla="*/ 215180 w 479507"/>
              <a:gd name="connsiteY35" fmla="*/ 262053 h 262053"/>
              <a:gd name="connsiteX36" fmla="*/ 153487 w 479507"/>
              <a:gd name="connsiteY36" fmla="*/ 217324 h 262053"/>
              <a:gd name="connsiteX37" fmla="*/ 171593 w 479507"/>
              <a:gd name="connsiteY37" fmla="*/ 217324 h 262053"/>
              <a:gd name="connsiteX38" fmla="*/ 215180 w 479507"/>
              <a:gd name="connsiteY38" fmla="*/ 246698 h 262053"/>
              <a:gd name="connsiteX39" fmla="*/ 262790 w 479507"/>
              <a:gd name="connsiteY39" fmla="*/ 190620 h 262053"/>
              <a:gd name="connsiteX40" fmla="*/ 262790 w 479507"/>
              <a:gd name="connsiteY40" fmla="*/ 170591 h 262053"/>
              <a:gd name="connsiteX41" fmla="*/ 215180 w 479507"/>
              <a:gd name="connsiteY41" fmla="*/ 201301 h 262053"/>
              <a:gd name="connsiteX42" fmla="*/ 148123 w 479507"/>
              <a:gd name="connsiteY42" fmla="*/ 125194 h 262053"/>
              <a:gd name="connsiteX43" fmla="*/ 215180 w 479507"/>
              <a:gd name="connsiteY43" fmla="*/ 51090 h 262053"/>
              <a:gd name="connsiteX44" fmla="*/ 66277 w 479507"/>
              <a:gd name="connsiteY44" fmla="*/ 51090 h 262053"/>
              <a:gd name="connsiteX45" fmla="*/ 131215 w 479507"/>
              <a:gd name="connsiteY45" fmla="*/ 133049 h 262053"/>
              <a:gd name="connsiteX46" fmla="*/ 18076 w 479507"/>
              <a:gd name="connsiteY46" fmla="*/ 133049 h 262053"/>
              <a:gd name="connsiteX47" fmla="*/ 66277 w 479507"/>
              <a:gd name="connsiteY47" fmla="*/ 191020 h 262053"/>
              <a:gd name="connsiteX48" fmla="*/ 113139 w 479507"/>
              <a:gd name="connsiteY48" fmla="*/ 153039 h 262053"/>
              <a:gd name="connsiteX49" fmla="*/ 130546 w 479507"/>
              <a:gd name="connsiteY49" fmla="*/ 153039 h 262053"/>
              <a:gd name="connsiteX50" fmla="*/ 66277 w 479507"/>
              <a:gd name="connsiteY50" fmla="*/ 205679 h 262053"/>
              <a:gd name="connsiteX51" fmla="*/ 0 w 479507"/>
              <a:gd name="connsiteY51" fmla="*/ 128384 h 262053"/>
              <a:gd name="connsiteX52" fmla="*/ 66277 w 479507"/>
              <a:gd name="connsiteY52" fmla="*/ 51090 h 262053"/>
              <a:gd name="connsiteX53" fmla="*/ 314482 w 479507"/>
              <a:gd name="connsiteY53" fmla="*/ 0 h 262053"/>
              <a:gd name="connsiteX54" fmla="*/ 332720 w 479507"/>
              <a:gd name="connsiteY54" fmla="*/ 0 h 262053"/>
              <a:gd name="connsiteX55" fmla="*/ 332720 w 479507"/>
              <a:gd name="connsiteY55" fmla="*/ 28628 h 262053"/>
              <a:gd name="connsiteX56" fmla="*/ 314482 w 479507"/>
              <a:gd name="connsiteY56" fmla="*/ 28628 h 2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79507" h="262053">
                <a:moveTo>
                  <a:pt x="215292" y="66064"/>
                </a:moveTo>
                <a:cubicBezTo>
                  <a:pt x="181106" y="66064"/>
                  <a:pt x="166360" y="96678"/>
                  <a:pt x="166360" y="127293"/>
                </a:cubicBezTo>
                <a:cubicBezTo>
                  <a:pt x="166360" y="157242"/>
                  <a:pt x="181777" y="185860"/>
                  <a:pt x="215292" y="185860"/>
                </a:cubicBezTo>
                <a:cubicBezTo>
                  <a:pt x="246797" y="185860"/>
                  <a:pt x="262884" y="157242"/>
                  <a:pt x="262884" y="127293"/>
                </a:cubicBezTo>
                <a:cubicBezTo>
                  <a:pt x="262884" y="98675"/>
                  <a:pt x="249478" y="66064"/>
                  <a:pt x="215292" y="66064"/>
                </a:cubicBezTo>
                <a:close/>
                <a:moveTo>
                  <a:pt x="66283" y="66064"/>
                </a:moveTo>
                <a:cubicBezTo>
                  <a:pt x="36650" y="66064"/>
                  <a:pt x="20487" y="91938"/>
                  <a:pt x="17793" y="118475"/>
                </a:cubicBezTo>
                <a:lnTo>
                  <a:pt x="113427" y="118475"/>
                </a:lnTo>
                <a:cubicBezTo>
                  <a:pt x="112754" y="91274"/>
                  <a:pt x="95917" y="66064"/>
                  <a:pt x="66283" y="66064"/>
                </a:cubicBezTo>
                <a:close/>
                <a:moveTo>
                  <a:pt x="314482" y="55934"/>
                </a:moveTo>
                <a:lnTo>
                  <a:pt x="332720" y="55934"/>
                </a:lnTo>
                <a:lnTo>
                  <a:pt x="332720" y="203036"/>
                </a:lnTo>
                <a:lnTo>
                  <a:pt x="314482" y="203036"/>
                </a:lnTo>
                <a:close/>
                <a:moveTo>
                  <a:pt x="420572" y="51090"/>
                </a:moveTo>
                <a:cubicBezTo>
                  <a:pt x="450040" y="51090"/>
                  <a:pt x="473480" y="66415"/>
                  <a:pt x="474149" y="97733"/>
                </a:cubicBezTo>
                <a:cubicBezTo>
                  <a:pt x="474149" y="97733"/>
                  <a:pt x="474149" y="97733"/>
                  <a:pt x="456737" y="97733"/>
                </a:cubicBezTo>
                <a:cubicBezTo>
                  <a:pt x="455397" y="75744"/>
                  <a:pt x="438654" y="65749"/>
                  <a:pt x="417893" y="65749"/>
                </a:cubicBezTo>
                <a:cubicBezTo>
                  <a:pt x="401820" y="65749"/>
                  <a:pt x="383068" y="71746"/>
                  <a:pt x="383068" y="91070"/>
                </a:cubicBezTo>
                <a:cubicBezTo>
                  <a:pt x="383068" y="107062"/>
                  <a:pt x="401150" y="112392"/>
                  <a:pt x="413875" y="115724"/>
                </a:cubicBezTo>
                <a:cubicBezTo>
                  <a:pt x="437985" y="121055"/>
                  <a:pt x="437985" y="121055"/>
                  <a:pt x="437985" y="121055"/>
                </a:cubicBezTo>
                <a:cubicBezTo>
                  <a:pt x="458076" y="124386"/>
                  <a:pt x="479507" y="136380"/>
                  <a:pt x="479507" y="161701"/>
                </a:cubicBezTo>
                <a:cubicBezTo>
                  <a:pt x="479507" y="193685"/>
                  <a:pt x="448030" y="205679"/>
                  <a:pt x="420572" y="205679"/>
                </a:cubicBezTo>
                <a:cubicBezTo>
                  <a:pt x="386417" y="205679"/>
                  <a:pt x="362977" y="189687"/>
                  <a:pt x="360298" y="154371"/>
                </a:cubicBezTo>
                <a:cubicBezTo>
                  <a:pt x="378380" y="154371"/>
                  <a:pt x="378380" y="154371"/>
                  <a:pt x="378380" y="154371"/>
                </a:cubicBezTo>
                <a:cubicBezTo>
                  <a:pt x="379719" y="178359"/>
                  <a:pt x="397802" y="191020"/>
                  <a:pt x="421242" y="191020"/>
                </a:cubicBezTo>
                <a:cubicBezTo>
                  <a:pt x="437985" y="191020"/>
                  <a:pt x="461425" y="183690"/>
                  <a:pt x="461425" y="163034"/>
                </a:cubicBezTo>
                <a:cubicBezTo>
                  <a:pt x="461425" y="145709"/>
                  <a:pt x="445352" y="140378"/>
                  <a:pt x="429279" y="136380"/>
                </a:cubicBezTo>
                <a:cubicBezTo>
                  <a:pt x="406508" y="131050"/>
                  <a:pt x="406508" y="131050"/>
                  <a:pt x="406508" y="131050"/>
                </a:cubicBezTo>
                <a:cubicBezTo>
                  <a:pt x="383068" y="125053"/>
                  <a:pt x="364986" y="117056"/>
                  <a:pt x="364986" y="91736"/>
                </a:cubicBezTo>
                <a:cubicBezTo>
                  <a:pt x="364986" y="62417"/>
                  <a:pt x="394453" y="51090"/>
                  <a:pt x="420572" y="51090"/>
                </a:cubicBezTo>
                <a:close/>
                <a:moveTo>
                  <a:pt x="215180" y="51090"/>
                </a:moveTo>
                <a:cubicBezTo>
                  <a:pt x="236638" y="51090"/>
                  <a:pt x="255414" y="64442"/>
                  <a:pt x="262790" y="80464"/>
                </a:cubicBezTo>
                <a:cubicBezTo>
                  <a:pt x="262790" y="55095"/>
                  <a:pt x="262790" y="55095"/>
                  <a:pt x="262790" y="55095"/>
                </a:cubicBezTo>
                <a:cubicBezTo>
                  <a:pt x="281566" y="55095"/>
                  <a:pt x="281566" y="55095"/>
                  <a:pt x="281566" y="55095"/>
                </a:cubicBezTo>
                <a:cubicBezTo>
                  <a:pt x="281566" y="190620"/>
                  <a:pt x="281566" y="190620"/>
                  <a:pt x="281566" y="190620"/>
                </a:cubicBezTo>
                <a:cubicBezTo>
                  <a:pt x="280896" y="234681"/>
                  <a:pt x="264131" y="262053"/>
                  <a:pt x="215180" y="262053"/>
                </a:cubicBezTo>
                <a:cubicBezTo>
                  <a:pt x="185674" y="262053"/>
                  <a:pt x="156169" y="248701"/>
                  <a:pt x="153487" y="217324"/>
                </a:cubicBezTo>
                <a:cubicBezTo>
                  <a:pt x="171593" y="217324"/>
                  <a:pt x="171593" y="217324"/>
                  <a:pt x="171593" y="217324"/>
                </a:cubicBezTo>
                <a:cubicBezTo>
                  <a:pt x="175616" y="238687"/>
                  <a:pt x="195062" y="246698"/>
                  <a:pt x="215180" y="246698"/>
                </a:cubicBezTo>
                <a:cubicBezTo>
                  <a:pt x="248708" y="246698"/>
                  <a:pt x="262790" y="226670"/>
                  <a:pt x="262790" y="190620"/>
                </a:cubicBezTo>
                <a:cubicBezTo>
                  <a:pt x="262790" y="170591"/>
                  <a:pt x="262790" y="170591"/>
                  <a:pt x="262790" y="170591"/>
                </a:cubicBezTo>
                <a:cubicBezTo>
                  <a:pt x="254073" y="188616"/>
                  <a:pt x="236638" y="201301"/>
                  <a:pt x="215180" y="201301"/>
                </a:cubicBezTo>
                <a:cubicBezTo>
                  <a:pt x="167569" y="201301"/>
                  <a:pt x="148123" y="167253"/>
                  <a:pt x="148123" y="125194"/>
                </a:cubicBezTo>
                <a:cubicBezTo>
                  <a:pt x="148123" y="84470"/>
                  <a:pt x="172263" y="51090"/>
                  <a:pt x="215180" y="51090"/>
                </a:cubicBezTo>
                <a:close/>
                <a:moveTo>
                  <a:pt x="66277" y="51090"/>
                </a:moveTo>
                <a:cubicBezTo>
                  <a:pt x="113809" y="51090"/>
                  <a:pt x="132554" y="91736"/>
                  <a:pt x="131215" y="133049"/>
                </a:cubicBezTo>
                <a:cubicBezTo>
                  <a:pt x="18076" y="133049"/>
                  <a:pt x="18076" y="133049"/>
                  <a:pt x="18076" y="133049"/>
                </a:cubicBezTo>
                <a:cubicBezTo>
                  <a:pt x="18076" y="159036"/>
                  <a:pt x="32134" y="191020"/>
                  <a:pt x="66277" y="191020"/>
                </a:cubicBezTo>
                <a:cubicBezTo>
                  <a:pt x="93056" y="191020"/>
                  <a:pt x="107114" y="175694"/>
                  <a:pt x="113139" y="153039"/>
                </a:cubicBezTo>
                <a:cubicBezTo>
                  <a:pt x="130546" y="153039"/>
                  <a:pt x="130546" y="153039"/>
                  <a:pt x="130546" y="153039"/>
                </a:cubicBezTo>
                <a:cubicBezTo>
                  <a:pt x="123181" y="186355"/>
                  <a:pt x="103767" y="205679"/>
                  <a:pt x="66277" y="205679"/>
                </a:cubicBezTo>
                <a:cubicBezTo>
                  <a:pt x="19415" y="205679"/>
                  <a:pt x="0" y="169697"/>
                  <a:pt x="0" y="128384"/>
                </a:cubicBezTo>
                <a:cubicBezTo>
                  <a:pt x="0" y="89737"/>
                  <a:pt x="19415" y="51090"/>
                  <a:pt x="66277" y="51090"/>
                </a:cubicBezTo>
                <a:close/>
                <a:moveTo>
                  <a:pt x="314482" y="0"/>
                </a:moveTo>
                <a:lnTo>
                  <a:pt x="332720" y="0"/>
                </a:lnTo>
                <a:lnTo>
                  <a:pt x="332720" y="28628"/>
                </a:lnTo>
                <a:lnTo>
                  <a:pt x="314482" y="28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i="0" u="none" strike="noStrike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R="0" lvl="0" defTabSz="91440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5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sha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D0F1D1-7467-4F8C-9800-A4926144E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720000"/>
            <a:ext cx="10258749" cy="392415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AA4F5F-71AC-41F0-921B-44CB2EDB4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1371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ADFC4-0D42-461F-B93A-4723E50EE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Edit title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09D50FE-D1C0-426F-AD38-4FEDE6B2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</p:spTree>
    <p:extLst>
      <p:ext uri="{BB962C8B-B14F-4D97-AF65-F5344CB8AC3E}">
        <p14:creationId xmlns:p14="http://schemas.microsoft.com/office/powerpoint/2010/main" val="9101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A976568-0A5B-4D3A-9E4A-82CD7EBAC217}"/>
              </a:ext>
            </a:extLst>
          </p:cNvPr>
          <p:cNvSpPr/>
          <p:nvPr/>
        </p:nvSpPr>
        <p:spPr>
          <a:xfrm>
            <a:off x="0" y="0"/>
            <a:ext cx="11102932" cy="3244031"/>
          </a:xfrm>
          <a:custGeom>
            <a:avLst/>
            <a:gdLst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12191999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12191999 w 12192000"/>
              <a:gd name="connsiteY6" fmla="*/ 6858000 h 6858000"/>
              <a:gd name="connsiteX7" fmla="*/ 0 w 12192000"/>
              <a:gd name="connsiteY7" fmla="*/ 0 h 6858000"/>
              <a:gd name="connsiteX8" fmla="*/ 11102932 w 12192000"/>
              <a:gd name="connsiteY8" fmla="*/ 0 h 6858000"/>
              <a:gd name="connsiteX9" fmla="*/ 1408898 w 12192000"/>
              <a:gd name="connsiteY9" fmla="*/ 3244031 h 6858000"/>
              <a:gd name="connsiteX10" fmla="*/ 0 w 12192000"/>
              <a:gd name="connsiteY10" fmla="*/ 1082446 h 6858000"/>
              <a:gd name="connsiteX0" fmla="*/ 0 w 12192000"/>
              <a:gd name="connsiteY0" fmla="*/ 1082446 h 6858000"/>
              <a:gd name="connsiteX1" fmla="*/ 640 w 12192000"/>
              <a:gd name="connsiteY1" fmla="*/ 2229419 h 6858000"/>
              <a:gd name="connsiteX2" fmla="*/ 0 w 12192000"/>
              <a:gd name="connsiteY2" fmla="*/ 2228957 h 6858000"/>
              <a:gd name="connsiteX3" fmla="*/ 0 w 12192000"/>
              <a:gd name="connsiteY3" fmla="*/ 1082446 h 6858000"/>
              <a:gd name="connsiteX4" fmla="*/ 12191999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12191999 w 12192000"/>
              <a:gd name="connsiteY7" fmla="*/ 0 h 6858000"/>
              <a:gd name="connsiteX8" fmla="*/ 0 w 12192000"/>
              <a:gd name="connsiteY8" fmla="*/ 0 h 6858000"/>
              <a:gd name="connsiteX9" fmla="*/ 11102932 w 12192000"/>
              <a:gd name="connsiteY9" fmla="*/ 0 h 6858000"/>
              <a:gd name="connsiteX10" fmla="*/ 1408898 w 12192000"/>
              <a:gd name="connsiteY10" fmla="*/ 3244031 h 6858000"/>
              <a:gd name="connsiteX11" fmla="*/ 0 w 12192000"/>
              <a:gd name="connsiteY11" fmla="*/ 1082446 h 6858000"/>
              <a:gd name="connsiteX12" fmla="*/ 0 w 12192000"/>
              <a:gd name="connsiteY12" fmla="*/ 0 h 6858000"/>
              <a:gd name="connsiteX0" fmla="*/ 0 w 12192000"/>
              <a:gd name="connsiteY0" fmla="*/ 1082446 h 3244031"/>
              <a:gd name="connsiteX1" fmla="*/ 640 w 12192000"/>
              <a:gd name="connsiteY1" fmla="*/ 2229419 h 3244031"/>
              <a:gd name="connsiteX2" fmla="*/ 0 w 12192000"/>
              <a:gd name="connsiteY2" fmla="*/ 2228957 h 3244031"/>
              <a:gd name="connsiteX3" fmla="*/ 0 w 12192000"/>
              <a:gd name="connsiteY3" fmla="*/ 1082446 h 3244031"/>
              <a:gd name="connsiteX4" fmla="*/ 12191999 w 12192000"/>
              <a:gd name="connsiteY4" fmla="*/ 0 h 3244031"/>
              <a:gd name="connsiteX5" fmla="*/ 12192000 w 12192000"/>
              <a:gd name="connsiteY5" fmla="*/ 0 h 3244031"/>
              <a:gd name="connsiteX6" fmla="*/ 12191999 w 12192000"/>
              <a:gd name="connsiteY6" fmla="*/ 0 h 3244031"/>
              <a:gd name="connsiteX7" fmla="*/ 0 w 12192000"/>
              <a:gd name="connsiteY7" fmla="*/ 0 h 3244031"/>
              <a:gd name="connsiteX8" fmla="*/ 11102932 w 12192000"/>
              <a:gd name="connsiteY8" fmla="*/ 0 h 3244031"/>
              <a:gd name="connsiteX9" fmla="*/ 1408898 w 12192000"/>
              <a:gd name="connsiteY9" fmla="*/ 3244031 h 3244031"/>
              <a:gd name="connsiteX10" fmla="*/ 0 w 12192000"/>
              <a:gd name="connsiteY10" fmla="*/ 1082446 h 3244031"/>
              <a:gd name="connsiteX11" fmla="*/ 0 w 12192000"/>
              <a:gd name="connsiteY11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2228957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  <a:gd name="connsiteX5" fmla="*/ 11102932 w 11102932"/>
              <a:gd name="connsiteY5" fmla="*/ 0 h 3244031"/>
              <a:gd name="connsiteX6" fmla="*/ 1408898 w 11102932"/>
              <a:gd name="connsiteY6" fmla="*/ 3244031 h 3244031"/>
              <a:gd name="connsiteX7" fmla="*/ 0 w 11102932"/>
              <a:gd name="connsiteY7" fmla="*/ 1082446 h 3244031"/>
              <a:gd name="connsiteX8" fmla="*/ 0 w 11102932"/>
              <a:gd name="connsiteY8" fmla="*/ 0 h 3244031"/>
              <a:gd name="connsiteX0" fmla="*/ 0 w 11102932"/>
              <a:gd name="connsiteY0" fmla="*/ 1082446 h 3244031"/>
              <a:gd name="connsiteX1" fmla="*/ 640 w 11102932"/>
              <a:gd name="connsiteY1" fmla="*/ 2229419 h 3244031"/>
              <a:gd name="connsiteX2" fmla="*/ 0 w 11102932"/>
              <a:gd name="connsiteY2" fmla="*/ 1082446 h 3244031"/>
              <a:gd name="connsiteX3" fmla="*/ 0 w 11102932"/>
              <a:gd name="connsiteY3" fmla="*/ 0 h 3244031"/>
              <a:gd name="connsiteX4" fmla="*/ 11102932 w 11102932"/>
              <a:gd name="connsiteY4" fmla="*/ 0 h 3244031"/>
              <a:gd name="connsiteX5" fmla="*/ 1408898 w 11102932"/>
              <a:gd name="connsiteY5" fmla="*/ 3244031 h 3244031"/>
              <a:gd name="connsiteX6" fmla="*/ 0 w 11102932"/>
              <a:gd name="connsiteY6" fmla="*/ 1082446 h 3244031"/>
              <a:gd name="connsiteX7" fmla="*/ 0 w 11102932"/>
              <a:gd name="connsiteY7" fmla="*/ 0 h 3244031"/>
              <a:gd name="connsiteX0" fmla="*/ 0 w 11102932"/>
              <a:gd name="connsiteY0" fmla="*/ 0 h 3244031"/>
              <a:gd name="connsiteX1" fmla="*/ 11102932 w 11102932"/>
              <a:gd name="connsiteY1" fmla="*/ 0 h 3244031"/>
              <a:gd name="connsiteX2" fmla="*/ 1408898 w 11102932"/>
              <a:gd name="connsiteY2" fmla="*/ 3244031 h 3244031"/>
              <a:gd name="connsiteX3" fmla="*/ 0 w 11102932"/>
              <a:gd name="connsiteY3" fmla="*/ 1082446 h 3244031"/>
              <a:gd name="connsiteX4" fmla="*/ 0 w 11102932"/>
              <a:gd name="connsiteY4" fmla="*/ 0 h 32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2932" h="3244031">
                <a:moveTo>
                  <a:pt x="0" y="0"/>
                </a:moveTo>
                <a:lnTo>
                  <a:pt x="11102932" y="0"/>
                </a:lnTo>
                <a:lnTo>
                  <a:pt x="1408898" y="3244031"/>
                </a:lnTo>
                <a:lnTo>
                  <a:pt x="0" y="1082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8620" y="4429649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F01A30E-A3AC-484B-A976-2905FCB5D8A5}"/>
              </a:ext>
            </a:extLst>
          </p:cNvPr>
          <p:cNvGrpSpPr/>
          <p:nvPr/>
        </p:nvGrpSpPr>
        <p:grpSpPr>
          <a:xfrm>
            <a:off x="704449" y="519756"/>
            <a:ext cx="2084803" cy="778961"/>
            <a:chOff x="717550" y="512809"/>
            <a:chExt cx="2084803" cy="778961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" y="51280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4745" y="714582"/>
              <a:ext cx="315371" cy="37081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6900" y="714582"/>
              <a:ext cx="313748" cy="500645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602" y="590165"/>
              <a:ext cx="42735" cy="484957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16" y="714582"/>
              <a:ext cx="284537" cy="37081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20" y="3143904"/>
            <a:ext cx="6222654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3F4171D-24AD-477A-ADF6-5B102219287A}"/>
              </a:ext>
            </a:extLst>
          </p:cNvPr>
          <p:cNvSpPr/>
          <p:nvPr/>
        </p:nvSpPr>
        <p:spPr>
          <a:xfrm>
            <a:off x="640" y="2229420"/>
            <a:ext cx="3761735" cy="4628581"/>
          </a:xfrm>
          <a:custGeom>
            <a:avLst/>
            <a:gdLst>
              <a:gd name="connsiteX0" fmla="*/ 0 w 3761735"/>
              <a:gd name="connsiteY0" fmla="*/ 0 h 4628581"/>
              <a:gd name="connsiteX1" fmla="*/ 1404763 w 3761735"/>
              <a:gd name="connsiteY1" fmla="*/ 1015781 h 4628581"/>
              <a:gd name="connsiteX2" fmla="*/ 1408258 w 3761735"/>
              <a:gd name="connsiteY2" fmla="*/ 1014612 h 4628581"/>
              <a:gd name="connsiteX3" fmla="*/ 3761735 w 3761735"/>
              <a:gd name="connsiteY3" fmla="*/ 4625408 h 4628581"/>
              <a:gd name="connsiteX4" fmla="*/ 2579 w 3761735"/>
              <a:gd name="connsiteY4" fmla="*/ 4628581 h 46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735" h="4628581">
                <a:moveTo>
                  <a:pt x="0" y="0"/>
                </a:moveTo>
                <a:lnTo>
                  <a:pt x="1404763" y="1015781"/>
                </a:lnTo>
                <a:lnTo>
                  <a:pt x="1408258" y="1014612"/>
                </a:lnTo>
                <a:lnTo>
                  <a:pt x="3761735" y="4625408"/>
                </a:lnTo>
                <a:lnTo>
                  <a:pt x="2579" y="46285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2F928D7E-F57F-4647-8FAB-22F317E22D05}"/>
              </a:ext>
            </a:extLst>
          </p:cNvPr>
          <p:cNvSpPr/>
          <p:nvPr/>
        </p:nvSpPr>
        <p:spPr>
          <a:xfrm>
            <a:off x="0" y="1082445"/>
            <a:ext cx="1408898" cy="2162754"/>
          </a:xfrm>
          <a:custGeom>
            <a:avLst/>
            <a:gdLst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1082446 h 6858000"/>
              <a:gd name="connsiteX5" fmla="*/ 1408898 w 12191999"/>
              <a:gd name="connsiteY5" fmla="*/ 3244031 h 6858000"/>
              <a:gd name="connsiteX6" fmla="*/ 1405403 w 12191999"/>
              <a:gd name="connsiteY6" fmla="*/ 3245200 h 6858000"/>
              <a:gd name="connsiteX7" fmla="*/ 640 w 12191999"/>
              <a:gd name="connsiteY7" fmla="*/ 2229419 h 6858000"/>
              <a:gd name="connsiteX8" fmla="*/ 11102932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3219 w 12191999"/>
              <a:gd name="connsiteY11" fmla="*/ 685800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219 w 12191999"/>
              <a:gd name="connsiteY12" fmla="*/ 6858000 h 6858000"/>
              <a:gd name="connsiteX13" fmla="*/ 3762375 w 12191999"/>
              <a:gd name="connsiteY13" fmla="*/ 6854827 h 6858000"/>
              <a:gd name="connsiteX14" fmla="*/ 1408898 w 12191999"/>
              <a:gd name="connsiteY14" fmla="*/ 3244031 h 6858000"/>
              <a:gd name="connsiteX15" fmla="*/ 11102932 w 12191999"/>
              <a:gd name="connsiteY15" fmla="*/ 0 h 6858000"/>
              <a:gd name="connsiteX0" fmla="*/ 0 w 12191999"/>
              <a:gd name="connsiteY0" fmla="*/ 2228957 h 6858000"/>
              <a:gd name="connsiteX1" fmla="*/ 640 w 12191999"/>
              <a:gd name="connsiteY1" fmla="*/ 2229419 h 6858000"/>
              <a:gd name="connsiteX2" fmla="*/ 321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2228957 h 6858000"/>
              <a:gd name="connsiteX5" fmla="*/ 0 w 12191999"/>
              <a:gd name="connsiteY5" fmla="*/ 1082446 h 6858000"/>
              <a:gd name="connsiteX6" fmla="*/ 1408898 w 12191999"/>
              <a:gd name="connsiteY6" fmla="*/ 3244031 h 6858000"/>
              <a:gd name="connsiteX7" fmla="*/ 1405403 w 12191999"/>
              <a:gd name="connsiteY7" fmla="*/ 3245200 h 6858000"/>
              <a:gd name="connsiteX8" fmla="*/ 640 w 12191999"/>
              <a:gd name="connsiteY8" fmla="*/ 2229419 h 6858000"/>
              <a:gd name="connsiteX9" fmla="*/ 0 w 12191999"/>
              <a:gd name="connsiteY9" fmla="*/ 1082446 h 6858000"/>
              <a:gd name="connsiteX10" fmla="*/ 11102932 w 12191999"/>
              <a:gd name="connsiteY10" fmla="*/ 0 h 6858000"/>
              <a:gd name="connsiteX11" fmla="*/ 12191999 w 12191999"/>
              <a:gd name="connsiteY11" fmla="*/ 0 h 6858000"/>
              <a:gd name="connsiteX12" fmla="*/ 3762375 w 12191999"/>
              <a:gd name="connsiteY12" fmla="*/ 6854827 h 6858000"/>
              <a:gd name="connsiteX13" fmla="*/ 1408898 w 12191999"/>
              <a:gd name="connsiteY13" fmla="*/ 3244031 h 6858000"/>
              <a:gd name="connsiteX14" fmla="*/ 11102932 w 12191999"/>
              <a:gd name="connsiteY14" fmla="*/ 0 h 6858000"/>
              <a:gd name="connsiteX0" fmla="*/ 0 w 11102932"/>
              <a:gd name="connsiteY0" fmla="*/ 2228957 h 6858000"/>
              <a:gd name="connsiteX1" fmla="*/ 640 w 11102932"/>
              <a:gd name="connsiteY1" fmla="*/ 2229419 h 6858000"/>
              <a:gd name="connsiteX2" fmla="*/ 3219 w 11102932"/>
              <a:gd name="connsiteY2" fmla="*/ 6858000 h 6858000"/>
              <a:gd name="connsiteX3" fmla="*/ 0 w 11102932"/>
              <a:gd name="connsiteY3" fmla="*/ 6858000 h 6858000"/>
              <a:gd name="connsiteX4" fmla="*/ 0 w 11102932"/>
              <a:gd name="connsiteY4" fmla="*/ 2228957 h 6858000"/>
              <a:gd name="connsiteX5" fmla="*/ 0 w 11102932"/>
              <a:gd name="connsiteY5" fmla="*/ 1082446 h 6858000"/>
              <a:gd name="connsiteX6" fmla="*/ 1408898 w 11102932"/>
              <a:gd name="connsiteY6" fmla="*/ 3244031 h 6858000"/>
              <a:gd name="connsiteX7" fmla="*/ 1405403 w 11102932"/>
              <a:gd name="connsiteY7" fmla="*/ 3245200 h 6858000"/>
              <a:gd name="connsiteX8" fmla="*/ 640 w 11102932"/>
              <a:gd name="connsiteY8" fmla="*/ 2229419 h 6858000"/>
              <a:gd name="connsiteX9" fmla="*/ 0 w 11102932"/>
              <a:gd name="connsiteY9" fmla="*/ 1082446 h 6858000"/>
              <a:gd name="connsiteX10" fmla="*/ 11102932 w 11102932"/>
              <a:gd name="connsiteY10" fmla="*/ 0 h 6858000"/>
              <a:gd name="connsiteX11" fmla="*/ 3762375 w 11102932"/>
              <a:gd name="connsiteY11" fmla="*/ 6854827 h 6858000"/>
              <a:gd name="connsiteX12" fmla="*/ 1408898 w 11102932"/>
              <a:gd name="connsiteY12" fmla="*/ 3244031 h 6858000"/>
              <a:gd name="connsiteX13" fmla="*/ 11102932 w 11102932"/>
              <a:gd name="connsiteY13" fmla="*/ 0 h 6858000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5775554 h 5775554"/>
              <a:gd name="connsiteX4" fmla="*/ 0 w 3762375"/>
              <a:gd name="connsiteY4" fmla="*/ 1146511 h 5775554"/>
              <a:gd name="connsiteX5" fmla="*/ 0 w 3762375"/>
              <a:gd name="connsiteY5" fmla="*/ 0 h 5775554"/>
              <a:gd name="connsiteX6" fmla="*/ 1408898 w 3762375"/>
              <a:gd name="connsiteY6" fmla="*/ 2161585 h 5775554"/>
              <a:gd name="connsiteX7" fmla="*/ 1405403 w 3762375"/>
              <a:gd name="connsiteY7" fmla="*/ 2162754 h 5775554"/>
              <a:gd name="connsiteX8" fmla="*/ 640 w 3762375"/>
              <a:gd name="connsiteY8" fmla="*/ 1146973 h 5775554"/>
              <a:gd name="connsiteX9" fmla="*/ 0 w 3762375"/>
              <a:gd name="connsiteY9" fmla="*/ 0 h 5775554"/>
              <a:gd name="connsiteX10" fmla="*/ 1408898 w 3762375"/>
              <a:gd name="connsiteY10" fmla="*/ 2161585 h 5775554"/>
              <a:gd name="connsiteX11" fmla="*/ 3762375 w 3762375"/>
              <a:gd name="connsiteY11" fmla="*/ 5772381 h 5775554"/>
              <a:gd name="connsiteX12" fmla="*/ 1408898 w 3762375"/>
              <a:gd name="connsiteY12" fmla="*/ 2161585 h 5775554"/>
              <a:gd name="connsiteX0" fmla="*/ 0 w 3762375"/>
              <a:gd name="connsiteY0" fmla="*/ 1146511 h 5775554"/>
              <a:gd name="connsiteX1" fmla="*/ 640 w 3762375"/>
              <a:gd name="connsiteY1" fmla="*/ 1146973 h 5775554"/>
              <a:gd name="connsiteX2" fmla="*/ 3219 w 3762375"/>
              <a:gd name="connsiteY2" fmla="*/ 5775554 h 5775554"/>
              <a:gd name="connsiteX3" fmla="*/ 0 w 3762375"/>
              <a:gd name="connsiteY3" fmla="*/ 1146511 h 5775554"/>
              <a:gd name="connsiteX4" fmla="*/ 0 w 3762375"/>
              <a:gd name="connsiteY4" fmla="*/ 0 h 5775554"/>
              <a:gd name="connsiteX5" fmla="*/ 1408898 w 3762375"/>
              <a:gd name="connsiteY5" fmla="*/ 2161585 h 5775554"/>
              <a:gd name="connsiteX6" fmla="*/ 1405403 w 3762375"/>
              <a:gd name="connsiteY6" fmla="*/ 2162754 h 5775554"/>
              <a:gd name="connsiteX7" fmla="*/ 640 w 3762375"/>
              <a:gd name="connsiteY7" fmla="*/ 1146973 h 5775554"/>
              <a:gd name="connsiteX8" fmla="*/ 0 w 3762375"/>
              <a:gd name="connsiteY8" fmla="*/ 0 h 5775554"/>
              <a:gd name="connsiteX9" fmla="*/ 1408898 w 3762375"/>
              <a:gd name="connsiteY9" fmla="*/ 2161585 h 5775554"/>
              <a:gd name="connsiteX10" fmla="*/ 3762375 w 3762375"/>
              <a:gd name="connsiteY10" fmla="*/ 5772381 h 5775554"/>
              <a:gd name="connsiteX11" fmla="*/ 1408898 w 3762375"/>
              <a:gd name="connsiteY11" fmla="*/ 2161585 h 5775554"/>
              <a:gd name="connsiteX0" fmla="*/ 0 w 3762375"/>
              <a:gd name="connsiteY0" fmla="*/ 1146511 h 5772381"/>
              <a:gd name="connsiteX1" fmla="*/ 640 w 3762375"/>
              <a:gd name="connsiteY1" fmla="*/ 1146973 h 5772381"/>
              <a:gd name="connsiteX2" fmla="*/ 0 w 3762375"/>
              <a:gd name="connsiteY2" fmla="*/ 1146511 h 5772381"/>
              <a:gd name="connsiteX3" fmla="*/ 0 w 3762375"/>
              <a:gd name="connsiteY3" fmla="*/ 0 h 5772381"/>
              <a:gd name="connsiteX4" fmla="*/ 1408898 w 3762375"/>
              <a:gd name="connsiteY4" fmla="*/ 2161585 h 5772381"/>
              <a:gd name="connsiteX5" fmla="*/ 1405403 w 3762375"/>
              <a:gd name="connsiteY5" fmla="*/ 2162754 h 5772381"/>
              <a:gd name="connsiteX6" fmla="*/ 640 w 3762375"/>
              <a:gd name="connsiteY6" fmla="*/ 1146973 h 5772381"/>
              <a:gd name="connsiteX7" fmla="*/ 0 w 3762375"/>
              <a:gd name="connsiteY7" fmla="*/ 0 h 5772381"/>
              <a:gd name="connsiteX8" fmla="*/ 1408898 w 3762375"/>
              <a:gd name="connsiteY8" fmla="*/ 2161585 h 5772381"/>
              <a:gd name="connsiteX9" fmla="*/ 3762375 w 3762375"/>
              <a:gd name="connsiteY9" fmla="*/ 5772381 h 5772381"/>
              <a:gd name="connsiteX10" fmla="*/ 1408898 w 3762375"/>
              <a:gd name="connsiteY10" fmla="*/ 2161585 h 5772381"/>
              <a:gd name="connsiteX0" fmla="*/ 0 w 1408898"/>
              <a:gd name="connsiteY0" fmla="*/ 1146511 h 2162754"/>
              <a:gd name="connsiteX1" fmla="*/ 640 w 1408898"/>
              <a:gd name="connsiteY1" fmla="*/ 1146973 h 2162754"/>
              <a:gd name="connsiteX2" fmla="*/ 0 w 1408898"/>
              <a:gd name="connsiteY2" fmla="*/ 1146511 h 2162754"/>
              <a:gd name="connsiteX3" fmla="*/ 0 w 1408898"/>
              <a:gd name="connsiteY3" fmla="*/ 0 h 2162754"/>
              <a:gd name="connsiteX4" fmla="*/ 1408898 w 1408898"/>
              <a:gd name="connsiteY4" fmla="*/ 2161585 h 2162754"/>
              <a:gd name="connsiteX5" fmla="*/ 1405403 w 1408898"/>
              <a:gd name="connsiteY5" fmla="*/ 2162754 h 2162754"/>
              <a:gd name="connsiteX6" fmla="*/ 640 w 1408898"/>
              <a:gd name="connsiteY6" fmla="*/ 1146973 h 2162754"/>
              <a:gd name="connsiteX7" fmla="*/ 0 w 1408898"/>
              <a:gd name="connsiteY7" fmla="*/ 0 h 21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898" h="2162754">
                <a:moveTo>
                  <a:pt x="0" y="1146511"/>
                </a:moveTo>
                <a:lnTo>
                  <a:pt x="640" y="1146973"/>
                </a:lnTo>
                <a:lnTo>
                  <a:pt x="0" y="1146511"/>
                </a:lnTo>
                <a:close/>
                <a:moveTo>
                  <a:pt x="0" y="0"/>
                </a:moveTo>
                <a:lnTo>
                  <a:pt x="1408898" y="2161585"/>
                </a:lnTo>
                <a:lnTo>
                  <a:pt x="1405403" y="2162754"/>
                </a:lnTo>
                <a:lnTo>
                  <a:pt x="640" y="1146973"/>
                </a:lnTo>
                <a:cubicBezTo>
                  <a:pt x="427" y="764649"/>
                  <a:pt x="213" y="382324"/>
                  <a:pt x="0" y="0"/>
                </a:cubicBezTo>
                <a:close/>
              </a:path>
            </a:pathLst>
          </a:custGeom>
          <a:solidFill>
            <a:srgbClr val="33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85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6481EF1-2480-47A9-B3B4-DA30FA7C96A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>
              <a:gd name="connsiteX0" fmla="*/ 11102932 w 12191999"/>
              <a:gd name="connsiteY0" fmla="*/ 0 h 6853089"/>
              <a:gd name="connsiteX1" fmla="*/ 12191999 w 12191999"/>
              <a:gd name="connsiteY1" fmla="*/ 0 h 6853089"/>
              <a:gd name="connsiteX2" fmla="*/ 12191999 w 12191999"/>
              <a:gd name="connsiteY2" fmla="*/ 6853089 h 6853089"/>
              <a:gd name="connsiteX3" fmla="*/ 0 w 12191999"/>
              <a:gd name="connsiteY3" fmla="*/ 6853089 h 6853089"/>
              <a:gd name="connsiteX4" fmla="*/ 0 w 12191999"/>
              <a:gd name="connsiteY4" fmla="*/ 2227360 h 6853089"/>
              <a:gd name="connsiteX5" fmla="*/ 1405403 w 12191999"/>
              <a:gd name="connsiteY5" fmla="*/ 3242876 h 685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3089">
                <a:moveTo>
                  <a:pt x="11102932" y="0"/>
                </a:moveTo>
                <a:lnTo>
                  <a:pt x="12191999" y="0"/>
                </a:lnTo>
                <a:lnTo>
                  <a:pt x="12191999" y="6853089"/>
                </a:lnTo>
                <a:lnTo>
                  <a:pt x="0" y="6853089"/>
                </a:lnTo>
                <a:lnTo>
                  <a:pt x="0" y="2227360"/>
                </a:lnTo>
                <a:lnTo>
                  <a:pt x="1405403" y="32428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4AE031-9140-4052-A0EE-EE9A01CC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8620" y="4429649"/>
            <a:ext cx="6222654" cy="276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C976DD-4BC3-4A90-B0C8-30F29508AE76}"/>
              </a:ext>
            </a:extLst>
          </p:cNvPr>
          <p:cNvGrpSpPr/>
          <p:nvPr/>
        </p:nvGrpSpPr>
        <p:grpSpPr>
          <a:xfrm>
            <a:off x="717550" y="512809"/>
            <a:ext cx="2084803" cy="778961"/>
            <a:chOff x="741983" y="553645"/>
            <a:chExt cx="2263311" cy="845658"/>
          </a:xfrm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CDB9B806-AB7C-4B30-AFD7-F5FA7E42F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983" y="553645"/>
              <a:ext cx="905559" cy="845658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36E6CF2A-F9CB-406B-8C45-33116DEC8C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0280" y="772694"/>
              <a:ext cx="342374" cy="402569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36DFA87A-0B96-4C92-9653-B0040DD8A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2588" y="772694"/>
              <a:ext cx="340612" cy="543512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ABAD81E8-1EC8-49F6-9C32-E851B007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2171" y="637624"/>
              <a:ext cx="46394" cy="526481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918108E-73A8-400C-B0C7-A783A1B6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394" y="772694"/>
              <a:ext cx="308900" cy="402569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A4E192A-FAC3-4480-9812-67E334634D31}"/>
              </a:ext>
            </a:extLst>
          </p:cNvPr>
          <p:cNvSpPr/>
          <p:nvPr/>
        </p:nvSpPr>
        <p:spPr>
          <a:xfrm>
            <a:off x="5262908" y="4188871"/>
            <a:ext cx="216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1DCF53E6-0834-44B8-A74D-C81653825355}"/>
              </a:ext>
            </a:extLst>
          </p:cNvPr>
          <p:cNvSpPr/>
          <p:nvPr/>
        </p:nvSpPr>
        <p:spPr>
          <a:xfrm>
            <a:off x="0" y="1082446"/>
            <a:ext cx="3762375" cy="5775554"/>
          </a:xfrm>
          <a:custGeom>
            <a:avLst/>
            <a:gdLst>
              <a:gd name="connsiteX0" fmla="*/ 0 w 3704858"/>
              <a:gd name="connsiteY0" fmla="*/ 0 h 5775554"/>
              <a:gd name="connsiteX1" fmla="*/ 3704858 w 3704858"/>
              <a:gd name="connsiteY1" fmla="*/ 5772381 h 5775554"/>
              <a:gd name="connsiteX2" fmla="*/ 2780018 w 3704858"/>
              <a:gd name="connsiteY2" fmla="*/ 5775554 h 5775554"/>
              <a:gd name="connsiteX3" fmla="*/ 3170 w 3704858"/>
              <a:gd name="connsiteY3" fmla="*/ 5775554 h 5775554"/>
              <a:gd name="connsiteX0" fmla="*/ 0 w 3704858"/>
              <a:gd name="connsiteY0" fmla="*/ 0 h 5775554"/>
              <a:gd name="connsiteX1" fmla="*/ 3704858 w 3704858"/>
              <a:gd name="connsiteY1" fmla="*/ 5772381 h 5775554"/>
              <a:gd name="connsiteX2" fmla="*/ 3170 w 3704858"/>
              <a:gd name="connsiteY2" fmla="*/ 5775554 h 5775554"/>
              <a:gd name="connsiteX3" fmla="*/ 0 w 3704858"/>
              <a:gd name="connsiteY3" fmla="*/ 0 h 577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858" h="5775554">
                <a:moveTo>
                  <a:pt x="0" y="0"/>
                </a:moveTo>
                <a:lnTo>
                  <a:pt x="3704858" y="5772381"/>
                </a:lnTo>
                <a:lnTo>
                  <a:pt x="3170" y="5775554"/>
                </a:lnTo>
                <a:cubicBezTo>
                  <a:pt x="2113" y="3850369"/>
                  <a:pt x="1057" y="1925185"/>
                  <a:pt x="0" y="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0BE899-966C-4EBB-AE02-B7D8AA6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20" y="3143904"/>
            <a:ext cx="6222654" cy="941796"/>
          </a:xfrm>
        </p:spPr>
        <p:txBody>
          <a:bodyPr anchor="b"/>
          <a:lstStyle>
            <a:lvl1pPr>
              <a:lnSpc>
                <a:spcPct val="85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211460-6588-4C17-8D50-F8C6E269A349}"/>
              </a:ext>
            </a:extLst>
          </p:cNvPr>
          <p:cNvSpPr/>
          <p:nvPr userDrawn="1"/>
        </p:nvSpPr>
        <p:spPr>
          <a:xfrm>
            <a:off x="5262908" y="4188871"/>
            <a:ext cx="216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4">
            <a:extLst>
              <a:ext uri="{FF2B5EF4-FFF2-40B4-BE49-F238E27FC236}">
                <a16:creationId xmlns:a16="http://schemas.microsoft.com/office/drawing/2014/main" id="{DCD83DDB-8823-44F3-8236-B3258040C396}"/>
              </a:ext>
            </a:extLst>
          </p:cNvPr>
          <p:cNvSpPr/>
          <p:nvPr userDrawn="1"/>
        </p:nvSpPr>
        <p:spPr>
          <a:xfrm>
            <a:off x="0" y="1935295"/>
            <a:ext cx="3159514" cy="4922705"/>
          </a:xfrm>
          <a:custGeom>
            <a:avLst/>
            <a:gdLst>
              <a:gd name="connsiteX0" fmla="*/ 0 w 3159514"/>
              <a:gd name="connsiteY0" fmla="*/ 0 h 4922705"/>
              <a:gd name="connsiteX1" fmla="*/ 3159514 w 3159514"/>
              <a:gd name="connsiteY1" fmla="*/ 4922705 h 4922705"/>
              <a:gd name="connsiteX2" fmla="*/ 0 w 3159514"/>
              <a:gd name="connsiteY2" fmla="*/ 4922705 h 49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9514" h="4922705">
                <a:moveTo>
                  <a:pt x="0" y="0"/>
                </a:moveTo>
                <a:lnTo>
                  <a:pt x="3159514" y="4922705"/>
                </a:lnTo>
                <a:lnTo>
                  <a:pt x="0" y="4922705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364262-D8BE-417E-89B7-C6E6C4D3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B651A6-522B-4651-838E-7183E7CD6DA2}"/>
              </a:ext>
            </a:extLst>
          </p:cNvPr>
          <p:cNvSpPr>
            <a:spLocks/>
          </p:cNvSpPr>
          <p:nvPr/>
        </p:nvSpPr>
        <p:spPr bwMode="auto">
          <a:xfrm>
            <a:off x="0" y="3721922"/>
            <a:ext cx="3159514" cy="3136078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6CEA4-EDDC-4926-A099-968FD3818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/>
              <a:t>IMAGINE, CREATE, ACHIEVE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85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428216-099F-4AD4-A1BD-F9597725A24D}"/>
              </a:ext>
            </a:extLst>
          </p:cNvPr>
          <p:cNvGrpSpPr/>
          <p:nvPr userDrawn="1"/>
        </p:nvGrpSpPr>
        <p:grpSpPr>
          <a:xfrm>
            <a:off x="0" y="1905169"/>
            <a:ext cx="12192000" cy="4952831"/>
            <a:chOff x="0" y="1905169"/>
            <a:chExt cx="12192000" cy="49528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7A56200-998A-4BBB-9323-1A114356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905169"/>
              <a:ext cx="12192000" cy="4952830"/>
            </a:xfrm>
            <a:custGeom>
              <a:avLst/>
              <a:gdLst>
                <a:gd name="connsiteX0" fmla="*/ 12192000 w 12192000"/>
                <a:gd name="connsiteY0" fmla="*/ 0 h 4952830"/>
                <a:gd name="connsiteX1" fmla="*/ 12192000 w 12192000"/>
                <a:gd name="connsiteY1" fmla="*/ 4952830 h 4952830"/>
                <a:gd name="connsiteX2" fmla="*/ 0 w 12192000"/>
                <a:gd name="connsiteY2" fmla="*/ 4952830 h 4952830"/>
                <a:gd name="connsiteX3" fmla="*/ 0 w 12192000"/>
                <a:gd name="connsiteY3" fmla="*/ 1816752 h 4952830"/>
                <a:gd name="connsiteX4" fmla="*/ 2138430 w 12192000"/>
                <a:gd name="connsiteY4" fmla="*/ 3361939 h 495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4952830">
                  <a:moveTo>
                    <a:pt x="12192000" y="0"/>
                  </a:moveTo>
                  <a:lnTo>
                    <a:pt x="12192000" y="4952830"/>
                  </a:lnTo>
                  <a:lnTo>
                    <a:pt x="0" y="4952830"/>
                  </a:lnTo>
                  <a:lnTo>
                    <a:pt x="0" y="1816752"/>
                  </a:lnTo>
                  <a:lnTo>
                    <a:pt x="2138430" y="3361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586DF8-6E37-4E39-9189-6998834851F3}"/>
                </a:ext>
              </a:extLst>
            </p:cNvPr>
            <p:cNvSpPr/>
            <p:nvPr/>
          </p:nvSpPr>
          <p:spPr>
            <a:xfrm>
              <a:off x="0" y="1935295"/>
              <a:ext cx="3159514" cy="4922705"/>
            </a:xfrm>
            <a:custGeom>
              <a:avLst/>
              <a:gdLst>
                <a:gd name="connsiteX0" fmla="*/ 0 w 3159514"/>
                <a:gd name="connsiteY0" fmla="*/ 0 h 4922705"/>
                <a:gd name="connsiteX1" fmla="*/ 3159514 w 3159514"/>
                <a:gd name="connsiteY1" fmla="*/ 4922705 h 4922705"/>
                <a:gd name="connsiteX2" fmla="*/ 0 w 3159514"/>
                <a:gd name="connsiteY2" fmla="*/ 4922705 h 492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9514" h="4922705">
                  <a:moveTo>
                    <a:pt x="0" y="0"/>
                  </a:moveTo>
                  <a:lnTo>
                    <a:pt x="3159514" y="4922705"/>
                  </a:lnTo>
                  <a:lnTo>
                    <a:pt x="0" y="4922705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5498AE1-B3BD-435F-A39F-D96DCECB2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7089" y="5968964"/>
            <a:ext cx="169918" cy="738664"/>
          </a:xfrm>
          <a:prstGeom prst="rect">
            <a:avLst/>
          </a:prstGeom>
        </p:spPr>
        <p:txBody>
          <a:bodyPr wrap="none"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96D05-A2B1-4B7B-BFA6-8EA67FE37049}"/>
              </a:ext>
            </a:extLst>
          </p:cNvPr>
          <p:cNvSpPr/>
          <p:nvPr/>
        </p:nvSpPr>
        <p:spPr>
          <a:xfrm>
            <a:off x="11255274" y="4950871"/>
            <a:ext cx="216000" cy="9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19731A0-5387-49AB-9A38-F2835829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3905904"/>
            <a:ext cx="4994274" cy="941796"/>
          </a:xfrm>
        </p:spPr>
        <p:txBody>
          <a:bodyPr anchor="b"/>
          <a:lstStyle>
            <a:lvl1pPr algn="r">
              <a:lnSpc>
                <a:spcPct val="85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21720AF-D259-45F5-B6CA-CA52EC9AA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1925" y="5191648"/>
            <a:ext cx="7499349" cy="276999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574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recomman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10752000" cy="2508379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1800"/>
              </a:spcAft>
              <a:defRPr sz="3200">
                <a:solidFill>
                  <a:schemeClr val="accent2"/>
                </a:solidFill>
              </a:defRPr>
            </a:lvl1pPr>
            <a:lvl2pPr>
              <a:defRPr sz="2800"/>
            </a:lvl2pPr>
            <a:lvl3pPr marL="396000" indent="-396000">
              <a:defRPr sz="2400"/>
            </a:lvl3pPr>
            <a:lvl4pPr marL="792000" indent="-396000">
              <a:defRPr sz="2400"/>
            </a:lvl4pPr>
            <a:lvl5pPr marL="1057275" indent="-324000">
              <a:defRPr sz="2000"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736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C1AAA-4ED3-4093-B59E-78691D34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39241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6C8DF9C-FBCE-4ABD-92D0-8276DC778F89}"/>
              </a:ext>
            </a:extLst>
          </p:cNvPr>
          <p:cNvSpPr>
            <a:spLocks/>
          </p:cNvSpPr>
          <p:nvPr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BC2825-D483-4F62-8FCF-CD58876B5D40}"/>
              </a:ext>
            </a:extLst>
          </p:cNvPr>
          <p:cNvSpPr/>
          <p:nvPr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DE37B-DA9A-4EB5-906C-CD4707286ECA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5FB3E956-8DE3-4FAC-803F-276C1E530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C17EB87A-D8BE-4819-A7A5-CD9342BE4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EC12766-8261-4E33-9793-10C144678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E19668B1-09E5-499E-A76C-4EC6469DF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32E2A11-DA40-4C41-BD2C-00E8C4B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86934F0-8E5C-4FAD-A663-F3B856618EEC}"/>
              </a:ext>
            </a:extLst>
          </p:cNvPr>
          <p:cNvSpPr txBox="1"/>
          <p:nvPr/>
        </p:nvSpPr>
        <p:spPr>
          <a:xfrm>
            <a:off x="9322847" y="6477123"/>
            <a:ext cx="165590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900" noProof="0" dirty="0">
                <a:solidFill>
                  <a:schemeClr val="bg2"/>
                </a:solidFill>
              </a:rPr>
              <a:t>Presentation of Egis | </a:t>
            </a:r>
            <a:r>
              <a:rPr lang="en-GB" sz="900" noProof="0" dirty="0" smtClean="0">
                <a:solidFill>
                  <a:schemeClr val="bg2"/>
                </a:solidFill>
              </a:rPr>
              <a:t>May</a:t>
            </a:r>
            <a:r>
              <a:rPr lang="en-GB" sz="900" baseline="0" noProof="0" dirty="0" smtClean="0">
                <a:solidFill>
                  <a:schemeClr val="bg2"/>
                </a:solidFill>
              </a:rPr>
              <a:t> </a:t>
            </a:r>
            <a:r>
              <a:rPr lang="en-GB" sz="900" baseline="0" noProof="0" dirty="0">
                <a:solidFill>
                  <a:schemeClr val="bg2"/>
                </a:solidFill>
              </a:rPr>
              <a:t>2021</a:t>
            </a:r>
            <a:endParaRPr lang="en-GB" sz="900" b="1" noProof="0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63D01-6A3C-4D96-B825-585A9D3AF707}"/>
              </a:ext>
            </a:extLst>
          </p:cNvPr>
          <p:cNvSpPr txBox="1"/>
          <p:nvPr/>
        </p:nvSpPr>
        <p:spPr>
          <a:xfrm>
            <a:off x="11098103" y="6374124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en-GB" sz="1000" noProof="0" smtClean="0">
                <a:solidFill>
                  <a:schemeClr val="accent5"/>
                </a:solidFill>
              </a:rPr>
              <a:pPr algn="ctr"/>
              <a:t>‹#›</a:t>
            </a:fld>
            <a:endParaRPr lang="en-GB" sz="1000" b="1" noProof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7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99" r:id="rId11"/>
    <p:sldLayoutId id="2147483700" r:id="rId12"/>
    <p:sldLayoutId id="2147483701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705" r:id="rId21"/>
    <p:sldLayoutId id="2147483706" r:id="rId22"/>
    <p:sldLayoutId id="2147483807" r:id="rId23"/>
    <p:sldLayoutId id="2147483808" r:id="rId24"/>
    <p:sldLayoutId id="2147483809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400" b="0" kern="12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600"/>
        </a:spcBef>
        <a:buFont typeface="Segoe UI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00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69925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9950" indent="-26035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 typeface="Webdings" panose="05030102010509060703" pitchFamily="18" charset="2"/>
        <a:buChar char="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F479A35-10CD-42D1-84CC-934B053A0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C1AAA-4ED3-4093-B59E-78691D34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30893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 dirty="0"/>
              <a:t>imaginer. concevoir. concrétiser.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39241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fr-FR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6C8DF9C-FBCE-4ABD-92D0-8276DC778F89}"/>
              </a:ext>
            </a:extLst>
          </p:cNvPr>
          <p:cNvSpPr>
            <a:spLocks/>
          </p:cNvSpPr>
          <p:nvPr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BC2825-D483-4F62-8FCF-CD58876B5D40}"/>
              </a:ext>
            </a:extLst>
          </p:cNvPr>
          <p:cNvSpPr/>
          <p:nvPr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DE37B-DA9A-4EB5-906C-CD4707286ECA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5FB3E956-8DE3-4FAC-803F-276C1E530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C17EB87A-D8BE-4819-A7A5-CD9342BE4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EC12766-8261-4E33-9793-10C144678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E19668B1-09E5-499E-A76C-4EC6469DF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32E2A11-DA40-4C41-BD2C-00E8C4B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263D01-6A3C-4D96-B825-585A9D3AF707}"/>
              </a:ext>
            </a:extLst>
          </p:cNvPr>
          <p:cNvSpPr txBox="1"/>
          <p:nvPr/>
        </p:nvSpPr>
        <p:spPr>
          <a:xfrm>
            <a:off x="11098103" y="6374124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noProof="0" smtClean="0">
                <a:solidFill>
                  <a:schemeClr val="accent5"/>
                </a:solidFill>
              </a:rPr>
              <a:pPr algn="ctr"/>
              <a:t>‹#›</a:t>
            </a:fld>
            <a:endParaRPr lang="fr-FR" sz="1000" b="1" noProof="0">
              <a:solidFill>
                <a:schemeClr val="accent5"/>
              </a:solidFill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86934F0-8E5C-4FAD-A663-F3B856618EEC}"/>
              </a:ext>
            </a:extLst>
          </p:cNvPr>
          <p:cNvSpPr txBox="1"/>
          <p:nvPr userDrawn="1"/>
        </p:nvSpPr>
        <p:spPr>
          <a:xfrm>
            <a:off x="10467148" y="6477123"/>
            <a:ext cx="55303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Egis Group</a:t>
            </a:r>
          </a:p>
        </p:txBody>
      </p:sp>
    </p:spTree>
    <p:extLst>
      <p:ext uri="{BB962C8B-B14F-4D97-AF65-F5344CB8AC3E}">
        <p14:creationId xmlns:p14="http://schemas.microsoft.com/office/powerpoint/2010/main" val="67404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400" b="0" kern="12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600"/>
        </a:spcBef>
        <a:buFont typeface="Segoe UI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00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69925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9950" indent="-26035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 typeface="Webdings" panose="05030102010509060703" pitchFamily="18" charset="2"/>
        <a:buChar char="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F479A35-10CD-42D1-84CC-934B053A0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C1AAA-4ED3-4093-B59E-78691D34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30893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noProof="0"/>
              <a:t>imaginer. concevoir. concrétiser.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39241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fr-FR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6C8DF9C-FBCE-4ABD-92D0-8276DC778F89}"/>
              </a:ext>
            </a:extLst>
          </p:cNvPr>
          <p:cNvSpPr>
            <a:spLocks/>
          </p:cNvSpPr>
          <p:nvPr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BC2825-D483-4F62-8FCF-CD58876B5D40}"/>
              </a:ext>
            </a:extLst>
          </p:cNvPr>
          <p:cNvSpPr/>
          <p:nvPr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DE37B-DA9A-4EB5-906C-CD4707286ECA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5FB3E956-8DE3-4FAC-803F-276C1E530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C17EB87A-D8BE-4819-A7A5-CD9342BE4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EC12766-8261-4E33-9793-10C144678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E19668B1-09E5-499E-A76C-4EC6469DF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32E2A11-DA40-4C41-BD2C-00E8C4B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263D01-6A3C-4D96-B825-585A9D3AF707}"/>
              </a:ext>
            </a:extLst>
          </p:cNvPr>
          <p:cNvSpPr txBox="1"/>
          <p:nvPr/>
        </p:nvSpPr>
        <p:spPr>
          <a:xfrm>
            <a:off x="11098103" y="6374124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noProof="0" smtClean="0">
                <a:solidFill>
                  <a:schemeClr val="accent5"/>
                </a:solidFill>
              </a:rPr>
              <a:pPr algn="ctr"/>
              <a:t>‹#›</a:t>
            </a:fld>
            <a:endParaRPr lang="fr-FR" sz="1000" b="1" noProof="0">
              <a:solidFill>
                <a:schemeClr val="accent5"/>
              </a:solidFill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86934F0-8E5C-4FAD-A663-F3B856618EEC}"/>
              </a:ext>
            </a:extLst>
          </p:cNvPr>
          <p:cNvSpPr txBox="1"/>
          <p:nvPr userDrawn="1"/>
        </p:nvSpPr>
        <p:spPr>
          <a:xfrm>
            <a:off x="10406233" y="6477123"/>
            <a:ext cx="61395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Egis</a:t>
            </a:r>
          </a:p>
        </p:txBody>
      </p:sp>
    </p:spTree>
    <p:extLst>
      <p:ext uri="{BB962C8B-B14F-4D97-AF65-F5344CB8AC3E}">
        <p14:creationId xmlns:p14="http://schemas.microsoft.com/office/powerpoint/2010/main" val="249457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400" b="0" kern="12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600"/>
        </a:spcBef>
        <a:buFont typeface="Segoe UI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00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69925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9950" indent="-26035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 typeface="Webdings" panose="05030102010509060703" pitchFamily="18" charset="2"/>
        <a:buChar char="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C1AAA-4ED3-4093-B59E-78691D34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9459" y="6292970"/>
            <a:ext cx="689291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Section 01.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39241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6C8DF9C-FBCE-4ABD-92D0-8276DC778F89}"/>
              </a:ext>
            </a:extLst>
          </p:cNvPr>
          <p:cNvSpPr>
            <a:spLocks/>
          </p:cNvSpPr>
          <p:nvPr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BC2825-D483-4F62-8FCF-CD58876B5D40}"/>
              </a:ext>
            </a:extLst>
          </p:cNvPr>
          <p:cNvSpPr/>
          <p:nvPr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DE37B-DA9A-4EB5-906C-CD4707286ECA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5FB3E956-8DE3-4FAC-803F-276C1E530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C17EB87A-D8BE-4819-A7A5-CD9342BE4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EC12766-8261-4E33-9793-10C144678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E19668B1-09E5-499E-A76C-4EC6469DF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32E2A11-DA40-4C41-BD2C-00E8C4B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86934F0-8E5C-4FAD-A663-F3B856618EEC}"/>
              </a:ext>
            </a:extLst>
          </p:cNvPr>
          <p:cNvSpPr txBox="1"/>
          <p:nvPr/>
        </p:nvSpPr>
        <p:spPr>
          <a:xfrm>
            <a:off x="9144914" y="6477123"/>
            <a:ext cx="18338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900" noProof="0" dirty="0">
                <a:solidFill>
                  <a:schemeClr val="bg2"/>
                </a:solidFill>
              </a:rPr>
              <a:t>Présentation du Groupe | </a:t>
            </a:r>
            <a:r>
              <a:rPr lang="fr-FR" sz="900" noProof="0" dirty="0" smtClean="0">
                <a:solidFill>
                  <a:schemeClr val="bg2"/>
                </a:solidFill>
              </a:rPr>
              <a:t>Mai </a:t>
            </a:r>
            <a:r>
              <a:rPr lang="fr-FR" sz="900" noProof="0" dirty="0">
                <a:solidFill>
                  <a:schemeClr val="bg2"/>
                </a:solidFill>
              </a:rPr>
              <a:t>2021</a:t>
            </a:r>
            <a:endParaRPr lang="fr-FR" sz="900" b="1" noProof="0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63D01-6A3C-4D96-B825-585A9D3AF707}"/>
              </a:ext>
            </a:extLst>
          </p:cNvPr>
          <p:cNvSpPr txBox="1"/>
          <p:nvPr/>
        </p:nvSpPr>
        <p:spPr>
          <a:xfrm>
            <a:off x="11098103" y="6374124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en-GB" sz="1000" noProof="0" smtClean="0">
                <a:solidFill>
                  <a:schemeClr val="accent5"/>
                </a:solidFill>
              </a:rPr>
              <a:pPr algn="ctr"/>
              <a:t>‹#›</a:t>
            </a:fld>
            <a:endParaRPr lang="en-GB" sz="1000" b="1" noProof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2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400" b="0" kern="12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600"/>
        </a:spcBef>
        <a:buFont typeface="Segoe UI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00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69925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9950" indent="-26035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 typeface="Webdings" panose="05030102010509060703" pitchFamily="18" charset="2"/>
        <a:buChar char="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F479A35-10CD-42D1-84CC-934B053A0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32000"/>
            <a:ext cx="107520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C1AAA-4ED3-4093-B59E-78691D345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95728" y="6292970"/>
            <a:ext cx="1524456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lvl1pPr algn="r">
              <a:defRPr sz="9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smtClean="0"/>
              <a:t>IMAGINE, CREATE, ACHIEVE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2000" cy="39241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endParaRPr lang="fr-FR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6C8DF9C-FBCE-4ABD-92D0-8276DC778F89}"/>
              </a:ext>
            </a:extLst>
          </p:cNvPr>
          <p:cNvSpPr>
            <a:spLocks/>
          </p:cNvSpPr>
          <p:nvPr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BC2825-D483-4F62-8FCF-CD58876B5D40}"/>
              </a:ext>
            </a:extLst>
          </p:cNvPr>
          <p:cNvSpPr/>
          <p:nvPr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ADE37B-DA9A-4EB5-906C-CD4707286ECA}"/>
              </a:ext>
            </a:extLst>
          </p:cNvPr>
          <p:cNvGrpSpPr/>
          <p:nvPr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5FB3E956-8DE3-4FAC-803F-276C1E530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C17EB87A-D8BE-4819-A7A5-CD9342BE4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7EC12766-8261-4E33-9793-10C144678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E19668B1-09E5-499E-A76C-4EC6469DF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32E2A11-DA40-4C41-BD2C-00E8C4B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263D01-6A3C-4D96-B825-585A9D3AF707}"/>
              </a:ext>
            </a:extLst>
          </p:cNvPr>
          <p:cNvSpPr txBox="1"/>
          <p:nvPr/>
        </p:nvSpPr>
        <p:spPr>
          <a:xfrm>
            <a:off x="11098103" y="6374124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noProof="0" smtClean="0">
                <a:solidFill>
                  <a:schemeClr val="accent5"/>
                </a:solidFill>
              </a:rPr>
              <a:pPr algn="ctr"/>
              <a:t>‹#›</a:t>
            </a:fld>
            <a:endParaRPr lang="fr-FR" sz="1000" b="1" noProof="0">
              <a:solidFill>
                <a:schemeClr val="accent5"/>
              </a:solidFill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86934F0-8E5C-4FAD-A663-F3B856618EEC}"/>
              </a:ext>
            </a:extLst>
          </p:cNvPr>
          <p:cNvSpPr txBox="1"/>
          <p:nvPr userDrawn="1"/>
        </p:nvSpPr>
        <p:spPr>
          <a:xfrm>
            <a:off x="10467148" y="6477123"/>
            <a:ext cx="55303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F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Egis Group</a:t>
            </a:r>
          </a:p>
        </p:txBody>
      </p:sp>
    </p:spTree>
    <p:extLst>
      <p:ext uri="{BB962C8B-B14F-4D97-AF65-F5344CB8AC3E}">
        <p14:creationId xmlns:p14="http://schemas.microsoft.com/office/powerpoint/2010/main" val="82311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400" b="0" kern="12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600"/>
        </a:spcBef>
        <a:buFont typeface="Segoe UI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00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69925" indent="-32400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90000"/>
        <a:buFont typeface="Segoe UI" panose="020B0502040204020203" pitchFamily="34" charset="0"/>
        <a:buChar char="▬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9950" indent="-26035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 typeface="Webdings" panose="05030102010509060703" pitchFamily="18" charset="2"/>
        <a:buChar char="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gis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www.youtube.com/channel/UC7htuNSYHgMDr5wkoQMD8l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twitter.com/egis" TargetMode="External"/><Relationship Id="rId5" Type="http://schemas.openxmlformats.org/officeDocument/2006/relationships/hyperlink" Target="https://www.facebook.com/egisgroup" TargetMode="External"/><Relationship Id="rId10" Type="http://schemas.openxmlformats.org/officeDocument/2006/relationships/hyperlink" Target="https://vimeo.com/channels/egis" TargetMode="External"/><Relationship Id="rId4" Type="http://schemas.openxmlformats.org/officeDocument/2006/relationships/hyperlink" Target="http://www.egis-group.com/" TargetMode="External"/><Relationship Id="rId9" Type="http://schemas.openxmlformats.org/officeDocument/2006/relationships/hyperlink" Target="http://fr.viadeo.com/fr/company/egis?gaid=201201230080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hart" Target="../charts/chart6.xml"/><Relationship Id="rId18" Type="http://schemas.openxmlformats.org/officeDocument/2006/relationships/chart" Target="../charts/chart8.xml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12" Type="http://schemas.openxmlformats.org/officeDocument/2006/relationships/chart" Target="../charts/chart5.xml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chart" Target="../charts/chart2.xml"/><Relationship Id="rId15" Type="http://schemas.openxmlformats.org/officeDocument/2006/relationships/chart" Target="../charts/chart7.xml"/><Relationship Id="rId10" Type="http://schemas.openxmlformats.org/officeDocument/2006/relationships/chart" Target="../charts/chart4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roupe 626">
            <a:extLst>
              <a:ext uri="{FF2B5EF4-FFF2-40B4-BE49-F238E27FC236}">
                <a16:creationId xmlns:a16="http://schemas.microsoft.com/office/drawing/2014/main" id="{BE9997F6-9A95-40E0-B929-47C95A68132C}"/>
              </a:ext>
            </a:extLst>
          </p:cNvPr>
          <p:cNvGrpSpPr/>
          <p:nvPr/>
        </p:nvGrpSpPr>
        <p:grpSpPr>
          <a:xfrm>
            <a:off x="1222462" y="1144587"/>
            <a:ext cx="10345948" cy="5232909"/>
            <a:chOff x="392114" y="1312862"/>
            <a:chExt cx="8358193" cy="4227511"/>
          </a:xfrm>
          <a:solidFill>
            <a:srgbClr val="9FBEC3"/>
          </a:solidFill>
        </p:grpSpPr>
        <p:grpSp>
          <p:nvGrpSpPr>
            <p:cNvPr id="11" name="Group 205">
              <a:extLst>
                <a:ext uri="{FF2B5EF4-FFF2-40B4-BE49-F238E27FC236}">
                  <a16:creationId xmlns:a16="http://schemas.microsoft.com/office/drawing/2014/main" id="{952BA2AA-F549-41A9-B6DE-166CD3233B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6766" y="1312862"/>
              <a:ext cx="5443541" cy="3592510"/>
              <a:chOff x="2083" y="827"/>
              <a:chExt cx="3429" cy="2263"/>
            </a:xfrm>
            <a:grpFill/>
          </p:grpSpPr>
          <p:sp>
            <p:nvSpPr>
              <p:cNvPr id="427" name="Freeform 5">
                <a:extLst>
                  <a:ext uri="{FF2B5EF4-FFF2-40B4-BE49-F238E27FC236}">
                    <a16:creationId xmlns:a16="http://schemas.microsoft.com/office/drawing/2014/main" id="{8C7CC04C-1396-4EDD-81D4-EDFBDD659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" y="226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8" name="Freeform 6">
                <a:extLst>
                  <a:ext uri="{FF2B5EF4-FFF2-40B4-BE49-F238E27FC236}">
                    <a16:creationId xmlns:a16="http://schemas.microsoft.com/office/drawing/2014/main" id="{9BB3ED76-6C89-4C31-BB98-0044D4E8C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" y="226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Freeform 7">
                <a:extLst>
                  <a:ext uri="{FF2B5EF4-FFF2-40B4-BE49-F238E27FC236}">
                    <a16:creationId xmlns:a16="http://schemas.microsoft.com/office/drawing/2014/main" id="{88870D99-10DA-4123-BCF7-6C963B6AC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2287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1 w 3"/>
                  <a:gd name="T5" fmla="*/ 0 h 2"/>
                  <a:gd name="T6" fmla="*/ 2 w 3"/>
                  <a:gd name="T7" fmla="*/ 1 h 2"/>
                  <a:gd name="T8" fmla="*/ 3 w 3"/>
                  <a:gd name="T9" fmla="*/ 2 h 2"/>
                  <a:gd name="T10" fmla="*/ 2 w 3"/>
                  <a:gd name="T11" fmla="*/ 1 h 2"/>
                  <a:gd name="T12" fmla="*/ 1 w 3"/>
                  <a:gd name="T13" fmla="*/ 0 h 2"/>
                  <a:gd name="T14" fmla="*/ 0 w 3"/>
                  <a:gd name="T15" fmla="*/ 0 h 2"/>
                  <a:gd name="T16" fmla="*/ 0 w 3"/>
                  <a:gd name="T17" fmla="*/ 0 h 2"/>
                  <a:gd name="T18" fmla="*/ 0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" name="Freeform 8">
                <a:extLst>
                  <a:ext uri="{FF2B5EF4-FFF2-40B4-BE49-F238E27FC236}">
                    <a16:creationId xmlns:a16="http://schemas.microsoft.com/office/drawing/2014/main" id="{513DA9C8-3822-4737-A4D6-D9684AD88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2289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3 w 3"/>
                  <a:gd name="T5" fmla="*/ 1 h 1"/>
                  <a:gd name="T6" fmla="*/ 2 w 3"/>
                  <a:gd name="T7" fmla="*/ 0 h 1"/>
                  <a:gd name="T8" fmla="*/ 1 w 3"/>
                  <a:gd name="T9" fmla="*/ 0 h 1"/>
                  <a:gd name="T10" fmla="*/ 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1 w 3"/>
                  <a:gd name="T17" fmla="*/ 0 h 1"/>
                  <a:gd name="T18" fmla="*/ 1 w 3"/>
                  <a:gd name="T19" fmla="*/ 1 h 1"/>
                  <a:gd name="T20" fmla="*/ 2 w 3"/>
                  <a:gd name="T21" fmla="*/ 1 h 1"/>
                  <a:gd name="T22" fmla="*/ 2 w 3"/>
                  <a:gd name="T23" fmla="*/ 1 h 1"/>
                  <a:gd name="T24" fmla="*/ 2 w 3"/>
                  <a:gd name="T2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Freeform 9">
                <a:extLst>
                  <a:ext uri="{FF2B5EF4-FFF2-40B4-BE49-F238E27FC236}">
                    <a16:creationId xmlns:a16="http://schemas.microsoft.com/office/drawing/2014/main" id="{6AFB911A-4C06-4169-BB26-71D57E466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7" y="228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2" name="Freeform 10">
                <a:extLst>
                  <a:ext uri="{FF2B5EF4-FFF2-40B4-BE49-F238E27FC236}">
                    <a16:creationId xmlns:a16="http://schemas.microsoft.com/office/drawing/2014/main" id="{D27016F2-D90C-4750-AC21-00821487A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7" y="22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Freeform 11">
                <a:extLst>
                  <a:ext uri="{FF2B5EF4-FFF2-40B4-BE49-F238E27FC236}">
                    <a16:creationId xmlns:a16="http://schemas.microsoft.com/office/drawing/2014/main" id="{A62389CD-4A32-4E31-9EE2-8B3999492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28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4" name="Freeform 12">
                <a:extLst>
                  <a:ext uri="{FF2B5EF4-FFF2-40B4-BE49-F238E27FC236}">
                    <a16:creationId xmlns:a16="http://schemas.microsoft.com/office/drawing/2014/main" id="{EB44231C-F346-445A-9631-0F44E9DD9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" y="228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1 h 1"/>
                  <a:gd name="T12" fmla="*/ 1 w 1"/>
                  <a:gd name="T13" fmla="*/ 1 h 1"/>
                  <a:gd name="T14" fmla="*/ 1 w 1"/>
                  <a:gd name="T15" fmla="*/ 1 h 1"/>
                  <a:gd name="T16" fmla="*/ 1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Freeform 13">
                <a:extLst>
                  <a:ext uri="{FF2B5EF4-FFF2-40B4-BE49-F238E27FC236}">
                    <a16:creationId xmlns:a16="http://schemas.microsoft.com/office/drawing/2014/main" id="{35483AF5-CC6F-4668-AB4D-C8C34C9C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" y="1754"/>
                <a:ext cx="106" cy="57"/>
              </a:xfrm>
              <a:custGeom>
                <a:avLst/>
                <a:gdLst>
                  <a:gd name="T0" fmla="*/ 83 w 106"/>
                  <a:gd name="T1" fmla="*/ 47 h 57"/>
                  <a:gd name="T2" fmla="*/ 68 w 106"/>
                  <a:gd name="T3" fmla="*/ 57 h 57"/>
                  <a:gd name="T4" fmla="*/ 59 w 106"/>
                  <a:gd name="T5" fmla="*/ 53 h 57"/>
                  <a:gd name="T6" fmla="*/ 45 w 106"/>
                  <a:gd name="T7" fmla="*/ 49 h 57"/>
                  <a:gd name="T8" fmla="*/ 42 w 106"/>
                  <a:gd name="T9" fmla="*/ 49 h 57"/>
                  <a:gd name="T10" fmla="*/ 37 w 106"/>
                  <a:gd name="T11" fmla="*/ 45 h 57"/>
                  <a:gd name="T12" fmla="*/ 31 w 106"/>
                  <a:gd name="T13" fmla="*/ 45 h 57"/>
                  <a:gd name="T14" fmla="*/ 25 w 106"/>
                  <a:gd name="T15" fmla="*/ 49 h 57"/>
                  <a:gd name="T16" fmla="*/ 12 w 106"/>
                  <a:gd name="T17" fmla="*/ 49 h 57"/>
                  <a:gd name="T18" fmla="*/ 3 w 106"/>
                  <a:gd name="T19" fmla="*/ 49 h 57"/>
                  <a:gd name="T20" fmla="*/ 0 w 106"/>
                  <a:gd name="T21" fmla="*/ 41 h 57"/>
                  <a:gd name="T22" fmla="*/ 4 w 106"/>
                  <a:gd name="T23" fmla="*/ 38 h 57"/>
                  <a:gd name="T24" fmla="*/ 16 w 106"/>
                  <a:gd name="T25" fmla="*/ 38 h 57"/>
                  <a:gd name="T26" fmla="*/ 31 w 106"/>
                  <a:gd name="T27" fmla="*/ 36 h 57"/>
                  <a:gd name="T28" fmla="*/ 39 w 106"/>
                  <a:gd name="T29" fmla="*/ 30 h 57"/>
                  <a:gd name="T30" fmla="*/ 50 w 106"/>
                  <a:gd name="T31" fmla="*/ 32 h 57"/>
                  <a:gd name="T32" fmla="*/ 54 w 106"/>
                  <a:gd name="T33" fmla="*/ 26 h 57"/>
                  <a:gd name="T34" fmla="*/ 51 w 106"/>
                  <a:gd name="T35" fmla="*/ 16 h 57"/>
                  <a:gd name="T36" fmla="*/ 60 w 106"/>
                  <a:gd name="T37" fmla="*/ 10 h 57"/>
                  <a:gd name="T38" fmla="*/ 63 w 106"/>
                  <a:gd name="T39" fmla="*/ 4 h 57"/>
                  <a:gd name="T40" fmla="*/ 81 w 106"/>
                  <a:gd name="T41" fmla="*/ 0 h 57"/>
                  <a:gd name="T42" fmla="*/ 95 w 106"/>
                  <a:gd name="T43" fmla="*/ 6 h 57"/>
                  <a:gd name="T44" fmla="*/ 98 w 106"/>
                  <a:gd name="T45" fmla="*/ 16 h 57"/>
                  <a:gd name="T46" fmla="*/ 104 w 106"/>
                  <a:gd name="T47" fmla="*/ 16 h 57"/>
                  <a:gd name="T48" fmla="*/ 106 w 106"/>
                  <a:gd name="T49" fmla="*/ 26 h 57"/>
                  <a:gd name="T50" fmla="*/ 99 w 106"/>
                  <a:gd name="T51" fmla="*/ 30 h 57"/>
                  <a:gd name="T52" fmla="*/ 99 w 106"/>
                  <a:gd name="T53" fmla="*/ 40 h 57"/>
                  <a:gd name="T54" fmla="*/ 97 w 106"/>
                  <a:gd name="T55" fmla="*/ 45 h 57"/>
                  <a:gd name="T56" fmla="*/ 83 w 106"/>
                  <a:gd name="T57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6" h="57">
                    <a:moveTo>
                      <a:pt x="83" y="47"/>
                    </a:moveTo>
                    <a:lnTo>
                      <a:pt x="68" y="57"/>
                    </a:lnTo>
                    <a:lnTo>
                      <a:pt x="59" y="53"/>
                    </a:lnTo>
                    <a:lnTo>
                      <a:pt x="45" y="49"/>
                    </a:lnTo>
                    <a:lnTo>
                      <a:pt x="42" y="49"/>
                    </a:lnTo>
                    <a:lnTo>
                      <a:pt x="37" y="45"/>
                    </a:lnTo>
                    <a:lnTo>
                      <a:pt x="31" y="45"/>
                    </a:lnTo>
                    <a:lnTo>
                      <a:pt x="25" y="49"/>
                    </a:lnTo>
                    <a:lnTo>
                      <a:pt x="12" y="49"/>
                    </a:lnTo>
                    <a:lnTo>
                      <a:pt x="3" y="49"/>
                    </a:lnTo>
                    <a:lnTo>
                      <a:pt x="0" y="41"/>
                    </a:lnTo>
                    <a:lnTo>
                      <a:pt x="4" y="38"/>
                    </a:lnTo>
                    <a:lnTo>
                      <a:pt x="16" y="38"/>
                    </a:lnTo>
                    <a:lnTo>
                      <a:pt x="31" y="36"/>
                    </a:lnTo>
                    <a:lnTo>
                      <a:pt x="39" y="30"/>
                    </a:lnTo>
                    <a:lnTo>
                      <a:pt x="50" y="32"/>
                    </a:lnTo>
                    <a:lnTo>
                      <a:pt x="54" y="26"/>
                    </a:lnTo>
                    <a:lnTo>
                      <a:pt x="51" y="16"/>
                    </a:lnTo>
                    <a:lnTo>
                      <a:pt x="60" y="10"/>
                    </a:lnTo>
                    <a:lnTo>
                      <a:pt x="63" y="4"/>
                    </a:lnTo>
                    <a:lnTo>
                      <a:pt x="81" y="0"/>
                    </a:lnTo>
                    <a:lnTo>
                      <a:pt x="95" y="6"/>
                    </a:lnTo>
                    <a:lnTo>
                      <a:pt x="98" y="16"/>
                    </a:lnTo>
                    <a:lnTo>
                      <a:pt x="104" y="16"/>
                    </a:lnTo>
                    <a:lnTo>
                      <a:pt x="106" y="26"/>
                    </a:lnTo>
                    <a:lnTo>
                      <a:pt x="99" y="30"/>
                    </a:lnTo>
                    <a:lnTo>
                      <a:pt x="99" y="40"/>
                    </a:lnTo>
                    <a:lnTo>
                      <a:pt x="97" y="45"/>
                    </a:lnTo>
                    <a:lnTo>
                      <a:pt x="83" y="4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6" name="Freeform 14">
                <a:extLst>
                  <a:ext uri="{FF2B5EF4-FFF2-40B4-BE49-F238E27FC236}">
                    <a16:creationId xmlns:a16="http://schemas.microsoft.com/office/drawing/2014/main" id="{010A5FE3-2DC7-41D0-A665-A2C0D7E63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1741"/>
                <a:ext cx="76" cy="33"/>
              </a:xfrm>
              <a:custGeom>
                <a:avLst/>
                <a:gdLst>
                  <a:gd name="T0" fmla="*/ 76 w 76"/>
                  <a:gd name="T1" fmla="*/ 10 h 33"/>
                  <a:gd name="T2" fmla="*/ 67 w 76"/>
                  <a:gd name="T3" fmla="*/ 2 h 33"/>
                  <a:gd name="T4" fmla="*/ 37 w 76"/>
                  <a:gd name="T5" fmla="*/ 6 h 33"/>
                  <a:gd name="T6" fmla="*/ 26 w 76"/>
                  <a:gd name="T7" fmla="*/ 0 h 33"/>
                  <a:gd name="T8" fmla="*/ 24 w 76"/>
                  <a:gd name="T9" fmla="*/ 8 h 33"/>
                  <a:gd name="T10" fmla="*/ 14 w 76"/>
                  <a:gd name="T11" fmla="*/ 10 h 33"/>
                  <a:gd name="T12" fmla="*/ 10 w 76"/>
                  <a:gd name="T13" fmla="*/ 16 h 33"/>
                  <a:gd name="T14" fmla="*/ 2 w 76"/>
                  <a:gd name="T15" fmla="*/ 23 h 33"/>
                  <a:gd name="T16" fmla="*/ 0 w 76"/>
                  <a:gd name="T17" fmla="*/ 29 h 33"/>
                  <a:gd name="T18" fmla="*/ 8 w 76"/>
                  <a:gd name="T19" fmla="*/ 31 h 33"/>
                  <a:gd name="T20" fmla="*/ 12 w 76"/>
                  <a:gd name="T21" fmla="*/ 33 h 33"/>
                  <a:gd name="T22" fmla="*/ 26 w 76"/>
                  <a:gd name="T23" fmla="*/ 33 h 33"/>
                  <a:gd name="T24" fmla="*/ 36 w 76"/>
                  <a:gd name="T25" fmla="*/ 30 h 33"/>
                  <a:gd name="T26" fmla="*/ 43 w 76"/>
                  <a:gd name="T27" fmla="*/ 22 h 33"/>
                  <a:gd name="T28" fmla="*/ 60 w 76"/>
                  <a:gd name="T29" fmla="*/ 20 h 33"/>
                  <a:gd name="T30" fmla="*/ 66 w 76"/>
                  <a:gd name="T31" fmla="*/ 24 h 33"/>
                  <a:gd name="T32" fmla="*/ 72 w 76"/>
                  <a:gd name="T33" fmla="*/ 21 h 33"/>
                  <a:gd name="T34" fmla="*/ 76 w 76"/>
                  <a:gd name="T35" fmla="*/ 10 h 33"/>
                  <a:gd name="T36" fmla="*/ 76 w 76"/>
                  <a:gd name="T37" fmla="*/ 10 h 33"/>
                  <a:gd name="T38" fmla="*/ 76 w 76"/>
                  <a:gd name="T3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6" h="33">
                    <a:moveTo>
                      <a:pt x="76" y="10"/>
                    </a:moveTo>
                    <a:lnTo>
                      <a:pt x="67" y="2"/>
                    </a:lnTo>
                    <a:lnTo>
                      <a:pt x="37" y="6"/>
                    </a:lnTo>
                    <a:lnTo>
                      <a:pt x="26" y="0"/>
                    </a:lnTo>
                    <a:lnTo>
                      <a:pt x="24" y="8"/>
                    </a:lnTo>
                    <a:lnTo>
                      <a:pt x="14" y="10"/>
                    </a:lnTo>
                    <a:lnTo>
                      <a:pt x="10" y="16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8" y="31"/>
                    </a:lnTo>
                    <a:lnTo>
                      <a:pt x="12" y="33"/>
                    </a:lnTo>
                    <a:lnTo>
                      <a:pt x="26" y="33"/>
                    </a:lnTo>
                    <a:lnTo>
                      <a:pt x="36" y="30"/>
                    </a:lnTo>
                    <a:lnTo>
                      <a:pt x="43" y="22"/>
                    </a:lnTo>
                    <a:lnTo>
                      <a:pt x="60" y="20"/>
                    </a:lnTo>
                    <a:lnTo>
                      <a:pt x="66" y="24"/>
                    </a:lnTo>
                    <a:lnTo>
                      <a:pt x="72" y="21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76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Freeform 15">
                <a:extLst>
                  <a:ext uri="{FF2B5EF4-FFF2-40B4-BE49-F238E27FC236}">
                    <a16:creationId xmlns:a16="http://schemas.microsoft.com/office/drawing/2014/main" id="{626A9C3E-4CDC-4F51-A030-120F02E8A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1802"/>
                <a:ext cx="78" cy="86"/>
              </a:xfrm>
              <a:custGeom>
                <a:avLst/>
                <a:gdLst>
                  <a:gd name="T0" fmla="*/ 67 w 78"/>
                  <a:gd name="T1" fmla="*/ 86 h 86"/>
                  <a:gd name="T2" fmla="*/ 57 w 78"/>
                  <a:gd name="T3" fmla="*/ 82 h 86"/>
                  <a:gd name="T4" fmla="*/ 54 w 78"/>
                  <a:gd name="T5" fmla="*/ 74 h 86"/>
                  <a:gd name="T6" fmla="*/ 42 w 78"/>
                  <a:gd name="T7" fmla="*/ 68 h 86"/>
                  <a:gd name="T8" fmla="*/ 30 w 78"/>
                  <a:gd name="T9" fmla="*/ 61 h 86"/>
                  <a:gd name="T10" fmla="*/ 24 w 78"/>
                  <a:gd name="T11" fmla="*/ 53 h 86"/>
                  <a:gd name="T12" fmla="*/ 21 w 78"/>
                  <a:gd name="T13" fmla="*/ 45 h 86"/>
                  <a:gd name="T14" fmla="*/ 18 w 78"/>
                  <a:gd name="T15" fmla="*/ 41 h 86"/>
                  <a:gd name="T16" fmla="*/ 13 w 78"/>
                  <a:gd name="T17" fmla="*/ 33 h 86"/>
                  <a:gd name="T18" fmla="*/ 7 w 78"/>
                  <a:gd name="T19" fmla="*/ 36 h 86"/>
                  <a:gd name="T20" fmla="*/ 6 w 78"/>
                  <a:gd name="T21" fmla="*/ 41 h 86"/>
                  <a:gd name="T22" fmla="*/ 0 w 78"/>
                  <a:gd name="T23" fmla="*/ 33 h 86"/>
                  <a:gd name="T24" fmla="*/ 4 w 78"/>
                  <a:gd name="T25" fmla="*/ 24 h 86"/>
                  <a:gd name="T26" fmla="*/ 4 w 78"/>
                  <a:gd name="T27" fmla="*/ 21 h 86"/>
                  <a:gd name="T28" fmla="*/ 28 w 78"/>
                  <a:gd name="T29" fmla="*/ 21 h 86"/>
                  <a:gd name="T30" fmla="*/ 34 w 78"/>
                  <a:gd name="T31" fmla="*/ 10 h 86"/>
                  <a:gd name="T32" fmla="*/ 34 w 78"/>
                  <a:gd name="T33" fmla="*/ 4 h 86"/>
                  <a:gd name="T34" fmla="*/ 40 w 78"/>
                  <a:gd name="T35" fmla="*/ 0 h 86"/>
                  <a:gd name="T36" fmla="*/ 48 w 78"/>
                  <a:gd name="T37" fmla="*/ 4 h 86"/>
                  <a:gd name="T38" fmla="*/ 53 w 78"/>
                  <a:gd name="T39" fmla="*/ 16 h 86"/>
                  <a:gd name="T40" fmla="*/ 75 w 78"/>
                  <a:gd name="T41" fmla="*/ 19 h 86"/>
                  <a:gd name="T42" fmla="*/ 78 w 78"/>
                  <a:gd name="T43" fmla="*/ 33 h 86"/>
                  <a:gd name="T44" fmla="*/ 61 w 78"/>
                  <a:gd name="T45" fmla="*/ 35 h 86"/>
                  <a:gd name="T46" fmla="*/ 50 w 78"/>
                  <a:gd name="T47" fmla="*/ 27 h 86"/>
                  <a:gd name="T48" fmla="*/ 44 w 78"/>
                  <a:gd name="T49" fmla="*/ 30 h 86"/>
                  <a:gd name="T50" fmla="*/ 42 w 78"/>
                  <a:gd name="T51" fmla="*/ 36 h 86"/>
                  <a:gd name="T52" fmla="*/ 36 w 78"/>
                  <a:gd name="T53" fmla="*/ 36 h 86"/>
                  <a:gd name="T54" fmla="*/ 33 w 78"/>
                  <a:gd name="T55" fmla="*/ 38 h 86"/>
                  <a:gd name="T56" fmla="*/ 36 w 78"/>
                  <a:gd name="T57" fmla="*/ 51 h 86"/>
                  <a:gd name="T58" fmla="*/ 46 w 78"/>
                  <a:gd name="T59" fmla="*/ 61 h 86"/>
                  <a:gd name="T60" fmla="*/ 59 w 78"/>
                  <a:gd name="T61" fmla="*/ 72 h 86"/>
                  <a:gd name="T62" fmla="*/ 61 w 78"/>
                  <a:gd name="T63" fmla="*/ 78 h 86"/>
                  <a:gd name="T64" fmla="*/ 67 w 78"/>
                  <a:gd name="T65" fmla="*/ 82 h 86"/>
                  <a:gd name="T66" fmla="*/ 67 w 78"/>
                  <a:gd name="T67" fmla="*/ 86 h 86"/>
                  <a:gd name="T68" fmla="*/ 67 w 78"/>
                  <a:gd name="T69" fmla="*/ 86 h 86"/>
                  <a:gd name="T70" fmla="*/ 67 w 78"/>
                  <a:gd name="T7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86">
                    <a:moveTo>
                      <a:pt x="67" y="86"/>
                    </a:moveTo>
                    <a:lnTo>
                      <a:pt x="57" y="82"/>
                    </a:lnTo>
                    <a:lnTo>
                      <a:pt x="54" y="74"/>
                    </a:lnTo>
                    <a:lnTo>
                      <a:pt x="42" y="68"/>
                    </a:lnTo>
                    <a:lnTo>
                      <a:pt x="30" y="61"/>
                    </a:lnTo>
                    <a:lnTo>
                      <a:pt x="24" y="53"/>
                    </a:lnTo>
                    <a:lnTo>
                      <a:pt x="21" y="45"/>
                    </a:lnTo>
                    <a:lnTo>
                      <a:pt x="18" y="41"/>
                    </a:lnTo>
                    <a:lnTo>
                      <a:pt x="13" y="33"/>
                    </a:lnTo>
                    <a:lnTo>
                      <a:pt x="7" y="36"/>
                    </a:lnTo>
                    <a:lnTo>
                      <a:pt x="6" y="41"/>
                    </a:lnTo>
                    <a:lnTo>
                      <a:pt x="0" y="33"/>
                    </a:lnTo>
                    <a:lnTo>
                      <a:pt x="4" y="24"/>
                    </a:lnTo>
                    <a:lnTo>
                      <a:pt x="4" y="21"/>
                    </a:lnTo>
                    <a:lnTo>
                      <a:pt x="28" y="21"/>
                    </a:lnTo>
                    <a:lnTo>
                      <a:pt x="34" y="10"/>
                    </a:lnTo>
                    <a:lnTo>
                      <a:pt x="34" y="4"/>
                    </a:lnTo>
                    <a:lnTo>
                      <a:pt x="40" y="0"/>
                    </a:lnTo>
                    <a:lnTo>
                      <a:pt x="48" y="4"/>
                    </a:lnTo>
                    <a:lnTo>
                      <a:pt x="53" y="16"/>
                    </a:lnTo>
                    <a:lnTo>
                      <a:pt x="75" y="19"/>
                    </a:lnTo>
                    <a:lnTo>
                      <a:pt x="78" y="33"/>
                    </a:lnTo>
                    <a:lnTo>
                      <a:pt x="61" y="35"/>
                    </a:lnTo>
                    <a:lnTo>
                      <a:pt x="50" y="27"/>
                    </a:lnTo>
                    <a:lnTo>
                      <a:pt x="44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3" y="38"/>
                    </a:lnTo>
                    <a:lnTo>
                      <a:pt x="36" y="51"/>
                    </a:lnTo>
                    <a:lnTo>
                      <a:pt x="46" y="61"/>
                    </a:lnTo>
                    <a:lnTo>
                      <a:pt x="59" y="72"/>
                    </a:lnTo>
                    <a:lnTo>
                      <a:pt x="61" y="78"/>
                    </a:lnTo>
                    <a:lnTo>
                      <a:pt x="67" y="82"/>
                    </a:lnTo>
                    <a:lnTo>
                      <a:pt x="67" y="86"/>
                    </a:lnTo>
                    <a:lnTo>
                      <a:pt x="67" y="86"/>
                    </a:lnTo>
                    <a:lnTo>
                      <a:pt x="67" y="8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8" name="Freeform 16">
                <a:extLst>
                  <a:ext uri="{FF2B5EF4-FFF2-40B4-BE49-F238E27FC236}">
                    <a16:creationId xmlns:a16="http://schemas.microsoft.com/office/drawing/2014/main" id="{035FA2B5-0361-4750-9DE5-9E84B55A9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847"/>
                <a:ext cx="35" cy="24"/>
              </a:xfrm>
              <a:custGeom>
                <a:avLst/>
                <a:gdLst>
                  <a:gd name="T0" fmla="*/ 5 w 35"/>
                  <a:gd name="T1" fmla="*/ 9 h 24"/>
                  <a:gd name="T2" fmla="*/ 6 w 35"/>
                  <a:gd name="T3" fmla="*/ 12 h 24"/>
                  <a:gd name="T4" fmla="*/ 0 w 35"/>
                  <a:gd name="T5" fmla="*/ 18 h 24"/>
                  <a:gd name="T6" fmla="*/ 6 w 35"/>
                  <a:gd name="T7" fmla="*/ 19 h 24"/>
                  <a:gd name="T8" fmla="*/ 10 w 35"/>
                  <a:gd name="T9" fmla="*/ 24 h 24"/>
                  <a:gd name="T10" fmla="*/ 14 w 35"/>
                  <a:gd name="T11" fmla="*/ 24 h 24"/>
                  <a:gd name="T12" fmla="*/ 20 w 35"/>
                  <a:gd name="T13" fmla="*/ 19 h 24"/>
                  <a:gd name="T14" fmla="*/ 21 w 35"/>
                  <a:gd name="T15" fmla="*/ 16 h 24"/>
                  <a:gd name="T16" fmla="*/ 35 w 35"/>
                  <a:gd name="T17" fmla="*/ 16 h 24"/>
                  <a:gd name="T18" fmla="*/ 35 w 35"/>
                  <a:gd name="T19" fmla="*/ 13 h 24"/>
                  <a:gd name="T20" fmla="*/ 30 w 35"/>
                  <a:gd name="T21" fmla="*/ 7 h 24"/>
                  <a:gd name="T22" fmla="*/ 34 w 35"/>
                  <a:gd name="T23" fmla="*/ 4 h 24"/>
                  <a:gd name="T24" fmla="*/ 31 w 35"/>
                  <a:gd name="T25" fmla="*/ 0 h 24"/>
                  <a:gd name="T26" fmla="*/ 22 w 35"/>
                  <a:gd name="T27" fmla="*/ 0 h 24"/>
                  <a:gd name="T28" fmla="*/ 20 w 35"/>
                  <a:gd name="T29" fmla="*/ 5 h 24"/>
                  <a:gd name="T30" fmla="*/ 11 w 35"/>
                  <a:gd name="T31" fmla="*/ 6 h 24"/>
                  <a:gd name="T32" fmla="*/ 5 w 35"/>
                  <a:gd name="T33" fmla="*/ 9 h 24"/>
                  <a:gd name="T34" fmla="*/ 5 w 35"/>
                  <a:gd name="T35" fmla="*/ 9 h 24"/>
                  <a:gd name="T36" fmla="*/ 5 w 35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24">
                    <a:moveTo>
                      <a:pt x="5" y="9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6" y="19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19"/>
                    </a:lnTo>
                    <a:lnTo>
                      <a:pt x="21" y="16"/>
                    </a:lnTo>
                    <a:lnTo>
                      <a:pt x="35" y="16"/>
                    </a:lnTo>
                    <a:lnTo>
                      <a:pt x="35" y="13"/>
                    </a:lnTo>
                    <a:lnTo>
                      <a:pt x="30" y="7"/>
                    </a:lnTo>
                    <a:lnTo>
                      <a:pt x="34" y="4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0" y="5"/>
                    </a:lnTo>
                    <a:lnTo>
                      <a:pt x="11" y="6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Freeform 17">
                <a:extLst>
                  <a:ext uri="{FF2B5EF4-FFF2-40B4-BE49-F238E27FC236}">
                    <a16:creationId xmlns:a16="http://schemas.microsoft.com/office/drawing/2014/main" id="{42D61938-073A-4306-A161-D0F274F3C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4" y="868"/>
                <a:ext cx="38" cy="15"/>
              </a:xfrm>
              <a:custGeom>
                <a:avLst/>
                <a:gdLst>
                  <a:gd name="T0" fmla="*/ 29 w 38"/>
                  <a:gd name="T1" fmla="*/ 15 h 15"/>
                  <a:gd name="T2" fmla="*/ 32 w 38"/>
                  <a:gd name="T3" fmla="*/ 12 h 15"/>
                  <a:gd name="T4" fmla="*/ 26 w 38"/>
                  <a:gd name="T5" fmla="*/ 9 h 15"/>
                  <a:gd name="T6" fmla="*/ 26 w 38"/>
                  <a:gd name="T7" fmla="*/ 6 h 15"/>
                  <a:gd name="T8" fmla="*/ 38 w 38"/>
                  <a:gd name="T9" fmla="*/ 6 h 15"/>
                  <a:gd name="T10" fmla="*/ 38 w 38"/>
                  <a:gd name="T11" fmla="*/ 0 h 15"/>
                  <a:gd name="T12" fmla="*/ 32 w 38"/>
                  <a:gd name="T13" fmla="*/ 0 h 15"/>
                  <a:gd name="T14" fmla="*/ 26 w 38"/>
                  <a:gd name="T15" fmla="*/ 1 h 15"/>
                  <a:gd name="T16" fmla="*/ 6 w 38"/>
                  <a:gd name="T17" fmla="*/ 1 h 15"/>
                  <a:gd name="T18" fmla="*/ 6 w 38"/>
                  <a:gd name="T19" fmla="*/ 6 h 15"/>
                  <a:gd name="T20" fmla="*/ 0 w 38"/>
                  <a:gd name="T21" fmla="*/ 9 h 15"/>
                  <a:gd name="T22" fmla="*/ 0 w 38"/>
                  <a:gd name="T23" fmla="*/ 12 h 15"/>
                  <a:gd name="T24" fmla="*/ 6 w 38"/>
                  <a:gd name="T25" fmla="*/ 14 h 15"/>
                  <a:gd name="T26" fmla="*/ 29 w 38"/>
                  <a:gd name="T27" fmla="*/ 15 h 15"/>
                  <a:gd name="T28" fmla="*/ 29 w 38"/>
                  <a:gd name="T29" fmla="*/ 15 h 15"/>
                  <a:gd name="T30" fmla="*/ 29 w 38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15">
                    <a:moveTo>
                      <a:pt x="29" y="15"/>
                    </a:moveTo>
                    <a:lnTo>
                      <a:pt x="32" y="12"/>
                    </a:lnTo>
                    <a:lnTo>
                      <a:pt x="26" y="9"/>
                    </a:lnTo>
                    <a:lnTo>
                      <a:pt x="26" y="6"/>
                    </a:lnTo>
                    <a:lnTo>
                      <a:pt x="38" y="6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6" y="1"/>
                    </a:lnTo>
                    <a:lnTo>
                      <a:pt x="6" y="1"/>
                    </a:lnTo>
                    <a:lnTo>
                      <a:pt x="6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6" y="14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9" y="1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Freeform 18">
                <a:extLst>
                  <a:ext uri="{FF2B5EF4-FFF2-40B4-BE49-F238E27FC236}">
                    <a16:creationId xmlns:a16="http://schemas.microsoft.com/office/drawing/2014/main" id="{0538C52F-62F3-4648-B271-F67BA644C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860"/>
                <a:ext cx="18" cy="5"/>
              </a:xfrm>
              <a:custGeom>
                <a:avLst/>
                <a:gdLst>
                  <a:gd name="T0" fmla="*/ 18 w 18"/>
                  <a:gd name="T1" fmla="*/ 3 h 5"/>
                  <a:gd name="T2" fmla="*/ 15 w 18"/>
                  <a:gd name="T3" fmla="*/ 0 h 5"/>
                  <a:gd name="T4" fmla="*/ 1 w 18"/>
                  <a:gd name="T5" fmla="*/ 2 h 5"/>
                  <a:gd name="T6" fmla="*/ 0 w 18"/>
                  <a:gd name="T7" fmla="*/ 5 h 5"/>
                  <a:gd name="T8" fmla="*/ 12 w 18"/>
                  <a:gd name="T9" fmla="*/ 5 h 5"/>
                  <a:gd name="T10" fmla="*/ 18 w 18"/>
                  <a:gd name="T11" fmla="*/ 3 h 5"/>
                  <a:gd name="T12" fmla="*/ 18 w 18"/>
                  <a:gd name="T13" fmla="*/ 3 h 5"/>
                  <a:gd name="T14" fmla="*/ 18 w 18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5">
                    <a:moveTo>
                      <a:pt x="18" y="3"/>
                    </a:moveTo>
                    <a:lnTo>
                      <a:pt x="1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2" y="5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Freeform 19">
                <a:extLst>
                  <a:ext uri="{FF2B5EF4-FFF2-40B4-BE49-F238E27FC236}">
                    <a16:creationId xmlns:a16="http://schemas.microsoft.com/office/drawing/2014/main" id="{608FBFCA-8451-4489-B195-B62BB0889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831"/>
                <a:ext cx="15" cy="4"/>
              </a:xfrm>
              <a:custGeom>
                <a:avLst/>
                <a:gdLst>
                  <a:gd name="T0" fmla="*/ 15 w 15"/>
                  <a:gd name="T1" fmla="*/ 4 h 4"/>
                  <a:gd name="T2" fmla="*/ 14 w 15"/>
                  <a:gd name="T3" fmla="*/ 0 h 4"/>
                  <a:gd name="T4" fmla="*/ 0 w 15"/>
                  <a:gd name="T5" fmla="*/ 1 h 4"/>
                  <a:gd name="T6" fmla="*/ 10 w 15"/>
                  <a:gd name="T7" fmla="*/ 4 h 4"/>
                  <a:gd name="T8" fmla="*/ 15 w 15"/>
                  <a:gd name="T9" fmla="*/ 4 h 4"/>
                  <a:gd name="T10" fmla="*/ 15 w 15"/>
                  <a:gd name="T11" fmla="*/ 4 h 4"/>
                  <a:gd name="T12" fmla="*/ 15 w 1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14" y="0"/>
                    </a:lnTo>
                    <a:lnTo>
                      <a:pt x="0" y="1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Freeform 20">
                <a:extLst>
                  <a:ext uri="{FF2B5EF4-FFF2-40B4-BE49-F238E27FC236}">
                    <a16:creationId xmlns:a16="http://schemas.microsoft.com/office/drawing/2014/main" id="{AE3098AE-4262-4C5F-A939-C78E09097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827"/>
                <a:ext cx="18" cy="7"/>
              </a:xfrm>
              <a:custGeom>
                <a:avLst/>
                <a:gdLst>
                  <a:gd name="T0" fmla="*/ 18 w 18"/>
                  <a:gd name="T1" fmla="*/ 5 h 7"/>
                  <a:gd name="T2" fmla="*/ 16 w 18"/>
                  <a:gd name="T3" fmla="*/ 0 h 7"/>
                  <a:gd name="T4" fmla="*/ 9 w 18"/>
                  <a:gd name="T5" fmla="*/ 0 h 7"/>
                  <a:gd name="T6" fmla="*/ 3 w 18"/>
                  <a:gd name="T7" fmla="*/ 2 h 7"/>
                  <a:gd name="T8" fmla="*/ 0 w 18"/>
                  <a:gd name="T9" fmla="*/ 6 h 7"/>
                  <a:gd name="T10" fmla="*/ 10 w 18"/>
                  <a:gd name="T11" fmla="*/ 7 h 7"/>
                  <a:gd name="T12" fmla="*/ 18 w 18"/>
                  <a:gd name="T13" fmla="*/ 5 h 7"/>
                  <a:gd name="T14" fmla="*/ 18 w 18"/>
                  <a:gd name="T15" fmla="*/ 5 h 7"/>
                  <a:gd name="T16" fmla="*/ 18 w 18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7">
                    <a:moveTo>
                      <a:pt x="18" y="5"/>
                    </a:move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10" y="7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Freeform 21">
                <a:extLst>
                  <a:ext uri="{FF2B5EF4-FFF2-40B4-BE49-F238E27FC236}">
                    <a16:creationId xmlns:a16="http://schemas.microsoft.com/office/drawing/2014/main" id="{C5917FA1-C624-4704-9BC0-2DD350B82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4" y="841"/>
                <a:ext cx="22" cy="6"/>
              </a:xfrm>
              <a:custGeom>
                <a:avLst/>
                <a:gdLst>
                  <a:gd name="T0" fmla="*/ 22 w 22"/>
                  <a:gd name="T1" fmla="*/ 4 h 6"/>
                  <a:gd name="T2" fmla="*/ 12 w 22"/>
                  <a:gd name="T3" fmla="*/ 0 h 6"/>
                  <a:gd name="T4" fmla="*/ 1 w 22"/>
                  <a:gd name="T5" fmla="*/ 3 h 6"/>
                  <a:gd name="T6" fmla="*/ 0 w 22"/>
                  <a:gd name="T7" fmla="*/ 5 h 6"/>
                  <a:gd name="T8" fmla="*/ 14 w 22"/>
                  <a:gd name="T9" fmla="*/ 6 h 6"/>
                  <a:gd name="T10" fmla="*/ 22 w 22"/>
                  <a:gd name="T11" fmla="*/ 4 h 6"/>
                  <a:gd name="T12" fmla="*/ 22 w 22"/>
                  <a:gd name="T13" fmla="*/ 4 h 6"/>
                  <a:gd name="T14" fmla="*/ 22 w 22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6">
                    <a:moveTo>
                      <a:pt x="22" y="4"/>
                    </a:moveTo>
                    <a:lnTo>
                      <a:pt x="12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4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Freeform 22">
                <a:extLst>
                  <a:ext uri="{FF2B5EF4-FFF2-40B4-BE49-F238E27FC236}">
                    <a16:creationId xmlns:a16="http://schemas.microsoft.com/office/drawing/2014/main" id="{F008A372-A386-4538-A6B7-96A90DC00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847"/>
                <a:ext cx="30" cy="7"/>
              </a:xfrm>
              <a:custGeom>
                <a:avLst/>
                <a:gdLst>
                  <a:gd name="T0" fmla="*/ 16 w 30"/>
                  <a:gd name="T1" fmla="*/ 7 h 7"/>
                  <a:gd name="T2" fmla="*/ 30 w 30"/>
                  <a:gd name="T3" fmla="*/ 5 h 7"/>
                  <a:gd name="T4" fmla="*/ 30 w 30"/>
                  <a:gd name="T5" fmla="*/ 3 h 7"/>
                  <a:gd name="T6" fmla="*/ 21 w 30"/>
                  <a:gd name="T7" fmla="*/ 0 h 7"/>
                  <a:gd name="T8" fmla="*/ 14 w 30"/>
                  <a:gd name="T9" fmla="*/ 2 h 7"/>
                  <a:gd name="T10" fmla="*/ 8 w 30"/>
                  <a:gd name="T11" fmla="*/ 5 h 7"/>
                  <a:gd name="T12" fmla="*/ 5 w 30"/>
                  <a:gd name="T13" fmla="*/ 4 h 7"/>
                  <a:gd name="T14" fmla="*/ 0 w 30"/>
                  <a:gd name="T15" fmla="*/ 5 h 7"/>
                  <a:gd name="T16" fmla="*/ 3 w 30"/>
                  <a:gd name="T17" fmla="*/ 7 h 7"/>
                  <a:gd name="T18" fmla="*/ 16 w 30"/>
                  <a:gd name="T19" fmla="*/ 7 h 7"/>
                  <a:gd name="T20" fmla="*/ 16 w 30"/>
                  <a:gd name="T21" fmla="*/ 7 h 7"/>
                  <a:gd name="T22" fmla="*/ 16 w 30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7">
                    <a:moveTo>
                      <a:pt x="16" y="7"/>
                    </a:moveTo>
                    <a:lnTo>
                      <a:pt x="30" y="5"/>
                    </a:lnTo>
                    <a:lnTo>
                      <a:pt x="30" y="3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5" y="4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Freeform 23">
                <a:extLst>
                  <a:ext uri="{FF2B5EF4-FFF2-40B4-BE49-F238E27FC236}">
                    <a16:creationId xmlns:a16="http://schemas.microsoft.com/office/drawing/2014/main" id="{312C87EC-316E-46E2-82DF-6CCFF0045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8" y="845"/>
                <a:ext cx="10" cy="3"/>
              </a:xfrm>
              <a:custGeom>
                <a:avLst/>
                <a:gdLst>
                  <a:gd name="T0" fmla="*/ 0 w 10"/>
                  <a:gd name="T1" fmla="*/ 2 h 3"/>
                  <a:gd name="T2" fmla="*/ 0 w 10"/>
                  <a:gd name="T3" fmla="*/ 3 h 3"/>
                  <a:gd name="T4" fmla="*/ 7 w 10"/>
                  <a:gd name="T5" fmla="*/ 3 h 3"/>
                  <a:gd name="T6" fmla="*/ 10 w 10"/>
                  <a:gd name="T7" fmla="*/ 2 h 3"/>
                  <a:gd name="T8" fmla="*/ 7 w 10"/>
                  <a:gd name="T9" fmla="*/ 0 h 3"/>
                  <a:gd name="T10" fmla="*/ 0 w 10"/>
                  <a:gd name="T11" fmla="*/ 2 h 3"/>
                  <a:gd name="T12" fmla="*/ 0 w 10"/>
                  <a:gd name="T13" fmla="*/ 2 h 3"/>
                  <a:gd name="T14" fmla="*/ 0 w 10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3">
                    <a:moveTo>
                      <a:pt x="0" y="2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Freeform 24">
                <a:extLst>
                  <a:ext uri="{FF2B5EF4-FFF2-40B4-BE49-F238E27FC236}">
                    <a16:creationId xmlns:a16="http://schemas.microsoft.com/office/drawing/2014/main" id="{DF0502E0-0FBD-42D3-B6F3-3C4EF5309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849"/>
                <a:ext cx="10" cy="4"/>
              </a:xfrm>
              <a:custGeom>
                <a:avLst/>
                <a:gdLst>
                  <a:gd name="T0" fmla="*/ 10 w 10"/>
                  <a:gd name="T1" fmla="*/ 2 h 4"/>
                  <a:gd name="T2" fmla="*/ 9 w 10"/>
                  <a:gd name="T3" fmla="*/ 0 h 4"/>
                  <a:gd name="T4" fmla="*/ 0 w 10"/>
                  <a:gd name="T5" fmla="*/ 2 h 4"/>
                  <a:gd name="T6" fmla="*/ 3 w 10"/>
                  <a:gd name="T7" fmla="*/ 4 h 4"/>
                  <a:gd name="T8" fmla="*/ 10 w 10"/>
                  <a:gd name="T9" fmla="*/ 2 h 4"/>
                  <a:gd name="T10" fmla="*/ 10 w 10"/>
                  <a:gd name="T11" fmla="*/ 2 h 4"/>
                  <a:gd name="T12" fmla="*/ 10 w 10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10" y="2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Freeform 25">
                <a:extLst>
                  <a:ext uri="{FF2B5EF4-FFF2-40B4-BE49-F238E27FC236}">
                    <a16:creationId xmlns:a16="http://schemas.microsoft.com/office/drawing/2014/main" id="{78E4D8A3-4B3C-4FE0-87E3-0AE16379E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860"/>
                <a:ext cx="25" cy="8"/>
              </a:xfrm>
              <a:custGeom>
                <a:avLst/>
                <a:gdLst>
                  <a:gd name="T0" fmla="*/ 9 w 25"/>
                  <a:gd name="T1" fmla="*/ 3 h 8"/>
                  <a:gd name="T2" fmla="*/ 19 w 25"/>
                  <a:gd name="T3" fmla="*/ 8 h 8"/>
                  <a:gd name="T4" fmla="*/ 24 w 25"/>
                  <a:gd name="T5" fmla="*/ 8 h 8"/>
                  <a:gd name="T6" fmla="*/ 25 w 25"/>
                  <a:gd name="T7" fmla="*/ 6 h 8"/>
                  <a:gd name="T8" fmla="*/ 18 w 25"/>
                  <a:gd name="T9" fmla="*/ 2 h 8"/>
                  <a:gd name="T10" fmla="*/ 13 w 25"/>
                  <a:gd name="T11" fmla="*/ 0 h 8"/>
                  <a:gd name="T12" fmla="*/ 0 w 25"/>
                  <a:gd name="T13" fmla="*/ 0 h 8"/>
                  <a:gd name="T14" fmla="*/ 9 w 25"/>
                  <a:gd name="T15" fmla="*/ 3 h 8"/>
                  <a:gd name="T16" fmla="*/ 9 w 25"/>
                  <a:gd name="T17" fmla="*/ 3 h 8"/>
                  <a:gd name="T18" fmla="*/ 9 w 25"/>
                  <a:gd name="T1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8">
                    <a:moveTo>
                      <a:pt x="9" y="3"/>
                    </a:moveTo>
                    <a:lnTo>
                      <a:pt x="19" y="8"/>
                    </a:lnTo>
                    <a:lnTo>
                      <a:pt x="24" y="8"/>
                    </a:lnTo>
                    <a:lnTo>
                      <a:pt x="25" y="6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Freeform 26">
                <a:extLst>
                  <a:ext uri="{FF2B5EF4-FFF2-40B4-BE49-F238E27FC236}">
                    <a16:creationId xmlns:a16="http://schemas.microsoft.com/office/drawing/2014/main" id="{69DBB4DB-38DA-4DD2-82CE-4A1883537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859"/>
                <a:ext cx="46" cy="16"/>
              </a:xfrm>
              <a:custGeom>
                <a:avLst/>
                <a:gdLst>
                  <a:gd name="T0" fmla="*/ 11 w 46"/>
                  <a:gd name="T1" fmla="*/ 7 h 16"/>
                  <a:gd name="T2" fmla="*/ 12 w 46"/>
                  <a:gd name="T3" fmla="*/ 9 h 16"/>
                  <a:gd name="T4" fmla="*/ 20 w 46"/>
                  <a:gd name="T5" fmla="*/ 12 h 16"/>
                  <a:gd name="T6" fmla="*/ 29 w 46"/>
                  <a:gd name="T7" fmla="*/ 12 h 16"/>
                  <a:gd name="T8" fmla="*/ 35 w 46"/>
                  <a:gd name="T9" fmla="*/ 16 h 16"/>
                  <a:gd name="T10" fmla="*/ 43 w 46"/>
                  <a:gd name="T11" fmla="*/ 15 h 16"/>
                  <a:gd name="T12" fmla="*/ 46 w 46"/>
                  <a:gd name="T13" fmla="*/ 12 h 16"/>
                  <a:gd name="T14" fmla="*/ 36 w 46"/>
                  <a:gd name="T15" fmla="*/ 9 h 16"/>
                  <a:gd name="T16" fmla="*/ 25 w 46"/>
                  <a:gd name="T17" fmla="*/ 6 h 16"/>
                  <a:gd name="T18" fmla="*/ 19 w 46"/>
                  <a:gd name="T19" fmla="*/ 4 h 16"/>
                  <a:gd name="T20" fmla="*/ 13 w 46"/>
                  <a:gd name="T21" fmla="*/ 3 h 16"/>
                  <a:gd name="T22" fmla="*/ 3 w 46"/>
                  <a:gd name="T23" fmla="*/ 0 h 16"/>
                  <a:gd name="T24" fmla="*/ 0 w 46"/>
                  <a:gd name="T25" fmla="*/ 1 h 16"/>
                  <a:gd name="T26" fmla="*/ 1 w 46"/>
                  <a:gd name="T27" fmla="*/ 4 h 16"/>
                  <a:gd name="T28" fmla="*/ 11 w 46"/>
                  <a:gd name="T29" fmla="*/ 7 h 16"/>
                  <a:gd name="T30" fmla="*/ 11 w 46"/>
                  <a:gd name="T31" fmla="*/ 7 h 16"/>
                  <a:gd name="T32" fmla="*/ 11 w 46"/>
                  <a:gd name="T33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" h="16">
                    <a:moveTo>
                      <a:pt x="11" y="7"/>
                    </a:moveTo>
                    <a:lnTo>
                      <a:pt x="12" y="9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35" y="16"/>
                    </a:lnTo>
                    <a:lnTo>
                      <a:pt x="43" y="15"/>
                    </a:lnTo>
                    <a:lnTo>
                      <a:pt x="46" y="12"/>
                    </a:lnTo>
                    <a:lnTo>
                      <a:pt x="36" y="9"/>
                    </a:lnTo>
                    <a:lnTo>
                      <a:pt x="25" y="6"/>
                    </a:lnTo>
                    <a:lnTo>
                      <a:pt x="19" y="4"/>
                    </a:lnTo>
                    <a:lnTo>
                      <a:pt x="13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Freeform 27">
                <a:extLst>
                  <a:ext uri="{FF2B5EF4-FFF2-40B4-BE49-F238E27FC236}">
                    <a16:creationId xmlns:a16="http://schemas.microsoft.com/office/drawing/2014/main" id="{E9117E95-6F6F-47C4-B003-72591B58A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851"/>
                <a:ext cx="8" cy="3"/>
              </a:xfrm>
              <a:custGeom>
                <a:avLst/>
                <a:gdLst>
                  <a:gd name="T0" fmla="*/ 8 w 8"/>
                  <a:gd name="T1" fmla="*/ 1 h 3"/>
                  <a:gd name="T2" fmla="*/ 5 w 8"/>
                  <a:gd name="T3" fmla="*/ 0 h 3"/>
                  <a:gd name="T4" fmla="*/ 0 w 8"/>
                  <a:gd name="T5" fmla="*/ 0 h 3"/>
                  <a:gd name="T6" fmla="*/ 1 w 8"/>
                  <a:gd name="T7" fmla="*/ 3 h 3"/>
                  <a:gd name="T8" fmla="*/ 8 w 8"/>
                  <a:gd name="T9" fmla="*/ 1 h 3"/>
                  <a:gd name="T10" fmla="*/ 8 w 8"/>
                  <a:gd name="T11" fmla="*/ 1 h 3"/>
                  <a:gd name="T12" fmla="*/ 8 w 8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8" y="1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Freeform 28">
                <a:extLst>
                  <a:ext uri="{FF2B5EF4-FFF2-40B4-BE49-F238E27FC236}">
                    <a16:creationId xmlns:a16="http://schemas.microsoft.com/office/drawing/2014/main" id="{BB164C83-5372-49BD-80DA-CCAB80D09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854"/>
                <a:ext cx="12" cy="3"/>
              </a:xfrm>
              <a:custGeom>
                <a:avLst/>
                <a:gdLst>
                  <a:gd name="T0" fmla="*/ 0 w 12"/>
                  <a:gd name="T1" fmla="*/ 2 h 3"/>
                  <a:gd name="T2" fmla="*/ 5 w 12"/>
                  <a:gd name="T3" fmla="*/ 3 h 3"/>
                  <a:gd name="T4" fmla="*/ 12 w 12"/>
                  <a:gd name="T5" fmla="*/ 2 h 3"/>
                  <a:gd name="T6" fmla="*/ 12 w 12"/>
                  <a:gd name="T7" fmla="*/ 0 h 3"/>
                  <a:gd name="T8" fmla="*/ 5 w 12"/>
                  <a:gd name="T9" fmla="*/ 0 h 3"/>
                  <a:gd name="T10" fmla="*/ 0 w 12"/>
                  <a:gd name="T11" fmla="*/ 2 h 3"/>
                  <a:gd name="T12" fmla="*/ 0 w 12"/>
                  <a:gd name="T13" fmla="*/ 2 h 3"/>
                  <a:gd name="T14" fmla="*/ 0 w 12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">
                    <a:moveTo>
                      <a:pt x="0" y="2"/>
                    </a:moveTo>
                    <a:lnTo>
                      <a:pt x="5" y="3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Freeform 29">
                <a:extLst>
                  <a:ext uri="{FF2B5EF4-FFF2-40B4-BE49-F238E27FC236}">
                    <a16:creationId xmlns:a16="http://schemas.microsoft.com/office/drawing/2014/main" id="{D36C2D09-A99E-45D4-969A-C70B7EC51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860"/>
                <a:ext cx="11" cy="5"/>
              </a:xfrm>
              <a:custGeom>
                <a:avLst/>
                <a:gdLst>
                  <a:gd name="T0" fmla="*/ 2 w 11"/>
                  <a:gd name="T1" fmla="*/ 0 h 5"/>
                  <a:gd name="T2" fmla="*/ 0 w 11"/>
                  <a:gd name="T3" fmla="*/ 3 h 5"/>
                  <a:gd name="T4" fmla="*/ 4 w 11"/>
                  <a:gd name="T5" fmla="*/ 5 h 5"/>
                  <a:gd name="T6" fmla="*/ 11 w 11"/>
                  <a:gd name="T7" fmla="*/ 5 h 5"/>
                  <a:gd name="T8" fmla="*/ 8 w 11"/>
                  <a:gd name="T9" fmla="*/ 2 h 5"/>
                  <a:gd name="T10" fmla="*/ 2 w 11"/>
                  <a:gd name="T11" fmla="*/ 0 h 5"/>
                  <a:gd name="T12" fmla="*/ 2 w 11"/>
                  <a:gd name="T13" fmla="*/ 0 h 5"/>
                  <a:gd name="T14" fmla="*/ 2 w 1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5">
                    <a:moveTo>
                      <a:pt x="2" y="0"/>
                    </a:moveTo>
                    <a:lnTo>
                      <a:pt x="0" y="3"/>
                    </a:lnTo>
                    <a:lnTo>
                      <a:pt x="4" y="5"/>
                    </a:lnTo>
                    <a:lnTo>
                      <a:pt x="11" y="5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Freeform 30">
                <a:extLst>
                  <a:ext uri="{FF2B5EF4-FFF2-40B4-BE49-F238E27FC236}">
                    <a16:creationId xmlns:a16="http://schemas.microsoft.com/office/drawing/2014/main" id="{DF735B21-F795-4A27-B9E9-918219132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6" y="866"/>
                <a:ext cx="8" cy="5"/>
              </a:xfrm>
              <a:custGeom>
                <a:avLst/>
                <a:gdLst>
                  <a:gd name="T0" fmla="*/ 5 w 8"/>
                  <a:gd name="T1" fmla="*/ 5 h 5"/>
                  <a:gd name="T2" fmla="*/ 8 w 8"/>
                  <a:gd name="T3" fmla="*/ 3 h 5"/>
                  <a:gd name="T4" fmla="*/ 5 w 8"/>
                  <a:gd name="T5" fmla="*/ 0 h 5"/>
                  <a:gd name="T6" fmla="*/ 0 w 8"/>
                  <a:gd name="T7" fmla="*/ 3 h 5"/>
                  <a:gd name="T8" fmla="*/ 5 w 8"/>
                  <a:gd name="T9" fmla="*/ 5 h 5"/>
                  <a:gd name="T10" fmla="*/ 5 w 8"/>
                  <a:gd name="T11" fmla="*/ 5 h 5"/>
                  <a:gd name="T12" fmla="*/ 5 w 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5" y="5"/>
                    </a:moveTo>
                    <a:lnTo>
                      <a:pt x="8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Freeform 31">
                <a:extLst>
                  <a:ext uri="{FF2B5EF4-FFF2-40B4-BE49-F238E27FC236}">
                    <a16:creationId xmlns:a16="http://schemas.microsoft.com/office/drawing/2014/main" id="{ACEF9951-EF67-4AD2-BDC3-267ECB70A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877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8 w 15"/>
                  <a:gd name="T3" fmla="*/ 1 h 1"/>
                  <a:gd name="T4" fmla="*/ 15 w 15"/>
                  <a:gd name="T5" fmla="*/ 0 h 1"/>
                  <a:gd name="T6" fmla="*/ 4 w 15"/>
                  <a:gd name="T7" fmla="*/ 0 h 1"/>
                  <a:gd name="T8" fmla="*/ 0 w 15"/>
                  <a:gd name="T9" fmla="*/ 0 h 1"/>
                  <a:gd name="T10" fmla="*/ 0 w 15"/>
                  <a:gd name="T11" fmla="*/ 0 h 1"/>
                  <a:gd name="T12" fmla="*/ 0 w 1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0" y="0"/>
                    </a:moveTo>
                    <a:lnTo>
                      <a:pt x="8" y="1"/>
                    </a:lnTo>
                    <a:lnTo>
                      <a:pt x="1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Freeform 32">
                <a:extLst>
                  <a:ext uri="{FF2B5EF4-FFF2-40B4-BE49-F238E27FC236}">
                    <a16:creationId xmlns:a16="http://schemas.microsoft.com/office/drawing/2014/main" id="{739EBB00-3A12-4532-AC9B-A416F210D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865"/>
                <a:ext cx="18" cy="7"/>
              </a:xfrm>
              <a:custGeom>
                <a:avLst/>
                <a:gdLst>
                  <a:gd name="T0" fmla="*/ 16 w 18"/>
                  <a:gd name="T1" fmla="*/ 6 h 7"/>
                  <a:gd name="T2" fmla="*/ 18 w 18"/>
                  <a:gd name="T3" fmla="*/ 4 h 7"/>
                  <a:gd name="T4" fmla="*/ 15 w 18"/>
                  <a:gd name="T5" fmla="*/ 3 h 7"/>
                  <a:gd name="T6" fmla="*/ 8 w 18"/>
                  <a:gd name="T7" fmla="*/ 3 h 7"/>
                  <a:gd name="T8" fmla="*/ 0 w 18"/>
                  <a:gd name="T9" fmla="*/ 0 h 7"/>
                  <a:gd name="T10" fmla="*/ 1 w 18"/>
                  <a:gd name="T11" fmla="*/ 4 h 7"/>
                  <a:gd name="T12" fmla="*/ 8 w 18"/>
                  <a:gd name="T13" fmla="*/ 7 h 7"/>
                  <a:gd name="T14" fmla="*/ 16 w 18"/>
                  <a:gd name="T15" fmla="*/ 6 h 7"/>
                  <a:gd name="T16" fmla="*/ 16 w 18"/>
                  <a:gd name="T17" fmla="*/ 6 h 7"/>
                  <a:gd name="T18" fmla="*/ 16 w 18"/>
                  <a:gd name="T1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7">
                    <a:moveTo>
                      <a:pt x="16" y="6"/>
                    </a:moveTo>
                    <a:lnTo>
                      <a:pt x="18" y="4"/>
                    </a:lnTo>
                    <a:lnTo>
                      <a:pt x="15" y="3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8" y="7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Freeform 33">
                <a:extLst>
                  <a:ext uri="{FF2B5EF4-FFF2-40B4-BE49-F238E27FC236}">
                    <a16:creationId xmlns:a16="http://schemas.microsoft.com/office/drawing/2014/main" id="{CF3A5252-6033-495C-A381-FA627B4A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872"/>
                <a:ext cx="18" cy="5"/>
              </a:xfrm>
              <a:custGeom>
                <a:avLst/>
                <a:gdLst>
                  <a:gd name="T0" fmla="*/ 18 w 18"/>
                  <a:gd name="T1" fmla="*/ 3 h 5"/>
                  <a:gd name="T2" fmla="*/ 16 w 18"/>
                  <a:gd name="T3" fmla="*/ 2 h 5"/>
                  <a:gd name="T4" fmla="*/ 7 w 18"/>
                  <a:gd name="T5" fmla="*/ 0 h 5"/>
                  <a:gd name="T6" fmla="*/ 0 w 18"/>
                  <a:gd name="T7" fmla="*/ 5 h 5"/>
                  <a:gd name="T8" fmla="*/ 12 w 18"/>
                  <a:gd name="T9" fmla="*/ 5 h 5"/>
                  <a:gd name="T10" fmla="*/ 18 w 18"/>
                  <a:gd name="T11" fmla="*/ 3 h 5"/>
                  <a:gd name="T12" fmla="*/ 18 w 18"/>
                  <a:gd name="T13" fmla="*/ 3 h 5"/>
                  <a:gd name="T14" fmla="*/ 18 w 18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5">
                    <a:moveTo>
                      <a:pt x="18" y="3"/>
                    </a:moveTo>
                    <a:lnTo>
                      <a:pt x="16" y="2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12" y="5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Freeform 34">
                <a:extLst>
                  <a:ext uri="{FF2B5EF4-FFF2-40B4-BE49-F238E27FC236}">
                    <a16:creationId xmlns:a16="http://schemas.microsoft.com/office/drawing/2014/main" id="{5A8D1DDC-C157-4159-BEF0-2B791952A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882"/>
                <a:ext cx="27" cy="13"/>
              </a:xfrm>
              <a:custGeom>
                <a:avLst/>
                <a:gdLst>
                  <a:gd name="T0" fmla="*/ 27 w 27"/>
                  <a:gd name="T1" fmla="*/ 3 h 13"/>
                  <a:gd name="T2" fmla="*/ 18 w 27"/>
                  <a:gd name="T3" fmla="*/ 1 h 13"/>
                  <a:gd name="T4" fmla="*/ 12 w 27"/>
                  <a:gd name="T5" fmla="*/ 0 h 13"/>
                  <a:gd name="T6" fmla="*/ 0 w 27"/>
                  <a:gd name="T7" fmla="*/ 0 h 13"/>
                  <a:gd name="T8" fmla="*/ 3 w 27"/>
                  <a:gd name="T9" fmla="*/ 4 h 13"/>
                  <a:gd name="T10" fmla="*/ 2 w 27"/>
                  <a:gd name="T11" fmla="*/ 8 h 13"/>
                  <a:gd name="T12" fmla="*/ 4 w 27"/>
                  <a:gd name="T13" fmla="*/ 13 h 13"/>
                  <a:gd name="T14" fmla="*/ 9 w 27"/>
                  <a:gd name="T15" fmla="*/ 13 h 13"/>
                  <a:gd name="T16" fmla="*/ 9 w 27"/>
                  <a:gd name="T17" fmla="*/ 8 h 13"/>
                  <a:gd name="T18" fmla="*/ 20 w 27"/>
                  <a:gd name="T19" fmla="*/ 5 h 13"/>
                  <a:gd name="T20" fmla="*/ 27 w 27"/>
                  <a:gd name="T21" fmla="*/ 5 h 13"/>
                  <a:gd name="T22" fmla="*/ 27 w 27"/>
                  <a:gd name="T23" fmla="*/ 3 h 13"/>
                  <a:gd name="T24" fmla="*/ 27 w 27"/>
                  <a:gd name="T25" fmla="*/ 3 h 13"/>
                  <a:gd name="T26" fmla="*/ 27 w 27"/>
                  <a:gd name="T2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13">
                    <a:moveTo>
                      <a:pt x="27" y="3"/>
                    </a:moveTo>
                    <a:lnTo>
                      <a:pt x="18" y="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20" y="5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7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Freeform 35">
                <a:extLst>
                  <a:ext uri="{FF2B5EF4-FFF2-40B4-BE49-F238E27FC236}">
                    <a16:creationId xmlns:a16="http://schemas.microsoft.com/office/drawing/2014/main" id="{384746CE-8EBA-462F-BB48-983CBE6DC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896"/>
                <a:ext cx="15" cy="6"/>
              </a:xfrm>
              <a:custGeom>
                <a:avLst/>
                <a:gdLst>
                  <a:gd name="T0" fmla="*/ 0 w 15"/>
                  <a:gd name="T1" fmla="*/ 2 h 6"/>
                  <a:gd name="T2" fmla="*/ 3 w 15"/>
                  <a:gd name="T3" fmla="*/ 5 h 6"/>
                  <a:gd name="T4" fmla="*/ 9 w 15"/>
                  <a:gd name="T5" fmla="*/ 6 h 6"/>
                  <a:gd name="T6" fmla="*/ 15 w 15"/>
                  <a:gd name="T7" fmla="*/ 4 h 6"/>
                  <a:gd name="T8" fmla="*/ 14 w 15"/>
                  <a:gd name="T9" fmla="*/ 1 h 6"/>
                  <a:gd name="T10" fmla="*/ 11 w 15"/>
                  <a:gd name="T11" fmla="*/ 0 h 6"/>
                  <a:gd name="T12" fmla="*/ 0 w 15"/>
                  <a:gd name="T13" fmla="*/ 1 h 6"/>
                  <a:gd name="T14" fmla="*/ 0 w 15"/>
                  <a:gd name="T15" fmla="*/ 2 h 6"/>
                  <a:gd name="T16" fmla="*/ 0 w 15"/>
                  <a:gd name="T17" fmla="*/ 2 h 6"/>
                  <a:gd name="T18" fmla="*/ 0 w 15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6">
                    <a:moveTo>
                      <a:pt x="0" y="2"/>
                    </a:moveTo>
                    <a:lnTo>
                      <a:pt x="3" y="5"/>
                    </a:lnTo>
                    <a:lnTo>
                      <a:pt x="9" y="6"/>
                    </a:lnTo>
                    <a:lnTo>
                      <a:pt x="15" y="4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Freeform 36">
                <a:extLst>
                  <a:ext uri="{FF2B5EF4-FFF2-40B4-BE49-F238E27FC236}">
                    <a16:creationId xmlns:a16="http://schemas.microsoft.com/office/drawing/2014/main" id="{067C0939-38B6-4F2C-A2F6-D2B559C37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" y="887"/>
                <a:ext cx="15" cy="8"/>
              </a:xfrm>
              <a:custGeom>
                <a:avLst/>
                <a:gdLst>
                  <a:gd name="T0" fmla="*/ 13 w 15"/>
                  <a:gd name="T1" fmla="*/ 8 h 8"/>
                  <a:gd name="T2" fmla="*/ 15 w 15"/>
                  <a:gd name="T3" fmla="*/ 2 h 8"/>
                  <a:gd name="T4" fmla="*/ 12 w 15"/>
                  <a:gd name="T5" fmla="*/ 0 h 8"/>
                  <a:gd name="T6" fmla="*/ 3 w 15"/>
                  <a:gd name="T7" fmla="*/ 1 h 8"/>
                  <a:gd name="T8" fmla="*/ 0 w 15"/>
                  <a:gd name="T9" fmla="*/ 5 h 8"/>
                  <a:gd name="T10" fmla="*/ 2 w 15"/>
                  <a:gd name="T11" fmla="*/ 8 h 8"/>
                  <a:gd name="T12" fmla="*/ 13 w 15"/>
                  <a:gd name="T13" fmla="*/ 8 h 8"/>
                  <a:gd name="T14" fmla="*/ 13 w 15"/>
                  <a:gd name="T15" fmla="*/ 8 h 8"/>
                  <a:gd name="T16" fmla="*/ 13 w 15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3" y="8"/>
                    </a:moveTo>
                    <a:lnTo>
                      <a:pt x="15" y="2"/>
                    </a:lnTo>
                    <a:lnTo>
                      <a:pt x="12" y="0"/>
                    </a:lnTo>
                    <a:lnTo>
                      <a:pt x="3" y="1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Freeform 37">
                <a:extLst>
                  <a:ext uri="{FF2B5EF4-FFF2-40B4-BE49-F238E27FC236}">
                    <a16:creationId xmlns:a16="http://schemas.microsoft.com/office/drawing/2014/main" id="{6A2624D2-7B1C-445E-85D4-817A6556A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902"/>
                <a:ext cx="13" cy="2"/>
              </a:xfrm>
              <a:custGeom>
                <a:avLst/>
                <a:gdLst>
                  <a:gd name="T0" fmla="*/ 0 w 13"/>
                  <a:gd name="T1" fmla="*/ 1 h 2"/>
                  <a:gd name="T2" fmla="*/ 4 w 13"/>
                  <a:gd name="T3" fmla="*/ 2 h 2"/>
                  <a:gd name="T4" fmla="*/ 13 w 13"/>
                  <a:gd name="T5" fmla="*/ 2 h 2"/>
                  <a:gd name="T6" fmla="*/ 13 w 13"/>
                  <a:gd name="T7" fmla="*/ 1 h 2"/>
                  <a:gd name="T8" fmla="*/ 5 w 13"/>
                  <a:gd name="T9" fmla="*/ 0 h 2"/>
                  <a:gd name="T10" fmla="*/ 0 w 13"/>
                  <a:gd name="T11" fmla="*/ 1 h 2"/>
                  <a:gd name="T12" fmla="*/ 0 w 13"/>
                  <a:gd name="T13" fmla="*/ 1 h 2"/>
                  <a:gd name="T14" fmla="*/ 0 w 13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lnTo>
                      <a:pt x="4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Freeform 38">
                <a:extLst>
                  <a:ext uri="{FF2B5EF4-FFF2-40B4-BE49-F238E27FC236}">
                    <a16:creationId xmlns:a16="http://schemas.microsoft.com/office/drawing/2014/main" id="{0CDD9790-98B1-4C5B-8B44-5BCBC843E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887"/>
                <a:ext cx="19" cy="6"/>
              </a:xfrm>
              <a:custGeom>
                <a:avLst/>
                <a:gdLst>
                  <a:gd name="T0" fmla="*/ 17 w 19"/>
                  <a:gd name="T1" fmla="*/ 5 h 6"/>
                  <a:gd name="T2" fmla="*/ 19 w 19"/>
                  <a:gd name="T3" fmla="*/ 2 h 6"/>
                  <a:gd name="T4" fmla="*/ 15 w 19"/>
                  <a:gd name="T5" fmla="*/ 0 h 6"/>
                  <a:gd name="T6" fmla="*/ 11 w 19"/>
                  <a:gd name="T7" fmla="*/ 0 h 6"/>
                  <a:gd name="T8" fmla="*/ 0 w 19"/>
                  <a:gd name="T9" fmla="*/ 3 h 6"/>
                  <a:gd name="T10" fmla="*/ 8 w 19"/>
                  <a:gd name="T11" fmla="*/ 6 h 6"/>
                  <a:gd name="T12" fmla="*/ 17 w 19"/>
                  <a:gd name="T13" fmla="*/ 5 h 6"/>
                  <a:gd name="T14" fmla="*/ 17 w 19"/>
                  <a:gd name="T15" fmla="*/ 5 h 6"/>
                  <a:gd name="T16" fmla="*/ 17 w 19"/>
                  <a:gd name="T1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6">
                    <a:moveTo>
                      <a:pt x="17" y="5"/>
                    </a:moveTo>
                    <a:lnTo>
                      <a:pt x="19" y="2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Freeform 39">
                <a:extLst>
                  <a:ext uri="{FF2B5EF4-FFF2-40B4-BE49-F238E27FC236}">
                    <a16:creationId xmlns:a16="http://schemas.microsoft.com/office/drawing/2014/main" id="{91D613C8-1634-45AC-BD5D-4C0D93601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2" y="877"/>
                <a:ext cx="6" cy="4"/>
              </a:xfrm>
              <a:custGeom>
                <a:avLst/>
                <a:gdLst>
                  <a:gd name="T0" fmla="*/ 6 w 6"/>
                  <a:gd name="T1" fmla="*/ 3 h 4"/>
                  <a:gd name="T2" fmla="*/ 2 w 6"/>
                  <a:gd name="T3" fmla="*/ 0 h 4"/>
                  <a:gd name="T4" fmla="*/ 0 w 6"/>
                  <a:gd name="T5" fmla="*/ 0 h 4"/>
                  <a:gd name="T6" fmla="*/ 0 w 6"/>
                  <a:gd name="T7" fmla="*/ 4 h 4"/>
                  <a:gd name="T8" fmla="*/ 4 w 6"/>
                  <a:gd name="T9" fmla="*/ 4 h 4"/>
                  <a:gd name="T10" fmla="*/ 6 w 6"/>
                  <a:gd name="T11" fmla="*/ 3 h 4"/>
                  <a:gd name="T12" fmla="*/ 6 w 6"/>
                  <a:gd name="T13" fmla="*/ 3 h 4"/>
                  <a:gd name="T14" fmla="*/ 6 w 6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Freeform 40">
                <a:extLst>
                  <a:ext uri="{FF2B5EF4-FFF2-40B4-BE49-F238E27FC236}">
                    <a16:creationId xmlns:a16="http://schemas.microsoft.com/office/drawing/2014/main" id="{CCA50F0F-555D-43FF-B9D9-CC9FD0989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880"/>
                <a:ext cx="10" cy="5"/>
              </a:xfrm>
              <a:custGeom>
                <a:avLst/>
                <a:gdLst>
                  <a:gd name="T0" fmla="*/ 10 w 10"/>
                  <a:gd name="T1" fmla="*/ 2 h 5"/>
                  <a:gd name="T2" fmla="*/ 6 w 10"/>
                  <a:gd name="T3" fmla="*/ 0 h 5"/>
                  <a:gd name="T4" fmla="*/ 3 w 10"/>
                  <a:gd name="T5" fmla="*/ 0 h 5"/>
                  <a:gd name="T6" fmla="*/ 4 w 10"/>
                  <a:gd name="T7" fmla="*/ 2 h 5"/>
                  <a:gd name="T8" fmla="*/ 0 w 10"/>
                  <a:gd name="T9" fmla="*/ 4 h 5"/>
                  <a:gd name="T10" fmla="*/ 0 w 10"/>
                  <a:gd name="T11" fmla="*/ 5 h 5"/>
                  <a:gd name="T12" fmla="*/ 7 w 10"/>
                  <a:gd name="T13" fmla="*/ 4 h 5"/>
                  <a:gd name="T14" fmla="*/ 10 w 10"/>
                  <a:gd name="T15" fmla="*/ 2 h 5"/>
                  <a:gd name="T16" fmla="*/ 10 w 10"/>
                  <a:gd name="T17" fmla="*/ 2 h 5"/>
                  <a:gd name="T18" fmla="*/ 10 w 10"/>
                  <a:gd name="T1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5">
                    <a:moveTo>
                      <a:pt x="10" y="2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Freeform 41">
                <a:extLst>
                  <a:ext uri="{FF2B5EF4-FFF2-40B4-BE49-F238E27FC236}">
                    <a16:creationId xmlns:a16="http://schemas.microsoft.com/office/drawing/2014/main" id="{A4EB5434-4F26-4C46-989F-B14720D96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887"/>
                <a:ext cx="10" cy="3"/>
              </a:xfrm>
              <a:custGeom>
                <a:avLst/>
                <a:gdLst>
                  <a:gd name="T0" fmla="*/ 8 w 10"/>
                  <a:gd name="T1" fmla="*/ 2 h 3"/>
                  <a:gd name="T2" fmla="*/ 10 w 10"/>
                  <a:gd name="T3" fmla="*/ 0 h 3"/>
                  <a:gd name="T4" fmla="*/ 5 w 10"/>
                  <a:gd name="T5" fmla="*/ 1 h 3"/>
                  <a:gd name="T6" fmla="*/ 1 w 10"/>
                  <a:gd name="T7" fmla="*/ 1 h 3"/>
                  <a:gd name="T8" fmla="*/ 0 w 10"/>
                  <a:gd name="T9" fmla="*/ 3 h 3"/>
                  <a:gd name="T10" fmla="*/ 4 w 10"/>
                  <a:gd name="T11" fmla="*/ 3 h 3"/>
                  <a:gd name="T12" fmla="*/ 8 w 10"/>
                  <a:gd name="T13" fmla="*/ 2 h 3"/>
                  <a:gd name="T14" fmla="*/ 8 w 10"/>
                  <a:gd name="T15" fmla="*/ 2 h 3"/>
                  <a:gd name="T16" fmla="*/ 8 w 10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">
                    <a:moveTo>
                      <a:pt x="8" y="2"/>
                    </a:moveTo>
                    <a:lnTo>
                      <a:pt x="10" y="0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Freeform 42">
                <a:extLst>
                  <a:ext uri="{FF2B5EF4-FFF2-40B4-BE49-F238E27FC236}">
                    <a16:creationId xmlns:a16="http://schemas.microsoft.com/office/drawing/2014/main" id="{9002ECB1-819B-4E8C-92B9-6CE11AD74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2" y="888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1 w 3"/>
                  <a:gd name="T9" fmla="*/ 2 h 3"/>
                  <a:gd name="T10" fmla="*/ 3 w 3"/>
                  <a:gd name="T11" fmla="*/ 3 h 3"/>
                  <a:gd name="T12" fmla="*/ 3 w 3"/>
                  <a:gd name="T13" fmla="*/ 3 h 3"/>
                  <a:gd name="T14" fmla="*/ 3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Freeform 43">
                <a:extLst>
                  <a:ext uri="{FF2B5EF4-FFF2-40B4-BE49-F238E27FC236}">
                    <a16:creationId xmlns:a16="http://schemas.microsoft.com/office/drawing/2014/main" id="{7AC92391-85E9-4BFC-9878-E92BDE64F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6" y="865"/>
                <a:ext cx="70" cy="36"/>
              </a:xfrm>
              <a:custGeom>
                <a:avLst/>
                <a:gdLst>
                  <a:gd name="T0" fmla="*/ 0 w 70"/>
                  <a:gd name="T1" fmla="*/ 13 h 36"/>
                  <a:gd name="T2" fmla="*/ 12 w 70"/>
                  <a:gd name="T3" fmla="*/ 19 h 36"/>
                  <a:gd name="T4" fmla="*/ 3 w 70"/>
                  <a:gd name="T5" fmla="*/ 21 h 36"/>
                  <a:gd name="T6" fmla="*/ 0 w 70"/>
                  <a:gd name="T7" fmla="*/ 25 h 36"/>
                  <a:gd name="T8" fmla="*/ 7 w 70"/>
                  <a:gd name="T9" fmla="*/ 28 h 36"/>
                  <a:gd name="T10" fmla="*/ 17 w 70"/>
                  <a:gd name="T11" fmla="*/ 29 h 36"/>
                  <a:gd name="T12" fmla="*/ 19 w 70"/>
                  <a:gd name="T13" fmla="*/ 31 h 36"/>
                  <a:gd name="T14" fmla="*/ 14 w 70"/>
                  <a:gd name="T15" fmla="*/ 33 h 36"/>
                  <a:gd name="T16" fmla="*/ 14 w 70"/>
                  <a:gd name="T17" fmla="*/ 35 h 36"/>
                  <a:gd name="T18" fmla="*/ 20 w 70"/>
                  <a:gd name="T19" fmla="*/ 36 h 36"/>
                  <a:gd name="T20" fmla="*/ 31 w 70"/>
                  <a:gd name="T21" fmla="*/ 29 h 36"/>
                  <a:gd name="T22" fmla="*/ 34 w 70"/>
                  <a:gd name="T23" fmla="*/ 26 h 36"/>
                  <a:gd name="T24" fmla="*/ 32 w 70"/>
                  <a:gd name="T25" fmla="*/ 22 h 36"/>
                  <a:gd name="T26" fmla="*/ 53 w 70"/>
                  <a:gd name="T27" fmla="*/ 21 h 36"/>
                  <a:gd name="T28" fmla="*/ 55 w 70"/>
                  <a:gd name="T29" fmla="*/ 20 h 36"/>
                  <a:gd name="T30" fmla="*/ 51 w 70"/>
                  <a:gd name="T31" fmla="*/ 19 h 36"/>
                  <a:gd name="T32" fmla="*/ 49 w 70"/>
                  <a:gd name="T33" fmla="*/ 17 h 36"/>
                  <a:gd name="T34" fmla="*/ 55 w 70"/>
                  <a:gd name="T35" fmla="*/ 15 h 36"/>
                  <a:gd name="T36" fmla="*/ 66 w 70"/>
                  <a:gd name="T37" fmla="*/ 15 h 36"/>
                  <a:gd name="T38" fmla="*/ 70 w 70"/>
                  <a:gd name="T39" fmla="*/ 13 h 36"/>
                  <a:gd name="T40" fmla="*/ 70 w 70"/>
                  <a:gd name="T41" fmla="*/ 9 h 36"/>
                  <a:gd name="T42" fmla="*/ 69 w 70"/>
                  <a:gd name="T43" fmla="*/ 6 h 36"/>
                  <a:gd name="T44" fmla="*/ 56 w 70"/>
                  <a:gd name="T45" fmla="*/ 7 h 36"/>
                  <a:gd name="T46" fmla="*/ 55 w 70"/>
                  <a:gd name="T47" fmla="*/ 6 h 36"/>
                  <a:gd name="T48" fmla="*/ 64 w 70"/>
                  <a:gd name="T49" fmla="*/ 3 h 36"/>
                  <a:gd name="T50" fmla="*/ 62 w 70"/>
                  <a:gd name="T51" fmla="*/ 0 h 36"/>
                  <a:gd name="T52" fmla="*/ 47 w 70"/>
                  <a:gd name="T53" fmla="*/ 0 h 36"/>
                  <a:gd name="T54" fmla="*/ 45 w 70"/>
                  <a:gd name="T55" fmla="*/ 0 h 36"/>
                  <a:gd name="T56" fmla="*/ 49 w 70"/>
                  <a:gd name="T57" fmla="*/ 4 h 36"/>
                  <a:gd name="T58" fmla="*/ 45 w 70"/>
                  <a:gd name="T59" fmla="*/ 4 h 36"/>
                  <a:gd name="T60" fmla="*/ 38 w 70"/>
                  <a:gd name="T61" fmla="*/ 7 h 36"/>
                  <a:gd name="T62" fmla="*/ 35 w 70"/>
                  <a:gd name="T63" fmla="*/ 12 h 36"/>
                  <a:gd name="T64" fmla="*/ 0 w 70"/>
                  <a:gd name="T65" fmla="*/ 12 h 36"/>
                  <a:gd name="T66" fmla="*/ 0 w 70"/>
                  <a:gd name="T67" fmla="*/ 13 h 36"/>
                  <a:gd name="T68" fmla="*/ 0 w 70"/>
                  <a:gd name="T69" fmla="*/ 13 h 36"/>
                  <a:gd name="T70" fmla="*/ 0 w 70"/>
                  <a:gd name="T71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0" h="36">
                    <a:moveTo>
                      <a:pt x="0" y="13"/>
                    </a:moveTo>
                    <a:lnTo>
                      <a:pt x="12" y="19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7" y="28"/>
                    </a:lnTo>
                    <a:lnTo>
                      <a:pt x="17" y="29"/>
                    </a:lnTo>
                    <a:lnTo>
                      <a:pt x="19" y="31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20" y="36"/>
                    </a:lnTo>
                    <a:lnTo>
                      <a:pt x="31" y="29"/>
                    </a:lnTo>
                    <a:lnTo>
                      <a:pt x="34" y="26"/>
                    </a:lnTo>
                    <a:lnTo>
                      <a:pt x="32" y="22"/>
                    </a:lnTo>
                    <a:lnTo>
                      <a:pt x="53" y="21"/>
                    </a:lnTo>
                    <a:lnTo>
                      <a:pt x="55" y="20"/>
                    </a:lnTo>
                    <a:lnTo>
                      <a:pt x="51" y="19"/>
                    </a:lnTo>
                    <a:lnTo>
                      <a:pt x="49" y="17"/>
                    </a:lnTo>
                    <a:lnTo>
                      <a:pt x="55" y="15"/>
                    </a:lnTo>
                    <a:lnTo>
                      <a:pt x="66" y="15"/>
                    </a:lnTo>
                    <a:lnTo>
                      <a:pt x="70" y="13"/>
                    </a:lnTo>
                    <a:lnTo>
                      <a:pt x="70" y="9"/>
                    </a:lnTo>
                    <a:lnTo>
                      <a:pt x="69" y="6"/>
                    </a:lnTo>
                    <a:lnTo>
                      <a:pt x="56" y="7"/>
                    </a:lnTo>
                    <a:lnTo>
                      <a:pt x="55" y="6"/>
                    </a:lnTo>
                    <a:lnTo>
                      <a:pt x="64" y="3"/>
                    </a:lnTo>
                    <a:lnTo>
                      <a:pt x="62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9" y="4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5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Freeform 44">
                <a:extLst>
                  <a:ext uri="{FF2B5EF4-FFF2-40B4-BE49-F238E27FC236}">
                    <a16:creationId xmlns:a16="http://schemas.microsoft.com/office/drawing/2014/main" id="{E6F821DB-B697-4353-993F-99A937CD4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865"/>
                <a:ext cx="65" cy="18"/>
              </a:xfrm>
              <a:custGeom>
                <a:avLst/>
                <a:gdLst>
                  <a:gd name="T0" fmla="*/ 1 w 65"/>
                  <a:gd name="T1" fmla="*/ 14 h 18"/>
                  <a:gd name="T2" fmla="*/ 9 w 65"/>
                  <a:gd name="T3" fmla="*/ 15 h 18"/>
                  <a:gd name="T4" fmla="*/ 14 w 65"/>
                  <a:gd name="T5" fmla="*/ 17 h 18"/>
                  <a:gd name="T6" fmla="*/ 17 w 65"/>
                  <a:gd name="T7" fmla="*/ 16 h 18"/>
                  <a:gd name="T8" fmla="*/ 24 w 65"/>
                  <a:gd name="T9" fmla="*/ 18 h 18"/>
                  <a:gd name="T10" fmla="*/ 30 w 65"/>
                  <a:gd name="T11" fmla="*/ 16 h 18"/>
                  <a:gd name="T12" fmla="*/ 27 w 65"/>
                  <a:gd name="T13" fmla="*/ 13 h 18"/>
                  <a:gd name="T14" fmla="*/ 21 w 65"/>
                  <a:gd name="T15" fmla="*/ 13 h 18"/>
                  <a:gd name="T16" fmla="*/ 21 w 65"/>
                  <a:gd name="T17" fmla="*/ 9 h 18"/>
                  <a:gd name="T18" fmla="*/ 36 w 65"/>
                  <a:gd name="T19" fmla="*/ 4 h 18"/>
                  <a:gd name="T20" fmla="*/ 49 w 65"/>
                  <a:gd name="T21" fmla="*/ 4 h 18"/>
                  <a:gd name="T22" fmla="*/ 50 w 65"/>
                  <a:gd name="T23" fmla="*/ 7 h 18"/>
                  <a:gd name="T24" fmla="*/ 57 w 65"/>
                  <a:gd name="T25" fmla="*/ 9 h 18"/>
                  <a:gd name="T26" fmla="*/ 65 w 65"/>
                  <a:gd name="T27" fmla="*/ 7 h 18"/>
                  <a:gd name="T28" fmla="*/ 60 w 65"/>
                  <a:gd name="T29" fmla="*/ 3 h 18"/>
                  <a:gd name="T30" fmla="*/ 48 w 65"/>
                  <a:gd name="T31" fmla="*/ 1 h 18"/>
                  <a:gd name="T32" fmla="*/ 30 w 65"/>
                  <a:gd name="T33" fmla="*/ 1 h 18"/>
                  <a:gd name="T34" fmla="*/ 27 w 65"/>
                  <a:gd name="T35" fmla="*/ 0 h 18"/>
                  <a:gd name="T36" fmla="*/ 21 w 65"/>
                  <a:gd name="T37" fmla="*/ 4 h 18"/>
                  <a:gd name="T38" fmla="*/ 3 w 65"/>
                  <a:gd name="T39" fmla="*/ 7 h 18"/>
                  <a:gd name="T40" fmla="*/ 0 w 65"/>
                  <a:gd name="T41" fmla="*/ 9 h 18"/>
                  <a:gd name="T42" fmla="*/ 0 w 65"/>
                  <a:gd name="T43" fmla="*/ 10 h 18"/>
                  <a:gd name="T44" fmla="*/ 1 w 65"/>
                  <a:gd name="T45" fmla="*/ 13 h 18"/>
                  <a:gd name="T46" fmla="*/ 1 w 65"/>
                  <a:gd name="T47" fmla="*/ 14 h 18"/>
                  <a:gd name="T48" fmla="*/ 1 w 65"/>
                  <a:gd name="T49" fmla="*/ 14 h 18"/>
                  <a:gd name="T50" fmla="*/ 1 w 65"/>
                  <a:gd name="T51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5" h="18">
                    <a:moveTo>
                      <a:pt x="1" y="14"/>
                    </a:moveTo>
                    <a:lnTo>
                      <a:pt x="9" y="15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24" y="18"/>
                    </a:lnTo>
                    <a:lnTo>
                      <a:pt x="30" y="16"/>
                    </a:lnTo>
                    <a:lnTo>
                      <a:pt x="27" y="13"/>
                    </a:lnTo>
                    <a:lnTo>
                      <a:pt x="21" y="13"/>
                    </a:lnTo>
                    <a:lnTo>
                      <a:pt x="21" y="9"/>
                    </a:lnTo>
                    <a:lnTo>
                      <a:pt x="36" y="4"/>
                    </a:lnTo>
                    <a:lnTo>
                      <a:pt x="49" y="4"/>
                    </a:lnTo>
                    <a:lnTo>
                      <a:pt x="50" y="7"/>
                    </a:lnTo>
                    <a:lnTo>
                      <a:pt x="57" y="9"/>
                    </a:lnTo>
                    <a:lnTo>
                      <a:pt x="65" y="7"/>
                    </a:lnTo>
                    <a:lnTo>
                      <a:pt x="60" y="3"/>
                    </a:lnTo>
                    <a:lnTo>
                      <a:pt x="48" y="1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21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Freeform 45">
                <a:extLst>
                  <a:ext uri="{FF2B5EF4-FFF2-40B4-BE49-F238E27FC236}">
                    <a16:creationId xmlns:a16="http://schemas.microsoft.com/office/drawing/2014/main" id="{C4DABDA6-2694-47D3-8D61-6D07DEF9E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891"/>
                <a:ext cx="12" cy="6"/>
              </a:xfrm>
              <a:custGeom>
                <a:avLst/>
                <a:gdLst>
                  <a:gd name="T0" fmla="*/ 7 w 12"/>
                  <a:gd name="T1" fmla="*/ 0 h 6"/>
                  <a:gd name="T2" fmla="*/ 0 w 12"/>
                  <a:gd name="T3" fmla="*/ 1 h 6"/>
                  <a:gd name="T4" fmla="*/ 0 w 12"/>
                  <a:gd name="T5" fmla="*/ 5 h 6"/>
                  <a:gd name="T6" fmla="*/ 1 w 12"/>
                  <a:gd name="T7" fmla="*/ 6 h 6"/>
                  <a:gd name="T8" fmla="*/ 12 w 12"/>
                  <a:gd name="T9" fmla="*/ 6 h 6"/>
                  <a:gd name="T10" fmla="*/ 7 w 12"/>
                  <a:gd name="T11" fmla="*/ 0 h 6"/>
                  <a:gd name="T12" fmla="*/ 7 w 12"/>
                  <a:gd name="T13" fmla="*/ 0 h 6"/>
                  <a:gd name="T14" fmla="*/ 7 w 1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7" y="0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2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Freeform 46">
                <a:extLst>
                  <a:ext uri="{FF2B5EF4-FFF2-40B4-BE49-F238E27FC236}">
                    <a16:creationId xmlns:a16="http://schemas.microsoft.com/office/drawing/2014/main" id="{DF508811-B603-4C0E-9DB2-D3CCA09A5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897"/>
                <a:ext cx="16" cy="5"/>
              </a:xfrm>
              <a:custGeom>
                <a:avLst/>
                <a:gdLst>
                  <a:gd name="T0" fmla="*/ 16 w 16"/>
                  <a:gd name="T1" fmla="*/ 5 h 5"/>
                  <a:gd name="T2" fmla="*/ 15 w 16"/>
                  <a:gd name="T3" fmla="*/ 1 h 5"/>
                  <a:gd name="T4" fmla="*/ 11 w 16"/>
                  <a:gd name="T5" fmla="*/ 0 h 5"/>
                  <a:gd name="T6" fmla="*/ 8 w 16"/>
                  <a:gd name="T7" fmla="*/ 1 h 5"/>
                  <a:gd name="T8" fmla="*/ 0 w 16"/>
                  <a:gd name="T9" fmla="*/ 2 h 5"/>
                  <a:gd name="T10" fmla="*/ 0 w 16"/>
                  <a:gd name="T11" fmla="*/ 2 h 5"/>
                  <a:gd name="T12" fmla="*/ 9 w 16"/>
                  <a:gd name="T13" fmla="*/ 5 h 5"/>
                  <a:gd name="T14" fmla="*/ 16 w 16"/>
                  <a:gd name="T15" fmla="*/ 5 h 5"/>
                  <a:gd name="T16" fmla="*/ 16 w 16"/>
                  <a:gd name="T17" fmla="*/ 5 h 5"/>
                  <a:gd name="T18" fmla="*/ 16 w 16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6" y="5"/>
                    </a:moveTo>
                    <a:lnTo>
                      <a:pt x="15" y="1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Freeform 47">
                <a:extLst>
                  <a:ext uri="{FF2B5EF4-FFF2-40B4-BE49-F238E27FC236}">
                    <a16:creationId xmlns:a16="http://schemas.microsoft.com/office/drawing/2014/main" id="{B2C34636-099C-4CAD-87BE-46B8A4720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897"/>
                <a:ext cx="10" cy="4"/>
              </a:xfrm>
              <a:custGeom>
                <a:avLst/>
                <a:gdLst>
                  <a:gd name="T0" fmla="*/ 4 w 10"/>
                  <a:gd name="T1" fmla="*/ 0 h 4"/>
                  <a:gd name="T2" fmla="*/ 1 w 10"/>
                  <a:gd name="T3" fmla="*/ 2 h 4"/>
                  <a:gd name="T4" fmla="*/ 0 w 10"/>
                  <a:gd name="T5" fmla="*/ 4 h 4"/>
                  <a:gd name="T6" fmla="*/ 10 w 10"/>
                  <a:gd name="T7" fmla="*/ 2 h 4"/>
                  <a:gd name="T8" fmla="*/ 4 w 10"/>
                  <a:gd name="T9" fmla="*/ 0 h 4"/>
                  <a:gd name="T10" fmla="*/ 4 w 10"/>
                  <a:gd name="T11" fmla="*/ 0 h 4"/>
                  <a:gd name="T12" fmla="*/ 4 w 1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4" y="0"/>
                    </a:moveTo>
                    <a:lnTo>
                      <a:pt x="1" y="2"/>
                    </a:lnTo>
                    <a:lnTo>
                      <a:pt x="0" y="4"/>
                    </a:lnTo>
                    <a:lnTo>
                      <a:pt x="1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Freeform 48">
                <a:extLst>
                  <a:ext uri="{FF2B5EF4-FFF2-40B4-BE49-F238E27FC236}">
                    <a16:creationId xmlns:a16="http://schemas.microsoft.com/office/drawing/2014/main" id="{F5526883-53B8-4485-8EA9-C3AD5CB1C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857"/>
                <a:ext cx="7" cy="6"/>
              </a:xfrm>
              <a:custGeom>
                <a:avLst/>
                <a:gdLst>
                  <a:gd name="T0" fmla="*/ 7 w 7"/>
                  <a:gd name="T1" fmla="*/ 5 h 6"/>
                  <a:gd name="T2" fmla="*/ 4 w 7"/>
                  <a:gd name="T3" fmla="*/ 0 h 6"/>
                  <a:gd name="T4" fmla="*/ 1 w 7"/>
                  <a:gd name="T5" fmla="*/ 0 h 6"/>
                  <a:gd name="T6" fmla="*/ 0 w 7"/>
                  <a:gd name="T7" fmla="*/ 5 h 6"/>
                  <a:gd name="T8" fmla="*/ 3 w 7"/>
                  <a:gd name="T9" fmla="*/ 6 h 6"/>
                  <a:gd name="T10" fmla="*/ 7 w 7"/>
                  <a:gd name="T11" fmla="*/ 5 h 6"/>
                  <a:gd name="T12" fmla="*/ 7 w 7"/>
                  <a:gd name="T13" fmla="*/ 5 h 6"/>
                  <a:gd name="T14" fmla="*/ 7 w 7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7" y="5"/>
                    </a:moveTo>
                    <a:lnTo>
                      <a:pt x="4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Freeform 49">
                <a:extLst>
                  <a:ext uri="{FF2B5EF4-FFF2-40B4-BE49-F238E27FC236}">
                    <a16:creationId xmlns:a16="http://schemas.microsoft.com/office/drawing/2014/main" id="{AED40E02-EF42-41BA-A87A-124D9319A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1" y="1185"/>
                <a:ext cx="22" cy="12"/>
              </a:xfrm>
              <a:custGeom>
                <a:avLst/>
                <a:gdLst>
                  <a:gd name="T0" fmla="*/ 0 w 22"/>
                  <a:gd name="T1" fmla="*/ 1 h 12"/>
                  <a:gd name="T2" fmla="*/ 4 w 22"/>
                  <a:gd name="T3" fmla="*/ 7 h 12"/>
                  <a:gd name="T4" fmla="*/ 16 w 22"/>
                  <a:gd name="T5" fmla="*/ 12 h 12"/>
                  <a:gd name="T6" fmla="*/ 21 w 22"/>
                  <a:gd name="T7" fmla="*/ 12 h 12"/>
                  <a:gd name="T8" fmla="*/ 22 w 22"/>
                  <a:gd name="T9" fmla="*/ 7 h 12"/>
                  <a:gd name="T10" fmla="*/ 7 w 22"/>
                  <a:gd name="T11" fmla="*/ 0 h 12"/>
                  <a:gd name="T12" fmla="*/ 0 w 22"/>
                  <a:gd name="T13" fmla="*/ 1 h 12"/>
                  <a:gd name="T14" fmla="*/ 0 w 22"/>
                  <a:gd name="T15" fmla="*/ 1 h 12"/>
                  <a:gd name="T16" fmla="*/ 0 w 22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2">
                    <a:moveTo>
                      <a:pt x="0" y="1"/>
                    </a:moveTo>
                    <a:lnTo>
                      <a:pt x="4" y="7"/>
                    </a:lnTo>
                    <a:lnTo>
                      <a:pt x="16" y="12"/>
                    </a:lnTo>
                    <a:lnTo>
                      <a:pt x="21" y="12"/>
                    </a:lnTo>
                    <a:lnTo>
                      <a:pt x="22" y="7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Freeform 50">
                <a:extLst>
                  <a:ext uri="{FF2B5EF4-FFF2-40B4-BE49-F238E27FC236}">
                    <a16:creationId xmlns:a16="http://schemas.microsoft.com/office/drawing/2014/main" id="{1860AD6C-FE19-44CC-953F-F047E2D10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9" y="994"/>
                <a:ext cx="222" cy="108"/>
              </a:xfrm>
              <a:custGeom>
                <a:avLst/>
                <a:gdLst>
                  <a:gd name="T0" fmla="*/ 26 w 222"/>
                  <a:gd name="T1" fmla="*/ 94 h 108"/>
                  <a:gd name="T2" fmla="*/ 12 w 222"/>
                  <a:gd name="T3" fmla="*/ 100 h 108"/>
                  <a:gd name="T4" fmla="*/ 30 w 222"/>
                  <a:gd name="T5" fmla="*/ 103 h 108"/>
                  <a:gd name="T6" fmla="*/ 44 w 222"/>
                  <a:gd name="T7" fmla="*/ 108 h 108"/>
                  <a:gd name="T8" fmla="*/ 60 w 222"/>
                  <a:gd name="T9" fmla="*/ 81 h 108"/>
                  <a:gd name="T10" fmla="*/ 71 w 222"/>
                  <a:gd name="T11" fmla="*/ 77 h 108"/>
                  <a:gd name="T12" fmla="*/ 76 w 222"/>
                  <a:gd name="T13" fmla="*/ 70 h 108"/>
                  <a:gd name="T14" fmla="*/ 93 w 222"/>
                  <a:gd name="T15" fmla="*/ 65 h 108"/>
                  <a:gd name="T16" fmla="*/ 100 w 222"/>
                  <a:gd name="T17" fmla="*/ 58 h 108"/>
                  <a:gd name="T18" fmla="*/ 115 w 222"/>
                  <a:gd name="T19" fmla="*/ 47 h 108"/>
                  <a:gd name="T20" fmla="*/ 129 w 222"/>
                  <a:gd name="T21" fmla="*/ 40 h 108"/>
                  <a:gd name="T22" fmla="*/ 143 w 222"/>
                  <a:gd name="T23" fmla="*/ 34 h 108"/>
                  <a:gd name="T24" fmla="*/ 164 w 222"/>
                  <a:gd name="T25" fmla="*/ 30 h 108"/>
                  <a:gd name="T26" fmla="*/ 203 w 222"/>
                  <a:gd name="T27" fmla="*/ 22 h 108"/>
                  <a:gd name="T28" fmla="*/ 215 w 222"/>
                  <a:gd name="T29" fmla="*/ 15 h 108"/>
                  <a:gd name="T30" fmla="*/ 220 w 222"/>
                  <a:gd name="T31" fmla="*/ 3 h 108"/>
                  <a:gd name="T32" fmla="*/ 189 w 222"/>
                  <a:gd name="T33" fmla="*/ 3 h 108"/>
                  <a:gd name="T34" fmla="*/ 176 w 222"/>
                  <a:gd name="T35" fmla="*/ 11 h 108"/>
                  <a:gd name="T36" fmla="*/ 126 w 222"/>
                  <a:gd name="T37" fmla="*/ 22 h 108"/>
                  <a:gd name="T38" fmla="*/ 108 w 222"/>
                  <a:gd name="T39" fmla="*/ 19 h 108"/>
                  <a:gd name="T40" fmla="*/ 111 w 222"/>
                  <a:gd name="T41" fmla="*/ 26 h 108"/>
                  <a:gd name="T42" fmla="*/ 102 w 222"/>
                  <a:gd name="T43" fmla="*/ 24 h 108"/>
                  <a:gd name="T44" fmla="*/ 85 w 222"/>
                  <a:gd name="T45" fmla="*/ 30 h 108"/>
                  <a:gd name="T46" fmla="*/ 72 w 222"/>
                  <a:gd name="T47" fmla="*/ 35 h 108"/>
                  <a:gd name="T48" fmla="*/ 62 w 222"/>
                  <a:gd name="T49" fmla="*/ 43 h 108"/>
                  <a:gd name="T50" fmla="*/ 50 w 222"/>
                  <a:gd name="T51" fmla="*/ 46 h 108"/>
                  <a:gd name="T52" fmla="*/ 32 w 222"/>
                  <a:gd name="T53" fmla="*/ 48 h 108"/>
                  <a:gd name="T54" fmla="*/ 30 w 222"/>
                  <a:gd name="T55" fmla="*/ 51 h 108"/>
                  <a:gd name="T56" fmla="*/ 39 w 222"/>
                  <a:gd name="T57" fmla="*/ 61 h 108"/>
                  <a:gd name="T58" fmla="*/ 31 w 222"/>
                  <a:gd name="T59" fmla="*/ 65 h 108"/>
                  <a:gd name="T60" fmla="*/ 28 w 222"/>
                  <a:gd name="T61" fmla="*/ 70 h 108"/>
                  <a:gd name="T62" fmla="*/ 32 w 222"/>
                  <a:gd name="T63" fmla="*/ 80 h 108"/>
                  <a:gd name="T64" fmla="*/ 31 w 222"/>
                  <a:gd name="T65" fmla="*/ 81 h 108"/>
                  <a:gd name="T66" fmla="*/ 27 w 222"/>
                  <a:gd name="T67" fmla="*/ 81 h 108"/>
                  <a:gd name="T68" fmla="*/ 21 w 222"/>
                  <a:gd name="T69" fmla="*/ 80 h 108"/>
                  <a:gd name="T70" fmla="*/ 14 w 222"/>
                  <a:gd name="T71" fmla="*/ 81 h 108"/>
                  <a:gd name="T72" fmla="*/ 3 w 222"/>
                  <a:gd name="T73" fmla="*/ 87 h 108"/>
                  <a:gd name="T74" fmla="*/ 9 w 222"/>
                  <a:gd name="T75" fmla="*/ 95 h 108"/>
                  <a:gd name="T76" fmla="*/ 25 w 222"/>
                  <a:gd name="T77" fmla="*/ 9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2" h="108">
                    <a:moveTo>
                      <a:pt x="25" y="92"/>
                    </a:moveTo>
                    <a:lnTo>
                      <a:pt x="26" y="94"/>
                    </a:lnTo>
                    <a:lnTo>
                      <a:pt x="18" y="96"/>
                    </a:lnTo>
                    <a:lnTo>
                      <a:pt x="12" y="100"/>
                    </a:lnTo>
                    <a:lnTo>
                      <a:pt x="13" y="104"/>
                    </a:lnTo>
                    <a:lnTo>
                      <a:pt x="30" y="103"/>
                    </a:lnTo>
                    <a:lnTo>
                      <a:pt x="32" y="105"/>
                    </a:lnTo>
                    <a:lnTo>
                      <a:pt x="44" y="108"/>
                    </a:lnTo>
                    <a:lnTo>
                      <a:pt x="59" y="92"/>
                    </a:lnTo>
                    <a:lnTo>
                      <a:pt x="60" y="81"/>
                    </a:lnTo>
                    <a:lnTo>
                      <a:pt x="65" y="81"/>
                    </a:lnTo>
                    <a:lnTo>
                      <a:pt x="71" y="77"/>
                    </a:lnTo>
                    <a:lnTo>
                      <a:pt x="71" y="70"/>
                    </a:lnTo>
                    <a:lnTo>
                      <a:pt x="76" y="70"/>
                    </a:lnTo>
                    <a:lnTo>
                      <a:pt x="79" y="65"/>
                    </a:lnTo>
                    <a:lnTo>
                      <a:pt x="93" y="65"/>
                    </a:lnTo>
                    <a:lnTo>
                      <a:pt x="93" y="59"/>
                    </a:lnTo>
                    <a:lnTo>
                      <a:pt x="100" y="58"/>
                    </a:lnTo>
                    <a:lnTo>
                      <a:pt x="100" y="53"/>
                    </a:lnTo>
                    <a:lnTo>
                      <a:pt x="115" y="47"/>
                    </a:lnTo>
                    <a:lnTo>
                      <a:pt x="123" y="42"/>
                    </a:lnTo>
                    <a:lnTo>
                      <a:pt x="129" y="40"/>
                    </a:lnTo>
                    <a:lnTo>
                      <a:pt x="142" y="38"/>
                    </a:lnTo>
                    <a:lnTo>
                      <a:pt x="143" y="34"/>
                    </a:lnTo>
                    <a:lnTo>
                      <a:pt x="159" y="32"/>
                    </a:lnTo>
                    <a:lnTo>
                      <a:pt x="164" y="30"/>
                    </a:lnTo>
                    <a:lnTo>
                      <a:pt x="184" y="27"/>
                    </a:lnTo>
                    <a:lnTo>
                      <a:pt x="203" y="22"/>
                    </a:lnTo>
                    <a:lnTo>
                      <a:pt x="217" y="19"/>
                    </a:lnTo>
                    <a:lnTo>
                      <a:pt x="215" y="15"/>
                    </a:lnTo>
                    <a:lnTo>
                      <a:pt x="222" y="10"/>
                    </a:lnTo>
                    <a:lnTo>
                      <a:pt x="220" y="3"/>
                    </a:lnTo>
                    <a:lnTo>
                      <a:pt x="202" y="0"/>
                    </a:lnTo>
                    <a:lnTo>
                      <a:pt x="189" y="3"/>
                    </a:lnTo>
                    <a:lnTo>
                      <a:pt x="178" y="4"/>
                    </a:lnTo>
                    <a:lnTo>
                      <a:pt x="176" y="11"/>
                    </a:lnTo>
                    <a:lnTo>
                      <a:pt x="140" y="18"/>
                    </a:lnTo>
                    <a:lnTo>
                      <a:pt x="126" y="22"/>
                    </a:lnTo>
                    <a:lnTo>
                      <a:pt x="123" y="19"/>
                    </a:lnTo>
                    <a:lnTo>
                      <a:pt x="108" y="19"/>
                    </a:lnTo>
                    <a:lnTo>
                      <a:pt x="103" y="23"/>
                    </a:lnTo>
                    <a:lnTo>
                      <a:pt x="111" y="26"/>
                    </a:lnTo>
                    <a:lnTo>
                      <a:pt x="102" y="27"/>
                    </a:lnTo>
                    <a:lnTo>
                      <a:pt x="102" y="24"/>
                    </a:lnTo>
                    <a:lnTo>
                      <a:pt x="93" y="25"/>
                    </a:lnTo>
                    <a:lnTo>
                      <a:pt x="85" y="30"/>
                    </a:lnTo>
                    <a:lnTo>
                      <a:pt x="72" y="32"/>
                    </a:lnTo>
                    <a:lnTo>
                      <a:pt x="72" y="35"/>
                    </a:lnTo>
                    <a:lnTo>
                      <a:pt x="66" y="35"/>
                    </a:lnTo>
                    <a:lnTo>
                      <a:pt x="62" y="43"/>
                    </a:lnTo>
                    <a:lnTo>
                      <a:pt x="50" y="43"/>
                    </a:lnTo>
                    <a:lnTo>
                      <a:pt x="50" y="46"/>
                    </a:lnTo>
                    <a:lnTo>
                      <a:pt x="40" y="49"/>
                    </a:lnTo>
                    <a:lnTo>
                      <a:pt x="32" y="48"/>
                    </a:lnTo>
                    <a:lnTo>
                      <a:pt x="26" y="49"/>
                    </a:lnTo>
                    <a:lnTo>
                      <a:pt x="30" y="51"/>
                    </a:lnTo>
                    <a:lnTo>
                      <a:pt x="31" y="58"/>
                    </a:lnTo>
                    <a:lnTo>
                      <a:pt x="39" y="61"/>
                    </a:lnTo>
                    <a:lnTo>
                      <a:pt x="35" y="63"/>
                    </a:lnTo>
                    <a:lnTo>
                      <a:pt x="31" y="65"/>
                    </a:lnTo>
                    <a:lnTo>
                      <a:pt x="37" y="69"/>
                    </a:lnTo>
                    <a:lnTo>
                      <a:pt x="28" y="70"/>
                    </a:lnTo>
                    <a:lnTo>
                      <a:pt x="26" y="74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1" y="81"/>
                    </a:lnTo>
                    <a:lnTo>
                      <a:pt x="29" y="81"/>
                    </a:lnTo>
                    <a:lnTo>
                      <a:pt x="27" y="81"/>
                    </a:lnTo>
                    <a:lnTo>
                      <a:pt x="27" y="81"/>
                    </a:lnTo>
                    <a:lnTo>
                      <a:pt x="21" y="80"/>
                    </a:lnTo>
                    <a:lnTo>
                      <a:pt x="19" y="79"/>
                    </a:lnTo>
                    <a:lnTo>
                      <a:pt x="14" y="81"/>
                    </a:lnTo>
                    <a:lnTo>
                      <a:pt x="12" y="87"/>
                    </a:lnTo>
                    <a:lnTo>
                      <a:pt x="3" y="87"/>
                    </a:lnTo>
                    <a:lnTo>
                      <a:pt x="0" y="90"/>
                    </a:lnTo>
                    <a:lnTo>
                      <a:pt x="9" y="95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Freeform 51">
                <a:extLst>
                  <a:ext uri="{FF2B5EF4-FFF2-40B4-BE49-F238E27FC236}">
                    <a16:creationId xmlns:a16="http://schemas.microsoft.com/office/drawing/2014/main" id="{B2EFF870-6BE7-4CE5-A2AB-7C3681AD9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1102"/>
                <a:ext cx="85" cy="78"/>
              </a:xfrm>
              <a:custGeom>
                <a:avLst/>
                <a:gdLst>
                  <a:gd name="T0" fmla="*/ 9 w 85"/>
                  <a:gd name="T1" fmla="*/ 52 h 78"/>
                  <a:gd name="T2" fmla="*/ 15 w 85"/>
                  <a:gd name="T3" fmla="*/ 48 h 78"/>
                  <a:gd name="T4" fmla="*/ 16 w 85"/>
                  <a:gd name="T5" fmla="*/ 52 h 78"/>
                  <a:gd name="T6" fmla="*/ 26 w 85"/>
                  <a:gd name="T7" fmla="*/ 54 h 78"/>
                  <a:gd name="T8" fmla="*/ 36 w 85"/>
                  <a:gd name="T9" fmla="*/ 57 h 78"/>
                  <a:gd name="T10" fmla="*/ 30 w 85"/>
                  <a:gd name="T11" fmla="*/ 65 h 78"/>
                  <a:gd name="T12" fmla="*/ 31 w 85"/>
                  <a:gd name="T13" fmla="*/ 71 h 78"/>
                  <a:gd name="T14" fmla="*/ 42 w 85"/>
                  <a:gd name="T15" fmla="*/ 73 h 78"/>
                  <a:gd name="T16" fmla="*/ 56 w 85"/>
                  <a:gd name="T17" fmla="*/ 78 h 78"/>
                  <a:gd name="T18" fmla="*/ 73 w 85"/>
                  <a:gd name="T19" fmla="*/ 75 h 78"/>
                  <a:gd name="T20" fmla="*/ 83 w 85"/>
                  <a:gd name="T21" fmla="*/ 74 h 78"/>
                  <a:gd name="T22" fmla="*/ 85 w 85"/>
                  <a:gd name="T23" fmla="*/ 68 h 78"/>
                  <a:gd name="T24" fmla="*/ 60 w 85"/>
                  <a:gd name="T25" fmla="*/ 52 h 78"/>
                  <a:gd name="T26" fmla="*/ 55 w 85"/>
                  <a:gd name="T27" fmla="*/ 43 h 78"/>
                  <a:gd name="T28" fmla="*/ 56 w 85"/>
                  <a:gd name="T29" fmla="*/ 20 h 78"/>
                  <a:gd name="T30" fmla="*/ 65 w 85"/>
                  <a:gd name="T31" fmla="*/ 19 h 78"/>
                  <a:gd name="T32" fmla="*/ 72 w 85"/>
                  <a:gd name="T33" fmla="*/ 6 h 78"/>
                  <a:gd name="T34" fmla="*/ 59 w 85"/>
                  <a:gd name="T35" fmla="*/ 0 h 78"/>
                  <a:gd name="T36" fmla="*/ 29 w 85"/>
                  <a:gd name="T37" fmla="*/ 1 h 78"/>
                  <a:gd name="T38" fmla="*/ 23 w 85"/>
                  <a:gd name="T39" fmla="*/ 10 h 78"/>
                  <a:gd name="T40" fmla="*/ 18 w 85"/>
                  <a:gd name="T41" fmla="*/ 11 h 78"/>
                  <a:gd name="T42" fmla="*/ 13 w 85"/>
                  <a:gd name="T43" fmla="*/ 15 h 78"/>
                  <a:gd name="T44" fmla="*/ 19 w 85"/>
                  <a:gd name="T45" fmla="*/ 20 h 78"/>
                  <a:gd name="T46" fmla="*/ 18 w 85"/>
                  <a:gd name="T47" fmla="*/ 28 h 78"/>
                  <a:gd name="T48" fmla="*/ 12 w 85"/>
                  <a:gd name="T49" fmla="*/ 33 h 78"/>
                  <a:gd name="T50" fmla="*/ 3 w 85"/>
                  <a:gd name="T51" fmla="*/ 34 h 78"/>
                  <a:gd name="T52" fmla="*/ 0 w 85"/>
                  <a:gd name="T53" fmla="*/ 45 h 78"/>
                  <a:gd name="T54" fmla="*/ 2 w 85"/>
                  <a:gd name="T55" fmla="*/ 50 h 78"/>
                  <a:gd name="T56" fmla="*/ 9 w 85"/>
                  <a:gd name="T57" fmla="*/ 52 h 78"/>
                  <a:gd name="T58" fmla="*/ 9 w 85"/>
                  <a:gd name="T59" fmla="*/ 52 h 78"/>
                  <a:gd name="T60" fmla="*/ 9 w 85"/>
                  <a:gd name="T61" fmla="*/ 5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5" h="78">
                    <a:moveTo>
                      <a:pt x="9" y="52"/>
                    </a:moveTo>
                    <a:lnTo>
                      <a:pt x="15" y="48"/>
                    </a:lnTo>
                    <a:lnTo>
                      <a:pt x="16" y="52"/>
                    </a:lnTo>
                    <a:lnTo>
                      <a:pt x="26" y="54"/>
                    </a:lnTo>
                    <a:lnTo>
                      <a:pt x="36" y="57"/>
                    </a:lnTo>
                    <a:lnTo>
                      <a:pt x="30" y="65"/>
                    </a:lnTo>
                    <a:lnTo>
                      <a:pt x="31" y="71"/>
                    </a:lnTo>
                    <a:lnTo>
                      <a:pt x="42" y="73"/>
                    </a:lnTo>
                    <a:lnTo>
                      <a:pt x="56" y="78"/>
                    </a:lnTo>
                    <a:lnTo>
                      <a:pt x="73" y="75"/>
                    </a:lnTo>
                    <a:lnTo>
                      <a:pt x="83" y="74"/>
                    </a:lnTo>
                    <a:lnTo>
                      <a:pt x="85" y="68"/>
                    </a:lnTo>
                    <a:lnTo>
                      <a:pt x="60" y="52"/>
                    </a:lnTo>
                    <a:lnTo>
                      <a:pt x="55" y="43"/>
                    </a:lnTo>
                    <a:lnTo>
                      <a:pt x="56" y="20"/>
                    </a:lnTo>
                    <a:lnTo>
                      <a:pt x="65" y="19"/>
                    </a:lnTo>
                    <a:lnTo>
                      <a:pt x="72" y="6"/>
                    </a:lnTo>
                    <a:lnTo>
                      <a:pt x="59" y="0"/>
                    </a:lnTo>
                    <a:lnTo>
                      <a:pt x="29" y="1"/>
                    </a:lnTo>
                    <a:lnTo>
                      <a:pt x="23" y="10"/>
                    </a:lnTo>
                    <a:lnTo>
                      <a:pt x="18" y="11"/>
                    </a:lnTo>
                    <a:lnTo>
                      <a:pt x="13" y="15"/>
                    </a:lnTo>
                    <a:lnTo>
                      <a:pt x="19" y="20"/>
                    </a:lnTo>
                    <a:lnTo>
                      <a:pt x="18" y="28"/>
                    </a:lnTo>
                    <a:lnTo>
                      <a:pt x="12" y="33"/>
                    </a:lnTo>
                    <a:lnTo>
                      <a:pt x="3" y="34"/>
                    </a:lnTo>
                    <a:lnTo>
                      <a:pt x="0" y="45"/>
                    </a:lnTo>
                    <a:lnTo>
                      <a:pt x="2" y="50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Freeform 52">
                <a:extLst>
                  <a:ext uri="{FF2B5EF4-FFF2-40B4-BE49-F238E27FC236}">
                    <a16:creationId xmlns:a16="http://schemas.microsoft.com/office/drawing/2014/main" id="{DF20C8DB-C3E7-4900-85F0-341B17643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1155"/>
                <a:ext cx="16" cy="11"/>
              </a:xfrm>
              <a:custGeom>
                <a:avLst/>
                <a:gdLst>
                  <a:gd name="T0" fmla="*/ 0 w 16"/>
                  <a:gd name="T1" fmla="*/ 2 h 11"/>
                  <a:gd name="T2" fmla="*/ 15 w 16"/>
                  <a:gd name="T3" fmla="*/ 11 h 11"/>
                  <a:gd name="T4" fmla="*/ 16 w 16"/>
                  <a:gd name="T5" fmla="*/ 7 h 11"/>
                  <a:gd name="T6" fmla="*/ 5 w 16"/>
                  <a:gd name="T7" fmla="*/ 0 h 11"/>
                  <a:gd name="T8" fmla="*/ 0 w 16"/>
                  <a:gd name="T9" fmla="*/ 2 h 11"/>
                  <a:gd name="T10" fmla="*/ 0 w 16"/>
                  <a:gd name="T11" fmla="*/ 2 h 11"/>
                  <a:gd name="T12" fmla="*/ 0 w 1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1">
                    <a:moveTo>
                      <a:pt x="0" y="2"/>
                    </a:moveTo>
                    <a:lnTo>
                      <a:pt x="15" y="11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Freeform 53">
                <a:extLst>
                  <a:ext uri="{FF2B5EF4-FFF2-40B4-BE49-F238E27FC236}">
                    <a16:creationId xmlns:a16="http://schemas.microsoft.com/office/drawing/2014/main" id="{266A6D65-4768-45AC-916F-7223E7B53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7" y="1204"/>
                <a:ext cx="33" cy="19"/>
              </a:xfrm>
              <a:custGeom>
                <a:avLst/>
                <a:gdLst>
                  <a:gd name="T0" fmla="*/ 1 w 33"/>
                  <a:gd name="T1" fmla="*/ 11 h 19"/>
                  <a:gd name="T2" fmla="*/ 0 w 33"/>
                  <a:gd name="T3" fmla="*/ 17 h 19"/>
                  <a:gd name="T4" fmla="*/ 18 w 33"/>
                  <a:gd name="T5" fmla="*/ 19 h 19"/>
                  <a:gd name="T6" fmla="*/ 32 w 33"/>
                  <a:gd name="T7" fmla="*/ 15 h 19"/>
                  <a:gd name="T8" fmla="*/ 33 w 33"/>
                  <a:gd name="T9" fmla="*/ 8 h 19"/>
                  <a:gd name="T10" fmla="*/ 23 w 33"/>
                  <a:gd name="T11" fmla="*/ 6 h 19"/>
                  <a:gd name="T12" fmla="*/ 17 w 33"/>
                  <a:gd name="T13" fmla="*/ 0 h 19"/>
                  <a:gd name="T14" fmla="*/ 4 w 33"/>
                  <a:gd name="T15" fmla="*/ 1 h 19"/>
                  <a:gd name="T16" fmla="*/ 1 w 33"/>
                  <a:gd name="T17" fmla="*/ 11 h 19"/>
                  <a:gd name="T18" fmla="*/ 1 w 33"/>
                  <a:gd name="T19" fmla="*/ 11 h 19"/>
                  <a:gd name="T20" fmla="*/ 1 w 33"/>
                  <a:gd name="T21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9">
                    <a:moveTo>
                      <a:pt x="1" y="11"/>
                    </a:moveTo>
                    <a:lnTo>
                      <a:pt x="0" y="17"/>
                    </a:lnTo>
                    <a:lnTo>
                      <a:pt x="18" y="19"/>
                    </a:lnTo>
                    <a:lnTo>
                      <a:pt x="32" y="15"/>
                    </a:lnTo>
                    <a:lnTo>
                      <a:pt x="33" y="8"/>
                    </a:lnTo>
                    <a:lnTo>
                      <a:pt x="23" y="6"/>
                    </a:lnTo>
                    <a:lnTo>
                      <a:pt x="17" y="0"/>
                    </a:lnTo>
                    <a:lnTo>
                      <a:pt x="4" y="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Freeform 54">
                <a:extLst>
                  <a:ext uri="{FF2B5EF4-FFF2-40B4-BE49-F238E27FC236}">
                    <a16:creationId xmlns:a16="http://schemas.microsoft.com/office/drawing/2014/main" id="{25A8B8E6-0895-41C1-B979-B6ED2F5C0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" y="1148"/>
                <a:ext cx="57" cy="18"/>
              </a:xfrm>
              <a:custGeom>
                <a:avLst/>
                <a:gdLst>
                  <a:gd name="T0" fmla="*/ 24 w 57"/>
                  <a:gd name="T1" fmla="*/ 17 h 18"/>
                  <a:gd name="T2" fmla="*/ 48 w 57"/>
                  <a:gd name="T3" fmla="*/ 18 h 18"/>
                  <a:gd name="T4" fmla="*/ 56 w 57"/>
                  <a:gd name="T5" fmla="*/ 12 h 18"/>
                  <a:gd name="T6" fmla="*/ 57 w 57"/>
                  <a:gd name="T7" fmla="*/ 8 h 18"/>
                  <a:gd name="T8" fmla="*/ 56 w 57"/>
                  <a:gd name="T9" fmla="*/ 6 h 18"/>
                  <a:gd name="T10" fmla="*/ 49 w 57"/>
                  <a:gd name="T11" fmla="*/ 6 h 18"/>
                  <a:gd name="T12" fmla="*/ 42 w 57"/>
                  <a:gd name="T13" fmla="*/ 1 h 18"/>
                  <a:gd name="T14" fmla="*/ 32 w 57"/>
                  <a:gd name="T15" fmla="*/ 2 h 18"/>
                  <a:gd name="T16" fmla="*/ 18 w 57"/>
                  <a:gd name="T17" fmla="*/ 3 h 18"/>
                  <a:gd name="T18" fmla="*/ 7 w 57"/>
                  <a:gd name="T19" fmla="*/ 0 h 18"/>
                  <a:gd name="T20" fmla="*/ 3 w 57"/>
                  <a:gd name="T21" fmla="*/ 1 h 18"/>
                  <a:gd name="T22" fmla="*/ 0 w 57"/>
                  <a:gd name="T23" fmla="*/ 5 h 18"/>
                  <a:gd name="T24" fmla="*/ 11 w 57"/>
                  <a:gd name="T25" fmla="*/ 12 h 18"/>
                  <a:gd name="T26" fmla="*/ 24 w 57"/>
                  <a:gd name="T27" fmla="*/ 17 h 18"/>
                  <a:gd name="T28" fmla="*/ 24 w 57"/>
                  <a:gd name="T29" fmla="*/ 17 h 18"/>
                  <a:gd name="T30" fmla="*/ 24 w 57"/>
                  <a:gd name="T3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18">
                    <a:moveTo>
                      <a:pt x="24" y="17"/>
                    </a:moveTo>
                    <a:lnTo>
                      <a:pt x="48" y="18"/>
                    </a:lnTo>
                    <a:lnTo>
                      <a:pt x="56" y="12"/>
                    </a:lnTo>
                    <a:lnTo>
                      <a:pt x="57" y="8"/>
                    </a:lnTo>
                    <a:lnTo>
                      <a:pt x="56" y="6"/>
                    </a:lnTo>
                    <a:lnTo>
                      <a:pt x="49" y="6"/>
                    </a:lnTo>
                    <a:lnTo>
                      <a:pt x="42" y="1"/>
                    </a:lnTo>
                    <a:lnTo>
                      <a:pt x="32" y="2"/>
                    </a:lnTo>
                    <a:lnTo>
                      <a:pt x="18" y="3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5"/>
                    </a:lnTo>
                    <a:lnTo>
                      <a:pt x="11" y="12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4" y="1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Freeform 55">
                <a:extLst>
                  <a:ext uri="{FF2B5EF4-FFF2-40B4-BE49-F238E27FC236}">
                    <a16:creationId xmlns:a16="http://schemas.microsoft.com/office/drawing/2014/main" id="{5AB474F1-0E9F-40BD-9F9C-04D3203BE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" y="1187"/>
                <a:ext cx="22" cy="11"/>
              </a:xfrm>
              <a:custGeom>
                <a:avLst/>
                <a:gdLst>
                  <a:gd name="T0" fmla="*/ 19 w 22"/>
                  <a:gd name="T1" fmla="*/ 11 h 11"/>
                  <a:gd name="T2" fmla="*/ 22 w 22"/>
                  <a:gd name="T3" fmla="*/ 8 h 11"/>
                  <a:gd name="T4" fmla="*/ 22 w 22"/>
                  <a:gd name="T5" fmla="*/ 5 h 11"/>
                  <a:gd name="T6" fmla="*/ 9 w 22"/>
                  <a:gd name="T7" fmla="*/ 0 h 11"/>
                  <a:gd name="T8" fmla="*/ 4 w 22"/>
                  <a:gd name="T9" fmla="*/ 2 h 11"/>
                  <a:gd name="T10" fmla="*/ 0 w 22"/>
                  <a:gd name="T11" fmla="*/ 6 h 11"/>
                  <a:gd name="T12" fmla="*/ 11 w 22"/>
                  <a:gd name="T13" fmla="*/ 10 h 11"/>
                  <a:gd name="T14" fmla="*/ 19 w 22"/>
                  <a:gd name="T15" fmla="*/ 11 h 11"/>
                  <a:gd name="T16" fmla="*/ 19 w 22"/>
                  <a:gd name="T17" fmla="*/ 11 h 11"/>
                  <a:gd name="T18" fmla="*/ 19 w 22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1">
                    <a:moveTo>
                      <a:pt x="19" y="11"/>
                    </a:moveTo>
                    <a:lnTo>
                      <a:pt x="22" y="8"/>
                    </a:lnTo>
                    <a:lnTo>
                      <a:pt x="22" y="5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11" y="10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Freeform 56">
                <a:extLst>
                  <a:ext uri="{FF2B5EF4-FFF2-40B4-BE49-F238E27FC236}">
                    <a16:creationId xmlns:a16="http://schemas.microsoft.com/office/drawing/2014/main" id="{35AEABC0-0261-478F-96B1-988EEA6E2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7" y="1129"/>
                <a:ext cx="12" cy="10"/>
              </a:xfrm>
              <a:custGeom>
                <a:avLst/>
                <a:gdLst>
                  <a:gd name="T0" fmla="*/ 3 w 12"/>
                  <a:gd name="T1" fmla="*/ 10 h 10"/>
                  <a:gd name="T2" fmla="*/ 8 w 12"/>
                  <a:gd name="T3" fmla="*/ 8 h 10"/>
                  <a:gd name="T4" fmla="*/ 12 w 12"/>
                  <a:gd name="T5" fmla="*/ 2 h 10"/>
                  <a:gd name="T6" fmla="*/ 9 w 12"/>
                  <a:gd name="T7" fmla="*/ 0 h 10"/>
                  <a:gd name="T8" fmla="*/ 1 w 12"/>
                  <a:gd name="T9" fmla="*/ 2 h 10"/>
                  <a:gd name="T10" fmla="*/ 0 w 12"/>
                  <a:gd name="T11" fmla="*/ 4 h 10"/>
                  <a:gd name="T12" fmla="*/ 7 w 12"/>
                  <a:gd name="T13" fmla="*/ 4 h 10"/>
                  <a:gd name="T14" fmla="*/ 3 w 12"/>
                  <a:gd name="T15" fmla="*/ 7 h 10"/>
                  <a:gd name="T16" fmla="*/ 3 w 12"/>
                  <a:gd name="T17" fmla="*/ 10 h 10"/>
                  <a:gd name="T18" fmla="*/ 3 w 12"/>
                  <a:gd name="T19" fmla="*/ 10 h 10"/>
                  <a:gd name="T20" fmla="*/ 3 w 12"/>
                  <a:gd name="T2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0">
                    <a:moveTo>
                      <a:pt x="3" y="10"/>
                    </a:moveTo>
                    <a:lnTo>
                      <a:pt x="8" y="8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Freeform 57">
                <a:extLst>
                  <a:ext uri="{FF2B5EF4-FFF2-40B4-BE49-F238E27FC236}">
                    <a16:creationId xmlns:a16="http://schemas.microsoft.com/office/drawing/2014/main" id="{976BD438-D88D-41EF-A1D1-C436E8D07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" y="1081"/>
                <a:ext cx="49" cy="21"/>
              </a:xfrm>
              <a:custGeom>
                <a:avLst/>
                <a:gdLst>
                  <a:gd name="T0" fmla="*/ 12 w 49"/>
                  <a:gd name="T1" fmla="*/ 16 h 21"/>
                  <a:gd name="T2" fmla="*/ 15 w 49"/>
                  <a:gd name="T3" fmla="*/ 18 h 21"/>
                  <a:gd name="T4" fmla="*/ 25 w 49"/>
                  <a:gd name="T5" fmla="*/ 19 h 21"/>
                  <a:gd name="T6" fmla="*/ 45 w 49"/>
                  <a:gd name="T7" fmla="*/ 21 h 21"/>
                  <a:gd name="T8" fmla="*/ 49 w 49"/>
                  <a:gd name="T9" fmla="*/ 14 h 21"/>
                  <a:gd name="T10" fmla="*/ 42 w 49"/>
                  <a:gd name="T11" fmla="*/ 8 h 21"/>
                  <a:gd name="T12" fmla="*/ 31 w 49"/>
                  <a:gd name="T13" fmla="*/ 2 h 21"/>
                  <a:gd name="T14" fmla="*/ 30 w 49"/>
                  <a:gd name="T15" fmla="*/ 0 h 21"/>
                  <a:gd name="T16" fmla="*/ 12 w 49"/>
                  <a:gd name="T17" fmla="*/ 0 h 21"/>
                  <a:gd name="T18" fmla="*/ 6 w 49"/>
                  <a:gd name="T19" fmla="*/ 6 h 21"/>
                  <a:gd name="T20" fmla="*/ 6 w 49"/>
                  <a:gd name="T21" fmla="*/ 10 h 21"/>
                  <a:gd name="T22" fmla="*/ 0 w 49"/>
                  <a:gd name="T23" fmla="*/ 12 h 21"/>
                  <a:gd name="T24" fmla="*/ 1 w 49"/>
                  <a:gd name="T25" fmla="*/ 15 h 21"/>
                  <a:gd name="T26" fmla="*/ 12 w 49"/>
                  <a:gd name="T27" fmla="*/ 16 h 21"/>
                  <a:gd name="T28" fmla="*/ 12 w 49"/>
                  <a:gd name="T29" fmla="*/ 16 h 21"/>
                  <a:gd name="T30" fmla="*/ 12 w 49"/>
                  <a:gd name="T31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21">
                    <a:moveTo>
                      <a:pt x="12" y="16"/>
                    </a:moveTo>
                    <a:lnTo>
                      <a:pt x="15" y="18"/>
                    </a:lnTo>
                    <a:lnTo>
                      <a:pt x="25" y="19"/>
                    </a:lnTo>
                    <a:lnTo>
                      <a:pt x="45" y="21"/>
                    </a:lnTo>
                    <a:lnTo>
                      <a:pt x="49" y="14"/>
                    </a:lnTo>
                    <a:lnTo>
                      <a:pt x="42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0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Freeform 58">
                <a:extLst>
                  <a:ext uri="{FF2B5EF4-FFF2-40B4-BE49-F238E27FC236}">
                    <a16:creationId xmlns:a16="http://schemas.microsoft.com/office/drawing/2014/main" id="{AD6A30C0-DF79-498C-8C88-EDC0D65D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" y="1067"/>
                <a:ext cx="17" cy="15"/>
              </a:xfrm>
              <a:custGeom>
                <a:avLst/>
                <a:gdLst>
                  <a:gd name="T0" fmla="*/ 8 w 17"/>
                  <a:gd name="T1" fmla="*/ 0 h 15"/>
                  <a:gd name="T2" fmla="*/ 1 w 17"/>
                  <a:gd name="T3" fmla="*/ 4 h 15"/>
                  <a:gd name="T4" fmla="*/ 0 w 17"/>
                  <a:gd name="T5" fmla="*/ 9 h 15"/>
                  <a:gd name="T6" fmla="*/ 8 w 17"/>
                  <a:gd name="T7" fmla="*/ 15 h 15"/>
                  <a:gd name="T8" fmla="*/ 16 w 17"/>
                  <a:gd name="T9" fmla="*/ 10 h 15"/>
                  <a:gd name="T10" fmla="*/ 17 w 17"/>
                  <a:gd name="T11" fmla="*/ 7 h 15"/>
                  <a:gd name="T12" fmla="*/ 14 w 17"/>
                  <a:gd name="T13" fmla="*/ 6 h 15"/>
                  <a:gd name="T14" fmla="*/ 16 w 17"/>
                  <a:gd name="T15" fmla="*/ 3 h 15"/>
                  <a:gd name="T16" fmla="*/ 8 w 17"/>
                  <a:gd name="T17" fmla="*/ 0 h 15"/>
                  <a:gd name="T18" fmla="*/ 8 w 17"/>
                  <a:gd name="T19" fmla="*/ 0 h 15"/>
                  <a:gd name="T20" fmla="*/ 8 w 17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5">
                    <a:moveTo>
                      <a:pt x="8" y="0"/>
                    </a:moveTo>
                    <a:lnTo>
                      <a:pt x="1" y="4"/>
                    </a:lnTo>
                    <a:lnTo>
                      <a:pt x="0" y="9"/>
                    </a:lnTo>
                    <a:lnTo>
                      <a:pt x="8" y="15"/>
                    </a:lnTo>
                    <a:lnTo>
                      <a:pt x="16" y="10"/>
                    </a:lnTo>
                    <a:lnTo>
                      <a:pt x="17" y="7"/>
                    </a:lnTo>
                    <a:lnTo>
                      <a:pt x="14" y="6"/>
                    </a:lnTo>
                    <a:lnTo>
                      <a:pt x="16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Freeform 59">
                <a:extLst>
                  <a:ext uri="{FF2B5EF4-FFF2-40B4-BE49-F238E27FC236}">
                    <a16:creationId xmlns:a16="http://schemas.microsoft.com/office/drawing/2014/main" id="{84371EF2-1105-4E6D-B412-17A8142FF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" y="1070"/>
                <a:ext cx="17" cy="10"/>
              </a:xfrm>
              <a:custGeom>
                <a:avLst/>
                <a:gdLst>
                  <a:gd name="T0" fmla="*/ 17 w 17"/>
                  <a:gd name="T1" fmla="*/ 8 h 10"/>
                  <a:gd name="T2" fmla="*/ 7 w 17"/>
                  <a:gd name="T3" fmla="*/ 1 h 10"/>
                  <a:gd name="T4" fmla="*/ 0 w 17"/>
                  <a:gd name="T5" fmla="*/ 0 h 10"/>
                  <a:gd name="T6" fmla="*/ 16 w 17"/>
                  <a:gd name="T7" fmla="*/ 10 h 10"/>
                  <a:gd name="T8" fmla="*/ 17 w 17"/>
                  <a:gd name="T9" fmla="*/ 8 h 10"/>
                  <a:gd name="T10" fmla="*/ 17 w 17"/>
                  <a:gd name="T11" fmla="*/ 8 h 10"/>
                  <a:gd name="T12" fmla="*/ 17 w 1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0">
                    <a:moveTo>
                      <a:pt x="17" y="8"/>
                    </a:moveTo>
                    <a:lnTo>
                      <a:pt x="7" y="1"/>
                    </a:lnTo>
                    <a:lnTo>
                      <a:pt x="0" y="0"/>
                    </a:lnTo>
                    <a:lnTo>
                      <a:pt x="16" y="10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Freeform 60">
                <a:extLst>
                  <a:ext uri="{FF2B5EF4-FFF2-40B4-BE49-F238E27FC236}">
                    <a16:creationId xmlns:a16="http://schemas.microsoft.com/office/drawing/2014/main" id="{91CCC416-8349-487A-A627-5B6246F63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" y="1015"/>
                <a:ext cx="121" cy="45"/>
              </a:xfrm>
              <a:custGeom>
                <a:avLst/>
                <a:gdLst>
                  <a:gd name="T0" fmla="*/ 6 w 121"/>
                  <a:gd name="T1" fmla="*/ 32 h 45"/>
                  <a:gd name="T2" fmla="*/ 12 w 121"/>
                  <a:gd name="T3" fmla="*/ 32 h 45"/>
                  <a:gd name="T4" fmla="*/ 17 w 121"/>
                  <a:gd name="T5" fmla="*/ 35 h 45"/>
                  <a:gd name="T6" fmla="*/ 16 w 121"/>
                  <a:gd name="T7" fmla="*/ 39 h 45"/>
                  <a:gd name="T8" fmla="*/ 35 w 121"/>
                  <a:gd name="T9" fmla="*/ 45 h 45"/>
                  <a:gd name="T10" fmla="*/ 40 w 121"/>
                  <a:gd name="T11" fmla="*/ 41 h 45"/>
                  <a:gd name="T12" fmla="*/ 37 w 121"/>
                  <a:gd name="T13" fmla="*/ 34 h 45"/>
                  <a:gd name="T14" fmla="*/ 42 w 121"/>
                  <a:gd name="T15" fmla="*/ 32 h 45"/>
                  <a:gd name="T16" fmla="*/ 45 w 121"/>
                  <a:gd name="T17" fmla="*/ 33 h 45"/>
                  <a:gd name="T18" fmla="*/ 46 w 121"/>
                  <a:gd name="T19" fmla="*/ 37 h 45"/>
                  <a:gd name="T20" fmla="*/ 58 w 121"/>
                  <a:gd name="T21" fmla="*/ 37 h 45"/>
                  <a:gd name="T22" fmla="*/ 69 w 121"/>
                  <a:gd name="T23" fmla="*/ 31 h 45"/>
                  <a:gd name="T24" fmla="*/ 75 w 121"/>
                  <a:gd name="T25" fmla="*/ 31 h 45"/>
                  <a:gd name="T26" fmla="*/ 77 w 121"/>
                  <a:gd name="T27" fmla="*/ 37 h 45"/>
                  <a:gd name="T28" fmla="*/ 86 w 121"/>
                  <a:gd name="T29" fmla="*/ 38 h 45"/>
                  <a:gd name="T30" fmla="*/ 97 w 121"/>
                  <a:gd name="T31" fmla="*/ 32 h 45"/>
                  <a:gd name="T32" fmla="*/ 89 w 121"/>
                  <a:gd name="T33" fmla="*/ 32 h 45"/>
                  <a:gd name="T34" fmla="*/ 78 w 121"/>
                  <a:gd name="T35" fmla="*/ 27 h 45"/>
                  <a:gd name="T36" fmla="*/ 75 w 121"/>
                  <a:gd name="T37" fmla="*/ 19 h 45"/>
                  <a:gd name="T38" fmla="*/ 81 w 121"/>
                  <a:gd name="T39" fmla="*/ 14 h 45"/>
                  <a:gd name="T40" fmla="*/ 86 w 121"/>
                  <a:gd name="T41" fmla="*/ 14 h 45"/>
                  <a:gd name="T42" fmla="*/ 87 w 121"/>
                  <a:gd name="T43" fmla="*/ 17 h 45"/>
                  <a:gd name="T44" fmla="*/ 82 w 121"/>
                  <a:gd name="T45" fmla="*/ 19 h 45"/>
                  <a:gd name="T46" fmla="*/ 82 w 121"/>
                  <a:gd name="T47" fmla="*/ 24 h 45"/>
                  <a:gd name="T48" fmla="*/ 90 w 121"/>
                  <a:gd name="T49" fmla="*/ 29 h 45"/>
                  <a:gd name="T50" fmla="*/ 99 w 121"/>
                  <a:gd name="T51" fmla="*/ 27 h 45"/>
                  <a:gd name="T52" fmla="*/ 105 w 121"/>
                  <a:gd name="T53" fmla="*/ 30 h 45"/>
                  <a:gd name="T54" fmla="*/ 115 w 121"/>
                  <a:gd name="T55" fmla="*/ 22 h 45"/>
                  <a:gd name="T56" fmla="*/ 112 w 121"/>
                  <a:gd name="T57" fmla="*/ 21 h 45"/>
                  <a:gd name="T58" fmla="*/ 121 w 121"/>
                  <a:gd name="T59" fmla="*/ 18 h 45"/>
                  <a:gd name="T60" fmla="*/ 118 w 121"/>
                  <a:gd name="T61" fmla="*/ 15 h 45"/>
                  <a:gd name="T62" fmla="*/ 107 w 121"/>
                  <a:gd name="T63" fmla="*/ 14 h 45"/>
                  <a:gd name="T64" fmla="*/ 97 w 121"/>
                  <a:gd name="T65" fmla="*/ 9 h 45"/>
                  <a:gd name="T66" fmla="*/ 94 w 121"/>
                  <a:gd name="T67" fmla="*/ 9 h 45"/>
                  <a:gd name="T68" fmla="*/ 85 w 121"/>
                  <a:gd name="T69" fmla="*/ 9 h 45"/>
                  <a:gd name="T70" fmla="*/ 77 w 121"/>
                  <a:gd name="T71" fmla="*/ 6 h 45"/>
                  <a:gd name="T72" fmla="*/ 73 w 121"/>
                  <a:gd name="T73" fmla="*/ 2 h 45"/>
                  <a:gd name="T74" fmla="*/ 69 w 121"/>
                  <a:gd name="T75" fmla="*/ 0 h 45"/>
                  <a:gd name="T76" fmla="*/ 64 w 121"/>
                  <a:gd name="T77" fmla="*/ 1 h 45"/>
                  <a:gd name="T78" fmla="*/ 60 w 121"/>
                  <a:gd name="T79" fmla="*/ 6 h 45"/>
                  <a:gd name="T80" fmla="*/ 60 w 121"/>
                  <a:gd name="T81" fmla="*/ 16 h 45"/>
                  <a:gd name="T82" fmla="*/ 51 w 121"/>
                  <a:gd name="T83" fmla="*/ 16 h 45"/>
                  <a:gd name="T84" fmla="*/ 47 w 121"/>
                  <a:gd name="T85" fmla="*/ 14 h 45"/>
                  <a:gd name="T86" fmla="*/ 47 w 121"/>
                  <a:gd name="T87" fmla="*/ 11 h 45"/>
                  <a:gd name="T88" fmla="*/ 40 w 121"/>
                  <a:gd name="T89" fmla="*/ 9 h 45"/>
                  <a:gd name="T90" fmla="*/ 40 w 121"/>
                  <a:gd name="T91" fmla="*/ 8 h 45"/>
                  <a:gd name="T92" fmla="*/ 44 w 121"/>
                  <a:gd name="T93" fmla="*/ 6 h 45"/>
                  <a:gd name="T94" fmla="*/ 27 w 121"/>
                  <a:gd name="T95" fmla="*/ 1 h 45"/>
                  <a:gd name="T96" fmla="*/ 17 w 121"/>
                  <a:gd name="T97" fmla="*/ 5 h 45"/>
                  <a:gd name="T98" fmla="*/ 17 w 121"/>
                  <a:gd name="T99" fmla="*/ 6 h 45"/>
                  <a:gd name="T100" fmla="*/ 8 w 121"/>
                  <a:gd name="T101" fmla="*/ 6 h 45"/>
                  <a:gd name="T102" fmla="*/ 8 w 121"/>
                  <a:gd name="T103" fmla="*/ 8 h 45"/>
                  <a:gd name="T104" fmla="*/ 10 w 121"/>
                  <a:gd name="T105" fmla="*/ 11 h 45"/>
                  <a:gd name="T106" fmla="*/ 4 w 121"/>
                  <a:gd name="T107" fmla="*/ 12 h 45"/>
                  <a:gd name="T108" fmla="*/ 3 w 121"/>
                  <a:gd name="T109" fmla="*/ 14 h 45"/>
                  <a:gd name="T110" fmla="*/ 6 w 121"/>
                  <a:gd name="T111" fmla="*/ 21 h 45"/>
                  <a:gd name="T112" fmla="*/ 0 w 121"/>
                  <a:gd name="T113" fmla="*/ 24 h 45"/>
                  <a:gd name="T114" fmla="*/ 6 w 121"/>
                  <a:gd name="T115" fmla="*/ 32 h 45"/>
                  <a:gd name="T116" fmla="*/ 6 w 121"/>
                  <a:gd name="T117" fmla="*/ 32 h 45"/>
                  <a:gd name="T118" fmla="*/ 6 w 121"/>
                  <a:gd name="T119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1" h="45">
                    <a:moveTo>
                      <a:pt x="6" y="32"/>
                    </a:moveTo>
                    <a:lnTo>
                      <a:pt x="12" y="32"/>
                    </a:lnTo>
                    <a:lnTo>
                      <a:pt x="17" y="35"/>
                    </a:lnTo>
                    <a:lnTo>
                      <a:pt x="16" y="39"/>
                    </a:lnTo>
                    <a:lnTo>
                      <a:pt x="35" y="45"/>
                    </a:lnTo>
                    <a:lnTo>
                      <a:pt x="40" y="41"/>
                    </a:lnTo>
                    <a:lnTo>
                      <a:pt x="37" y="34"/>
                    </a:lnTo>
                    <a:lnTo>
                      <a:pt x="42" y="32"/>
                    </a:lnTo>
                    <a:lnTo>
                      <a:pt x="45" y="33"/>
                    </a:lnTo>
                    <a:lnTo>
                      <a:pt x="46" y="37"/>
                    </a:lnTo>
                    <a:lnTo>
                      <a:pt x="58" y="37"/>
                    </a:lnTo>
                    <a:lnTo>
                      <a:pt x="69" y="31"/>
                    </a:lnTo>
                    <a:lnTo>
                      <a:pt x="75" y="31"/>
                    </a:lnTo>
                    <a:lnTo>
                      <a:pt x="77" y="37"/>
                    </a:lnTo>
                    <a:lnTo>
                      <a:pt x="86" y="38"/>
                    </a:lnTo>
                    <a:lnTo>
                      <a:pt x="97" y="32"/>
                    </a:lnTo>
                    <a:lnTo>
                      <a:pt x="89" y="32"/>
                    </a:lnTo>
                    <a:lnTo>
                      <a:pt x="78" y="27"/>
                    </a:lnTo>
                    <a:lnTo>
                      <a:pt x="75" y="19"/>
                    </a:lnTo>
                    <a:lnTo>
                      <a:pt x="81" y="14"/>
                    </a:lnTo>
                    <a:lnTo>
                      <a:pt x="86" y="14"/>
                    </a:lnTo>
                    <a:lnTo>
                      <a:pt x="87" y="17"/>
                    </a:lnTo>
                    <a:lnTo>
                      <a:pt x="82" y="19"/>
                    </a:lnTo>
                    <a:lnTo>
                      <a:pt x="82" y="24"/>
                    </a:lnTo>
                    <a:lnTo>
                      <a:pt x="90" y="29"/>
                    </a:lnTo>
                    <a:lnTo>
                      <a:pt x="99" y="27"/>
                    </a:lnTo>
                    <a:lnTo>
                      <a:pt x="105" y="30"/>
                    </a:lnTo>
                    <a:lnTo>
                      <a:pt x="115" y="22"/>
                    </a:lnTo>
                    <a:lnTo>
                      <a:pt x="112" y="21"/>
                    </a:lnTo>
                    <a:lnTo>
                      <a:pt x="121" y="18"/>
                    </a:lnTo>
                    <a:lnTo>
                      <a:pt x="118" y="15"/>
                    </a:lnTo>
                    <a:lnTo>
                      <a:pt x="107" y="14"/>
                    </a:lnTo>
                    <a:lnTo>
                      <a:pt x="97" y="9"/>
                    </a:lnTo>
                    <a:lnTo>
                      <a:pt x="94" y="9"/>
                    </a:lnTo>
                    <a:lnTo>
                      <a:pt x="85" y="9"/>
                    </a:lnTo>
                    <a:lnTo>
                      <a:pt x="77" y="6"/>
                    </a:lnTo>
                    <a:lnTo>
                      <a:pt x="73" y="2"/>
                    </a:lnTo>
                    <a:lnTo>
                      <a:pt x="69" y="0"/>
                    </a:lnTo>
                    <a:lnTo>
                      <a:pt x="64" y="1"/>
                    </a:lnTo>
                    <a:lnTo>
                      <a:pt x="60" y="6"/>
                    </a:lnTo>
                    <a:lnTo>
                      <a:pt x="60" y="16"/>
                    </a:lnTo>
                    <a:lnTo>
                      <a:pt x="51" y="16"/>
                    </a:lnTo>
                    <a:lnTo>
                      <a:pt x="47" y="14"/>
                    </a:lnTo>
                    <a:lnTo>
                      <a:pt x="47" y="11"/>
                    </a:lnTo>
                    <a:lnTo>
                      <a:pt x="40" y="9"/>
                    </a:lnTo>
                    <a:lnTo>
                      <a:pt x="40" y="8"/>
                    </a:lnTo>
                    <a:lnTo>
                      <a:pt x="44" y="6"/>
                    </a:lnTo>
                    <a:lnTo>
                      <a:pt x="27" y="1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10" y="11"/>
                    </a:lnTo>
                    <a:lnTo>
                      <a:pt x="4" y="12"/>
                    </a:lnTo>
                    <a:lnTo>
                      <a:pt x="3" y="14"/>
                    </a:lnTo>
                    <a:lnTo>
                      <a:pt x="6" y="21"/>
                    </a:lnTo>
                    <a:lnTo>
                      <a:pt x="0" y="24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6" y="3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Freeform 61">
                <a:extLst>
                  <a:ext uri="{FF2B5EF4-FFF2-40B4-BE49-F238E27FC236}">
                    <a16:creationId xmlns:a16="http://schemas.microsoft.com/office/drawing/2014/main" id="{43DEEFCE-53A8-48A7-81A5-B4C2D0224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" y="1031"/>
                <a:ext cx="66" cy="24"/>
              </a:xfrm>
              <a:custGeom>
                <a:avLst/>
                <a:gdLst>
                  <a:gd name="T0" fmla="*/ 10 w 66"/>
                  <a:gd name="T1" fmla="*/ 8 h 24"/>
                  <a:gd name="T2" fmla="*/ 11 w 66"/>
                  <a:gd name="T3" fmla="*/ 13 h 24"/>
                  <a:gd name="T4" fmla="*/ 20 w 66"/>
                  <a:gd name="T5" fmla="*/ 17 h 24"/>
                  <a:gd name="T6" fmla="*/ 35 w 66"/>
                  <a:gd name="T7" fmla="*/ 24 h 24"/>
                  <a:gd name="T8" fmla="*/ 48 w 66"/>
                  <a:gd name="T9" fmla="*/ 24 h 24"/>
                  <a:gd name="T10" fmla="*/ 63 w 66"/>
                  <a:gd name="T11" fmla="*/ 20 h 24"/>
                  <a:gd name="T12" fmla="*/ 66 w 66"/>
                  <a:gd name="T13" fmla="*/ 15 h 24"/>
                  <a:gd name="T14" fmla="*/ 62 w 66"/>
                  <a:gd name="T15" fmla="*/ 11 h 24"/>
                  <a:gd name="T16" fmla="*/ 47 w 66"/>
                  <a:gd name="T17" fmla="*/ 8 h 24"/>
                  <a:gd name="T18" fmla="*/ 35 w 66"/>
                  <a:gd name="T19" fmla="*/ 7 h 24"/>
                  <a:gd name="T20" fmla="*/ 31 w 66"/>
                  <a:gd name="T21" fmla="*/ 5 h 24"/>
                  <a:gd name="T22" fmla="*/ 12 w 66"/>
                  <a:gd name="T23" fmla="*/ 5 h 24"/>
                  <a:gd name="T24" fmla="*/ 4 w 66"/>
                  <a:gd name="T25" fmla="*/ 1 h 24"/>
                  <a:gd name="T26" fmla="*/ 0 w 66"/>
                  <a:gd name="T27" fmla="*/ 0 h 24"/>
                  <a:gd name="T28" fmla="*/ 1 w 66"/>
                  <a:gd name="T29" fmla="*/ 3 h 24"/>
                  <a:gd name="T30" fmla="*/ 10 w 66"/>
                  <a:gd name="T31" fmla="*/ 8 h 24"/>
                  <a:gd name="T32" fmla="*/ 10 w 66"/>
                  <a:gd name="T33" fmla="*/ 8 h 24"/>
                  <a:gd name="T34" fmla="*/ 10 w 6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24">
                    <a:moveTo>
                      <a:pt x="10" y="8"/>
                    </a:moveTo>
                    <a:lnTo>
                      <a:pt x="11" y="13"/>
                    </a:lnTo>
                    <a:lnTo>
                      <a:pt x="20" y="17"/>
                    </a:lnTo>
                    <a:lnTo>
                      <a:pt x="35" y="24"/>
                    </a:lnTo>
                    <a:lnTo>
                      <a:pt x="48" y="24"/>
                    </a:lnTo>
                    <a:lnTo>
                      <a:pt x="63" y="20"/>
                    </a:lnTo>
                    <a:lnTo>
                      <a:pt x="66" y="15"/>
                    </a:lnTo>
                    <a:lnTo>
                      <a:pt x="62" y="11"/>
                    </a:lnTo>
                    <a:lnTo>
                      <a:pt x="47" y="8"/>
                    </a:lnTo>
                    <a:lnTo>
                      <a:pt x="35" y="7"/>
                    </a:lnTo>
                    <a:lnTo>
                      <a:pt x="31" y="5"/>
                    </a:lnTo>
                    <a:lnTo>
                      <a:pt x="12" y="5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Freeform 62">
                <a:extLst>
                  <a:ext uri="{FF2B5EF4-FFF2-40B4-BE49-F238E27FC236}">
                    <a16:creationId xmlns:a16="http://schemas.microsoft.com/office/drawing/2014/main" id="{3E84450E-2A21-483D-854C-6EEA1D7BE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6" y="1001"/>
                <a:ext cx="12" cy="4"/>
              </a:xfrm>
              <a:custGeom>
                <a:avLst/>
                <a:gdLst>
                  <a:gd name="T0" fmla="*/ 12 w 12"/>
                  <a:gd name="T1" fmla="*/ 0 h 4"/>
                  <a:gd name="T2" fmla="*/ 1 w 12"/>
                  <a:gd name="T3" fmla="*/ 1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  <a:gd name="T10" fmla="*/ 12 w 12"/>
                  <a:gd name="T11" fmla="*/ 0 h 4"/>
                  <a:gd name="T12" fmla="*/ 12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Freeform 63">
                <a:extLst>
                  <a:ext uri="{FF2B5EF4-FFF2-40B4-BE49-F238E27FC236}">
                    <a16:creationId xmlns:a16="http://schemas.microsoft.com/office/drawing/2014/main" id="{407A4445-0FAB-4599-8C7B-A4174789B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" y="1017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4 w 6"/>
                  <a:gd name="T7" fmla="*/ 1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Freeform 64">
                <a:extLst>
                  <a:ext uri="{FF2B5EF4-FFF2-40B4-BE49-F238E27FC236}">
                    <a16:creationId xmlns:a16="http://schemas.microsoft.com/office/drawing/2014/main" id="{04FD7E29-B37D-4E09-BA12-02E7E6F2D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8" y="1148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4 w 13"/>
                  <a:gd name="T3" fmla="*/ 2 h 2"/>
                  <a:gd name="T4" fmla="*/ 13 w 13"/>
                  <a:gd name="T5" fmla="*/ 2 h 2"/>
                  <a:gd name="T6" fmla="*/ 10 w 13"/>
                  <a:gd name="T7" fmla="*/ 0 h 2"/>
                  <a:gd name="T8" fmla="*/ 2 w 13"/>
                  <a:gd name="T9" fmla="*/ 0 h 2"/>
                  <a:gd name="T10" fmla="*/ 0 w 13"/>
                  <a:gd name="T11" fmla="*/ 0 h 2"/>
                  <a:gd name="T12" fmla="*/ 0 w 13"/>
                  <a:gd name="T13" fmla="*/ 0 h 2"/>
                  <a:gd name="T14" fmla="*/ 0 w 1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lnTo>
                      <a:pt x="4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Freeform 65">
                <a:extLst>
                  <a:ext uri="{FF2B5EF4-FFF2-40B4-BE49-F238E27FC236}">
                    <a16:creationId xmlns:a16="http://schemas.microsoft.com/office/drawing/2014/main" id="{D0946FDC-C726-485B-8C64-439042742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1081"/>
                <a:ext cx="10" cy="2"/>
              </a:xfrm>
              <a:custGeom>
                <a:avLst/>
                <a:gdLst>
                  <a:gd name="T0" fmla="*/ 10 w 10"/>
                  <a:gd name="T1" fmla="*/ 2 h 2"/>
                  <a:gd name="T2" fmla="*/ 7 w 10"/>
                  <a:gd name="T3" fmla="*/ 0 h 2"/>
                  <a:gd name="T4" fmla="*/ 2 w 10"/>
                  <a:gd name="T5" fmla="*/ 0 h 2"/>
                  <a:gd name="T6" fmla="*/ 0 w 10"/>
                  <a:gd name="T7" fmla="*/ 2 h 2"/>
                  <a:gd name="T8" fmla="*/ 5 w 10"/>
                  <a:gd name="T9" fmla="*/ 1 h 2"/>
                  <a:gd name="T10" fmla="*/ 10 w 10"/>
                  <a:gd name="T11" fmla="*/ 2 h 2"/>
                  <a:gd name="T12" fmla="*/ 10 w 10"/>
                  <a:gd name="T13" fmla="*/ 2 h 2"/>
                  <a:gd name="T14" fmla="*/ 10 w 10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">
                    <a:moveTo>
                      <a:pt x="10" y="2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5" y="1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Freeform 66">
                <a:extLst>
                  <a:ext uri="{FF2B5EF4-FFF2-40B4-BE49-F238E27FC236}">
                    <a16:creationId xmlns:a16="http://schemas.microsoft.com/office/drawing/2014/main" id="{71E1B86C-D0E2-4182-9406-5BA1806E1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1087"/>
                <a:ext cx="8" cy="6"/>
              </a:xfrm>
              <a:custGeom>
                <a:avLst/>
                <a:gdLst>
                  <a:gd name="T0" fmla="*/ 4 w 8"/>
                  <a:gd name="T1" fmla="*/ 3 h 6"/>
                  <a:gd name="T2" fmla="*/ 8 w 8"/>
                  <a:gd name="T3" fmla="*/ 0 h 6"/>
                  <a:gd name="T4" fmla="*/ 2 w 8"/>
                  <a:gd name="T5" fmla="*/ 1 h 6"/>
                  <a:gd name="T6" fmla="*/ 0 w 8"/>
                  <a:gd name="T7" fmla="*/ 5 h 6"/>
                  <a:gd name="T8" fmla="*/ 4 w 8"/>
                  <a:gd name="T9" fmla="*/ 6 h 6"/>
                  <a:gd name="T10" fmla="*/ 4 w 8"/>
                  <a:gd name="T11" fmla="*/ 3 h 6"/>
                  <a:gd name="T12" fmla="*/ 4 w 8"/>
                  <a:gd name="T13" fmla="*/ 3 h 6"/>
                  <a:gd name="T14" fmla="*/ 4 w 8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4" y="3"/>
                    </a:moveTo>
                    <a:lnTo>
                      <a:pt x="8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Freeform 67">
                <a:extLst>
                  <a:ext uri="{FF2B5EF4-FFF2-40B4-BE49-F238E27FC236}">
                    <a16:creationId xmlns:a16="http://schemas.microsoft.com/office/drawing/2014/main" id="{E078BFAF-E0BD-4532-A4D9-9968EFFA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" y="1092"/>
                <a:ext cx="6" cy="2"/>
              </a:xfrm>
              <a:custGeom>
                <a:avLst/>
                <a:gdLst>
                  <a:gd name="T0" fmla="*/ 6 w 6"/>
                  <a:gd name="T1" fmla="*/ 1 h 2"/>
                  <a:gd name="T2" fmla="*/ 4 w 6"/>
                  <a:gd name="T3" fmla="*/ 0 h 2"/>
                  <a:gd name="T4" fmla="*/ 0 w 6"/>
                  <a:gd name="T5" fmla="*/ 0 h 2"/>
                  <a:gd name="T6" fmla="*/ 3 w 6"/>
                  <a:gd name="T7" fmla="*/ 2 h 2"/>
                  <a:gd name="T8" fmla="*/ 6 w 6"/>
                  <a:gd name="T9" fmla="*/ 1 h 2"/>
                  <a:gd name="T10" fmla="*/ 6 w 6"/>
                  <a:gd name="T11" fmla="*/ 1 h 2"/>
                  <a:gd name="T12" fmla="*/ 6 w 6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6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Freeform 68">
                <a:extLst>
                  <a:ext uri="{FF2B5EF4-FFF2-40B4-BE49-F238E27FC236}">
                    <a16:creationId xmlns:a16="http://schemas.microsoft.com/office/drawing/2014/main" id="{BCA8DD6F-2136-42D9-8C63-F205D9250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9" y="1063"/>
                <a:ext cx="27" cy="13"/>
              </a:xfrm>
              <a:custGeom>
                <a:avLst/>
                <a:gdLst>
                  <a:gd name="T0" fmla="*/ 6 w 27"/>
                  <a:gd name="T1" fmla="*/ 0 h 13"/>
                  <a:gd name="T2" fmla="*/ 3 w 27"/>
                  <a:gd name="T3" fmla="*/ 2 h 13"/>
                  <a:gd name="T4" fmla="*/ 0 w 27"/>
                  <a:gd name="T5" fmla="*/ 6 h 13"/>
                  <a:gd name="T6" fmla="*/ 5 w 27"/>
                  <a:gd name="T7" fmla="*/ 7 h 13"/>
                  <a:gd name="T8" fmla="*/ 12 w 27"/>
                  <a:gd name="T9" fmla="*/ 13 h 13"/>
                  <a:gd name="T10" fmla="*/ 21 w 27"/>
                  <a:gd name="T11" fmla="*/ 9 h 13"/>
                  <a:gd name="T12" fmla="*/ 21 w 27"/>
                  <a:gd name="T13" fmla="*/ 6 h 13"/>
                  <a:gd name="T14" fmla="*/ 27 w 27"/>
                  <a:gd name="T15" fmla="*/ 2 h 13"/>
                  <a:gd name="T16" fmla="*/ 26 w 27"/>
                  <a:gd name="T17" fmla="*/ 0 h 13"/>
                  <a:gd name="T18" fmla="*/ 15 w 27"/>
                  <a:gd name="T19" fmla="*/ 0 h 13"/>
                  <a:gd name="T20" fmla="*/ 6 w 27"/>
                  <a:gd name="T21" fmla="*/ 0 h 13"/>
                  <a:gd name="T22" fmla="*/ 6 w 27"/>
                  <a:gd name="T23" fmla="*/ 0 h 13"/>
                  <a:gd name="T24" fmla="*/ 6 w 27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13">
                    <a:moveTo>
                      <a:pt x="6" y="0"/>
                    </a:moveTo>
                    <a:lnTo>
                      <a:pt x="3" y="2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2" y="13"/>
                    </a:lnTo>
                    <a:lnTo>
                      <a:pt x="21" y="9"/>
                    </a:lnTo>
                    <a:lnTo>
                      <a:pt x="21" y="6"/>
                    </a:lnTo>
                    <a:lnTo>
                      <a:pt x="27" y="2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Freeform 69">
                <a:extLst>
                  <a:ext uri="{FF2B5EF4-FFF2-40B4-BE49-F238E27FC236}">
                    <a16:creationId xmlns:a16="http://schemas.microsoft.com/office/drawing/2014/main" id="{9D211DDD-1774-4144-B30E-4FF83ADAD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" y="1065"/>
                <a:ext cx="12" cy="9"/>
              </a:xfrm>
              <a:custGeom>
                <a:avLst/>
                <a:gdLst>
                  <a:gd name="T0" fmla="*/ 6 w 12"/>
                  <a:gd name="T1" fmla="*/ 9 h 9"/>
                  <a:gd name="T2" fmla="*/ 6 w 12"/>
                  <a:gd name="T3" fmla="*/ 6 h 9"/>
                  <a:gd name="T4" fmla="*/ 12 w 12"/>
                  <a:gd name="T5" fmla="*/ 1 h 9"/>
                  <a:gd name="T6" fmla="*/ 8 w 12"/>
                  <a:gd name="T7" fmla="*/ 0 h 9"/>
                  <a:gd name="T8" fmla="*/ 4 w 12"/>
                  <a:gd name="T9" fmla="*/ 2 h 9"/>
                  <a:gd name="T10" fmla="*/ 0 w 12"/>
                  <a:gd name="T11" fmla="*/ 6 h 9"/>
                  <a:gd name="T12" fmla="*/ 2 w 12"/>
                  <a:gd name="T13" fmla="*/ 9 h 9"/>
                  <a:gd name="T14" fmla="*/ 6 w 12"/>
                  <a:gd name="T15" fmla="*/ 9 h 9"/>
                  <a:gd name="T16" fmla="*/ 6 w 12"/>
                  <a:gd name="T17" fmla="*/ 9 h 9"/>
                  <a:gd name="T18" fmla="*/ 6 w 12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6" y="9"/>
                    </a:moveTo>
                    <a:lnTo>
                      <a:pt x="6" y="6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Freeform 70">
                <a:extLst>
                  <a:ext uri="{FF2B5EF4-FFF2-40B4-BE49-F238E27FC236}">
                    <a16:creationId xmlns:a16="http://schemas.microsoft.com/office/drawing/2014/main" id="{550EC41D-D5C1-4E1F-90AD-2F65D0EF1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1005"/>
                <a:ext cx="12" cy="4"/>
              </a:xfrm>
              <a:custGeom>
                <a:avLst/>
                <a:gdLst>
                  <a:gd name="T0" fmla="*/ 12 w 12"/>
                  <a:gd name="T1" fmla="*/ 4 h 4"/>
                  <a:gd name="T2" fmla="*/ 6 w 12"/>
                  <a:gd name="T3" fmla="*/ 1 h 4"/>
                  <a:gd name="T4" fmla="*/ 2 w 12"/>
                  <a:gd name="T5" fmla="*/ 0 h 4"/>
                  <a:gd name="T6" fmla="*/ 0 w 12"/>
                  <a:gd name="T7" fmla="*/ 1 h 4"/>
                  <a:gd name="T8" fmla="*/ 8 w 12"/>
                  <a:gd name="T9" fmla="*/ 4 h 4"/>
                  <a:gd name="T10" fmla="*/ 12 w 12"/>
                  <a:gd name="T11" fmla="*/ 4 h 4"/>
                  <a:gd name="T12" fmla="*/ 12 w 12"/>
                  <a:gd name="T13" fmla="*/ 4 h 4"/>
                  <a:gd name="T14" fmla="*/ 12 w 1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6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Freeform 71">
                <a:extLst>
                  <a:ext uri="{FF2B5EF4-FFF2-40B4-BE49-F238E27FC236}">
                    <a16:creationId xmlns:a16="http://schemas.microsoft.com/office/drawing/2014/main" id="{63002277-5DDE-4D8C-B45B-720FEE5C7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008"/>
                <a:ext cx="3" cy="3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3 h 3"/>
                  <a:gd name="T4" fmla="*/ 3 w 3"/>
                  <a:gd name="T5" fmla="*/ 1 h 3"/>
                  <a:gd name="T6" fmla="*/ 2 w 3"/>
                  <a:gd name="T7" fmla="*/ 0 h 3"/>
                  <a:gd name="T8" fmla="*/ 2 w 3"/>
                  <a:gd name="T9" fmla="*/ 0 h 3"/>
                  <a:gd name="T10" fmla="*/ 2 w 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0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Freeform 72">
                <a:extLst>
                  <a:ext uri="{FF2B5EF4-FFF2-40B4-BE49-F238E27FC236}">
                    <a16:creationId xmlns:a16="http://schemas.microsoft.com/office/drawing/2014/main" id="{250BE5FE-0E04-4864-863A-AC21CC3D9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921"/>
                <a:ext cx="86" cy="47"/>
              </a:xfrm>
              <a:custGeom>
                <a:avLst/>
                <a:gdLst>
                  <a:gd name="T0" fmla="*/ 11 w 86"/>
                  <a:gd name="T1" fmla="*/ 34 h 47"/>
                  <a:gd name="T2" fmla="*/ 0 w 86"/>
                  <a:gd name="T3" fmla="*/ 39 h 47"/>
                  <a:gd name="T4" fmla="*/ 0 w 86"/>
                  <a:gd name="T5" fmla="*/ 42 h 47"/>
                  <a:gd name="T6" fmla="*/ 8 w 86"/>
                  <a:gd name="T7" fmla="*/ 47 h 47"/>
                  <a:gd name="T8" fmla="*/ 15 w 86"/>
                  <a:gd name="T9" fmla="*/ 42 h 47"/>
                  <a:gd name="T10" fmla="*/ 29 w 86"/>
                  <a:gd name="T11" fmla="*/ 40 h 47"/>
                  <a:gd name="T12" fmla="*/ 39 w 86"/>
                  <a:gd name="T13" fmla="*/ 38 h 47"/>
                  <a:gd name="T14" fmla="*/ 47 w 86"/>
                  <a:gd name="T15" fmla="*/ 38 h 47"/>
                  <a:gd name="T16" fmla="*/ 50 w 86"/>
                  <a:gd name="T17" fmla="*/ 41 h 47"/>
                  <a:gd name="T18" fmla="*/ 58 w 86"/>
                  <a:gd name="T19" fmla="*/ 39 h 47"/>
                  <a:gd name="T20" fmla="*/ 67 w 86"/>
                  <a:gd name="T21" fmla="*/ 39 h 47"/>
                  <a:gd name="T22" fmla="*/ 84 w 86"/>
                  <a:gd name="T23" fmla="*/ 31 h 47"/>
                  <a:gd name="T24" fmla="*/ 86 w 86"/>
                  <a:gd name="T25" fmla="*/ 24 h 47"/>
                  <a:gd name="T26" fmla="*/ 79 w 86"/>
                  <a:gd name="T27" fmla="*/ 20 h 47"/>
                  <a:gd name="T28" fmla="*/ 79 w 86"/>
                  <a:gd name="T29" fmla="*/ 16 h 47"/>
                  <a:gd name="T30" fmla="*/ 69 w 86"/>
                  <a:gd name="T31" fmla="*/ 11 h 47"/>
                  <a:gd name="T32" fmla="*/ 67 w 86"/>
                  <a:gd name="T33" fmla="*/ 7 h 47"/>
                  <a:gd name="T34" fmla="*/ 60 w 86"/>
                  <a:gd name="T35" fmla="*/ 6 h 47"/>
                  <a:gd name="T36" fmla="*/ 57 w 86"/>
                  <a:gd name="T37" fmla="*/ 11 h 47"/>
                  <a:gd name="T38" fmla="*/ 51 w 86"/>
                  <a:gd name="T39" fmla="*/ 13 h 47"/>
                  <a:gd name="T40" fmla="*/ 50 w 86"/>
                  <a:gd name="T41" fmla="*/ 6 h 47"/>
                  <a:gd name="T42" fmla="*/ 55 w 86"/>
                  <a:gd name="T43" fmla="*/ 5 h 47"/>
                  <a:gd name="T44" fmla="*/ 53 w 86"/>
                  <a:gd name="T45" fmla="*/ 0 h 47"/>
                  <a:gd name="T46" fmla="*/ 45 w 86"/>
                  <a:gd name="T47" fmla="*/ 0 h 47"/>
                  <a:gd name="T48" fmla="*/ 43 w 86"/>
                  <a:gd name="T49" fmla="*/ 5 h 47"/>
                  <a:gd name="T50" fmla="*/ 41 w 86"/>
                  <a:gd name="T51" fmla="*/ 5 h 47"/>
                  <a:gd name="T52" fmla="*/ 40 w 86"/>
                  <a:gd name="T53" fmla="*/ 1 h 47"/>
                  <a:gd name="T54" fmla="*/ 33 w 86"/>
                  <a:gd name="T55" fmla="*/ 0 h 47"/>
                  <a:gd name="T56" fmla="*/ 31 w 86"/>
                  <a:gd name="T57" fmla="*/ 2 h 47"/>
                  <a:gd name="T58" fmla="*/ 35 w 86"/>
                  <a:gd name="T59" fmla="*/ 5 h 47"/>
                  <a:gd name="T60" fmla="*/ 27 w 86"/>
                  <a:gd name="T61" fmla="*/ 6 h 47"/>
                  <a:gd name="T62" fmla="*/ 24 w 86"/>
                  <a:gd name="T63" fmla="*/ 8 h 47"/>
                  <a:gd name="T64" fmla="*/ 25 w 86"/>
                  <a:gd name="T65" fmla="*/ 11 h 47"/>
                  <a:gd name="T66" fmla="*/ 22 w 86"/>
                  <a:gd name="T67" fmla="*/ 15 h 47"/>
                  <a:gd name="T68" fmla="*/ 22 w 86"/>
                  <a:gd name="T69" fmla="*/ 18 h 47"/>
                  <a:gd name="T70" fmla="*/ 12 w 86"/>
                  <a:gd name="T71" fmla="*/ 20 h 47"/>
                  <a:gd name="T72" fmla="*/ 11 w 86"/>
                  <a:gd name="T73" fmla="*/ 29 h 47"/>
                  <a:gd name="T74" fmla="*/ 9 w 86"/>
                  <a:gd name="T75" fmla="*/ 30 h 47"/>
                  <a:gd name="T76" fmla="*/ 11 w 86"/>
                  <a:gd name="T77" fmla="*/ 34 h 47"/>
                  <a:gd name="T78" fmla="*/ 11 w 86"/>
                  <a:gd name="T79" fmla="*/ 34 h 47"/>
                  <a:gd name="T80" fmla="*/ 11 w 86"/>
                  <a:gd name="T81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6" h="47">
                    <a:moveTo>
                      <a:pt x="11" y="34"/>
                    </a:moveTo>
                    <a:lnTo>
                      <a:pt x="0" y="39"/>
                    </a:lnTo>
                    <a:lnTo>
                      <a:pt x="0" y="42"/>
                    </a:lnTo>
                    <a:lnTo>
                      <a:pt x="8" y="47"/>
                    </a:lnTo>
                    <a:lnTo>
                      <a:pt x="15" y="42"/>
                    </a:lnTo>
                    <a:lnTo>
                      <a:pt x="29" y="40"/>
                    </a:lnTo>
                    <a:lnTo>
                      <a:pt x="39" y="38"/>
                    </a:lnTo>
                    <a:lnTo>
                      <a:pt x="47" y="38"/>
                    </a:lnTo>
                    <a:lnTo>
                      <a:pt x="50" y="41"/>
                    </a:lnTo>
                    <a:lnTo>
                      <a:pt x="58" y="39"/>
                    </a:lnTo>
                    <a:lnTo>
                      <a:pt x="67" y="39"/>
                    </a:lnTo>
                    <a:lnTo>
                      <a:pt x="84" y="31"/>
                    </a:lnTo>
                    <a:lnTo>
                      <a:pt x="86" y="24"/>
                    </a:lnTo>
                    <a:lnTo>
                      <a:pt x="79" y="20"/>
                    </a:lnTo>
                    <a:lnTo>
                      <a:pt x="79" y="16"/>
                    </a:lnTo>
                    <a:lnTo>
                      <a:pt x="69" y="11"/>
                    </a:lnTo>
                    <a:lnTo>
                      <a:pt x="67" y="7"/>
                    </a:lnTo>
                    <a:lnTo>
                      <a:pt x="60" y="6"/>
                    </a:lnTo>
                    <a:lnTo>
                      <a:pt x="57" y="11"/>
                    </a:lnTo>
                    <a:lnTo>
                      <a:pt x="51" y="13"/>
                    </a:lnTo>
                    <a:lnTo>
                      <a:pt x="50" y="6"/>
                    </a:lnTo>
                    <a:lnTo>
                      <a:pt x="55" y="5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43" y="5"/>
                    </a:lnTo>
                    <a:lnTo>
                      <a:pt x="41" y="5"/>
                    </a:lnTo>
                    <a:lnTo>
                      <a:pt x="40" y="1"/>
                    </a:lnTo>
                    <a:lnTo>
                      <a:pt x="33" y="0"/>
                    </a:lnTo>
                    <a:lnTo>
                      <a:pt x="31" y="2"/>
                    </a:lnTo>
                    <a:lnTo>
                      <a:pt x="35" y="5"/>
                    </a:lnTo>
                    <a:lnTo>
                      <a:pt x="27" y="6"/>
                    </a:lnTo>
                    <a:lnTo>
                      <a:pt x="24" y="8"/>
                    </a:lnTo>
                    <a:lnTo>
                      <a:pt x="25" y="11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12" y="20"/>
                    </a:lnTo>
                    <a:lnTo>
                      <a:pt x="11" y="29"/>
                    </a:lnTo>
                    <a:lnTo>
                      <a:pt x="9" y="3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3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Freeform 73">
                <a:extLst>
                  <a:ext uri="{FF2B5EF4-FFF2-40B4-BE49-F238E27FC236}">
                    <a16:creationId xmlns:a16="http://schemas.microsoft.com/office/drawing/2014/main" id="{486FE6B0-0CB0-4963-A022-3AC706F91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894"/>
                <a:ext cx="99" cy="48"/>
              </a:xfrm>
              <a:custGeom>
                <a:avLst/>
                <a:gdLst>
                  <a:gd name="T0" fmla="*/ 61 w 99"/>
                  <a:gd name="T1" fmla="*/ 0 h 48"/>
                  <a:gd name="T2" fmla="*/ 40 w 99"/>
                  <a:gd name="T3" fmla="*/ 1 h 48"/>
                  <a:gd name="T4" fmla="*/ 26 w 99"/>
                  <a:gd name="T5" fmla="*/ 5 h 48"/>
                  <a:gd name="T6" fmla="*/ 22 w 99"/>
                  <a:gd name="T7" fmla="*/ 5 h 48"/>
                  <a:gd name="T8" fmla="*/ 16 w 99"/>
                  <a:gd name="T9" fmla="*/ 8 h 48"/>
                  <a:gd name="T10" fmla="*/ 15 w 99"/>
                  <a:gd name="T11" fmla="*/ 14 h 48"/>
                  <a:gd name="T12" fmla="*/ 6 w 99"/>
                  <a:gd name="T13" fmla="*/ 16 h 48"/>
                  <a:gd name="T14" fmla="*/ 3 w 99"/>
                  <a:gd name="T15" fmla="*/ 20 h 48"/>
                  <a:gd name="T16" fmla="*/ 0 w 99"/>
                  <a:gd name="T17" fmla="*/ 22 h 48"/>
                  <a:gd name="T18" fmla="*/ 8 w 99"/>
                  <a:gd name="T19" fmla="*/ 25 h 48"/>
                  <a:gd name="T20" fmla="*/ 15 w 99"/>
                  <a:gd name="T21" fmla="*/ 25 h 48"/>
                  <a:gd name="T22" fmla="*/ 13 w 99"/>
                  <a:gd name="T23" fmla="*/ 31 h 48"/>
                  <a:gd name="T24" fmla="*/ 16 w 99"/>
                  <a:gd name="T25" fmla="*/ 36 h 48"/>
                  <a:gd name="T26" fmla="*/ 25 w 99"/>
                  <a:gd name="T27" fmla="*/ 39 h 48"/>
                  <a:gd name="T28" fmla="*/ 31 w 99"/>
                  <a:gd name="T29" fmla="*/ 38 h 48"/>
                  <a:gd name="T30" fmla="*/ 57 w 99"/>
                  <a:gd name="T31" fmla="*/ 43 h 48"/>
                  <a:gd name="T32" fmla="*/ 59 w 99"/>
                  <a:gd name="T33" fmla="*/ 48 h 48"/>
                  <a:gd name="T34" fmla="*/ 64 w 99"/>
                  <a:gd name="T35" fmla="*/ 48 h 48"/>
                  <a:gd name="T36" fmla="*/ 96 w 99"/>
                  <a:gd name="T37" fmla="*/ 43 h 48"/>
                  <a:gd name="T38" fmla="*/ 96 w 99"/>
                  <a:gd name="T39" fmla="*/ 40 h 48"/>
                  <a:gd name="T40" fmla="*/ 79 w 99"/>
                  <a:gd name="T41" fmla="*/ 33 h 48"/>
                  <a:gd name="T42" fmla="*/ 79 w 99"/>
                  <a:gd name="T43" fmla="*/ 30 h 48"/>
                  <a:gd name="T44" fmla="*/ 88 w 99"/>
                  <a:gd name="T45" fmla="*/ 31 h 48"/>
                  <a:gd name="T46" fmla="*/ 94 w 99"/>
                  <a:gd name="T47" fmla="*/ 29 h 48"/>
                  <a:gd name="T48" fmla="*/ 99 w 99"/>
                  <a:gd name="T49" fmla="*/ 16 h 48"/>
                  <a:gd name="T50" fmla="*/ 87 w 99"/>
                  <a:gd name="T51" fmla="*/ 6 h 48"/>
                  <a:gd name="T52" fmla="*/ 79 w 99"/>
                  <a:gd name="T53" fmla="*/ 5 h 48"/>
                  <a:gd name="T54" fmla="*/ 72 w 99"/>
                  <a:gd name="T55" fmla="*/ 10 h 48"/>
                  <a:gd name="T56" fmla="*/ 64 w 99"/>
                  <a:gd name="T57" fmla="*/ 12 h 48"/>
                  <a:gd name="T58" fmla="*/ 62 w 99"/>
                  <a:gd name="T59" fmla="*/ 10 h 48"/>
                  <a:gd name="T60" fmla="*/ 68 w 99"/>
                  <a:gd name="T61" fmla="*/ 5 h 48"/>
                  <a:gd name="T62" fmla="*/ 61 w 99"/>
                  <a:gd name="T63" fmla="*/ 0 h 48"/>
                  <a:gd name="T64" fmla="*/ 61 w 99"/>
                  <a:gd name="T65" fmla="*/ 0 h 48"/>
                  <a:gd name="T66" fmla="*/ 61 w 99"/>
                  <a:gd name="T6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9" h="48">
                    <a:moveTo>
                      <a:pt x="61" y="0"/>
                    </a:moveTo>
                    <a:lnTo>
                      <a:pt x="40" y="1"/>
                    </a:lnTo>
                    <a:lnTo>
                      <a:pt x="26" y="5"/>
                    </a:lnTo>
                    <a:lnTo>
                      <a:pt x="22" y="5"/>
                    </a:lnTo>
                    <a:lnTo>
                      <a:pt x="16" y="8"/>
                    </a:lnTo>
                    <a:lnTo>
                      <a:pt x="15" y="14"/>
                    </a:lnTo>
                    <a:lnTo>
                      <a:pt x="6" y="16"/>
                    </a:lnTo>
                    <a:lnTo>
                      <a:pt x="3" y="20"/>
                    </a:lnTo>
                    <a:lnTo>
                      <a:pt x="0" y="22"/>
                    </a:lnTo>
                    <a:lnTo>
                      <a:pt x="8" y="25"/>
                    </a:lnTo>
                    <a:lnTo>
                      <a:pt x="15" y="25"/>
                    </a:lnTo>
                    <a:lnTo>
                      <a:pt x="13" y="31"/>
                    </a:lnTo>
                    <a:lnTo>
                      <a:pt x="16" y="36"/>
                    </a:lnTo>
                    <a:lnTo>
                      <a:pt x="25" y="39"/>
                    </a:lnTo>
                    <a:lnTo>
                      <a:pt x="31" y="38"/>
                    </a:lnTo>
                    <a:lnTo>
                      <a:pt x="57" y="43"/>
                    </a:lnTo>
                    <a:lnTo>
                      <a:pt x="59" y="48"/>
                    </a:lnTo>
                    <a:lnTo>
                      <a:pt x="64" y="48"/>
                    </a:lnTo>
                    <a:lnTo>
                      <a:pt x="96" y="43"/>
                    </a:lnTo>
                    <a:lnTo>
                      <a:pt x="96" y="40"/>
                    </a:lnTo>
                    <a:lnTo>
                      <a:pt x="79" y="33"/>
                    </a:lnTo>
                    <a:lnTo>
                      <a:pt x="79" y="30"/>
                    </a:lnTo>
                    <a:lnTo>
                      <a:pt x="88" y="31"/>
                    </a:lnTo>
                    <a:lnTo>
                      <a:pt x="94" y="29"/>
                    </a:lnTo>
                    <a:lnTo>
                      <a:pt x="99" y="16"/>
                    </a:lnTo>
                    <a:lnTo>
                      <a:pt x="87" y="6"/>
                    </a:lnTo>
                    <a:lnTo>
                      <a:pt x="79" y="5"/>
                    </a:lnTo>
                    <a:lnTo>
                      <a:pt x="72" y="10"/>
                    </a:lnTo>
                    <a:lnTo>
                      <a:pt x="64" y="12"/>
                    </a:lnTo>
                    <a:lnTo>
                      <a:pt x="62" y="10"/>
                    </a:lnTo>
                    <a:lnTo>
                      <a:pt x="68" y="5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Freeform 74">
                <a:extLst>
                  <a:ext uri="{FF2B5EF4-FFF2-40B4-BE49-F238E27FC236}">
                    <a16:creationId xmlns:a16="http://schemas.microsoft.com/office/drawing/2014/main" id="{8FAA29BF-40BC-45D7-827A-3A47FB7E0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853"/>
                <a:ext cx="98" cy="45"/>
              </a:xfrm>
              <a:custGeom>
                <a:avLst/>
                <a:gdLst>
                  <a:gd name="T0" fmla="*/ 8 w 98"/>
                  <a:gd name="T1" fmla="*/ 31 h 45"/>
                  <a:gd name="T2" fmla="*/ 0 w 98"/>
                  <a:gd name="T3" fmla="*/ 35 h 45"/>
                  <a:gd name="T4" fmla="*/ 6 w 98"/>
                  <a:gd name="T5" fmla="*/ 36 h 45"/>
                  <a:gd name="T6" fmla="*/ 15 w 98"/>
                  <a:gd name="T7" fmla="*/ 36 h 45"/>
                  <a:gd name="T8" fmla="*/ 15 w 98"/>
                  <a:gd name="T9" fmla="*/ 41 h 45"/>
                  <a:gd name="T10" fmla="*/ 31 w 98"/>
                  <a:gd name="T11" fmla="*/ 45 h 45"/>
                  <a:gd name="T12" fmla="*/ 47 w 98"/>
                  <a:gd name="T13" fmla="*/ 43 h 45"/>
                  <a:gd name="T14" fmla="*/ 49 w 98"/>
                  <a:gd name="T15" fmla="*/ 40 h 45"/>
                  <a:gd name="T16" fmla="*/ 60 w 98"/>
                  <a:gd name="T17" fmla="*/ 40 h 45"/>
                  <a:gd name="T18" fmla="*/ 89 w 98"/>
                  <a:gd name="T19" fmla="*/ 39 h 45"/>
                  <a:gd name="T20" fmla="*/ 86 w 98"/>
                  <a:gd name="T21" fmla="*/ 34 h 45"/>
                  <a:gd name="T22" fmla="*/ 87 w 98"/>
                  <a:gd name="T23" fmla="*/ 29 h 45"/>
                  <a:gd name="T24" fmla="*/ 98 w 98"/>
                  <a:gd name="T25" fmla="*/ 23 h 45"/>
                  <a:gd name="T26" fmla="*/ 94 w 98"/>
                  <a:gd name="T27" fmla="*/ 21 h 45"/>
                  <a:gd name="T28" fmla="*/ 79 w 98"/>
                  <a:gd name="T29" fmla="*/ 15 h 45"/>
                  <a:gd name="T30" fmla="*/ 75 w 98"/>
                  <a:gd name="T31" fmla="*/ 5 h 45"/>
                  <a:gd name="T32" fmla="*/ 65 w 98"/>
                  <a:gd name="T33" fmla="*/ 0 h 45"/>
                  <a:gd name="T34" fmla="*/ 57 w 98"/>
                  <a:gd name="T35" fmla="*/ 1 h 45"/>
                  <a:gd name="T36" fmla="*/ 54 w 98"/>
                  <a:gd name="T37" fmla="*/ 7 h 45"/>
                  <a:gd name="T38" fmla="*/ 27 w 98"/>
                  <a:gd name="T39" fmla="*/ 15 h 45"/>
                  <a:gd name="T40" fmla="*/ 17 w 98"/>
                  <a:gd name="T41" fmla="*/ 21 h 45"/>
                  <a:gd name="T42" fmla="*/ 25 w 98"/>
                  <a:gd name="T43" fmla="*/ 25 h 45"/>
                  <a:gd name="T44" fmla="*/ 18 w 98"/>
                  <a:gd name="T45" fmla="*/ 30 h 45"/>
                  <a:gd name="T46" fmla="*/ 8 w 98"/>
                  <a:gd name="T47" fmla="*/ 31 h 45"/>
                  <a:gd name="T48" fmla="*/ 8 w 98"/>
                  <a:gd name="T49" fmla="*/ 31 h 45"/>
                  <a:gd name="T50" fmla="*/ 8 w 98"/>
                  <a:gd name="T51" fmla="*/ 3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8" h="45">
                    <a:moveTo>
                      <a:pt x="8" y="31"/>
                    </a:moveTo>
                    <a:lnTo>
                      <a:pt x="0" y="35"/>
                    </a:lnTo>
                    <a:lnTo>
                      <a:pt x="6" y="36"/>
                    </a:lnTo>
                    <a:lnTo>
                      <a:pt x="15" y="36"/>
                    </a:lnTo>
                    <a:lnTo>
                      <a:pt x="15" y="41"/>
                    </a:lnTo>
                    <a:lnTo>
                      <a:pt x="31" y="45"/>
                    </a:lnTo>
                    <a:lnTo>
                      <a:pt x="47" y="43"/>
                    </a:lnTo>
                    <a:lnTo>
                      <a:pt x="49" y="40"/>
                    </a:lnTo>
                    <a:lnTo>
                      <a:pt x="60" y="40"/>
                    </a:lnTo>
                    <a:lnTo>
                      <a:pt x="89" y="39"/>
                    </a:lnTo>
                    <a:lnTo>
                      <a:pt x="86" y="34"/>
                    </a:lnTo>
                    <a:lnTo>
                      <a:pt x="87" y="29"/>
                    </a:lnTo>
                    <a:lnTo>
                      <a:pt x="98" y="23"/>
                    </a:lnTo>
                    <a:lnTo>
                      <a:pt x="94" y="21"/>
                    </a:lnTo>
                    <a:lnTo>
                      <a:pt x="79" y="15"/>
                    </a:lnTo>
                    <a:lnTo>
                      <a:pt x="75" y="5"/>
                    </a:lnTo>
                    <a:lnTo>
                      <a:pt x="65" y="0"/>
                    </a:lnTo>
                    <a:lnTo>
                      <a:pt x="57" y="1"/>
                    </a:lnTo>
                    <a:lnTo>
                      <a:pt x="54" y="7"/>
                    </a:lnTo>
                    <a:lnTo>
                      <a:pt x="27" y="15"/>
                    </a:lnTo>
                    <a:lnTo>
                      <a:pt x="17" y="21"/>
                    </a:lnTo>
                    <a:lnTo>
                      <a:pt x="25" y="25"/>
                    </a:lnTo>
                    <a:lnTo>
                      <a:pt x="18" y="30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8" y="3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Freeform 75">
                <a:extLst>
                  <a:ext uri="{FF2B5EF4-FFF2-40B4-BE49-F238E27FC236}">
                    <a16:creationId xmlns:a16="http://schemas.microsoft.com/office/drawing/2014/main" id="{5612653A-28CF-4D46-A8BA-2B7C97F6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898"/>
                <a:ext cx="37" cy="15"/>
              </a:xfrm>
              <a:custGeom>
                <a:avLst/>
                <a:gdLst>
                  <a:gd name="T0" fmla="*/ 31 w 37"/>
                  <a:gd name="T1" fmla="*/ 3 h 15"/>
                  <a:gd name="T2" fmla="*/ 25 w 37"/>
                  <a:gd name="T3" fmla="*/ 3 h 15"/>
                  <a:gd name="T4" fmla="*/ 14 w 37"/>
                  <a:gd name="T5" fmla="*/ 0 h 15"/>
                  <a:gd name="T6" fmla="*/ 0 w 37"/>
                  <a:gd name="T7" fmla="*/ 0 h 15"/>
                  <a:gd name="T8" fmla="*/ 1 w 37"/>
                  <a:gd name="T9" fmla="*/ 2 h 15"/>
                  <a:gd name="T10" fmla="*/ 7 w 37"/>
                  <a:gd name="T11" fmla="*/ 4 h 15"/>
                  <a:gd name="T12" fmla="*/ 7 w 37"/>
                  <a:gd name="T13" fmla="*/ 10 h 15"/>
                  <a:gd name="T14" fmla="*/ 14 w 37"/>
                  <a:gd name="T15" fmla="*/ 10 h 15"/>
                  <a:gd name="T16" fmla="*/ 21 w 37"/>
                  <a:gd name="T17" fmla="*/ 13 h 15"/>
                  <a:gd name="T18" fmla="*/ 15 w 37"/>
                  <a:gd name="T19" fmla="*/ 14 h 15"/>
                  <a:gd name="T20" fmla="*/ 18 w 37"/>
                  <a:gd name="T21" fmla="*/ 15 h 15"/>
                  <a:gd name="T22" fmla="*/ 28 w 37"/>
                  <a:gd name="T23" fmla="*/ 12 h 15"/>
                  <a:gd name="T24" fmla="*/ 37 w 37"/>
                  <a:gd name="T25" fmla="*/ 6 h 15"/>
                  <a:gd name="T26" fmla="*/ 31 w 37"/>
                  <a:gd name="T27" fmla="*/ 3 h 15"/>
                  <a:gd name="T28" fmla="*/ 31 w 37"/>
                  <a:gd name="T29" fmla="*/ 3 h 15"/>
                  <a:gd name="T30" fmla="*/ 31 w 37"/>
                  <a:gd name="T3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" h="15">
                    <a:moveTo>
                      <a:pt x="31" y="3"/>
                    </a:moveTo>
                    <a:lnTo>
                      <a:pt x="25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7" y="4"/>
                    </a:lnTo>
                    <a:lnTo>
                      <a:pt x="7" y="10"/>
                    </a:lnTo>
                    <a:lnTo>
                      <a:pt x="14" y="10"/>
                    </a:lnTo>
                    <a:lnTo>
                      <a:pt x="21" y="13"/>
                    </a:lnTo>
                    <a:lnTo>
                      <a:pt x="15" y="14"/>
                    </a:lnTo>
                    <a:lnTo>
                      <a:pt x="18" y="15"/>
                    </a:lnTo>
                    <a:lnTo>
                      <a:pt x="28" y="12"/>
                    </a:lnTo>
                    <a:lnTo>
                      <a:pt x="37" y="6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1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Freeform 76">
                <a:extLst>
                  <a:ext uri="{FF2B5EF4-FFF2-40B4-BE49-F238E27FC236}">
                    <a16:creationId xmlns:a16="http://schemas.microsoft.com/office/drawing/2014/main" id="{AF2709A6-5A92-456E-BB5C-74091B7BE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854"/>
                <a:ext cx="22" cy="5"/>
              </a:xfrm>
              <a:custGeom>
                <a:avLst/>
                <a:gdLst>
                  <a:gd name="T0" fmla="*/ 19 w 22"/>
                  <a:gd name="T1" fmla="*/ 5 h 5"/>
                  <a:gd name="T2" fmla="*/ 22 w 22"/>
                  <a:gd name="T3" fmla="*/ 4 h 5"/>
                  <a:gd name="T4" fmla="*/ 19 w 22"/>
                  <a:gd name="T5" fmla="*/ 0 h 5"/>
                  <a:gd name="T6" fmla="*/ 5 w 22"/>
                  <a:gd name="T7" fmla="*/ 0 h 5"/>
                  <a:gd name="T8" fmla="*/ 0 w 22"/>
                  <a:gd name="T9" fmla="*/ 2 h 5"/>
                  <a:gd name="T10" fmla="*/ 6 w 22"/>
                  <a:gd name="T11" fmla="*/ 5 h 5"/>
                  <a:gd name="T12" fmla="*/ 19 w 22"/>
                  <a:gd name="T13" fmla="*/ 5 h 5"/>
                  <a:gd name="T14" fmla="*/ 19 w 22"/>
                  <a:gd name="T15" fmla="*/ 5 h 5"/>
                  <a:gd name="T16" fmla="*/ 19 w 22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">
                    <a:moveTo>
                      <a:pt x="19" y="5"/>
                    </a:moveTo>
                    <a:lnTo>
                      <a:pt x="22" y="4"/>
                    </a:lnTo>
                    <a:lnTo>
                      <a:pt x="19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6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Freeform 77">
                <a:extLst>
                  <a:ext uri="{FF2B5EF4-FFF2-40B4-BE49-F238E27FC236}">
                    <a16:creationId xmlns:a16="http://schemas.microsoft.com/office/drawing/2014/main" id="{554ED8F3-E622-459C-9C67-12499D464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916"/>
                <a:ext cx="5" cy="2"/>
              </a:xfrm>
              <a:custGeom>
                <a:avLst/>
                <a:gdLst>
                  <a:gd name="T0" fmla="*/ 2 w 5"/>
                  <a:gd name="T1" fmla="*/ 2 h 2"/>
                  <a:gd name="T2" fmla="*/ 5 w 5"/>
                  <a:gd name="T3" fmla="*/ 2 h 2"/>
                  <a:gd name="T4" fmla="*/ 2 w 5"/>
                  <a:gd name="T5" fmla="*/ 0 h 2"/>
                  <a:gd name="T6" fmla="*/ 0 w 5"/>
                  <a:gd name="T7" fmla="*/ 0 h 2"/>
                  <a:gd name="T8" fmla="*/ 2 w 5"/>
                  <a:gd name="T9" fmla="*/ 2 h 2"/>
                  <a:gd name="T10" fmla="*/ 2 w 5"/>
                  <a:gd name="T11" fmla="*/ 2 h 2"/>
                  <a:gd name="T12" fmla="*/ 2 w 5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Freeform 78">
                <a:extLst>
                  <a:ext uri="{FF2B5EF4-FFF2-40B4-BE49-F238E27FC236}">
                    <a16:creationId xmlns:a16="http://schemas.microsoft.com/office/drawing/2014/main" id="{2ABFFA92-88D1-4DEB-8E32-62DC0378D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916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4 w 10"/>
                  <a:gd name="T3" fmla="*/ 0 h 1"/>
                  <a:gd name="T4" fmla="*/ 10 w 10"/>
                  <a:gd name="T5" fmla="*/ 1 h 1"/>
                  <a:gd name="T6" fmla="*/ 5 w 10"/>
                  <a:gd name="T7" fmla="*/ 0 h 1"/>
                  <a:gd name="T8" fmla="*/ 0 w 10"/>
                  <a:gd name="T9" fmla="*/ 0 h 1"/>
                  <a:gd name="T10" fmla="*/ 0 w 10"/>
                  <a:gd name="T11" fmla="*/ 0 h 1"/>
                  <a:gd name="T12" fmla="*/ 0 w 10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4" y="0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Freeform 79">
                <a:extLst>
                  <a:ext uri="{FF2B5EF4-FFF2-40B4-BE49-F238E27FC236}">
                    <a16:creationId xmlns:a16="http://schemas.microsoft.com/office/drawing/2014/main" id="{B8056002-5491-4D9C-9A97-3A907F1E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6" y="918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1 h 1"/>
                  <a:gd name="T4" fmla="*/ 3 w 4"/>
                  <a:gd name="T5" fmla="*/ 0 h 1"/>
                  <a:gd name="T6" fmla="*/ 0 w 4"/>
                  <a:gd name="T7" fmla="*/ 0 h 1"/>
                  <a:gd name="T8" fmla="*/ 0 w 4"/>
                  <a:gd name="T9" fmla="*/ 1 h 1"/>
                  <a:gd name="T10" fmla="*/ 0 w 4"/>
                  <a:gd name="T11" fmla="*/ 1 h 1"/>
                  <a:gd name="T12" fmla="*/ 0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4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Freeform 80">
                <a:extLst>
                  <a:ext uri="{FF2B5EF4-FFF2-40B4-BE49-F238E27FC236}">
                    <a16:creationId xmlns:a16="http://schemas.microsoft.com/office/drawing/2014/main" id="{F61B4EA3-7CC0-4010-AE3B-FA03A0917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918"/>
                <a:ext cx="10" cy="2"/>
              </a:xfrm>
              <a:custGeom>
                <a:avLst/>
                <a:gdLst>
                  <a:gd name="T0" fmla="*/ 2 w 10"/>
                  <a:gd name="T1" fmla="*/ 2 h 2"/>
                  <a:gd name="T2" fmla="*/ 10 w 10"/>
                  <a:gd name="T3" fmla="*/ 1 h 2"/>
                  <a:gd name="T4" fmla="*/ 9 w 10"/>
                  <a:gd name="T5" fmla="*/ 0 h 2"/>
                  <a:gd name="T6" fmla="*/ 0 w 10"/>
                  <a:gd name="T7" fmla="*/ 1 h 2"/>
                  <a:gd name="T8" fmla="*/ 2 w 10"/>
                  <a:gd name="T9" fmla="*/ 2 h 2"/>
                  <a:gd name="T10" fmla="*/ 2 w 10"/>
                  <a:gd name="T11" fmla="*/ 2 h 2"/>
                  <a:gd name="T12" fmla="*/ 2 w 10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">
                    <a:moveTo>
                      <a:pt x="2" y="2"/>
                    </a:moveTo>
                    <a:lnTo>
                      <a:pt x="10" y="1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Freeform 81">
                <a:extLst>
                  <a:ext uri="{FF2B5EF4-FFF2-40B4-BE49-F238E27FC236}">
                    <a16:creationId xmlns:a16="http://schemas.microsoft.com/office/drawing/2014/main" id="{84B7CEEA-EDEC-45AE-A018-98EE91347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956"/>
                <a:ext cx="7" cy="2"/>
              </a:xfrm>
              <a:custGeom>
                <a:avLst/>
                <a:gdLst>
                  <a:gd name="T0" fmla="*/ 7 w 7"/>
                  <a:gd name="T1" fmla="*/ 1 h 2"/>
                  <a:gd name="T2" fmla="*/ 2 w 7"/>
                  <a:gd name="T3" fmla="*/ 0 h 2"/>
                  <a:gd name="T4" fmla="*/ 0 w 7"/>
                  <a:gd name="T5" fmla="*/ 1 h 2"/>
                  <a:gd name="T6" fmla="*/ 4 w 7"/>
                  <a:gd name="T7" fmla="*/ 2 h 2"/>
                  <a:gd name="T8" fmla="*/ 7 w 7"/>
                  <a:gd name="T9" fmla="*/ 1 h 2"/>
                  <a:gd name="T10" fmla="*/ 7 w 7"/>
                  <a:gd name="T11" fmla="*/ 1 h 2"/>
                  <a:gd name="T12" fmla="*/ 7 w 7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Freeform 82">
                <a:extLst>
                  <a:ext uri="{FF2B5EF4-FFF2-40B4-BE49-F238E27FC236}">
                    <a16:creationId xmlns:a16="http://schemas.microsoft.com/office/drawing/2014/main" id="{950D0875-FD9F-4C6C-BE1B-12FA7C76A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952"/>
                <a:ext cx="7" cy="4"/>
              </a:xfrm>
              <a:custGeom>
                <a:avLst/>
                <a:gdLst>
                  <a:gd name="T0" fmla="*/ 7 w 7"/>
                  <a:gd name="T1" fmla="*/ 4 h 4"/>
                  <a:gd name="T2" fmla="*/ 7 w 7"/>
                  <a:gd name="T3" fmla="*/ 1 h 4"/>
                  <a:gd name="T4" fmla="*/ 4 w 7"/>
                  <a:gd name="T5" fmla="*/ 0 h 4"/>
                  <a:gd name="T6" fmla="*/ 0 w 7"/>
                  <a:gd name="T7" fmla="*/ 1 h 4"/>
                  <a:gd name="T8" fmla="*/ 0 w 7"/>
                  <a:gd name="T9" fmla="*/ 3 h 4"/>
                  <a:gd name="T10" fmla="*/ 7 w 7"/>
                  <a:gd name="T11" fmla="*/ 4 h 4"/>
                  <a:gd name="T12" fmla="*/ 7 w 7"/>
                  <a:gd name="T13" fmla="*/ 4 h 4"/>
                  <a:gd name="T14" fmla="*/ 7 w 7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lnTo>
                      <a:pt x="7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Freeform 83">
                <a:extLst>
                  <a:ext uri="{FF2B5EF4-FFF2-40B4-BE49-F238E27FC236}">
                    <a16:creationId xmlns:a16="http://schemas.microsoft.com/office/drawing/2014/main" id="{5B8E512B-131F-4FA7-A3A0-D1FD8EDF7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6" y="980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2 h 2"/>
                  <a:gd name="T4" fmla="*/ 7 w 7"/>
                  <a:gd name="T5" fmla="*/ 0 h 2"/>
                  <a:gd name="T6" fmla="*/ 0 w 7"/>
                  <a:gd name="T7" fmla="*/ 1 h 2"/>
                  <a:gd name="T8" fmla="*/ 0 w 7"/>
                  <a:gd name="T9" fmla="*/ 2 h 2"/>
                  <a:gd name="T10" fmla="*/ 0 w 7"/>
                  <a:gd name="T11" fmla="*/ 2 h 2"/>
                  <a:gd name="T12" fmla="*/ 0 w 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Freeform 84">
                <a:extLst>
                  <a:ext uri="{FF2B5EF4-FFF2-40B4-BE49-F238E27FC236}">
                    <a16:creationId xmlns:a16="http://schemas.microsoft.com/office/drawing/2014/main" id="{9FB092B1-B21F-4067-8150-5FDFE4B11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984"/>
                <a:ext cx="9" cy="5"/>
              </a:xfrm>
              <a:custGeom>
                <a:avLst/>
                <a:gdLst>
                  <a:gd name="T0" fmla="*/ 6 w 9"/>
                  <a:gd name="T1" fmla="*/ 5 h 5"/>
                  <a:gd name="T2" fmla="*/ 9 w 9"/>
                  <a:gd name="T3" fmla="*/ 1 h 5"/>
                  <a:gd name="T4" fmla="*/ 5 w 9"/>
                  <a:gd name="T5" fmla="*/ 0 h 5"/>
                  <a:gd name="T6" fmla="*/ 1 w 9"/>
                  <a:gd name="T7" fmla="*/ 3 h 5"/>
                  <a:gd name="T8" fmla="*/ 0 w 9"/>
                  <a:gd name="T9" fmla="*/ 5 h 5"/>
                  <a:gd name="T10" fmla="*/ 6 w 9"/>
                  <a:gd name="T11" fmla="*/ 5 h 5"/>
                  <a:gd name="T12" fmla="*/ 6 w 9"/>
                  <a:gd name="T13" fmla="*/ 5 h 5"/>
                  <a:gd name="T14" fmla="*/ 6 w 9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6" y="5"/>
                    </a:moveTo>
                    <a:lnTo>
                      <a:pt x="9" y="1"/>
                    </a:lnTo>
                    <a:lnTo>
                      <a:pt x="5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Freeform 85">
                <a:extLst>
                  <a:ext uri="{FF2B5EF4-FFF2-40B4-BE49-F238E27FC236}">
                    <a16:creationId xmlns:a16="http://schemas.microsoft.com/office/drawing/2014/main" id="{F1649FDF-0BC0-4373-9A9A-7A37E7751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" y="989"/>
                <a:ext cx="19" cy="6"/>
              </a:xfrm>
              <a:custGeom>
                <a:avLst/>
                <a:gdLst>
                  <a:gd name="T0" fmla="*/ 19 w 19"/>
                  <a:gd name="T1" fmla="*/ 0 h 6"/>
                  <a:gd name="T2" fmla="*/ 1 w 19"/>
                  <a:gd name="T3" fmla="*/ 2 h 6"/>
                  <a:gd name="T4" fmla="*/ 0 w 19"/>
                  <a:gd name="T5" fmla="*/ 5 h 6"/>
                  <a:gd name="T6" fmla="*/ 6 w 19"/>
                  <a:gd name="T7" fmla="*/ 6 h 6"/>
                  <a:gd name="T8" fmla="*/ 19 w 19"/>
                  <a:gd name="T9" fmla="*/ 3 h 6"/>
                  <a:gd name="T10" fmla="*/ 19 w 19"/>
                  <a:gd name="T11" fmla="*/ 0 h 6"/>
                  <a:gd name="T12" fmla="*/ 19 w 19"/>
                  <a:gd name="T13" fmla="*/ 0 h 6"/>
                  <a:gd name="T14" fmla="*/ 19 w 1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6">
                    <a:moveTo>
                      <a:pt x="19" y="0"/>
                    </a:moveTo>
                    <a:lnTo>
                      <a:pt x="1" y="2"/>
                    </a:lnTo>
                    <a:lnTo>
                      <a:pt x="0" y="5"/>
                    </a:lnTo>
                    <a:lnTo>
                      <a:pt x="6" y="6"/>
                    </a:lnTo>
                    <a:lnTo>
                      <a:pt x="19" y="3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Freeform 86">
                <a:extLst>
                  <a:ext uri="{FF2B5EF4-FFF2-40B4-BE49-F238E27FC236}">
                    <a16:creationId xmlns:a16="http://schemas.microsoft.com/office/drawing/2014/main" id="{0AD0A03D-1C33-4750-BC21-87DDCE934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1002"/>
                <a:ext cx="9" cy="4"/>
              </a:xfrm>
              <a:custGeom>
                <a:avLst/>
                <a:gdLst>
                  <a:gd name="T0" fmla="*/ 2 w 9"/>
                  <a:gd name="T1" fmla="*/ 4 h 4"/>
                  <a:gd name="T2" fmla="*/ 4 w 9"/>
                  <a:gd name="T3" fmla="*/ 3 h 4"/>
                  <a:gd name="T4" fmla="*/ 9 w 9"/>
                  <a:gd name="T5" fmla="*/ 2 h 4"/>
                  <a:gd name="T6" fmla="*/ 8 w 9"/>
                  <a:gd name="T7" fmla="*/ 0 h 4"/>
                  <a:gd name="T8" fmla="*/ 0 w 9"/>
                  <a:gd name="T9" fmla="*/ 3 h 4"/>
                  <a:gd name="T10" fmla="*/ 2 w 9"/>
                  <a:gd name="T11" fmla="*/ 4 h 4"/>
                  <a:gd name="T12" fmla="*/ 2 w 9"/>
                  <a:gd name="T13" fmla="*/ 4 h 4"/>
                  <a:gd name="T14" fmla="*/ 2 w 9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2" y="4"/>
                    </a:moveTo>
                    <a:lnTo>
                      <a:pt x="4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Freeform 87">
                <a:extLst>
                  <a:ext uri="{FF2B5EF4-FFF2-40B4-BE49-F238E27FC236}">
                    <a16:creationId xmlns:a16="http://schemas.microsoft.com/office/drawing/2014/main" id="{797AFABE-730C-42D3-8FB1-280BFDF6B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1002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  <a:gd name="T4" fmla="*/ 4 w 4"/>
                  <a:gd name="T5" fmla="*/ 3 h 3"/>
                  <a:gd name="T6" fmla="*/ 0 w 4"/>
                  <a:gd name="T7" fmla="*/ 3 h 3"/>
                  <a:gd name="T8" fmla="*/ 0 w 4"/>
                  <a:gd name="T9" fmla="*/ 0 h 3"/>
                  <a:gd name="T10" fmla="*/ 0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Freeform 88">
                <a:extLst>
                  <a:ext uri="{FF2B5EF4-FFF2-40B4-BE49-F238E27FC236}">
                    <a16:creationId xmlns:a16="http://schemas.microsoft.com/office/drawing/2014/main" id="{B7901325-023E-4DD5-8D70-265D42093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1003"/>
                <a:ext cx="7" cy="3"/>
              </a:xfrm>
              <a:custGeom>
                <a:avLst/>
                <a:gdLst>
                  <a:gd name="T0" fmla="*/ 7 w 7"/>
                  <a:gd name="T1" fmla="*/ 1 h 3"/>
                  <a:gd name="T2" fmla="*/ 3 w 7"/>
                  <a:gd name="T3" fmla="*/ 0 h 3"/>
                  <a:gd name="T4" fmla="*/ 0 w 7"/>
                  <a:gd name="T5" fmla="*/ 1 h 3"/>
                  <a:gd name="T6" fmla="*/ 7 w 7"/>
                  <a:gd name="T7" fmla="*/ 3 h 3"/>
                  <a:gd name="T8" fmla="*/ 7 w 7"/>
                  <a:gd name="T9" fmla="*/ 1 h 3"/>
                  <a:gd name="T10" fmla="*/ 7 w 7"/>
                  <a:gd name="T11" fmla="*/ 1 h 3"/>
                  <a:gd name="T12" fmla="*/ 7 w 7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7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Freeform 89">
                <a:extLst>
                  <a:ext uri="{FF2B5EF4-FFF2-40B4-BE49-F238E27FC236}">
                    <a16:creationId xmlns:a16="http://schemas.microsoft.com/office/drawing/2014/main" id="{E98A1A33-D483-4C2B-AC21-756162D40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1013"/>
                <a:ext cx="17" cy="4"/>
              </a:xfrm>
              <a:custGeom>
                <a:avLst/>
                <a:gdLst>
                  <a:gd name="T0" fmla="*/ 16 w 17"/>
                  <a:gd name="T1" fmla="*/ 3 h 4"/>
                  <a:gd name="T2" fmla="*/ 17 w 17"/>
                  <a:gd name="T3" fmla="*/ 0 h 4"/>
                  <a:gd name="T4" fmla="*/ 10 w 17"/>
                  <a:gd name="T5" fmla="*/ 1 h 4"/>
                  <a:gd name="T6" fmla="*/ 2 w 17"/>
                  <a:gd name="T7" fmla="*/ 1 h 4"/>
                  <a:gd name="T8" fmla="*/ 0 w 17"/>
                  <a:gd name="T9" fmla="*/ 2 h 4"/>
                  <a:gd name="T10" fmla="*/ 13 w 17"/>
                  <a:gd name="T11" fmla="*/ 4 h 4"/>
                  <a:gd name="T12" fmla="*/ 16 w 17"/>
                  <a:gd name="T13" fmla="*/ 3 h 4"/>
                  <a:gd name="T14" fmla="*/ 16 w 17"/>
                  <a:gd name="T15" fmla="*/ 3 h 4"/>
                  <a:gd name="T16" fmla="*/ 16 w 17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4">
                    <a:moveTo>
                      <a:pt x="16" y="3"/>
                    </a:moveTo>
                    <a:lnTo>
                      <a:pt x="17" y="0"/>
                    </a:lnTo>
                    <a:lnTo>
                      <a:pt x="10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13" y="4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Freeform 90">
                <a:extLst>
                  <a:ext uri="{FF2B5EF4-FFF2-40B4-BE49-F238E27FC236}">
                    <a16:creationId xmlns:a16="http://schemas.microsoft.com/office/drawing/2014/main" id="{0A133449-7C75-49C7-9CE9-5F02E30E7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4" y="1017"/>
                <a:ext cx="6" cy="2"/>
              </a:xfrm>
              <a:custGeom>
                <a:avLst/>
                <a:gdLst>
                  <a:gd name="T0" fmla="*/ 4 w 6"/>
                  <a:gd name="T1" fmla="*/ 2 h 2"/>
                  <a:gd name="T2" fmla="*/ 6 w 6"/>
                  <a:gd name="T3" fmla="*/ 1 h 2"/>
                  <a:gd name="T4" fmla="*/ 4 w 6"/>
                  <a:gd name="T5" fmla="*/ 0 h 2"/>
                  <a:gd name="T6" fmla="*/ 0 w 6"/>
                  <a:gd name="T7" fmla="*/ 1 h 2"/>
                  <a:gd name="T8" fmla="*/ 4 w 6"/>
                  <a:gd name="T9" fmla="*/ 2 h 2"/>
                  <a:gd name="T10" fmla="*/ 4 w 6"/>
                  <a:gd name="T11" fmla="*/ 2 h 2"/>
                  <a:gd name="T12" fmla="*/ 4 w 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4" y="2"/>
                    </a:moveTo>
                    <a:lnTo>
                      <a:pt x="6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Freeform 91">
                <a:extLst>
                  <a:ext uri="{FF2B5EF4-FFF2-40B4-BE49-F238E27FC236}">
                    <a16:creationId xmlns:a16="http://schemas.microsoft.com/office/drawing/2014/main" id="{AC752D6F-DA99-4321-97A5-F36ADE222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984"/>
                <a:ext cx="12" cy="6"/>
              </a:xfrm>
              <a:custGeom>
                <a:avLst/>
                <a:gdLst>
                  <a:gd name="T0" fmla="*/ 12 w 12"/>
                  <a:gd name="T1" fmla="*/ 3 h 6"/>
                  <a:gd name="T2" fmla="*/ 9 w 12"/>
                  <a:gd name="T3" fmla="*/ 0 h 6"/>
                  <a:gd name="T4" fmla="*/ 1 w 12"/>
                  <a:gd name="T5" fmla="*/ 1 h 6"/>
                  <a:gd name="T6" fmla="*/ 0 w 12"/>
                  <a:gd name="T7" fmla="*/ 3 h 6"/>
                  <a:gd name="T8" fmla="*/ 6 w 12"/>
                  <a:gd name="T9" fmla="*/ 6 h 6"/>
                  <a:gd name="T10" fmla="*/ 12 w 12"/>
                  <a:gd name="T11" fmla="*/ 3 h 6"/>
                  <a:gd name="T12" fmla="*/ 12 w 12"/>
                  <a:gd name="T13" fmla="*/ 3 h 6"/>
                  <a:gd name="T14" fmla="*/ 12 w 12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12" y="3"/>
                    </a:moveTo>
                    <a:lnTo>
                      <a:pt x="9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6" y="6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Freeform 92">
                <a:extLst>
                  <a:ext uri="{FF2B5EF4-FFF2-40B4-BE49-F238E27FC236}">
                    <a16:creationId xmlns:a16="http://schemas.microsoft.com/office/drawing/2014/main" id="{BA44B736-C39F-486B-8532-DD66B5F66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990"/>
                <a:ext cx="4" cy="4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0 h 4"/>
                  <a:gd name="T4" fmla="*/ 0 w 4"/>
                  <a:gd name="T5" fmla="*/ 1 h 4"/>
                  <a:gd name="T6" fmla="*/ 0 w 4"/>
                  <a:gd name="T7" fmla="*/ 4 h 4"/>
                  <a:gd name="T8" fmla="*/ 2 w 4"/>
                  <a:gd name="T9" fmla="*/ 4 h 4"/>
                  <a:gd name="T10" fmla="*/ 4 w 4"/>
                  <a:gd name="T11" fmla="*/ 1 h 4"/>
                  <a:gd name="T12" fmla="*/ 4 w 4"/>
                  <a:gd name="T13" fmla="*/ 1 h 4"/>
                  <a:gd name="T14" fmla="*/ 4 w 4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Freeform 93">
                <a:extLst>
                  <a:ext uri="{FF2B5EF4-FFF2-40B4-BE49-F238E27FC236}">
                    <a16:creationId xmlns:a16="http://schemas.microsoft.com/office/drawing/2014/main" id="{7A3E1A85-6905-44B5-BD35-975540D6A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" y="1048"/>
                <a:ext cx="9" cy="4"/>
              </a:xfrm>
              <a:custGeom>
                <a:avLst/>
                <a:gdLst>
                  <a:gd name="T0" fmla="*/ 6 w 9"/>
                  <a:gd name="T1" fmla="*/ 4 h 4"/>
                  <a:gd name="T2" fmla="*/ 9 w 9"/>
                  <a:gd name="T3" fmla="*/ 2 h 4"/>
                  <a:gd name="T4" fmla="*/ 4 w 9"/>
                  <a:gd name="T5" fmla="*/ 0 h 4"/>
                  <a:gd name="T6" fmla="*/ 0 w 9"/>
                  <a:gd name="T7" fmla="*/ 1 h 4"/>
                  <a:gd name="T8" fmla="*/ 0 w 9"/>
                  <a:gd name="T9" fmla="*/ 3 h 4"/>
                  <a:gd name="T10" fmla="*/ 6 w 9"/>
                  <a:gd name="T11" fmla="*/ 4 h 4"/>
                  <a:gd name="T12" fmla="*/ 6 w 9"/>
                  <a:gd name="T13" fmla="*/ 4 h 4"/>
                  <a:gd name="T14" fmla="*/ 6 w 9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6" y="4"/>
                    </a:moveTo>
                    <a:lnTo>
                      <a:pt x="9" y="2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Freeform 94">
                <a:extLst>
                  <a:ext uri="{FF2B5EF4-FFF2-40B4-BE49-F238E27FC236}">
                    <a16:creationId xmlns:a16="http://schemas.microsoft.com/office/drawing/2014/main" id="{8DC1ED58-9C40-42DC-A5AB-63D97F9FF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1033"/>
                <a:ext cx="15" cy="9"/>
              </a:xfrm>
              <a:custGeom>
                <a:avLst/>
                <a:gdLst>
                  <a:gd name="T0" fmla="*/ 15 w 15"/>
                  <a:gd name="T1" fmla="*/ 6 h 9"/>
                  <a:gd name="T2" fmla="*/ 12 w 15"/>
                  <a:gd name="T3" fmla="*/ 1 h 9"/>
                  <a:gd name="T4" fmla="*/ 6 w 15"/>
                  <a:gd name="T5" fmla="*/ 0 h 9"/>
                  <a:gd name="T6" fmla="*/ 0 w 15"/>
                  <a:gd name="T7" fmla="*/ 4 h 9"/>
                  <a:gd name="T8" fmla="*/ 9 w 15"/>
                  <a:gd name="T9" fmla="*/ 9 h 9"/>
                  <a:gd name="T10" fmla="*/ 15 w 15"/>
                  <a:gd name="T11" fmla="*/ 6 h 9"/>
                  <a:gd name="T12" fmla="*/ 15 w 15"/>
                  <a:gd name="T13" fmla="*/ 6 h 9"/>
                  <a:gd name="T14" fmla="*/ 15 w 15"/>
                  <a:gd name="T1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9">
                    <a:moveTo>
                      <a:pt x="15" y="6"/>
                    </a:moveTo>
                    <a:lnTo>
                      <a:pt x="12" y="1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9" y="9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Freeform 95">
                <a:extLst>
                  <a:ext uri="{FF2B5EF4-FFF2-40B4-BE49-F238E27FC236}">
                    <a16:creationId xmlns:a16="http://schemas.microsoft.com/office/drawing/2014/main" id="{AC4AB970-6939-439D-A071-047B311FE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1021"/>
                <a:ext cx="11" cy="5"/>
              </a:xfrm>
              <a:custGeom>
                <a:avLst/>
                <a:gdLst>
                  <a:gd name="T0" fmla="*/ 11 w 11"/>
                  <a:gd name="T1" fmla="*/ 5 h 5"/>
                  <a:gd name="T2" fmla="*/ 11 w 11"/>
                  <a:gd name="T3" fmla="*/ 3 h 5"/>
                  <a:gd name="T4" fmla="*/ 5 w 11"/>
                  <a:gd name="T5" fmla="*/ 0 h 5"/>
                  <a:gd name="T6" fmla="*/ 0 w 11"/>
                  <a:gd name="T7" fmla="*/ 1 h 5"/>
                  <a:gd name="T8" fmla="*/ 3 w 11"/>
                  <a:gd name="T9" fmla="*/ 5 h 5"/>
                  <a:gd name="T10" fmla="*/ 11 w 11"/>
                  <a:gd name="T11" fmla="*/ 5 h 5"/>
                  <a:gd name="T12" fmla="*/ 11 w 11"/>
                  <a:gd name="T13" fmla="*/ 5 h 5"/>
                  <a:gd name="T14" fmla="*/ 11 w 11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5">
                    <a:moveTo>
                      <a:pt x="11" y="5"/>
                    </a:moveTo>
                    <a:lnTo>
                      <a:pt x="11" y="3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3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96">
                <a:extLst>
                  <a:ext uri="{FF2B5EF4-FFF2-40B4-BE49-F238E27FC236}">
                    <a16:creationId xmlns:a16="http://schemas.microsoft.com/office/drawing/2014/main" id="{7F0A583D-17C2-4AFB-B5B2-1BF05FBC5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1020"/>
                <a:ext cx="15" cy="4"/>
              </a:xfrm>
              <a:custGeom>
                <a:avLst/>
                <a:gdLst>
                  <a:gd name="T0" fmla="*/ 6 w 15"/>
                  <a:gd name="T1" fmla="*/ 4 h 4"/>
                  <a:gd name="T2" fmla="*/ 12 w 15"/>
                  <a:gd name="T3" fmla="*/ 4 h 4"/>
                  <a:gd name="T4" fmla="*/ 15 w 15"/>
                  <a:gd name="T5" fmla="*/ 2 h 4"/>
                  <a:gd name="T6" fmla="*/ 9 w 15"/>
                  <a:gd name="T7" fmla="*/ 0 h 4"/>
                  <a:gd name="T8" fmla="*/ 0 w 15"/>
                  <a:gd name="T9" fmla="*/ 0 h 4"/>
                  <a:gd name="T10" fmla="*/ 6 w 15"/>
                  <a:gd name="T11" fmla="*/ 4 h 4"/>
                  <a:gd name="T12" fmla="*/ 6 w 15"/>
                  <a:gd name="T13" fmla="*/ 4 h 4"/>
                  <a:gd name="T14" fmla="*/ 6 w 1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4">
                    <a:moveTo>
                      <a:pt x="6" y="4"/>
                    </a:moveTo>
                    <a:lnTo>
                      <a:pt x="12" y="4"/>
                    </a:lnTo>
                    <a:lnTo>
                      <a:pt x="15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Freeform 97">
                <a:extLst>
                  <a:ext uri="{FF2B5EF4-FFF2-40B4-BE49-F238E27FC236}">
                    <a16:creationId xmlns:a16="http://schemas.microsoft.com/office/drawing/2014/main" id="{B4C12AB9-EC13-45BC-B178-C3CF9F87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980"/>
                <a:ext cx="8" cy="3"/>
              </a:xfrm>
              <a:custGeom>
                <a:avLst/>
                <a:gdLst>
                  <a:gd name="T0" fmla="*/ 8 w 8"/>
                  <a:gd name="T1" fmla="*/ 3 h 3"/>
                  <a:gd name="T2" fmla="*/ 7 w 8"/>
                  <a:gd name="T3" fmla="*/ 0 h 3"/>
                  <a:gd name="T4" fmla="*/ 0 w 8"/>
                  <a:gd name="T5" fmla="*/ 0 h 3"/>
                  <a:gd name="T6" fmla="*/ 3 w 8"/>
                  <a:gd name="T7" fmla="*/ 2 h 3"/>
                  <a:gd name="T8" fmla="*/ 8 w 8"/>
                  <a:gd name="T9" fmla="*/ 3 h 3"/>
                  <a:gd name="T10" fmla="*/ 8 w 8"/>
                  <a:gd name="T11" fmla="*/ 3 h 3"/>
                  <a:gd name="T12" fmla="*/ 8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Freeform 98">
                <a:extLst>
                  <a:ext uri="{FF2B5EF4-FFF2-40B4-BE49-F238E27FC236}">
                    <a16:creationId xmlns:a16="http://schemas.microsoft.com/office/drawing/2014/main" id="{FCDCBE91-DCCA-488B-BC26-11EECD3D5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914"/>
                <a:ext cx="20" cy="3"/>
              </a:xfrm>
              <a:custGeom>
                <a:avLst/>
                <a:gdLst>
                  <a:gd name="T0" fmla="*/ 17 w 20"/>
                  <a:gd name="T1" fmla="*/ 3 h 3"/>
                  <a:gd name="T2" fmla="*/ 20 w 20"/>
                  <a:gd name="T3" fmla="*/ 2 h 3"/>
                  <a:gd name="T4" fmla="*/ 15 w 20"/>
                  <a:gd name="T5" fmla="*/ 0 h 3"/>
                  <a:gd name="T6" fmla="*/ 0 w 20"/>
                  <a:gd name="T7" fmla="*/ 0 h 3"/>
                  <a:gd name="T8" fmla="*/ 6 w 20"/>
                  <a:gd name="T9" fmla="*/ 2 h 3"/>
                  <a:gd name="T10" fmla="*/ 17 w 20"/>
                  <a:gd name="T11" fmla="*/ 3 h 3"/>
                  <a:gd name="T12" fmla="*/ 17 w 20"/>
                  <a:gd name="T13" fmla="*/ 3 h 3"/>
                  <a:gd name="T14" fmla="*/ 17 w 20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3">
                    <a:moveTo>
                      <a:pt x="17" y="3"/>
                    </a:moveTo>
                    <a:lnTo>
                      <a:pt x="20" y="2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7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99">
                <a:extLst>
                  <a:ext uri="{FF2B5EF4-FFF2-40B4-BE49-F238E27FC236}">
                    <a16:creationId xmlns:a16="http://schemas.microsoft.com/office/drawing/2014/main" id="{F416D5D5-B5E3-45A9-84B4-3401F991F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076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7 w 10"/>
                  <a:gd name="T3" fmla="*/ 1 h 1"/>
                  <a:gd name="T4" fmla="*/ 10 w 10"/>
                  <a:gd name="T5" fmla="*/ 0 h 1"/>
                  <a:gd name="T6" fmla="*/ 5 w 10"/>
                  <a:gd name="T7" fmla="*/ 0 h 1"/>
                  <a:gd name="T8" fmla="*/ 0 w 10"/>
                  <a:gd name="T9" fmla="*/ 1 h 1"/>
                  <a:gd name="T10" fmla="*/ 0 w 10"/>
                  <a:gd name="T11" fmla="*/ 1 h 1"/>
                  <a:gd name="T12" fmla="*/ 0 w 10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7" y="1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Freeform 100">
                <a:extLst>
                  <a:ext uri="{FF2B5EF4-FFF2-40B4-BE49-F238E27FC236}">
                    <a16:creationId xmlns:a16="http://schemas.microsoft.com/office/drawing/2014/main" id="{6185B226-BFF7-4355-BD13-45B8CB1B4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6" y="1075"/>
                <a:ext cx="10" cy="2"/>
              </a:xfrm>
              <a:custGeom>
                <a:avLst/>
                <a:gdLst>
                  <a:gd name="T0" fmla="*/ 5 w 10"/>
                  <a:gd name="T1" fmla="*/ 2 h 2"/>
                  <a:gd name="T2" fmla="*/ 10 w 10"/>
                  <a:gd name="T3" fmla="*/ 0 h 2"/>
                  <a:gd name="T4" fmla="*/ 0 w 10"/>
                  <a:gd name="T5" fmla="*/ 0 h 2"/>
                  <a:gd name="T6" fmla="*/ 5 w 10"/>
                  <a:gd name="T7" fmla="*/ 2 h 2"/>
                  <a:gd name="T8" fmla="*/ 5 w 10"/>
                  <a:gd name="T9" fmla="*/ 2 h 2"/>
                  <a:gd name="T10" fmla="*/ 5 w 10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">
                    <a:moveTo>
                      <a:pt x="5" y="2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Freeform 101">
                <a:extLst>
                  <a:ext uri="{FF2B5EF4-FFF2-40B4-BE49-F238E27FC236}">
                    <a16:creationId xmlns:a16="http://schemas.microsoft.com/office/drawing/2014/main" id="{2E4878B1-74EF-4015-9F0F-2D54DF598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1079"/>
                <a:ext cx="7" cy="2"/>
              </a:xfrm>
              <a:custGeom>
                <a:avLst/>
                <a:gdLst>
                  <a:gd name="T0" fmla="*/ 7 w 7"/>
                  <a:gd name="T1" fmla="*/ 1 h 2"/>
                  <a:gd name="T2" fmla="*/ 6 w 7"/>
                  <a:gd name="T3" fmla="*/ 0 h 2"/>
                  <a:gd name="T4" fmla="*/ 0 w 7"/>
                  <a:gd name="T5" fmla="*/ 0 h 2"/>
                  <a:gd name="T6" fmla="*/ 2 w 7"/>
                  <a:gd name="T7" fmla="*/ 2 h 2"/>
                  <a:gd name="T8" fmla="*/ 7 w 7"/>
                  <a:gd name="T9" fmla="*/ 1 h 2"/>
                  <a:gd name="T10" fmla="*/ 7 w 7"/>
                  <a:gd name="T11" fmla="*/ 1 h 2"/>
                  <a:gd name="T12" fmla="*/ 7 w 7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Freeform 102">
                <a:extLst>
                  <a:ext uri="{FF2B5EF4-FFF2-40B4-BE49-F238E27FC236}">
                    <a16:creationId xmlns:a16="http://schemas.microsoft.com/office/drawing/2014/main" id="{4865ABB1-FB87-4F67-B135-A285C0F75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1074"/>
                <a:ext cx="9" cy="2"/>
              </a:xfrm>
              <a:custGeom>
                <a:avLst/>
                <a:gdLst>
                  <a:gd name="T0" fmla="*/ 6 w 9"/>
                  <a:gd name="T1" fmla="*/ 0 h 2"/>
                  <a:gd name="T2" fmla="*/ 1 w 9"/>
                  <a:gd name="T3" fmla="*/ 0 h 2"/>
                  <a:gd name="T4" fmla="*/ 0 w 9"/>
                  <a:gd name="T5" fmla="*/ 2 h 2"/>
                  <a:gd name="T6" fmla="*/ 9 w 9"/>
                  <a:gd name="T7" fmla="*/ 1 h 2"/>
                  <a:gd name="T8" fmla="*/ 6 w 9"/>
                  <a:gd name="T9" fmla="*/ 0 h 2"/>
                  <a:gd name="T10" fmla="*/ 6 w 9"/>
                  <a:gd name="T11" fmla="*/ 0 h 2"/>
                  <a:gd name="T12" fmla="*/ 6 w 9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">
                    <a:moveTo>
                      <a:pt x="6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Freeform 103">
                <a:extLst>
                  <a:ext uri="{FF2B5EF4-FFF2-40B4-BE49-F238E27FC236}">
                    <a16:creationId xmlns:a16="http://schemas.microsoft.com/office/drawing/2014/main" id="{5C245D44-C450-4B1F-9B02-78B02AB4F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1108"/>
                <a:ext cx="13" cy="9"/>
              </a:xfrm>
              <a:custGeom>
                <a:avLst/>
                <a:gdLst>
                  <a:gd name="T0" fmla="*/ 0 w 13"/>
                  <a:gd name="T1" fmla="*/ 5 h 9"/>
                  <a:gd name="T2" fmla="*/ 1 w 13"/>
                  <a:gd name="T3" fmla="*/ 8 h 9"/>
                  <a:gd name="T4" fmla="*/ 9 w 13"/>
                  <a:gd name="T5" fmla="*/ 9 h 9"/>
                  <a:gd name="T6" fmla="*/ 13 w 13"/>
                  <a:gd name="T7" fmla="*/ 5 h 9"/>
                  <a:gd name="T8" fmla="*/ 12 w 13"/>
                  <a:gd name="T9" fmla="*/ 1 h 9"/>
                  <a:gd name="T10" fmla="*/ 7 w 13"/>
                  <a:gd name="T11" fmla="*/ 0 h 9"/>
                  <a:gd name="T12" fmla="*/ 0 w 13"/>
                  <a:gd name="T13" fmla="*/ 5 h 9"/>
                  <a:gd name="T14" fmla="*/ 0 w 13"/>
                  <a:gd name="T15" fmla="*/ 5 h 9"/>
                  <a:gd name="T16" fmla="*/ 0 w 13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lnTo>
                      <a:pt x="1" y="8"/>
                    </a:lnTo>
                    <a:lnTo>
                      <a:pt x="9" y="9"/>
                    </a:lnTo>
                    <a:lnTo>
                      <a:pt x="13" y="5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Freeform 104">
                <a:extLst>
                  <a:ext uri="{FF2B5EF4-FFF2-40B4-BE49-F238E27FC236}">
                    <a16:creationId xmlns:a16="http://schemas.microsoft.com/office/drawing/2014/main" id="{76C6A693-C373-4D5A-BF52-949C3B333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1123"/>
                <a:ext cx="18" cy="7"/>
              </a:xfrm>
              <a:custGeom>
                <a:avLst/>
                <a:gdLst>
                  <a:gd name="T0" fmla="*/ 18 w 18"/>
                  <a:gd name="T1" fmla="*/ 3 h 7"/>
                  <a:gd name="T2" fmla="*/ 18 w 18"/>
                  <a:gd name="T3" fmla="*/ 1 h 7"/>
                  <a:gd name="T4" fmla="*/ 13 w 18"/>
                  <a:gd name="T5" fmla="*/ 0 h 7"/>
                  <a:gd name="T6" fmla="*/ 0 w 18"/>
                  <a:gd name="T7" fmla="*/ 4 h 7"/>
                  <a:gd name="T8" fmla="*/ 0 w 18"/>
                  <a:gd name="T9" fmla="*/ 7 h 7"/>
                  <a:gd name="T10" fmla="*/ 10 w 18"/>
                  <a:gd name="T11" fmla="*/ 7 h 7"/>
                  <a:gd name="T12" fmla="*/ 18 w 18"/>
                  <a:gd name="T13" fmla="*/ 3 h 7"/>
                  <a:gd name="T14" fmla="*/ 18 w 18"/>
                  <a:gd name="T15" fmla="*/ 3 h 7"/>
                  <a:gd name="T16" fmla="*/ 18 w 18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7">
                    <a:moveTo>
                      <a:pt x="18" y="3"/>
                    </a:moveTo>
                    <a:lnTo>
                      <a:pt x="18" y="1"/>
                    </a:lnTo>
                    <a:lnTo>
                      <a:pt x="1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Freeform 105">
                <a:extLst>
                  <a:ext uri="{FF2B5EF4-FFF2-40B4-BE49-F238E27FC236}">
                    <a16:creationId xmlns:a16="http://schemas.microsoft.com/office/drawing/2014/main" id="{99443730-6EFC-47C6-8312-40FAE5901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9" y="1093"/>
                <a:ext cx="9" cy="6"/>
              </a:xfrm>
              <a:custGeom>
                <a:avLst/>
                <a:gdLst>
                  <a:gd name="T0" fmla="*/ 9 w 9"/>
                  <a:gd name="T1" fmla="*/ 1 h 6"/>
                  <a:gd name="T2" fmla="*/ 2 w 9"/>
                  <a:gd name="T3" fmla="*/ 0 h 6"/>
                  <a:gd name="T4" fmla="*/ 0 w 9"/>
                  <a:gd name="T5" fmla="*/ 6 h 6"/>
                  <a:gd name="T6" fmla="*/ 9 w 9"/>
                  <a:gd name="T7" fmla="*/ 2 h 6"/>
                  <a:gd name="T8" fmla="*/ 9 w 9"/>
                  <a:gd name="T9" fmla="*/ 1 h 6"/>
                  <a:gd name="T10" fmla="*/ 9 w 9"/>
                  <a:gd name="T11" fmla="*/ 1 h 6"/>
                  <a:gd name="T12" fmla="*/ 9 w 9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6">
                    <a:moveTo>
                      <a:pt x="9" y="1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Freeform 106">
                <a:extLst>
                  <a:ext uri="{FF2B5EF4-FFF2-40B4-BE49-F238E27FC236}">
                    <a16:creationId xmlns:a16="http://schemas.microsoft.com/office/drawing/2014/main" id="{252C9056-6C01-4868-AF7A-58B782DD7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100"/>
                <a:ext cx="10" cy="5"/>
              </a:xfrm>
              <a:custGeom>
                <a:avLst/>
                <a:gdLst>
                  <a:gd name="T0" fmla="*/ 10 w 10"/>
                  <a:gd name="T1" fmla="*/ 2 h 5"/>
                  <a:gd name="T2" fmla="*/ 0 w 10"/>
                  <a:gd name="T3" fmla="*/ 0 h 5"/>
                  <a:gd name="T4" fmla="*/ 2 w 10"/>
                  <a:gd name="T5" fmla="*/ 3 h 5"/>
                  <a:gd name="T6" fmla="*/ 7 w 10"/>
                  <a:gd name="T7" fmla="*/ 5 h 5"/>
                  <a:gd name="T8" fmla="*/ 10 w 10"/>
                  <a:gd name="T9" fmla="*/ 2 h 5"/>
                  <a:gd name="T10" fmla="*/ 10 w 10"/>
                  <a:gd name="T11" fmla="*/ 2 h 5"/>
                  <a:gd name="T12" fmla="*/ 10 w 10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5">
                    <a:moveTo>
                      <a:pt x="10" y="2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7" y="5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Freeform 107">
                <a:extLst>
                  <a:ext uri="{FF2B5EF4-FFF2-40B4-BE49-F238E27FC236}">
                    <a16:creationId xmlns:a16="http://schemas.microsoft.com/office/drawing/2014/main" id="{6ABF163B-2A63-4369-85C1-DDE012D64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1106"/>
                <a:ext cx="9" cy="3"/>
              </a:xfrm>
              <a:custGeom>
                <a:avLst/>
                <a:gdLst>
                  <a:gd name="T0" fmla="*/ 8 w 9"/>
                  <a:gd name="T1" fmla="*/ 3 h 3"/>
                  <a:gd name="T2" fmla="*/ 9 w 9"/>
                  <a:gd name="T3" fmla="*/ 0 h 3"/>
                  <a:gd name="T4" fmla="*/ 3 w 9"/>
                  <a:gd name="T5" fmla="*/ 0 h 3"/>
                  <a:gd name="T6" fmla="*/ 0 w 9"/>
                  <a:gd name="T7" fmla="*/ 1 h 3"/>
                  <a:gd name="T8" fmla="*/ 2 w 9"/>
                  <a:gd name="T9" fmla="*/ 3 h 3"/>
                  <a:gd name="T10" fmla="*/ 8 w 9"/>
                  <a:gd name="T11" fmla="*/ 3 h 3"/>
                  <a:gd name="T12" fmla="*/ 8 w 9"/>
                  <a:gd name="T13" fmla="*/ 3 h 3"/>
                  <a:gd name="T14" fmla="*/ 8 w 9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3">
                    <a:moveTo>
                      <a:pt x="8" y="3"/>
                    </a:moveTo>
                    <a:lnTo>
                      <a:pt x="9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Freeform 108">
                <a:extLst>
                  <a:ext uri="{FF2B5EF4-FFF2-40B4-BE49-F238E27FC236}">
                    <a16:creationId xmlns:a16="http://schemas.microsoft.com/office/drawing/2014/main" id="{2FE1E796-1818-444E-AF98-6F1495C50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1095"/>
                <a:ext cx="21" cy="13"/>
              </a:xfrm>
              <a:custGeom>
                <a:avLst/>
                <a:gdLst>
                  <a:gd name="T0" fmla="*/ 12 w 21"/>
                  <a:gd name="T1" fmla="*/ 10 h 13"/>
                  <a:gd name="T2" fmla="*/ 21 w 21"/>
                  <a:gd name="T3" fmla="*/ 6 h 13"/>
                  <a:gd name="T4" fmla="*/ 11 w 21"/>
                  <a:gd name="T5" fmla="*/ 0 h 13"/>
                  <a:gd name="T6" fmla="*/ 0 w 21"/>
                  <a:gd name="T7" fmla="*/ 6 h 13"/>
                  <a:gd name="T8" fmla="*/ 0 w 21"/>
                  <a:gd name="T9" fmla="*/ 10 h 13"/>
                  <a:gd name="T10" fmla="*/ 6 w 21"/>
                  <a:gd name="T11" fmla="*/ 13 h 13"/>
                  <a:gd name="T12" fmla="*/ 12 w 21"/>
                  <a:gd name="T13" fmla="*/ 10 h 13"/>
                  <a:gd name="T14" fmla="*/ 12 w 21"/>
                  <a:gd name="T15" fmla="*/ 10 h 13"/>
                  <a:gd name="T16" fmla="*/ 12 w 21"/>
                  <a:gd name="T1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3">
                    <a:moveTo>
                      <a:pt x="12" y="10"/>
                    </a:moveTo>
                    <a:lnTo>
                      <a:pt x="21" y="6"/>
                    </a:lnTo>
                    <a:lnTo>
                      <a:pt x="11" y="0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6" y="1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Freeform 109">
                <a:extLst>
                  <a:ext uri="{FF2B5EF4-FFF2-40B4-BE49-F238E27FC236}">
                    <a16:creationId xmlns:a16="http://schemas.microsoft.com/office/drawing/2014/main" id="{06BD9CE2-EF6D-4F3E-B775-04F1F481E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865"/>
                <a:ext cx="17" cy="7"/>
              </a:xfrm>
              <a:custGeom>
                <a:avLst/>
                <a:gdLst>
                  <a:gd name="T0" fmla="*/ 16 w 17"/>
                  <a:gd name="T1" fmla="*/ 6 h 7"/>
                  <a:gd name="T2" fmla="*/ 17 w 17"/>
                  <a:gd name="T3" fmla="*/ 4 h 7"/>
                  <a:gd name="T4" fmla="*/ 12 w 17"/>
                  <a:gd name="T5" fmla="*/ 3 h 7"/>
                  <a:gd name="T6" fmla="*/ 6 w 17"/>
                  <a:gd name="T7" fmla="*/ 0 h 7"/>
                  <a:gd name="T8" fmla="*/ 0 w 17"/>
                  <a:gd name="T9" fmla="*/ 6 h 7"/>
                  <a:gd name="T10" fmla="*/ 5 w 17"/>
                  <a:gd name="T11" fmla="*/ 7 h 7"/>
                  <a:gd name="T12" fmla="*/ 16 w 17"/>
                  <a:gd name="T13" fmla="*/ 6 h 7"/>
                  <a:gd name="T14" fmla="*/ 16 w 17"/>
                  <a:gd name="T15" fmla="*/ 6 h 7"/>
                  <a:gd name="T16" fmla="*/ 16 w 17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7">
                    <a:moveTo>
                      <a:pt x="16" y="6"/>
                    </a:moveTo>
                    <a:lnTo>
                      <a:pt x="17" y="4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Freeform 110">
                <a:extLst>
                  <a:ext uri="{FF2B5EF4-FFF2-40B4-BE49-F238E27FC236}">
                    <a16:creationId xmlns:a16="http://schemas.microsoft.com/office/drawing/2014/main" id="{E6341F15-EAFA-493D-A48B-8B9F88253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5" y="1606"/>
                <a:ext cx="13" cy="10"/>
              </a:xfrm>
              <a:custGeom>
                <a:avLst/>
                <a:gdLst>
                  <a:gd name="T0" fmla="*/ 3 w 13"/>
                  <a:gd name="T1" fmla="*/ 0 h 10"/>
                  <a:gd name="T2" fmla="*/ 0 w 13"/>
                  <a:gd name="T3" fmla="*/ 3 h 10"/>
                  <a:gd name="T4" fmla="*/ 0 w 13"/>
                  <a:gd name="T5" fmla="*/ 7 h 10"/>
                  <a:gd name="T6" fmla="*/ 7 w 13"/>
                  <a:gd name="T7" fmla="*/ 10 h 10"/>
                  <a:gd name="T8" fmla="*/ 13 w 13"/>
                  <a:gd name="T9" fmla="*/ 3 h 10"/>
                  <a:gd name="T10" fmla="*/ 9 w 13"/>
                  <a:gd name="T11" fmla="*/ 0 h 10"/>
                  <a:gd name="T12" fmla="*/ 3 w 13"/>
                  <a:gd name="T13" fmla="*/ 0 h 10"/>
                  <a:gd name="T14" fmla="*/ 3 w 13"/>
                  <a:gd name="T15" fmla="*/ 0 h 10"/>
                  <a:gd name="T16" fmla="*/ 3 w 13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3" y="0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7" y="10"/>
                    </a:lnTo>
                    <a:lnTo>
                      <a:pt x="13" y="3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Freeform 111">
                <a:extLst>
                  <a:ext uri="{FF2B5EF4-FFF2-40B4-BE49-F238E27FC236}">
                    <a16:creationId xmlns:a16="http://schemas.microsoft.com/office/drawing/2014/main" id="{2CF9752E-858B-47F5-9071-8549DA768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" y="1607"/>
                <a:ext cx="9" cy="3"/>
              </a:xfrm>
              <a:custGeom>
                <a:avLst/>
                <a:gdLst>
                  <a:gd name="T0" fmla="*/ 3 w 9"/>
                  <a:gd name="T1" fmla="*/ 3 h 3"/>
                  <a:gd name="T2" fmla="*/ 6 w 9"/>
                  <a:gd name="T3" fmla="*/ 3 h 3"/>
                  <a:gd name="T4" fmla="*/ 9 w 9"/>
                  <a:gd name="T5" fmla="*/ 1 h 3"/>
                  <a:gd name="T6" fmla="*/ 4 w 9"/>
                  <a:gd name="T7" fmla="*/ 0 h 3"/>
                  <a:gd name="T8" fmla="*/ 0 w 9"/>
                  <a:gd name="T9" fmla="*/ 2 h 3"/>
                  <a:gd name="T10" fmla="*/ 3 w 9"/>
                  <a:gd name="T11" fmla="*/ 3 h 3"/>
                  <a:gd name="T12" fmla="*/ 3 w 9"/>
                  <a:gd name="T13" fmla="*/ 3 h 3"/>
                  <a:gd name="T14" fmla="*/ 3 w 9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3">
                    <a:moveTo>
                      <a:pt x="3" y="3"/>
                    </a:moveTo>
                    <a:lnTo>
                      <a:pt x="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Freeform 112">
                <a:extLst>
                  <a:ext uri="{FF2B5EF4-FFF2-40B4-BE49-F238E27FC236}">
                    <a16:creationId xmlns:a16="http://schemas.microsoft.com/office/drawing/2014/main" id="{93B9DAEC-72BD-4EC5-B176-12C90CFB7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7" y="1625"/>
                <a:ext cx="43" cy="185"/>
              </a:xfrm>
              <a:custGeom>
                <a:avLst/>
                <a:gdLst>
                  <a:gd name="T0" fmla="*/ 35 w 43"/>
                  <a:gd name="T1" fmla="*/ 108 h 185"/>
                  <a:gd name="T2" fmla="*/ 31 w 43"/>
                  <a:gd name="T3" fmla="*/ 90 h 185"/>
                  <a:gd name="T4" fmla="*/ 28 w 43"/>
                  <a:gd name="T5" fmla="*/ 75 h 185"/>
                  <a:gd name="T6" fmla="*/ 24 w 43"/>
                  <a:gd name="T7" fmla="*/ 50 h 185"/>
                  <a:gd name="T8" fmla="*/ 24 w 43"/>
                  <a:gd name="T9" fmla="*/ 38 h 185"/>
                  <a:gd name="T10" fmla="*/ 24 w 43"/>
                  <a:gd name="T11" fmla="*/ 23 h 185"/>
                  <a:gd name="T12" fmla="*/ 20 w 43"/>
                  <a:gd name="T13" fmla="*/ 9 h 185"/>
                  <a:gd name="T14" fmla="*/ 18 w 43"/>
                  <a:gd name="T15" fmla="*/ 4 h 185"/>
                  <a:gd name="T16" fmla="*/ 16 w 43"/>
                  <a:gd name="T17" fmla="*/ 0 h 185"/>
                  <a:gd name="T18" fmla="*/ 10 w 43"/>
                  <a:gd name="T19" fmla="*/ 0 h 185"/>
                  <a:gd name="T20" fmla="*/ 10 w 43"/>
                  <a:gd name="T21" fmla="*/ 3 h 185"/>
                  <a:gd name="T22" fmla="*/ 13 w 43"/>
                  <a:gd name="T23" fmla="*/ 17 h 185"/>
                  <a:gd name="T24" fmla="*/ 11 w 43"/>
                  <a:gd name="T25" fmla="*/ 20 h 185"/>
                  <a:gd name="T26" fmla="*/ 7 w 43"/>
                  <a:gd name="T27" fmla="*/ 19 h 185"/>
                  <a:gd name="T28" fmla="*/ 0 w 43"/>
                  <a:gd name="T29" fmla="*/ 23 h 185"/>
                  <a:gd name="T30" fmla="*/ 3 w 43"/>
                  <a:gd name="T31" fmla="*/ 30 h 185"/>
                  <a:gd name="T32" fmla="*/ 0 w 43"/>
                  <a:gd name="T33" fmla="*/ 44 h 185"/>
                  <a:gd name="T34" fmla="*/ 3 w 43"/>
                  <a:gd name="T35" fmla="*/ 48 h 185"/>
                  <a:gd name="T36" fmla="*/ 0 w 43"/>
                  <a:gd name="T37" fmla="*/ 52 h 185"/>
                  <a:gd name="T38" fmla="*/ 3 w 43"/>
                  <a:gd name="T39" fmla="*/ 69 h 185"/>
                  <a:gd name="T40" fmla="*/ 7 w 43"/>
                  <a:gd name="T41" fmla="*/ 73 h 185"/>
                  <a:gd name="T42" fmla="*/ 7 w 43"/>
                  <a:gd name="T43" fmla="*/ 99 h 185"/>
                  <a:gd name="T44" fmla="*/ 9 w 43"/>
                  <a:gd name="T45" fmla="*/ 108 h 185"/>
                  <a:gd name="T46" fmla="*/ 7 w 43"/>
                  <a:gd name="T47" fmla="*/ 119 h 185"/>
                  <a:gd name="T48" fmla="*/ 3 w 43"/>
                  <a:gd name="T49" fmla="*/ 134 h 185"/>
                  <a:gd name="T50" fmla="*/ 7 w 43"/>
                  <a:gd name="T51" fmla="*/ 141 h 185"/>
                  <a:gd name="T52" fmla="*/ 5 w 43"/>
                  <a:gd name="T53" fmla="*/ 154 h 185"/>
                  <a:gd name="T54" fmla="*/ 4 w 43"/>
                  <a:gd name="T55" fmla="*/ 163 h 185"/>
                  <a:gd name="T56" fmla="*/ 3 w 43"/>
                  <a:gd name="T57" fmla="*/ 185 h 185"/>
                  <a:gd name="T58" fmla="*/ 7 w 43"/>
                  <a:gd name="T59" fmla="*/ 185 h 185"/>
                  <a:gd name="T60" fmla="*/ 10 w 43"/>
                  <a:gd name="T61" fmla="*/ 178 h 185"/>
                  <a:gd name="T62" fmla="*/ 14 w 43"/>
                  <a:gd name="T63" fmla="*/ 175 h 185"/>
                  <a:gd name="T64" fmla="*/ 18 w 43"/>
                  <a:gd name="T65" fmla="*/ 177 h 185"/>
                  <a:gd name="T66" fmla="*/ 24 w 43"/>
                  <a:gd name="T67" fmla="*/ 184 h 185"/>
                  <a:gd name="T68" fmla="*/ 27 w 43"/>
                  <a:gd name="T69" fmla="*/ 181 h 185"/>
                  <a:gd name="T70" fmla="*/ 27 w 43"/>
                  <a:gd name="T71" fmla="*/ 172 h 185"/>
                  <a:gd name="T72" fmla="*/ 20 w 43"/>
                  <a:gd name="T73" fmla="*/ 165 h 185"/>
                  <a:gd name="T74" fmla="*/ 14 w 43"/>
                  <a:gd name="T75" fmla="*/ 158 h 185"/>
                  <a:gd name="T76" fmla="*/ 14 w 43"/>
                  <a:gd name="T77" fmla="*/ 145 h 185"/>
                  <a:gd name="T78" fmla="*/ 17 w 43"/>
                  <a:gd name="T79" fmla="*/ 140 h 185"/>
                  <a:gd name="T80" fmla="*/ 17 w 43"/>
                  <a:gd name="T81" fmla="*/ 135 h 185"/>
                  <a:gd name="T82" fmla="*/ 19 w 43"/>
                  <a:gd name="T83" fmla="*/ 131 h 185"/>
                  <a:gd name="T84" fmla="*/ 20 w 43"/>
                  <a:gd name="T85" fmla="*/ 117 h 185"/>
                  <a:gd name="T86" fmla="*/ 24 w 43"/>
                  <a:gd name="T87" fmla="*/ 113 h 185"/>
                  <a:gd name="T88" fmla="*/ 30 w 43"/>
                  <a:gd name="T89" fmla="*/ 115 h 185"/>
                  <a:gd name="T90" fmla="*/ 37 w 43"/>
                  <a:gd name="T91" fmla="*/ 124 h 185"/>
                  <a:gd name="T92" fmla="*/ 38 w 43"/>
                  <a:gd name="T93" fmla="*/ 126 h 185"/>
                  <a:gd name="T94" fmla="*/ 42 w 43"/>
                  <a:gd name="T95" fmla="*/ 127 h 185"/>
                  <a:gd name="T96" fmla="*/ 43 w 43"/>
                  <a:gd name="T97" fmla="*/ 124 h 185"/>
                  <a:gd name="T98" fmla="*/ 42 w 43"/>
                  <a:gd name="T99" fmla="*/ 117 h 185"/>
                  <a:gd name="T100" fmla="*/ 35 w 43"/>
                  <a:gd name="T101" fmla="*/ 108 h 185"/>
                  <a:gd name="T102" fmla="*/ 35 w 43"/>
                  <a:gd name="T103" fmla="*/ 108 h 185"/>
                  <a:gd name="T104" fmla="*/ 35 w 43"/>
                  <a:gd name="T105" fmla="*/ 10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3" h="185">
                    <a:moveTo>
                      <a:pt x="35" y="108"/>
                    </a:moveTo>
                    <a:lnTo>
                      <a:pt x="31" y="90"/>
                    </a:lnTo>
                    <a:lnTo>
                      <a:pt x="28" y="75"/>
                    </a:lnTo>
                    <a:lnTo>
                      <a:pt x="24" y="50"/>
                    </a:lnTo>
                    <a:lnTo>
                      <a:pt x="24" y="38"/>
                    </a:lnTo>
                    <a:lnTo>
                      <a:pt x="24" y="23"/>
                    </a:lnTo>
                    <a:lnTo>
                      <a:pt x="20" y="9"/>
                    </a:lnTo>
                    <a:lnTo>
                      <a:pt x="18" y="4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13" y="17"/>
                    </a:lnTo>
                    <a:lnTo>
                      <a:pt x="11" y="20"/>
                    </a:lnTo>
                    <a:lnTo>
                      <a:pt x="7" y="19"/>
                    </a:lnTo>
                    <a:lnTo>
                      <a:pt x="0" y="23"/>
                    </a:lnTo>
                    <a:lnTo>
                      <a:pt x="3" y="30"/>
                    </a:lnTo>
                    <a:lnTo>
                      <a:pt x="0" y="44"/>
                    </a:lnTo>
                    <a:lnTo>
                      <a:pt x="3" y="48"/>
                    </a:lnTo>
                    <a:lnTo>
                      <a:pt x="0" y="52"/>
                    </a:lnTo>
                    <a:lnTo>
                      <a:pt x="3" y="69"/>
                    </a:lnTo>
                    <a:lnTo>
                      <a:pt x="7" y="73"/>
                    </a:lnTo>
                    <a:lnTo>
                      <a:pt x="7" y="99"/>
                    </a:lnTo>
                    <a:lnTo>
                      <a:pt x="9" y="108"/>
                    </a:lnTo>
                    <a:lnTo>
                      <a:pt x="7" y="119"/>
                    </a:lnTo>
                    <a:lnTo>
                      <a:pt x="3" y="134"/>
                    </a:lnTo>
                    <a:lnTo>
                      <a:pt x="7" y="141"/>
                    </a:lnTo>
                    <a:lnTo>
                      <a:pt x="5" y="154"/>
                    </a:lnTo>
                    <a:lnTo>
                      <a:pt x="4" y="163"/>
                    </a:lnTo>
                    <a:lnTo>
                      <a:pt x="3" y="185"/>
                    </a:lnTo>
                    <a:lnTo>
                      <a:pt x="7" y="185"/>
                    </a:lnTo>
                    <a:lnTo>
                      <a:pt x="10" y="178"/>
                    </a:lnTo>
                    <a:lnTo>
                      <a:pt x="14" y="175"/>
                    </a:lnTo>
                    <a:lnTo>
                      <a:pt x="18" y="177"/>
                    </a:lnTo>
                    <a:lnTo>
                      <a:pt x="24" y="184"/>
                    </a:lnTo>
                    <a:lnTo>
                      <a:pt x="27" y="181"/>
                    </a:lnTo>
                    <a:lnTo>
                      <a:pt x="27" y="172"/>
                    </a:lnTo>
                    <a:lnTo>
                      <a:pt x="20" y="165"/>
                    </a:lnTo>
                    <a:lnTo>
                      <a:pt x="14" y="158"/>
                    </a:lnTo>
                    <a:lnTo>
                      <a:pt x="14" y="145"/>
                    </a:lnTo>
                    <a:lnTo>
                      <a:pt x="17" y="140"/>
                    </a:lnTo>
                    <a:lnTo>
                      <a:pt x="17" y="135"/>
                    </a:lnTo>
                    <a:lnTo>
                      <a:pt x="19" y="131"/>
                    </a:lnTo>
                    <a:lnTo>
                      <a:pt x="20" y="117"/>
                    </a:lnTo>
                    <a:lnTo>
                      <a:pt x="24" y="113"/>
                    </a:lnTo>
                    <a:lnTo>
                      <a:pt x="30" y="115"/>
                    </a:lnTo>
                    <a:lnTo>
                      <a:pt x="37" y="124"/>
                    </a:lnTo>
                    <a:lnTo>
                      <a:pt x="38" y="126"/>
                    </a:lnTo>
                    <a:lnTo>
                      <a:pt x="42" y="127"/>
                    </a:lnTo>
                    <a:lnTo>
                      <a:pt x="43" y="124"/>
                    </a:lnTo>
                    <a:lnTo>
                      <a:pt x="42" y="117"/>
                    </a:lnTo>
                    <a:lnTo>
                      <a:pt x="35" y="108"/>
                    </a:lnTo>
                    <a:lnTo>
                      <a:pt x="35" y="108"/>
                    </a:lnTo>
                    <a:lnTo>
                      <a:pt x="35" y="10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Freeform 113">
                <a:extLst>
                  <a:ext uri="{FF2B5EF4-FFF2-40B4-BE49-F238E27FC236}">
                    <a16:creationId xmlns:a16="http://schemas.microsoft.com/office/drawing/2014/main" id="{54F37B16-6552-4EF4-A861-6B8DA72B0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" y="1840"/>
                <a:ext cx="13" cy="13"/>
              </a:xfrm>
              <a:custGeom>
                <a:avLst/>
                <a:gdLst>
                  <a:gd name="T0" fmla="*/ 13 w 13"/>
                  <a:gd name="T1" fmla="*/ 0 h 13"/>
                  <a:gd name="T2" fmla="*/ 7 w 13"/>
                  <a:gd name="T3" fmla="*/ 0 h 13"/>
                  <a:gd name="T4" fmla="*/ 0 w 13"/>
                  <a:gd name="T5" fmla="*/ 12 h 13"/>
                  <a:gd name="T6" fmla="*/ 2 w 13"/>
                  <a:gd name="T7" fmla="*/ 13 h 13"/>
                  <a:gd name="T8" fmla="*/ 7 w 13"/>
                  <a:gd name="T9" fmla="*/ 6 h 13"/>
                  <a:gd name="T10" fmla="*/ 10 w 13"/>
                  <a:gd name="T11" fmla="*/ 6 h 13"/>
                  <a:gd name="T12" fmla="*/ 13 w 13"/>
                  <a:gd name="T13" fmla="*/ 6 h 13"/>
                  <a:gd name="T14" fmla="*/ 13 w 13"/>
                  <a:gd name="T15" fmla="*/ 0 h 13"/>
                  <a:gd name="T16" fmla="*/ 13 w 13"/>
                  <a:gd name="T17" fmla="*/ 0 h 13"/>
                  <a:gd name="T18" fmla="*/ 13 w 13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3">
                    <a:moveTo>
                      <a:pt x="13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2" y="13"/>
                    </a:lnTo>
                    <a:lnTo>
                      <a:pt x="7" y="6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Freeform 114">
                <a:extLst>
                  <a:ext uri="{FF2B5EF4-FFF2-40B4-BE49-F238E27FC236}">
                    <a16:creationId xmlns:a16="http://schemas.microsoft.com/office/drawing/2014/main" id="{886D76CD-896C-47DA-BC01-7ACBDEC1A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1" y="1821"/>
                <a:ext cx="32" cy="24"/>
              </a:xfrm>
              <a:custGeom>
                <a:avLst/>
                <a:gdLst>
                  <a:gd name="T0" fmla="*/ 16 w 32"/>
                  <a:gd name="T1" fmla="*/ 7 h 24"/>
                  <a:gd name="T2" fmla="*/ 14 w 32"/>
                  <a:gd name="T3" fmla="*/ 4 h 24"/>
                  <a:gd name="T4" fmla="*/ 2 w 32"/>
                  <a:gd name="T5" fmla="*/ 18 h 24"/>
                  <a:gd name="T6" fmla="*/ 0 w 32"/>
                  <a:gd name="T7" fmla="*/ 24 h 24"/>
                  <a:gd name="T8" fmla="*/ 3 w 32"/>
                  <a:gd name="T9" fmla="*/ 24 h 24"/>
                  <a:gd name="T10" fmla="*/ 11 w 32"/>
                  <a:gd name="T11" fmla="*/ 14 h 24"/>
                  <a:gd name="T12" fmla="*/ 23 w 32"/>
                  <a:gd name="T13" fmla="*/ 8 h 24"/>
                  <a:gd name="T14" fmla="*/ 32 w 32"/>
                  <a:gd name="T15" fmla="*/ 0 h 24"/>
                  <a:gd name="T16" fmla="*/ 21 w 32"/>
                  <a:gd name="T17" fmla="*/ 1 h 24"/>
                  <a:gd name="T18" fmla="*/ 16 w 32"/>
                  <a:gd name="T19" fmla="*/ 7 h 24"/>
                  <a:gd name="T20" fmla="*/ 16 w 32"/>
                  <a:gd name="T21" fmla="*/ 7 h 24"/>
                  <a:gd name="T22" fmla="*/ 16 w 32"/>
                  <a:gd name="T23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24">
                    <a:moveTo>
                      <a:pt x="16" y="7"/>
                    </a:moveTo>
                    <a:lnTo>
                      <a:pt x="14" y="4"/>
                    </a:lnTo>
                    <a:lnTo>
                      <a:pt x="2" y="18"/>
                    </a:lnTo>
                    <a:lnTo>
                      <a:pt x="0" y="24"/>
                    </a:lnTo>
                    <a:lnTo>
                      <a:pt x="3" y="24"/>
                    </a:lnTo>
                    <a:lnTo>
                      <a:pt x="11" y="14"/>
                    </a:lnTo>
                    <a:lnTo>
                      <a:pt x="23" y="8"/>
                    </a:lnTo>
                    <a:lnTo>
                      <a:pt x="32" y="0"/>
                    </a:lnTo>
                    <a:lnTo>
                      <a:pt x="21" y="1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Freeform 115">
                <a:extLst>
                  <a:ext uri="{FF2B5EF4-FFF2-40B4-BE49-F238E27FC236}">
                    <a16:creationId xmlns:a16="http://schemas.microsoft.com/office/drawing/2014/main" id="{F287125A-29F0-4206-A7CC-F06D41D16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" y="1853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3 w 5"/>
                  <a:gd name="T3" fmla="*/ 4 h 4"/>
                  <a:gd name="T4" fmla="*/ 5 w 5"/>
                  <a:gd name="T5" fmla="*/ 0 h 4"/>
                  <a:gd name="T6" fmla="*/ 1 w 5"/>
                  <a:gd name="T7" fmla="*/ 0 h 4"/>
                  <a:gd name="T8" fmla="*/ 0 w 5"/>
                  <a:gd name="T9" fmla="*/ 4 h 4"/>
                  <a:gd name="T10" fmla="*/ 0 w 5"/>
                  <a:gd name="T11" fmla="*/ 4 h 4"/>
                  <a:gd name="T12" fmla="*/ 0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3" y="4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Freeform 116">
                <a:extLst>
                  <a:ext uri="{FF2B5EF4-FFF2-40B4-BE49-F238E27FC236}">
                    <a16:creationId xmlns:a16="http://schemas.microsoft.com/office/drawing/2014/main" id="{7A7A7C15-859C-47ED-888F-8523FB831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" y="1808"/>
                <a:ext cx="19" cy="11"/>
              </a:xfrm>
              <a:custGeom>
                <a:avLst/>
                <a:gdLst>
                  <a:gd name="T0" fmla="*/ 0 w 19"/>
                  <a:gd name="T1" fmla="*/ 11 h 11"/>
                  <a:gd name="T2" fmla="*/ 3 w 19"/>
                  <a:gd name="T3" fmla="*/ 11 h 11"/>
                  <a:gd name="T4" fmla="*/ 8 w 19"/>
                  <a:gd name="T5" fmla="*/ 11 h 11"/>
                  <a:gd name="T6" fmla="*/ 19 w 19"/>
                  <a:gd name="T7" fmla="*/ 1 h 11"/>
                  <a:gd name="T8" fmla="*/ 19 w 19"/>
                  <a:gd name="T9" fmla="*/ 0 h 11"/>
                  <a:gd name="T10" fmla="*/ 11 w 19"/>
                  <a:gd name="T11" fmla="*/ 0 h 11"/>
                  <a:gd name="T12" fmla="*/ 0 w 19"/>
                  <a:gd name="T13" fmla="*/ 11 h 11"/>
                  <a:gd name="T14" fmla="*/ 0 w 19"/>
                  <a:gd name="T15" fmla="*/ 11 h 11"/>
                  <a:gd name="T16" fmla="*/ 0 w 19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1">
                    <a:moveTo>
                      <a:pt x="0" y="11"/>
                    </a:moveTo>
                    <a:lnTo>
                      <a:pt x="3" y="11"/>
                    </a:lnTo>
                    <a:lnTo>
                      <a:pt x="8" y="1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Freeform 117">
                <a:extLst>
                  <a:ext uri="{FF2B5EF4-FFF2-40B4-BE49-F238E27FC236}">
                    <a16:creationId xmlns:a16="http://schemas.microsoft.com/office/drawing/2014/main" id="{A751FD84-F7A7-4A21-9887-1526A7763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0" y="1786"/>
                <a:ext cx="12" cy="11"/>
              </a:xfrm>
              <a:custGeom>
                <a:avLst/>
                <a:gdLst>
                  <a:gd name="T0" fmla="*/ 8 w 12"/>
                  <a:gd name="T1" fmla="*/ 0 h 11"/>
                  <a:gd name="T2" fmla="*/ 0 w 12"/>
                  <a:gd name="T3" fmla="*/ 7 h 11"/>
                  <a:gd name="T4" fmla="*/ 0 w 12"/>
                  <a:gd name="T5" fmla="*/ 11 h 11"/>
                  <a:gd name="T6" fmla="*/ 6 w 12"/>
                  <a:gd name="T7" fmla="*/ 10 h 11"/>
                  <a:gd name="T8" fmla="*/ 12 w 12"/>
                  <a:gd name="T9" fmla="*/ 4 h 11"/>
                  <a:gd name="T10" fmla="*/ 11 w 12"/>
                  <a:gd name="T11" fmla="*/ 0 h 11"/>
                  <a:gd name="T12" fmla="*/ 8 w 12"/>
                  <a:gd name="T13" fmla="*/ 0 h 11"/>
                  <a:gd name="T14" fmla="*/ 8 w 12"/>
                  <a:gd name="T15" fmla="*/ 0 h 11"/>
                  <a:gd name="T16" fmla="*/ 8 w 12"/>
                  <a:gd name="T1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1">
                    <a:moveTo>
                      <a:pt x="8" y="0"/>
                    </a:moveTo>
                    <a:lnTo>
                      <a:pt x="0" y="7"/>
                    </a:lnTo>
                    <a:lnTo>
                      <a:pt x="0" y="11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Freeform 118">
                <a:extLst>
                  <a:ext uri="{FF2B5EF4-FFF2-40B4-BE49-F238E27FC236}">
                    <a16:creationId xmlns:a16="http://schemas.microsoft.com/office/drawing/2014/main" id="{0D2B961D-98D4-4170-AC0F-349E18AF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0" y="1710"/>
                <a:ext cx="13" cy="13"/>
              </a:xfrm>
              <a:custGeom>
                <a:avLst/>
                <a:gdLst>
                  <a:gd name="T0" fmla="*/ 6 w 13"/>
                  <a:gd name="T1" fmla="*/ 5 h 13"/>
                  <a:gd name="T2" fmla="*/ 0 w 13"/>
                  <a:gd name="T3" fmla="*/ 10 h 13"/>
                  <a:gd name="T4" fmla="*/ 4 w 13"/>
                  <a:gd name="T5" fmla="*/ 13 h 13"/>
                  <a:gd name="T6" fmla="*/ 11 w 13"/>
                  <a:gd name="T7" fmla="*/ 11 h 13"/>
                  <a:gd name="T8" fmla="*/ 13 w 13"/>
                  <a:gd name="T9" fmla="*/ 0 h 13"/>
                  <a:gd name="T10" fmla="*/ 11 w 13"/>
                  <a:gd name="T11" fmla="*/ 0 h 13"/>
                  <a:gd name="T12" fmla="*/ 6 w 13"/>
                  <a:gd name="T13" fmla="*/ 5 h 13"/>
                  <a:gd name="T14" fmla="*/ 6 w 13"/>
                  <a:gd name="T15" fmla="*/ 5 h 13"/>
                  <a:gd name="T16" fmla="*/ 6 w 13"/>
                  <a:gd name="T1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">
                    <a:moveTo>
                      <a:pt x="6" y="5"/>
                    </a:moveTo>
                    <a:lnTo>
                      <a:pt x="0" y="10"/>
                    </a:lnTo>
                    <a:lnTo>
                      <a:pt x="4" y="13"/>
                    </a:lnTo>
                    <a:lnTo>
                      <a:pt x="11" y="1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Freeform 119">
                <a:extLst>
                  <a:ext uri="{FF2B5EF4-FFF2-40B4-BE49-F238E27FC236}">
                    <a16:creationId xmlns:a16="http://schemas.microsoft.com/office/drawing/2014/main" id="{6CE02E16-955B-4245-ACB3-63EA414B5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2" y="1732"/>
                <a:ext cx="6" cy="9"/>
              </a:xfrm>
              <a:custGeom>
                <a:avLst/>
                <a:gdLst>
                  <a:gd name="T0" fmla="*/ 1 w 6"/>
                  <a:gd name="T1" fmla="*/ 2 h 9"/>
                  <a:gd name="T2" fmla="*/ 0 w 6"/>
                  <a:gd name="T3" fmla="*/ 9 h 9"/>
                  <a:gd name="T4" fmla="*/ 3 w 6"/>
                  <a:gd name="T5" fmla="*/ 9 h 9"/>
                  <a:gd name="T6" fmla="*/ 6 w 6"/>
                  <a:gd name="T7" fmla="*/ 5 h 9"/>
                  <a:gd name="T8" fmla="*/ 6 w 6"/>
                  <a:gd name="T9" fmla="*/ 0 h 9"/>
                  <a:gd name="T10" fmla="*/ 1 w 6"/>
                  <a:gd name="T11" fmla="*/ 2 h 9"/>
                  <a:gd name="T12" fmla="*/ 1 w 6"/>
                  <a:gd name="T13" fmla="*/ 2 h 9"/>
                  <a:gd name="T14" fmla="*/ 1 w 6"/>
                  <a:gd name="T1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1" y="2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Freeform 120">
                <a:extLst>
                  <a:ext uri="{FF2B5EF4-FFF2-40B4-BE49-F238E27FC236}">
                    <a16:creationId xmlns:a16="http://schemas.microsoft.com/office/drawing/2014/main" id="{AD0006A7-6E6A-484F-8DE5-DCBF8BC44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5" y="1747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0 w 6"/>
                  <a:gd name="T3" fmla="*/ 6 h 6"/>
                  <a:gd name="T4" fmla="*/ 2 w 6"/>
                  <a:gd name="T5" fmla="*/ 6 h 6"/>
                  <a:gd name="T6" fmla="*/ 6 w 6"/>
                  <a:gd name="T7" fmla="*/ 3 h 6"/>
                  <a:gd name="T8" fmla="*/ 6 w 6"/>
                  <a:gd name="T9" fmla="*/ 0 h 6"/>
                  <a:gd name="T10" fmla="*/ 2 w 6"/>
                  <a:gd name="T11" fmla="*/ 0 h 6"/>
                  <a:gd name="T12" fmla="*/ 0 w 6"/>
                  <a:gd name="T13" fmla="*/ 3 h 6"/>
                  <a:gd name="T14" fmla="*/ 0 w 6"/>
                  <a:gd name="T15" fmla="*/ 3 h 6"/>
                  <a:gd name="T16" fmla="*/ 0 w 6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121">
                <a:extLst>
                  <a:ext uri="{FF2B5EF4-FFF2-40B4-BE49-F238E27FC236}">
                    <a16:creationId xmlns:a16="http://schemas.microsoft.com/office/drawing/2014/main" id="{78F82FF7-06EA-440B-B386-0C8009DC7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3" y="1761"/>
                <a:ext cx="3" cy="6"/>
              </a:xfrm>
              <a:custGeom>
                <a:avLst/>
                <a:gdLst>
                  <a:gd name="T0" fmla="*/ 1 w 3"/>
                  <a:gd name="T1" fmla="*/ 3 h 6"/>
                  <a:gd name="T2" fmla="*/ 0 w 3"/>
                  <a:gd name="T3" fmla="*/ 5 h 6"/>
                  <a:gd name="T4" fmla="*/ 1 w 3"/>
                  <a:gd name="T5" fmla="*/ 6 h 6"/>
                  <a:gd name="T6" fmla="*/ 3 w 3"/>
                  <a:gd name="T7" fmla="*/ 4 h 6"/>
                  <a:gd name="T8" fmla="*/ 3 w 3"/>
                  <a:gd name="T9" fmla="*/ 0 h 6"/>
                  <a:gd name="T10" fmla="*/ 1 w 3"/>
                  <a:gd name="T11" fmla="*/ 3 h 6"/>
                  <a:gd name="T12" fmla="*/ 1 w 3"/>
                  <a:gd name="T13" fmla="*/ 3 h 6"/>
                  <a:gd name="T14" fmla="*/ 1 w 3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Freeform 122">
                <a:extLst>
                  <a:ext uri="{FF2B5EF4-FFF2-40B4-BE49-F238E27FC236}">
                    <a16:creationId xmlns:a16="http://schemas.microsoft.com/office/drawing/2014/main" id="{8FAEBE6C-4F64-41D7-8335-6748CD934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" y="1496"/>
                <a:ext cx="18" cy="21"/>
              </a:xfrm>
              <a:custGeom>
                <a:avLst/>
                <a:gdLst>
                  <a:gd name="T0" fmla="*/ 6 w 18"/>
                  <a:gd name="T1" fmla="*/ 6 h 21"/>
                  <a:gd name="T2" fmla="*/ 5 w 18"/>
                  <a:gd name="T3" fmla="*/ 13 h 21"/>
                  <a:gd name="T4" fmla="*/ 0 w 18"/>
                  <a:gd name="T5" fmla="*/ 16 h 21"/>
                  <a:gd name="T6" fmla="*/ 0 w 18"/>
                  <a:gd name="T7" fmla="*/ 20 h 21"/>
                  <a:gd name="T8" fmla="*/ 6 w 18"/>
                  <a:gd name="T9" fmla="*/ 21 h 21"/>
                  <a:gd name="T10" fmla="*/ 18 w 18"/>
                  <a:gd name="T11" fmla="*/ 12 h 21"/>
                  <a:gd name="T12" fmla="*/ 17 w 18"/>
                  <a:gd name="T13" fmla="*/ 0 h 21"/>
                  <a:gd name="T14" fmla="*/ 6 w 18"/>
                  <a:gd name="T15" fmla="*/ 6 h 21"/>
                  <a:gd name="T16" fmla="*/ 6 w 18"/>
                  <a:gd name="T17" fmla="*/ 6 h 21"/>
                  <a:gd name="T18" fmla="*/ 6 w 18"/>
                  <a:gd name="T1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1">
                    <a:moveTo>
                      <a:pt x="6" y="6"/>
                    </a:moveTo>
                    <a:lnTo>
                      <a:pt x="5" y="13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6" y="21"/>
                    </a:lnTo>
                    <a:lnTo>
                      <a:pt x="18" y="12"/>
                    </a:lnTo>
                    <a:lnTo>
                      <a:pt x="17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123">
                <a:extLst>
                  <a:ext uri="{FF2B5EF4-FFF2-40B4-BE49-F238E27FC236}">
                    <a16:creationId xmlns:a16="http://schemas.microsoft.com/office/drawing/2014/main" id="{185D59A6-B6A9-40E3-B873-3A19C51BD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1" y="1596"/>
                <a:ext cx="17" cy="21"/>
              </a:xfrm>
              <a:custGeom>
                <a:avLst/>
                <a:gdLst>
                  <a:gd name="T0" fmla="*/ 8 w 17"/>
                  <a:gd name="T1" fmla="*/ 4 h 21"/>
                  <a:gd name="T2" fmla="*/ 2 w 17"/>
                  <a:gd name="T3" fmla="*/ 0 h 21"/>
                  <a:gd name="T4" fmla="*/ 0 w 17"/>
                  <a:gd name="T5" fmla="*/ 6 h 21"/>
                  <a:gd name="T6" fmla="*/ 8 w 17"/>
                  <a:gd name="T7" fmla="*/ 17 h 21"/>
                  <a:gd name="T8" fmla="*/ 17 w 17"/>
                  <a:gd name="T9" fmla="*/ 21 h 21"/>
                  <a:gd name="T10" fmla="*/ 17 w 17"/>
                  <a:gd name="T11" fmla="*/ 17 h 21"/>
                  <a:gd name="T12" fmla="*/ 8 w 17"/>
                  <a:gd name="T13" fmla="*/ 4 h 21"/>
                  <a:gd name="T14" fmla="*/ 8 w 17"/>
                  <a:gd name="T15" fmla="*/ 4 h 21"/>
                  <a:gd name="T16" fmla="*/ 8 w 17"/>
                  <a:gd name="T17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1">
                    <a:moveTo>
                      <a:pt x="8" y="4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8" y="17"/>
                    </a:lnTo>
                    <a:lnTo>
                      <a:pt x="17" y="21"/>
                    </a:lnTo>
                    <a:lnTo>
                      <a:pt x="17" y="17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Freeform 124">
                <a:extLst>
                  <a:ext uri="{FF2B5EF4-FFF2-40B4-BE49-F238E27FC236}">
                    <a16:creationId xmlns:a16="http://schemas.microsoft.com/office/drawing/2014/main" id="{0503A543-3845-4522-BC80-C2BE6DA18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1609"/>
                <a:ext cx="15" cy="12"/>
              </a:xfrm>
              <a:custGeom>
                <a:avLst/>
                <a:gdLst>
                  <a:gd name="T0" fmla="*/ 0 w 15"/>
                  <a:gd name="T1" fmla="*/ 1 h 12"/>
                  <a:gd name="T2" fmla="*/ 2 w 15"/>
                  <a:gd name="T3" fmla="*/ 6 h 12"/>
                  <a:gd name="T4" fmla="*/ 9 w 15"/>
                  <a:gd name="T5" fmla="*/ 12 h 12"/>
                  <a:gd name="T6" fmla="*/ 15 w 15"/>
                  <a:gd name="T7" fmla="*/ 10 h 12"/>
                  <a:gd name="T8" fmla="*/ 7 w 15"/>
                  <a:gd name="T9" fmla="*/ 0 h 12"/>
                  <a:gd name="T10" fmla="*/ 0 w 15"/>
                  <a:gd name="T11" fmla="*/ 1 h 12"/>
                  <a:gd name="T12" fmla="*/ 0 w 15"/>
                  <a:gd name="T13" fmla="*/ 1 h 12"/>
                  <a:gd name="T14" fmla="*/ 0 w 15"/>
                  <a:gd name="T1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0" y="1"/>
                    </a:moveTo>
                    <a:lnTo>
                      <a:pt x="2" y="6"/>
                    </a:lnTo>
                    <a:lnTo>
                      <a:pt x="9" y="12"/>
                    </a:lnTo>
                    <a:lnTo>
                      <a:pt x="15" y="10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Freeform 125">
                <a:extLst>
                  <a:ext uri="{FF2B5EF4-FFF2-40B4-BE49-F238E27FC236}">
                    <a16:creationId xmlns:a16="http://schemas.microsoft.com/office/drawing/2014/main" id="{8C7EF9A6-919F-4BBC-8262-52EECF619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" y="974"/>
                <a:ext cx="2349" cy="935"/>
              </a:xfrm>
              <a:custGeom>
                <a:avLst/>
                <a:gdLst>
                  <a:gd name="T0" fmla="*/ 2240 w 2349"/>
                  <a:gd name="T1" fmla="*/ 259 h 935"/>
                  <a:gd name="T2" fmla="*/ 2063 w 2349"/>
                  <a:gd name="T3" fmla="*/ 214 h 935"/>
                  <a:gd name="T4" fmla="*/ 1942 w 2349"/>
                  <a:gd name="T5" fmla="*/ 225 h 935"/>
                  <a:gd name="T6" fmla="*/ 1790 w 2349"/>
                  <a:gd name="T7" fmla="*/ 179 h 935"/>
                  <a:gd name="T8" fmla="*/ 1693 w 2349"/>
                  <a:gd name="T9" fmla="*/ 151 h 935"/>
                  <a:gd name="T10" fmla="*/ 1630 w 2349"/>
                  <a:gd name="T11" fmla="*/ 174 h 935"/>
                  <a:gd name="T12" fmla="*/ 1474 w 2349"/>
                  <a:gd name="T13" fmla="*/ 170 h 935"/>
                  <a:gd name="T14" fmla="*/ 1428 w 2349"/>
                  <a:gd name="T15" fmla="*/ 118 h 935"/>
                  <a:gd name="T16" fmla="*/ 1311 w 2349"/>
                  <a:gd name="T17" fmla="*/ 128 h 935"/>
                  <a:gd name="T18" fmla="*/ 1212 w 2349"/>
                  <a:gd name="T19" fmla="*/ 111 h 935"/>
                  <a:gd name="T20" fmla="*/ 1133 w 2349"/>
                  <a:gd name="T21" fmla="*/ 135 h 935"/>
                  <a:gd name="T22" fmla="*/ 1227 w 2349"/>
                  <a:gd name="T23" fmla="*/ 50 h 935"/>
                  <a:gd name="T24" fmla="*/ 1149 w 2349"/>
                  <a:gd name="T25" fmla="*/ 27 h 935"/>
                  <a:gd name="T26" fmla="*/ 1063 w 2349"/>
                  <a:gd name="T27" fmla="*/ 26 h 935"/>
                  <a:gd name="T28" fmla="*/ 1051 w 2349"/>
                  <a:gd name="T29" fmla="*/ 52 h 935"/>
                  <a:gd name="T30" fmla="*/ 953 w 2349"/>
                  <a:gd name="T31" fmla="*/ 50 h 935"/>
                  <a:gd name="T32" fmla="*/ 847 w 2349"/>
                  <a:gd name="T33" fmla="*/ 79 h 935"/>
                  <a:gd name="T34" fmla="*/ 803 w 2349"/>
                  <a:gd name="T35" fmla="*/ 115 h 935"/>
                  <a:gd name="T36" fmla="*/ 826 w 2349"/>
                  <a:gd name="T37" fmla="*/ 226 h 935"/>
                  <a:gd name="T38" fmla="*/ 720 w 2349"/>
                  <a:gd name="T39" fmla="*/ 158 h 935"/>
                  <a:gd name="T40" fmla="*/ 714 w 2349"/>
                  <a:gd name="T41" fmla="*/ 188 h 935"/>
                  <a:gd name="T42" fmla="*/ 672 w 2349"/>
                  <a:gd name="T43" fmla="*/ 208 h 935"/>
                  <a:gd name="T44" fmla="*/ 715 w 2349"/>
                  <a:gd name="T45" fmla="*/ 271 h 935"/>
                  <a:gd name="T46" fmla="*/ 593 w 2349"/>
                  <a:gd name="T47" fmla="*/ 291 h 935"/>
                  <a:gd name="T48" fmla="*/ 658 w 2349"/>
                  <a:gd name="T49" fmla="*/ 205 h 935"/>
                  <a:gd name="T50" fmla="*/ 571 w 2349"/>
                  <a:gd name="T51" fmla="*/ 218 h 935"/>
                  <a:gd name="T52" fmla="*/ 485 w 2349"/>
                  <a:gd name="T53" fmla="*/ 223 h 935"/>
                  <a:gd name="T54" fmla="*/ 388 w 2349"/>
                  <a:gd name="T55" fmla="*/ 260 h 935"/>
                  <a:gd name="T56" fmla="*/ 305 w 2349"/>
                  <a:gd name="T57" fmla="*/ 274 h 935"/>
                  <a:gd name="T58" fmla="*/ 234 w 2349"/>
                  <a:gd name="T59" fmla="*/ 259 h 935"/>
                  <a:gd name="T60" fmla="*/ 128 w 2349"/>
                  <a:gd name="T61" fmla="*/ 357 h 935"/>
                  <a:gd name="T62" fmla="*/ 110 w 2349"/>
                  <a:gd name="T63" fmla="*/ 299 h 935"/>
                  <a:gd name="T64" fmla="*/ 79 w 2349"/>
                  <a:gd name="T65" fmla="*/ 226 h 935"/>
                  <a:gd name="T66" fmla="*/ 41 w 2349"/>
                  <a:gd name="T67" fmla="*/ 356 h 935"/>
                  <a:gd name="T68" fmla="*/ 11 w 2349"/>
                  <a:gd name="T69" fmla="*/ 512 h 935"/>
                  <a:gd name="T70" fmla="*/ 65 w 2349"/>
                  <a:gd name="T71" fmla="*/ 687 h 935"/>
                  <a:gd name="T72" fmla="*/ 171 w 2349"/>
                  <a:gd name="T73" fmla="*/ 800 h 935"/>
                  <a:gd name="T74" fmla="*/ 177 w 2349"/>
                  <a:gd name="T75" fmla="*/ 893 h 935"/>
                  <a:gd name="T76" fmla="*/ 289 w 2349"/>
                  <a:gd name="T77" fmla="*/ 893 h 935"/>
                  <a:gd name="T78" fmla="*/ 306 w 2349"/>
                  <a:gd name="T79" fmla="*/ 829 h 935"/>
                  <a:gd name="T80" fmla="*/ 416 w 2349"/>
                  <a:gd name="T81" fmla="*/ 731 h 935"/>
                  <a:gd name="T82" fmla="*/ 481 w 2349"/>
                  <a:gd name="T83" fmla="*/ 670 h 935"/>
                  <a:gd name="T84" fmla="*/ 738 w 2349"/>
                  <a:gd name="T85" fmla="*/ 691 h 935"/>
                  <a:gd name="T86" fmla="*/ 988 w 2349"/>
                  <a:gd name="T87" fmla="*/ 758 h 935"/>
                  <a:gd name="T88" fmla="*/ 1243 w 2349"/>
                  <a:gd name="T89" fmla="*/ 756 h 935"/>
                  <a:gd name="T90" fmla="*/ 1438 w 2349"/>
                  <a:gd name="T91" fmla="*/ 713 h 935"/>
                  <a:gd name="T92" fmla="*/ 1505 w 2349"/>
                  <a:gd name="T93" fmla="*/ 877 h 935"/>
                  <a:gd name="T94" fmla="*/ 1601 w 2349"/>
                  <a:gd name="T95" fmla="*/ 827 h 935"/>
                  <a:gd name="T96" fmla="*/ 1612 w 2349"/>
                  <a:gd name="T97" fmla="*/ 652 h 935"/>
                  <a:gd name="T98" fmla="*/ 1604 w 2349"/>
                  <a:gd name="T99" fmla="*/ 594 h 935"/>
                  <a:gd name="T100" fmla="*/ 1753 w 2349"/>
                  <a:gd name="T101" fmla="*/ 523 h 935"/>
                  <a:gd name="T102" fmla="*/ 1833 w 2349"/>
                  <a:gd name="T103" fmla="*/ 513 h 935"/>
                  <a:gd name="T104" fmla="*/ 1921 w 2349"/>
                  <a:gd name="T105" fmla="*/ 447 h 935"/>
                  <a:gd name="T106" fmla="*/ 1965 w 2349"/>
                  <a:gd name="T107" fmla="*/ 423 h 935"/>
                  <a:gd name="T108" fmla="*/ 1901 w 2349"/>
                  <a:gd name="T109" fmla="*/ 543 h 935"/>
                  <a:gd name="T110" fmla="*/ 1894 w 2349"/>
                  <a:gd name="T111" fmla="*/ 701 h 935"/>
                  <a:gd name="T112" fmla="*/ 1963 w 2349"/>
                  <a:gd name="T113" fmla="*/ 588 h 935"/>
                  <a:gd name="T114" fmla="*/ 2007 w 2349"/>
                  <a:gd name="T115" fmla="*/ 489 h 935"/>
                  <a:gd name="T116" fmla="*/ 2111 w 2349"/>
                  <a:gd name="T117" fmla="*/ 451 h 935"/>
                  <a:gd name="T118" fmla="*/ 2166 w 2349"/>
                  <a:gd name="T119" fmla="*/ 364 h 935"/>
                  <a:gd name="T120" fmla="*/ 2216 w 2349"/>
                  <a:gd name="T121" fmla="*/ 305 h 935"/>
                  <a:gd name="T122" fmla="*/ 2313 w 2349"/>
                  <a:gd name="T123" fmla="*/ 343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49" h="935">
                    <a:moveTo>
                      <a:pt x="2332" y="295"/>
                    </a:moveTo>
                    <a:lnTo>
                      <a:pt x="2314" y="283"/>
                    </a:lnTo>
                    <a:lnTo>
                      <a:pt x="2305" y="284"/>
                    </a:lnTo>
                    <a:lnTo>
                      <a:pt x="2297" y="282"/>
                    </a:lnTo>
                    <a:lnTo>
                      <a:pt x="2284" y="282"/>
                    </a:lnTo>
                    <a:lnTo>
                      <a:pt x="2286" y="289"/>
                    </a:lnTo>
                    <a:lnTo>
                      <a:pt x="2285" y="293"/>
                    </a:lnTo>
                    <a:lnTo>
                      <a:pt x="2289" y="295"/>
                    </a:lnTo>
                    <a:lnTo>
                      <a:pt x="2286" y="299"/>
                    </a:lnTo>
                    <a:lnTo>
                      <a:pt x="2273" y="291"/>
                    </a:lnTo>
                    <a:lnTo>
                      <a:pt x="2279" y="286"/>
                    </a:lnTo>
                    <a:lnTo>
                      <a:pt x="2277" y="277"/>
                    </a:lnTo>
                    <a:lnTo>
                      <a:pt x="2264" y="268"/>
                    </a:lnTo>
                    <a:lnTo>
                      <a:pt x="2256" y="269"/>
                    </a:lnTo>
                    <a:lnTo>
                      <a:pt x="2256" y="265"/>
                    </a:lnTo>
                    <a:lnTo>
                      <a:pt x="2249" y="263"/>
                    </a:lnTo>
                    <a:lnTo>
                      <a:pt x="2249" y="260"/>
                    </a:lnTo>
                    <a:lnTo>
                      <a:pt x="2240" y="259"/>
                    </a:lnTo>
                    <a:lnTo>
                      <a:pt x="2220" y="249"/>
                    </a:lnTo>
                    <a:lnTo>
                      <a:pt x="2220" y="245"/>
                    </a:lnTo>
                    <a:lnTo>
                      <a:pt x="2213" y="242"/>
                    </a:lnTo>
                    <a:lnTo>
                      <a:pt x="2202" y="242"/>
                    </a:lnTo>
                    <a:lnTo>
                      <a:pt x="2202" y="237"/>
                    </a:lnTo>
                    <a:lnTo>
                      <a:pt x="2189" y="230"/>
                    </a:lnTo>
                    <a:lnTo>
                      <a:pt x="2180" y="229"/>
                    </a:lnTo>
                    <a:lnTo>
                      <a:pt x="2169" y="225"/>
                    </a:lnTo>
                    <a:lnTo>
                      <a:pt x="2162" y="225"/>
                    </a:lnTo>
                    <a:lnTo>
                      <a:pt x="2144" y="219"/>
                    </a:lnTo>
                    <a:lnTo>
                      <a:pt x="2141" y="220"/>
                    </a:lnTo>
                    <a:lnTo>
                      <a:pt x="2134" y="218"/>
                    </a:lnTo>
                    <a:lnTo>
                      <a:pt x="2125" y="218"/>
                    </a:lnTo>
                    <a:lnTo>
                      <a:pt x="2114" y="217"/>
                    </a:lnTo>
                    <a:lnTo>
                      <a:pt x="2108" y="218"/>
                    </a:lnTo>
                    <a:lnTo>
                      <a:pt x="2100" y="217"/>
                    </a:lnTo>
                    <a:lnTo>
                      <a:pt x="2068" y="211"/>
                    </a:lnTo>
                    <a:lnTo>
                      <a:pt x="2063" y="214"/>
                    </a:lnTo>
                    <a:lnTo>
                      <a:pt x="2069" y="218"/>
                    </a:lnTo>
                    <a:lnTo>
                      <a:pt x="2065" y="220"/>
                    </a:lnTo>
                    <a:lnTo>
                      <a:pt x="2061" y="220"/>
                    </a:lnTo>
                    <a:lnTo>
                      <a:pt x="2060" y="225"/>
                    </a:lnTo>
                    <a:lnTo>
                      <a:pt x="2076" y="233"/>
                    </a:lnTo>
                    <a:lnTo>
                      <a:pt x="2072" y="242"/>
                    </a:lnTo>
                    <a:lnTo>
                      <a:pt x="2052" y="242"/>
                    </a:lnTo>
                    <a:lnTo>
                      <a:pt x="2050" y="235"/>
                    </a:lnTo>
                    <a:lnTo>
                      <a:pt x="2037" y="233"/>
                    </a:lnTo>
                    <a:lnTo>
                      <a:pt x="2030" y="225"/>
                    </a:lnTo>
                    <a:lnTo>
                      <a:pt x="2026" y="220"/>
                    </a:lnTo>
                    <a:lnTo>
                      <a:pt x="2016" y="227"/>
                    </a:lnTo>
                    <a:lnTo>
                      <a:pt x="1987" y="226"/>
                    </a:lnTo>
                    <a:lnTo>
                      <a:pt x="1973" y="220"/>
                    </a:lnTo>
                    <a:lnTo>
                      <a:pt x="1966" y="223"/>
                    </a:lnTo>
                    <a:lnTo>
                      <a:pt x="1957" y="220"/>
                    </a:lnTo>
                    <a:lnTo>
                      <a:pt x="1948" y="225"/>
                    </a:lnTo>
                    <a:lnTo>
                      <a:pt x="1942" y="225"/>
                    </a:lnTo>
                    <a:lnTo>
                      <a:pt x="1939" y="226"/>
                    </a:lnTo>
                    <a:lnTo>
                      <a:pt x="1934" y="225"/>
                    </a:lnTo>
                    <a:lnTo>
                      <a:pt x="1931" y="226"/>
                    </a:lnTo>
                    <a:lnTo>
                      <a:pt x="1927" y="223"/>
                    </a:lnTo>
                    <a:lnTo>
                      <a:pt x="1923" y="225"/>
                    </a:lnTo>
                    <a:lnTo>
                      <a:pt x="1913" y="220"/>
                    </a:lnTo>
                    <a:lnTo>
                      <a:pt x="1911" y="213"/>
                    </a:lnTo>
                    <a:lnTo>
                      <a:pt x="1917" y="207"/>
                    </a:lnTo>
                    <a:lnTo>
                      <a:pt x="1915" y="198"/>
                    </a:lnTo>
                    <a:lnTo>
                      <a:pt x="1896" y="189"/>
                    </a:lnTo>
                    <a:lnTo>
                      <a:pt x="1886" y="188"/>
                    </a:lnTo>
                    <a:lnTo>
                      <a:pt x="1871" y="185"/>
                    </a:lnTo>
                    <a:lnTo>
                      <a:pt x="1856" y="186"/>
                    </a:lnTo>
                    <a:lnTo>
                      <a:pt x="1830" y="193"/>
                    </a:lnTo>
                    <a:lnTo>
                      <a:pt x="1812" y="195"/>
                    </a:lnTo>
                    <a:lnTo>
                      <a:pt x="1803" y="190"/>
                    </a:lnTo>
                    <a:lnTo>
                      <a:pt x="1802" y="186"/>
                    </a:lnTo>
                    <a:lnTo>
                      <a:pt x="1790" y="179"/>
                    </a:lnTo>
                    <a:lnTo>
                      <a:pt x="1775" y="173"/>
                    </a:lnTo>
                    <a:lnTo>
                      <a:pt x="1762" y="171"/>
                    </a:lnTo>
                    <a:lnTo>
                      <a:pt x="1760" y="166"/>
                    </a:lnTo>
                    <a:lnTo>
                      <a:pt x="1766" y="166"/>
                    </a:lnTo>
                    <a:lnTo>
                      <a:pt x="1773" y="169"/>
                    </a:lnTo>
                    <a:lnTo>
                      <a:pt x="1774" y="161"/>
                    </a:lnTo>
                    <a:lnTo>
                      <a:pt x="1767" y="160"/>
                    </a:lnTo>
                    <a:lnTo>
                      <a:pt x="1756" y="155"/>
                    </a:lnTo>
                    <a:lnTo>
                      <a:pt x="1734" y="155"/>
                    </a:lnTo>
                    <a:lnTo>
                      <a:pt x="1726" y="164"/>
                    </a:lnTo>
                    <a:lnTo>
                      <a:pt x="1714" y="170"/>
                    </a:lnTo>
                    <a:lnTo>
                      <a:pt x="1699" y="172"/>
                    </a:lnTo>
                    <a:lnTo>
                      <a:pt x="1696" y="164"/>
                    </a:lnTo>
                    <a:lnTo>
                      <a:pt x="1707" y="164"/>
                    </a:lnTo>
                    <a:lnTo>
                      <a:pt x="1709" y="157"/>
                    </a:lnTo>
                    <a:lnTo>
                      <a:pt x="1692" y="158"/>
                    </a:lnTo>
                    <a:lnTo>
                      <a:pt x="1687" y="156"/>
                    </a:lnTo>
                    <a:lnTo>
                      <a:pt x="1693" y="151"/>
                    </a:lnTo>
                    <a:lnTo>
                      <a:pt x="1707" y="151"/>
                    </a:lnTo>
                    <a:lnTo>
                      <a:pt x="1721" y="153"/>
                    </a:lnTo>
                    <a:lnTo>
                      <a:pt x="1693" y="145"/>
                    </a:lnTo>
                    <a:lnTo>
                      <a:pt x="1679" y="144"/>
                    </a:lnTo>
                    <a:lnTo>
                      <a:pt x="1661" y="141"/>
                    </a:lnTo>
                    <a:lnTo>
                      <a:pt x="1650" y="141"/>
                    </a:lnTo>
                    <a:lnTo>
                      <a:pt x="1647" y="139"/>
                    </a:lnTo>
                    <a:lnTo>
                      <a:pt x="1643" y="138"/>
                    </a:lnTo>
                    <a:lnTo>
                      <a:pt x="1642" y="140"/>
                    </a:lnTo>
                    <a:lnTo>
                      <a:pt x="1644" y="144"/>
                    </a:lnTo>
                    <a:lnTo>
                      <a:pt x="1633" y="149"/>
                    </a:lnTo>
                    <a:lnTo>
                      <a:pt x="1624" y="149"/>
                    </a:lnTo>
                    <a:lnTo>
                      <a:pt x="1619" y="148"/>
                    </a:lnTo>
                    <a:lnTo>
                      <a:pt x="1617" y="155"/>
                    </a:lnTo>
                    <a:lnTo>
                      <a:pt x="1630" y="155"/>
                    </a:lnTo>
                    <a:lnTo>
                      <a:pt x="1626" y="158"/>
                    </a:lnTo>
                    <a:lnTo>
                      <a:pt x="1624" y="168"/>
                    </a:lnTo>
                    <a:lnTo>
                      <a:pt x="1630" y="174"/>
                    </a:lnTo>
                    <a:lnTo>
                      <a:pt x="1617" y="178"/>
                    </a:lnTo>
                    <a:lnTo>
                      <a:pt x="1615" y="173"/>
                    </a:lnTo>
                    <a:lnTo>
                      <a:pt x="1608" y="171"/>
                    </a:lnTo>
                    <a:lnTo>
                      <a:pt x="1603" y="175"/>
                    </a:lnTo>
                    <a:lnTo>
                      <a:pt x="1602" y="182"/>
                    </a:lnTo>
                    <a:lnTo>
                      <a:pt x="1594" y="182"/>
                    </a:lnTo>
                    <a:lnTo>
                      <a:pt x="1581" y="174"/>
                    </a:lnTo>
                    <a:lnTo>
                      <a:pt x="1564" y="173"/>
                    </a:lnTo>
                    <a:lnTo>
                      <a:pt x="1550" y="179"/>
                    </a:lnTo>
                    <a:lnTo>
                      <a:pt x="1539" y="178"/>
                    </a:lnTo>
                    <a:lnTo>
                      <a:pt x="1526" y="170"/>
                    </a:lnTo>
                    <a:lnTo>
                      <a:pt x="1522" y="165"/>
                    </a:lnTo>
                    <a:lnTo>
                      <a:pt x="1514" y="174"/>
                    </a:lnTo>
                    <a:lnTo>
                      <a:pt x="1509" y="189"/>
                    </a:lnTo>
                    <a:lnTo>
                      <a:pt x="1502" y="195"/>
                    </a:lnTo>
                    <a:lnTo>
                      <a:pt x="1472" y="178"/>
                    </a:lnTo>
                    <a:lnTo>
                      <a:pt x="1469" y="172"/>
                    </a:lnTo>
                    <a:lnTo>
                      <a:pt x="1474" y="170"/>
                    </a:lnTo>
                    <a:lnTo>
                      <a:pt x="1469" y="165"/>
                    </a:lnTo>
                    <a:lnTo>
                      <a:pt x="1465" y="168"/>
                    </a:lnTo>
                    <a:lnTo>
                      <a:pt x="1459" y="163"/>
                    </a:lnTo>
                    <a:lnTo>
                      <a:pt x="1458" y="157"/>
                    </a:lnTo>
                    <a:lnTo>
                      <a:pt x="1468" y="161"/>
                    </a:lnTo>
                    <a:lnTo>
                      <a:pt x="1474" y="161"/>
                    </a:lnTo>
                    <a:lnTo>
                      <a:pt x="1475" y="153"/>
                    </a:lnTo>
                    <a:lnTo>
                      <a:pt x="1463" y="151"/>
                    </a:lnTo>
                    <a:lnTo>
                      <a:pt x="1459" y="149"/>
                    </a:lnTo>
                    <a:lnTo>
                      <a:pt x="1459" y="146"/>
                    </a:lnTo>
                    <a:lnTo>
                      <a:pt x="1469" y="148"/>
                    </a:lnTo>
                    <a:lnTo>
                      <a:pt x="1476" y="142"/>
                    </a:lnTo>
                    <a:lnTo>
                      <a:pt x="1468" y="140"/>
                    </a:lnTo>
                    <a:lnTo>
                      <a:pt x="1468" y="135"/>
                    </a:lnTo>
                    <a:lnTo>
                      <a:pt x="1453" y="122"/>
                    </a:lnTo>
                    <a:lnTo>
                      <a:pt x="1446" y="120"/>
                    </a:lnTo>
                    <a:lnTo>
                      <a:pt x="1437" y="125"/>
                    </a:lnTo>
                    <a:lnTo>
                      <a:pt x="1428" y="118"/>
                    </a:lnTo>
                    <a:lnTo>
                      <a:pt x="1419" y="122"/>
                    </a:lnTo>
                    <a:lnTo>
                      <a:pt x="1412" y="118"/>
                    </a:lnTo>
                    <a:lnTo>
                      <a:pt x="1413" y="115"/>
                    </a:lnTo>
                    <a:lnTo>
                      <a:pt x="1398" y="112"/>
                    </a:lnTo>
                    <a:lnTo>
                      <a:pt x="1395" y="114"/>
                    </a:lnTo>
                    <a:lnTo>
                      <a:pt x="1389" y="113"/>
                    </a:lnTo>
                    <a:lnTo>
                      <a:pt x="1387" y="115"/>
                    </a:lnTo>
                    <a:lnTo>
                      <a:pt x="1387" y="120"/>
                    </a:lnTo>
                    <a:lnTo>
                      <a:pt x="1390" y="123"/>
                    </a:lnTo>
                    <a:lnTo>
                      <a:pt x="1390" y="131"/>
                    </a:lnTo>
                    <a:lnTo>
                      <a:pt x="1384" y="132"/>
                    </a:lnTo>
                    <a:lnTo>
                      <a:pt x="1378" y="132"/>
                    </a:lnTo>
                    <a:lnTo>
                      <a:pt x="1373" y="137"/>
                    </a:lnTo>
                    <a:lnTo>
                      <a:pt x="1364" y="137"/>
                    </a:lnTo>
                    <a:lnTo>
                      <a:pt x="1352" y="133"/>
                    </a:lnTo>
                    <a:lnTo>
                      <a:pt x="1344" y="133"/>
                    </a:lnTo>
                    <a:lnTo>
                      <a:pt x="1339" y="135"/>
                    </a:lnTo>
                    <a:lnTo>
                      <a:pt x="1311" y="128"/>
                    </a:lnTo>
                    <a:lnTo>
                      <a:pt x="1311" y="122"/>
                    </a:lnTo>
                    <a:lnTo>
                      <a:pt x="1315" y="121"/>
                    </a:lnTo>
                    <a:lnTo>
                      <a:pt x="1324" y="120"/>
                    </a:lnTo>
                    <a:lnTo>
                      <a:pt x="1322" y="117"/>
                    </a:lnTo>
                    <a:lnTo>
                      <a:pt x="1308" y="116"/>
                    </a:lnTo>
                    <a:lnTo>
                      <a:pt x="1285" y="115"/>
                    </a:lnTo>
                    <a:lnTo>
                      <a:pt x="1274" y="113"/>
                    </a:lnTo>
                    <a:lnTo>
                      <a:pt x="1249" y="117"/>
                    </a:lnTo>
                    <a:lnTo>
                      <a:pt x="1248" y="123"/>
                    </a:lnTo>
                    <a:lnTo>
                      <a:pt x="1240" y="124"/>
                    </a:lnTo>
                    <a:lnTo>
                      <a:pt x="1237" y="120"/>
                    </a:lnTo>
                    <a:lnTo>
                      <a:pt x="1243" y="116"/>
                    </a:lnTo>
                    <a:lnTo>
                      <a:pt x="1245" y="112"/>
                    </a:lnTo>
                    <a:lnTo>
                      <a:pt x="1242" y="108"/>
                    </a:lnTo>
                    <a:lnTo>
                      <a:pt x="1234" y="106"/>
                    </a:lnTo>
                    <a:lnTo>
                      <a:pt x="1234" y="113"/>
                    </a:lnTo>
                    <a:lnTo>
                      <a:pt x="1225" y="114"/>
                    </a:lnTo>
                    <a:lnTo>
                      <a:pt x="1212" y="111"/>
                    </a:lnTo>
                    <a:lnTo>
                      <a:pt x="1213" y="104"/>
                    </a:lnTo>
                    <a:lnTo>
                      <a:pt x="1203" y="106"/>
                    </a:lnTo>
                    <a:lnTo>
                      <a:pt x="1194" y="104"/>
                    </a:lnTo>
                    <a:lnTo>
                      <a:pt x="1187" y="109"/>
                    </a:lnTo>
                    <a:lnTo>
                      <a:pt x="1188" y="114"/>
                    </a:lnTo>
                    <a:lnTo>
                      <a:pt x="1195" y="114"/>
                    </a:lnTo>
                    <a:lnTo>
                      <a:pt x="1204" y="112"/>
                    </a:lnTo>
                    <a:lnTo>
                      <a:pt x="1193" y="122"/>
                    </a:lnTo>
                    <a:lnTo>
                      <a:pt x="1183" y="122"/>
                    </a:lnTo>
                    <a:lnTo>
                      <a:pt x="1179" y="124"/>
                    </a:lnTo>
                    <a:lnTo>
                      <a:pt x="1171" y="124"/>
                    </a:lnTo>
                    <a:lnTo>
                      <a:pt x="1164" y="128"/>
                    </a:lnTo>
                    <a:lnTo>
                      <a:pt x="1163" y="131"/>
                    </a:lnTo>
                    <a:lnTo>
                      <a:pt x="1146" y="131"/>
                    </a:lnTo>
                    <a:lnTo>
                      <a:pt x="1144" y="137"/>
                    </a:lnTo>
                    <a:lnTo>
                      <a:pt x="1131" y="142"/>
                    </a:lnTo>
                    <a:lnTo>
                      <a:pt x="1122" y="142"/>
                    </a:lnTo>
                    <a:lnTo>
                      <a:pt x="1133" y="135"/>
                    </a:lnTo>
                    <a:lnTo>
                      <a:pt x="1133" y="128"/>
                    </a:lnTo>
                    <a:lnTo>
                      <a:pt x="1140" y="124"/>
                    </a:lnTo>
                    <a:lnTo>
                      <a:pt x="1146" y="124"/>
                    </a:lnTo>
                    <a:lnTo>
                      <a:pt x="1146" y="117"/>
                    </a:lnTo>
                    <a:lnTo>
                      <a:pt x="1153" y="115"/>
                    </a:lnTo>
                    <a:lnTo>
                      <a:pt x="1163" y="115"/>
                    </a:lnTo>
                    <a:lnTo>
                      <a:pt x="1171" y="106"/>
                    </a:lnTo>
                    <a:lnTo>
                      <a:pt x="1185" y="100"/>
                    </a:lnTo>
                    <a:lnTo>
                      <a:pt x="1191" y="99"/>
                    </a:lnTo>
                    <a:lnTo>
                      <a:pt x="1193" y="95"/>
                    </a:lnTo>
                    <a:lnTo>
                      <a:pt x="1211" y="83"/>
                    </a:lnTo>
                    <a:lnTo>
                      <a:pt x="1223" y="83"/>
                    </a:lnTo>
                    <a:lnTo>
                      <a:pt x="1224" y="78"/>
                    </a:lnTo>
                    <a:lnTo>
                      <a:pt x="1237" y="69"/>
                    </a:lnTo>
                    <a:lnTo>
                      <a:pt x="1245" y="62"/>
                    </a:lnTo>
                    <a:lnTo>
                      <a:pt x="1229" y="56"/>
                    </a:lnTo>
                    <a:lnTo>
                      <a:pt x="1227" y="52"/>
                    </a:lnTo>
                    <a:lnTo>
                      <a:pt x="1227" y="50"/>
                    </a:lnTo>
                    <a:lnTo>
                      <a:pt x="1230" y="50"/>
                    </a:lnTo>
                    <a:lnTo>
                      <a:pt x="1236" y="55"/>
                    </a:lnTo>
                    <a:lnTo>
                      <a:pt x="1248" y="57"/>
                    </a:lnTo>
                    <a:lnTo>
                      <a:pt x="1248" y="49"/>
                    </a:lnTo>
                    <a:lnTo>
                      <a:pt x="1243" y="48"/>
                    </a:lnTo>
                    <a:lnTo>
                      <a:pt x="1245" y="40"/>
                    </a:lnTo>
                    <a:lnTo>
                      <a:pt x="1239" y="39"/>
                    </a:lnTo>
                    <a:lnTo>
                      <a:pt x="1230" y="44"/>
                    </a:lnTo>
                    <a:lnTo>
                      <a:pt x="1227" y="43"/>
                    </a:lnTo>
                    <a:lnTo>
                      <a:pt x="1230" y="39"/>
                    </a:lnTo>
                    <a:lnTo>
                      <a:pt x="1215" y="31"/>
                    </a:lnTo>
                    <a:lnTo>
                      <a:pt x="1209" y="30"/>
                    </a:lnTo>
                    <a:lnTo>
                      <a:pt x="1204" y="27"/>
                    </a:lnTo>
                    <a:lnTo>
                      <a:pt x="1163" y="30"/>
                    </a:lnTo>
                    <a:lnTo>
                      <a:pt x="1159" y="33"/>
                    </a:lnTo>
                    <a:lnTo>
                      <a:pt x="1146" y="34"/>
                    </a:lnTo>
                    <a:lnTo>
                      <a:pt x="1138" y="32"/>
                    </a:lnTo>
                    <a:lnTo>
                      <a:pt x="1149" y="27"/>
                    </a:lnTo>
                    <a:lnTo>
                      <a:pt x="1151" y="21"/>
                    </a:lnTo>
                    <a:lnTo>
                      <a:pt x="1141" y="19"/>
                    </a:lnTo>
                    <a:lnTo>
                      <a:pt x="1133" y="23"/>
                    </a:lnTo>
                    <a:lnTo>
                      <a:pt x="1127" y="22"/>
                    </a:lnTo>
                    <a:lnTo>
                      <a:pt x="1127" y="18"/>
                    </a:lnTo>
                    <a:lnTo>
                      <a:pt x="1113" y="17"/>
                    </a:lnTo>
                    <a:lnTo>
                      <a:pt x="1113" y="15"/>
                    </a:lnTo>
                    <a:lnTo>
                      <a:pt x="1129" y="14"/>
                    </a:lnTo>
                    <a:lnTo>
                      <a:pt x="1137" y="8"/>
                    </a:lnTo>
                    <a:lnTo>
                      <a:pt x="1132" y="3"/>
                    </a:lnTo>
                    <a:lnTo>
                      <a:pt x="1123" y="5"/>
                    </a:lnTo>
                    <a:lnTo>
                      <a:pt x="1107" y="0"/>
                    </a:lnTo>
                    <a:lnTo>
                      <a:pt x="1087" y="5"/>
                    </a:lnTo>
                    <a:lnTo>
                      <a:pt x="1083" y="8"/>
                    </a:lnTo>
                    <a:lnTo>
                      <a:pt x="1070" y="14"/>
                    </a:lnTo>
                    <a:lnTo>
                      <a:pt x="1069" y="18"/>
                    </a:lnTo>
                    <a:lnTo>
                      <a:pt x="1061" y="23"/>
                    </a:lnTo>
                    <a:lnTo>
                      <a:pt x="1063" y="26"/>
                    </a:lnTo>
                    <a:lnTo>
                      <a:pt x="1069" y="29"/>
                    </a:lnTo>
                    <a:lnTo>
                      <a:pt x="1065" y="30"/>
                    </a:lnTo>
                    <a:lnTo>
                      <a:pt x="1069" y="33"/>
                    </a:lnTo>
                    <a:lnTo>
                      <a:pt x="1077" y="34"/>
                    </a:lnTo>
                    <a:lnTo>
                      <a:pt x="1084" y="36"/>
                    </a:lnTo>
                    <a:lnTo>
                      <a:pt x="1101" y="34"/>
                    </a:lnTo>
                    <a:lnTo>
                      <a:pt x="1103" y="36"/>
                    </a:lnTo>
                    <a:lnTo>
                      <a:pt x="1089" y="39"/>
                    </a:lnTo>
                    <a:lnTo>
                      <a:pt x="1075" y="36"/>
                    </a:lnTo>
                    <a:lnTo>
                      <a:pt x="1068" y="36"/>
                    </a:lnTo>
                    <a:lnTo>
                      <a:pt x="1059" y="34"/>
                    </a:lnTo>
                    <a:lnTo>
                      <a:pt x="1045" y="35"/>
                    </a:lnTo>
                    <a:lnTo>
                      <a:pt x="1035" y="33"/>
                    </a:lnTo>
                    <a:lnTo>
                      <a:pt x="1032" y="34"/>
                    </a:lnTo>
                    <a:lnTo>
                      <a:pt x="1036" y="36"/>
                    </a:lnTo>
                    <a:lnTo>
                      <a:pt x="1051" y="42"/>
                    </a:lnTo>
                    <a:lnTo>
                      <a:pt x="1053" y="46"/>
                    </a:lnTo>
                    <a:lnTo>
                      <a:pt x="1051" y="52"/>
                    </a:lnTo>
                    <a:lnTo>
                      <a:pt x="1041" y="55"/>
                    </a:lnTo>
                    <a:lnTo>
                      <a:pt x="1037" y="49"/>
                    </a:lnTo>
                    <a:lnTo>
                      <a:pt x="1043" y="46"/>
                    </a:lnTo>
                    <a:lnTo>
                      <a:pt x="1029" y="40"/>
                    </a:lnTo>
                    <a:lnTo>
                      <a:pt x="1021" y="43"/>
                    </a:lnTo>
                    <a:lnTo>
                      <a:pt x="1016" y="47"/>
                    </a:lnTo>
                    <a:lnTo>
                      <a:pt x="1000" y="52"/>
                    </a:lnTo>
                    <a:lnTo>
                      <a:pt x="1000" y="49"/>
                    </a:lnTo>
                    <a:lnTo>
                      <a:pt x="993" y="49"/>
                    </a:lnTo>
                    <a:lnTo>
                      <a:pt x="987" y="52"/>
                    </a:lnTo>
                    <a:lnTo>
                      <a:pt x="982" y="51"/>
                    </a:lnTo>
                    <a:lnTo>
                      <a:pt x="992" y="46"/>
                    </a:lnTo>
                    <a:lnTo>
                      <a:pt x="977" y="43"/>
                    </a:lnTo>
                    <a:lnTo>
                      <a:pt x="968" y="44"/>
                    </a:lnTo>
                    <a:lnTo>
                      <a:pt x="951" y="44"/>
                    </a:lnTo>
                    <a:lnTo>
                      <a:pt x="944" y="47"/>
                    </a:lnTo>
                    <a:lnTo>
                      <a:pt x="947" y="49"/>
                    </a:lnTo>
                    <a:lnTo>
                      <a:pt x="953" y="50"/>
                    </a:lnTo>
                    <a:lnTo>
                      <a:pt x="961" y="50"/>
                    </a:lnTo>
                    <a:lnTo>
                      <a:pt x="959" y="52"/>
                    </a:lnTo>
                    <a:lnTo>
                      <a:pt x="946" y="54"/>
                    </a:lnTo>
                    <a:lnTo>
                      <a:pt x="925" y="55"/>
                    </a:lnTo>
                    <a:lnTo>
                      <a:pt x="920" y="57"/>
                    </a:lnTo>
                    <a:lnTo>
                      <a:pt x="912" y="57"/>
                    </a:lnTo>
                    <a:lnTo>
                      <a:pt x="900" y="59"/>
                    </a:lnTo>
                    <a:lnTo>
                      <a:pt x="887" y="60"/>
                    </a:lnTo>
                    <a:lnTo>
                      <a:pt x="875" y="67"/>
                    </a:lnTo>
                    <a:lnTo>
                      <a:pt x="867" y="67"/>
                    </a:lnTo>
                    <a:lnTo>
                      <a:pt x="859" y="67"/>
                    </a:lnTo>
                    <a:lnTo>
                      <a:pt x="857" y="69"/>
                    </a:lnTo>
                    <a:lnTo>
                      <a:pt x="861" y="71"/>
                    </a:lnTo>
                    <a:lnTo>
                      <a:pt x="868" y="71"/>
                    </a:lnTo>
                    <a:lnTo>
                      <a:pt x="867" y="74"/>
                    </a:lnTo>
                    <a:lnTo>
                      <a:pt x="860" y="78"/>
                    </a:lnTo>
                    <a:lnTo>
                      <a:pt x="856" y="83"/>
                    </a:lnTo>
                    <a:lnTo>
                      <a:pt x="847" y="79"/>
                    </a:lnTo>
                    <a:lnTo>
                      <a:pt x="841" y="83"/>
                    </a:lnTo>
                    <a:lnTo>
                      <a:pt x="844" y="88"/>
                    </a:lnTo>
                    <a:lnTo>
                      <a:pt x="851" y="87"/>
                    </a:lnTo>
                    <a:lnTo>
                      <a:pt x="858" y="89"/>
                    </a:lnTo>
                    <a:lnTo>
                      <a:pt x="857" y="92"/>
                    </a:lnTo>
                    <a:lnTo>
                      <a:pt x="847" y="91"/>
                    </a:lnTo>
                    <a:lnTo>
                      <a:pt x="844" y="96"/>
                    </a:lnTo>
                    <a:lnTo>
                      <a:pt x="851" y="96"/>
                    </a:lnTo>
                    <a:lnTo>
                      <a:pt x="857" y="100"/>
                    </a:lnTo>
                    <a:lnTo>
                      <a:pt x="857" y="104"/>
                    </a:lnTo>
                    <a:lnTo>
                      <a:pt x="861" y="108"/>
                    </a:lnTo>
                    <a:lnTo>
                      <a:pt x="860" y="114"/>
                    </a:lnTo>
                    <a:lnTo>
                      <a:pt x="855" y="109"/>
                    </a:lnTo>
                    <a:lnTo>
                      <a:pt x="841" y="109"/>
                    </a:lnTo>
                    <a:lnTo>
                      <a:pt x="835" y="114"/>
                    </a:lnTo>
                    <a:lnTo>
                      <a:pt x="825" y="114"/>
                    </a:lnTo>
                    <a:lnTo>
                      <a:pt x="818" y="112"/>
                    </a:lnTo>
                    <a:lnTo>
                      <a:pt x="803" y="115"/>
                    </a:lnTo>
                    <a:lnTo>
                      <a:pt x="779" y="117"/>
                    </a:lnTo>
                    <a:lnTo>
                      <a:pt x="772" y="117"/>
                    </a:lnTo>
                    <a:lnTo>
                      <a:pt x="764" y="126"/>
                    </a:lnTo>
                    <a:lnTo>
                      <a:pt x="769" y="131"/>
                    </a:lnTo>
                    <a:lnTo>
                      <a:pt x="768" y="142"/>
                    </a:lnTo>
                    <a:lnTo>
                      <a:pt x="774" y="146"/>
                    </a:lnTo>
                    <a:lnTo>
                      <a:pt x="772" y="151"/>
                    </a:lnTo>
                    <a:lnTo>
                      <a:pt x="793" y="157"/>
                    </a:lnTo>
                    <a:lnTo>
                      <a:pt x="793" y="164"/>
                    </a:lnTo>
                    <a:lnTo>
                      <a:pt x="808" y="168"/>
                    </a:lnTo>
                    <a:lnTo>
                      <a:pt x="811" y="175"/>
                    </a:lnTo>
                    <a:lnTo>
                      <a:pt x="805" y="184"/>
                    </a:lnTo>
                    <a:lnTo>
                      <a:pt x="805" y="190"/>
                    </a:lnTo>
                    <a:lnTo>
                      <a:pt x="816" y="202"/>
                    </a:lnTo>
                    <a:lnTo>
                      <a:pt x="814" y="207"/>
                    </a:lnTo>
                    <a:lnTo>
                      <a:pt x="805" y="211"/>
                    </a:lnTo>
                    <a:lnTo>
                      <a:pt x="824" y="223"/>
                    </a:lnTo>
                    <a:lnTo>
                      <a:pt x="826" y="226"/>
                    </a:lnTo>
                    <a:lnTo>
                      <a:pt x="821" y="227"/>
                    </a:lnTo>
                    <a:lnTo>
                      <a:pt x="816" y="226"/>
                    </a:lnTo>
                    <a:lnTo>
                      <a:pt x="810" y="220"/>
                    </a:lnTo>
                    <a:lnTo>
                      <a:pt x="795" y="211"/>
                    </a:lnTo>
                    <a:lnTo>
                      <a:pt x="805" y="203"/>
                    </a:lnTo>
                    <a:lnTo>
                      <a:pt x="805" y="194"/>
                    </a:lnTo>
                    <a:lnTo>
                      <a:pt x="793" y="196"/>
                    </a:lnTo>
                    <a:lnTo>
                      <a:pt x="792" y="188"/>
                    </a:lnTo>
                    <a:lnTo>
                      <a:pt x="786" y="186"/>
                    </a:lnTo>
                    <a:lnTo>
                      <a:pt x="793" y="181"/>
                    </a:lnTo>
                    <a:lnTo>
                      <a:pt x="799" y="181"/>
                    </a:lnTo>
                    <a:lnTo>
                      <a:pt x="804" y="174"/>
                    </a:lnTo>
                    <a:lnTo>
                      <a:pt x="802" y="172"/>
                    </a:lnTo>
                    <a:lnTo>
                      <a:pt x="785" y="173"/>
                    </a:lnTo>
                    <a:lnTo>
                      <a:pt x="767" y="163"/>
                    </a:lnTo>
                    <a:lnTo>
                      <a:pt x="745" y="154"/>
                    </a:lnTo>
                    <a:lnTo>
                      <a:pt x="732" y="154"/>
                    </a:lnTo>
                    <a:lnTo>
                      <a:pt x="720" y="158"/>
                    </a:lnTo>
                    <a:lnTo>
                      <a:pt x="720" y="162"/>
                    </a:lnTo>
                    <a:lnTo>
                      <a:pt x="724" y="162"/>
                    </a:lnTo>
                    <a:lnTo>
                      <a:pt x="731" y="161"/>
                    </a:lnTo>
                    <a:lnTo>
                      <a:pt x="731" y="169"/>
                    </a:lnTo>
                    <a:lnTo>
                      <a:pt x="723" y="169"/>
                    </a:lnTo>
                    <a:lnTo>
                      <a:pt x="714" y="163"/>
                    </a:lnTo>
                    <a:lnTo>
                      <a:pt x="706" y="164"/>
                    </a:lnTo>
                    <a:lnTo>
                      <a:pt x="702" y="170"/>
                    </a:lnTo>
                    <a:lnTo>
                      <a:pt x="708" y="177"/>
                    </a:lnTo>
                    <a:lnTo>
                      <a:pt x="724" y="182"/>
                    </a:lnTo>
                    <a:lnTo>
                      <a:pt x="732" y="181"/>
                    </a:lnTo>
                    <a:lnTo>
                      <a:pt x="732" y="186"/>
                    </a:lnTo>
                    <a:lnTo>
                      <a:pt x="738" y="189"/>
                    </a:lnTo>
                    <a:lnTo>
                      <a:pt x="745" y="190"/>
                    </a:lnTo>
                    <a:lnTo>
                      <a:pt x="745" y="195"/>
                    </a:lnTo>
                    <a:lnTo>
                      <a:pt x="735" y="194"/>
                    </a:lnTo>
                    <a:lnTo>
                      <a:pt x="725" y="188"/>
                    </a:lnTo>
                    <a:lnTo>
                      <a:pt x="714" y="188"/>
                    </a:lnTo>
                    <a:lnTo>
                      <a:pt x="693" y="182"/>
                    </a:lnTo>
                    <a:lnTo>
                      <a:pt x="697" y="174"/>
                    </a:lnTo>
                    <a:lnTo>
                      <a:pt x="691" y="171"/>
                    </a:lnTo>
                    <a:lnTo>
                      <a:pt x="691" y="165"/>
                    </a:lnTo>
                    <a:lnTo>
                      <a:pt x="698" y="158"/>
                    </a:lnTo>
                    <a:lnTo>
                      <a:pt x="697" y="146"/>
                    </a:lnTo>
                    <a:lnTo>
                      <a:pt x="688" y="139"/>
                    </a:lnTo>
                    <a:lnTo>
                      <a:pt x="682" y="138"/>
                    </a:lnTo>
                    <a:lnTo>
                      <a:pt x="679" y="139"/>
                    </a:lnTo>
                    <a:lnTo>
                      <a:pt x="686" y="144"/>
                    </a:lnTo>
                    <a:lnTo>
                      <a:pt x="688" y="149"/>
                    </a:lnTo>
                    <a:lnTo>
                      <a:pt x="690" y="153"/>
                    </a:lnTo>
                    <a:lnTo>
                      <a:pt x="689" y="161"/>
                    </a:lnTo>
                    <a:lnTo>
                      <a:pt x="666" y="170"/>
                    </a:lnTo>
                    <a:lnTo>
                      <a:pt x="660" y="181"/>
                    </a:lnTo>
                    <a:lnTo>
                      <a:pt x="673" y="191"/>
                    </a:lnTo>
                    <a:lnTo>
                      <a:pt x="678" y="203"/>
                    </a:lnTo>
                    <a:lnTo>
                      <a:pt x="672" y="208"/>
                    </a:lnTo>
                    <a:lnTo>
                      <a:pt x="664" y="214"/>
                    </a:lnTo>
                    <a:lnTo>
                      <a:pt x="663" y="221"/>
                    </a:lnTo>
                    <a:lnTo>
                      <a:pt x="667" y="230"/>
                    </a:lnTo>
                    <a:lnTo>
                      <a:pt x="670" y="237"/>
                    </a:lnTo>
                    <a:lnTo>
                      <a:pt x="684" y="239"/>
                    </a:lnTo>
                    <a:lnTo>
                      <a:pt x="693" y="236"/>
                    </a:lnTo>
                    <a:lnTo>
                      <a:pt x="712" y="238"/>
                    </a:lnTo>
                    <a:lnTo>
                      <a:pt x="716" y="244"/>
                    </a:lnTo>
                    <a:lnTo>
                      <a:pt x="724" y="247"/>
                    </a:lnTo>
                    <a:lnTo>
                      <a:pt x="733" y="259"/>
                    </a:lnTo>
                    <a:lnTo>
                      <a:pt x="723" y="263"/>
                    </a:lnTo>
                    <a:lnTo>
                      <a:pt x="724" y="269"/>
                    </a:lnTo>
                    <a:lnTo>
                      <a:pt x="731" y="274"/>
                    </a:lnTo>
                    <a:lnTo>
                      <a:pt x="737" y="272"/>
                    </a:lnTo>
                    <a:lnTo>
                      <a:pt x="744" y="275"/>
                    </a:lnTo>
                    <a:lnTo>
                      <a:pt x="735" y="277"/>
                    </a:lnTo>
                    <a:lnTo>
                      <a:pt x="722" y="275"/>
                    </a:lnTo>
                    <a:lnTo>
                      <a:pt x="715" y="271"/>
                    </a:lnTo>
                    <a:lnTo>
                      <a:pt x="720" y="256"/>
                    </a:lnTo>
                    <a:lnTo>
                      <a:pt x="712" y="248"/>
                    </a:lnTo>
                    <a:lnTo>
                      <a:pt x="708" y="243"/>
                    </a:lnTo>
                    <a:lnTo>
                      <a:pt x="698" y="242"/>
                    </a:lnTo>
                    <a:lnTo>
                      <a:pt x="673" y="251"/>
                    </a:lnTo>
                    <a:lnTo>
                      <a:pt x="676" y="256"/>
                    </a:lnTo>
                    <a:lnTo>
                      <a:pt x="684" y="268"/>
                    </a:lnTo>
                    <a:lnTo>
                      <a:pt x="682" y="275"/>
                    </a:lnTo>
                    <a:lnTo>
                      <a:pt x="673" y="279"/>
                    </a:lnTo>
                    <a:lnTo>
                      <a:pt x="664" y="292"/>
                    </a:lnTo>
                    <a:lnTo>
                      <a:pt x="651" y="299"/>
                    </a:lnTo>
                    <a:lnTo>
                      <a:pt x="644" y="309"/>
                    </a:lnTo>
                    <a:lnTo>
                      <a:pt x="640" y="305"/>
                    </a:lnTo>
                    <a:lnTo>
                      <a:pt x="612" y="305"/>
                    </a:lnTo>
                    <a:lnTo>
                      <a:pt x="602" y="296"/>
                    </a:lnTo>
                    <a:lnTo>
                      <a:pt x="592" y="295"/>
                    </a:lnTo>
                    <a:lnTo>
                      <a:pt x="590" y="293"/>
                    </a:lnTo>
                    <a:lnTo>
                      <a:pt x="593" y="291"/>
                    </a:lnTo>
                    <a:lnTo>
                      <a:pt x="603" y="291"/>
                    </a:lnTo>
                    <a:lnTo>
                      <a:pt x="611" y="289"/>
                    </a:lnTo>
                    <a:lnTo>
                      <a:pt x="617" y="291"/>
                    </a:lnTo>
                    <a:lnTo>
                      <a:pt x="625" y="298"/>
                    </a:lnTo>
                    <a:lnTo>
                      <a:pt x="636" y="293"/>
                    </a:lnTo>
                    <a:lnTo>
                      <a:pt x="636" y="289"/>
                    </a:lnTo>
                    <a:lnTo>
                      <a:pt x="642" y="285"/>
                    </a:lnTo>
                    <a:lnTo>
                      <a:pt x="642" y="282"/>
                    </a:lnTo>
                    <a:lnTo>
                      <a:pt x="654" y="274"/>
                    </a:lnTo>
                    <a:lnTo>
                      <a:pt x="660" y="263"/>
                    </a:lnTo>
                    <a:lnTo>
                      <a:pt x="657" y="259"/>
                    </a:lnTo>
                    <a:lnTo>
                      <a:pt x="668" y="251"/>
                    </a:lnTo>
                    <a:lnTo>
                      <a:pt x="658" y="250"/>
                    </a:lnTo>
                    <a:lnTo>
                      <a:pt x="649" y="242"/>
                    </a:lnTo>
                    <a:lnTo>
                      <a:pt x="654" y="233"/>
                    </a:lnTo>
                    <a:lnTo>
                      <a:pt x="649" y="230"/>
                    </a:lnTo>
                    <a:lnTo>
                      <a:pt x="649" y="212"/>
                    </a:lnTo>
                    <a:lnTo>
                      <a:pt x="658" y="205"/>
                    </a:lnTo>
                    <a:lnTo>
                      <a:pt x="651" y="203"/>
                    </a:lnTo>
                    <a:lnTo>
                      <a:pt x="650" y="186"/>
                    </a:lnTo>
                    <a:lnTo>
                      <a:pt x="638" y="184"/>
                    </a:lnTo>
                    <a:lnTo>
                      <a:pt x="639" y="177"/>
                    </a:lnTo>
                    <a:lnTo>
                      <a:pt x="655" y="164"/>
                    </a:lnTo>
                    <a:lnTo>
                      <a:pt x="656" y="157"/>
                    </a:lnTo>
                    <a:lnTo>
                      <a:pt x="652" y="156"/>
                    </a:lnTo>
                    <a:lnTo>
                      <a:pt x="655" y="146"/>
                    </a:lnTo>
                    <a:lnTo>
                      <a:pt x="641" y="138"/>
                    </a:lnTo>
                    <a:lnTo>
                      <a:pt x="625" y="139"/>
                    </a:lnTo>
                    <a:lnTo>
                      <a:pt x="616" y="135"/>
                    </a:lnTo>
                    <a:lnTo>
                      <a:pt x="604" y="139"/>
                    </a:lnTo>
                    <a:lnTo>
                      <a:pt x="598" y="163"/>
                    </a:lnTo>
                    <a:lnTo>
                      <a:pt x="586" y="178"/>
                    </a:lnTo>
                    <a:lnTo>
                      <a:pt x="572" y="189"/>
                    </a:lnTo>
                    <a:lnTo>
                      <a:pt x="569" y="198"/>
                    </a:lnTo>
                    <a:lnTo>
                      <a:pt x="571" y="201"/>
                    </a:lnTo>
                    <a:lnTo>
                      <a:pt x="571" y="218"/>
                    </a:lnTo>
                    <a:lnTo>
                      <a:pt x="568" y="219"/>
                    </a:lnTo>
                    <a:lnTo>
                      <a:pt x="571" y="229"/>
                    </a:lnTo>
                    <a:lnTo>
                      <a:pt x="576" y="226"/>
                    </a:lnTo>
                    <a:lnTo>
                      <a:pt x="585" y="232"/>
                    </a:lnTo>
                    <a:lnTo>
                      <a:pt x="583" y="237"/>
                    </a:lnTo>
                    <a:lnTo>
                      <a:pt x="593" y="243"/>
                    </a:lnTo>
                    <a:lnTo>
                      <a:pt x="601" y="244"/>
                    </a:lnTo>
                    <a:lnTo>
                      <a:pt x="601" y="253"/>
                    </a:lnTo>
                    <a:lnTo>
                      <a:pt x="587" y="260"/>
                    </a:lnTo>
                    <a:lnTo>
                      <a:pt x="583" y="259"/>
                    </a:lnTo>
                    <a:lnTo>
                      <a:pt x="582" y="253"/>
                    </a:lnTo>
                    <a:lnTo>
                      <a:pt x="572" y="247"/>
                    </a:lnTo>
                    <a:lnTo>
                      <a:pt x="565" y="247"/>
                    </a:lnTo>
                    <a:lnTo>
                      <a:pt x="558" y="242"/>
                    </a:lnTo>
                    <a:lnTo>
                      <a:pt x="548" y="239"/>
                    </a:lnTo>
                    <a:lnTo>
                      <a:pt x="541" y="236"/>
                    </a:lnTo>
                    <a:lnTo>
                      <a:pt x="523" y="227"/>
                    </a:lnTo>
                    <a:lnTo>
                      <a:pt x="485" y="223"/>
                    </a:lnTo>
                    <a:lnTo>
                      <a:pt x="474" y="230"/>
                    </a:lnTo>
                    <a:lnTo>
                      <a:pt x="480" y="236"/>
                    </a:lnTo>
                    <a:lnTo>
                      <a:pt x="480" y="247"/>
                    </a:lnTo>
                    <a:lnTo>
                      <a:pt x="467" y="249"/>
                    </a:lnTo>
                    <a:lnTo>
                      <a:pt x="468" y="253"/>
                    </a:lnTo>
                    <a:lnTo>
                      <a:pt x="462" y="256"/>
                    </a:lnTo>
                    <a:lnTo>
                      <a:pt x="456" y="253"/>
                    </a:lnTo>
                    <a:lnTo>
                      <a:pt x="457" y="245"/>
                    </a:lnTo>
                    <a:lnTo>
                      <a:pt x="449" y="242"/>
                    </a:lnTo>
                    <a:lnTo>
                      <a:pt x="440" y="248"/>
                    </a:lnTo>
                    <a:lnTo>
                      <a:pt x="432" y="248"/>
                    </a:lnTo>
                    <a:lnTo>
                      <a:pt x="424" y="253"/>
                    </a:lnTo>
                    <a:lnTo>
                      <a:pt x="412" y="253"/>
                    </a:lnTo>
                    <a:lnTo>
                      <a:pt x="411" y="251"/>
                    </a:lnTo>
                    <a:lnTo>
                      <a:pt x="403" y="251"/>
                    </a:lnTo>
                    <a:lnTo>
                      <a:pt x="396" y="256"/>
                    </a:lnTo>
                    <a:lnTo>
                      <a:pt x="398" y="260"/>
                    </a:lnTo>
                    <a:lnTo>
                      <a:pt x="388" y="260"/>
                    </a:lnTo>
                    <a:lnTo>
                      <a:pt x="386" y="259"/>
                    </a:lnTo>
                    <a:lnTo>
                      <a:pt x="378" y="261"/>
                    </a:lnTo>
                    <a:lnTo>
                      <a:pt x="374" y="259"/>
                    </a:lnTo>
                    <a:lnTo>
                      <a:pt x="382" y="253"/>
                    </a:lnTo>
                    <a:lnTo>
                      <a:pt x="378" y="248"/>
                    </a:lnTo>
                    <a:lnTo>
                      <a:pt x="384" y="243"/>
                    </a:lnTo>
                    <a:lnTo>
                      <a:pt x="374" y="244"/>
                    </a:lnTo>
                    <a:lnTo>
                      <a:pt x="366" y="249"/>
                    </a:lnTo>
                    <a:lnTo>
                      <a:pt x="359" y="250"/>
                    </a:lnTo>
                    <a:lnTo>
                      <a:pt x="360" y="254"/>
                    </a:lnTo>
                    <a:lnTo>
                      <a:pt x="354" y="256"/>
                    </a:lnTo>
                    <a:lnTo>
                      <a:pt x="353" y="253"/>
                    </a:lnTo>
                    <a:lnTo>
                      <a:pt x="347" y="253"/>
                    </a:lnTo>
                    <a:lnTo>
                      <a:pt x="334" y="256"/>
                    </a:lnTo>
                    <a:lnTo>
                      <a:pt x="326" y="262"/>
                    </a:lnTo>
                    <a:lnTo>
                      <a:pt x="317" y="268"/>
                    </a:lnTo>
                    <a:lnTo>
                      <a:pt x="305" y="268"/>
                    </a:lnTo>
                    <a:lnTo>
                      <a:pt x="305" y="274"/>
                    </a:lnTo>
                    <a:lnTo>
                      <a:pt x="300" y="274"/>
                    </a:lnTo>
                    <a:lnTo>
                      <a:pt x="295" y="270"/>
                    </a:lnTo>
                    <a:lnTo>
                      <a:pt x="290" y="271"/>
                    </a:lnTo>
                    <a:lnTo>
                      <a:pt x="291" y="278"/>
                    </a:lnTo>
                    <a:lnTo>
                      <a:pt x="290" y="286"/>
                    </a:lnTo>
                    <a:lnTo>
                      <a:pt x="277" y="291"/>
                    </a:lnTo>
                    <a:lnTo>
                      <a:pt x="260" y="286"/>
                    </a:lnTo>
                    <a:lnTo>
                      <a:pt x="258" y="282"/>
                    </a:lnTo>
                    <a:lnTo>
                      <a:pt x="250" y="277"/>
                    </a:lnTo>
                    <a:lnTo>
                      <a:pt x="256" y="274"/>
                    </a:lnTo>
                    <a:lnTo>
                      <a:pt x="257" y="270"/>
                    </a:lnTo>
                    <a:lnTo>
                      <a:pt x="277" y="267"/>
                    </a:lnTo>
                    <a:lnTo>
                      <a:pt x="267" y="256"/>
                    </a:lnTo>
                    <a:lnTo>
                      <a:pt x="250" y="251"/>
                    </a:lnTo>
                    <a:lnTo>
                      <a:pt x="232" y="249"/>
                    </a:lnTo>
                    <a:lnTo>
                      <a:pt x="225" y="250"/>
                    </a:lnTo>
                    <a:lnTo>
                      <a:pt x="225" y="253"/>
                    </a:lnTo>
                    <a:lnTo>
                      <a:pt x="234" y="259"/>
                    </a:lnTo>
                    <a:lnTo>
                      <a:pt x="239" y="262"/>
                    </a:lnTo>
                    <a:lnTo>
                      <a:pt x="239" y="274"/>
                    </a:lnTo>
                    <a:lnTo>
                      <a:pt x="234" y="277"/>
                    </a:lnTo>
                    <a:lnTo>
                      <a:pt x="234" y="282"/>
                    </a:lnTo>
                    <a:lnTo>
                      <a:pt x="245" y="287"/>
                    </a:lnTo>
                    <a:lnTo>
                      <a:pt x="236" y="310"/>
                    </a:lnTo>
                    <a:lnTo>
                      <a:pt x="219" y="299"/>
                    </a:lnTo>
                    <a:lnTo>
                      <a:pt x="205" y="298"/>
                    </a:lnTo>
                    <a:lnTo>
                      <a:pt x="205" y="308"/>
                    </a:lnTo>
                    <a:lnTo>
                      <a:pt x="192" y="316"/>
                    </a:lnTo>
                    <a:lnTo>
                      <a:pt x="174" y="331"/>
                    </a:lnTo>
                    <a:lnTo>
                      <a:pt x="184" y="353"/>
                    </a:lnTo>
                    <a:lnTo>
                      <a:pt x="181" y="361"/>
                    </a:lnTo>
                    <a:lnTo>
                      <a:pt x="165" y="362"/>
                    </a:lnTo>
                    <a:lnTo>
                      <a:pt x="144" y="353"/>
                    </a:lnTo>
                    <a:lnTo>
                      <a:pt x="139" y="345"/>
                    </a:lnTo>
                    <a:lnTo>
                      <a:pt x="133" y="344"/>
                    </a:lnTo>
                    <a:lnTo>
                      <a:pt x="128" y="357"/>
                    </a:lnTo>
                    <a:lnTo>
                      <a:pt x="138" y="371"/>
                    </a:lnTo>
                    <a:lnTo>
                      <a:pt x="144" y="373"/>
                    </a:lnTo>
                    <a:lnTo>
                      <a:pt x="151" y="378"/>
                    </a:lnTo>
                    <a:lnTo>
                      <a:pt x="147" y="384"/>
                    </a:lnTo>
                    <a:lnTo>
                      <a:pt x="129" y="387"/>
                    </a:lnTo>
                    <a:lnTo>
                      <a:pt x="115" y="372"/>
                    </a:lnTo>
                    <a:lnTo>
                      <a:pt x="104" y="375"/>
                    </a:lnTo>
                    <a:lnTo>
                      <a:pt x="103" y="367"/>
                    </a:lnTo>
                    <a:lnTo>
                      <a:pt x="105" y="349"/>
                    </a:lnTo>
                    <a:lnTo>
                      <a:pt x="97" y="340"/>
                    </a:lnTo>
                    <a:lnTo>
                      <a:pt x="105" y="328"/>
                    </a:lnTo>
                    <a:lnTo>
                      <a:pt x="103" y="318"/>
                    </a:lnTo>
                    <a:lnTo>
                      <a:pt x="87" y="301"/>
                    </a:lnTo>
                    <a:lnTo>
                      <a:pt x="69" y="289"/>
                    </a:lnTo>
                    <a:lnTo>
                      <a:pt x="70" y="283"/>
                    </a:lnTo>
                    <a:lnTo>
                      <a:pt x="87" y="293"/>
                    </a:lnTo>
                    <a:lnTo>
                      <a:pt x="96" y="293"/>
                    </a:lnTo>
                    <a:lnTo>
                      <a:pt x="110" y="299"/>
                    </a:lnTo>
                    <a:lnTo>
                      <a:pt x="128" y="305"/>
                    </a:lnTo>
                    <a:lnTo>
                      <a:pt x="149" y="312"/>
                    </a:lnTo>
                    <a:lnTo>
                      <a:pt x="166" y="314"/>
                    </a:lnTo>
                    <a:lnTo>
                      <a:pt x="196" y="293"/>
                    </a:lnTo>
                    <a:lnTo>
                      <a:pt x="196" y="274"/>
                    </a:lnTo>
                    <a:lnTo>
                      <a:pt x="190" y="269"/>
                    </a:lnTo>
                    <a:lnTo>
                      <a:pt x="182" y="265"/>
                    </a:lnTo>
                    <a:lnTo>
                      <a:pt x="175" y="265"/>
                    </a:lnTo>
                    <a:lnTo>
                      <a:pt x="170" y="260"/>
                    </a:lnTo>
                    <a:lnTo>
                      <a:pt x="162" y="256"/>
                    </a:lnTo>
                    <a:lnTo>
                      <a:pt x="144" y="251"/>
                    </a:lnTo>
                    <a:lnTo>
                      <a:pt x="123" y="239"/>
                    </a:lnTo>
                    <a:lnTo>
                      <a:pt x="102" y="235"/>
                    </a:lnTo>
                    <a:lnTo>
                      <a:pt x="88" y="237"/>
                    </a:lnTo>
                    <a:lnTo>
                      <a:pt x="81" y="233"/>
                    </a:lnTo>
                    <a:lnTo>
                      <a:pt x="72" y="232"/>
                    </a:lnTo>
                    <a:lnTo>
                      <a:pt x="69" y="227"/>
                    </a:lnTo>
                    <a:lnTo>
                      <a:pt x="79" y="226"/>
                    </a:lnTo>
                    <a:lnTo>
                      <a:pt x="79" y="223"/>
                    </a:lnTo>
                    <a:lnTo>
                      <a:pt x="68" y="220"/>
                    </a:lnTo>
                    <a:lnTo>
                      <a:pt x="60" y="220"/>
                    </a:lnTo>
                    <a:lnTo>
                      <a:pt x="60" y="225"/>
                    </a:lnTo>
                    <a:lnTo>
                      <a:pt x="51" y="225"/>
                    </a:lnTo>
                    <a:lnTo>
                      <a:pt x="32" y="231"/>
                    </a:lnTo>
                    <a:lnTo>
                      <a:pt x="31" y="235"/>
                    </a:lnTo>
                    <a:lnTo>
                      <a:pt x="24" y="237"/>
                    </a:lnTo>
                    <a:lnTo>
                      <a:pt x="15" y="249"/>
                    </a:lnTo>
                    <a:lnTo>
                      <a:pt x="15" y="256"/>
                    </a:lnTo>
                    <a:lnTo>
                      <a:pt x="28" y="263"/>
                    </a:lnTo>
                    <a:lnTo>
                      <a:pt x="33" y="276"/>
                    </a:lnTo>
                    <a:lnTo>
                      <a:pt x="23" y="287"/>
                    </a:lnTo>
                    <a:lnTo>
                      <a:pt x="38" y="308"/>
                    </a:lnTo>
                    <a:lnTo>
                      <a:pt x="35" y="326"/>
                    </a:lnTo>
                    <a:lnTo>
                      <a:pt x="39" y="338"/>
                    </a:lnTo>
                    <a:lnTo>
                      <a:pt x="34" y="350"/>
                    </a:lnTo>
                    <a:lnTo>
                      <a:pt x="41" y="356"/>
                    </a:lnTo>
                    <a:lnTo>
                      <a:pt x="38" y="362"/>
                    </a:lnTo>
                    <a:lnTo>
                      <a:pt x="44" y="374"/>
                    </a:lnTo>
                    <a:lnTo>
                      <a:pt x="44" y="383"/>
                    </a:lnTo>
                    <a:lnTo>
                      <a:pt x="39" y="392"/>
                    </a:lnTo>
                    <a:lnTo>
                      <a:pt x="41" y="400"/>
                    </a:lnTo>
                    <a:lnTo>
                      <a:pt x="51" y="404"/>
                    </a:lnTo>
                    <a:lnTo>
                      <a:pt x="62" y="420"/>
                    </a:lnTo>
                    <a:lnTo>
                      <a:pt x="37" y="449"/>
                    </a:lnTo>
                    <a:lnTo>
                      <a:pt x="21" y="471"/>
                    </a:lnTo>
                    <a:lnTo>
                      <a:pt x="17" y="486"/>
                    </a:lnTo>
                    <a:lnTo>
                      <a:pt x="16" y="496"/>
                    </a:lnTo>
                    <a:lnTo>
                      <a:pt x="23" y="499"/>
                    </a:lnTo>
                    <a:lnTo>
                      <a:pt x="33" y="499"/>
                    </a:lnTo>
                    <a:lnTo>
                      <a:pt x="40" y="500"/>
                    </a:lnTo>
                    <a:lnTo>
                      <a:pt x="38" y="510"/>
                    </a:lnTo>
                    <a:lnTo>
                      <a:pt x="23" y="508"/>
                    </a:lnTo>
                    <a:lnTo>
                      <a:pt x="21" y="512"/>
                    </a:lnTo>
                    <a:lnTo>
                      <a:pt x="11" y="512"/>
                    </a:lnTo>
                    <a:lnTo>
                      <a:pt x="13" y="516"/>
                    </a:lnTo>
                    <a:lnTo>
                      <a:pt x="5" y="523"/>
                    </a:lnTo>
                    <a:lnTo>
                      <a:pt x="0" y="546"/>
                    </a:lnTo>
                    <a:lnTo>
                      <a:pt x="6" y="559"/>
                    </a:lnTo>
                    <a:lnTo>
                      <a:pt x="6" y="570"/>
                    </a:lnTo>
                    <a:lnTo>
                      <a:pt x="5" y="584"/>
                    </a:lnTo>
                    <a:lnTo>
                      <a:pt x="11" y="593"/>
                    </a:lnTo>
                    <a:lnTo>
                      <a:pt x="11" y="612"/>
                    </a:lnTo>
                    <a:lnTo>
                      <a:pt x="19" y="612"/>
                    </a:lnTo>
                    <a:lnTo>
                      <a:pt x="29" y="619"/>
                    </a:lnTo>
                    <a:lnTo>
                      <a:pt x="34" y="617"/>
                    </a:lnTo>
                    <a:lnTo>
                      <a:pt x="46" y="617"/>
                    </a:lnTo>
                    <a:lnTo>
                      <a:pt x="50" y="627"/>
                    </a:lnTo>
                    <a:lnTo>
                      <a:pt x="52" y="648"/>
                    </a:lnTo>
                    <a:lnTo>
                      <a:pt x="60" y="662"/>
                    </a:lnTo>
                    <a:lnTo>
                      <a:pt x="75" y="677"/>
                    </a:lnTo>
                    <a:lnTo>
                      <a:pt x="73" y="687"/>
                    </a:lnTo>
                    <a:lnTo>
                      <a:pt x="65" y="687"/>
                    </a:lnTo>
                    <a:lnTo>
                      <a:pt x="60" y="683"/>
                    </a:lnTo>
                    <a:lnTo>
                      <a:pt x="52" y="683"/>
                    </a:lnTo>
                    <a:lnTo>
                      <a:pt x="54" y="692"/>
                    </a:lnTo>
                    <a:lnTo>
                      <a:pt x="62" y="698"/>
                    </a:lnTo>
                    <a:lnTo>
                      <a:pt x="63" y="708"/>
                    </a:lnTo>
                    <a:lnTo>
                      <a:pt x="75" y="702"/>
                    </a:lnTo>
                    <a:lnTo>
                      <a:pt x="94" y="706"/>
                    </a:lnTo>
                    <a:lnTo>
                      <a:pt x="100" y="729"/>
                    </a:lnTo>
                    <a:lnTo>
                      <a:pt x="109" y="731"/>
                    </a:lnTo>
                    <a:lnTo>
                      <a:pt x="111" y="739"/>
                    </a:lnTo>
                    <a:lnTo>
                      <a:pt x="117" y="746"/>
                    </a:lnTo>
                    <a:lnTo>
                      <a:pt x="141" y="745"/>
                    </a:lnTo>
                    <a:lnTo>
                      <a:pt x="152" y="754"/>
                    </a:lnTo>
                    <a:lnTo>
                      <a:pt x="161" y="754"/>
                    </a:lnTo>
                    <a:lnTo>
                      <a:pt x="169" y="762"/>
                    </a:lnTo>
                    <a:lnTo>
                      <a:pt x="182" y="773"/>
                    </a:lnTo>
                    <a:lnTo>
                      <a:pt x="173" y="783"/>
                    </a:lnTo>
                    <a:lnTo>
                      <a:pt x="171" y="800"/>
                    </a:lnTo>
                    <a:lnTo>
                      <a:pt x="165" y="800"/>
                    </a:lnTo>
                    <a:lnTo>
                      <a:pt x="155" y="810"/>
                    </a:lnTo>
                    <a:lnTo>
                      <a:pt x="146" y="825"/>
                    </a:lnTo>
                    <a:lnTo>
                      <a:pt x="160" y="821"/>
                    </a:lnTo>
                    <a:lnTo>
                      <a:pt x="162" y="823"/>
                    </a:lnTo>
                    <a:lnTo>
                      <a:pt x="149" y="830"/>
                    </a:lnTo>
                    <a:lnTo>
                      <a:pt x="153" y="839"/>
                    </a:lnTo>
                    <a:lnTo>
                      <a:pt x="152" y="842"/>
                    </a:lnTo>
                    <a:lnTo>
                      <a:pt x="144" y="849"/>
                    </a:lnTo>
                    <a:lnTo>
                      <a:pt x="144" y="854"/>
                    </a:lnTo>
                    <a:lnTo>
                      <a:pt x="135" y="854"/>
                    </a:lnTo>
                    <a:lnTo>
                      <a:pt x="136" y="859"/>
                    </a:lnTo>
                    <a:lnTo>
                      <a:pt x="139" y="864"/>
                    </a:lnTo>
                    <a:lnTo>
                      <a:pt x="144" y="866"/>
                    </a:lnTo>
                    <a:lnTo>
                      <a:pt x="150" y="872"/>
                    </a:lnTo>
                    <a:lnTo>
                      <a:pt x="157" y="872"/>
                    </a:lnTo>
                    <a:lnTo>
                      <a:pt x="169" y="887"/>
                    </a:lnTo>
                    <a:lnTo>
                      <a:pt x="177" y="893"/>
                    </a:lnTo>
                    <a:lnTo>
                      <a:pt x="196" y="896"/>
                    </a:lnTo>
                    <a:lnTo>
                      <a:pt x="217" y="900"/>
                    </a:lnTo>
                    <a:lnTo>
                      <a:pt x="224" y="897"/>
                    </a:lnTo>
                    <a:lnTo>
                      <a:pt x="245" y="907"/>
                    </a:lnTo>
                    <a:lnTo>
                      <a:pt x="264" y="918"/>
                    </a:lnTo>
                    <a:lnTo>
                      <a:pt x="268" y="918"/>
                    </a:lnTo>
                    <a:lnTo>
                      <a:pt x="275" y="926"/>
                    </a:lnTo>
                    <a:lnTo>
                      <a:pt x="294" y="935"/>
                    </a:lnTo>
                    <a:lnTo>
                      <a:pt x="303" y="932"/>
                    </a:lnTo>
                    <a:lnTo>
                      <a:pt x="303" y="921"/>
                    </a:lnTo>
                    <a:lnTo>
                      <a:pt x="303" y="921"/>
                    </a:lnTo>
                    <a:lnTo>
                      <a:pt x="300" y="918"/>
                    </a:lnTo>
                    <a:lnTo>
                      <a:pt x="298" y="914"/>
                    </a:lnTo>
                    <a:lnTo>
                      <a:pt x="298" y="914"/>
                    </a:lnTo>
                    <a:lnTo>
                      <a:pt x="295" y="911"/>
                    </a:lnTo>
                    <a:lnTo>
                      <a:pt x="293" y="907"/>
                    </a:lnTo>
                    <a:lnTo>
                      <a:pt x="290" y="900"/>
                    </a:lnTo>
                    <a:lnTo>
                      <a:pt x="289" y="893"/>
                    </a:lnTo>
                    <a:lnTo>
                      <a:pt x="289" y="884"/>
                    </a:lnTo>
                    <a:lnTo>
                      <a:pt x="289" y="884"/>
                    </a:lnTo>
                    <a:lnTo>
                      <a:pt x="284" y="879"/>
                    </a:lnTo>
                    <a:lnTo>
                      <a:pt x="281" y="875"/>
                    </a:lnTo>
                    <a:lnTo>
                      <a:pt x="279" y="871"/>
                    </a:lnTo>
                    <a:lnTo>
                      <a:pt x="278" y="865"/>
                    </a:lnTo>
                    <a:lnTo>
                      <a:pt x="282" y="863"/>
                    </a:lnTo>
                    <a:lnTo>
                      <a:pt x="282" y="863"/>
                    </a:lnTo>
                    <a:lnTo>
                      <a:pt x="286" y="855"/>
                    </a:lnTo>
                    <a:lnTo>
                      <a:pt x="289" y="847"/>
                    </a:lnTo>
                    <a:lnTo>
                      <a:pt x="289" y="847"/>
                    </a:lnTo>
                    <a:lnTo>
                      <a:pt x="295" y="846"/>
                    </a:lnTo>
                    <a:lnTo>
                      <a:pt x="300" y="842"/>
                    </a:lnTo>
                    <a:lnTo>
                      <a:pt x="310" y="836"/>
                    </a:lnTo>
                    <a:lnTo>
                      <a:pt x="310" y="836"/>
                    </a:lnTo>
                    <a:lnTo>
                      <a:pt x="312" y="835"/>
                    </a:lnTo>
                    <a:lnTo>
                      <a:pt x="314" y="835"/>
                    </a:lnTo>
                    <a:lnTo>
                      <a:pt x="306" y="829"/>
                    </a:lnTo>
                    <a:lnTo>
                      <a:pt x="310" y="815"/>
                    </a:lnTo>
                    <a:lnTo>
                      <a:pt x="300" y="804"/>
                    </a:lnTo>
                    <a:lnTo>
                      <a:pt x="281" y="800"/>
                    </a:lnTo>
                    <a:lnTo>
                      <a:pt x="286" y="742"/>
                    </a:lnTo>
                    <a:lnTo>
                      <a:pt x="294" y="740"/>
                    </a:lnTo>
                    <a:lnTo>
                      <a:pt x="298" y="747"/>
                    </a:lnTo>
                    <a:lnTo>
                      <a:pt x="307" y="746"/>
                    </a:lnTo>
                    <a:lnTo>
                      <a:pt x="307" y="731"/>
                    </a:lnTo>
                    <a:lnTo>
                      <a:pt x="338" y="710"/>
                    </a:lnTo>
                    <a:lnTo>
                      <a:pt x="346" y="718"/>
                    </a:lnTo>
                    <a:lnTo>
                      <a:pt x="360" y="718"/>
                    </a:lnTo>
                    <a:lnTo>
                      <a:pt x="367" y="723"/>
                    </a:lnTo>
                    <a:lnTo>
                      <a:pt x="379" y="723"/>
                    </a:lnTo>
                    <a:lnTo>
                      <a:pt x="388" y="733"/>
                    </a:lnTo>
                    <a:lnTo>
                      <a:pt x="396" y="733"/>
                    </a:lnTo>
                    <a:lnTo>
                      <a:pt x="403" y="739"/>
                    </a:lnTo>
                    <a:lnTo>
                      <a:pt x="409" y="739"/>
                    </a:lnTo>
                    <a:lnTo>
                      <a:pt x="416" y="731"/>
                    </a:lnTo>
                    <a:lnTo>
                      <a:pt x="441" y="731"/>
                    </a:lnTo>
                    <a:lnTo>
                      <a:pt x="449" y="736"/>
                    </a:lnTo>
                    <a:lnTo>
                      <a:pt x="468" y="741"/>
                    </a:lnTo>
                    <a:lnTo>
                      <a:pt x="470" y="733"/>
                    </a:lnTo>
                    <a:lnTo>
                      <a:pt x="474" y="731"/>
                    </a:lnTo>
                    <a:lnTo>
                      <a:pt x="480" y="741"/>
                    </a:lnTo>
                    <a:lnTo>
                      <a:pt x="487" y="737"/>
                    </a:lnTo>
                    <a:lnTo>
                      <a:pt x="486" y="725"/>
                    </a:lnTo>
                    <a:lnTo>
                      <a:pt x="476" y="718"/>
                    </a:lnTo>
                    <a:lnTo>
                      <a:pt x="476" y="708"/>
                    </a:lnTo>
                    <a:lnTo>
                      <a:pt x="486" y="706"/>
                    </a:lnTo>
                    <a:lnTo>
                      <a:pt x="487" y="698"/>
                    </a:lnTo>
                    <a:lnTo>
                      <a:pt x="480" y="694"/>
                    </a:lnTo>
                    <a:lnTo>
                      <a:pt x="484" y="689"/>
                    </a:lnTo>
                    <a:lnTo>
                      <a:pt x="494" y="683"/>
                    </a:lnTo>
                    <a:lnTo>
                      <a:pt x="494" y="679"/>
                    </a:lnTo>
                    <a:lnTo>
                      <a:pt x="481" y="681"/>
                    </a:lnTo>
                    <a:lnTo>
                      <a:pt x="481" y="670"/>
                    </a:lnTo>
                    <a:lnTo>
                      <a:pt x="499" y="666"/>
                    </a:lnTo>
                    <a:lnTo>
                      <a:pt x="522" y="660"/>
                    </a:lnTo>
                    <a:lnTo>
                      <a:pt x="562" y="644"/>
                    </a:lnTo>
                    <a:lnTo>
                      <a:pt x="577" y="631"/>
                    </a:lnTo>
                    <a:lnTo>
                      <a:pt x="596" y="629"/>
                    </a:lnTo>
                    <a:lnTo>
                      <a:pt x="616" y="631"/>
                    </a:lnTo>
                    <a:lnTo>
                      <a:pt x="625" y="635"/>
                    </a:lnTo>
                    <a:lnTo>
                      <a:pt x="631" y="652"/>
                    </a:lnTo>
                    <a:lnTo>
                      <a:pt x="642" y="650"/>
                    </a:lnTo>
                    <a:lnTo>
                      <a:pt x="663" y="658"/>
                    </a:lnTo>
                    <a:lnTo>
                      <a:pt x="664" y="670"/>
                    </a:lnTo>
                    <a:lnTo>
                      <a:pt x="681" y="668"/>
                    </a:lnTo>
                    <a:lnTo>
                      <a:pt x="687" y="659"/>
                    </a:lnTo>
                    <a:lnTo>
                      <a:pt x="693" y="650"/>
                    </a:lnTo>
                    <a:lnTo>
                      <a:pt x="712" y="652"/>
                    </a:lnTo>
                    <a:lnTo>
                      <a:pt x="712" y="661"/>
                    </a:lnTo>
                    <a:lnTo>
                      <a:pt x="716" y="677"/>
                    </a:lnTo>
                    <a:lnTo>
                      <a:pt x="738" y="691"/>
                    </a:lnTo>
                    <a:lnTo>
                      <a:pt x="745" y="708"/>
                    </a:lnTo>
                    <a:lnTo>
                      <a:pt x="758" y="731"/>
                    </a:lnTo>
                    <a:lnTo>
                      <a:pt x="795" y="731"/>
                    </a:lnTo>
                    <a:lnTo>
                      <a:pt x="812" y="731"/>
                    </a:lnTo>
                    <a:lnTo>
                      <a:pt x="835" y="758"/>
                    </a:lnTo>
                    <a:lnTo>
                      <a:pt x="864" y="766"/>
                    </a:lnTo>
                    <a:lnTo>
                      <a:pt x="866" y="773"/>
                    </a:lnTo>
                    <a:lnTo>
                      <a:pt x="869" y="773"/>
                    </a:lnTo>
                    <a:lnTo>
                      <a:pt x="876" y="766"/>
                    </a:lnTo>
                    <a:lnTo>
                      <a:pt x="899" y="760"/>
                    </a:lnTo>
                    <a:lnTo>
                      <a:pt x="911" y="745"/>
                    </a:lnTo>
                    <a:lnTo>
                      <a:pt x="918" y="744"/>
                    </a:lnTo>
                    <a:lnTo>
                      <a:pt x="930" y="733"/>
                    </a:lnTo>
                    <a:lnTo>
                      <a:pt x="939" y="733"/>
                    </a:lnTo>
                    <a:lnTo>
                      <a:pt x="951" y="742"/>
                    </a:lnTo>
                    <a:lnTo>
                      <a:pt x="965" y="741"/>
                    </a:lnTo>
                    <a:lnTo>
                      <a:pt x="981" y="758"/>
                    </a:lnTo>
                    <a:lnTo>
                      <a:pt x="988" y="758"/>
                    </a:lnTo>
                    <a:lnTo>
                      <a:pt x="989" y="750"/>
                    </a:lnTo>
                    <a:lnTo>
                      <a:pt x="1001" y="750"/>
                    </a:lnTo>
                    <a:lnTo>
                      <a:pt x="1003" y="758"/>
                    </a:lnTo>
                    <a:lnTo>
                      <a:pt x="1020" y="756"/>
                    </a:lnTo>
                    <a:lnTo>
                      <a:pt x="1023" y="740"/>
                    </a:lnTo>
                    <a:lnTo>
                      <a:pt x="1017" y="727"/>
                    </a:lnTo>
                    <a:lnTo>
                      <a:pt x="1028" y="716"/>
                    </a:lnTo>
                    <a:lnTo>
                      <a:pt x="1036" y="706"/>
                    </a:lnTo>
                    <a:lnTo>
                      <a:pt x="1072" y="715"/>
                    </a:lnTo>
                    <a:lnTo>
                      <a:pt x="1098" y="748"/>
                    </a:lnTo>
                    <a:lnTo>
                      <a:pt x="1123" y="739"/>
                    </a:lnTo>
                    <a:lnTo>
                      <a:pt x="1163" y="750"/>
                    </a:lnTo>
                    <a:lnTo>
                      <a:pt x="1164" y="758"/>
                    </a:lnTo>
                    <a:lnTo>
                      <a:pt x="1182" y="765"/>
                    </a:lnTo>
                    <a:lnTo>
                      <a:pt x="1188" y="771"/>
                    </a:lnTo>
                    <a:lnTo>
                      <a:pt x="1210" y="768"/>
                    </a:lnTo>
                    <a:lnTo>
                      <a:pt x="1227" y="767"/>
                    </a:lnTo>
                    <a:lnTo>
                      <a:pt x="1243" y="756"/>
                    </a:lnTo>
                    <a:lnTo>
                      <a:pt x="1251" y="744"/>
                    </a:lnTo>
                    <a:lnTo>
                      <a:pt x="1262" y="746"/>
                    </a:lnTo>
                    <a:lnTo>
                      <a:pt x="1278" y="758"/>
                    </a:lnTo>
                    <a:lnTo>
                      <a:pt x="1295" y="756"/>
                    </a:lnTo>
                    <a:lnTo>
                      <a:pt x="1304" y="764"/>
                    </a:lnTo>
                    <a:lnTo>
                      <a:pt x="1326" y="748"/>
                    </a:lnTo>
                    <a:lnTo>
                      <a:pt x="1324" y="736"/>
                    </a:lnTo>
                    <a:lnTo>
                      <a:pt x="1332" y="733"/>
                    </a:lnTo>
                    <a:lnTo>
                      <a:pt x="1338" y="711"/>
                    </a:lnTo>
                    <a:lnTo>
                      <a:pt x="1349" y="704"/>
                    </a:lnTo>
                    <a:lnTo>
                      <a:pt x="1349" y="692"/>
                    </a:lnTo>
                    <a:lnTo>
                      <a:pt x="1340" y="694"/>
                    </a:lnTo>
                    <a:lnTo>
                      <a:pt x="1353" y="669"/>
                    </a:lnTo>
                    <a:lnTo>
                      <a:pt x="1386" y="665"/>
                    </a:lnTo>
                    <a:lnTo>
                      <a:pt x="1409" y="673"/>
                    </a:lnTo>
                    <a:lnTo>
                      <a:pt x="1424" y="677"/>
                    </a:lnTo>
                    <a:lnTo>
                      <a:pt x="1438" y="702"/>
                    </a:lnTo>
                    <a:lnTo>
                      <a:pt x="1438" y="713"/>
                    </a:lnTo>
                    <a:lnTo>
                      <a:pt x="1450" y="735"/>
                    </a:lnTo>
                    <a:lnTo>
                      <a:pt x="1452" y="755"/>
                    </a:lnTo>
                    <a:lnTo>
                      <a:pt x="1466" y="756"/>
                    </a:lnTo>
                    <a:lnTo>
                      <a:pt x="1478" y="762"/>
                    </a:lnTo>
                    <a:lnTo>
                      <a:pt x="1496" y="779"/>
                    </a:lnTo>
                    <a:lnTo>
                      <a:pt x="1502" y="799"/>
                    </a:lnTo>
                    <a:lnTo>
                      <a:pt x="1514" y="798"/>
                    </a:lnTo>
                    <a:lnTo>
                      <a:pt x="1521" y="793"/>
                    </a:lnTo>
                    <a:lnTo>
                      <a:pt x="1535" y="793"/>
                    </a:lnTo>
                    <a:lnTo>
                      <a:pt x="1551" y="783"/>
                    </a:lnTo>
                    <a:lnTo>
                      <a:pt x="1558" y="784"/>
                    </a:lnTo>
                    <a:lnTo>
                      <a:pt x="1553" y="813"/>
                    </a:lnTo>
                    <a:lnTo>
                      <a:pt x="1541" y="821"/>
                    </a:lnTo>
                    <a:lnTo>
                      <a:pt x="1534" y="853"/>
                    </a:lnTo>
                    <a:lnTo>
                      <a:pt x="1522" y="857"/>
                    </a:lnTo>
                    <a:lnTo>
                      <a:pt x="1510" y="854"/>
                    </a:lnTo>
                    <a:lnTo>
                      <a:pt x="1499" y="859"/>
                    </a:lnTo>
                    <a:lnTo>
                      <a:pt x="1505" y="877"/>
                    </a:lnTo>
                    <a:lnTo>
                      <a:pt x="1502" y="894"/>
                    </a:lnTo>
                    <a:lnTo>
                      <a:pt x="1484" y="899"/>
                    </a:lnTo>
                    <a:lnTo>
                      <a:pt x="1491" y="905"/>
                    </a:lnTo>
                    <a:lnTo>
                      <a:pt x="1496" y="907"/>
                    </a:lnTo>
                    <a:lnTo>
                      <a:pt x="1496" y="907"/>
                    </a:lnTo>
                    <a:lnTo>
                      <a:pt x="1506" y="905"/>
                    </a:lnTo>
                    <a:lnTo>
                      <a:pt x="1508" y="897"/>
                    </a:lnTo>
                    <a:lnTo>
                      <a:pt x="1513" y="894"/>
                    </a:lnTo>
                    <a:lnTo>
                      <a:pt x="1520" y="897"/>
                    </a:lnTo>
                    <a:lnTo>
                      <a:pt x="1522" y="901"/>
                    </a:lnTo>
                    <a:lnTo>
                      <a:pt x="1531" y="902"/>
                    </a:lnTo>
                    <a:lnTo>
                      <a:pt x="1535" y="905"/>
                    </a:lnTo>
                    <a:lnTo>
                      <a:pt x="1542" y="897"/>
                    </a:lnTo>
                    <a:lnTo>
                      <a:pt x="1558" y="893"/>
                    </a:lnTo>
                    <a:lnTo>
                      <a:pt x="1573" y="867"/>
                    </a:lnTo>
                    <a:lnTo>
                      <a:pt x="1586" y="855"/>
                    </a:lnTo>
                    <a:lnTo>
                      <a:pt x="1598" y="842"/>
                    </a:lnTo>
                    <a:lnTo>
                      <a:pt x="1601" y="827"/>
                    </a:lnTo>
                    <a:lnTo>
                      <a:pt x="1608" y="813"/>
                    </a:lnTo>
                    <a:lnTo>
                      <a:pt x="1622" y="798"/>
                    </a:lnTo>
                    <a:lnTo>
                      <a:pt x="1627" y="792"/>
                    </a:lnTo>
                    <a:lnTo>
                      <a:pt x="1634" y="772"/>
                    </a:lnTo>
                    <a:lnTo>
                      <a:pt x="1634" y="764"/>
                    </a:lnTo>
                    <a:lnTo>
                      <a:pt x="1636" y="749"/>
                    </a:lnTo>
                    <a:lnTo>
                      <a:pt x="1634" y="742"/>
                    </a:lnTo>
                    <a:lnTo>
                      <a:pt x="1636" y="725"/>
                    </a:lnTo>
                    <a:lnTo>
                      <a:pt x="1647" y="708"/>
                    </a:lnTo>
                    <a:lnTo>
                      <a:pt x="1647" y="695"/>
                    </a:lnTo>
                    <a:lnTo>
                      <a:pt x="1639" y="689"/>
                    </a:lnTo>
                    <a:lnTo>
                      <a:pt x="1638" y="684"/>
                    </a:lnTo>
                    <a:lnTo>
                      <a:pt x="1645" y="687"/>
                    </a:lnTo>
                    <a:lnTo>
                      <a:pt x="1645" y="682"/>
                    </a:lnTo>
                    <a:lnTo>
                      <a:pt x="1641" y="672"/>
                    </a:lnTo>
                    <a:lnTo>
                      <a:pt x="1634" y="665"/>
                    </a:lnTo>
                    <a:lnTo>
                      <a:pt x="1629" y="656"/>
                    </a:lnTo>
                    <a:lnTo>
                      <a:pt x="1612" y="652"/>
                    </a:lnTo>
                    <a:lnTo>
                      <a:pt x="1608" y="666"/>
                    </a:lnTo>
                    <a:lnTo>
                      <a:pt x="1602" y="667"/>
                    </a:lnTo>
                    <a:lnTo>
                      <a:pt x="1595" y="670"/>
                    </a:lnTo>
                    <a:lnTo>
                      <a:pt x="1594" y="667"/>
                    </a:lnTo>
                    <a:lnTo>
                      <a:pt x="1596" y="660"/>
                    </a:lnTo>
                    <a:lnTo>
                      <a:pt x="1593" y="653"/>
                    </a:lnTo>
                    <a:lnTo>
                      <a:pt x="1587" y="657"/>
                    </a:lnTo>
                    <a:lnTo>
                      <a:pt x="1582" y="663"/>
                    </a:lnTo>
                    <a:lnTo>
                      <a:pt x="1581" y="645"/>
                    </a:lnTo>
                    <a:lnTo>
                      <a:pt x="1571" y="642"/>
                    </a:lnTo>
                    <a:lnTo>
                      <a:pt x="1565" y="643"/>
                    </a:lnTo>
                    <a:lnTo>
                      <a:pt x="1557" y="638"/>
                    </a:lnTo>
                    <a:lnTo>
                      <a:pt x="1558" y="634"/>
                    </a:lnTo>
                    <a:lnTo>
                      <a:pt x="1569" y="631"/>
                    </a:lnTo>
                    <a:lnTo>
                      <a:pt x="1577" y="623"/>
                    </a:lnTo>
                    <a:lnTo>
                      <a:pt x="1589" y="614"/>
                    </a:lnTo>
                    <a:lnTo>
                      <a:pt x="1593" y="608"/>
                    </a:lnTo>
                    <a:lnTo>
                      <a:pt x="1604" y="594"/>
                    </a:lnTo>
                    <a:lnTo>
                      <a:pt x="1605" y="588"/>
                    </a:lnTo>
                    <a:lnTo>
                      <a:pt x="1621" y="577"/>
                    </a:lnTo>
                    <a:lnTo>
                      <a:pt x="1634" y="561"/>
                    </a:lnTo>
                    <a:lnTo>
                      <a:pt x="1637" y="554"/>
                    </a:lnTo>
                    <a:lnTo>
                      <a:pt x="1652" y="540"/>
                    </a:lnTo>
                    <a:lnTo>
                      <a:pt x="1655" y="531"/>
                    </a:lnTo>
                    <a:lnTo>
                      <a:pt x="1668" y="522"/>
                    </a:lnTo>
                    <a:lnTo>
                      <a:pt x="1681" y="520"/>
                    </a:lnTo>
                    <a:lnTo>
                      <a:pt x="1692" y="520"/>
                    </a:lnTo>
                    <a:lnTo>
                      <a:pt x="1700" y="518"/>
                    </a:lnTo>
                    <a:lnTo>
                      <a:pt x="1714" y="518"/>
                    </a:lnTo>
                    <a:lnTo>
                      <a:pt x="1710" y="523"/>
                    </a:lnTo>
                    <a:lnTo>
                      <a:pt x="1714" y="528"/>
                    </a:lnTo>
                    <a:lnTo>
                      <a:pt x="1721" y="526"/>
                    </a:lnTo>
                    <a:lnTo>
                      <a:pt x="1726" y="519"/>
                    </a:lnTo>
                    <a:lnTo>
                      <a:pt x="1732" y="523"/>
                    </a:lnTo>
                    <a:lnTo>
                      <a:pt x="1748" y="521"/>
                    </a:lnTo>
                    <a:lnTo>
                      <a:pt x="1753" y="523"/>
                    </a:lnTo>
                    <a:lnTo>
                      <a:pt x="1760" y="511"/>
                    </a:lnTo>
                    <a:lnTo>
                      <a:pt x="1771" y="511"/>
                    </a:lnTo>
                    <a:lnTo>
                      <a:pt x="1779" y="512"/>
                    </a:lnTo>
                    <a:lnTo>
                      <a:pt x="1796" y="513"/>
                    </a:lnTo>
                    <a:lnTo>
                      <a:pt x="1799" y="520"/>
                    </a:lnTo>
                    <a:lnTo>
                      <a:pt x="1794" y="523"/>
                    </a:lnTo>
                    <a:lnTo>
                      <a:pt x="1791" y="528"/>
                    </a:lnTo>
                    <a:lnTo>
                      <a:pt x="1796" y="531"/>
                    </a:lnTo>
                    <a:lnTo>
                      <a:pt x="1803" y="528"/>
                    </a:lnTo>
                    <a:lnTo>
                      <a:pt x="1811" y="530"/>
                    </a:lnTo>
                    <a:lnTo>
                      <a:pt x="1822" y="522"/>
                    </a:lnTo>
                    <a:lnTo>
                      <a:pt x="1829" y="530"/>
                    </a:lnTo>
                    <a:lnTo>
                      <a:pt x="1833" y="530"/>
                    </a:lnTo>
                    <a:lnTo>
                      <a:pt x="1835" y="524"/>
                    </a:lnTo>
                    <a:lnTo>
                      <a:pt x="1846" y="522"/>
                    </a:lnTo>
                    <a:lnTo>
                      <a:pt x="1846" y="514"/>
                    </a:lnTo>
                    <a:lnTo>
                      <a:pt x="1840" y="511"/>
                    </a:lnTo>
                    <a:lnTo>
                      <a:pt x="1833" y="513"/>
                    </a:lnTo>
                    <a:lnTo>
                      <a:pt x="1832" y="504"/>
                    </a:lnTo>
                    <a:lnTo>
                      <a:pt x="1838" y="499"/>
                    </a:lnTo>
                    <a:lnTo>
                      <a:pt x="1844" y="491"/>
                    </a:lnTo>
                    <a:lnTo>
                      <a:pt x="1853" y="483"/>
                    </a:lnTo>
                    <a:lnTo>
                      <a:pt x="1853" y="478"/>
                    </a:lnTo>
                    <a:lnTo>
                      <a:pt x="1869" y="465"/>
                    </a:lnTo>
                    <a:lnTo>
                      <a:pt x="1866" y="456"/>
                    </a:lnTo>
                    <a:lnTo>
                      <a:pt x="1866" y="456"/>
                    </a:lnTo>
                    <a:lnTo>
                      <a:pt x="1869" y="454"/>
                    </a:lnTo>
                    <a:lnTo>
                      <a:pt x="1869" y="454"/>
                    </a:lnTo>
                    <a:lnTo>
                      <a:pt x="1876" y="448"/>
                    </a:lnTo>
                    <a:lnTo>
                      <a:pt x="1894" y="448"/>
                    </a:lnTo>
                    <a:lnTo>
                      <a:pt x="1900" y="442"/>
                    </a:lnTo>
                    <a:lnTo>
                      <a:pt x="1908" y="448"/>
                    </a:lnTo>
                    <a:lnTo>
                      <a:pt x="1911" y="447"/>
                    </a:lnTo>
                    <a:lnTo>
                      <a:pt x="1915" y="442"/>
                    </a:lnTo>
                    <a:lnTo>
                      <a:pt x="1921" y="447"/>
                    </a:lnTo>
                    <a:lnTo>
                      <a:pt x="1921" y="447"/>
                    </a:lnTo>
                    <a:lnTo>
                      <a:pt x="1919" y="454"/>
                    </a:lnTo>
                    <a:lnTo>
                      <a:pt x="1919" y="454"/>
                    </a:lnTo>
                    <a:lnTo>
                      <a:pt x="1918" y="457"/>
                    </a:lnTo>
                    <a:lnTo>
                      <a:pt x="1911" y="465"/>
                    </a:lnTo>
                    <a:lnTo>
                      <a:pt x="1915" y="470"/>
                    </a:lnTo>
                    <a:lnTo>
                      <a:pt x="1918" y="471"/>
                    </a:lnTo>
                    <a:lnTo>
                      <a:pt x="1918" y="481"/>
                    </a:lnTo>
                    <a:lnTo>
                      <a:pt x="1925" y="481"/>
                    </a:lnTo>
                    <a:lnTo>
                      <a:pt x="1929" y="470"/>
                    </a:lnTo>
                    <a:lnTo>
                      <a:pt x="1943" y="458"/>
                    </a:lnTo>
                    <a:lnTo>
                      <a:pt x="1943" y="458"/>
                    </a:lnTo>
                    <a:lnTo>
                      <a:pt x="1946" y="454"/>
                    </a:lnTo>
                    <a:lnTo>
                      <a:pt x="1946" y="454"/>
                    </a:lnTo>
                    <a:lnTo>
                      <a:pt x="1946" y="454"/>
                    </a:lnTo>
                    <a:lnTo>
                      <a:pt x="1958" y="454"/>
                    </a:lnTo>
                    <a:lnTo>
                      <a:pt x="1960" y="447"/>
                    </a:lnTo>
                    <a:lnTo>
                      <a:pt x="1957" y="442"/>
                    </a:lnTo>
                    <a:lnTo>
                      <a:pt x="1965" y="423"/>
                    </a:lnTo>
                    <a:lnTo>
                      <a:pt x="1979" y="417"/>
                    </a:lnTo>
                    <a:lnTo>
                      <a:pt x="1987" y="426"/>
                    </a:lnTo>
                    <a:lnTo>
                      <a:pt x="1978" y="430"/>
                    </a:lnTo>
                    <a:lnTo>
                      <a:pt x="1974" y="441"/>
                    </a:lnTo>
                    <a:lnTo>
                      <a:pt x="1972" y="448"/>
                    </a:lnTo>
                    <a:lnTo>
                      <a:pt x="1972" y="448"/>
                    </a:lnTo>
                    <a:lnTo>
                      <a:pt x="1971" y="454"/>
                    </a:lnTo>
                    <a:lnTo>
                      <a:pt x="1971" y="454"/>
                    </a:lnTo>
                    <a:lnTo>
                      <a:pt x="1970" y="465"/>
                    </a:lnTo>
                    <a:lnTo>
                      <a:pt x="1967" y="469"/>
                    </a:lnTo>
                    <a:lnTo>
                      <a:pt x="1966" y="477"/>
                    </a:lnTo>
                    <a:lnTo>
                      <a:pt x="1943" y="486"/>
                    </a:lnTo>
                    <a:lnTo>
                      <a:pt x="1940" y="494"/>
                    </a:lnTo>
                    <a:lnTo>
                      <a:pt x="1926" y="512"/>
                    </a:lnTo>
                    <a:lnTo>
                      <a:pt x="1918" y="513"/>
                    </a:lnTo>
                    <a:lnTo>
                      <a:pt x="1917" y="524"/>
                    </a:lnTo>
                    <a:lnTo>
                      <a:pt x="1901" y="538"/>
                    </a:lnTo>
                    <a:lnTo>
                      <a:pt x="1901" y="543"/>
                    </a:lnTo>
                    <a:lnTo>
                      <a:pt x="1892" y="550"/>
                    </a:lnTo>
                    <a:lnTo>
                      <a:pt x="1887" y="553"/>
                    </a:lnTo>
                    <a:lnTo>
                      <a:pt x="1882" y="559"/>
                    </a:lnTo>
                    <a:lnTo>
                      <a:pt x="1869" y="559"/>
                    </a:lnTo>
                    <a:lnTo>
                      <a:pt x="1868" y="582"/>
                    </a:lnTo>
                    <a:lnTo>
                      <a:pt x="1864" y="586"/>
                    </a:lnTo>
                    <a:lnTo>
                      <a:pt x="1854" y="599"/>
                    </a:lnTo>
                    <a:lnTo>
                      <a:pt x="1852" y="624"/>
                    </a:lnTo>
                    <a:lnTo>
                      <a:pt x="1854" y="649"/>
                    </a:lnTo>
                    <a:lnTo>
                      <a:pt x="1856" y="661"/>
                    </a:lnTo>
                    <a:lnTo>
                      <a:pt x="1859" y="670"/>
                    </a:lnTo>
                    <a:lnTo>
                      <a:pt x="1863" y="693"/>
                    </a:lnTo>
                    <a:lnTo>
                      <a:pt x="1866" y="706"/>
                    </a:lnTo>
                    <a:lnTo>
                      <a:pt x="1864" y="718"/>
                    </a:lnTo>
                    <a:lnTo>
                      <a:pt x="1869" y="728"/>
                    </a:lnTo>
                    <a:lnTo>
                      <a:pt x="1866" y="732"/>
                    </a:lnTo>
                    <a:lnTo>
                      <a:pt x="1871" y="731"/>
                    </a:lnTo>
                    <a:lnTo>
                      <a:pt x="1894" y="701"/>
                    </a:lnTo>
                    <a:lnTo>
                      <a:pt x="1896" y="693"/>
                    </a:lnTo>
                    <a:lnTo>
                      <a:pt x="1899" y="681"/>
                    </a:lnTo>
                    <a:lnTo>
                      <a:pt x="1908" y="677"/>
                    </a:lnTo>
                    <a:lnTo>
                      <a:pt x="1916" y="681"/>
                    </a:lnTo>
                    <a:lnTo>
                      <a:pt x="1918" y="675"/>
                    </a:lnTo>
                    <a:lnTo>
                      <a:pt x="1915" y="657"/>
                    </a:lnTo>
                    <a:lnTo>
                      <a:pt x="1934" y="642"/>
                    </a:lnTo>
                    <a:lnTo>
                      <a:pt x="1936" y="646"/>
                    </a:lnTo>
                    <a:lnTo>
                      <a:pt x="1942" y="644"/>
                    </a:lnTo>
                    <a:lnTo>
                      <a:pt x="1947" y="634"/>
                    </a:lnTo>
                    <a:lnTo>
                      <a:pt x="1942" y="627"/>
                    </a:lnTo>
                    <a:lnTo>
                      <a:pt x="1940" y="623"/>
                    </a:lnTo>
                    <a:lnTo>
                      <a:pt x="1946" y="607"/>
                    </a:lnTo>
                    <a:lnTo>
                      <a:pt x="1956" y="596"/>
                    </a:lnTo>
                    <a:lnTo>
                      <a:pt x="1956" y="607"/>
                    </a:lnTo>
                    <a:lnTo>
                      <a:pt x="1963" y="607"/>
                    </a:lnTo>
                    <a:lnTo>
                      <a:pt x="1966" y="603"/>
                    </a:lnTo>
                    <a:lnTo>
                      <a:pt x="1963" y="588"/>
                    </a:lnTo>
                    <a:lnTo>
                      <a:pt x="1956" y="585"/>
                    </a:lnTo>
                    <a:lnTo>
                      <a:pt x="1955" y="574"/>
                    </a:lnTo>
                    <a:lnTo>
                      <a:pt x="1965" y="565"/>
                    </a:lnTo>
                    <a:lnTo>
                      <a:pt x="1963" y="561"/>
                    </a:lnTo>
                    <a:lnTo>
                      <a:pt x="1953" y="556"/>
                    </a:lnTo>
                    <a:lnTo>
                      <a:pt x="1951" y="561"/>
                    </a:lnTo>
                    <a:lnTo>
                      <a:pt x="1944" y="554"/>
                    </a:lnTo>
                    <a:lnTo>
                      <a:pt x="1948" y="538"/>
                    </a:lnTo>
                    <a:lnTo>
                      <a:pt x="1953" y="537"/>
                    </a:lnTo>
                    <a:lnTo>
                      <a:pt x="1962" y="524"/>
                    </a:lnTo>
                    <a:lnTo>
                      <a:pt x="1964" y="511"/>
                    </a:lnTo>
                    <a:lnTo>
                      <a:pt x="1974" y="500"/>
                    </a:lnTo>
                    <a:lnTo>
                      <a:pt x="1981" y="502"/>
                    </a:lnTo>
                    <a:lnTo>
                      <a:pt x="1987" y="505"/>
                    </a:lnTo>
                    <a:lnTo>
                      <a:pt x="1991" y="497"/>
                    </a:lnTo>
                    <a:lnTo>
                      <a:pt x="1998" y="493"/>
                    </a:lnTo>
                    <a:lnTo>
                      <a:pt x="2005" y="486"/>
                    </a:lnTo>
                    <a:lnTo>
                      <a:pt x="2007" y="489"/>
                    </a:lnTo>
                    <a:lnTo>
                      <a:pt x="2002" y="499"/>
                    </a:lnTo>
                    <a:lnTo>
                      <a:pt x="2002" y="510"/>
                    </a:lnTo>
                    <a:lnTo>
                      <a:pt x="2010" y="504"/>
                    </a:lnTo>
                    <a:lnTo>
                      <a:pt x="2015" y="491"/>
                    </a:lnTo>
                    <a:lnTo>
                      <a:pt x="2041" y="480"/>
                    </a:lnTo>
                    <a:lnTo>
                      <a:pt x="2054" y="487"/>
                    </a:lnTo>
                    <a:lnTo>
                      <a:pt x="2057" y="494"/>
                    </a:lnTo>
                    <a:lnTo>
                      <a:pt x="2059" y="502"/>
                    </a:lnTo>
                    <a:lnTo>
                      <a:pt x="2065" y="497"/>
                    </a:lnTo>
                    <a:lnTo>
                      <a:pt x="2068" y="490"/>
                    </a:lnTo>
                    <a:lnTo>
                      <a:pt x="2077" y="480"/>
                    </a:lnTo>
                    <a:lnTo>
                      <a:pt x="2092" y="472"/>
                    </a:lnTo>
                    <a:lnTo>
                      <a:pt x="2096" y="464"/>
                    </a:lnTo>
                    <a:lnTo>
                      <a:pt x="2103" y="462"/>
                    </a:lnTo>
                    <a:lnTo>
                      <a:pt x="2103" y="462"/>
                    </a:lnTo>
                    <a:lnTo>
                      <a:pt x="2110" y="454"/>
                    </a:lnTo>
                    <a:lnTo>
                      <a:pt x="2110" y="454"/>
                    </a:lnTo>
                    <a:lnTo>
                      <a:pt x="2111" y="451"/>
                    </a:lnTo>
                    <a:lnTo>
                      <a:pt x="2120" y="450"/>
                    </a:lnTo>
                    <a:lnTo>
                      <a:pt x="2131" y="440"/>
                    </a:lnTo>
                    <a:lnTo>
                      <a:pt x="2149" y="437"/>
                    </a:lnTo>
                    <a:lnTo>
                      <a:pt x="2155" y="427"/>
                    </a:lnTo>
                    <a:lnTo>
                      <a:pt x="2171" y="424"/>
                    </a:lnTo>
                    <a:lnTo>
                      <a:pt x="2178" y="430"/>
                    </a:lnTo>
                    <a:lnTo>
                      <a:pt x="2192" y="432"/>
                    </a:lnTo>
                    <a:lnTo>
                      <a:pt x="2193" y="426"/>
                    </a:lnTo>
                    <a:lnTo>
                      <a:pt x="2197" y="416"/>
                    </a:lnTo>
                    <a:lnTo>
                      <a:pt x="2193" y="413"/>
                    </a:lnTo>
                    <a:lnTo>
                      <a:pt x="2192" y="399"/>
                    </a:lnTo>
                    <a:lnTo>
                      <a:pt x="2187" y="394"/>
                    </a:lnTo>
                    <a:lnTo>
                      <a:pt x="2187" y="376"/>
                    </a:lnTo>
                    <a:lnTo>
                      <a:pt x="2181" y="373"/>
                    </a:lnTo>
                    <a:lnTo>
                      <a:pt x="2182" y="366"/>
                    </a:lnTo>
                    <a:lnTo>
                      <a:pt x="2176" y="365"/>
                    </a:lnTo>
                    <a:lnTo>
                      <a:pt x="2175" y="371"/>
                    </a:lnTo>
                    <a:lnTo>
                      <a:pt x="2166" y="364"/>
                    </a:lnTo>
                    <a:lnTo>
                      <a:pt x="2161" y="360"/>
                    </a:lnTo>
                    <a:lnTo>
                      <a:pt x="2152" y="358"/>
                    </a:lnTo>
                    <a:lnTo>
                      <a:pt x="2149" y="349"/>
                    </a:lnTo>
                    <a:lnTo>
                      <a:pt x="2156" y="349"/>
                    </a:lnTo>
                    <a:lnTo>
                      <a:pt x="2159" y="355"/>
                    </a:lnTo>
                    <a:lnTo>
                      <a:pt x="2161" y="351"/>
                    </a:lnTo>
                    <a:lnTo>
                      <a:pt x="2156" y="345"/>
                    </a:lnTo>
                    <a:lnTo>
                      <a:pt x="2161" y="342"/>
                    </a:lnTo>
                    <a:lnTo>
                      <a:pt x="2168" y="350"/>
                    </a:lnTo>
                    <a:lnTo>
                      <a:pt x="2172" y="357"/>
                    </a:lnTo>
                    <a:lnTo>
                      <a:pt x="2191" y="356"/>
                    </a:lnTo>
                    <a:lnTo>
                      <a:pt x="2197" y="348"/>
                    </a:lnTo>
                    <a:lnTo>
                      <a:pt x="2202" y="345"/>
                    </a:lnTo>
                    <a:lnTo>
                      <a:pt x="2213" y="332"/>
                    </a:lnTo>
                    <a:lnTo>
                      <a:pt x="2209" y="324"/>
                    </a:lnTo>
                    <a:lnTo>
                      <a:pt x="2204" y="308"/>
                    </a:lnTo>
                    <a:lnTo>
                      <a:pt x="2213" y="303"/>
                    </a:lnTo>
                    <a:lnTo>
                      <a:pt x="2216" y="305"/>
                    </a:lnTo>
                    <a:lnTo>
                      <a:pt x="2223" y="301"/>
                    </a:lnTo>
                    <a:lnTo>
                      <a:pt x="2224" y="308"/>
                    </a:lnTo>
                    <a:lnTo>
                      <a:pt x="2223" y="314"/>
                    </a:lnTo>
                    <a:lnTo>
                      <a:pt x="2222" y="325"/>
                    </a:lnTo>
                    <a:lnTo>
                      <a:pt x="2226" y="331"/>
                    </a:lnTo>
                    <a:lnTo>
                      <a:pt x="2237" y="329"/>
                    </a:lnTo>
                    <a:lnTo>
                      <a:pt x="2247" y="328"/>
                    </a:lnTo>
                    <a:lnTo>
                      <a:pt x="2257" y="332"/>
                    </a:lnTo>
                    <a:lnTo>
                      <a:pt x="2261" y="336"/>
                    </a:lnTo>
                    <a:lnTo>
                      <a:pt x="2262" y="353"/>
                    </a:lnTo>
                    <a:lnTo>
                      <a:pt x="2274" y="351"/>
                    </a:lnTo>
                    <a:lnTo>
                      <a:pt x="2281" y="356"/>
                    </a:lnTo>
                    <a:lnTo>
                      <a:pt x="2288" y="366"/>
                    </a:lnTo>
                    <a:lnTo>
                      <a:pt x="2296" y="371"/>
                    </a:lnTo>
                    <a:lnTo>
                      <a:pt x="2310" y="365"/>
                    </a:lnTo>
                    <a:lnTo>
                      <a:pt x="2303" y="359"/>
                    </a:lnTo>
                    <a:lnTo>
                      <a:pt x="2303" y="351"/>
                    </a:lnTo>
                    <a:lnTo>
                      <a:pt x="2313" y="343"/>
                    </a:lnTo>
                    <a:lnTo>
                      <a:pt x="2308" y="338"/>
                    </a:lnTo>
                    <a:lnTo>
                      <a:pt x="2311" y="334"/>
                    </a:lnTo>
                    <a:lnTo>
                      <a:pt x="2313" y="329"/>
                    </a:lnTo>
                    <a:lnTo>
                      <a:pt x="2332" y="325"/>
                    </a:lnTo>
                    <a:lnTo>
                      <a:pt x="2336" y="320"/>
                    </a:lnTo>
                    <a:lnTo>
                      <a:pt x="2337" y="312"/>
                    </a:lnTo>
                    <a:lnTo>
                      <a:pt x="2346" y="311"/>
                    </a:lnTo>
                    <a:lnTo>
                      <a:pt x="2349" y="305"/>
                    </a:lnTo>
                    <a:lnTo>
                      <a:pt x="2332" y="295"/>
                    </a:lnTo>
                    <a:lnTo>
                      <a:pt x="2332" y="295"/>
                    </a:lnTo>
                    <a:lnTo>
                      <a:pt x="2332" y="29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Freeform 126">
                <a:extLst>
                  <a:ext uri="{FF2B5EF4-FFF2-40B4-BE49-F238E27FC236}">
                    <a16:creationId xmlns:a16="http://schemas.microsoft.com/office/drawing/2014/main" id="{F93BE482-2053-4324-A819-4690974A9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1634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1 h 3"/>
                  <a:gd name="T4" fmla="*/ 0 w 6"/>
                  <a:gd name="T5" fmla="*/ 0 h 3"/>
                  <a:gd name="T6" fmla="*/ 0 w 6"/>
                  <a:gd name="T7" fmla="*/ 3 h 3"/>
                  <a:gd name="T8" fmla="*/ 0 w 6"/>
                  <a:gd name="T9" fmla="*/ 3 h 3"/>
                  <a:gd name="T10" fmla="*/ 0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6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Freeform 127">
                <a:extLst>
                  <a:ext uri="{FF2B5EF4-FFF2-40B4-BE49-F238E27FC236}">
                    <a16:creationId xmlns:a16="http://schemas.microsoft.com/office/drawing/2014/main" id="{8B2E39E9-F4BC-4640-9B22-50689EB5B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" y="2014"/>
                <a:ext cx="27" cy="16"/>
              </a:xfrm>
              <a:custGeom>
                <a:avLst/>
                <a:gdLst>
                  <a:gd name="T0" fmla="*/ 0 w 27"/>
                  <a:gd name="T1" fmla="*/ 11 h 16"/>
                  <a:gd name="T2" fmla="*/ 8 w 27"/>
                  <a:gd name="T3" fmla="*/ 7 h 16"/>
                  <a:gd name="T4" fmla="*/ 19 w 27"/>
                  <a:gd name="T5" fmla="*/ 3 h 16"/>
                  <a:gd name="T6" fmla="*/ 23 w 27"/>
                  <a:gd name="T7" fmla="*/ 0 h 16"/>
                  <a:gd name="T8" fmla="*/ 27 w 27"/>
                  <a:gd name="T9" fmla="*/ 0 h 16"/>
                  <a:gd name="T10" fmla="*/ 23 w 27"/>
                  <a:gd name="T11" fmla="*/ 5 h 16"/>
                  <a:gd name="T12" fmla="*/ 21 w 27"/>
                  <a:gd name="T13" fmla="*/ 13 h 16"/>
                  <a:gd name="T14" fmla="*/ 12 w 27"/>
                  <a:gd name="T15" fmla="*/ 16 h 16"/>
                  <a:gd name="T16" fmla="*/ 0 w 27"/>
                  <a:gd name="T17" fmla="*/ 15 h 16"/>
                  <a:gd name="T18" fmla="*/ 0 w 27"/>
                  <a:gd name="T19" fmla="*/ 11 h 16"/>
                  <a:gd name="T20" fmla="*/ 0 w 27"/>
                  <a:gd name="T21" fmla="*/ 11 h 16"/>
                  <a:gd name="T22" fmla="*/ 0 w 27"/>
                  <a:gd name="T2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6">
                    <a:moveTo>
                      <a:pt x="0" y="11"/>
                    </a:moveTo>
                    <a:lnTo>
                      <a:pt x="8" y="7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3" y="5"/>
                    </a:lnTo>
                    <a:lnTo>
                      <a:pt x="21" y="13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128">
                <a:extLst>
                  <a:ext uri="{FF2B5EF4-FFF2-40B4-BE49-F238E27FC236}">
                    <a16:creationId xmlns:a16="http://schemas.microsoft.com/office/drawing/2014/main" id="{5946AF4B-20A4-4C8B-A8F6-E1A3DF3A0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2730"/>
                <a:ext cx="103" cy="208"/>
              </a:xfrm>
              <a:custGeom>
                <a:avLst/>
                <a:gdLst>
                  <a:gd name="T0" fmla="*/ 85 w 103"/>
                  <a:gd name="T1" fmla="*/ 2 h 208"/>
                  <a:gd name="T2" fmla="*/ 89 w 103"/>
                  <a:gd name="T3" fmla="*/ 0 h 208"/>
                  <a:gd name="T4" fmla="*/ 93 w 103"/>
                  <a:gd name="T5" fmla="*/ 6 h 208"/>
                  <a:gd name="T6" fmla="*/ 95 w 103"/>
                  <a:gd name="T7" fmla="*/ 21 h 208"/>
                  <a:gd name="T8" fmla="*/ 103 w 103"/>
                  <a:gd name="T9" fmla="*/ 48 h 208"/>
                  <a:gd name="T10" fmla="*/ 101 w 103"/>
                  <a:gd name="T11" fmla="*/ 56 h 208"/>
                  <a:gd name="T12" fmla="*/ 93 w 103"/>
                  <a:gd name="T13" fmla="*/ 58 h 208"/>
                  <a:gd name="T14" fmla="*/ 93 w 103"/>
                  <a:gd name="T15" fmla="*/ 76 h 208"/>
                  <a:gd name="T16" fmla="*/ 91 w 103"/>
                  <a:gd name="T17" fmla="*/ 82 h 208"/>
                  <a:gd name="T18" fmla="*/ 79 w 103"/>
                  <a:gd name="T19" fmla="*/ 118 h 208"/>
                  <a:gd name="T20" fmla="*/ 74 w 103"/>
                  <a:gd name="T21" fmla="*/ 139 h 208"/>
                  <a:gd name="T22" fmla="*/ 66 w 103"/>
                  <a:gd name="T23" fmla="*/ 157 h 208"/>
                  <a:gd name="T24" fmla="*/ 62 w 103"/>
                  <a:gd name="T25" fmla="*/ 187 h 208"/>
                  <a:gd name="T26" fmla="*/ 52 w 103"/>
                  <a:gd name="T27" fmla="*/ 199 h 208"/>
                  <a:gd name="T28" fmla="*/ 41 w 103"/>
                  <a:gd name="T29" fmla="*/ 201 h 208"/>
                  <a:gd name="T30" fmla="*/ 31 w 103"/>
                  <a:gd name="T31" fmla="*/ 208 h 208"/>
                  <a:gd name="T32" fmla="*/ 19 w 103"/>
                  <a:gd name="T33" fmla="*/ 203 h 208"/>
                  <a:gd name="T34" fmla="*/ 11 w 103"/>
                  <a:gd name="T35" fmla="*/ 195 h 208"/>
                  <a:gd name="T36" fmla="*/ 8 w 103"/>
                  <a:gd name="T37" fmla="*/ 174 h 208"/>
                  <a:gd name="T38" fmla="*/ 0 w 103"/>
                  <a:gd name="T39" fmla="*/ 164 h 208"/>
                  <a:gd name="T40" fmla="*/ 0 w 103"/>
                  <a:gd name="T41" fmla="*/ 149 h 208"/>
                  <a:gd name="T42" fmla="*/ 13 w 103"/>
                  <a:gd name="T43" fmla="*/ 132 h 208"/>
                  <a:gd name="T44" fmla="*/ 17 w 103"/>
                  <a:gd name="T45" fmla="*/ 105 h 208"/>
                  <a:gd name="T46" fmla="*/ 11 w 103"/>
                  <a:gd name="T47" fmla="*/ 95 h 208"/>
                  <a:gd name="T48" fmla="*/ 15 w 103"/>
                  <a:gd name="T49" fmla="*/ 73 h 208"/>
                  <a:gd name="T50" fmla="*/ 19 w 103"/>
                  <a:gd name="T51" fmla="*/ 65 h 208"/>
                  <a:gd name="T52" fmla="*/ 27 w 103"/>
                  <a:gd name="T53" fmla="*/ 62 h 208"/>
                  <a:gd name="T54" fmla="*/ 31 w 103"/>
                  <a:gd name="T55" fmla="*/ 60 h 208"/>
                  <a:gd name="T56" fmla="*/ 39 w 103"/>
                  <a:gd name="T57" fmla="*/ 58 h 208"/>
                  <a:gd name="T58" fmla="*/ 48 w 103"/>
                  <a:gd name="T59" fmla="*/ 50 h 208"/>
                  <a:gd name="T60" fmla="*/ 56 w 103"/>
                  <a:gd name="T61" fmla="*/ 48 h 208"/>
                  <a:gd name="T62" fmla="*/ 62 w 103"/>
                  <a:gd name="T63" fmla="*/ 42 h 208"/>
                  <a:gd name="T64" fmla="*/ 68 w 103"/>
                  <a:gd name="T65" fmla="*/ 37 h 208"/>
                  <a:gd name="T66" fmla="*/ 68 w 103"/>
                  <a:gd name="T67" fmla="*/ 29 h 208"/>
                  <a:gd name="T68" fmla="*/ 75 w 103"/>
                  <a:gd name="T69" fmla="*/ 25 h 208"/>
                  <a:gd name="T70" fmla="*/ 83 w 103"/>
                  <a:gd name="T71" fmla="*/ 10 h 208"/>
                  <a:gd name="T72" fmla="*/ 85 w 103"/>
                  <a:gd name="T73" fmla="*/ 2 h 208"/>
                  <a:gd name="T74" fmla="*/ 85 w 103"/>
                  <a:gd name="T75" fmla="*/ 2 h 208"/>
                  <a:gd name="T76" fmla="*/ 85 w 103"/>
                  <a:gd name="T77" fmla="*/ 2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3" h="208">
                    <a:moveTo>
                      <a:pt x="85" y="2"/>
                    </a:moveTo>
                    <a:lnTo>
                      <a:pt x="89" y="0"/>
                    </a:lnTo>
                    <a:lnTo>
                      <a:pt x="93" y="6"/>
                    </a:lnTo>
                    <a:lnTo>
                      <a:pt x="95" y="21"/>
                    </a:lnTo>
                    <a:lnTo>
                      <a:pt x="103" y="48"/>
                    </a:lnTo>
                    <a:lnTo>
                      <a:pt x="101" y="56"/>
                    </a:lnTo>
                    <a:lnTo>
                      <a:pt x="93" y="58"/>
                    </a:lnTo>
                    <a:lnTo>
                      <a:pt x="93" y="76"/>
                    </a:lnTo>
                    <a:lnTo>
                      <a:pt x="91" y="82"/>
                    </a:lnTo>
                    <a:lnTo>
                      <a:pt x="79" y="118"/>
                    </a:lnTo>
                    <a:lnTo>
                      <a:pt x="74" y="139"/>
                    </a:lnTo>
                    <a:lnTo>
                      <a:pt x="66" y="157"/>
                    </a:lnTo>
                    <a:lnTo>
                      <a:pt x="62" y="187"/>
                    </a:lnTo>
                    <a:lnTo>
                      <a:pt x="52" y="199"/>
                    </a:lnTo>
                    <a:lnTo>
                      <a:pt x="41" y="201"/>
                    </a:lnTo>
                    <a:lnTo>
                      <a:pt x="31" y="208"/>
                    </a:lnTo>
                    <a:lnTo>
                      <a:pt x="19" y="203"/>
                    </a:lnTo>
                    <a:lnTo>
                      <a:pt x="11" y="195"/>
                    </a:lnTo>
                    <a:lnTo>
                      <a:pt x="8" y="174"/>
                    </a:lnTo>
                    <a:lnTo>
                      <a:pt x="0" y="164"/>
                    </a:lnTo>
                    <a:lnTo>
                      <a:pt x="0" y="149"/>
                    </a:lnTo>
                    <a:lnTo>
                      <a:pt x="13" y="132"/>
                    </a:lnTo>
                    <a:lnTo>
                      <a:pt x="17" y="105"/>
                    </a:lnTo>
                    <a:lnTo>
                      <a:pt x="11" y="95"/>
                    </a:lnTo>
                    <a:lnTo>
                      <a:pt x="15" y="73"/>
                    </a:lnTo>
                    <a:lnTo>
                      <a:pt x="19" y="65"/>
                    </a:lnTo>
                    <a:lnTo>
                      <a:pt x="27" y="62"/>
                    </a:lnTo>
                    <a:lnTo>
                      <a:pt x="31" y="60"/>
                    </a:lnTo>
                    <a:lnTo>
                      <a:pt x="39" y="58"/>
                    </a:lnTo>
                    <a:lnTo>
                      <a:pt x="48" y="50"/>
                    </a:lnTo>
                    <a:lnTo>
                      <a:pt x="56" y="48"/>
                    </a:lnTo>
                    <a:lnTo>
                      <a:pt x="62" y="42"/>
                    </a:lnTo>
                    <a:lnTo>
                      <a:pt x="68" y="37"/>
                    </a:lnTo>
                    <a:lnTo>
                      <a:pt x="68" y="29"/>
                    </a:lnTo>
                    <a:lnTo>
                      <a:pt x="75" y="25"/>
                    </a:lnTo>
                    <a:lnTo>
                      <a:pt x="83" y="1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129">
                <a:extLst>
                  <a:ext uri="{FF2B5EF4-FFF2-40B4-BE49-F238E27FC236}">
                    <a16:creationId xmlns:a16="http://schemas.microsoft.com/office/drawing/2014/main" id="{FB29A6BD-F688-40A0-9703-508FE16F9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2531"/>
                <a:ext cx="6" cy="4"/>
              </a:xfrm>
              <a:custGeom>
                <a:avLst/>
                <a:gdLst>
                  <a:gd name="T0" fmla="*/ 0 w 6"/>
                  <a:gd name="T1" fmla="*/ 2 h 4"/>
                  <a:gd name="T2" fmla="*/ 0 w 6"/>
                  <a:gd name="T3" fmla="*/ 0 h 4"/>
                  <a:gd name="T4" fmla="*/ 4 w 6"/>
                  <a:gd name="T5" fmla="*/ 0 h 4"/>
                  <a:gd name="T6" fmla="*/ 6 w 6"/>
                  <a:gd name="T7" fmla="*/ 4 h 4"/>
                  <a:gd name="T8" fmla="*/ 1 w 6"/>
                  <a:gd name="T9" fmla="*/ 4 h 4"/>
                  <a:gd name="T10" fmla="*/ 0 w 6"/>
                  <a:gd name="T11" fmla="*/ 2 h 4"/>
                  <a:gd name="T12" fmla="*/ 0 w 6"/>
                  <a:gd name="T13" fmla="*/ 2 h 4"/>
                  <a:gd name="T14" fmla="*/ 0 w 6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6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Freeform 130">
                <a:extLst>
                  <a:ext uri="{FF2B5EF4-FFF2-40B4-BE49-F238E27FC236}">
                    <a16:creationId xmlns:a16="http://schemas.microsoft.com/office/drawing/2014/main" id="{93304E6F-4CA2-49EF-B94C-847A29635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2545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0 w 4"/>
                  <a:gd name="T11" fmla="*/ 2 h 4"/>
                  <a:gd name="T12" fmla="*/ 0 w 4"/>
                  <a:gd name="T13" fmla="*/ 2 h 4"/>
                  <a:gd name="T14" fmla="*/ 0 w 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Freeform 131">
                <a:extLst>
                  <a:ext uri="{FF2B5EF4-FFF2-40B4-BE49-F238E27FC236}">
                    <a16:creationId xmlns:a16="http://schemas.microsoft.com/office/drawing/2014/main" id="{4C11B0BB-3CE5-4E24-97A6-F57DAD450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861"/>
                <a:ext cx="9" cy="7"/>
              </a:xfrm>
              <a:custGeom>
                <a:avLst/>
                <a:gdLst>
                  <a:gd name="T0" fmla="*/ 0 w 9"/>
                  <a:gd name="T1" fmla="*/ 4 h 7"/>
                  <a:gd name="T2" fmla="*/ 0 w 9"/>
                  <a:gd name="T3" fmla="*/ 0 h 7"/>
                  <a:gd name="T4" fmla="*/ 6 w 9"/>
                  <a:gd name="T5" fmla="*/ 0 h 7"/>
                  <a:gd name="T6" fmla="*/ 9 w 9"/>
                  <a:gd name="T7" fmla="*/ 4 h 7"/>
                  <a:gd name="T8" fmla="*/ 4 w 9"/>
                  <a:gd name="T9" fmla="*/ 7 h 7"/>
                  <a:gd name="T10" fmla="*/ 0 w 9"/>
                  <a:gd name="T11" fmla="*/ 7 h 7"/>
                  <a:gd name="T12" fmla="*/ 0 w 9"/>
                  <a:gd name="T13" fmla="*/ 4 h 7"/>
                  <a:gd name="T14" fmla="*/ 0 w 9"/>
                  <a:gd name="T15" fmla="*/ 4 h 7"/>
                  <a:gd name="T16" fmla="*/ 0 w 9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Freeform 132">
                <a:extLst>
                  <a:ext uri="{FF2B5EF4-FFF2-40B4-BE49-F238E27FC236}">
                    <a16:creationId xmlns:a16="http://schemas.microsoft.com/office/drawing/2014/main" id="{6F974C7E-6E98-4232-9876-BBCDF80A7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6" y="2850"/>
                <a:ext cx="9" cy="8"/>
              </a:xfrm>
              <a:custGeom>
                <a:avLst/>
                <a:gdLst>
                  <a:gd name="T0" fmla="*/ 0 w 9"/>
                  <a:gd name="T1" fmla="*/ 6 h 8"/>
                  <a:gd name="T2" fmla="*/ 0 w 9"/>
                  <a:gd name="T3" fmla="*/ 2 h 8"/>
                  <a:gd name="T4" fmla="*/ 4 w 9"/>
                  <a:gd name="T5" fmla="*/ 0 h 8"/>
                  <a:gd name="T6" fmla="*/ 9 w 9"/>
                  <a:gd name="T7" fmla="*/ 4 h 8"/>
                  <a:gd name="T8" fmla="*/ 9 w 9"/>
                  <a:gd name="T9" fmla="*/ 4 h 8"/>
                  <a:gd name="T10" fmla="*/ 4 w 9"/>
                  <a:gd name="T11" fmla="*/ 8 h 8"/>
                  <a:gd name="T12" fmla="*/ 4 w 9"/>
                  <a:gd name="T13" fmla="*/ 8 h 8"/>
                  <a:gd name="T14" fmla="*/ 0 w 9"/>
                  <a:gd name="T15" fmla="*/ 6 h 8"/>
                  <a:gd name="T16" fmla="*/ 0 w 9"/>
                  <a:gd name="T17" fmla="*/ 6 h 8"/>
                  <a:gd name="T18" fmla="*/ 0 w 9"/>
                  <a:gd name="T19" fmla="*/ 6 h 8"/>
                  <a:gd name="T20" fmla="*/ 0 w 9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8">
                    <a:moveTo>
                      <a:pt x="0" y="6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133">
                <a:extLst>
                  <a:ext uri="{FF2B5EF4-FFF2-40B4-BE49-F238E27FC236}">
                    <a16:creationId xmlns:a16="http://schemas.microsoft.com/office/drawing/2014/main" id="{5CF12FE3-140B-4244-86D9-95F0FE167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2619"/>
                <a:ext cx="5" cy="6"/>
              </a:xfrm>
              <a:custGeom>
                <a:avLst/>
                <a:gdLst>
                  <a:gd name="T0" fmla="*/ 0 w 5"/>
                  <a:gd name="T1" fmla="*/ 2 h 6"/>
                  <a:gd name="T2" fmla="*/ 2 w 5"/>
                  <a:gd name="T3" fmla="*/ 0 h 6"/>
                  <a:gd name="T4" fmla="*/ 5 w 5"/>
                  <a:gd name="T5" fmla="*/ 2 h 6"/>
                  <a:gd name="T6" fmla="*/ 4 w 5"/>
                  <a:gd name="T7" fmla="*/ 6 h 6"/>
                  <a:gd name="T8" fmla="*/ 0 w 5"/>
                  <a:gd name="T9" fmla="*/ 2 h 6"/>
                  <a:gd name="T10" fmla="*/ 0 w 5"/>
                  <a:gd name="T11" fmla="*/ 2 h 6"/>
                  <a:gd name="T12" fmla="*/ 0 w 5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0" y="2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4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Freeform 134">
                <a:extLst>
                  <a:ext uri="{FF2B5EF4-FFF2-40B4-BE49-F238E27FC236}">
                    <a16:creationId xmlns:a16="http://schemas.microsoft.com/office/drawing/2014/main" id="{4A44AC95-E224-4F4E-BA87-2BD346034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" y="2180"/>
                <a:ext cx="23" cy="48"/>
              </a:xfrm>
              <a:custGeom>
                <a:avLst/>
                <a:gdLst>
                  <a:gd name="T0" fmla="*/ 10 w 23"/>
                  <a:gd name="T1" fmla="*/ 5 h 48"/>
                  <a:gd name="T2" fmla="*/ 14 w 23"/>
                  <a:gd name="T3" fmla="*/ 0 h 48"/>
                  <a:gd name="T4" fmla="*/ 23 w 23"/>
                  <a:gd name="T5" fmla="*/ 2 h 48"/>
                  <a:gd name="T6" fmla="*/ 23 w 23"/>
                  <a:gd name="T7" fmla="*/ 22 h 48"/>
                  <a:gd name="T8" fmla="*/ 16 w 23"/>
                  <a:gd name="T9" fmla="*/ 31 h 48"/>
                  <a:gd name="T10" fmla="*/ 12 w 23"/>
                  <a:gd name="T11" fmla="*/ 46 h 48"/>
                  <a:gd name="T12" fmla="*/ 6 w 23"/>
                  <a:gd name="T13" fmla="*/ 48 h 48"/>
                  <a:gd name="T14" fmla="*/ 2 w 23"/>
                  <a:gd name="T15" fmla="*/ 40 h 48"/>
                  <a:gd name="T16" fmla="*/ 0 w 23"/>
                  <a:gd name="T17" fmla="*/ 25 h 48"/>
                  <a:gd name="T18" fmla="*/ 10 w 23"/>
                  <a:gd name="T19" fmla="*/ 11 h 48"/>
                  <a:gd name="T20" fmla="*/ 10 w 23"/>
                  <a:gd name="T21" fmla="*/ 5 h 48"/>
                  <a:gd name="T22" fmla="*/ 10 w 23"/>
                  <a:gd name="T23" fmla="*/ 5 h 48"/>
                  <a:gd name="T24" fmla="*/ 10 w 23"/>
                  <a:gd name="T25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8">
                    <a:moveTo>
                      <a:pt x="10" y="5"/>
                    </a:moveTo>
                    <a:lnTo>
                      <a:pt x="14" y="0"/>
                    </a:lnTo>
                    <a:lnTo>
                      <a:pt x="23" y="2"/>
                    </a:lnTo>
                    <a:lnTo>
                      <a:pt x="23" y="22"/>
                    </a:lnTo>
                    <a:lnTo>
                      <a:pt x="16" y="31"/>
                    </a:lnTo>
                    <a:lnTo>
                      <a:pt x="12" y="46"/>
                    </a:lnTo>
                    <a:lnTo>
                      <a:pt x="6" y="48"/>
                    </a:lnTo>
                    <a:lnTo>
                      <a:pt x="2" y="40"/>
                    </a:lnTo>
                    <a:lnTo>
                      <a:pt x="0" y="25"/>
                    </a:lnTo>
                    <a:lnTo>
                      <a:pt x="10" y="11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135">
                <a:extLst>
                  <a:ext uri="{FF2B5EF4-FFF2-40B4-BE49-F238E27FC236}">
                    <a16:creationId xmlns:a16="http://schemas.microsoft.com/office/drawing/2014/main" id="{0B501CC1-2878-452D-AFA0-6208A6CC9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026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4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136">
                <a:extLst>
                  <a:ext uri="{FF2B5EF4-FFF2-40B4-BE49-F238E27FC236}">
                    <a16:creationId xmlns:a16="http://schemas.microsoft.com/office/drawing/2014/main" id="{00B12F40-42BE-44F0-958E-262CAE652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1825"/>
                <a:ext cx="89" cy="74"/>
              </a:xfrm>
              <a:custGeom>
                <a:avLst/>
                <a:gdLst>
                  <a:gd name="T0" fmla="*/ 29 w 89"/>
                  <a:gd name="T1" fmla="*/ 6 h 74"/>
                  <a:gd name="T2" fmla="*/ 31 w 89"/>
                  <a:gd name="T3" fmla="*/ 0 h 74"/>
                  <a:gd name="T4" fmla="*/ 38 w 89"/>
                  <a:gd name="T5" fmla="*/ 0 h 74"/>
                  <a:gd name="T6" fmla="*/ 42 w 89"/>
                  <a:gd name="T7" fmla="*/ 4 h 74"/>
                  <a:gd name="T8" fmla="*/ 46 w 89"/>
                  <a:gd name="T9" fmla="*/ 15 h 74"/>
                  <a:gd name="T10" fmla="*/ 52 w 89"/>
                  <a:gd name="T11" fmla="*/ 20 h 74"/>
                  <a:gd name="T12" fmla="*/ 58 w 89"/>
                  <a:gd name="T13" fmla="*/ 21 h 74"/>
                  <a:gd name="T14" fmla="*/ 64 w 89"/>
                  <a:gd name="T15" fmla="*/ 26 h 74"/>
                  <a:gd name="T16" fmla="*/ 69 w 89"/>
                  <a:gd name="T17" fmla="*/ 30 h 74"/>
                  <a:gd name="T18" fmla="*/ 77 w 89"/>
                  <a:gd name="T19" fmla="*/ 27 h 74"/>
                  <a:gd name="T20" fmla="*/ 83 w 89"/>
                  <a:gd name="T21" fmla="*/ 21 h 74"/>
                  <a:gd name="T22" fmla="*/ 83 w 89"/>
                  <a:gd name="T23" fmla="*/ 26 h 74"/>
                  <a:gd name="T24" fmla="*/ 83 w 89"/>
                  <a:gd name="T25" fmla="*/ 33 h 74"/>
                  <a:gd name="T26" fmla="*/ 87 w 89"/>
                  <a:gd name="T27" fmla="*/ 36 h 74"/>
                  <a:gd name="T28" fmla="*/ 89 w 89"/>
                  <a:gd name="T29" fmla="*/ 39 h 74"/>
                  <a:gd name="T30" fmla="*/ 83 w 89"/>
                  <a:gd name="T31" fmla="*/ 46 h 74"/>
                  <a:gd name="T32" fmla="*/ 73 w 89"/>
                  <a:gd name="T33" fmla="*/ 46 h 74"/>
                  <a:gd name="T34" fmla="*/ 65 w 89"/>
                  <a:gd name="T35" fmla="*/ 49 h 74"/>
                  <a:gd name="T36" fmla="*/ 58 w 89"/>
                  <a:gd name="T37" fmla="*/ 58 h 74"/>
                  <a:gd name="T38" fmla="*/ 58 w 89"/>
                  <a:gd name="T39" fmla="*/ 64 h 74"/>
                  <a:gd name="T40" fmla="*/ 52 w 89"/>
                  <a:gd name="T41" fmla="*/ 66 h 74"/>
                  <a:gd name="T42" fmla="*/ 46 w 89"/>
                  <a:gd name="T43" fmla="*/ 58 h 74"/>
                  <a:gd name="T44" fmla="*/ 36 w 89"/>
                  <a:gd name="T45" fmla="*/ 56 h 74"/>
                  <a:gd name="T46" fmla="*/ 33 w 89"/>
                  <a:gd name="T47" fmla="*/ 54 h 74"/>
                  <a:gd name="T48" fmla="*/ 29 w 89"/>
                  <a:gd name="T49" fmla="*/ 58 h 74"/>
                  <a:gd name="T50" fmla="*/ 19 w 89"/>
                  <a:gd name="T51" fmla="*/ 56 h 74"/>
                  <a:gd name="T52" fmla="*/ 13 w 89"/>
                  <a:gd name="T53" fmla="*/ 56 h 74"/>
                  <a:gd name="T54" fmla="*/ 10 w 89"/>
                  <a:gd name="T55" fmla="*/ 58 h 74"/>
                  <a:gd name="T56" fmla="*/ 15 w 89"/>
                  <a:gd name="T57" fmla="*/ 66 h 74"/>
                  <a:gd name="T58" fmla="*/ 15 w 89"/>
                  <a:gd name="T59" fmla="*/ 70 h 74"/>
                  <a:gd name="T60" fmla="*/ 8 w 89"/>
                  <a:gd name="T61" fmla="*/ 74 h 74"/>
                  <a:gd name="T62" fmla="*/ 4 w 89"/>
                  <a:gd name="T63" fmla="*/ 64 h 74"/>
                  <a:gd name="T64" fmla="*/ 0 w 89"/>
                  <a:gd name="T65" fmla="*/ 62 h 74"/>
                  <a:gd name="T66" fmla="*/ 4 w 89"/>
                  <a:gd name="T67" fmla="*/ 56 h 74"/>
                  <a:gd name="T68" fmla="*/ 12 w 89"/>
                  <a:gd name="T69" fmla="*/ 50 h 74"/>
                  <a:gd name="T70" fmla="*/ 12 w 89"/>
                  <a:gd name="T71" fmla="*/ 44 h 74"/>
                  <a:gd name="T72" fmla="*/ 15 w 89"/>
                  <a:gd name="T73" fmla="*/ 39 h 74"/>
                  <a:gd name="T74" fmla="*/ 21 w 89"/>
                  <a:gd name="T75" fmla="*/ 43 h 74"/>
                  <a:gd name="T76" fmla="*/ 27 w 89"/>
                  <a:gd name="T77" fmla="*/ 40 h 74"/>
                  <a:gd name="T78" fmla="*/ 27 w 89"/>
                  <a:gd name="T79" fmla="*/ 37 h 74"/>
                  <a:gd name="T80" fmla="*/ 31 w 89"/>
                  <a:gd name="T81" fmla="*/ 26 h 74"/>
                  <a:gd name="T82" fmla="*/ 33 w 89"/>
                  <a:gd name="T83" fmla="*/ 8 h 74"/>
                  <a:gd name="T84" fmla="*/ 29 w 89"/>
                  <a:gd name="T85" fmla="*/ 6 h 74"/>
                  <a:gd name="T86" fmla="*/ 29 w 89"/>
                  <a:gd name="T87" fmla="*/ 6 h 74"/>
                  <a:gd name="T88" fmla="*/ 29 w 89"/>
                  <a:gd name="T8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9" h="74">
                    <a:moveTo>
                      <a:pt x="29" y="6"/>
                    </a:moveTo>
                    <a:lnTo>
                      <a:pt x="31" y="0"/>
                    </a:lnTo>
                    <a:lnTo>
                      <a:pt x="38" y="0"/>
                    </a:lnTo>
                    <a:lnTo>
                      <a:pt x="42" y="4"/>
                    </a:lnTo>
                    <a:lnTo>
                      <a:pt x="46" y="15"/>
                    </a:lnTo>
                    <a:lnTo>
                      <a:pt x="52" y="20"/>
                    </a:lnTo>
                    <a:lnTo>
                      <a:pt x="58" y="21"/>
                    </a:lnTo>
                    <a:lnTo>
                      <a:pt x="64" y="26"/>
                    </a:lnTo>
                    <a:lnTo>
                      <a:pt x="69" y="30"/>
                    </a:lnTo>
                    <a:lnTo>
                      <a:pt x="77" y="27"/>
                    </a:lnTo>
                    <a:lnTo>
                      <a:pt x="83" y="21"/>
                    </a:lnTo>
                    <a:lnTo>
                      <a:pt x="83" y="26"/>
                    </a:lnTo>
                    <a:lnTo>
                      <a:pt x="83" y="33"/>
                    </a:lnTo>
                    <a:lnTo>
                      <a:pt x="87" y="36"/>
                    </a:lnTo>
                    <a:lnTo>
                      <a:pt x="89" y="39"/>
                    </a:lnTo>
                    <a:lnTo>
                      <a:pt x="83" y="46"/>
                    </a:lnTo>
                    <a:lnTo>
                      <a:pt x="73" y="46"/>
                    </a:lnTo>
                    <a:lnTo>
                      <a:pt x="65" y="49"/>
                    </a:lnTo>
                    <a:lnTo>
                      <a:pt x="58" y="58"/>
                    </a:lnTo>
                    <a:lnTo>
                      <a:pt x="58" y="64"/>
                    </a:lnTo>
                    <a:lnTo>
                      <a:pt x="52" y="66"/>
                    </a:lnTo>
                    <a:lnTo>
                      <a:pt x="46" y="58"/>
                    </a:lnTo>
                    <a:lnTo>
                      <a:pt x="36" y="56"/>
                    </a:lnTo>
                    <a:lnTo>
                      <a:pt x="33" y="54"/>
                    </a:lnTo>
                    <a:lnTo>
                      <a:pt x="29" y="58"/>
                    </a:lnTo>
                    <a:lnTo>
                      <a:pt x="19" y="56"/>
                    </a:lnTo>
                    <a:lnTo>
                      <a:pt x="13" y="56"/>
                    </a:lnTo>
                    <a:lnTo>
                      <a:pt x="10" y="58"/>
                    </a:lnTo>
                    <a:lnTo>
                      <a:pt x="15" y="66"/>
                    </a:lnTo>
                    <a:lnTo>
                      <a:pt x="15" y="70"/>
                    </a:lnTo>
                    <a:lnTo>
                      <a:pt x="8" y="74"/>
                    </a:lnTo>
                    <a:lnTo>
                      <a:pt x="4" y="64"/>
                    </a:lnTo>
                    <a:lnTo>
                      <a:pt x="0" y="62"/>
                    </a:lnTo>
                    <a:lnTo>
                      <a:pt x="4" y="56"/>
                    </a:lnTo>
                    <a:lnTo>
                      <a:pt x="12" y="50"/>
                    </a:lnTo>
                    <a:lnTo>
                      <a:pt x="12" y="44"/>
                    </a:lnTo>
                    <a:lnTo>
                      <a:pt x="15" y="39"/>
                    </a:lnTo>
                    <a:lnTo>
                      <a:pt x="21" y="43"/>
                    </a:lnTo>
                    <a:lnTo>
                      <a:pt x="27" y="40"/>
                    </a:lnTo>
                    <a:lnTo>
                      <a:pt x="27" y="37"/>
                    </a:lnTo>
                    <a:lnTo>
                      <a:pt x="31" y="26"/>
                    </a:lnTo>
                    <a:lnTo>
                      <a:pt x="33" y="8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Freeform 137">
                <a:extLst>
                  <a:ext uri="{FF2B5EF4-FFF2-40B4-BE49-F238E27FC236}">
                    <a16:creationId xmlns:a16="http://schemas.microsoft.com/office/drawing/2014/main" id="{7ACA8F03-B0EF-4229-B7D8-27C9623FE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" y="1899"/>
                <a:ext cx="159" cy="148"/>
              </a:xfrm>
              <a:custGeom>
                <a:avLst/>
                <a:gdLst>
                  <a:gd name="T0" fmla="*/ 151 w 159"/>
                  <a:gd name="T1" fmla="*/ 4 h 148"/>
                  <a:gd name="T2" fmla="*/ 141 w 159"/>
                  <a:gd name="T3" fmla="*/ 4 h 148"/>
                  <a:gd name="T4" fmla="*/ 145 w 159"/>
                  <a:gd name="T5" fmla="*/ 15 h 148"/>
                  <a:gd name="T6" fmla="*/ 137 w 159"/>
                  <a:gd name="T7" fmla="*/ 10 h 148"/>
                  <a:gd name="T8" fmla="*/ 128 w 159"/>
                  <a:gd name="T9" fmla="*/ 19 h 148"/>
                  <a:gd name="T10" fmla="*/ 122 w 159"/>
                  <a:gd name="T11" fmla="*/ 61 h 148"/>
                  <a:gd name="T12" fmla="*/ 105 w 159"/>
                  <a:gd name="T13" fmla="*/ 81 h 148"/>
                  <a:gd name="T14" fmla="*/ 93 w 159"/>
                  <a:gd name="T15" fmla="*/ 90 h 148"/>
                  <a:gd name="T16" fmla="*/ 91 w 159"/>
                  <a:gd name="T17" fmla="*/ 78 h 148"/>
                  <a:gd name="T18" fmla="*/ 83 w 159"/>
                  <a:gd name="T19" fmla="*/ 81 h 148"/>
                  <a:gd name="T20" fmla="*/ 66 w 159"/>
                  <a:gd name="T21" fmla="*/ 109 h 148"/>
                  <a:gd name="T22" fmla="*/ 48 w 159"/>
                  <a:gd name="T23" fmla="*/ 113 h 148"/>
                  <a:gd name="T24" fmla="*/ 31 w 159"/>
                  <a:gd name="T25" fmla="*/ 109 h 148"/>
                  <a:gd name="T26" fmla="*/ 21 w 159"/>
                  <a:gd name="T27" fmla="*/ 117 h 148"/>
                  <a:gd name="T28" fmla="*/ 4 w 159"/>
                  <a:gd name="T29" fmla="*/ 128 h 148"/>
                  <a:gd name="T30" fmla="*/ 0 w 159"/>
                  <a:gd name="T31" fmla="*/ 138 h 148"/>
                  <a:gd name="T32" fmla="*/ 9 w 159"/>
                  <a:gd name="T33" fmla="*/ 140 h 148"/>
                  <a:gd name="T34" fmla="*/ 33 w 159"/>
                  <a:gd name="T35" fmla="*/ 132 h 148"/>
                  <a:gd name="T36" fmla="*/ 52 w 159"/>
                  <a:gd name="T37" fmla="*/ 123 h 148"/>
                  <a:gd name="T38" fmla="*/ 64 w 159"/>
                  <a:gd name="T39" fmla="*/ 134 h 148"/>
                  <a:gd name="T40" fmla="*/ 64 w 159"/>
                  <a:gd name="T41" fmla="*/ 144 h 148"/>
                  <a:gd name="T42" fmla="*/ 75 w 159"/>
                  <a:gd name="T43" fmla="*/ 144 h 148"/>
                  <a:gd name="T44" fmla="*/ 83 w 159"/>
                  <a:gd name="T45" fmla="*/ 136 h 148"/>
                  <a:gd name="T46" fmla="*/ 83 w 159"/>
                  <a:gd name="T47" fmla="*/ 128 h 148"/>
                  <a:gd name="T48" fmla="*/ 83 w 159"/>
                  <a:gd name="T49" fmla="*/ 119 h 148"/>
                  <a:gd name="T50" fmla="*/ 89 w 159"/>
                  <a:gd name="T51" fmla="*/ 126 h 148"/>
                  <a:gd name="T52" fmla="*/ 107 w 159"/>
                  <a:gd name="T53" fmla="*/ 121 h 148"/>
                  <a:gd name="T54" fmla="*/ 112 w 159"/>
                  <a:gd name="T55" fmla="*/ 126 h 148"/>
                  <a:gd name="T56" fmla="*/ 118 w 159"/>
                  <a:gd name="T57" fmla="*/ 115 h 148"/>
                  <a:gd name="T58" fmla="*/ 130 w 159"/>
                  <a:gd name="T59" fmla="*/ 111 h 148"/>
                  <a:gd name="T60" fmla="*/ 126 w 159"/>
                  <a:gd name="T61" fmla="*/ 119 h 148"/>
                  <a:gd name="T62" fmla="*/ 139 w 159"/>
                  <a:gd name="T63" fmla="*/ 107 h 148"/>
                  <a:gd name="T64" fmla="*/ 139 w 159"/>
                  <a:gd name="T65" fmla="*/ 96 h 148"/>
                  <a:gd name="T66" fmla="*/ 141 w 159"/>
                  <a:gd name="T67" fmla="*/ 75 h 148"/>
                  <a:gd name="T68" fmla="*/ 149 w 159"/>
                  <a:gd name="T69" fmla="*/ 63 h 148"/>
                  <a:gd name="T70" fmla="*/ 153 w 159"/>
                  <a:gd name="T71" fmla="*/ 54 h 148"/>
                  <a:gd name="T72" fmla="*/ 159 w 159"/>
                  <a:gd name="T73" fmla="*/ 29 h 148"/>
                  <a:gd name="T74" fmla="*/ 155 w 159"/>
                  <a:gd name="T75" fmla="*/ 21 h 148"/>
                  <a:gd name="T76" fmla="*/ 149 w 159"/>
                  <a:gd name="T77" fmla="*/ 1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9" h="148">
                    <a:moveTo>
                      <a:pt x="149" y="17"/>
                    </a:moveTo>
                    <a:lnTo>
                      <a:pt x="151" y="4"/>
                    </a:lnTo>
                    <a:lnTo>
                      <a:pt x="147" y="0"/>
                    </a:lnTo>
                    <a:lnTo>
                      <a:pt x="141" y="4"/>
                    </a:lnTo>
                    <a:lnTo>
                      <a:pt x="143" y="10"/>
                    </a:lnTo>
                    <a:lnTo>
                      <a:pt x="145" y="15"/>
                    </a:lnTo>
                    <a:lnTo>
                      <a:pt x="141" y="15"/>
                    </a:lnTo>
                    <a:lnTo>
                      <a:pt x="137" y="10"/>
                    </a:lnTo>
                    <a:lnTo>
                      <a:pt x="134" y="11"/>
                    </a:lnTo>
                    <a:lnTo>
                      <a:pt x="128" y="19"/>
                    </a:lnTo>
                    <a:lnTo>
                      <a:pt x="128" y="46"/>
                    </a:lnTo>
                    <a:lnTo>
                      <a:pt x="122" y="61"/>
                    </a:lnTo>
                    <a:lnTo>
                      <a:pt x="112" y="75"/>
                    </a:lnTo>
                    <a:lnTo>
                      <a:pt x="105" y="81"/>
                    </a:lnTo>
                    <a:lnTo>
                      <a:pt x="103" y="84"/>
                    </a:lnTo>
                    <a:lnTo>
                      <a:pt x="93" y="90"/>
                    </a:lnTo>
                    <a:lnTo>
                      <a:pt x="89" y="86"/>
                    </a:lnTo>
                    <a:lnTo>
                      <a:pt x="91" y="78"/>
                    </a:lnTo>
                    <a:lnTo>
                      <a:pt x="87" y="76"/>
                    </a:lnTo>
                    <a:lnTo>
                      <a:pt x="83" y="81"/>
                    </a:lnTo>
                    <a:lnTo>
                      <a:pt x="83" y="88"/>
                    </a:lnTo>
                    <a:lnTo>
                      <a:pt x="66" y="109"/>
                    </a:lnTo>
                    <a:lnTo>
                      <a:pt x="56" y="107"/>
                    </a:lnTo>
                    <a:lnTo>
                      <a:pt x="48" y="113"/>
                    </a:lnTo>
                    <a:lnTo>
                      <a:pt x="39" y="113"/>
                    </a:lnTo>
                    <a:lnTo>
                      <a:pt x="31" y="109"/>
                    </a:lnTo>
                    <a:lnTo>
                      <a:pt x="25" y="111"/>
                    </a:lnTo>
                    <a:lnTo>
                      <a:pt x="21" y="117"/>
                    </a:lnTo>
                    <a:lnTo>
                      <a:pt x="9" y="126"/>
                    </a:lnTo>
                    <a:lnTo>
                      <a:pt x="4" y="128"/>
                    </a:lnTo>
                    <a:lnTo>
                      <a:pt x="0" y="132"/>
                    </a:lnTo>
                    <a:lnTo>
                      <a:pt x="0" y="138"/>
                    </a:lnTo>
                    <a:lnTo>
                      <a:pt x="9" y="136"/>
                    </a:lnTo>
                    <a:lnTo>
                      <a:pt x="9" y="140"/>
                    </a:lnTo>
                    <a:lnTo>
                      <a:pt x="17" y="136"/>
                    </a:lnTo>
                    <a:lnTo>
                      <a:pt x="33" y="132"/>
                    </a:lnTo>
                    <a:lnTo>
                      <a:pt x="37" y="126"/>
                    </a:lnTo>
                    <a:lnTo>
                      <a:pt x="52" y="123"/>
                    </a:lnTo>
                    <a:lnTo>
                      <a:pt x="62" y="126"/>
                    </a:lnTo>
                    <a:lnTo>
                      <a:pt x="64" y="134"/>
                    </a:lnTo>
                    <a:lnTo>
                      <a:pt x="62" y="138"/>
                    </a:lnTo>
                    <a:lnTo>
                      <a:pt x="64" y="144"/>
                    </a:lnTo>
                    <a:lnTo>
                      <a:pt x="70" y="148"/>
                    </a:lnTo>
                    <a:lnTo>
                      <a:pt x="75" y="144"/>
                    </a:lnTo>
                    <a:lnTo>
                      <a:pt x="75" y="136"/>
                    </a:lnTo>
                    <a:lnTo>
                      <a:pt x="83" y="136"/>
                    </a:lnTo>
                    <a:lnTo>
                      <a:pt x="83" y="132"/>
                    </a:lnTo>
                    <a:lnTo>
                      <a:pt x="83" y="128"/>
                    </a:lnTo>
                    <a:lnTo>
                      <a:pt x="81" y="125"/>
                    </a:lnTo>
                    <a:lnTo>
                      <a:pt x="83" y="119"/>
                    </a:lnTo>
                    <a:lnTo>
                      <a:pt x="89" y="119"/>
                    </a:lnTo>
                    <a:lnTo>
                      <a:pt x="89" y="126"/>
                    </a:lnTo>
                    <a:lnTo>
                      <a:pt x="103" y="125"/>
                    </a:lnTo>
                    <a:lnTo>
                      <a:pt x="107" y="121"/>
                    </a:lnTo>
                    <a:lnTo>
                      <a:pt x="110" y="119"/>
                    </a:lnTo>
                    <a:lnTo>
                      <a:pt x="112" y="126"/>
                    </a:lnTo>
                    <a:lnTo>
                      <a:pt x="116" y="125"/>
                    </a:lnTo>
                    <a:lnTo>
                      <a:pt x="118" y="115"/>
                    </a:lnTo>
                    <a:lnTo>
                      <a:pt x="126" y="109"/>
                    </a:lnTo>
                    <a:lnTo>
                      <a:pt x="130" y="111"/>
                    </a:lnTo>
                    <a:lnTo>
                      <a:pt x="130" y="117"/>
                    </a:lnTo>
                    <a:lnTo>
                      <a:pt x="126" y="119"/>
                    </a:lnTo>
                    <a:lnTo>
                      <a:pt x="132" y="121"/>
                    </a:lnTo>
                    <a:lnTo>
                      <a:pt x="139" y="107"/>
                    </a:lnTo>
                    <a:lnTo>
                      <a:pt x="137" y="101"/>
                    </a:lnTo>
                    <a:lnTo>
                      <a:pt x="139" y="96"/>
                    </a:lnTo>
                    <a:lnTo>
                      <a:pt x="147" y="81"/>
                    </a:lnTo>
                    <a:lnTo>
                      <a:pt x="141" y="75"/>
                    </a:lnTo>
                    <a:lnTo>
                      <a:pt x="143" y="67"/>
                    </a:lnTo>
                    <a:lnTo>
                      <a:pt x="149" y="63"/>
                    </a:lnTo>
                    <a:lnTo>
                      <a:pt x="153" y="65"/>
                    </a:lnTo>
                    <a:lnTo>
                      <a:pt x="153" y="54"/>
                    </a:lnTo>
                    <a:lnTo>
                      <a:pt x="159" y="40"/>
                    </a:lnTo>
                    <a:lnTo>
                      <a:pt x="159" y="29"/>
                    </a:lnTo>
                    <a:lnTo>
                      <a:pt x="159" y="29"/>
                    </a:lnTo>
                    <a:lnTo>
                      <a:pt x="155" y="21"/>
                    </a:lnTo>
                    <a:lnTo>
                      <a:pt x="149" y="17"/>
                    </a:lnTo>
                    <a:lnTo>
                      <a:pt x="149" y="17"/>
                    </a:lnTo>
                    <a:lnTo>
                      <a:pt x="149" y="1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138">
                <a:extLst>
                  <a:ext uri="{FF2B5EF4-FFF2-40B4-BE49-F238E27FC236}">
                    <a16:creationId xmlns:a16="http://schemas.microsoft.com/office/drawing/2014/main" id="{261BC92E-30EC-490E-A627-0A7F8B067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" y="1960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7 w 9"/>
                  <a:gd name="T3" fmla="*/ 6 h 12"/>
                  <a:gd name="T4" fmla="*/ 2 w 9"/>
                  <a:gd name="T5" fmla="*/ 12 h 12"/>
                  <a:gd name="T6" fmla="*/ 0 w 9"/>
                  <a:gd name="T7" fmla="*/ 8 h 12"/>
                  <a:gd name="T8" fmla="*/ 4 w 9"/>
                  <a:gd name="T9" fmla="*/ 4 h 12"/>
                  <a:gd name="T10" fmla="*/ 4 w 9"/>
                  <a:gd name="T11" fmla="*/ 0 h 12"/>
                  <a:gd name="T12" fmla="*/ 9 w 9"/>
                  <a:gd name="T13" fmla="*/ 0 h 12"/>
                  <a:gd name="T14" fmla="*/ 9 w 9"/>
                  <a:gd name="T15" fmla="*/ 0 h 12"/>
                  <a:gd name="T16" fmla="*/ 9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7" y="6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Freeform 139">
                <a:extLst>
                  <a:ext uri="{FF2B5EF4-FFF2-40B4-BE49-F238E27FC236}">
                    <a16:creationId xmlns:a16="http://schemas.microsoft.com/office/drawing/2014/main" id="{86AFDFD8-84FA-408B-808A-93AF59A4D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2030"/>
                <a:ext cx="35" cy="27"/>
              </a:xfrm>
              <a:custGeom>
                <a:avLst/>
                <a:gdLst>
                  <a:gd name="T0" fmla="*/ 35 w 35"/>
                  <a:gd name="T1" fmla="*/ 4 h 27"/>
                  <a:gd name="T2" fmla="*/ 29 w 35"/>
                  <a:gd name="T3" fmla="*/ 0 h 27"/>
                  <a:gd name="T4" fmla="*/ 23 w 35"/>
                  <a:gd name="T5" fmla="*/ 2 h 27"/>
                  <a:gd name="T6" fmla="*/ 15 w 35"/>
                  <a:gd name="T7" fmla="*/ 8 h 27"/>
                  <a:gd name="T8" fmla="*/ 6 w 35"/>
                  <a:gd name="T9" fmla="*/ 10 h 27"/>
                  <a:gd name="T10" fmla="*/ 0 w 35"/>
                  <a:gd name="T11" fmla="*/ 16 h 27"/>
                  <a:gd name="T12" fmla="*/ 4 w 35"/>
                  <a:gd name="T13" fmla="*/ 27 h 27"/>
                  <a:gd name="T14" fmla="*/ 12 w 35"/>
                  <a:gd name="T15" fmla="*/ 25 h 27"/>
                  <a:gd name="T16" fmla="*/ 15 w 35"/>
                  <a:gd name="T17" fmla="*/ 20 h 27"/>
                  <a:gd name="T18" fmla="*/ 21 w 35"/>
                  <a:gd name="T19" fmla="*/ 14 h 27"/>
                  <a:gd name="T20" fmla="*/ 25 w 35"/>
                  <a:gd name="T21" fmla="*/ 16 h 27"/>
                  <a:gd name="T22" fmla="*/ 31 w 35"/>
                  <a:gd name="T23" fmla="*/ 16 h 27"/>
                  <a:gd name="T24" fmla="*/ 35 w 35"/>
                  <a:gd name="T25" fmla="*/ 4 h 27"/>
                  <a:gd name="T26" fmla="*/ 35 w 35"/>
                  <a:gd name="T27" fmla="*/ 4 h 27"/>
                  <a:gd name="T28" fmla="*/ 35 w 35"/>
                  <a:gd name="T2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27">
                    <a:moveTo>
                      <a:pt x="35" y="4"/>
                    </a:moveTo>
                    <a:lnTo>
                      <a:pt x="29" y="0"/>
                    </a:lnTo>
                    <a:lnTo>
                      <a:pt x="23" y="2"/>
                    </a:lnTo>
                    <a:lnTo>
                      <a:pt x="15" y="8"/>
                    </a:lnTo>
                    <a:lnTo>
                      <a:pt x="6" y="10"/>
                    </a:lnTo>
                    <a:lnTo>
                      <a:pt x="0" y="16"/>
                    </a:lnTo>
                    <a:lnTo>
                      <a:pt x="4" y="27"/>
                    </a:lnTo>
                    <a:lnTo>
                      <a:pt x="12" y="25"/>
                    </a:lnTo>
                    <a:lnTo>
                      <a:pt x="15" y="20"/>
                    </a:lnTo>
                    <a:lnTo>
                      <a:pt x="21" y="14"/>
                    </a:lnTo>
                    <a:lnTo>
                      <a:pt x="25" y="16"/>
                    </a:lnTo>
                    <a:lnTo>
                      <a:pt x="31" y="16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5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Freeform 140">
                <a:extLst>
                  <a:ext uri="{FF2B5EF4-FFF2-40B4-BE49-F238E27FC236}">
                    <a16:creationId xmlns:a16="http://schemas.microsoft.com/office/drawing/2014/main" id="{33E44648-4785-445A-AC83-59C6CF8CA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2" y="2038"/>
                <a:ext cx="36" cy="49"/>
              </a:xfrm>
              <a:custGeom>
                <a:avLst/>
                <a:gdLst>
                  <a:gd name="T0" fmla="*/ 15 w 36"/>
                  <a:gd name="T1" fmla="*/ 0 h 49"/>
                  <a:gd name="T2" fmla="*/ 28 w 36"/>
                  <a:gd name="T3" fmla="*/ 6 h 49"/>
                  <a:gd name="T4" fmla="*/ 30 w 36"/>
                  <a:gd name="T5" fmla="*/ 12 h 49"/>
                  <a:gd name="T6" fmla="*/ 36 w 36"/>
                  <a:gd name="T7" fmla="*/ 22 h 49"/>
                  <a:gd name="T8" fmla="*/ 26 w 36"/>
                  <a:gd name="T9" fmla="*/ 32 h 49"/>
                  <a:gd name="T10" fmla="*/ 25 w 36"/>
                  <a:gd name="T11" fmla="*/ 45 h 49"/>
                  <a:gd name="T12" fmla="*/ 15 w 36"/>
                  <a:gd name="T13" fmla="*/ 49 h 49"/>
                  <a:gd name="T14" fmla="*/ 17 w 36"/>
                  <a:gd name="T15" fmla="*/ 39 h 49"/>
                  <a:gd name="T16" fmla="*/ 13 w 36"/>
                  <a:gd name="T17" fmla="*/ 39 h 49"/>
                  <a:gd name="T18" fmla="*/ 9 w 36"/>
                  <a:gd name="T19" fmla="*/ 45 h 49"/>
                  <a:gd name="T20" fmla="*/ 8 w 36"/>
                  <a:gd name="T21" fmla="*/ 43 h 49"/>
                  <a:gd name="T22" fmla="*/ 9 w 36"/>
                  <a:gd name="T23" fmla="*/ 30 h 49"/>
                  <a:gd name="T24" fmla="*/ 9 w 36"/>
                  <a:gd name="T25" fmla="*/ 30 h 49"/>
                  <a:gd name="T26" fmla="*/ 11 w 36"/>
                  <a:gd name="T27" fmla="*/ 30 h 49"/>
                  <a:gd name="T28" fmla="*/ 13 w 36"/>
                  <a:gd name="T29" fmla="*/ 28 h 49"/>
                  <a:gd name="T30" fmla="*/ 15 w 36"/>
                  <a:gd name="T31" fmla="*/ 24 h 49"/>
                  <a:gd name="T32" fmla="*/ 15 w 36"/>
                  <a:gd name="T33" fmla="*/ 24 h 49"/>
                  <a:gd name="T34" fmla="*/ 13 w 36"/>
                  <a:gd name="T35" fmla="*/ 18 h 49"/>
                  <a:gd name="T36" fmla="*/ 13 w 36"/>
                  <a:gd name="T37" fmla="*/ 16 h 49"/>
                  <a:gd name="T38" fmla="*/ 8 w 36"/>
                  <a:gd name="T39" fmla="*/ 22 h 49"/>
                  <a:gd name="T40" fmla="*/ 0 w 36"/>
                  <a:gd name="T41" fmla="*/ 16 h 49"/>
                  <a:gd name="T42" fmla="*/ 0 w 36"/>
                  <a:gd name="T43" fmla="*/ 8 h 49"/>
                  <a:gd name="T44" fmla="*/ 8 w 36"/>
                  <a:gd name="T45" fmla="*/ 6 h 49"/>
                  <a:gd name="T46" fmla="*/ 15 w 36"/>
                  <a:gd name="T47" fmla="*/ 0 h 49"/>
                  <a:gd name="T48" fmla="*/ 15 w 36"/>
                  <a:gd name="T49" fmla="*/ 0 h 49"/>
                  <a:gd name="T50" fmla="*/ 15 w 36"/>
                  <a:gd name="T5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9">
                    <a:moveTo>
                      <a:pt x="15" y="0"/>
                    </a:moveTo>
                    <a:lnTo>
                      <a:pt x="28" y="6"/>
                    </a:lnTo>
                    <a:lnTo>
                      <a:pt x="30" y="12"/>
                    </a:lnTo>
                    <a:lnTo>
                      <a:pt x="36" y="22"/>
                    </a:lnTo>
                    <a:lnTo>
                      <a:pt x="26" y="32"/>
                    </a:lnTo>
                    <a:lnTo>
                      <a:pt x="25" y="45"/>
                    </a:lnTo>
                    <a:lnTo>
                      <a:pt x="15" y="49"/>
                    </a:lnTo>
                    <a:lnTo>
                      <a:pt x="17" y="39"/>
                    </a:lnTo>
                    <a:lnTo>
                      <a:pt x="13" y="39"/>
                    </a:lnTo>
                    <a:lnTo>
                      <a:pt x="9" y="45"/>
                    </a:lnTo>
                    <a:lnTo>
                      <a:pt x="8" y="43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11" y="30"/>
                    </a:lnTo>
                    <a:lnTo>
                      <a:pt x="13" y="28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8" y="22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6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Freeform 141">
                <a:extLst>
                  <a:ext uri="{FF2B5EF4-FFF2-40B4-BE49-F238E27FC236}">
                    <a16:creationId xmlns:a16="http://schemas.microsoft.com/office/drawing/2014/main" id="{62FEFA13-9160-4489-9644-49A05E9C4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" y="2057"/>
                <a:ext cx="4" cy="5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4 w 4"/>
                  <a:gd name="T5" fmla="*/ 0 h 5"/>
                  <a:gd name="T6" fmla="*/ 0 w 4"/>
                  <a:gd name="T7" fmla="*/ 0 h 5"/>
                  <a:gd name="T8" fmla="*/ 2 w 4"/>
                  <a:gd name="T9" fmla="*/ 5 h 5"/>
                  <a:gd name="T10" fmla="*/ 2 w 4"/>
                  <a:gd name="T11" fmla="*/ 5 h 5"/>
                  <a:gd name="T12" fmla="*/ 2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142">
                <a:extLst>
                  <a:ext uri="{FF2B5EF4-FFF2-40B4-BE49-F238E27FC236}">
                    <a16:creationId xmlns:a16="http://schemas.microsoft.com/office/drawing/2014/main" id="{0E4BCAEF-84B8-46BC-A8B9-3C70B7380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051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4 w 4"/>
                  <a:gd name="T7" fmla="*/ 2 h 4"/>
                  <a:gd name="T8" fmla="*/ 2 w 4"/>
                  <a:gd name="T9" fmla="*/ 4 h 4"/>
                  <a:gd name="T10" fmla="*/ 0 w 4"/>
                  <a:gd name="T11" fmla="*/ 2 h 4"/>
                  <a:gd name="T12" fmla="*/ 0 w 4"/>
                  <a:gd name="T13" fmla="*/ 2 h 4"/>
                  <a:gd name="T14" fmla="*/ 0 w 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5" name="Freeform 143">
                <a:extLst>
                  <a:ext uri="{FF2B5EF4-FFF2-40B4-BE49-F238E27FC236}">
                    <a16:creationId xmlns:a16="http://schemas.microsoft.com/office/drawing/2014/main" id="{291F9312-2C8F-4F05-8007-879DFA83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4" y="2038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0 h 4"/>
                  <a:gd name="T4" fmla="*/ 2 w 3"/>
                  <a:gd name="T5" fmla="*/ 0 h 4"/>
                  <a:gd name="T6" fmla="*/ 3 w 3"/>
                  <a:gd name="T7" fmla="*/ 4 h 4"/>
                  <a:gd name="T8" fmla="*/ 0 w 3"/>
                  <a:gd name="T9" fmla="*/ 4 h 4"/>
                  <a:gd name="T10" fmla="*/ 0 w 3"/>
                  <a:gd name="T11" fmla="*/ 4 h 4"/>
                  <a:gd name="T12" fmla="*/ 0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Freeform 144">
                <a:extLst>
                  <a:ext uri="{FF2B5EF4-FFF2-40B4-BE49-F238E27FC236}">
                    <a16:creationId xmlns:a16="http://schemas.microsoft.com/office/drawing/2014/main" id="{4D64A9C6-714B-4479-B973-DD3EF6BDE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" y="2092"/>
                <a:ext cx="7" cy="8"/>
              </a:xfrm>
              <a:custGeom>
                <a:avLst/>
                <a:gdLst>
                  <a:gd name="T0" fmla="*/ 2 w 7"/>
                  <a:gd name="T1" fmla="*/ 0 h 8"/>
                  <a:gd name="T2" fmla="*/ 0 w 7"/>
                  <a:gd name="T3" fmla="*/ 4 h 8"/>
                  <a:gd name="T4" fmla="*/ 0 w 7"/>
                  <a:gd name="T5" fmla="*/ 8 h 8"/>
                  <a:gd name="T6" fmla="*/ 2 w 7"/>
                  <a:gd name="T7" fmla="*/ 8 h 8"/>
                  <a:gd name="T8" fmla="*/ 7 w 7"/>
                  <a:gd name="T9" fmla="*/ 0 h 8"/>
                  <a:gd name="T10" fmla="*/ 2 w 7"/>
                  <a:gd name="T11" fmla="*/ 0 h 8"/>
                  <a:gd name="T12" fmla="*/ 2 w 7"/>
                  <a:gd name="T13" fmla="*/ 0 h 8"/>
                  <a:gd name="T14" fmla="*/ 2 w 7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Freeform 145">
                <a:extLst>
                  <a:ext uri="{FF2B5EF4-FFF2-40B4-BE49-F238E27FC236}">
                    <a16:creationId xmlns:a16="http://schemas.microsoft.com/office/drawing/2014/main" id="{9BBB8F6F-6A05-47E4-B9BD-6D0FD8868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1" y="2098"/>
                <a:ext cx="6" cy="3"/>
              </a:xfrm>
              <a:custGeom>
                <a:avLst/>
                <a:gdLst>
                  <a:gd name="T0" fmla="*/ 4 w 6"/>
                  <a:gd name="T1" fmla="*/ 0 h 3"/>
                  <a:gd name="T2" fmla="*/ 6 w 6"/>
                  <a:gd name="T3" fmla="*/ 2 h 3"/>
                  <a:gd name="T4" fmla="*/ 4 w 6"/>
                  <a:gd name="T5" fmla="*/ 3 h 3"/>
                  <a:gd name="T6" fmla="*/ 0 w 6"/>
                  <a:gd name="T7" fmla="*/ 3 h 3"/>
                  <a:gd name="T8" fmla="*/ 0 w 6"/>
                  <a:gd name="T9" fmla="*/ 2 h 3"/>
                  <a:gd name="T10" fmla="*/ 4 w 6"/>
                  <a:gd name="T11" fmla="*/ 0 h 3"/>
                  <a:gd name="T12" fmla="*/ 4 w 6"/>
                  <a:gd name="T13" fmla="*/ 0 h 3"/>
                  <a:gd name="T14" fmla="*/ 4 w 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4" y="0"/>
                    </a:moveTo>
                    <a:lnTo>
                      <a:pt x="6" y="2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Freeform 146">
                <a:extLst>
                  <a:ext uri="{FF2B5EF4-FFF2-40B4-BE49-F238E27FC236}">
                    <a16:creationId xmlns:a16="http://schemas.microsoft.com/office/drawing/2014/main" id="{A6D9B1E4-AB27-4DA5-A2F3-BE511A2EF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" y="2129"/>
                <a:ext cx="12" cy="8"/>
              </a:xfrm>
              <a:custGeom>
                <a:avLst/>
                <a:gdLst>
                  <a:gd name="T0" fmla="*/ 12 w 12"/>
                  <a:gd name="T1" fmla="*/ 0 h 8"/>
                  <a:gd name="T2" fmla="*/ 6 w 12"/>
                  <a:gd name="T3" fmla="*/ 0 h 8"/>
                  <a:gd name="T4" fmla="*/ 0 w 12"/>
                  <a:gd name="T5" fmla="*/ 4 h 8"/>
                  <a:gd name="T6" fmla="*/ 0 w 12"/>
                  <a:gd name="T7" fmla="*/ 8 h 8"/>
                  <a:gd name="T8" fmla="*/ 8 w 12"/>
                  <a:gd name="T9" fmla="*/ 8 h 8"/>
                  <a:gd name="T10" fmla="*/ 12 w 12"/>
                  <a:gd name="T11" fmla="*/ 2 h 8"/>
                  <a:gd name="T12" fmla="*/ 12 w 12"/>
                  <a:gd name="T13" fmla="*/ 0 h 8"/>
                  <a:gd name="T14" fmla="*/ 12 w 12"/>
                  <a:gd name="T15" fmla="*/ 0 h 8"/>
                  <a:gd name="T16" fmla="*/ 12 w 12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6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Freeform 147">
                <a:extLst>
                  <a:ext uri="{FF2B5EF4-FFF2-40B4-BE49-F238E27FC236}">
                    <a16:creationId xmlns:a16="http://schemas.microsoft.com/office/drawing/2014/main" id="{968ECBE0-69D6-4D58-90E5-23FC4E4FC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0" y="2140"/>
                <a:ext cx="5" cy="4"/>
              </a:xfrm>
              <a:custGeom>
                <a:avLst/>
                <a:gdLst>
                  <a:gd name="T0" fmla="*/ 2 w 5"/>
                  <a:gd name="T1" fmla="*/ 0 h 4"/>
                  <a:gd name="T2" fmla="*/ 5 w 5"/>
                  <a:gd name="T3" fmla="*/ 0 h 4"/>
                  <a:gd name="T4" fmla="*/ 5 w 5"/>
                  <a:gd name="T5" fmla="*/ 2 h 4"/>
                  <a:gd name="T6" fmla="*/ 3 w 5"/>
                  <a:gd name="T7" fmla="*/ 4 h 4"/>
                  <a:gd name="T8" fmla="*/ 0 w 5"/>
                  <a:gd name="T9" fmla="*/ 2 h 4"/>
                  <a:gd name="T10" fmla="*/ 2 w 5"/>
                  <a:gd name="T11" fmla="*/ 0 h 4"/>
                  <a:gd name="T12" fmla="*/ 2 w 5"/>
                  <a:gd name="T13" fmla="*/ 0 h 4"/>
                  <a:gd name="T14" fmla="*/ 2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lnTo>
                      <a:pt x="5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Freeform 148">
                <a:extLst>
                  <a:ext uri="{FF2B5EF4-FFF2-40B4-BE49-F238E27FC236}">
                    <a16:creationId xmlns:a16="http://schemas.microsoft.com/office/drawing/2014/main" id="{5367A984-BB0F-4CF0-9FBC-489E92037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" y="2158"/>
                <a:ext cx="12" cy="9"/>
              </a:xfrm>
              <a:custGeom>
                <a:avLst/>
                <a:gdLst>
                  <a:gd name="T0" fmla="*/ 4 w 12"/>
                  <a:gd name="T1" fmla="*/ 4 h 9"/>
                  <a:gd name="T2" fmla="*/ 6 w 12"/>
                  <a:gd name="T3" fmla="*/ 0 h 9"/>
                  <a:gd name="T4" fmla="*/ 12 w 12"/>
                  <a:gd name="T5" fmla="*/ 0 h 9"/>
                  <a:gd name="T6" fmla="*/ 10 w 12"/>
                  <a:gd name="T7" fmla="*/ 4 h 9"/>
                  <a:gd name="T8" fmla="*/ 2 w 12"/>
                  <a:gd name="T9" fmla="*/ 9 h 9"/>
                  <a:gd name="T10" fmla="*/ 0 w 12"/>
                  <a:gd name="T11" fmla="*/ 5 h 9"/>
                  <a:gd name="T12" fmla="*/ 4 w 12"/>
                  <a:gd name="T13" fmla="*/ 4 h 9"/>
                  <a:gd name="T14" fmla="*/ 4 w 12"/>
                  <a:gd name="T15" fmla="*/ 4 h 9"/>
                  <a:gd name="T16" fmla="*/ 4 w 12"/>
                  <a:gd name="T1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4" y="4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0" y="4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Freeform 149">
                <a:extLst>
                  <a:ext uri="{FF2B5EF4-FFF2-40B4-BE49-F238E27FC236}">
                    <a16:creationId xmlns:a16="http://schemas.microsoft.com/office/drawing/2014/main" id="{0EAAF68C-B225-40D0-9BBC-621EF23A3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2182"/>
                <a:ext cx="7" cy="6"/>
              </a:xfrm>
              <a:custGeom>
                <a:avLst/>
                <a:gdLst>
                  <a:gd name="T0" fmla="*/ 0 w 7"/>
                  <a:gd name="T1" fmla="*/ 4 h 6"/>
                  <a:gd name="T2" fmla="*/ 2 w 7"/>
                  <a:gd name="T3" fmla="*/ 0 h 6"/>
                  <a:gd name="T4" fmla="*/ 5 w 7"/>
                  <a:gd name="T5" fmla="*/ 3 h 6"/>
                  <a:gd name="T6" fmla="*/ 7 w 7"/>
                  <a:gd name="T7" fmla="*/ 4 h 6"/>
                  <a:gd name="T8" fmla="*/ 4 w 7"/>
                  <a:gd name="T9" fmla="*/ 6 h 6"/>
                  <a:gd name="T10" fmla="*/ 0 w 7"/>
                  <a:gd name="T11" fmla="*/ 4 h 6"/>
                  <a:gd name="T12" fmla="*/ 0 w 7"/>
                  <a:gd name="T13" fmla="*/ 4 h 6"/>
                  <a:gd name="T14" fmla="*/ 0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2" y="0"/>
                    </a:lnTo>
                    <a:lnTo>
                      <a:pt x="5" y="3"/>
                    </a:lnTo>
                    <a:lnTo>
                      <a:pt x="7" y="4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Freeform 150">
                <a:extLst>
                  <a:ext uri="{FF2B5EF4-FFF2-40B4-BE49-F238E27FC236}">
                    <a16:creationId xmlns:a16="http://schemas.microsoft.com/office/drawing/2014/main" id="{E15E19C2-3BC1-4BEA-957D-AFD1D2396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188"/>
                <a:ext cx="6" cy="5"/>
              </a:xfrm>
              <a:custGeom>
                <a:avLst/>
                <a:gdLst>
                  <a:gd name="T0" fmla="*/ 0 w 6"/>
                  <a:gd name="T1" fmla="*/ 3 h 5"/>
                  <a:gd name="T2" fmla="*/ 4 w 6"/>
                  <a:gd name="T3" fmla="*/ 0 h 5"/>
                  <a:gd name="T4" fmla="*/ 6 w 6"/>
                  <a:gd name="T5" fmla="*/ 3 h 5"/>
                  <a:gd name="T6" fmla="*/ 4 w 6"/>
                  <a:gd name="T7" fmla="*/ 5 h 5"/>
                  <a:gd name="T8" fmla="*/ 2 w 6"/>
                  <a:gd name="T9" fmla="*/ 5 h 5"/>
                  <a:gd name="T10" fmla="*/ 0 w 6"/>
                  <a:gd name="T11" fmla="*/ 3 h 5"/>
                  <a:gd name="T12" fmla="*/ 0 w 6"/>
                  <a:gd name="T13" fmla="*/ 3 h 5"/>
                  <a:gd name="T14" fmla="*/ 0 w 6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4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Freeform 151">
                <a:extLst>
                  <a:ext uri="{FF2B5EF4-FFF2-40B4-BE49-F238E27FC236}">
                    <a16:creationId xmlns:a16="http://schemas.microsoft.com/office/drawing/2014/main" id="{70FEBB44-D619-4C5F-8B01-405FF6D7F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193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2 w 5"/>
                  <a:gd name="T3" fmla="*/ 0 h 3"/>
                  <a:gd name="T4" fmla="*/ 5 w 5"/>
                  <a:gd name="T5" fmla="*/ 0 h 3"/>
                  <a:gd name="T6" fmla="*/ 5 w 5"/>
                  <a:gd name="T7" fmla="*/ 3 h 3"/>
                  <a:gd name="T8" fmla="*/ 2 w 5"/>
                  <a:gd name="T9" fmla="*/ 3 h 3"/>
                  <a:gd name="T10" fmla="*/ 0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Freeform 152">
                <a:extLst>
                  <a:ext uri="{FF2B5EF4-FFF2-40B4-BE49-F238E27FC236}">
                    <a16:creationId xmlns:a16="http://schemas.microsoft.com/office/drawing/2014/main" id="{0D33A911-F49B-4A7A-BF14-5B19F7023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0" y="2282"/>
                <a:ext cx="41" cy="74"/>
              </a:xfrm>
              <a:custGeom>
                <a:avLst/>
                <a:gdLst>
                  <a:gd name="T0" fmla="*/ 18 w 41"/>
                  <a:gd name="T1" fmla="*/ 2 h 74"/>
                  <a:gd name="T2" fmla="*/ 26 w 41"/>
                  <a:gd name="T3" fmla="*/ 3 h 74"/>
                  <a:gd name="T4" fmla="*/ 33 w 41"/>
                  <a:gd name="T5" fmla="*/ 0 h 74"/>
                  <a:gd name="T6" fmla="*/ 37 w 41"/>
                  <a:gd name="T7" fmla="*/ 2 h 74"/>
                  <a:gd name="T8" fmla="*/ 35 w 41"/>
                  <a:gd name="T9" fmla="*/ 15 h 74"/>
                  <a:gd name="T10" fmla="*/ 41 w 41"/>
                  <a:gd name="T11" fmla="*/ 21 h 74"/>
                  <a:gd name="T12" fmla="*/ 39 w 41"/>
                  <a:gd name="T13" fmla="*/ 30 h 74"/>
                  <a:gd name="T14" fmla="*/ 26 w 41"/>
                  <a:gd name="T15" fmla="*/ 42 h 74"/>
                  <a:gd name="T16" fmla="*/ 24 w 41"/>
                  <a:gd name="T17" fmla="*/ 48 h 74"/>
                  <a:gd name="T18" fmla="*/ 27 w 41"/>
                  <a:gd name="T19" fmla="*/ 59 h 74"/>
                  <a:gd name="T20" fmla="*/ 30 w 41"/>
                  <a:gd name="T21" fmla="*/ 63 h 74"/>
                  <a:gd name="T22" fmla="*/ 27 w 41"/>
                  <a:gd name="T23" fmla="*/ 71 h 74"/>
                  <a:gd name="T24" fmla="*/ 26 w 41"/>
                  <a:gd name="T25" fmla="*/ 74 h 74"/>
                  <a:gd name="T26" fmla="*/ 16 w 41"/>
                  <a:gd name="T27" fmla="*/ 69 h 74"/>
                  <a:gd name="T28" fmla="*/ 16 w 41"/>
                  <a:gd name="T29" fmla="*/ 57 h 74"/>
                  <a:gd name="T30" fmla="*/ 6 w 41"/>
                  <a:gd name="T31" fmla="*/ 53 h 74"/>
                  <a:gd name="T32" fmla="*/ 0 w 41"/>
                  <a:gd name="T33" fmla="*/ 38 h 74"/>
                  <a:gd name="T34" fmla="*/ 2 w 41"/>
                  <a:gd name="T35" fmla="*/ 32 h 74"/>
                  <a:gd name="T36" fmla="*/ 6 w 41"/>
                  <a:gd name="T37" fmla="*/ 32 h 74"/>
                  <a:gd name="T38" fmla="*/ 10 w 41"/>
                  <a:gd name="T39" fmla="*/ 11 h 74"/>
                  <a:gd name="T40" fmla="*/ 14 w 41"/>
                  <a:gd name="T41" fmla="*/ 7 h 74"/>
                  <a:gd name="T42" fmla="*/ 14 w 41"/>
                  <a:gd name="T43" fmla="*/ 2 h 74"/>
                  <a:gd name="T44" fmla="*/ 18 w 41"/>
                  <a:gd name="T45" fmla="*/ 2 h 74"/>
                  <a:gd name="T46" fmla="*/ 18 w 41"/>
                  <a:gd name="T47" fmla="*/ 2 h 74"/>
                  <a:gd name="T48" fmla="*/ 18 w 41"/>
                  <a:gd name="T49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74">
                    <a:moveTo>
                      <a:pt x="18" y="2"/>
                    </a:moveTo>
                    <a:lnTo>
                      <a:pt x="26" y="3"/>
                    </a:lnTo>
                    <a:lnTo>
                      <a:pt x="33" y="0"/>
                    </a:lnTo>
                    <a:lnTo>
                      <a:pt x="37" y="2"/>
                    </a:lnTo>
                    <a:lnTo>
                      <a:pt x="35" y="15"/>
                    </a:lnTo>
                    <a:lnTo>
                      <a:pt x="41" y="21"/>
                    </a:lnTo>
                    <a:lnTo>
                      <a:pt x="39" y="30"/>
                    </a:lnTo>
                    <a:lnTo>
                      <a:pt x="26" y="42"/>
                    </a:lnTo>
                    <a:lnTo>
                      <a:pt x="24" y="48"/>
                    </a:lnTo>
                    <a:lnTo>
                      <a:pt x="27" y="59"/>
                    </a:lnTo>
                    <a:lnTo>
                      <a:pt x="30" y="63"/>
                    </a:lnTo>
                    <a:lnTo>
                      <a:pt x="27" y="71"/>
                    </a:lnTo>
                    <a:lnTo>
                      <a:pt x="26" y="74"/>
                    </a:lnTo>
                    <a:lnTo>
                      <a:pt x="16" y="69"/>
                    </a:lnTo>
                    <a:lnTo>
                      <a:pt x="16" y="57"/>
                    </a:lnTo>
                    <a:lnTo>
                      <a:pt x="6" y="53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6" y="32"/>
                    </a:lnTo>
                    <a:lnTo>
                      <a:pt x="10" y="11"/>
                    </a:lnTo>
                    <a:lnTo>
                      <a:pt x="14" y="7"/>
                    </a:lnTo>
                    <a:lnTo>
                      <a:pt x="14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Freeform 153">
                <a:extLst>
                  <a:ext uri="{FF2B5EF4-FFF2-40B4-BE49-F238E27FC236}">
                    <a16:creationId xmlns:a16="http://schemas.microsoft.com/office/drawing/2014/main" id="{4D93D95D-F31C-4DA1-BC3F-2B0FD4E19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" y="2354"/>
                <a:ext cx="18" cy="20"/>
              </a:xfrm>
              <a:custGeom>
                <a:avLst/>
                <a:gdLst>
                  <a:gd name="T0" fmla="*/ 8 w 18"/>
                  <a:gd name="T1" fmla="*/ 2 h 20"/>
                  <a:gd name="T2" fmla="*/ 16 w 18"/>
                  <a:gd name="T3" fmla="*/ 8 h 20"/>
                  <a:gd name="T4" fmla="*/ 18 w 18"/>
                  <a:gd name="T5" fmla="*/ 16 h 20"/>
                  <a:gd name="T6" fmla="*/ 16 w 18"/>
                  <a:gd name="T7" fmla="*/ 20 h 20"/>
                  <a:gd name="T8" fmla="*/ 8 w 18"/>
                  <a:gd name="T9" fmla="*/ 18 h 20"/>
                  <a:gd name="T10" fmla="*/ 6 w 18"/>
                  <a:gd name="T11" fmla="*/ 8 h 20"/>
                  <a:gd name="T12" fmla="*/ 0 w 18"/>
                  <a:gd name="T13" fmla="*/ 4 h 20"/>
                  <a:gd name="T14" fmla="*/ 2 w 18"/>
                  <a:gd name="T15" fmla="*/ 0 h 20"/>
                  <a:gd name="T16" fmla="*/ 8 w 18"/>
                  <a:gd name="T17" fmla="*/ 2 h 20"/>
                  <a:gd name="T18" fmla="*/ 8 w 18"/>
                  <a:gd name="T19" fmla="*/ 2 h 20"/>
                  <a:gd name="T20" fmla="*/ 8 w 18"/>
                  <a:gd name="T2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0">
                    <a:moveTo>
                      <a:pt x="8" y="2"/>
                    </a:moveTo>
                    <a:lnTo>
                      <a:pt x="16" y="8"/>
                    </a:lnTo>
                    <a:lnTo>
                      <a:pt x="18" y="16"/>
                    </a:lnTo>
                    <a:lnTo>
                      <a:pt x="16" y="20"/>
                    </a:lnTo>
                    <a:lnTo>
                      <a:pt x="8" y="18"/>
                    </a:lnTo>
                    <a:lnTo>
                      <a:pt x="6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Freeform 154">
                <a:extLst>
                  <a:ext uri="{FF2B5EF4-FFF2-40B4-BE49-F238E27FC236}">
                    <a16:creationId xmlns:a16="http://schemas.microsoft.com/office/drawing/2014/main" id="{C0ADC16A-447C-490F-ABCF-68E817D06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2345"/>
                <a:ext cx="33" cy="23"/>
              </a:xfrm>
              <a:custGeom>
                <a:avLst/>
                <a:gdLst>
                  <a:gd name="T0" fmla="*/ 0 w 33"/>
                  <a:gd name="T1" fmla="*/ 6 h 23"/>
                  <a:gd name="T2" fmla="*/ 6 w 33"/>
                  <a:gd name="T3" fmla="*/ 0 h 23"/>
                  <a:gd name="T4" fmla="*/ 12 w 33"/>
                  <a:gd name="T5" fmla="*/ 0 h 23"/>
                  <a:gd name="T6" fmla="*/ 16 w 33"/>
                  <a:gd name="T7" fmla="*/ 6 h 23"/>
                  <a:gd name="T8" fmla="*/ 22 w 33"/>
                  <a:gd name="T9" fmla="*/ 2 h 23"/>
                  <a:gd name="T10" fmla="*/ 27 w 33"/>
                  <a:gd name="T11" fmla="*/ 10 h 23"/>
                  <a:gd name="T12" fmla="*/ 29 w 33"/>
                  <a:gd name="T13" fmla="*/ 17 h 23"/>
                  <a:gd name="T14" fmla="*/ 33 w 33"/>
                  <a:gd name="T15" fmla="*/ 19 h 23"/>
                  <a:gd name="T16" fmla="*/ 31 w 33"/>
                  <a:gd name="T17" fmla="*/ 23 h 23"/>
                  <a:gd name="T18" fmla="*/ 18 w 33"/>
                  <a:gd name="T19" fmla="*/ 17 h 23"/>
                  <a:gd name="T20" fmla="*/ 10 w 33"/>
                  <a:gd name="T21" fmla="*/ 10 h 23"/>
                  <a:gd name="T22" fmla="*/ 8 w 33"/>
                  <a:gd name="T23" fmla="*/ 14 h 23"/>
                  <a:gd name="T24" fmla="*/ 0 w 33"/>
                  <a:gd name="T25" fmla="*/ 6 h 23"/>
                  <a:gd name="T26" fmla="*/ 0 w 33"/>
                  <a:gd name="T27" fmla="*/ 6 h 23"/>
                  <a:gd name="T28" fmla="*/ 0 w 33"/>
                  <a:gd name="T29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23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6" y="6"/>
                    </a:lnTo>
                    <a:lnTo>
                      <a:pt x="22" y="2"/>
                    </a:lnTo>
                    <a:lnTo>
                      <a:pt x="27" y="10"/>
                    </a:lnTo>
                    <a:lnTo>
                      <a:pt x="29" y="17"/>
                    </a:lnTo>
                    <a:lnTo>
                      <a:pt x="33" y="19"/>
                    </a:lnTo>
                    <a:lnTo>
                      <a:pt x="31" y="23"/>
                    </a:lnTo>
                    <a:lnTo>
                      <a:pt x="18" y="17"/>
                    </a:lnTo>
                    <a:lnTo>
                      <a:pt x="10" y="10"/>
                    </a:lnTo>
                    <a:lnTo>
                      <a:pt x="8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Freeform 155">
                <a:extLst>
                  <a:ext uri="{FF2B5EF4-FFF2-40B4-BE49-F238E27FC236}">
                    <a16:creationId xmlns:a16="http://schemas.microsoft.com/office/drawing/2014/main" id="{0E9FEBCB-EFE3-4436-898B-98D9E30E2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372"/>
                <a:ext cx="15" cy="20"/>
              </a:xfrm>
              <a:custGeom>
                <a:avLst/>
                <a:gdLst>
                  <a:gd name="T0" fmla="*/ 0 w 15"/>
                  <a:gd name="T1" fmla="*/ 0 h 20"/>
                  <a:gd name="T2" fmla="*/ 4 w 15"/>
                  <a:gd name="T3" fmla="*/ 0 h 20"/>
                  <a:gd name="T4" fmla="*/ 11 w 15"/>
                  <a:gd name="T5" fmla="*/ 2 h 20"/>
                  <a:gd name="T6" fmla="*/ 15 w 15"/>
                  <a:gd name="T7" fmla="*/ 8 h 20"/>
                  <a:gd name="T8" fmla="*/ 13 w 15"/>
                  <a:gd name="T9" fmla="*/ 20 h 20"/>
                  <a:gd name="T10" fmla="*/ 8 w 15"/>
                  <a:gd name="T11" fmla="*/ 16 h 20"/>
                  <a:gd name="T12" fmla="*/ 6 w 15"/>
                  <a:gd name="T13" fmla="*/ 8 h 20"/>
                  <a:gd name="T14" fmla="*/ 0 w 15"/>
                  <a:gd name="T15" fmla="*/ 4 h 20"/>
                  <a:gd name="T16" fmla="*/ 0 w 15"/>
                  <a:gd name="T17" fmla="*/ 0 h 20"/>
                  <a:gd name="T18" fmla="*/ 0 w 15"/>
                  <a:gd name="T19" fmla="*/ 0 h 20"/>
                  <a:gd name="T20" fmla="*/ 0 w 15"/>
                  <a:gd name="T2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20">
                    <a:moveTo>
                      <a:pt x="0" y="0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15" y="8"/>
                    </a:lnTo>
                    <a:lnTo>
                      <a:pt x="13" y="20"/>
                    </a:lnTo>
                    <a:lnTo>
                      <a:pt x="8" y="16"/>
                    </a:lnTo>
                    <a:lnTo>
                      <a:pt x="6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156">
                <a:extLst>
                  <a:ext uri="{FF2B5EF4-FFF2-40B4-BE49-F238E27FC236}">
                    <a16:creationId xmlns:a16="http://schemas.microsoft.com/office/drawing/2014/main" id="{8CC9A662-A893-453F-AD06-B20A0F431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347"/>
                <a:ext cx="8" cy="7"/>
              </a:xfrm>
              <a:custGeom>
                <a:avLst/>
                <a:gdLst>
                  <a:gd name="T0" fmla="*/ 2 w 8"/>
                  <a:gd name="T1" fmla="*/ 7 h 7"/>
                  <a:gd name="T2" fmla="*/ 0 w 8"/>
                  <a:gd name="T3" fmla="*/ 4 h 7"/>
                  <a:gd name="T4" fmla="*/ 2 w 8"/>
                  <a:gd name="T5" fmla="*/ 0 h 7"/>
                  <a:gd name="T6" fmla="*/ 8 w 8"/>
                  <a:gd name="T7" fmla="*/ 2 h 7"/>
                  <a:gd name="T8" fmla="*/ 8 w 8"/>
                  <a:gd name="T9" fmla="*/ 6 h 7"/>
                  <a:gd name="T10" fmla="*/ 2 w 8"/>
                  <a:gd name="T11" fmla="*/ 7 h 7"/>
                  <a:gd name="T12" fmla="*/ 2 w 8"/>
                  <a:gd name="T13" fmla="*/ 7 h 7"/>
                  <a:gd name="T14" fmla="*/ 2 w 8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2" y="7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157">
                <a:extLst>
                  <a:ext uri="{FF2B5EF4-FFF2-40B4-BE49-F238E27FC236}">
                    <a16:creationId xmlns:a16="http://schemas.microsoft.com/office/drawing/2014/main" id="{2519C378-8338-40F5-85C3-7EB843D44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2372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2 w 11"/>
                  <a:gd name="T3" fmla="*/ 0 h 7"/>
                  <a:gd name="T4" fmla="*/ 6 w 11"/>
                  <a:gd name="T5" fmla="*/ 2 h 7"/>
                  <a:gd name="T6" fmla="*/ 11 w 11"/>
                  <a:gd name="T7" fmla="*/ 6 h 7"/>
                  <a:gd name="T8" fmla="*/ 11 w 11"/>
                  <a:gd name="T9" fmla="*/ 7 h 7"/>
                  <a:gd name="T10" fmla="*/ 6 w 11"/>
                  <a:gd name="T11" fmla="*/ 6 h 7"/>
                  <a:gd name="T12" fmla="*/ 0 w 11"/>
                  <a:gd name="T13" fmla="*/ 7 h 7"/>
                  <a:gd name="T14" fmla="*/ 0 w 11"/>
                  <a:gd name="T15" fmla="*/ 7 h 7"/>
                  <a:gd name="T16" fmla="*/ 0 w 11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2" y="0"/>
                    </a:lnTo>
                    <a:lnTo>
                      <a:pt x="6" y="2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6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Freeform 158">
                <a:extLst>
                  <a:ext uri="{FF2B5EF4-FFF2-40B4-BE49-F238E27FC236}">
                    <a16:creationId xmlns:a16="http://schemas.microsoft.com/office/drawing/2014/main" id="{DC03FFF7-96E3-4794-B7B5-0C720A4B0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2161"/>
                <a:ext cx="8" cy="5"/>
              </a:xfrm>
              <a:custGeom>
                <a:avLst/>
                <a:gdLst>
                  <a:gd name="T0" fmla="*/ 0 w 8"/>
                  <a:gd name="T1" fmla="*/ 2 h 5"/>
                  <a:gd name="T2" fmla="*/ 4 w 8"/>
                  <a:gd name="T3" fmla="*/ 0 h 5"/>
                  <a:gd name="T4" fmla="*/ 8 w 8"/>
                  <a:gd name="T5" fmla="*/ 2 h 5"/>
                  <a:gd name="T6" fmla="*/ 4 w 8"/>
                  <a:gd name="T7" fmla="*/ 5 h 5"/>
                  <a:gd name="T8" fmla="*/ 0 w 8"/>
                  <a:gd name="T9" fmla="*/ 2 h 5"/>
                  <a:gd name="T10" fmla="*/ 0 w 8"/>
                  <a:gd name="T11" fmla="*/ 2 h 5"/>
                  <a:gd name="T12" fmla="*/ 0 w 8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0" y="2"/>
                    </a:moveTo>
                    <a:lnTo>
                      <a:pt x="4" y="0"/>
                    </a:lnTo>
                    <a:lnTo>
                      <a:pt x="8" y="2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Freeform 159">
                <a:extLst>
                  <a:ext uri="{FF2B5EF4-FFF2-40B4-BE49-F238E27FC236}">
                    <a16:creationId xmlns:a16="http://schemas.microsoft.com/office/drawing/2014/main" id="{F0CE3BB8-90AC-4862-B33F-8C225D4D5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1274"/>
                <a:ext cx="158" cy="107"/>
              </a:xfrm>
              <a:custGeom>
                <a:avLst/>
                <a:gdLst>
                  <a:gd name="T0" fmla="*/ 116 w 158"/>
                  <a:gd name="T1" fmla="*/ 0 h 107"/>
                  <a:gd name="T2" fmla="*/ 129 w 158"/>
                  <a:gd name="T3" fmla="*/ 6 h 107"/>
                  <a:gd name="T4" fmla="*/ 143 w 158"/>
                  <a:gd name="T5" fmla="*/ 4 h 107"/>
                  <a:gd name="T6" fmla="*/ 139 w 158"/>
                  <a:gd name="T7" fmla="*/ 12 h 107"/>
                  <a:gd name="T8" fmla="*/ 141 w 158"/>
                  <a:gd name="T9" fmla="*/ 29 h 107"/>
                  <a:gd name="T10" fmla="*/ 148 w 158"/>
                  <a:gd name="T11" fmla="*/ 35 h 107"/>
                  <a:gd name="T12" fmla="*/ 158 w 158"/>
                  <a:gd name="T13" fmla="*/ 46 h 107"/>
                  <a:gd name="T14" fmla="*/ 139 w 158"/>
                  <a:gd name="T15" fmla="*/ 70 h 107"/>
                  <a:gd name="T16" fmla="*/ 121 w 158"/>
                  <a:gd name="T17" fmla="*/ 81 h 107"/>
                  <a:gd name="T18" fmla="*/ 102 w 158"/>
                  <a:gd name="T19" fmla="*/ 93 h 107"/>
                  <a:gd name="T20" fmla="*/ 64 w 158"/>
                  <a:gd name="T21" fmla="*/ 107 h 107"/>
                  <a:gd name="T22" fmla="*/ 33 w 158"/>
                  <a:gd name="T23" fmla="*/ 93 h 107"/>
                  <a:gd name="T24" fmla="*/ 25 w 158"/>
                  <a:gd name="T25" fmla="*/ 83 h 107"/>
                  <a:gd name="T26" fmla="*/ 37 w 158"/>
                  <a:gd name="T27" fmla="*/ 76 h 107"/>
                  <a:gd name="T28" fmla="*/ 31 w 158"/>
                  <a:gd name="T29" fmla="*/ 62 h 107"/>
                  <a:gd name="T30" fmla="*/ 8 w 158"/>
                  <a:gd name="T31" fmla="*/ 62 h 107"/>
                  <a:gd name="T32" fmla="*/ 18 w 158"/>
                  <a:gd name="T33" fmla="*/ 54 h 107"/>
                  <a:gd name="T34" fmla="*/ 39 w 158"/>
                  <a:gd name="T35" fmla="*/ 54 h 107"/>
                  <a:gd name="T36" fmla="*/ 27 w 158"/>
                  <a:gd name="T37" fmla="*/ 44 h 107"/>
                  <a:gd name="T38" fmla="*/ 31 w 158"/>
                  <a:gd name="T39" fmla="*/ 35 h 107"/>
                  <a:gd name="T40" fmla="*/ 2 w 158"/>
                  <a:gd name="T41" fmla="*/ 37 h 107"/>
                  <a:gd name="T42" fmla="*/ 14 w 158"/>
                  <a:gd name="T43" fmla="*/ 15 h 107"/>
                  <a:gd name="T44" fmla="*/ 19 w 158"/>
                  <a:gd name="T45" fmla="*/ 21 h 107"/>
                  <a:gd name="T46" fmla="*/ 21 w 158"/>
                  <a:gd name="T47" fmla="*/ 12 h 107"/>
                  <a:gd name="T48" fmla="*/ 27 w 158"/>
                  <a:gd name="T49" fmla="*/ 2 h 107"/>
                  <a:gd name="T50" fmla="*/ 39 w 158"/>
                  <a:gd name="T51" fmla="*/ 25 h 107"/>
                  <a:gd name="T52" fmla="*/ 48 w 158"/>
                  <a:gd name="T53" fmla="*/ 41 h 107"/>
                  <a:gd name="T54" fmla="*/ 48 w 158"/>
                  <a:gd name="T55" fmla="*/ 33 h 107"/>
                  <a:gd name="T56" fmla="*/ 60 w 158"/>
                  <a:gd name="T57" fmla="*/ 27 h 107"/>
                  <a:gd name="T58" fmla="*/ 58 w 158"/>
                  <a:gd name="T59" fmla="*/ 19 h 107"/>
                  <a:gd name="T60" fmla="*/ 70 w 158"/>
                  <a:gd name="T61" fmla="*/ 27 h 107"/>
                  <a:gd name="T62" fmla="*/ 81 w 158"/>
                  <a:gd name="T63" fmla="*/ 15 h 107"/>
                  <a:gd name="T64" fmla="*/ 91 w 158"/>
                  <a:gd name="T65" fmla="*/ 21 h 107"/>
                  <a:gd name="T66" fmla="*/ 96 w 158"/>
                  <a:gd name="T67" fmla="*/ 14 h 107"/>
                  <a:gd name="T68" fmla="*/ 116 w 158"/>
                  <a:gd name="T69" fmla="*/ 14 h 107"/>
                  <a:gd name="T70" fmla="*/ 116 w 158"/>
                  <a:gd name="T71" fmla="*/ 1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8" h="107">
                    <a:moveTo>
                      <a:pt x="116" y="14"/>
                    </a:moveTo>
                    <a:lnTo>
                      <a:pt x="116" y="0"/>
                    </a:lnTo>
                    <a:lnTo>
                      <a:pt x="127" y="0"/>
                    </a:lnTo>
                    <a:lnTo>
                      <a:pt x="129" y="6"/>
                    </a:lnTo>
                    <a:lnTo>
                      <a:pt x="139" y="6"/>
                    </a:lnTo>
                    <a:lnTo>
                      <a:pt x="143" y="4"/>
                    </a:lnTo>
                    <a:lnTo>
                      <a:pt x="145" y="8"/>
                    </a:lnTo>
                    <a:lnTo>
                      <a:pt x="139" y="12"/>
                    </a:lnTo>
                    <a:lnTo>
                      <a:pt x="141" y="17"/>
                    </a:lnTo>
                    <a:lnTo>
                      <a:pt x="141" y="29"/>
                    </a:lnTo>
                    <a:lnTo>
                      <a:pt x="145" y="29"/>
                    </a:lnTo>
                    <a:lnTo>
                      <a:pt x="148" y="35"/>
                    </a:lnTo>
                    <a:lnTo>
                      <a:pt x="154" y="35"/>
                    </a:lnTo>
                    <a:lnTo>
                      <a:pt x="158" y="46"/>
                    </a:lnTo>
                    <a:lnTo>
                      <a:pt x="150" y="62"/>
                    </a:lnTo>
                    <a:lnTo>
                      <a:pt x="139" y="70"/>
                    </a:lnTo>
                    <a:lnTo>
                      <a:pt x="135" y="79"/>
                    </a:lnTo>
                    <a:lnTo>
                      <a:pt x="121" y="81"/>
                    </a:lnTo>
                    <a:lnTo>
                      <a:pt x="112" y="91"/>
                    </a:lnTo>
                    <a:lnTo>
                      <a:pt x="102" y="93"/>
                    </a:lnTo>
                    <a:lnTo>
                      <a:pt x="91" y="105"/>
                    </a:lnTo>
                    <a:lnTo>
                      <a:pt x="64" y="107"/>
                    </a:lnTo>
                    <a:lnTo>
                      <a:pt x="48" y="95"/>
                    </a:lnTo>
                    <a:lnTo>
                      <a:pt x="33" y="93"/>
                    </a:lnTo>
                    <a:lnTo>
                      <a:pt x="25" y="89"/>
                    </a:lnTo>
                    <a:lnTo>
                      <a:pt x="25" y="83"/>
                    </a:lnTo>
                    <a:lnTo>
                      <a:pt x="37" y="83"/>
                    </a:lnTo>
                    <a:lnTo>
                      <a:pt x="37" y="76"/>
                    </a:lnTo>
                    <a:lnTo>
                      <a:pt x="31" y="68"/>
                    </a:lnTo>
                    <a:lnTo>
                      <a:pt x="31" y="62"/>
                    </a:lnTo>
                    <a:lnTo>
                      <a:pt x="25" y="60"/>
                    </a:lnTo>
                    <a:lnTo>
                      <a:pt x="8" y="62"/>
                    </a:lnTo>
                    <a:lnTo>
                      <a:pt x="10" y="56"/>
                    </a:lnTo>
                    <a:lnTo>
                      <a:pt x="18" y="54"/>
                    </a:lnTo>
                    <a:lnTo>
                      <a:pt x="29" y="52"/>
                    </a:lnTo>
                    <a:lnTo>
                      <a:pt x="39" y="54"/>
                    </a:lnTo>
                    <a:lnTo>
                      <a:pt x="41" y="50"/>
                    </a:lnTo>
                    <a:lnTo>
                      <a:pt x="27" y="44"/>
                    </a:lnTo>
                    <a:lnTo>
                      <a:pt x="33" y="41"/>
                    </a:lnTo>
                    <a:lnTo>
                      <a:pt x="31" y="35"/>
                    </a:lnTo>
                    <a:lnTo>
                      <a:pt x="12" y="35"/>
                    </a:lnTo>
                    <a:lnTo>
                      <a:pt x="2" y="37"/>
                    </a:lnTo>
                    <a:lnTo>
                      <a:pt x="0" y="31"/>
                    </a:lnTo>
                    <a:lnTo>
                      <a:pt x="14" y="15"/>
                    </a:lnTo>
                    <a:lnTo>
                      <a:pt x="18" y="17"/>
                    </a:lnTo>
                    <a:lnTo>
                      <a:pt x="19" y="21"/>
                    </a:lnTo>
                    <a:lnTo>
                      <a:pt x="27" y="19"/>
                    </a:lnTo>
                    <a:lnTo>
                      <a:pt x="21" y="12"/>
                    </a:lnTo>
                    <a:lnTo>
                      <a:pt x="18" y="2"/>
                    </a:lnTo>
                    <a:lnTo>
                      <a:pt x="27" y="2"/>
                    </a:lnTo>
                    <a:lnTo>
                      <a:pt x="41" y="14"/>
                    </a:lnTo>
                    <a:lnTo>
                      <a:pt x="39" y="25"/>
                    </a:lnTo>
                    <a:lnTo>
                      <a:pt x="43" y="37"/>
                    </a:lnTo>
                    <a:lnTo>
                      <a:pt x="48" y="41"/>
                    </a:lnTo>
                    <a:lnTo>
                      <a:pt x="50" y="37"/>
                    </a:lnTo>
                    <a:lnTo>
                      <a:pt x="48" y="33"/>
                    </a:lnTo>
                    <a:lnTo>
                      <a:pt x="58" y="31"/>
                    </a:lnTo>
                    <a:lnTo>
                      <a:pt x="60" y="27"/>
                    </a:lnTo>
                    <a:lnTo>
                      <a:pt x="54" y="21"/>
                    </a:lnTo>
                    <a:lnTo>
                      <a:pt x="58" y="19"/>
                    </a:lnTo>
                    <a:lnTo>
                      <a:pt x="64" y="19"/>
                    </a:lnTo>
                    <a:lnTo>
                      <a:pt x="70" y="27"/>
                    </a:lnTo>
                    <a:lnTo>
                      <a:pt x="70" y="17"/>
                    </a:lnTo>
                    <a:lnTo>
                      <a:pt x="81" y="15"/>
                    </a:lnTo>
                    <a:lnTo>
                      <a:pt x="87" y="23"/>
                    </a:lnTo>
                    <a:lnTo>
                      <a:pt x="91" y="21"/>
                    </a:lnTo>
                    <a:lnTo>
                      <a:pt x="89" y="15"/>
                    </a:lnTo>
                    <a:lnTo>
                      <a:pt x="96" y="14"/>
                    </a:lnTo>
                    <a:lnTo>
                      <a:pt x="104" y="17"/>
                    </a:lnTo>
                    <a:lnTo>
                      <a:pt x="116" y="14"/>
                    </a:lnTo>
                    <a:lnTo>
                      <a:pt x="116" y="14"/>
                    </a:lnTo>
                    <a:lnTo>
                      <a:pt x="116" y="1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Freeform 160">
                <a:extLst>
                  <a:ext uri="{FF2B5EF4-FFF2-40B4-BE49-F238E27FC236}">
                    <a16:creationId xmlns:a16="http://schemas.microsoft.com/office/drawing/2014/main" id="{CA395718-B7CB-4BC1-BE75-9F1E9477E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1904"/>
                <a:ext cx="58" cy="45"/>
              </a:xfrm>
              <a:custGeom>
                <a:avLst/>
                <a:gdLst>
                  <a:gd name="T0" fmla="*/ 42 w 58"/>
                  <a:gd name="T1" fmla="*/ 29 h 45"/>
                  <a:gd name="T2" fmla="*/ 38 w 58"/>
                  <a:gd name="T3" fmla="*/ 20 h 45"/>
                  <a:gd name="T4" fmla="*/ 33 w 58"/>
                  <a:gd name="T5" fmla="*/ 11 h 45"/>
                  <a:gd name="T6" fmla="*/ 17 w 58"/>
                  <a:gd name="T7" fmla="*/ 6 h 45"/>
                  <a:gd name="T8" fmla="*/ 0 w 58"/>
                  <a:gd name="T9" fmla="*/ 0 h 45"/>
                  <a:gd name="T10" fmla="*/ 9 w 58"/>
                  <a:gd name="T11" fmla="*/ 14 h 45"/>
                  <a:gd name="T12" fmla="*/ 11 w 58"/>
                  <a:gd name="T13" fmla="*/ 25 h 45"/>
                  <a:gd name="T14" fmla="*/ 21 w 58"/>
                  <a:gd name="T15" fmla="*/ 31 h 45"/>
                  <a:gd name="T16" fmla="*/ 23 w 58"/>
                  <a:gd name="T17" fmla="*/ 35 h 45"/>
                  <a:gd name="T18" fmla="*/ 31 w 58"/>
                  <a:gd name="T19" fmla="*/ 35 h 45"/>
                  <a:gd name="T20" fmla="*/ 48 w 58"/>
                  <a:gd name="T21" fmla="*/ 45 h 45"/>
                  <a:gd name="T22" fmla="*/ 58 w 58"/>
                  <a:gd name="T23" fmla="*/ 42 h 45"/>
                  <a:gd name="T24" fmla="*/ 42 w 58"/>
                  <a:gd name="T25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45">
                    <a:moveTo>
                      <a:pt x="42" y="29"/>
                    </a:moveTo>
                    <a:lnTo>
                      <a:pt x="38" y="20"/>
                    </a:lnTo>
                    <a:lnTo>
                      <a:pt x="33" y="11"/>
                    </a:lnTo>
                    <a:lnTo>
                      <a:pt x="17" y="6"/>
                    </a:lnTo>
                    <a:lnTo>
                      <a:pt x="0" y="0"/>
                    </a:lnTo>
                    <a:lnTo>
                      <a:pt x="9" y="14"/>
                    </a:lnTo>
                    <a:lnTo>
                      <a:pt x="11" y="25"/>
                    </a:lnTo>
                    <a:lnTo>
                      <a:pt x="21" y="31"/>
                    </a:lnTo>
                    <a:lnTo>
                      <a:pt x="23" y="35"/>
                    </a:lnTo>
                    <a:lnTo>
                      <a:pt x="31" y="35"/>
                    </a:lnTo>
                    <a:lnTo>
                      <a:pt x="48" y="45"/>
                    </a:lnTo>
                    <a:lnTo>
                      <a:pt x="58" y="42"/>
                    </a:lnTo>
                    <a:lnTo>
                      <a:pt x="42" y="2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Freeform 161">
                <a:extLst>
                  <a:ext uri="{FF2B5EF4-FFF2-40B4-BE49-F238E27FC236}">
                    <a16:creationId xmlns:a16="http://schemas.microsoft.com/office/drawing/2014/main" id="{2C929A8D-83AF-4B4E-BC21-FEB2545C7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1822"/>
                <a:ext cx="246" cy="159"/>
              </a:xfrm>
              <a:custGeom>
                <a:avLst/>
                <a:gdLst>
                  <a:gd name="T0" fmla="*/ 181 w 246"/>
                  <a:gd name="T1" fmla="*/ 159 h 159"/>
                  <a:gd name="T2" fmla="*/ 181 w 246"/>
                  <a:gd name="T3" fmla="*/ 147 h 159"/>
                  <a:gd name="T4" fmla="*/ 184 w 246"/>
                  <a:gd name="T5" fmla="*/ 136 h 159"/>
                  <a:gd name="T6" fmla="*/ 179 w 246"/>
                  <a:gd name="T7" fmla="*/ 130 h 159"/>
                  <a:gd name="T8" fmla="*/ 175 w 246"/>
                  <a:gd name="T9" fmla="*/ 112 h 159"/>
                  <a:gd name="T10" fmla="*/ 184 w 246"/>
                  <a:gd name="T11" fmla="*/ 111 h 159"/>
                  <a:gd name="T12" fmla="*/ 198 w 246"/>
                  <a:gd name="T13" fmla="*/ 107 h 159"/>
                  <a:gd name="T14" fmla="*/ 198 w 246"/>
                  <a:gd name="T15" fmla="*/ 93 h 159"/>
                  <a:gd name="T16" fmla="*/ 215 w 246"/>
                  <a:gd name="T17" fmla="*/ 89 h 159"/>
                  <a:gd name="T18" fmla="*/ 225 w 246"/>
                  <a:gd name="T19" fmla="*/ 93 h 159"/>
                  <a:gd name="T20" fmla="*/ 219 w 246"/>
                  <a:gd name="T21" fmla="*/ 99 h 159"/>
                  <a:gd name="T22" fmla="*/ 217 w 246"/>
                  <a:gd name="T23" fmla="*/ 107 h 159"/>
                  <a:gd name="T24" fmla="*/ 231 w 246"/>
                  <a:gd name="T25" fmla="*/ 105 h 159"/>
                  <a:gd name="T26" fmla="*/ 246 w 246"/>
                  <a:gd name="T27" fmla="*/ 95 h 159"/>
                  <a:gd name="T28" fmla="*/ 246 w 246"/>
                  <a:gd name="T29" fmla="*/ 87 h 159"/>
                  <a:gd name="T30" fmla="*/ 235 w 246"/>
                  <a:gd name="T31" fmla="*/ 87 h 159"/>
                  <a:gd name="T32" fmla="*/ 231 w 246"/>
                  <a:gd name="T33" fmla="*/ 78 h 159"/>
                  <a:gd name="T34" fmla="*/ 215 w 246"/>
                  <a:gd name="T35" fmla="*/ 78 h 159"/>
                  <a:gd name="T36" fmla="*/ 206 w 246"/>
                  <a:gd name="T37" fmla="*/ 76 h 159"/>
                  <a:gd name="T38" fmla="*/ 211 w 246"/>
                  <a:gd name="T39" fmla="*/ 70 h 159"/>
                  <a:gd name="T40" fmla="*/ 219 w 246"/>
                  <a:gd name="T41" fmla="*/ 70 h 159"/>
                  <a:gd name="T42" fmla="*/ 223 w 246"/>
                  <a:gd name="T43" fmla="*/ 61 h 159"/>
                  <a:gd name="T44" fmla="*/ 206 w 246"/>
                  <a:gd name="T45" fmla="*/ 64 h 159"/>
                  <a:gd name="T46" fmla="*/ 196 w 246"/>
                  <a:gd name="T47" fmla="*/ 74 h 159"/>
                  <a:gd name="T48" fmla="*/ 194 w 246"/>
                  <a:gd name="T49" fmla="*/ 84 h 159"/>
                  <a:gd name="T50" fmla="*/ 186 w 246"/>
                  <a:gd name="T51" fmla="*/ 86 h 159"/>
                  <a:gd name="T52" fmla="*/ 181 w 246"/>
                  <a:gd name="T53" fmla="*/ 91 h 159"/>
                  <a:gd name="T54" fmla="*/ 175 w 246"/>
                  <a:gd name="T55" fmla="*/ 91 h 159"/>
                  <a:gd name="T56" fmla="*/ 167 w 246"/>
                  <a:gd name="T57" fmla="*/ 82 h 159"/>
                  <a:gd name="T58" fmla="*/ 161 w 246"/>
                  <a:gd name="T59" fmla="*/ 82 h 159"/>
                  <a:gd name="T60" fmla="*/ 151 w 246"/>
                  <a:gd name="T61" fmla="*/ 57 h 159"/>
                  <a:gd name="T62" fmla="*/ 142 w 246"/>
                  <a:gd name="T63" fmla="*/ 61 h 159"/>
                  <a:gd name="T64" fmla="*/ 136 w 246"/>
                  <a:gd name="T65" fmla="*/ 45 h 159"/>
                  <a:gd name="T66" fmla="*/ 124 w 246"/>
                  <a:gd name="T67" fmla="*/ 37 h 159"/>
                  <a:gd name="T68" fmla="*/ 117 w 246"/>
                  <a:gd name="T69" fmla="*/ 37 h 159"/>
                  <a:gd name="T70" fmla="*/ 103 w 246"/>
                  <a:gd name="T71" fmla="*/ 37 h 159"/>
                  <a:gd name="T72" fmla="*/ 93 w 246"/>
                  <a:gd name="T73" fmla="*/ 37 h 159"/>
                  <a:gd name="T74" fmla="*/ 83 w 246"/>
                  <a:gd name="T75" fmla="*/ 26 h 159"/>
                  <a:gd name="T76" fmla="*/ 42 w 246"/>
                  <a:gd name="T77" fmla="*/ 0 h 159"/>
                  <a:gd name="T78" fmla="*/ 0 w 246"/>
                  <a:gd name="T79" fmla="*/ 15 h 159"/>
                  <a:gd name="T80" fmla="*/ 4 w 246"/>
                  <a:gd name="T81" fmla="*/ 74 h 159"/>
                  <a:gd name="T82" fmla="*/ 27 w 246"/>
                  <a:gd name="T83" fmla="*/ 80 h 159"/>
                  <a:gd name="T84" fmla="*/ 31 w 246"/>
                  <a:gd name="T85" fmla="*/ 65 h 159"/>
                  <a:gd name="T86" fmla="*/ 40 w 246"/>
                  <a:gd name="T87" fmla="*/ 59 h 159"/>
                  <a:gd name="T88" fmla="*/ 44 w 246"/>
                  <a:gd name="T89" fmla="*/ 61 h 159"/>
                  <a:gd name="T90" fmla="*/ 46 w 246"/>
                  <a:gd name="T91" fmla="*/ 57 h 159"/>
                  <a:gd name="T92" fmla="*/ 50 w 246"/>
                  <a:gd name="T93" fmla="*/ 57 h 159"/>
                  <a:gd name="T94" fmla="*/ 60 w 246"/>
                  <a:gd name="T95" fmla="*/ 61 h 159"/>
                  <a:gd name="T96" fmla="*/ 63 w 246"/>
                  <a:gd name="T97" fmla="*/ 67 h 159"/>
                  <a:gd name="T98" fmla="*/ 65 w 246"/>
                  <a:gd name="T99" fmla="*/ 73 h 159"/>
                  <a:gd name="T100" fmla="*/ 63 w 246"/>
                  <a:gd name="T101" fmla="*/ 80 h 159"/>
                  <a:gd name="T102" fmla="*/ 83 w 246"/>
                  <a:gd name="T103" fmla="*/ 88 h 159"/>
                  <a:gd name="T104" fmla="*/ 92 w 246"/>
                  <a:gd name="T105" fmla="*/ 90 h 159"/>
                  <a:gd name="T106" fmla="*/ 99 w 246"/>
                  <a:gd name="T107" fmla="*/ 101 h 159"/>
                  <a:gd name="T108" fmla="*/ 105 w 246"/>
                  <a:gd name="T109" fmla="*/ 120 h 159"/>
                  <a:gd name="T110" fmla="*/ 117 w 246"/>
                  <a:gd name="T111" fmla="*/ 134 h 159"/>
                  <a:gd name="T112" fmla="*/ 130 w 246"/>
                  <a:gd name="T113" fmla="*/ 138 h 159"/>
                  <a:gd name="T114" fmla="*/ 144 w 246"/>
                  <a:gd name="T115" fmla="*/ 145 h 159"/>
                  <a:gd name="T116" fmla="*/ 153 w 246"/>
                  <a:gd name="T117" fmla="*/ 147 h 159"/>
                  <a:gd name="T118" fmla="*/ 159 w 246"/>
                  <a:gd name="T119" fmla="*/ 155 h 159"/>
                  <a:gd name="T120" fmla="*/ 181 w 246"/>
                  <a:gd name="T121" fmla="*/ 159 h 159"/>
                  <a:gd name="T122" fmla="*/ 181 w 246"/>
                  <a:gd name="T123" fmla="*/ 159 h 159"/>
                  <a:gd name="T124" fmla="*/ 181 w 246"/>
                  <a:gd name="T125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6" h="159">
                    <a:moveTo>
                      <a:pt x="181" y="159"/>
                    </a:moveTo>
                    <a:lnTo>
                      <a:pt x="181" y="147"/>
                    </a:lnTo>
                    <a:lnTo>
                      <a:pt x="184" y="136"/>
                    </a:lnTo>
                    <a:lnTo>
                      <a:pt x="179" y="130"/>
                    </a:lnTo>
                    <a:lnTo>
                      <a:pt x="175" y="112"/>
                    </a:lnTo>
                    <a:lnTo>
                      <a:pt x="184" y="111"/>
                    </a:lnTo>
                    <a:lnTo>
                      <a:pt x="198" y="107"/>
                    </a:lnTo>
                    <a:lnTo>
                      <a:pt x="198" y="93"/>
                    </a:lnTo>
                    <a:lnTo>
                      <a:pt x="215" y="89"/>
                    </a:lnTo>
                    <a:lnTo>
                      <a:pt x="225" y="93"/>
                    </a:lnTo>
                    <a:lnTo>
                      <a:pt x="219" y="99"/>
                    </a:lnTo>
                    <a:lnTo>
                      <a:pt x="217" y="107"/>
                    </a:lnTo>
                    <a:lnTo>
                      <a:pt x="231" y="105"/>
                    </a:lnTo>
                    <a:lnTo>
                      <a:pt x="246" y="95"/>
                    </a:lnTo>
                    <a:lnTo>
                      <a:pt x="246" y="87"/>
                    </a:lnTo>
                    <a:lnTo>
                      <a:pt x="235" y="87"/>
                    </a:lnTo>
                    <a:lnTo>
                      <a:pt x="231" y="78"/>
                    </a:lnTo>
                    <a:lnTo>
                      <a:pt x="215" y="78"/>
                    </a:lnTo>
                    <a:lnTo>
                      <a:pt x="206" y="76"/>
                    </a:lnTo>
                    <a:lnTo>
                      <a:pt x="211" y="70"/>
                    </a:lnTo>
                    <a:lnTo>
                      <a:pt x="219" y="70"/>
                    </a:lnTo>
                    <a:lnTo>
                      <a:pt x="223" y="61"/>
                    </a:lnTo>
                    <a:lnTo>
                      <a:pt x="206" y="64"/>
                    </a:lnTo>
                    <a:lnTo>
                      <a:pt x="196" y="74"/>
                    </a:lnTo>
                    <a:lnTo>
                      <a:pt x="194" y="84"/>
                    </a:lnTo>
                    <a:lnTo>
                      <a:pt x="186" y="86"/>
                    </a:lnTo>
                    <a:lnTo>
                      <a:pt x="181" y="91"/>
                    </a:lnTo>
                    <a:lnTo>
                      <a:pt x="175" y="91"/>
                    </a:lnTo>
                    <a:lnTo>
                      <a:pt x="167" y="82"/>
                    </a:lnTo>
                    <a:lnTo>
                      <a:pt x="161" y="82"/>
                    </a:lnTo>
                    <a:lnTo>
                      <a:pt x="151" y="57"/>
                    </a:lnTo>
                    <a:lnTo>
                      <a:pt x="142" y="61"/>
                    </a:lnTo>
                    <a:lnTo>
                      <a:pt x="136" y="45"/>
                    </a:lnTo>
                    <a:lnTo>
                      <a:pt x="124" y="37"/>
                    </a:lnTo>
                    <a:lnTo>
                      <a:pt x="117" y="37"/>
                    </a:lnTo>
                    <a:lnTo>
                      <a:pt x="103" y="37"/>
                    </a:lnTo>
                    <a:lnTo>
                      <a:pt x="93" y="37"/>
                    </a:lnTo>
                    <a:lnTo>
                      <a:pt x="83" y="26"/>
                    </a:lnTo>
                    <a:lnTo>
                      <a:pt x="42" y="0"/>
                    </a:lnTo>
                    <a:lnTo>
                      <a:pt x="0" y="15"/>
                    </a:lnTo>
                    <a:lnTo>
                      <a:pt x="4" y="74"/>
                    </a:lnTo>
                    <a:lnTo>
                      <a:pt x="27" y="80"/>
                    </a:lnTo>
                    <a:lnTo>
                      <a:pt x="31" y="65"/>
                    </a:lnTo>
                    <a:lnTo>
                      <a:pt x="40" y="59"/>
                    </a:lnTo>
                    <a:lnTo>
                      <a:pt x="44" y="61"/>
                    </a:lnTo>
                    <a:lnTo>
                      <a:pt x="46" y="57"/>
                    </a:lnTo>
                    <a:lnTo>
                      <a:pt x="50" y="57"/>
                    </a:lnTo>
                    <a:lnTo>
                      <a:pt x="60" y="61"/>
                    </a:lnTo>
                    <a:lnTo>
                      <a:pt x="63" y="67"/>
                    </a:lnTo>
                    <a:lnTo>
                      <a:pt x="65" y="73"/>
                    </a:lnTo>
                    <a:lnTo>
                      <a:pt x="63" y="80"/>
                    </a:lnTo>
                    <a:lnTo>
                      <a:pt x="83" y="88"/>
                    </a:lnTo>
                    <a:lnTo>
                      <a:pt x="92" y="90"/>
                    </a:lnTo>
                    <a:lnTo>
                      <a:pt x="99" y="101"/>
                    </a:lnTo>
                    <a:lnTo>
                      <a:pt x="105" y="120"/>
                    </a:lnTo>
                    <a:lnTo>
                      <a:pt x="117" y="134"/>
                    </a:lnTo>
                    <a:lnTo>
                      <a:pt x="130" y="138"/>
                    </a:lnTo>
                    <a:lnTo>
                      <a:pt x="144" y="145"/>
                    </a:lnTo>
                    <a:lnTo>
                      <a:pt x="153" y="147"/>
                    </a:lnTo>
                    <a:lnTo>
                      <a:pt x="159" y="155"/>
                    </a:lnTo>
                    <a:lnTo>
                      <a:pt x="181" y="159"/>
                    </a:lnTo>
                    <a:lnTo>
                      <a:pt x="181" y="159"/>
                    </a:lnTo>
                    <a:lnTo>
                      <a:pt x="181" y="15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Freeform 162">
                <a:extLst>
                  <a:ext uri="{FF2B5EF4-FFF2-40B4-BE49-F238E27FC236}">
                    <a16:creationId xmlns:a16="http://schemas.microsoft.com/office/drawing/2014/main" id="{93F9B7A6-565B-4771-92BA-D8BF51CAC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1578"/>
                <a:ext cx="77" cy="62"/>
              </a:xfrm>
              <a:custGeom>
                <a:avLst/>
                <a:gdLst>
                  <a:gd name="T0" fmla="*/ 4 w 77"/>
                  <a:gd name="T1" fmla="*/ 33 h 62"/>
                  <a:gd name="T2" fmla="*/ 14 w 77"/>
                  <a:gd name="T3" fmla="*/ 34 h 62"/>
                  <a:gd name="T4" fmla="*/ 21 w 77"/>
                  <a:gd name="T5" fmla="*/ 40 h 62"/>
                  <a:gd name="T6" fmla="*/ 27 w 77"/>
                  <a:gd name="T7" fmla="*/ 52 h 62"/>
                  <a:gd name="T8" fmla="*/ 33 w 77"/>
                  <a:gd name="T9" fmla="*/ 50 h 62"/>
                  <a:gd name="T10" fmla="*/ 35 w 77"/>
                  <a:gd name="T11" fmla="*/ 56 h 62"/>
                  <a:gd name="T12" fmla="*/ 44 w 77"/>
                  <a:gd name="T13" fmla="*/ 62 h 62"/>
                  <a:gd name="T14" fmla="*/ 50 w 77"/>
                  <a:gd name="T15" fmla="*/ 56 h 62"/>
                  <a:gd name="T16" fmla="*/ 52 w 77"/>
                  <a:gd name="T17" fmla="*/ 50 h 62"/>
                  <a:gd name="T18" fmla="*/ 64 w 77"/>
                  <a:gd name="T19" fmla="*/ 46 h 62"/>
                  <a:gd name="T20" fmla="*/ 69 w 77"/>
                  <a:gd name="T21" fmla="*/ 34 h 62"/>
                  <a:gd name="T22" fmla="*/ 77 w 77"/>
                  <a:gd name="T23" fmla="*/ 21 h 62"/>
                  <a:gd name="T24" fmla="*/ 66 w 77"/>
                  <a:gd name="T25" fmla="*/ 6 h 62"/>
                  <a:gd name="T26" fmla="*/ 39 w 77"/>
                  <a:gd name="T27" fmla="*/ 0 h 62"/>
                  <a:gd name="T28" fmla="*/ 8 w 77"/>
                  <a:gd name="T29" fmla="*/ 0 h 62"/>
                  <a:gd name="T30" fmla="*/ 0 w 77"/>
                  <a:gd name="T31" fmla="*/ 8 h 62"/>
                  <a:gd name="T32" fmla="*/ 4 w 77"/>
                  <a:gd name="T33" fmla="*/ 33 h 62"/>
                  <a:gd name="T34" fmla="*/ 4 w 77"/>
                  <a:gd name="T35" fmla="*/ 33 h 62"/>
                  <a:gd name="T36" fmla="*/ 4 w 77"/>
                  <a:gd name="T37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62">
                    <a:moveTo>
                      <a:pt x="4" y="33"/>
                    </a:moveTo>
                    <a:lnTo>
                      <a:pt x="14" y="34"/>
                    </a:lnTo>
                    <a:lnTo>
                      <a:pt x="21" y="40"/>
                    </a:lnTo>
                    <a:lnTo>
                      <a:pt x="27" y="52"/>
                    </a:lnTo>
                    <a:lnTo>
                      <a:pt x="33" y="50"/>
                    </a:lnTo>
                    <a:lnTo>
                      <a:pt x="35" y="56"/>
                    </a:lnTo>
                    <a:lnTo>
                      <a:pt x="44" y="62"/>
                    </a:lnTo>
                    <a:lnTo>
                      <a:pt x="50" y="56"/>
                    </a:lnTo>
                    <a:lnTo>
                      <a:pt x="52" y="50"/>
                    </a:lnTo>
                    <a:lnTo>
                      <a:pt x="64" y="46"/>
                    </a:lnTo>
                    <a:lnTo>
                      <a:pt x="69" y="34"/>
                    </a:lnTo>
                    <a:lnTo>
                      <a:pt x="77" y="21"/>
                    </a:lnTo>
                    <a:lnTo>
                      <a:pt x="66" y="6"/>
                    </a:lnTo>
                    <a:lnTo>
                      <a:pt x="39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4" y="3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Freeform 163">
                <a:extLst>
                  <a:ext uri="{FF2B5EF4-FFF2-40B4-BE49-F238E27FC236}">
                    <a16:creationId xmlns:a16="http://schemas.microsoft.com/office/drawing/2014/main" id="{299A7794-805B-4862-B007-3CB365228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1585"/>
                <a:ext cx="130" cy="114"/>
              </a:xfrm>
              <a:custGeom>
                <a:avLst/>
                <a:gdLst>
                  <a:gd name="T0" fmla="*/ 118 w 130"/>
                  <a:gd name="T1" fmla="*/ 97 h 114"/>
                  <a:gd name="T2" fmla="*/ 105 w 130"/>
                  <a:gd name="T3" fmla="*/ 101 h 114"/>
                  <a:gd name="T4" fmla="*/ 101 w 130"/>
                  <a:gd name="T5" fmla="*/ 110 h 114"/>
                  <a:gd name="T6" fmla="*/ 93 w 130"/>
                  <a:gd name="T7" fmla="*/ 112 h 114"/>
                  <a:gd name="T8" fmla="*/ 70 w 130"/>
                  <a:gd name="T9" fmla="*/ 105 h 114"/>
                  <a:gd name="T10" fmla="*/ 64 w 130"/>
                  <a:gd name="T11" fmla="*/ 107 h 114"/>
                  <a:gd name="T12" fmla="*/ 54 w 130"/>
                  <a:gd name="T13" fmla="*/ 103 h 114"/>
                  <a:gd name="T14" fmla="*/ 45 w 130"/>
                  <a:gd name="T15" fmla="*/ 105 h 114"/>
                  <a:gd name="T16" fmla="*/ 37 w 130"/>
                  <a:gd name="T17" fmla="*/ 99 h 114"/>
                  <a:gd name="T18" fmla="*/ 26 w 130"/>
                  <a:gd name="T19" fmla="*/ 101 h 114"/>
                  <a:gd name="T20" fmla="*/ 12 w 130"/>
                  <a:gd name="T21" fmla="*/ 114 h 114"/>
                  <a:gd name="T22" fmla="*/ 10 w 130"/>
                  <a:gd name="T23" fmla="*/ 102 h 114"/>
                  <a:gd name="T24" fmla="*/ 0 w 130"/>
                  <a:gd name="T25" fmla="*/ 91 h 114"/>
                  <a:gd name="T26" fmla="*/ 10 w 130"/>
                  <a:gd name="T27" fmla="*/ 79 h 114"/>
                  <a:gd name="T28" fmla="*/ 2 w 130"/>
                  <a:gd name="T29" fmla="*/ 63 h 114"/>
                  <a:gd name="T30" fmla="*/ 2 w 130"/>
                  <a:gd name="T31" fmla="*/ 48 h 114"/>
                  <a:gd name="T32" fmla="*/ 11 w 130"/>
                  <a:gd name="T33" fmla="*/ 54 h 114"/>
                  <a:gd name="T34" fmla="*/ 17 w 130"/>
                  <a:gd name="T35" fmla="*/ 48 h 114"/>
                  <a:gd name="T36" fmla="*/ 19 w 130"/>
                  <a:gd name="T37" fmla="*/ 42 h 114"/>
                  <a:gd name="T38" fmla="*/ 31 w 130"/>
                  <a:gd name="T39" fmla="*/ 39 h 114"/>
                  <a:gd name="T40" fmla="*/ 37 w 130"/>
                  <a:gd name="T41" fmla="*/ 27 h 114"/>
                  <a:gd name="T42" fmla="*/ 45 w 130"/>
                  <a:gd name="T43" fmla="*/ 13 h 114"/>
                  <a:gd name="T44" fmla="*/ 52 w 130"/>
                  <a:gd name="T45" fmla="*/ 13 h 114"/>
                  <a:gd name="T46" fmla="*/ 66 w 130"/>
                  <a:gd name="T47" fmla="*/ 0 h 114"/>
                  <a:gd name="T48" fmla="*/ 74 w 130"/>
                  <a:gd name="T49" fmla="*/ 0 h 114"/>
                  <a:gd name="T50" fmla="*/ 83 w 130"/>
                  <a:gd name="T51" fmla="*/ 8 h 114"/>
                  <a:gd name="T52" fmla="*/ 89 w 130"/>
                  <a:gd name="T53" fmla="*/ 6 h 114"/>
                  <a:gd name="T54" fmla="*/ 101 w 130"/>
                  <a:gd name="T55" fmla="*/ 6 h 114"/>
                  <a:gd name="T56" fmla="*/ 105 w 130"/>
                  <a:gd name="T57" fmla="*/ 15 h 114"/>
                  <a:gd name="T58" fmla="*/ 107 w 130"/>
                  <a:gd name="T59" fmla="*/ 37 h 114"/>
                  <a:gd name="T60" fmla="*/ 115 w 130"/>
                  <a:gd name="T61" fmla="*/ 50 h 114"/>
                  <a:gd name="T62" fmla="*/ 130 w 130"/>
                  <a:gd name="T63" fmla="*/ 66 h 114"/>
                  <a:gd name="T64" fmla="*/ 128 w 130"/>
                  <a:gd name="T65" fmla="*/ 76 h 114"/>
                  <a:gd name="T66" fmla="*/ 120 w 130"/>
                  <a:gd name="T67" fmla="*/ 76 h 114"/>
                  <a:gd name="T68" fmla="*/ 115 w 130"/>
                  <a:gd name="T69" fmla="*/ 72 h 114"/>
                  <a:gd name="T70" fmla="*/ 107 w 130"/>
                  <a:gd name="T71" fmla="*/ 72 h 114"/>
                  <a:gd name="T72" fmla="*/ 109 w 130"/>
                  <a:gd name="T73" fmla="*/ 81 h 114"/>
                  <a:gd name="T74" fmla="*/ 117 w 130"/>
                  <a:gd name="T75" fmla="*/ 87 h 114"/>
                  <a:gd name="T76" fmla="*/ 118 w 130"/>
                  <a:gd name="T77" fmla="*/ 97 h 114"/>
                  <a:gd name="T78" fmla="*/ 118 w 130"/>
                  <a:gd name="T79" fmla="*/ 97 h 114"/>
                  <a:gd name="T80" fmla="*/ 118 w 130"/>
                  <a:gd name="T81" fmla="*/ 9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0" h="114">
                    <a:moveTo>
                      <a:pt x="118" y="97"/>
                    </a:moveTo>
                    <a:lnTo>
                      <a:pt x="105" y="101"/>
                    </a:lnTo>
                    <a:lnTo>
                      <a:pt x="101" y="110"/>
                    </a:lnTo>
                    <a:lnTo>
                      <a:pt x="93" y="112"/>
                    </a:lnTo>
                    <a:lnTo>
                      <a:pt x="70" y="105"/>
                    </a:lnTo>
                    <a:lnTo>
                      <a:pt x="64" y="107"/>
                    </a:lnTo>
                    <a:lnTo>
                      <a:pt x="54" y="103"/>
                    </a:lnTo>
                    <a:lnTo>
                      <a:pt x="45" y="105"/>
                    </a:lnTo>
                    <a:lnTo>
                      <a:pt x="37" y="99"/>
                    </a:lnTo>
                    <a:lnTo>
                      <a:pt x="26" y="101"/>
                    </a:lnTo>
                    <a:lnTo>
                      <a:pt x="12" y="114"/>
                    </a:lnTo>
                    <a:lnTo>
                      <a:pt x="10" y="102"/>
                    </a:lnTo>
                    <a:lnTo>
                      <a:pt x="0" y="91"/>
                    </a:lnTo>
                    <a:lnTo>
                      <a:pt x="10" y="79"/>
                    </a:lnTo>
                    <a:lnTo>
                      <a:pt x="2" y="63"/>
                    </a:lnTo>
                    <a:lnTo>
                      <a:pt x="2" y="48"/>
                    </a:lnTo>
                    <a:lnTo>
                      <a:pt x="11" y="54"/>
                    </a:lnTo>
                    <a:lnTo>
                      <a:pt x="17" y="48"/>
                    </a:lnTo>
                    <a:lnTo>
                      <a:pt x="19" y="42"/>
                    </a:lnTo>
                    <a:lnTo>
                      <a:pt x="31" y="39"/>
                    </a:lnTo>
                    <a:lnTo>
                      <a:pt x="37" y="27"/>
                    </a:lnTo>
                    <a:lnTo>
                      <a:pt x="45" y="13"/>
                    </a:lnTo>
                    <a:lnTo>
                      <a:pt x="52" y="1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3" y="8"/>
                    </a:lnTo>
                    <a:lnTo>
                      <a:pt x="89" y="6"/>
                    </a:lnTo>
                    <a:lnTo>
                      <a:pt x="101" y="6"/>
                    </a:lnTo>
                    <a:lnTo>
                      <a:pt x="105" y="15"/>
                    </a:lnTo>
                    <a:lnTo>
                      <a:pt x="107" y="37"/>
                    </a:lnTo>
                    <a:lnTo>
                      <a:pt x="115" y="50"/>
                    </a:lnTo>
                    <a:lnTo>
                      <a:pt x="130" y="66"/>
                    </a:lnTo>
                    <a:lnTo>
                      <a:pt x="128" y="76"/>
                    </a:lnTo>
                    <a:lnTo>
                      <a:pt x="120" y="76"/>
                    </a:lnTo>
                    <a:lnTo>
                      <a:pt x="115" y="72"/>
                    </a:lnTo>
                    <a:lnTo>
                      <a:pt x="107" y="72"/>
                    </a:lnTo>
                    <a:lnTo>
                      <a:pt x="109" y="81"/>
                    </a:lnTo>
                    <a:lnTo>
                      <a:pt x="117" y="87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8" y="9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Freeform 164">
                <a:extLst>
                  <a:ext uri="{FF2B5EF4-FFF2-40B4-BE49-F238E27FC236}">
                    <a16:creationId xmlns:a16="http://schemas.microsoft.com/office/drawing/2014/main" id="{60A631E2-787F-4BF1-B5C0-B8B792E21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1"/>
                <a:ext cx="66" cy="41"/>
              </a:xfrm>
              <a:custGeom>
                <a:avLst/>
                <a:gdLst>
                  <a:gd name="T0" fmla="*/ 12 w 66"/>
                  <a:gd name="T1" fmla="*/ 41 h 41"/>
                  <a:gd name="T2" fmla="*/ 15 w 66"/>
                  <a:gd name="T3" fmla="*/ 33 h 41"/>
                  <a:gd name="T4" fmla="*/ 7 w 66"/>
                  <a:gd name="T5" fmla="*/ 33 h 41"/>
                  <a:gd name="T6" fmla="*/ 3 w 66"/>
                  <a:gd name="T7" fmla="*/ 37 h 41"/>
                  <a:gd name="T8" fmla="*/ 0 w 66"/>
                  <a:gd name="T9" fmla="*/ 33 h 41"/>
                  <a:gd name="T10" fmla="*/ 5 w 66"/>
                  <a:gd name="T11" fmla="*/ 26 h 41"/>
                  <a:gd name="T12" fmla="*/ 8 w 66"/>
                  <a:gd name="T13" fmla="*/ 20 h 41"/>
                  <a:gd name="T14" fmla="*/ 14 w 66"/>
                  <a:gd name="T15" fmla="*/ 18 h 41"/>
                  <a:gd name="T16" fmla="*/ 14 w 66"/>
                  <a:gd name="T17" fmla="*/ 12 h 41"/>
                  <a:gd name="T18" fmla="*/ 17 w 66"/>
                  <a:gd name="T19" fmla="*/ 4 h 41"/>
                  <a:gd name="T20" fmla="*/ 24 w 66"/>
                  <a:gd name="T21" fmla="*/ 7 h 41"/>
                  <a:gd name="T22" fmla="*/ 31 w 66"/>
                  <a:gd name="T23" fmla="*/ 2 h 41"/>
                  <a:gd name="T24" fmla="*/ 40 w 66"/>
                  <a:gd name="T25" fmla="*/ 0 h 41"/>
                  <a:gd name="T26" fmla="*/ 50 w 66"/>
                  <a:gd name="T27" fmla="*/ 8 h 41"/>
                  <a:gd name="T28" fmla="*/ 58 w 66"/>
                  <a:gd name="T29" fmla="*/ 10 h 41"/>
                  <a:gd name="T30" fmla="*/ 54 w 66"/>
                  <a:gd name="T31" fmla="*/ 14 h 41"/>
                  <a:gd name="T32" fmla="*/ 54 w 66"/>
                  <a:gd name="T33" fmla="*/ 14 h 41"/>
                  <a:gd name="T34" fmla="*/ 56 w 66"/>
                  <a:gd name="T35" fmla="*/ 21 h 41"/>
                  <a:gd name="T36" fmla="*/ 66 w 66"/>
                  <a:gd name="T37" fmla="*/ 22 h 41"/>
                  <a:gd name="T38" fmla="*/ 60 w 66"/>
                  <a:gd name="T39" fmla="*/ 31 h 41"/>
                  <a:gd name="T40" fmla="*/ 44 w 66"/>
                  <a:gd name="T41" fmla="*/ 29 h 41"/>
                  <a:gd name="T42" fmla="*/ 38 w 66"/>
                  <a:gd name="T43" fmla="*/ 26 h 41"/>
                  <a:gd name="T44" fmla="*/ 33 w 66"/>
                  <a:gd name="T45" fmla="*/ 28 h 41"/>
                  <a:gd name="T46" fmla="*/ 31 w 66"/>
                  <a:gd name="T47" fmla="*/ 39 h 41"/>
                  <a:gd name="T48" fmla="*/ 27 w 66"/>
                  <a:gd name="T49" fmla="*/ 41 h 41"/>
                  <a:gd name="T50" fmla="*/ 19 w 66"/>
                  <a:gd name="T51" fmla="*/ 41 h 41"/>
                  <a:gd name="T52" fmla="*/ 12 w 66"/>
                  <a:gd name="T53" fmla="*/ 41 h 41"/>
                  <a:gd name="T54" fmla="*/ 12 w 66"/>
                  <a:gd name="T55" fmla="*/ 41 h 41"/>
                  <a:gd name="T56" fmla="*/ 12 w 66"/>
                  <a:gd name="T5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6" h="41">
                    <a:moveTo>
                      <a:pt x="12" y="41"/>
                    </a:moveTo>
                    <a:lnTo>
                      <a:pt x="15" y="33"/>
                    </a:lnTo>
                    <a:lnTo>
                      <a:pt x="7" y="33"/>
                    </a:lnTo>
                    <a:lnTo>
                      <a:pt x="3" y="37"/>
                    </a:lnTo>
                    <a:lnTo>
                      <a:pt x="0" y="33"/>
                    </a:lnTo>
                    <a:lnTo>
                      <a:pt x="5" y="26"/>
                    </a:lnTo>
                    <a:lnTo>
                      <a:pt x="8" y="20"/>
                    </a:lnTo>
                    <a:lnTo>
                      <a:pt x="14" y="18"/>
                    </a:lnTo>
                    <a:lnTo>
                      <a:pt x="14" y="12"/>
                    </a:lnTo>
                    <a:lnTo>
                      <a:pt x="17" y="4"/>
                    </a:lnTo>
                    <a:lnTo>
                      <a:pt x="24" y="7"/>
                    </a:lnTo>
                    <a:lnTo>
                      <a:pt x="31" y="2"/>
                    </a:lnTo>
                    <a:lnTo>
                      <a:pt x="40" y="0"/>
                    </a:lnTo>
                    <a:lnTo>
                      <a:pt x="50" y="8"/>
                    </a:lnTo>
                    <a:lnTo>
                      <a:pt x="58" y="10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6" y="21"/>
                    </a:lnTo>
                    <a:lnTo>
                      <a:pt x="66" y="22"/>
                    </a:lnTo>
                    <a:lnTo>
                      <a:pt x="60" y="31"/>
                    </a:lnTo>
                    <a:lnTo>
                      <a:pt x="44" y="29"/>
                    </a:lnTo>
                    <a:lnTo>
                      <a:pt x="38" y="26"/>
                    </a:lnTo>
                    <a:lnTo>
                      <a:pt x="33" y="28"/>
                    </a:lnTo>
                    <a:lnTo>
                      <a:pt x="31" y="39"/>
                    </a:lnTo>
                    <a:lnTo>
                      <a:pt x="27" y="41"/>
                    </a:lnTo>
                    <a:lnTo>
                      <a:pt x="19" y="41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2" y="4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Freeform 165">
                <a:extLst>
                  <a:ext uri="{FF2B5EF4-FFF2-40B4-BE49-F238E27FC236}">
                    <a16:creationId xmlns:a16="http://schemas.microsoft.com/office/drawing/2014/main" id="{511ED80A-54C4-4986-8AC9-F53152D3F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1879"/>
                <a:ext cx="7" cy="6"/>
              </a:xfrm>
              <a:custGeom>
                <a:avLst/>
                <a:gdLst>
                  <a:gd name="T0" fmla="*/ 0 w 7"/>
                  <a:gd name="T1" fmla="*/ 2 h 6"/>
                  <a:gd name="T2" fmla="*/ 4 w 7"/>
                  <a:gd name="T3" fmla="*/ 0 h 6"/>
                  <a:gd name="T4" fmla="*/ 7 w 7"/>
                  <a:gd name="T5" fmla="*/ 2 h 6"/>
                  <a:gd name="T6" fmla="*/ 4 w 7"/>
                  <a:gd name="T7" fmla="*/ 6 h 6"/>
                  <a:gd name="T8" fmla="*/ 0 w 7"/>
                  <a:gd name="T9" fmla="*/ 4 h 6"/>
                  <a:gd name="T10" fmla="*/ 0 w 7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0" y="2"/>
                    </a:moveTo>
                    <a:lnTo>
                      <a:pt x="4" y="0"/>
                    </a:lnTo>
                    <a:lnTo>
                      <a:pt x="7" y="2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166">
                <a:extLst>
                  <a:ext uri="{FF2B5EF4-FFF2-40B4-BE49-F238E27FC236}">
                    <a16:creationId xmlns:a16="http://schemas.microsoft.com/office/drawing/2014/main" id="{F68B4788-2D33-4FF4-9C1A-3264FEE01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523"/>
                <a:ext cx="111" cy="212"/>
              </a:xfrm>
              <a:custGeom>
                <a:avLst/>
                <a:gdLst>
                  <a:gd name="T0" fmla="*/ 39 w 111"/>
                  <a:gd name="T1" fmla="*/ 2 h 212"/>
                  <a:gd name="T2" fmla="*/ 15 w 111"/>
                  <a:gd name="T3" fmla="*/ 8 h 212"/>
                  <a:gd name="T4" fmla="*/ 6 w 111"/>
                  <a:gd name="T5" fmla="*/ 25 h 212"/>
                  <a:gd name="T6" fmla="*/ 8 w 111"/>
                  <a:gd name="T7" fmla="*/ 35 h 212"/>
                  <a:gd name="T8" fmla="*/ 2 w 111"/>
                  <a:gd name="T9" fmla="*/ 48 h 212"/>
                  <a:gd name="T10" fmla="*/ 0 w 111"/>
                  <a:gd name="T11" fmla="*/ 62 h 212"/>
                  <a:gd name="T12" fmla="*/ 6 w 111"/>
                  <a:gd name="T13" fmla="*/ 62 h 212"/>
                  <a:gd name="T14" fmla="*/ 12 w 111"/>
                  <a:gd name="T15" fmla="*/ 52 h 212"/>
                  <a:gd name="T16" fmla="*/ 12 w 111"/>
                  <a:gd name="T17" fmla="*/ 58 h 212"/>
                  <a:gd name="T18" fmla="*/ 6 w 111"/>
                  <a:gd name="T19" fmla="*/ 71 h 212"/>
                  <a:gd name="T20" fmla="*/ 8 w 111"/>
                  <a:gd name="T21" fmla="*/ 85 h 212"/>
                  <a:gd name="T22" fmla="*/ 12 w 111"/>
                  <a:gd name="T23" fmla="*/ 75 h 212"/>
                  <a:gd name="T24" fmla="*/ 19 w 111"/>
                  <a:gd name="T25" fmla="*/ 75 h 212"/>
                  <a:gd name="T26" fmla="*/ 21 w 111"/>
                  <a:gd name="T27" fmla="*/ 85 h 212"/>
                  <a:gd name="T28" fmla="*/ 15 w 111"/>
                  <a:gd name="T29" fmla="*/ 93 h 212"/>
                  <a:gd name="T30" fmla="*/ 17 w 111"/>
                  <a:gd name="T31" fmla="*/ 102 h 212"/>
                  <a:gd name="T32" fmla="*/ 41 w 111"/>
                  <a:gd name="T33" fmla="*/ 99 h 212"/>
                  <a:gd name="T34" fmla="*/ 41 w 111"/>
                  <a:gd name="T35" fmla="*/ 116 h 212"/>
                  <a:gd name="T36" fmla="*/ 47 w 111"/>
                  <a:gd name="T37" fmla="*/ 122 h 212"/>
                  <a:gd name="T38" fmla="*/ 45 w 111"/>
                  <a:gd name="T39" fmla="*/ 133 h 212"/>
                  <a:gd name="T40" fmla="*/ 27 w 111"/>
                  <a:gd name="T41" fmla="*/ 139 h 212"/>
                  <a:gd name="T42" fmla="*/ 29 w 111"/>
                  <a:gd name="T43" fmla="*/ 147 h 212"/>
                  <a:gd name="T44" fmla="*/ 21 w 111"/>
                  <a:gd name="T45" fmla="*/ 166 h 212"/>
                  <a:gd name="T46" fmla="*/ 13 w 111"/>
                  <a:gd name="T47" fmla="*/ 172 h 212"/>
                  <a:gd name="T48" fmla="*/ 31 w 111"/>
                  <a:gd name="T49" fmla="*/ 176 h 212"/>
                  <a:gd name="T50" fmla="*/ 43 w 111"/>
                  <a:gd name="T51" fmla="*/ 182 h 212"/>
                  <a:gd name="T52" fmla="*/ 48 w 111"/>
                  <a:gd name="T53" fmla="*/ 180 h 212"/>
                  <a:gd name="T54" fmla="*/ 39 w 111"/>
                  <a:gd name="T55" fmla="*/ 185 h 212"/>
                  <a:gd name="T56" fmla="*/ 29 w 111"/>
                  <a:gd name="T57" fmla="*/ 193 h 212"/>
                  <a:gd name="T58" fmla="*/ 21 w 111"/>
                  <a:gd name="T59" fmla="*/ 203 h 212"/>
                  <a:gd name="T60" fmla="*/ 13 w 111"/>
                  <a:gd name="T61" fmla="*/ 212 h 212"/>
                  <a:gd name="T62" fmla="*/ 23 w 111"/>
                  <a:gd name="T63" fmla="*/ 207 h 212"/>
                  <a:gd name="T64" fmla="*/ 41 w 111"/>
                  <a:gd name="T65" fmla="*/ 201 h 212"/>
                  <a:gd name="T66" fmla="*/ 54 w 111"/>
                  <a:gd name="T67" fmla="*/ 199 h 212"/>
                  <a:gd name="T68" fmla="*/ 81 w 111"/>
                  <a:gd name="T69" fmla="*/ 195 h 212"/>
                  <a:gd name="T70" fmla="*/ 107 w 111"/>
                  <a:gd name="T71" fmla="*/ 187 h 212"/>
                  <a:gd name="T72" fmla="*/ 99 w 111"/>
                  <a:gd name="T73" fmla="*/ 182 h 212"/>
                  <a:gd name="T74" fmla="*/ 93 w 111"/>
                  <a:gd name="T75" fmla="*/ 180 h 212"/>
                  <a:gd name="T76" fmla="*/ 107 w 111"/>
                  <a:gd name="T77" fmla="*/ 170 h 212"/>
                  <a:gd name="T78" fmla="*/ 109 w 111"/>
                  <a:gd name="T79" fmla="*/ 149 h 212"/>
                  <a:gd name="T80" fmla="*/ 91 w 111"/>
                  <a:gd name="T81" fmla="*/ 145 h 212"/>
                  <a:gd name="T82" fmla="*/ 85 w 111"/>
                  <a:gd name="T83" fmla="*/ 118 h 212"/>
                  <a:gd name="T84" fmla="*/ 70 w 111"/>
                  <a:gd name="T85" fmla="*/ 102 h 212"/>
                  <a:gd name="T86" fmla="*/ 62 w 111"/>
                  <a:gd name="T87" fmla="*/ 71 h 212"/>
                  <a:gd name="T88" fmla="*/ 47 w 111"/>
                  <a:gd name="T89" fmla="*/ 71 h 212"/>
                  <a:gd name="T90" fmla="*/ 50 w 111"/>
                  <a:gd name="T91" fmla="*/ 64 h 212"/>
                  <a:gd name="T92" fmla="*/ 62 w 111"/>
                  <a:gd name="T93" fmla="*/ 31 h 212"/>
                  <a:gd name="T94" fmla="*/ 47 w 111"/>
                  <a:gd name="T95" fmla="*/ 23 h 212"/>
                  <a:gd name="T96" fmla="*/ 35 w 111"/>
                  <a:gd name="T97" fmla="*/ 14 h 212"/>
                  <a:gd name="T98" fmla="*/ 45 w 111"/>
                  <a:gd name="T99" fmla="*/ 0 h 212"/>
                  <a:gd name="T100" fmla="*/ 45 w 111"/>
                  <a:gd name="T10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1" h="212">
                    <a:moveTo>
                      <a:pt x="45" y="0"/>
                    </a:moveTo>
                    <a:lnTo>
                      <a:pt x="39" y="2"/>
                    </a:lnTo>
                    <a:lnTo>
                      <a:pt x="19" y="2"/>
                    </a:lnTo>
                    <a:lnTo>
                      <a:pt x="15" y="8"/>
                    </a:lnTo>
                    <a:lnTo>
                      <a:pt x="12" y="18"/>
                    </a:lnTo>
                    <a:lnTo>
                      <a:pt x="6" y="25"/>
                    </a:lnTo>
                    <a:lnTo>
                      <a:pt x="6" y="31"/>
                    </a:lnTo>
                    <a:lnTo>
                      <a:pt x="8" y="35"/>
                    </a:lnTo>
                    <a:lnTo>
                      <a:pt x="8" y="43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2" y="66"/>
                    </a:lnTo>
                    <a:lnTo>
                      <a:pt x="6" y="62"/>
                    </a:lnTo>
                    <a:lnTo>
                      <a:pt x="6" y="56"/>
                    </a:lnTo>
                    <a:lnTo>
                      <a:pt x="12" y="52"/>
                    </a:lnTo>
                    <a:lnTo>
                      <a:pt x="12" y="54"/>
                    </a:lnTo>
                    <a:lnTo>
                      <a:pt x="12" y="58"/>
                    </a:lnTo>
                    <a:lnTo>
                      <a:pt x="8" y="66"/>
                    </a:lnTo>
                    <a:lnTo>
                      <a:pt x="6" y="71"/>
                    </a:lnTo>
                    <a:lnTo>
                      <a:pt x="6" y="81"/>
                    </a:lnTo>
                    <a:lnTo>
                      <a:pt x="8" y="85"/>
                    </a:lnTo>
                    <a:lnTo>
                      <a:pt x="12" y="81"/>
                    </a:lnTo>
                    <a:lnTo>
                      <a:pt x="12" y="75"/>
                    </a:lnTo>
                    <a:lnTo>
                      <a:pt x="17" y="71"/>
                    </a:lnTo>
                    <a:lnTo>
                      <a:pt x="19" y="75"/>
                    </a:lnTo>
                    <a:lnTo>
                      <a:pt x="19" y="79"/>
                    </a:lnTo>
                    <a:lnTo>
                      <a:pt x="21" y="85"/>
                    </a:lnTo>
                    <a:lnTo>
                      <a:pt x="21" y="89"/>
                    </a:lnTo>
                    <a:lnTo>
                      <a:pt x="15" y="93"/>
                    </a:lnTo>
                    <a:lnTo>
                      <a:pt x="15" y="101"/>
                    </a:lnTo>
                    <a:lnTo>
                      <a:pt x="17" y="102"/>
                    </a:lnTo>
                    <a:lnTo>
                      <a:pt x="33" y="102"/>
                    </a:lnTo>
                    <a:lnTo>
                      <a:pt x="41" y="99"/>
                    </a:lnTo>
                    <a:lnTo>
                      <a:pt x="39" y="108"/>
                    </a:lnTo>
                    <a:lnTo>
                      <a:pt x="41" y="116"/>
                    </a:lnTo>
                    <a:lnTo>
                      <a:pt x="45" y="120"/>
                    </a:lnTo>
                    <a:lnTo>
                      <a:pt x="47" y="122"/>
                    </a:lnTo>
                    <a:lnTo>
                      <a:pt x="48" y="129"/>
                    </a:lnTo>
                    <a:lnTo>
                      <a:pt x="45" y="133"/>
                    </a:lnTo>
                    <a:lnTo>
                      <a:pt x="37" y="137"/>
                    </a:lnTo>
                    <a:lnTo>
                      <a:pt x="27" y="139"/>
                    </a:lnTo>
                    <a:lnTo>
                      <a:pt x="25" y="147"/>
                    </a:lnTo>
                    <a:lnTo>
                      <a:pt x="29" y="147"/>
                    </a:lnTo>
                    <a:lnTo>
                      <a:pt x="27" y="164"/>
                    </a:lnTo>
                    <a:lnTo>
                      <a:pt x="21" y="166"/>
                    </a:lnTo>
                    <a:lnTo>
                      <a:pt x="15" y="168"/>
                    </a:lnTo>
                    <a:lnTo>
                      <a:pt x="13" y="172"/>
                    </a:lnTo>
                    <a:lnTo>
                      <a:pt x="15" y="176"/>
                    </a:lnTo>
                    <a:lnTo>
                      <a:pt x="31" y="176"/>
                    </a:lnTo>
                    <a:lnTo>
                      <a:pt x="37" y="180"/>
                    </a:lnTo>
                    <a:lnTo>
                      <a:pt x="43" y="182"/>
                    </a:lnTo>
                    <a:lnTo>
                      <a:pt x="45" y="180"/>
                    </a:lnTo>
                    <a:lnTo>
                      <a:pt x="48" y="180"/>
                    </a:lnTo>
                    <a:lnTo>
                      <a:pt x="47" y="184"/>
                    </a:lnTo>
                    <a:lnTo>
                      <a:pt x="39" y="185"/>
                    </a:lnTo>
                    <a:lnTo>
                      <a:pt x="31" y="187"/>
                    </a:lnTo>
                    <a:lnTo>
                      <a:pt x="29" y="193"/>
                    </a:lnTo>
                    <a:lnTo>
                      <a:pt x="23" y="195"/>
                    </a:lnTo>
                    <a:lnTo>
                      <a:pt x="21" y="203"/>
                    </a:lnTo>
                    <a:lnTo>
                      <a:pt x="13" y="209"/>
                    </a:lnTo>
                    <a:lnTo>
                      <a:pt x="13" y="212"/>
                    </a:lnTo>
                    <a:lnTo>
                      <a:pt x="19" y="212"/>
                    </a:lnTo>
                    <a:lnTo>
                      <a:pt x="23" y="207"/>
                    </a:lnTo>
                    <a:lnTo>
                      <a:pt x="41" y="205"/>
                    </a:lnTo>
                    <a:lnTo>
                      <a:pt x="41" y="201"/>
                    </a:lnTo>
                    <a:lnTo>
                      <a:pt x="52" y="197"/>
                    </a:lnTo>
                    <a:lnTo>
                      <a:pt x="54" y="199"/>
                    </a:lnTo>
                    <a:lnTo>
                      <a:pt x="76" y="193"/>
                    </a:lnTo>
                    <a:lnTo>
                      <a:pt x="81" y="195"/>
                    </a:lnTo>
                    <a:lnTo>
                      <a:pt x="93" y="195"/>
                    </a:lnTo>
                    <a:lnTo>
                      <a:pt x="107" y="187"/>
                    </a:lnTo>
                    <a:lnTo>
                      <a:pt x="107" y="182"/>
                    </a:lnTo>
                    <a:lnTo>
                      <a:pt x="99" y="182"/>
                    </a:lnTo>
                    <a:lnTo>
                      <a:pt x="91" y="182"/>
                    </a:lnTo>
                    <a:lnTo>
                      <a:pt x="93" y="180"/>
                    </a:lnTo>
                    <a:lnTo>
                      <a:pt x="99" y="178"/>
                    </a:lnTo>
                    <a:lnTo>
                      <a:pt x="107" y="170"/>
                    </a:lnTo>
                    <a:lnTo>
                      <a:pt x="111" y="162"/>
                    </a:lnTo>
                    <a:lnTo>
                      <a:pt x="109" y="149"/>
                    </a:lnTo>
                    <a:lnTo>
                      <a:pt x="95" y="149"/>
                    </a:lnTo>
                    <a:lnTo>
                      <a:pt x="91" y="145"/>
                    </a:lnTo>
                    <a:lnTo>
                      <a:pt x="89" y="122"/>
                    </a:lnTo>
                    <a:lnTo>
                      <a:pt x="85" y="118"/>
                    </a:lnTo>
                    <a:lnTo>
                      <a:pt x="76" y="104"/>
                    </a:lnTo>
                    <a:lnTo>
                      <a:pt x="70" y="102"/>
                    </a:lnTo>
                    <a:lnTo>
                      <a:pt x="68" y="85"/>
                    </a:lnTo>
                    <a:lnTo>
                      <a:pt x="62" y="71"/>
                    </a:lnTo>
                    <a:lnTo>
                      <a:pt x="54" y="70"/>
                    </a:lnTo>
                    <a:lnTo>
                      <a:pt x="47" y="71"/>
                    </a:lnTo>
                    <a:lnTo>
                      <a:pt x="45" y="68"/>
                    </a:lnTo>
                    <a:lnTo>
                      <a:pt x="50" y="64"/>
                    </a:lnTo>
                    <a:lnTo>
                      <a:pt x="50" y="52"/>
                    </a:lnTo>
                    <a:lnTo>
                      <a:pt x="62" y="31"/>
                    </a:lnTo>
                    <a:lnTo>
                      <a:pt x="60" y="23"/>
                    </a:lnTo>
                    <a:lnTo>
                      <a:pt x="47" y="23"/>
                    </a:lnTo>
                    <a:lnTo>
                      <a:pt x="33" y="23"/>
                    </a:lnTo>
                    <a:lnTo>
                      <a:pt x="35" y="14"/>
                    </a:lnTo>
                    <a:lnTo>
                      <a:pt x="45" y="6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Freeform 167">
                <a:extLst>
                  <a:ext uri="{FF2B5EF4-FFF2-40B4-BE49-F238E27FC236}">
                    <a16:creationId xmlns:a16="http://schemas.microsoft.com/office/drawing/2014/main" id="{04E9BAA8-6FED-4F37-A7E5-B6D67F3F7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1637"/>
                <a:ext cx="6" cy="9"/>
              </a:xfrm>
              <a:custGeom>
                <a:avLst/>
                <a:gdLst>
                  <a:gd name="T0" fmla="*/ 4 w 6"/>
                  <a:gd name="T1" fmla="*/ 9 h 9"/>
                  <a:gd name="T2" fmla="*/ 0 w 6"/>
                  <a:gd name="T3" fmla="*/ 6 h 9"/>
                  <a:gd name="T4" fmla="*/ 0 w 6"/>
                  <a:gd name="T5" fmla="*/ 2 h 9"/>
                  <a:gd name="T6" fmla="*/ 6 w 6"/>
                  <a:gd name="T7" fmla="*/ 0 h 9"/>
                  <a:gd name="T8" fmla="*/ 6 w 6"/>
                  <a:gd name="T9" fmla="*/ 4 h 9"/>
                  <a:gd name="T10" fmla="*/ 4 w 6"/>
                  <a:gd name="T11" fmla="*/ 9 h 9"/>
                  <a:gd name="T12" fmla="*/ 4 w 6"/>
                  <a:gd name="T13" fmla="*/ 9 h 9"/>
                  <a:gd name="T14" fmla="*/ 4 w 6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Freeform 168">
                <a:extLst>
                  <a:ext uri="{FF2B5EF4-FFF2-40B4-BE49-F238E27FC236}">
                    <a16:creationId xmlns:a16="http://schemas.microsoft.com/office/drawing/2014/main" id="{23B2B6FD-80C4-467A-9D80-603A78A1B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596"/>
                <a:ext cx="4" cy="7"/>
              </a:xfrm>
              <a:custGeom>
                <a:avLst/>
                <a:gdLst>
                  <a:gd name="T0" fmla="*/ 0 w 4"/>
                  <a:gd name="T1" fmla="*/ 0 h 7"/>
                  <a:gd name="T2" fmla="*/ 4 w 4"/>
                  <a:gd name="T3" fmla="*/ 0 h 7"/>
                  <a:gd name="T4" fmla="*/ 4 w 4"/>
                  <a:gd name="T5" fmla="*/ 7 h 7"/>
                  <a:gd name="T6" fmla="*/ 0 w 4"/>
                  <a:gd name="T7" fmla="*/ 7 h 7"/>
                  <a:gd name="T8" fmla="*/ 0 w 4"/>
                  <a:gd name="T9" fmla="*/ 0 h 7"/>
                  <a:gd name="T10" fmla="*/ 0 w 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4" y="0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Freeform 169">
                <a:extLst>
                  <a:ext uri="{FF2B5EF4-FFF2-40B4-BE49-F238E27FC236}">
                    <a16:creationId xmlns:a16="http://schemas.microsoft.com/office/drawing/2014/main" id="{49470EB8-7D7A-49D0-A534-55AB6126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154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5 w 7"/>
                  <a:gd name="T3" fmla="*/ 9 h 9"/>
                  <a:gd name="T4" fmla="*/ 0 w 7"/>
                  <a:gd name="T5" fmla="*/ 9 h 9"/>
                  <a:gd name="T6" fmla="*/ 2 w 7"/>
                  <a:gd name="T7" fmla="*/ 2 h 9"/>
                  <a:gd name="T8" fmla="*/ 3 w 7"/>
                  <a:gd name="T9" fmla="*/ 0 h 9"/>
                  <a:gd name="T10" fmla="*/ 7 w 7"/>
                  <a:gd name="T11" fmla="*/ 0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5" y="9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Freeform 170">
                <a:extLst>
                  <a:ext uri="{FF2B5EF4-FFF2-40B4-BE49-F238E27FC236}">
                    <a16:creationId xmlns:a16="http://schemas.microsoft.com/office/drawing/2014/main" id="{689EEC83-2928-4C4B-8FAE-6D2A36B8A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1527"/>
                <a:ext cx="10" cy="16"/>
              </a:xfrm>
              <a:custGeom>
                <a:avLst/>
                <a:gdLst>
                  <a:gd name="T0" fmla="*/ 10 w 10"/>
                  <a:gd name="T1" fmla="*/ 0 h 16"/>
                  <a:gd name="T2" fmla="*/ 10 w 10"/>
                  <a:gd name="T3" fmla="*/ 8 h 16"/>
                  <a:gd name="T4" fmla="*/ 6 w 10"/>
                  <a:gd name="T5" fmla="*/ 12 h 16"/>
                  <a:gd name="T6" fmla="*/ 0 w 10"/>
                  <a:gd name="T7" fmla="*/ 16 h 16"/>
                  <a:gd name="T8" fmla="*/ 0 w 10"/>
                  <a:gd name="T9" fmla="*/ 10 h 16"/>
                  <a:gd name="T10" fmla="*/ 6 w 10"/>
                  <a:gd name="T11" fmla="*/ 4 h 16"/>
                  <a:gd name="T12" fmla="*/ 10 w 10"/>
                  <a:gd name="T13" fmla="*/ 0 h 16"/>
                  <a:gd name="T14" fmla="*/ 10 w 10"/>
                  <a:gd name="T15" fmla="*/ 0 h 16"/>
                  <a:gd name="T16" fmla="*/ 10 w 10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6">
                    <a:moveTo>
                      <a:pt x="10" y="0"/>
                    </a:moveTo>
                    <a:lnTo>
                      <a:pt x="10" y="8"/>
                    </a:lnTo>
                    <a:lnTo>
                      <a:pt x="6" y="1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6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Freeform 171">
                <a:extLst>
                  <a:ext uri="{FF2B5EF4-FFF2-40B4-BE49-F238E27FC236}">
                    <a16:creationId xmlns:a16="http://schemas.microsoft.com/office/drawing/2014/main" id="{681CC27B-8D3F-4950-B3BE-543BB06DC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1719"/>
                <a:ext cx="5" cy="3"/>
              </a:xfrm>
              <a:custGeom>
                <a:avLst/>
                <a:gdLst>
                  <a:gd name="T0" fmla="*/ 0 w 5"/>
                  <a:gd name="T1" fmla="*/ 1 h 3"/>
                  <a:gd name="T2" fmla="*/ 3 w 5"/>
                  <a:gd name="T3" fmla="*/ 0 h 3"/>
                  <a:gd name="T4" fmla="*/ 5 w 5"/>
                  <a:gd name="T5" fmla="*/ 1 h 3"/>
                  <a:gd name="T6" fmla="*/ 1 w 5"/>
                  <a:gd name="T7" fmla="*/ 3 h 3"/>
                  <a:gd name="T8" fmla="*/ 0 w 5"/>
                  <a:gd name="T9" fmla="*/ 1 h 3"/>
                  <a:gd name="T10" fmla="*/ 0 w 5"/>
                  <a:gd name="T11" fmla="*/ 1 h 3"/>
                  <a:gd name="T12" fmla="*/ 0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3" y="0"/>
                    </a:lnTo>
                    <a:lnTo>
                      <a:pt x="5" y="1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Freeform 172">
                <a:extLst>
                  <a:ext uri="{FF2B5EF4-FFF2-40B4-BE49-F238E27FC236}">
                    <a16:creationId xmlns:a16="http://schemas.microsoft.com/office/drawing/2014/main" id="{432A680B-E655-44A2-A853-8C3D16400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612"/>
                <a:ext cx="38" cy="31"/>
              </a:xfrm>
              <a:custGeom>
                <a:avLst/>
                <a:gdLst>
                  <a:gd name="T0" fmla="*/ 7 w 38"/>
                  <a:gd name="T1" fmla="*/ 0 h 31"/>
                  <a:gd name="T2" fmla="*/ 7 w 38"/>
                  <a:gd name="T3" fmla="*/ 10 h 31"/>
                  <a:gd name="T4" fmla="*/ 0 w 38"/>
                  <a:gd name="T5" fmla="*/ 19 h 31"/>
                  <a:gd name="T6" fmla="*/ 0 w 38"/>
                  <a:gd name="T7" fmla="*/ 23 h 31"/>
                  <a:gd name="T8" fmla="*/ 6 w 38"/>
                  <a:gd name="T9" fmla="*/ 29 h 31"/>
                  <a:gd name="T10" fmla="*/ 13 w 38"/>
                  <a:gd name="T11" fmla="*/ 25 h 31"/>
                  <a:gd name="T12" fmla="*/ 21 w 38"/>
                  <a:gd name="T13" fmla="*/ 27 h 31"/>
                  <a:gd name="T14" fmla="*/ 26 w 38"/>
                  <a:gd name="T15" fmla="*/ 31 h 31"/>
                  <a:gd name="T16" fmla="*/ 34 w 38"/>
                  <a:gd name="T17" fmla="*/ 25 h 31"/>
                  <a:gd name="T18" fmla="*/ 38 w 38"/>
                  <a:gd name="T19" fmla="*/ 15 h 31"/>
                  <a:gd name="T20" fmla="*/ 34 w 38"/>
                  <a:gd name="T21" fmla="*/ 13 h 31"/>
                  <a:gd name="T22" fmla="*/ 26 w 38"/>
                  <a:gd name="T23" fmla="*/ 2 h 31"/>
                  <a:gd name="T24" fmla="*/ 17 w 38"/>
                  <a:gd name="T25" fmla="*/ 2 h 31"/>
                  <a:gd name="T26" fmla="*/ 15 w 38"/>
                  <a:gd name="T27" fmla="*/ 0 h 31"/>
                  <a:gd name="T28" fmla="*/ 7 w 38"/>
                  <a:gd name="T29" fmla="*/ 0 h 31"/>
                  <a:gd name="T30" fmla="*/ 7 w 38"/>
                  <a:gd name="T31" fmla="*/ 0 h 31"/>
                  <a:gd name="T32" fmla="*/ 7 w 38"/>
                  <a:gd name="T3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31">
                    <a:moveTo>
                      <a:pt x="7" y="0"/>
                    </a:moveTo>
                    <a:lnTo>
                      <a:pt x="7" y="10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6" y="29"/>
                    </a:lnTo>
                    <a:lnTo>
                      <a:pt x="13" y="25"/>
                    </a:lnTo>
                    <a:lnTo>
                      <a:pt x="21" y="27"/>
                    </a:lnTo>
                    <a:lnTo>
                      <a:pt x="26" y="31"/>
                    </a:lnTo>
                    <a:lnTo>
                      <a:pt x="34" y="25"/>
                    </a:lnTo>
                    <a:lnTo>
                      <a:pt x="38" y="15"/>
                    </a:lnTo>
                    <a:lnTo>
                      <a:pt x="34" y="13"/>
                    </a:lnTo>
                    <a:lnTo>
                      <a:pt x="26" y="2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Freeform 173">
                <a:extLst>
                  <a:ext uri="{FF2B5EF4-FFF2-40B4-BE49-F238E27FC236}">
                    <a16:creationId xmlns:a16="http://schemas.microsoft.com/office/drawing/2014/main" id="{4498DA81-299D-4341-91E7-ECFED843B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612"/>
                <a:ext cx="62" cy="93"/>
              </a:xfrm>
              <a:custGeom>
                <a:avLst/>
                <a:gdLst>
                  <a:gd name="T0" fmla="*/ 62 w 62"/>
                  <a:gd name="T1" fmla="*/ 31 h 93"/>
                  <a:gd name="T2" fmla="*/ 56 w 62"/>
                  <a:gd name="T3" fmla="*/ 27 h 93"/>
                  <a:gd name="T4" fmla="*/ 48 w 62"/>
                  <a:gd name="T5" fmla="*/ 25 h 93"/>
                  <a:gd name="T6" fmla="*/ 40 w 62"/>
                  <a:gd name="T7" fmla="*/ 29 h 93"/>
                  <a:gd name="T8" fmla="*/ 35 w 62"/>
                  <a:gd name="T9" fmla="*/ 23 h 93"/>
                  <a:gd name="T10" fmla="*/ 35 w 62"/>
                  <a:gd name="T11" fmla="*/ 19 h 93"/>
                  <a:gd name="T12" fmla="*/ 43 w 62"/>
                  <a:gd name="T13" fmla="*/ 10 h 93"/>
                  <a:gd name="T14" fmla="*/ 43 w 62"/>
                  <a:gd name="T15" fmla="*/ 0 h 93"/>
                  <a:gd name="T16" fmla="*/ 31 w 62"/>
                  <a:gd name="T17" fmla="*/ 2 h 93"/>
                  <a:gd name="T18" fmla="*/ 27 w 62"/>
                  <a:gd name="T19" fmla="*/ 6 h 93"/>
                  <a:gd name="T20" fmla="*/ 25 w 62"/>
                  <a:gd name="T21" fmla="*/ 15 h 93"/>
                  <a:gd name="T22" fmla="*/ 27 w 62"/>
                  <a:gd name="T23" fmla="*/ 21 h 93"/>
                  <a:gd name="T24" fmla="*/ 21 w 62"/>
                  <a:gd name="T25" fmla="*/ 25 h 93"/>
                  <a:gd name="T26" fmla="*/ 13 w 62"/>
                  <a:gd name="T27" fmla="*/ 23 h 93"/>
                  <a:gd name="T28" fmla="*/ 8 w 62"/>
                  <a:gd name="T29" fmla="*/ 25 h 93"/>
                  <a:gd name="T30" fmla="*/ 4 w 62"/>
                  <a:gd name="T31" fmla="*/ 31 h 93"/>
                  <a:gd name="T32" fmla="*/ 10 w 62"/>
                  <a:gd name="T33" fmla="*/ 39 h 93"/>
                  <a:gd name="T34" fmla="*/ 8 w 62"/>
                  <a:gd name="T35" fmla="*/ 42 h 93"/>
                  <a:gd name="T36" fmla="*/ 4 w 62"/>
                  <a:gd name="T37" fmla="*/ 46 h 93"/>
                  <a:gd name="T38" fmla="*/ 8 w 62"/>
                  <a:gd name="T39" fmla="*/ 48 h 93"/>
                  <a:gd name="T40" fmla="*/ 13 w 62"/>
                  <a:gd name="T41" fmla="*/ 46 h 93"/>
                  <a:gd name="T42" fmla="*/ 17 w 62"/>
                  <a:gd name="T43" fmla="*/ 48 h 93"/>
                  <a:gd name="T44" fmla="*/ 13 w 62"/>
                  <a:gd name="T45" fmla="*/ 56 h 93"/>
                  <a:gd name="T46" fmla="*/ 13 w 62"/>
                  <a:gd name="T47" fmla="*/ 64 h 93"/>
                  <a:gd name="T48" fmla="*/ 17 w 62"/>
                  <a:gd name="T49" fmla="*/ 66 h 93"/>
                  <a:gd name="T50" fmla="*/ 17 w 62"/>
                  <a:gd name="T51" fmla="*/ 67 h 93"/>
                  <a:gd name="T52" fmla="*/ 4 w 62"/>
                  <a:gd name="T53" fmla="*/ 71 h 93"/>
                  <a:gd name="T54" fmla="*/ 0 w 62"/>
                  <a:gd name="T55" fmla="*/ 75 h 93"/>
                  <a:gd name="T56" fmla="*/ 2 w 62"/>
                  <a:gd name="T57" fmla="*/ 85 h 93"/>
                  <a:gd name="T58" fmla="*/ 6 w 62"/>
                  <a:gd name="T59" fmla="*/ 87 h 93"/>
                  <a:gd name="T60" fmla="*/ 8 w 62"/>
                  <a:gd name="T61" fmla="*/ 91 h 93"/>
                  <a:gd name="T62" fmla="*/ 13 w 62"/>
                  <a:gd name="T63" fmla="*/ 93 h 93"/>
                  <a:gd name="T64" fmla="*/ 21 w 62"/>
                  <a:gd name="T65" fmla="*/ 89 h 93"/>
                  <a:gd name="T66" fmla="*/ 33 w 62"/>
                  <a:gd name="T67" fmla="*/ 83 h 93"/>
                  <a:gd name="T68" fmla="*/ 46 w 62"/>
                  <a:gd name="T69" fmla="*/ 77 h 93"/>
                  <a:gd name="T70" fmla="*/ 56 w 62"/>
                  <a:gd name="T71" fmla="*/ 75 h 93"/>
                  <a:gd name="T72" fmla="*/ 60 w 62"/>
                  <a:gd name="T73" fmla="*/ 58 h 93"/>
                  <a:gd name="T74" fmla="*/ 62 w 62"/>
                  <a:gd name="T75" fmla="*/ 50 h 93"/>
                  <a:gd name="T76" fmla="*/ 62 w 62"/>
                  <a:gd name="T77" fmla="*/ 44 h 93"/>
                  <a:gd name="T78" fmla="*/ 62 w 62"/>
                  <a:gd name="T79" fmla="*/ 31 h 93"/>
                  <a:gd name="T80" fmla="*/ 62 w 62"/>
                  <a:gd name="T81" fmla="*/ 31 h 93"/>
                  <a:gd name="T82" fmla="*/ 62 w 62"/>
                  <a:gd name="T83" fmla="*/ 3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93">
                    <a:moveTo>
                      <a:pt x="62" y="31"/>
                    </a:moveTo>
                    <a:lnTo>
                      <a:pt x="56" y="27"/>
                    </a:lnTo>
                    <a:lnTo>
                      <a:pt x="48" y="25"/>
                    </a:lnTo>
                    <a:lnTo>
                      <a:pt x="40" y="29"/>
                    </a:lnTo>
                    <a:lnTo>
                      <a:pt x="35" y="23"/>
                    </a:lnTo>
                    <a:lnTo>
                      <a:pt x="35" y="19"/>
                    </a:lnTo>
                    <a:lnTo>
                      <a:pt x="43" y="10"/>
                    </a:lnTo>
                    <a:lnTo>
                      <a:pt x="43" y="0"/>
                    </a:lnTo>
                    <a:lnTo>
                      <a:pt x="31" y="2"/>
                    </a:lnTo>
                    <a:lnTo>
                      <a:pt x="27" y="6"/>
                    </a:lnTo>
                    <a:lnTo>
                      <a:pt x="25" y="15"/>
                    </a:lnTo>
                    <a:lnTo>
                      <a:pt x="27" y="21"/>
                    </a:lnTo>
                    <a:lnTo>
                      <a:pt x="21" y="25"/>
                    </a:lnTo>
                    <a:lnTo>
                      <a:pt x="13" y="23"/>
                    </a:lnTo>
                    <a:lnTo>
                      <a:pt x="8" y="25"/>
                    </a:lnTo>
                    <a:lnTo>
                      <a:pt x="4" y="31"/>
                    </a:lnTo>
                    <a:lnTo>
                      <a:pt x="10" y="39"/>
                    </a:lnTo>
                    <a:lnTo>
                      <a:pt x="8" y="42"/>
                    </a:lnTo>
                    <a:lnTo>
                      <a:pt x="4" y="46"/>
                    </a:lnTo>
                    <a:lnTo>
                      <a:pt x="8" y="48"/>
                    </a:lnTo>
                    <a:lnTo>
                      <a:pt x="13" y="46"/>
                    </a:lnTo>
                    <a:lnTo>
                      <a:pt x="17" y="48"/>
                    </a:lnTo>
                    <a:lnTo>
                      <a:pt x="13" y="56"/>
                    </a:lnTo>
                    <a:lnTo>
                      <a:pt x="13" y="64"/>
                    </a:lnTo>
                    <a:lnTo>
                      <a:pt x="17" y="66"/>
                    </a:lnTo>
                    <a:lnTo>
                      <a:pt x="17" y="67"/>
                    </a:lnTo>
                    <a:lnTo>
                      <a:pt x="4" y="71"/>
                    </a:lnTo>
                    <a:lnTo>
                      <a:pt x="0" y="75"/>
                    </a:lnTo>
                    <a:lnTo>
                      <a:pt x="2" y="85"/>
                    </a:lnTo>
                    <a:lnTo>
                      <a:pt x="6" y="87"/>
                    </a:lnTo>
                    <a:lnTo>
                      <a:pt x="8" y="91"/>
                    </a:lnTo>
                    <a:lnTo>
                      <a:pt x="13" y="93"/>
                    </a:lnTo>
                    <a:lnTo>
                      <a:pt x="21" y="89"/>
                    </a:lnTo>
                    <a:lnTo>
                      <a:pt x="33" y="83"/>
                    </a:lnTo>
                    <a:lnTo>
                      <a:pt x="46" y="77"/>
                    </a:lnTo>
                    <a:lnTo>
                      <a:pt x="56" y="75"/>
                    </a:lnTo>
                    <a:lnTo>
                      <a:pt x="60" y="58"/>
                    </a:lnTo>
                    <a:lnTo>
                      <a:pt x="62" y="50"/>
                    </a:lnTo>
                    <a:lnTo>
                      <a:pt x="62" y="44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Freeform 174">
                <a:extLst>
                  <a:ext uri="{FF2B5EF4-FFF2-40B4-BE49-F238E27FC236}">
                    <a16:creationId xmlns:a16="http://schemas.microsoft.com/office/drawing/2014/main" id="{7EDE60CD-067E-4F45-861C-EFBFDBE66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1912"/>
                <a:ext cx="109" cy="77"/>
              </a:xfrm>
              <a:custGeom>
                <a:avLst/>
                <a:gdLst>
                  <a:gd name="T0" fmla="*/ 101 w 109"/>
                  <a:gd name="T1" fmla="*/ 67 h 77"/>
                  <a:gd name="T2" fmla="*/ 109 w 109"/>
                  <a:gd name="T3" fmla="*/ 53 h 77"/>
                  <a:gd name="T4" fmla="*/ 105 w 109"/>
                  <a:gd name="T5" fmla="*/ 42 h 77"/>
                  <a:gd name="T6" fmla="*/ 92 w 109"/>
                  <a:gd name="T7" fmla="*/ 40 h 77"/>
                  <a:gd name="T8" fmla="*/ 88 w 109"/>
                  <a:gd name="T9" fmla="*/ 27 h 77"/>
                  <a:gd name="T10" fmla="*/ 77 w 109"/>
                  <a:gd name="T11" fmla="*/ 30 h 77"/>
                  <a:gd name="T12" fmla="*/ 63 w 109"/>
                  <a:gd name="T13" fmla="*/ 30 h 77"/>
                  <a:gd name="T14" fmla="*/ 63 w 109"/>
                  <a:gd name="T15" fmla="*/ 25 h 77"/>
                  <a:gd name="T16" fmla="*/ 50 w 109"/>
                  <a:gd name="T17" fmla="*/ 25 h 77"/>
                  <a:gd name="T18" fmla="*/ 46 w 109"/>
                  <a:gd name="T19" fmla="*/ 27 h 77"/>
                  <a:gd name="T20" fmla="*/ 39 w 109"/>
                  <a:gd name="T21" fmla="*/ 27 h 77"/>
                  <a:gd name="T22" fmla="*/ 31 w 109"/>
                  <a:gd name="T23" fmla="*/ 30 h 77"/>
                  <a:gd name="T24" fmla="*/ 27 w 109"/>
                  <a:gd name="T25" fmla="*/ 25 h 77"/>
                  <a:gd name="T26" fmla="*/ 42 w 109"/>
                  <a:gd name="T27" fmla="*/ 17 h 77"/>
                  <a:gd name="T28" fmla="*/ 44 w 109"/>
                  <a:gd name="T29" fmla="*/ 9 h 77"/>
                  <a:gd name="T30" fmla="*/ 50 w 109"/>
                  <a:gd name="T31" fmla="*/ 4 h 77"/>
                  <a:gd name="T32" fmla="*/ 40 w 109"/>
                  <a:gd name="T33" fmla="*/ 0 h 77"/>
                  <a:gd name="T34" fmla="*/ 23 w 109"/>
                  <a:gd name="T35" fmla="*/ 4 h 77"/>
                  <a:gd name="T36" fmla="*/ 23 w 109"/>
                  <a:gd name="T37" fmla="*/ 17 h 77"/>
                  <a:gd name="T38" fmla="*/ 10 w 109"/>
                  <a:gd name="T39" fmla="*/ 21 h 77"/>
                  <a:gd name="T40" fmla="*/ 0 w 109"/>
                  <a:gd name="T41" fmla="*/ 23 h 77"/>
                  <a:gd name="T42" fmla="*/ 4 w 109"/>
                  <a:gd name="T43" fmla="*/ 40 h 77"/>
                  <a:gd name="T44" fmla="*/ 10 w 109"/>
                  <a:gd name="T45" fmla="*/ 46 h 77"/>
                  <a:gd name="T46" fmla="*/ 6 w 109"/>
                  <a:gd name="T47" fmla="*/ 57 h 77"/>
                  <a:gd name="T48" fmla="*/ 6 w 109"/>
                  <a:gd name="T49" fmla="*/ 69 h 77"/>
                  <a:gd name="T50" fmla="*/ 15 w 109"/>
                  <a:gd name="T51" fmla="*/ 71 h 77"/>
                  <a:gd name="T52" fmla="*/ 37 w 109"/>
                  <a:gd name="T53" fmla="*/ 63 h 77"/>
                  <a:gd name="T54" fmla="*/ 42 w 109"/>
                  <a:gd name="T55" fmla="*/ 53 h 77"/>
                  <a:gd name="T56" fmla="*/ 50 w 109"/>
                  <a:gd name="T57" fmla="*/ 44 h 77"/>
                  <a:gd name="T58" fmla="*/ 57 w 109"/>
                  <a:gd name="T59" fmla="*/ 50 h 77"/>
                  <a:gd name="T60" fmla="*/ 59 w 109"/>
                  <a:gd name="T61" fmla="*/ 63 h 77"/>
                  <a:gd name="T62" fmla="*/ 58 w 109"/>
                  <a:gd name="T63" fmla="*/ 77 h 77"/>
                  <a:gd name="T64" fmla="*/ 75 w 109"/>
                  <a:gd name="T65" fmla="*/ 75 h 77"/>
                  <a:gd name="T66" fmla="*/ 88 w 109"/>
                  <a:gd name="T67" fmla="*/ 65 h 77"/>
                  <a:gd name="T68" fmla="*/ 96 w 109"/>
                  <a:gd name="T69" fmla="*/ 65 h 77"/>
                  <a:gd name="T70" fmla="*/ 101 w 109"/>
                  <a:gd name="T71" fmla="*/ 67 h 77"/>
                  <a:gd name="T72" fmla="*/ 101 w 109"/>
                  <a:gd name="T73" fmla="*/ 67 h 77"/>
                  <a:gd name="T74" fmla="*/ 101 w 109"/>
                  <a:gd name="T75" fmla="*/ 67 h 77"/>
                  <a:gd name="T76" fmla="*/ 101 w 109"/>
                  <a:gd name="T77" fmla="*/ 6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9" h="77">
                    <a:moveTo>
                      <a:pt x="101" y="67"/>
                    </a:moveTo>
                    <a:lnTo>
                      <a:pt x="109" y="53"/>
                    </a:lnTo>
                    <a:lnTo>
                      <a:pt x="105" y="42"/>
                    </a:lnTo>
                    <a:lnTo>
                      <a:pt x="92" y="40"/>
                    </a:lnTo>
                    <a:lnTo>
                      <a:pt x="88" y="27"/>
                    </a:lnTo>
                    <a:lnTo>
                      <a:pt x="77" y="30"/>
                    </a:lnTo>
                    <a:lnTo>
                      <a:pt x="63" y="30"/>
                    </a:lnTo>
                    <a:lnTo>
                      <a:pt x="63" y="25"/>
                    </a:lnTo>
                    <a:lnTo>
                      <a:pt x="50" y="25"/>
                    </a:lnTo>
                    <a:lnTo>
                      <a:pt x="46" y="27"/>
                    </a:lnTo>
                    <a:lnTo>
                      <a:pt x="39" y="27"/>
                    </a:lnTo>
                    <a:lnTo>
                      <a:pt x="31" y="30"/>
                    </a:lnTo>
                    <a:lnTo>
                      <a:pt x="27" y="25"/>
                    </a:lnTo>
                    <a:lnTo>
                      <a:pt x="42" y="17"/>
                    </a:lnTo>
                    <a:lnTo>
                      <a:pt x="44" y="9"/>
                    </a:lnTo>
                    <a:lnTo>
                      <a:pt x="50" y="4"/>
                    </a:lnTo>
                    <a:lnTo>
                      <a:pt x="40" y="0"/>
                    </a:lnTo>
                    <a:lnTo>
                      <a:pt x="23" y="4"/>
                    </a:lnTo>
                    <a:lnTo>
                      <a:pt x="23" y="17"/>
                    </a:lnTo>
                    <a:lnTo>
                      <a:pt x="10" y="21"/>
                    </a:lnTo>
                    <a:lnTo>
                      <a:pt x="0" y="23"/>
                    </a:lnTo>
                    <a:lnTo>
                      <a:pt x="4" y="40"/>
                    </a:lnTo>
                    <a:lnTo>
                      <a:pt x="10" y="46"/>
                    </a:lnTo>
                    <a:lnTo>
                      <a:pt x="6" y="57"/>
                    </a:lnTo>
                    <a:lnTo>
                      <a:pt x="6" y="69"/>
                    </a:lnTo>
                    <a:lnTo>
                      <a:pt x="15" y="71"/>
                    </a:lnTo>
                    <a:lnTo>
                      <a:pt x="37" y="63"/>
                    </a:lnTo>
                    <a:lnTo>
                      <a:pt x="42" y="53"/>
                    </a:lnTo>
                    <a:lnTo>
                      <a:pt x="50" y="44"/>
                    </a:lnTo>
                    <a:lnTo>
                      <a:pt x="57" y="50"/>
                    </a:lnTo>
                    <a:lnTo>
                      <a:pt x="59" y="63"/>
                    </a:lnTo>
                    <a:lnTo>
                      <a:pt x="58" y="77"/>
                    </a:lnTo>
                    <a:lnTo>
                      <a:pt x="75" y="75"/>
                    </a:lnTo>
                    <a:lnTo>
                      <a:pt x="88" y="65"/>
                    </a:lnTo>
                    <a:lnTo>
                      <a:pt x="96" y="65"/>
                    </a:lnTo>
                    <a:lnTo>
                      <a:pt x="101" y="67"/>
                    </a:lnTo>
                    <a:lnTo>
                      <a:pt x="101" y="67"/>
                    </a:lnTo>
                    <a:lnTo>
                      <a:pt x="101" y="67"/>
                    </a:lnTo>
                    <a:lnTo>
                      <a:pt x="101" y="6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Freeform 175">
                <a:extLst>
                  <a:ext uri="{FF2B5EF4-FFF2-40B4-BE49-F238E27FC236}">
                    <a16:creationId xmlns:a16="http://schemas.microsoft.com/office/drawing/2014/main" id="{27B5DC39-6C89-4D7B-83FE-43B7DF89D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1863"/>
                <a:ext cx="156" cy="79"/>
              </a:xfrm>
              <a:custGeom>
                <a:avLst/>
                <a:gdLst>
                  <a:gd name="T0" fmla="*/ 62 w 156"/>
                  <a:gd name="T1" fmla="*/ 75 h 79"/>
                  <a:gd name="T2" fmla="*/ 68 w 156"/>
                  <a:gd name="T3" fmla="*/ 65 h 79"/>
                  <a:gd name="T4" fmla="*/ 89 w 156"/>
                  <a:gd name="T5" fmla="*/ 54 h 79"/>
                  <a:gd name="T6" fmla="*/ 96 w 156"/>
                  <a:gd name="T7" fmla="*/ 60 h 79"/>
                  <a:gd name="T8" fmla="*/ 106 w 156"/>
                  <a:gd name="T9" fmla="*/ 60 h 79"/>
                  <a:gd name="T10" fmla="*/ 108 w 156"/>
                  <a:gd name="T11" fmla="*/ 46 h 79"/>
                  <a:gd name="T12" fmla="*/ 118 w 156"/>
                  <a:gd name="T13" fmla="*/ 46 h 79"/>
                  <a:gd name="T14" fmla="*/ 129 w 156"/>
                  <a:gd name="T15" fmla="*/ 36 h 79"/>
                  <a:gd name="T16" fmla="*/ 147 w 156"/>
                  <a:gd name="T17" fmla="*/ 33 h 79"/>
                  <a:gd name="T18" fmla="*/ 156 w 156"/>
                  <a:gd name="T19" fmla="*/ 21 h 79"/>
                  <a:gd name="T20" fmla="*/ 150 w 156"/>
                  <a:gd name="T21" fmla="*/ 15 h 79"/>
                  <a:gd name="T22" fmla="*/ 131 w 156"/>
                  <a:gd name="T23" fmla="*/ 10 h 79"/>
                  <a:gd name="T24" fmla="*/ 106 w 156"/>
                  <a:gd name="T25" fmla="*/ 6 h 79"/>
                  <a:gd name="T26" fmla="*/ 87 w 156"/>
                  <a:gd name="T27" fmla="*/ 12 h 79"/>
                  <a:gd name="T28" fmla="*/ 81 w 156"/>
                  <a:gd name="T29" fmla="*/ 2 h 79"/>
                  <a:gd name="T30" fmla="*/ 73 w 156"/>
                  <a:gd name="T31" fmla="*/ 0 h 79"/>
                  <a:gd name="T32" fmla="*/ 58 w 156"/>
                  <a:gd name="T33" fmla="*/ 8 h 79"/>
                  <a:gd name="T34" fmla="*/ 62 w 156"/>
                  <a:gd name="T35" fmla="*/ 17 h 79"/>
                  <a:gd name="T36" fmla="*/ 45 w 156"/>
                  <a:gd name="T37" fmla="*/ 19 h 79"/>
                  <a:gd name="T38" fmla="*/ 39 w 156"/>
                  <a:gd name="T39" fmla="*/ 13 h 79"/>
                  <a:gd name="T40" fmla="*/ 27 w 156"/>
                  <a:gd name="T41" fmla="*/ 13 h 79"/>
                  <a:gd name="T42" fmla="*/ 21 w 156"/>
                  <a:gd name="T43" fmla="*/ 19 h 79"/>
                  <a:gd name="T44" fmla="*/ 17 w 156"/>
                  <a:gd name="T45" fmla="*/ 29 h 79"/>
                  <a:gd name="T46" fmla="*/ 10 w 156"/>
                  <a:gd name="T47" fmla="*/ 29 h 79"/>
                  <a:gd name="T48" fmla="*/ 4 w 156"/>
                  <a:gd name="T49" fmla="*/ 35 h 79"/>
                  <a:gd name="T50" fmla="*/ 14 w 156"/>
                  <a:gd name="T51" fmla="*/ 36 h 79"/>
                  <a:gd name="T52" fmla="*/ 29 w 156"/>
                  <a:gd name="T53" fmla="*/ 36 h 79"/>
                  <a:gd name="T54" fmla="*/ 33 w 156"/>
                  <a:gd name="T55" fmla="*/ 46 h 79"/>
                  <a:gd name="T56" fmla="*/ 45 w 156"/>
                  <a:gd name="T57" fmla="*/ 46 h 79"/>
                  <a:gd name="T58" fmla="*/ 45 w 156"/>
                  <a:gd name="T59" fmla="*/ 54 h 79"/>
                  <a:gd name="T60" fmla="*/ 29 w 156"/>
                  <a:gd name="T61" fmla="*/ 63 h 79"/>
                  <a:gd name="T62" fmla="*/ 16 w 156"/>
                  <a:gd name="T63" fmla="*/ 65 h 79"/>
                  <a:gd name="T64" fmla="*/ 0 w 156"/>
                  <a:gd name="T65" fmla="*/ 73 h 79"/>
                  <a:gd name="T66" fmla="*/ 4 w 156"/>
                  <a:gd name="T67" fmla="*/ 79 h 79"/>
                  <a:gd name="T68" fmla="*/ 12 w 156"/>
                  <a:gd name="T69" fmla="*/ 75 h 79"/>
                  <a:gd name="T70" fmla="*/ 19 w 156"/>
                  <a:gd name="T71" fmla="*/ 75 h 79"/>
                  <a:gd name="T72" fmla="*/ 23 w 156"/>
                  <a:gd name="T73" fmla="*/ 73 h 79"/>
                  <a:gd name="T74" fmla="*/ 37 w 156"/>
                  <a:gd name="T75" fmla="*/ 73 h 79"/>
                  <a:gd name="T76" fmla="*/ 37 w 156"/>
                  <a:gd name="T77" fmla="*/ 79 h 79"/>
                  <a:gd name="T78" fmla="*/ 50 w 156"/>
                  <a:gd name="T79" fmla="*/ 79 h 79"/>
                  <a:gd name="T80" fmla="*/ 62 w 156"/>
                  <a:gd name="T81" fmla="*/ 75 h 79"/>
                  <a:gd name="T82" fmla="*/ 62 w 156"/>
                  <a:gd name="T83" fmla="*/ 75 h 79"/>
                  <a:gd name="T84" fmla="*/ 62 w 156"/>
                  <a:gd name="T85" fmla="*/ 7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6" h="79">
                    <a:moveTo>
                      <a:pt x="62" y="75"/>
                    </a:moveTo>
                    <a:lnTo>
                      <a:pt x="68" y="65"/>
                    </a:lnTo>
                    <a:lnTo>
                      <a:pt x="89" y="54"/>
                    </a:lnTo>
                    <a:lnTo>
                      <a:pt x="96" y="60"/>
                    </a:lnTo>
                    <a:lnTo>
                      <a:pt x="106" y="60"/>
                    </a:lnTo>
                    <a:lnTo>
                      <a:pt x="108" y="46"/>
                    </a:lnTo>
                    <a:lnTo>
                      <a:pt x="118" y="46"/>
                    </a:lnTo>
                    <a:lnTo>
                      <a:pt x="129" y="36"/>
                    </a:lnTo>
                    <a:lnTo>
                      <a:pt x="147" y="33"/>
                    </a:lnTo>
                    <a:lnTo>
                      <a:pt x="156" y="21"/>
                    </a:lnTo>
                    <a:lnTo>
                      <a:pt x="150" y="15"/>
                    </a:lnTo>
                    <a:lnTo>
                      <a:pt x="131" y="10"/>
                    </a:lnTo>
                    <a:lnTo>
                      <a:pt x="106" y="6"/>
                    </a:lnTo>
                    <a:lnTo>
                      <a:pt x="87" y="12"/>
                    </a:lnTo>
                    <a:lnTo>
                      <a:pt x="81" y="2"/>
                    </a:lnTo>
                    <a:lnTo>
                      <a:pt x="73" y="0"/>
                    </a:lnTo>
                    <a:lnTo>
                      <a:pt x="58" y="8"/>
                    </a:lnTo>
                    <a:lnTo>
                      <a:pt x="62" y="17"/>
                    </a:lnTo>
                    <a:lnTo>
                      <a:pt x="45" y="19"/>
                    </a:lnTo>
                    <a:lnTo>
                      <a:pt x="39" y="13"/>
                    </a:lnTo>
                    <a:lnTo>
                      <a:pt x="27" y="13"/>
                    </a:lnTo>
                    <a:lnTo>
                      <a:pt x="21" y="19"/>
                    </a:lnTo>
                    <a:lnTo>
                      <a:pt x="17" y="29"/>
                    </a:lnTo>
                    <a:lnTo>
                      <a:pt x="10" y="29"/>
                    </a:lnTo>
                    <a:lnTo>
                      <a:pt x="4" y="35"/>
                    </a:lnTo>
                    <a:lnTo>
                      <a:pt x="14" y="36"/>
                    </a:lnTo>
                    <a:lnTo>
                      <a:pt x="29" y="36"/>
                    </a:lnTo>
                    <a:lnTo>
                      <a:pt x="33" y="46"/>
                    </a:lnTo>
                    <a:lnTo>
                      <a:pt x="45" y="46"/>
                    </a:lnTo>
                    <a:lnTo>
                      <a:pt x="45" y="54"/>
                    </a:lnTo>
                    <a:lnTo>
                      <a:pt x="29" y="63"/>
                    </a:lnTo>
                    <a:lnTo>
                      <a:pt x="16" y="65"/>
                    </a:lnTo>
                    <a:lnTo>
                      <a:pt x="0" y="73"/>
                    </a:lnTo>
                    <a:lnTo>
                      <a:pt x="4" y="79"/>
                    </a:lnTo>
                    <a:lnTo>
                      <a:pt x="12" y="75"/>
                    </a:lnTo>
                    <a:lnTo>
                      <a:pt x="19" y="75"/>
                    </a:lnTo>
                    <a:lnTo>
                      <a:pt x="23" y="73"/>
                    </a:lnTo>
                    <a:lnTo>
                      <a:pt x="37" y="73"/>
                    </a:lnTo>
                    <a:lnTo>
                      <a:pt x="37" y="79"/>
                    </a:lnTo>
                    <a:lnTo>
                      <a:pt x="50" y="79"/>
                    </a:lnTo>
                    <a:lnTo>
                      <a:pt x="62" y="75"/>
                    </a:lnTo>
                    <a:lnTo>
                      <a:pt x="62" y="75"/>
                    </a:lnTo>
                    <a:lnTo>
                      <a:pt x="62" y="7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Freeform 176">
                <a:extLst>
                  <a:ext uri="{FF2B5EF4-FFF2-40B4-BE49-F238E27FC236}">
                    <a16:creationId xmlns:a16="http://schemas.microsoft.com/office/drawing/2014/main" id="{8887035B-0A26-436D-8C31-DEDB57BA6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1956"/>
                <a:ext cx="207" cy="159"/>
              </a:xfrm>
              <a:custGeom>
                <a:avLst/>
                <a:gdLst>
                  <a:gd name="T0" fmla="*/ 6 w 207"/>
                  <a:gd name="T1" fmla="*/ 153 h 159"/>
                  <a:gd name="T2" fmla="*/ 26 w 207"/>
                  <a:gd name="T3" fmla="*/ 155 h 159"/>
                  <a:gd name="T4" fmla="*/ 31 w 207"/>
                  <a:gd name="T5" fmla="*/ 155 h 159"/>
                  <a:gd name="T6" fmla="*/ 62 w 207"/>
                  <a:gd name="T7" fmla="*/ 159 h 159"/>
                  <a:gd name="T8" fmla="*/ 84 w 207"/>
                  <a:gd name="T9" fmla="*/ 153 h 159"/>
                  <a:gd name="T10" fmla="*/ 84 w 207"/>
                  <a:gd name="T11" fmla="*/ 140 h 159"/>
                  <a:gd name="T12" fmla="*/ 85 w 207"/>
                  <a:gd name="T13" fmla="*/ 128 h 159"/>
                  <a:gd name="T14" fmla="*/ 97 w 207"/>
                  <a:gd name="T15" fmla="*/ 127 h 159"/>
                  <a:gd name="T16" fmla="*/ 109 w 207"/>
                  <a:gd name="T17" fmla="*/ 119 h 159"/>
                  <a:gd name="T18" fmla="*/ 126 w 207"/>
                  <a:gd name="T19" fmla="*/ 123 h 159"/>
                  <a:gd name="T20" fmla="*/ 126 w 207"/>
                  <a:gd name="T21" fmla="*/ 107 h 159"/>
                  <a:gd name="T22" fmla="*/ 140 w 207"/>
                  <a:gd name="T23" fmla="*/ 82 h 159"/>
                  <a:gd name="T24" fmla="*/ 151 w 207"/>
                  <a:gd name="T25" fmla="*/ 86 h 159"/>
                  <a:gd name="T26" fmla="*/ 165 w 207"/>
                  <a:gd name="T27" fmla="*/ 63 h 159"/>
                  <a:gd name="T28" fmla="*/ 159 w 207"/>
                  <a:gd name="T29" fmla="*/ 46 h 159"/>
                  <a:gd name="T30" fmla="*/ 192 w 207"/>
                  <a:gd name="T31" fmla="*/ 30 h 159"/>
                  <a:gd name="T32" fmla="*/ 203 w 207"/>
                  <a:gd name="T33" fmla="*/ 30 h 159"/>
                  <a:gd name="T34" fmla="*/ 207 w 207"/>
                  <a:gd name="T35" fmla="*/ 28 h 159"/>
                  <a:gd name="T36" fmla="*/ 205 w 207"/>
                  <a:gd name="T37" fmla="*/ 23 h 159"/>
                  <a:gd name="T38" fmla="*/ 199 w 207"/>
                  <a:gd name="T39" fmla="*/ 21 h 159"/>
                  <a:gd name="T40" fmla="*/ 192 w 207"/>
                  <a:gd name="T41" fmla="*/ 21 h 159"/>
                  <a:gd name="T42" fmla="*/ 178 w 207"/>
                  <a:gd name="T43" fmla="*/ 30 h 159"/>
                  <a:gd name="T44" fmla="*/ 161 w 207"/>
                  <a:gd name="T45" fmla="*/ 32 h 159"/>
                  <a:gd name="T46" fmla="*/ 163 w 207"/>
                  <a:gd name="T47" fmla="*/ 19 h 159"/>
                  <a:gd name="T48" fmla="*/ 161 w 207"/>
                  <a:gd name="T49" fmla="*/ 5 h 159"/>
                  <a:gd name="T50" fmla="*/ 153 w 207"/>
                  <a:gd name="T51" fmla="*/ 0 h 159"/>
                  <a:gd name="T52" fmla="*/ 145 w 207"/>
                  <a:gd name="T53" fmla="*/ 9 h 159"/>
                  <a:gd name="T54" fmla="*/ 140 w 207"/>
                  <a:gd name="T55" fmla="*/ 19 h 159"/>
                  <a:gd name="T56" fmla="*/ 118 w 207"/>
                  <a:gd name="T57" fmla="*/ 27 h 159"/>
                  <a:gd name="T58" fmla="*/ 109 w 207"/>
                  <a:gd name="T59" fmla="*/ 25 h 159"/>
                  <a:gd name="T60" fmla="*/ 87 w 207"/>
                  <a:gd name="T61" fmla="*/ 21 h 159"/>
                  <a:gd name="T62" fmla="*/ 70 w 207"/>
                  <a:gd name="T63" fmla="*/ 23 h 159"/>
                  <a:gd name="T64" fmla="*/ 62 w 207"/>
                  <a:gd name="T65" fmla="*/ 36 h 159"/>
                  <a:gd name="T66" fmla="*/ 35 w 207"/>
                  <a:gd name="T67" fmla="*/ 53 h 159"/>
                  <a:gd name="T68" fmla="*/ 31 w 207"/>
                  <a:gd name="T69" fmla="*/ 63 h 159"/>
                  <a:gd name="T70" fmla="*/ 24 w 207"/>
                  <a:gd name="T71" fmla="*/ 57 h 159"/>
                  <a:gd name="T72" fmla="*/ 12 w 207"/>
                  <a:gd name="T73" fmla="*/ 53 h 159"/>
                  <a:gd name="T74" fmla="*/ 12 w 207"/>
                  <a:gd name="T75" fmla="*/ 67 h 159"/>
                  <a:gd name="T76" fmla="*/ 0 w 207"/>
                  <a:gd name="T77" fmla="*/ 82 h 159"/>
                  <a:gd name="T78" fmla="*/ 5 w 207"/>
                  <a:gd name="T79" fmla="*/ 105 h 159"/>
                  <a:gd name="T80" fmla="*/ 2 w 207"/>
                  <a:gd name="T81" fmla="*/ 119 h 159"/>
                  <a:gd name="T82" fmla="*/ 8 w 207"/>
                  <a:gd name="T83" fmla="*/ 127 h 159"/>
                  <a:gd name="T84" fmla="*/ 14 w 207"/>
                  <a:gd name="T85" fmla="*/ 121 h 159"/>
                  <a:gd name="T86" fmla="*/ 20 w 207"/>
                  <a:gd name="T87" fmla="*/ 130 h 159"/>
                  <a:gd name="T88" fmla="*/ 12 w 207"/>
                  <a:gd name="T89" fmla="*/ 142 h 159"/>
                  <a:gd name="T90" fmla="*/ 6 w 207"/>
                  <a:gd name="T91" fmla="*/ 153 h 159"/>
                  <a:gd name="T92" fmla="*/ 6 w 207"/>
                  <a:gd name="T93" fmla="*/ 153 h 159"/>
                  <a:gd name="T94" fmla="*/ 6 w 207"/>
                  <a:gd name="T95" fmla="*/ 153 h 159"/>
                  <a:gd name="T96" fmla="*/ 6 w 207"/>
                  <a:gd name="T97" fmla="*/ 15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7" h="159">
                    <a:moveTo>
                      <a:pt x="6" y="153"/>
                    </a:moveTo>
                    <a:lnTo>
                      <a:pt x="26" y="155"/>
                    </a:lnTo>
                    <a:lnTo>
                      <a:pt x="31" y="155"/>
                    </a:lnTo>
                    <a:lnTo>
                      <a:pt x="62" y="159"/>
                    </a:lnTo>
                    <a:lnTo>
                      <a:pt x="84" y="153"/>
                    </a:lnTo>
                    <a:lnTo>
                      <a:pt x="84" y="140"/>
                    </a:lnTo>
                    <a:lnTo>
                      <a:pt x="85" y="128"/>
                    </a:lnTo>
                    <a:lnTo>
                      <a:pt x="97" y="127"/>
                    </a:lnTo>
                    <a:lnTo>
                      <a:pt x="109" y="119"/>
                    </a:lnTo>
                    <a:lnTo>
                      <a:pt x="126" y="123"/>
                    </a:lnTo>
                    <a:lnTo>
                      <a:pt x="126" y="107"/>
                    </a:lnTo>
                    <a:lnTo>
                      <a:pt x="140" y="82"/>
                    </a:lnTo>
                    <a:lnTo>
                      <a:pt x="151" y="86"/>
                    </a:lnTo>
                    <a:lnTo>
                      <a:pt x="165" y="63"/>
                    </a:lnTo>
                    <a:lnTo>
                      <a:pt x="159" y="46"/>
                    </a:lnTo>
                    <a:lnTo>
                      <a:pt x="192" y="30"/>
                    </a:lnTo>
                    <a:lnTo>
                      <a:pt x="203" y="30"/>
                    </a:lnTo>
                    <a:lnTo>
                      <a:pt x="207" y="28"/>
                    </a:lnTo>
                    <a:lnTo>
                      <a:pt x="205" y="23"/>
                    </a:lnTo>
                    <a:lnTo>
                      <a:pt x="199" y="21"/>
                    </a:lnTo>
                    <a:lnTo>
                      <a:pt x="192" y="21"/>
                    </a:lnTo>
                    <a:lnTo>
                      <a:pt x="178" y="30"/>
                    </a:lnTo>
                    <a:lnTo>
                      <a:pt x="161" y="32"/>
                    </a:lnTo>
                    <a:lnTo>
                      <a:pt x="163" y="19"/>
                    </a:lnTo>
                    <a:lnTo>
                      <a:pt x="161" y="5"/>
                    </a:lnTo>
                    <a:lnTo>
                      <a:pt x="153" y="0"/>
                    </a:lnTo>
                    <a:lnTo>
                      <a:pt x="145" y="9"/>
                    </a:lnTo>
                    <a:lnTo>
                      <a:pt x="140" y="19"/>
                    </a:lnTo>
                    <a:lnTo>
                      <a:pt x="118" y="27"/>
                    </a:lnTo>
                    <a:lnTo>
                      <a:pt x="109" y="25"/>
                    </a:lnTo>
                    <a:lnTo>
                      <a:pt x="87" y="21"/>
                    </a:lnTo>
                    <a:lnTo>
                      <a:pt x="70" y="23"/>
                    </a:lnTo>
                    <a:lnTo>
                      <a:pt x="62" y="36"/>
                    </a:lnTo>
                    <a:lnTo>
                      <a:pt x="35" y="53"/>
                    </a:lnTo>
                    <a:lnTo>
                      <a:pt x="31" y="63"/>
                    </a:lnTo>
                    <a:lnTo>
                      <a:pt x="24" y="57"/>
                    </a:lnTo>
                    <a:lnTo>
                      <a:pt x="12" y="53"/>
                    </a:lnTo>
                    <a:lnTo>
                      <a:pt x="12" y="67"/>
                    </a:lnTo>
                    <a:lnTo>
                      <a:pt x="0" y="82"/>
                    </a:lnTo>
                    <a:lnTo>
                      <a:pt x="5" y="105"/>
                    </a:lnTo>
                    <a:lnTo>
                      <a:pt x="2" y="119"/>
                    </a:lnTo>
                    <a:lnTo>
                      <a:pt x="8" y="127"/>
                    </a:lnTo>
                    <a:lnTo>
                      <a:pt x="14" y="121"/>
                    </a:lnTo>
                    <a:lnTo>
                      <a:pt x="20" y="130"/>
                    </a:lnTo>
                    <a:lnTo>
                      <a:pt x="12" y="142"/>
                    </a:lnTo>
                    <a:lnTo>
                      <a:pt x="6" y="153"/>
                    </a:lnTo>
                    <a:lnTo>
                      <a:pt x="6" y="153"/>
                    </a:lnTo>
                    <a:lnTo>
                      <a:pt x="6" y="153"/>
                    </a:lnTo>
                    <a:lnTo>
                      <a:pt x="6" y="15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Freeform 177">
                <a:extLst>
                  <a:ext uri="{FF2B5EF4-FFF2-40B4-BE49-F238E27FC236}">
                    <a16:creationId xmlns:a16="http://schemas.microsoft.com/office/drawing/2014/main" id="{23BC31CA-EE7B-4F5F-8345-CF68A6D69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2015"/>
                <a:ext cx="30" cy="45"/>
              </a:xfrm>
              <a:custGeom>
                <a:avLst/>
                <a:gdLst>
                  <a:gd name="T0" fmla="*/ 26 w 30"/>
                  <a:gd name="T1" fmla="*/ 45 h 45"/>
                  <a:gd name="T2" fmla="*/ 30 w 30"/>
                  <a:gd name="T3" fmla="*/ 43 h 45"/>
                  <a:gd name="T4" fmla="*/ 28 w 30"/>
                  <a:gd name="T5" fmla="*/ 38 h 45"/>
                  <a:gd name="T6" fmla="*/ 24 w 30"/>
                  <a:gd name="T7" fmla="*/ 28 h 45"/>
                  <a:gd name="T8" fmla="*/ 24 w 30"/>
                  <a:gd name="T9" fmla="*/ 24 h 45"/>
                  <a:gd name="T10" fmla="*/ 26 w 30"/>
                  <a:gd name="T11" fmla="*/ 14 h 45"/>
                  <a:gd name="T12" fmla="*/ 26 w 30"/>
                  <a:gd name="T13" fmla="*/ 6 h 45"/>
                  <a:gd name="T14" fmla="*/ 21 w 30"/>
                  <a:gd name="T15" fmla="*/ 0 h 45"/>
                  <a:gd name="T16" fmla="*/ 9 w 30"/>
                  <a:gd name="T17" fmla="*/ 0 h 45"/>
                  <a:gd name="T18" fmla="*/ 0 w 30"/>
                  <a:gd name="T19" fmla="*/ 8 h 45"/>
                  <a:gd name="T20" fmla="*/ 2 w 30"/>
                  <a:gd name="T21" fmla="*/ 8 h 45"/>
                  <a:gd name="T22" fmla="*/ 4 w 30"/>
                  <a:gd name="T23" fmla="*/ 10 h 45"/>
                  <a:gd name="T24" fmla="*/ 9 w 30"/>
                  <a:gd name="T25" fmla="*/ 16 h 45"/>
                  <a:gd name="T26" fmla="*/ 15 w 30"/>
                  <a:gd name="T27" fmla="*/ 20 h 45"/>
                  <a:gd name="T28" fmla="*/ 19 w 30"/>
                  <a:gd name="T29" fmla="*/ 32 h 45"/>
                  <a:gd name="T30" fmla="*/ 24 w 30"/>
                  <a:gd name="T31" fmla="*/ 41 h 45"/>
                  <a:gd name="T32" fmla="*/ 26 w 30"/>
                  <a:gd name="T33" fmla="*/ 45 h 45"/>
                  <a:gd name="T34" fmla="*/ 26 w 30"/>
                  <a:gd name="T35" fmla="*/ 45 h 45"/>
                  <a:gd name="T36" fmla="*/ 26 w 30"/>
                  <a:gd name="T3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5">
                    <a:moveTo>
                      <a:pt x="26" y="45"/>
                    </a:moveTo>
                    <a:lnTo>
                      <a:pt x="30" y="43"/>
                    </a:lnTo>
                    <a:lnTo>
                      <a:pt x="28" y="38"/>
                    </a:lnTo>
                    <a:lnTo>
                      <a:pt x="24" y="28"/>
                    </a:lnTo>
                    <a:lnTo>
                      <a:pt x="24" y="24"/>
                    </a:lnTo>
                    <a:lnTo>
                      <a:pt x="26" y="14"/>
                    </a:lnTo>
                    <a:lnTo>
                      <a:pt x="26" y="6"/>
                    </a:lnTo>
                    <a:lnTo>
                      <a:pt x="21" y="0"/>
                    </a:lnTo>
                    <a:lnTo>
                      <a:pt x="9" y="0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9" y="16"/>
                    </a:lnTo>
                    <a:lnTo>
                      <a:pt x="15" y="20"/>
                    </a:lnTo>
                    <a:lnTo>
                      <a:pt x="19" y="32"/>
                    </a:lnTo>
                    <a:lnTo>
                      <a:pt x="24" y="41"/>
                    </a:lnTo>
                    <a:lnTo>
                      <a:pt x="26" y="45"/>
                    </a:lnTo>
                    <a:lnTo>
                      <a:pt x="26" y="45"/>
                    </a:lnTo>
                    <a:lnTo>
                      <a:pt x="26" y="4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Freeform 178">
                <a:extLst>
                  <a:ext uri="{FF2B5EF4-FFF2-40B4-BE49-F238E27FC236}">
                    <a16:creationId xmlns:a16="http://schemas.microsoft.com/office/drawing/2014/main" id="{49CF8F9E-0D81-44F5-9ECE-D0759AA4E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2221"/>
                <a:ext cx="109" cy="128"/>
              </a:xfrm>
              <a:custGeom>
                <a:avLst/>
                <a:gdLst>
                  <a:gd name="T0" fmla="*/ 15 w 109"/>
                  <a:gd name="T1" fmla="*/ 23 h 128"/>
                  <a:gd name="T2" fmla="*/ 23 w 109"/>
                  <a:gd name="T3" fmla="*/ 23 h 128"/>
                  <a:gd name="T4" fmla="*/ 21 w 109"/>
                  <a:gd name="T5" fmla="*/ 8 h 128"/>
                  <a:gd name="T6" fmla="*/ 25 w 109"/>
                  <a:gd name="T7" fmla="*/ 0 h 128"/>
                  <a:gd name="T8" fmla="*/ 33 w 109"/>
                  <a:gd name="T9" fmla="*/ 2 h 128"/>
                  <a:gd name="T10" fmla="*/ 35 w 109"/>
                  <a:gd name="T11" fmla="*/ 9 h 128"/>
                  <a:gd name="T12" fmla="*/ 41 w 109"/>
                  <a:gd name="T13" fmla="*/ 13 h 128"/>
                  <a:gd name="T14" fmla="*/ 41 w 109"/>
                  <a:gd name="T15" fmla="*/ 25 h 128"/>
                  <a:gd name="T16" fmla="*/ 56 w 109"/>
                  <a:gd name="T17" fmla="*/ 27 h 128"/>
                  <a:gd name="T18" fmla="*/ 70 w 109"/>
                  <a:gd name="T19" fmla="*/ 34 h 128"/>
                  <a:gd name="T20" fmla="*/ 68 w 109"/>
                  <a:gd name="T21" fmla="*/ 58 h 128"/>
                  <a:gd name="T22" fmla="*/ 76 w 109"/>
                  <a:gd name="T23" fmla="*/ 75 h 128"/>
                  <a:gd name="T24" fmla="*/ 97 w 109"/>
                  <a:gd name="T25" fmla="*/ 92 h 128"/>
                  <a:gd name="T26" fmla="*/ 99 w 109"/>
                  <a:gd name="T27" fmla="*/ 98 h 128"/>
                  <a:gd name="T28" fmla="*/ 109 w 109"/>
                  <a:gd name="T29" fmla="*/ 102 h 128"/>
                  <a:gd name="T30" fmla="*/ 106 w 109"/>
                  <a:gd name="T31" fmla="*/ 126 h 128"/>
                  <a:gd name="T32" fmla="*/ 100 w 109"/>
                  <a:gd name="T33" fmla="*/ 126 h 128"/>
                  <a:gd name="T34" fmla="*/ 94 w 109"/>
                  <a:gd name="T35" fmla="*/ 117 h 128"/>
                  <a:gd name="T36" fmla="*/ 88 w 109"/>
                  <a:gd name="T37" fmla="*/ 121 h 128"/>
                  <a:gd name="T38" fmla="*/ 87 w 109"/>
                  <a:gd name="T39" fmla="*/ 128 h 128"/>
                  <a:gd name="T40" fmla="*/ 72 w 109"/>
                  <a:gd name="T41" fmla="*/ 126 h 128"/>
                  <a:gd name="T42" fmla="*/ 76 w 109"/>
                  <a:gd name="T43" fmla="*/ 107 h 128"/>
                  <a:gd name="T44" fmla="*/ 75 w 109"/>
                  <a:gd name="T45" fmla="*/ 100 h 128"/>
                  <a:gd name="T46" fmla="*/ 62 w 109"/>
                  <a:gd name="T47" fmla="*/ 82 h 128"/>
                  <a:gd name="T48" fmla="*/ 58 w 109"/>
                  <a:gd name="T49" fmla="*/ 65 h 128"/>
                  <a:gd name="T50" fmla="*/ 50 w 109"/>
                  <a:gd name="T51" fmla="*/ 63 h 128"/>
                  <a:gd name="T52" fmla="*/ 43 w 109"/>
                  <a:gd name="T53" fmla="*/ 71 h 128"/>
                  <a:gd name="T54" fmla="*/ 37 w 109"/>
                  <a:gd name="T55" fmla="*/ 71 h 128"/>
                  <a:gd name="T56" fmla="*/ 31 w 109"/>
                  <a:gd name="T57" fmla="*/ 65 h 128"/>
                  <a:gd name="T58" fmla="*/ 23 w 109"/>
                  <a:gd name="T59" fmla="*/ 65 h 128"/>
                  <a:gd name="T60" fmla="*/ 13 w 109"/>
                  <a:gd name="T61" fmla="*/ 77 h 128"/>
                  <a:gd name="T62" fmla="*/ 7 w 109"/>
                  <a:gd name="T63" fmla="*/ 71 h 128"/>
                  <a:gd name="T64" fmla="*/ 9 w 109"/>
                  <a:gd name="T65" fmla="*/ 65 h 128"/>
                  <a:gd name="T66" fmla="*/ 13 w 109"/>
                  <a:gd name="T67" fmla="*/ 48 h 128"/>
                  <a:gd name="T68" fmla="*/ 4 w 109"/>
                  <a:gd name="T69" fmla="*/ 44 h 128"/>
                  <a:gd name="T70" fmla="*/ 0 w 109"/>
                  <a:gd name="T71" fmla="*/ 33 h 128"/>
                  <a:gd name="T72" fmla="*/ 9 w 109"/>
                  <a:gd name="T73" fmla="*/ 21 h 128"/>
                  <a:gd name="T74" fmla="*/ 13 w 109"/>
                  <a:gd name="T75" fmla="*/ 21 h 128"/>
                  <a:gd name="T76" fmla="*/ 15 w 109"/>
                  <a:gd name="T77" fmla="*/ 23 h 128"/>
                  <a:gd name="T78" fmla="*/ 15 w 109"/>
                  <a:gd name="T79" fmla="*/ 23 h 128"/>
                  <a:gd name="T80" fmla="*/ 15 w 109"/>
                  <a:gd name="T81" fmla="*/ 2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9" h="128">
                    <a:moveTo>
                      <a:pt x="15" y="23"/>
                    </a:moveTo>
                    <a:lnTo>
                      <a:pt x="23" y="23"/>
                    </a:lnTo>
                    <a:lnTo>
                      <a:pt x="21" y="8"/>
                    </a:lnTo>
                    <a:lnTo>
                      <a:pt x="25" y="0"/>
                    </a:lnTo>
                    <a:lnTo>
                      <a:pt x="33" y="2"/>
                    </a:lnTo>
                    <a:lnTo>
                      <a:pt x="35" y="9"/>
                    </a:lnTo>
                    <a:lnTo>
                      <a:pt x="41" y="13"/>
                    </a:lnTo>
                    <a:lnTo>
                      <a:pt x="41" y="25"/>
                    </a:lnTo>
                    <a:lnTo>
                      <a:pt x="56" y="27"/>
                    </a:lnTo>
                    <a:lnTo>
                      <a:pt x="70" y="34"/>
                    </a:lnTo>
                    <a:lnTo>
                      <a:pt x="68" y="58"/>
                    </a:lnTo>
                    <a:lnTo>
                      <a:pt x="76" y="75"/>
                    </a:lnTo>
                    <a:lnTo>
                      <a:pt x="97" y="92"/>
                    </a:lnTo>
                    <a:lnTo>
                      <a:pt x="99" y="98"/>
                    </a:lnTo>
                    <a:lnTo>
                      <a:pt x="109" y="102"/>
                    </a:lnTo>
                    <a:lnTo>
                      <a:pt x="106" y="126"/>
                    </a:lnTo>
                    <a:lnTo>
                      <a:pt x="100" y="126"/>
                    </a:lnTo>
                    <a:lnTo>
                      <a:pt x="94" y="117"/>
                    </a:lnTo>
                    <a:lnTo>
                      <a:pt x="88" y="121"/>
                    </a:lnTo>
                    <a:lnTo>
                      <a:pt x="87" y="128"/>
                    </a:lnTo>
                    <a:lnTo>
                      <a:pt x="72" y="126"/>
                    </a:lnTo>
                    <a:lnTo>
                      <a:pt x="76" y="107"/>
                    </a:lnTo>
                    <a:lnTo>
                      <a:pt x="75" y="100"/>
                    </a:lnTo>
                    <a:lnTo>
                      <a:pt x="62" y="82"/>
                    </a:lnTo>
                    <a:lnTo>
                      <a:pt x="58" y="65"/>
                    </a:lnTo>
                    <a:lnTo>
                      <a:pt x="50" y="63"/>
                    </a:lnTo>
                    <a:lnTo>
                      <a:pt x="43" y="71"/>
                    </a:lnTo>
                    <a:lnTo>
                      <a:pt x="37" y="71"/>
                    </a:lnTo>
                    <a:lnTo>
                      <a:pt x="31" y="65"/>
                    </a:lnTo>
                    <a:lnTo>
                      <a:pt x="23" y="65"/>
                    </a:lnTo>
                    <a:lnTo>
                      <a:pt x="13" y="77"/>
                    </a:lnTo>
                    <a:lnTo>
                      <a:pt x="7" y="71"/>
                    </a:lnTo>
                    <a:lnTo>
                      <a:pt x="9" y="65"/>
                    </a:lnTo>
                    <a:lnTo>
                      <a:pt x="13" y="48"/>
                    </a:lnTo>
                    <a:lnTo>
                      <a:pt x="4" y="44"/>
                    </a:lnTo>
                    <a:lnTo>
                      <a:pt x="0" y="33"/>
                    </a:lnTo>
                    <a:lnTo>
                      <a:pt x="9" y="21"/>
                    </a:lnTo>
                    <a:lnTo>
                      <a:pt x="13" y="21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Freeform 179">
                <a:extLst>
                  <a:ext uri="{FF2B5EF4-FFF2-40B4-BE49-F238E27FC236}">
                    <a16:creationId xmlns:a16="http://schemas.microsoft.com/office/drawing/2014/main" id="{9509AE7A-7B88-4109-A35B-85B1C2A00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2098"/>
                <a:ext cx="116" cy="65"/>
              </a:xfrm>
              <a:custGeom>
                <a:avLst/>
                <a:gdLst>
                  <a:gd name="T0" fmla="*/ 112 w 116"/>
                  <a:gd name="T1" fmla="*/ 41 h 65"/>
                  <a:gd name="T2" fmla="*/ 77 w 116"/>
                  <a:gd name="T3" fmla="*/ 33 h 65"/>
                  <a:gd name="T4" fmla="*/ 62 w 116"/>
                  <a:gd name="T5" fmla="*/ 21 h 65"/>
                  <a:gd name="T6" fmla="*/ 43 w 116"/>
                  <a:gd name="T7" fmla="*/ 14 h 65"/>
                  <a:gd name="T8" fmla="*/ 25 w 116"/>
                  <a:gd name="T9" fmla="*/ 0 h 65"/>
                  <a:gd name="T10" fmla="*/ 8 w 116"/>
                  <a:gd name="T11" fmla="*/ 2 h 65"/>
                  <a:gd name="T12" fmla="*/ 4 w 116"/>
                  <a:gd name="T13" fmla="*/ 12 h 65"/>
                  <a:gd name="T14" fmla="*/ 0 w 116"/>
                  <a:gd name="T15" fmla="*/ 21 h 65"/>
                  <a:gd name="T16" fmla="*/ 2 w 116"/>
                  <a:gd name="T17" fmla="*/ 33 h 65"/>
                  <a:gd name="T18" fmla="*/ 12 w 116"/>
                  <a:gd name="T19" fmla="*/ 37 h 65"/>
                  <a:gd name="T20" fmla="*/ 19 w 116"/>
                  <a:gd name="T21" fmla="*/ 41 h 65"/>
                  <a:gd name="T22" fmla="*/ 45 w 116"/>
                  <a:gd name="T23" fmla="*/ 47 h 65"/>
                  <a:gd name="T24" fmla="*/ 60 w 116"/>
                  <a:gd name="T25" fmla="*/ 48 h 65"/>
                  <a:gd name="T26" fmla="*/ 77 w 116"/>
                  <a:gd name="T27" fmla="*/ 60 h 65"/>
                  <a:gd name="T28" fmla="*/ 95 w 116"/>
                  <a:gd name="T29" fmla="*/ 65 h 65"/>
                  <a:gd name="T30" fmla="*/ 110 w 116"/>
                  <a:gd name="T31" fmla="*/ 64 h 65"/>
                  <a:gd name="T32" fmla="*/ 116 w 116"/>
                  <a:gd name="T33" fmla="*/ 53 h 65"/>
                  <a:gd name="T34" fmla="*/ 112 w 116"/>
                  <a:gd name="T35" fmla="*/ 41 h 65"/>
                  <a:gd name="T36" fmla="*/ 112 w 116"/>
                  <a:gd name="T37" fmla="*/ 41 h 65"/>
                  <a:gd name="T38" fmla="*/ 112 w 116"/>
                  <a:gd name="T39" fmla="*/ 4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6" h="65">
                    <a:moveTo>
                      <a:pt x="112" y="41"/>
                    </a:moveTo>
                    <a:lnTo>
                      <a:pt x="77" y="33"/>
                    </a:lnTo>
                    <a:lnTo>
                      <a:pt x="62" y="21"/>
                    </a:lnTo>
                    <a:lnTo>
                      <a:pt x="43" y="14"/>
                    </a:lnTo>
                    <a:lnTo>
                      <a:pt x="25" y="0"/>
                    </a:lnTo>
                    <a:lnTo>
                      <a:pt x="8" y="2"/>
                    </a:lnTo>
                    <a:lnTo>
                      <a:pt x="4" y="12"/>
                    </a:lnTo>
                    <a:lnTo>
                      <a:pt x="0" y="21"/>
                    </a:lnTo>
                    <a:lnTo>
                      <a:pt x="2" y="33"/>
                    </a:lnTo>
                    <a:lnTo>
                      <a:pt x="12" y="37"/>
                    </a:lnTo>
                    <a:lnTo>
                      <a:pt x="19" y="41"/>
                    </a:lnTo>
                    <a:lnTo>
                      <a:pt x="45" y="47"/>
                    </a:lnTo>
                    <a:lnTo>
                      <a:pt x="60" y="48"/>
                    </a:lnTo>
                    <a:lnTo>
                      <a:pt x="77" y="60"/>
                    </a:lnTo>
                    <a:lnTo>
                      <a:pt x="95" y="65"/>
                    </a:lnTo>
                    <a:lnTo>
                      <a:pt x="110" y="64"/>
                    </a:lnTo>
                    <a:lnTo>
                      <a:pt x="116" y="53"/>
                    </a:lnTo>
                    <a:lnTo>
                      <a:pt x="112" y="41"/>
                    </a:lnTo>
                    <a:lnTo>
                      <a:pt x="112" y="41"/>
                    </a:lnTo>
                    <a:lnTo>
                      <a:pt x="112" y="4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Freeform 180">
                <a:extLst>
                  <a:ext uri="{FF2B5EF4-FFF2-40B4-BE49-F238E27FC236}">
                    <a16:creationId xmlns:a16="http://schemas.microsoft.com/office/drawing/2014/main" id="{177061FF-959A-4F52-A14B-711C0AB3B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131"/>
                <a:ext cx="44" cy="27"/>
              </a:xfrm>
              <a:custGeom>
                <a:avLst/>
                <a:gdLst>
                  <a:gd name="T0" fmla="*/ 44 w 44"/>
                  <a:gd name="T1" fmla="*/ 10 h 27"/>
                  <a:gd name="T2" fmla="*/ 36 w 44"/>
                  <a:gd name="T3" fmla="*/ 4 h 27"/>
                  <a:gd name="T4" fmla="*/ 25 w 44"/>
                  <a:gd name="T5" fmla="*/ 6 h 27"/>
                  <a:gd name="T6" fmla="*/ 19 w 44"/>
                  <a:gd name="T7" fmla="*/ 0 h 27"/>
                  <a:gd name="T8" fmla="*/ 9 w 44"/>
                  <a:gd name="T9" fmla="*/ 0 h 27"/>
                  <a:gd name="T10" fmla="*/ 0 w 44"/>
                  <a:gd name="T11" fmla="*/ 10 h 27"/>
                  <a:gd name="T12" fmla="*/ 0 w 44"/>
                  <a:gd name="T13" fmla="*/ 10 h 27"/>
                  <a:gd name="T14" fmla="*/ 2 w 44"/>
                  <a:gd name="T15" fmla="*/ 17 h 27"/>
                  <a:gd name="T16" fmla="*/ 8 w 44"/>
                  <a:gd name="T17" fmla="*/ 27 h 27"/>
                  <a:gd name="T18" fmla="*/ 44 w 44"/>
                  <a:gd name="T19" fmla="*/ 23 h 27"/>
                  <a:gd name="T20" fmla="*/ 44 w 44"/>
                  <a:gd name="T21" fmla="*/ 10 h 27"/>
                  <a:gd name="T22" fmla="*/ 44 w 44"/>
                  <a:gd name="T23" fmla="*/ 10 h 27"/>
                  <a:gd name="T24" fmla="*/ 44 w 44"/>
                  <a:gd name="T2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27">
                    <a:moveTo>
                      <a:pt x="44" y="10"/>
                    </a:moveTo>
                    <a:lnTo>
                      <a:pt x="36" y="4"/>
                    </a:lnTo>
                    <a:lnTo>
                      <a:pt x="25" y="6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7"/>
                    </a:lnTo>
                    <a:lnTo>
                      <a:pt x="8" y="27"/>
                    </a:lnTo>
                    <a:lnTo>
                      <a:pt x="44" y="23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4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Freeform 181">
                <a:extLst>
                  <a:ext uri="{FF2B5EF4-FFF2-40B4-BE49-F238E27FC236}">
                    <a16:creationId xmlns:a16="http://schemas.microsoft.com/office/drawing/2014/main" id="{428525E7-79A4-4562-A68D-73DD35F4E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1899"/>
                <a:ext cx="41" cy="96"/>
              </a:xfrm>
              <a:custGeom>
                <a:avLst/>
                <a:gdLst>
                  <a:gd name="T0" fmla="*/ 8 w 41"/>
                  <a:gd name="T1" fmla="*/ 2 h 96"/>
                  <a:gd name="T2" fmla="*/ 6 w 41"/>
                  <a:gd name="T3" fmla="*/ 6 h 96"/>
                  <a:gd name="T4" fmla="*/ 8 w 41"/>
                  <a:gd name="T5" fmla="*/ 13 h 96"/>
                  <a:gd name="T6" fmla="*/ 10 w 41"/>
                  <a:gd name="T7" fmla="*/ 23 h 96"/>
                  <a:gd name="T8" fmla="*/ 8 w 41"/>
                  <a:gd name="T9" fmla="*/ 36 h 96"/>
                  <a:gd name="T10" fmla="*/ 4 w 41"/>
                  <a:gd name="T11" fmla="*/ 40 h 96"/>
                  <a:gd name="T12" fmla="*/ 4 w 41"/>
                  <a:gd name="T13" fmla="*/ 48 h 96"/>
                  <a:gd name="T14" fmla="*/ 0 w 41"/>
                  <a:gd name="T15" fmla="*/ 52 h 96"/>
                  <a:gd name="T16" fmla="*/ 0 w 41"/>
                  <a:gd name="T17" fmla="*/ 67 h 96"/>
                  <a:gd name="T18" fmla="*/ 4 w 41"/>
                  <a:gd name="T19" fmla="*/ 67 h 96"/>
                  <a:gd name="T20" fmla="*/ 6 w 41"/>
                  <a:gd name="T21" fmla="*/ 71 h 96"/>
                  <a:gd name="T22" fmla="*/ 6 w 41"/>
                  <a:gd name="T23" fmla="*/ 86 h 96"/>
                  <a:gd name="T24" fmla="*/ 4 w 41"/>
                  <a:gd name="T25" fmla="*/ 94 h 96"/>
                  <a:gd name="T26" fmla="*/ 12 w 41"/>
                  <a:gd name="T27" fmla="*/ 94 h 96"/>
                  <a:gd name="T28" fmla="*/ 19 w 41"/>
                  <a:gd name="T29" fmla="*/ 96 h 96"/>
                  <a:gd name="T30" fmla="*/ 25 w 41"/>
                  <a:gd name="T31" fmla="*/ 92 h 96"/>
                  <a:gd name="T32" fmla="*/ 27 w 41"/>
                  <a:gd name="T33" fmla="*/ 82 h 96"/>
                  <a:gd name="T34" fmla="*/ 31 w 41"/>
                  <a:gd name="T35" fmla="*/ 76 h 96"/>
                  <a:gd name="T36" fmla="*/ 35 w 41"/>
                  <a:gd name="T37" fmla="*/ 59 h 96"/>
                  <a:gd name="T38" fmla="*/ 31 w 41"/>
                  <a:gd name="T39" fmla="*/ 46 h 96"/>
                  <a:gd name="T40" fmla="*/ 35 w 41"/>
                  <a:gd name="T41" fmla="*/ 40 h 96"/>
                  <a:gd name="T42" fmla="*/ 35 w 41"/>
                  <a:gd name="T43" fmla="*/ 25 h 96"/>
                  <a:gd name="T44" fmla="*/ 39 w 41"/>
                  <a:gd name="T45" fmla="*/ 19 h 96"/>
                  <a:gd name="T46" fmla="*/ 41 w 41"/>
                  <a:gd name="T47" fmla="*/ 7 h 96"/>
                  <a:gd name="T48" fmla="*/ 35 w 41"/>
                  <a:gd name="T49" fmla="*/ 0 h 96"/>
                  <a:gd name="T50" fmla="*/ 29 w 41"/>
                  <a:gd name="T51" fmla="*/ 2 h 96"/>
                  <a:gd name="T52" fmla="*/ 16 w 41"/>
                  <a:gd name="T53" fmla="*/ 4 h 96"/>
                  <a:gd name="T54" fmla="*/ 8 w 41"/>
                  <a:gd name="T55" fmla="*/ 2 h 96"/>
                  <a:gd name="T56" fmla="*/ 8 w 41"/>
                  <a:gd name="T57" fmla="*/ 2 h 96"/>
                  <a:gd name="T58" fmla="*/ 8 w 41"/>
                  <a:gd name="T59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1" h="96">
                    <a:moveTo>
                      <a:pt x="8" y="2"/>
                    </a:moveTo>
                    <a:lnTo>
                      <a:pt x="6" y="6"/>
                    </a:lnTo>
                    <a:lnTo>
                      <a:pt x="8" y="13"/>
                    </a:lnTo>
                    <a:lnTo>
                      <a:pt x="10" y="23"/>
                    </a:lnTo>
                    <a:lnTo>
                      <a:pt x="8" y="36"/>
                    </a:lnTo>
                    <a:lnTo>
                      <a:pt x="4" y="40"/>
                    </a:lnTo>
                    <a:lnTo>
                      <a:pt x="4" y="48"/>
                    </a:lnTo>
                    <a:lnTo>
                      <a:pt x="0" y="52"/>
                    </a:lnTo>
                    <a:lnTo>
                      <a:pt x="0" y="67"/>
                    </a:lnTo>
                    <a:lnTo>
                      <a:pt x="4" y="67"/>
                    </a:lnTo>
                    <a:lnTo>
                      <a:pt x="6" y="71"/>
                    </a:lnTo>
                    <a:lnTo>
                      <a:pt x="6" y="86"/>
                    </a:lnTo>
                    <a:lnTo>
                      <a:pt x="4" y="94"/>
                    </a:lnTo>
                    <a:lnTo>
                      <a:pt x="12" y="94"/>
                    </a:lnTo>
                    <a:lnTo>
                      <a:pt x="19" y="96"/>
                    </a:lnTo>
                    <a:lnTo>
                      <a:pt x="25" y="92"/>
                    </a:lnTo>
                    <a:lnTo>
                      <a:pt x="27" y="82"/>
                    </a:lnTo>
                    <a:lnTo>
                      <a:pt x="31" y="76"/>
                    </a:lnTo>
                    <a:lnTo>
                      <a:pt x="35" y="59"/>
                    </a:lnTo>
                    <a:lnTo>
                      <a:pt x="31" y="46"/>
                    </a:lnTo>
                    <a:lnTo>
                      <a:pt x="35" y="40"/>
                    </a:lnTo>
                    <a:lnTo>
                      <a:pt x="35" y="25"/>
                    </a:lnTo>
                    <a:lnTo>
                      <a:pt x="39" y="19"/>
                    </a:lnTo>
                    <a:lnTo>
                      <a:pt x="41" y="7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1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Freeform 182">
                <a:extLst>
                  <a:ext uri="{FF2B5EF4-FFF2-40B4-BE49-F238E27FC236}">
                    <a16:creationId xmlns:a16="http://schemas.microsoft.com/office/drawing/2014/main" id="{95917719-E63A-4363-8A69-36BFE257D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1" y="2085"/>
                <a:ext cx="6" cy="9"/>
              </a:xfrm>
              <a:custGeom>
                <a:avLst/>
                <a:gdLst>
                  <a:gd name="T0" fmla="*/ 4 w 6"/>
                  <a:gd name="T1" fmla="*/ 0 h 9"/>
                  <a:gd name="T2" fmla="*/ 0 w 6"/>
                  <a:gd name="T3" fmla="*/ 6 h 9"/>
                  <a:gd name="T4" fmla="*/ 2 w 6"/>
                  <a:gd name="T5" fmla="*/ 9 h 9"/>
                  <a:gd name="T6" fmla="*/ 6 w 6"/>
                  <a:gd name="T7" fmla="*/ 4 h 9"/>
                  <a:gd name="T8" fmla="*/ 5 w 6"/>
                  <a:gd name="T9" fmla="*/ 1 h 9"/>
                  <a:gd name="T10" fmla="*/ 5 w 6"/>
                  <a:gd name="T11" fmla="*/ 1 h 9"/>
                  <a:gd name="T12" fmla="*/ 4 w 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9">
                    <a:moveTo>
                      <a:pt x="4" y="0"/>
                    </a:moveTo>
                    <a:lnTo>
                      <a:pt x="0" y="6"/>
                    </a:lnTo>
                    <a:lnTo>
                      <a:pt x="2" y="9"/>
                    </a:lnTo>
                    <a:lnTo>
                      <a:pt x="6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Freeform 183">
                <a:extLst>
                  <a:ext uri="{FF2B5EF4-FFF2-40B4-BE49-F238E27FC236}">
                    <a16:creationId xmlns:a16="http://schemas.microsoft.com/office/drawing/2014/main" id="{4A963923-1168-4FC0-8B0E-4EEC2D3F6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2193"/>
                <a:ext cx="242" cy="220"/>
              </a:xfrm>
              <a:custGeom>
                <a:avLst/>
                <a:gdLst>
                  <a:gd name="T0" fmla="*/ 110 w 242"/>
                  <a:gd name="T1" fmla="*/ 0 h 220"/>
                  <a:gd name="T2" fmla="*/ 77 w 242"/>
                  <a:gd name="T3" fmla="*/ 0 h 220"/>
                  <a:gd name="T4" fmla="*/ 95 w 242"/>
                  <a:gd name="T5" fmla="*/ 139 h 220"/>
                  <a:gd name="T6" fmla="*/ 44 w 242"/>
                  <a:gd name="T7" fmla="*/ 141 h 220"/>
                  <a:gd name="T8" fmla="*/ 41 w 242"/>
                  <a:gd name="T9" fmla="*/ 137 h 220"/>
                  <a:gd name="T10" fmla="*/ 33 w 242"/>
                  <a:gd name="T11" fmla="*/ 141 h 220"/>
                  <a:gd name="T12" fmla="*/ 23 w 242"/>
                  <a:gd name="T13" fmla="*/ 141 h 220"/>
                  <a:gd name="T14" fmla="*/ 15 w 242"/>
                  <a:gd name="T15" fmla="*/ 147 h 220"/>
                  <a:gd name="T16" fmla="*/ 10 w 242"/>
                  <a:gd name="T17" fmla="*/ 139 h 220"/>
                  <a:gd name="T18" fmla="*/ 4 w 242"/>
                  <a:gd name="T19" fmla="*/ 141 h 220"/>
                  <a:gd name="T20" fmla="*/ 0 w 242"/>
                  <a:gd name="T21" fmla="*/ 151 h 220"/>
                  <a:gd name="T22" fmla="*/ 4 w 242"/>
                  <a:gd name="T23" fmla="*/ 174 h 220"/>
                  <a:gd name="T24" fmla="*/ 12 w 242"/>
                  <a:gd name="T25" fmla="*/ 180 h 220"/>
                  <a:gd name="T26" fmla="*/ 12 w 242"/>
                  <a:gd name="T27" fmla="*/ 191 h 220"/>
                  <a:gd name="T28" fmla="*/ 27 w 242"/>
                  <a:gd name="T29" fmla="*/ 199 h 220"/>
                  <a:gd name="T30" fmla="*/ 39 w 242"/>
                  <a:gd name="T31" fmla="*/ 197 h 220"/>
                  <a:gd name="T32" fmla="*/ 42 w 242"/>
                  <a:gd name="T33" fmla="*/ 191 h 220"/>
                  <a:gd name="T34" fmla="*/ 48 w 242"/>
                  <a:gd name="T35" fmla="*/ 199 h 220"/>
                  <a:gd name="T36" fmla="*/ 60 w 242"/>
                  <a:gd name="T37" fmla="*/ 220 h 220"/>
                  <a:gd name="T38" fmla="*/ 73 w 242"/>
                  <a:gd name="T39" fmla="*/ 218 h 220"/>
                  <a:gd name="T40" fmla="*/ 81 w 242"/>
                  <a:gd name="T41" fmla="*/ 211 h 220"/>
                  <a:gd name="T42" fmla="*/ 89 w 242"/>
                  <a:gd name="T43" fmla="*/ 218 h 220"/>
                  <a:gd name="T44" fmla="*/ 99 w 242"/>
                  <a:gd name="T45" fmla="*/ 218 h 220"/>
                  <a:gd name="T46" fmla="*/ 100 w 242"/>
                  <a:gd name="T47" fmla="*/ 201 h 220"/>
                  <a:gd name="T48" fmla="*/ 106 w 242"/>
                  <a:gd name="T49" fmla="*/ 199 h 220"/>
                  <a:gd name="T50" fmla="*/ 104 w 242"/>
                  <a:gd name="T51" fmla="*/ 191 h 220"/>
                  <a:gd name="T52" fmla="*/ 118 w 242"/>
                  <a:gd name="T53" fmla="*/ 178 h 220"/>
                  <a:gd name="T54" fmla="*/ 120 w 242"/>
                  <a:gd name="T55" fmla="*/ 172 h 220"/>
                  <a:gd name="T56" fmla="*/ 131 w 242"/>
                  <a:gd name="T57" fmla="*/ 174 h 220"/>
                  <a:gd name="T58" fmla="*/ 143 w 242"/>
                  <a:gd name="T59" fmla="*/ 156 h 220"/>
                  <a:gd name="T60" fmla="*/ 151 w 242"/>
                  <a:gd name="T61" fmla="*/ 156 h 220"/>
                  <a:gd name="T62" fmla="*/ 156 w 242"/>
                  <a:gd name="T63" fmla="*/ 147 h 220"/>
                  <a:gd name="T64" fmla="*/ 174 w 242"/>
                  <a:gd name="T65" fmla="*/ 147 h 220"/>
                  <a:gd name="T66" fmla="*/ 178 w 242"/>
                  <a:gd name="T67" fmla="*/ 151 h 220"/>
                  <a:gd name="T68" fmla="*/ 199 w 242"/>
                  <a:gd name="T69" fmla="*/ 151 h 220"/>
                  <a:gd name="T70" fmla="*/ 207 w 242"/>
                  <a:gd name="T71" fmla="*/ 145 h 220"/>
                  <a:gd name="T72" fmla="*/ 222 w 242"/>
                  <a:gd name="T73" fmla="*/ 143 h 220"/>
                  <a:gd name="T74" fmla="*/ 242 w 242"/>
                  <a:gd name="T75" fmla="*/ 85 h 220"/>
                  <a:gd name="T76" fmla="*/ 218 w 242"/>
                  <a:gd name="T77" fmla="*/ 87 h 220"/>
                  <a:gd name="T78" fmla="*/ 216 w 242"/>
                  <a:gd name="T79" fmla="*/ 81 h 220"/>
                  <a:gd name="T80" fmla="*/ 216 w 242"/>
                  <a:gd name="T81" fmla="*/ 71 h 220"/>
                  <a:gd name="T82" fmla="*/ 209 w 242"/>
                  <a:gd name="T83" fmla="*/ 69 h 220"/>
                  <a:gd name="T84" fmla="*/ 199 w 242"/>
                  <a:gd name="T85" fmla="*/ 71 h 220"/>
                  <a:gd name="T86" fmla="*/ 193 w 242"/>
                  <a:gd name="T87" fmla="*/ 60 h 220"/>
                  <a:gd name="T88" fmla="*/ 110 w 242"/>
                  <a:gd name="T89" fmla="*/ 0 h 220"/>
                  <a:gd name="T90" fmla="*/ 110 w 242"/>
                  <a:gd name="T91" fmla="*/ 0 h 220"/>
                  <a:gd name="T92" fmla="*/ 110 w 242"/>
                  <a:gd name="T93" fmla="*/ 0 h 220"/>
                  <a:gd name="T94" fmla="*/ 110 w 242"/>
                  <a:gd name="T95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2" h="220">
                    <a:moveTo>
                      <a:pt x="110" y="0"/>
                    </a:moveTo>
                    <a:lnTo>
                      <a:pt x="77" y="0"/>
                    </a:lnTo>
                    <a:lnTo>
                      <a:pt x="95" y="139"/>
                    </a:lnTo>
                    <a:lnTo>
                      <a:pt x="44" y="141"/>
                    </a:lnTo>
                    <a:lnTo>
                      <a:pt x="41" y="137"/>
                    </a:lnTo>
                    <a:lnTo>
                      <a:pt x="33" y="141"/>
                    </a:lnTo>
                    <a:lnTo>
                      <a:pt x="23" y="141"/>
                    </a:lnTo>
                    <a:lnTo>
                      <a:pt x="15" y="147"/>
                    </a:lnTo>
                    <a:lnTo>
                      <a:pt x="10" y="139"/>
                    </a:lnTo>
                    <a:lnTo>
                      <a:pt x="4" y="141"/>
                    </a:lnTo>
                    <a:lnTo>
                      <a:pt x="0" y="151"/>
                    </a:lnTo>
                    <a:lnTo>
                      <a:pt x="4" y="174"/>
                    </a:lnTo>
                    <a:lnTo>
                      <a:pt x="12" y="180"/>
                    </a:lnTo>
                    <a:lnTo>
                      <a:pt x="12" y="191"/>
                    </a:lnTo>
                    <a:lnTo>
                      <a:pt x="27" y="199"/>
                    </a:lnTo>
                    <a:lnTo>
                      <a:pt x="39" y="197"/>
                    </a:lnTo>
                    <a:lnTo>
                      <a:pt x="42" y="191"/>
                    </a:lnTo>
                    <a:lnTo>
                      <a:pt x="48" y="199"/>
                    </a:lnTo>
                    <a:lnTo>
                      <a:pt x="60" y="220"/>
                    </a:lnTo>
                    <a:lnTo>
                      <a:pt x="73" y="218"/>
                    </a:lnTo>
                    <a:lnTo>
                      <a:pt x="81" y="211"/>
                    </a:lnTo>
                    <a:lnTo>
                      <a:pt x="89" y="218"/>
                    </a:lnTo>
                    <a:lnTo>
                      <a:pt x="99" y="218"/>
                    </a:lnTo>
                    <a:lnTo>
                      <a:pt x="100" y="201"/>
                    </a:lnTo>
                    <a:lnTo>
                      <a:pt x="106" y="199"/>
                    </a:lnTo>
                    <a:lnTo>
                      <a:pt x="104" y="191"/>
                    </a:lnTo>
                    <a:lnTo>
                      <a:pt x="118" y="178"/>
                    </a:lnTo>
                    <a:lnTo>
                      <a:pt x="120" y="172"/>
                    </a:lnTo>
                    <a:lnTo>
                      <a:pt x="131" y="174"/>
                    </a:lnTo>
                    <a:lnTo>
                      <a:pt x="143" y="156"/>
                    </a:lnTo>
                    <a:lnTo>
                      <a:pt x="151" y="156"/>
                    </a:lnTo>
                    <a:lnTo>
                      <a:pt x="156" y="147"/>
                    </a:lnTo>
                    <a:lnTo>
                      <a:pt x="174" y="147"/>
                    </a:lnTo>
                    <a:lnTo>
                      <a:pt x="178" y="151"/>
                    </a:lnTo>
                    <a:lnTo>
                      <a:pt x="199" y="151"/>
                    </a:lnTo>
                    <a:lnTo>
                      <a:pt x="207" y="145"/>
                    </a:lnTo>
                    <a:lnTo>
                      <a:pt x="222" y="143"/>
                    </a:lnTo>
                    <a:lnTo>
                      <a:pt x="242" y="85"/>
                    </a:lnTo>
                    <a:lnTo>
                      <a:pt x="218" y="87"/>
                    </a:lnTo>
                    <a:lnTo>
                      <a:pt x="216" y="81"/>
                    </a:lnTo>
                    <a:lnTo>
                      <a:pt x="216" y="71"/>
                    </a:lnTo>
                    <a:lnTo>
                      <a:pt x="209" y="69"/>
                    </a:lnTo>
                    <a:lnTo>
                      <a:pt x="199" y="71"/>
                    </a:lnTo>
                    <a:lnTo>
                      <a:pt x="193" y="6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184">
                <a:extLst>
                  <a:ext uri="{FF2B5EF4-FFF2-40B4-BE49-F238E27FC236}">
                    <a16:creationId xmlns:a16="http://schemas.microsoft.com/office/drawing/2014/main" id="{E11217D1-1346-4F1F-B29D-6C7577C88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2340"/>
                <a:ext cx="112" cy="80"/>
              </a:xfrm>
              <a:custGeom>
                <a:avLst/>
                <a:gdLst>
                  <a:gd name="T0" fmla="*/ 79 w 112"/>
                  <a:gd name="T1" fmla="*/ 4 h 80"/>
                  <a:gd name="T2" fmla="*/ 81 w 112"/>
                  <a:gd name="T3" fmla="*/ 14 h 80"/>
                  <a:gd name="T4" fmla="*/ 87 w 112"/>
                  <a:gd name="T5" fmla="*/ 21 h 80"/>
                  <a:gd name="T6" fmla="*/ 92 w 112"/>
                  <a:gd name="T7" fmla="*/ 21 h 80"/>
                  <a:gd name="T8" fmla="*/ 96 w 112"/>
                  <a:gd name="T9" fmla="*/ 31 h 80"/>
                  <a:gd name="T10" fmla="*/ 108 w 112"/>
                  <a:gd name="T11" fmla="*/ 40 h 80"/>
                  <a:gd name="T12" fmla="*/ 110 w 112"/>
                  <a:gd name="T13" fmla="*/ 46 h 80"/>
                  <a:gd name="T14" fmla="*/ 112 w 112"/>
                  <a:gd name="T15" fmla="*/ 50 h 80"/>
                  <a:gd name="T16" fmla="*/ 87 w 112"/>
                  <a:gd name="T17" fmla="*/ 63 h 80"/>
                  <a:gd name="T18" fmla="*/ 79 w 112"/>
                  <a:gd name="T19" fmla="*/ 59 h 80"/>
                  <a:gd name="T20" fmla="*/ 69 w 112"/>
                  <a:gd name="T21" fmla="*/ 57 h 80"/>
                  <a:gd name="T22" fmla="*/ 62 w 112"/>
                  <a:gd name="T23" fmla="*/ 57 h 80"/>
                  <a:gd name="T24" fmla="*/ 52 w 112"/>
                  <a:gd name="T25" fmla="*/ 54 h 80"/>
                  <a:gd name="T26" fmla="*/ 42 w 112"/>
                  <a:gd name="T27" fmla="*/ 55 h 80"/>
                  <a:gd name="T28" fmla="*/ 35 w 112"/>
                  <a:gd name="T29" fmla="*/ 74 h 80"/>
                  <a:gd name="T30" fmla="*/ 19 w 112"/>
                  <a:gd name="T31" fmla="*/ 74 h 80"/>
                  <a:gd name="T32" fmla="*/ 11 w 112"/>
                  <a:gd name="T33" fmla="*/ 80 h 80"/>
                  <a:gd name="T34" fmla="*/ 0 w 112"/>
                  <a:gd name="T35" fmla="*/ 71 h 80"/>
                  <a:gd name="T36" fmla="*/ 2 w 112"/>
                  <a:gd name="T37" fmla="*/ 54 h 80"/>
                  <a:gd name="T38" fmla="*/ 7 w 112"/>
                  <a:gd name="T39" fmla="*/ 52 h 80"/>
                  <a:gd name="T40" fmla="*/ 6 w 112"/>
                  <a:gd name="T41" fmla="*/ 44 h 80"/>
                  <a:gd name="T42" fmla="*/ 19 w 112"/>
                  <a:gd name="T43" fmla="*/ 31 h 80"/>
                  <a:gd name="T44" fmla="*/ 21 w 112"/>
                  <a:gd name="T45" fmla="*/ 25 h 80"/>
                  <a:gd name="T46" fmla="*/ 33 w 112"/>
                  <a:gd name="T47" fmla="*/ 27 h 80"/>
                  <a:gd name="T48" fmla="*/ 44 w 112"/>
                  <a:gd name="T49" fmla="*/ 10 h 80"/>
                  <a:gd name="T50" fmla="*/ 52 w 112"/>
                  <a:gd name="T51" fmla="*/ 10 h 80"/>
                  <a:gd name="T52" fmla="*/ 58 w 112"/>
                  <a:gd name="T53" fmla="*/ 0 h 80"/>
                  <a:gd name="T54" fmla="*/ 75 w 112"/>
                  <a:gd name="T55" fmla="*/ 0 h 80"/>
                  <a:gd name="T56" fmla="*/ 79 w 112"/>
                  <a:gd name="T57" fmla="*/ 4 h 80"/>
                  <a:gd name="T58" fmla="*/ 79 w 112"/>
                  <a:gd name="T59" fmla="*/ 4 h 80"/>
                  <a:gd name="T60" fmla="*/ 79 w 112"/>
                  <a:gd name="T61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2" h="80">
                    <a:moveTo>
                      <a:pt x="79" y="4"/>
                    </a:moveTo>
                    <a:lnTo>
                      <a:pt x="81" y="14"/>
                    </a:lnTo>
                    <a:lnTo>
                      <a:pt x="87" y="21"/>
                    </a:lnTo>
                    <a:lnTo>
                      <a:pt x="92" y="21"/>
                    </a:lnTo>
                    <a:lnTo>
                      <a:pt x="96" y="31"/>
                    </a:lnTo>
                    <a:lnTo>
                      <a:pt x="108" y="40"/>
                    </a:lnTo>
                    <a:lnTo>
                      <a:pt x="110" y="46"/>
                    </a:lnTo>
                    <a:lnTo>
                      <a:pt x="112" y="50"/>
                    </a:lnTo>
                    <a:lnTo>
                      <a:pt x="87" y="63"/>
                    </a:lnTo>
                    <a:lnTo>
                      <a:pt x="79" y="59"/>
                    </a:lnTo>
                    <a:lnTo>
                      <a:pt x="69" y="57"/>
                    </a:lnTo>
                    <a:lnTo>
                      <a:pt x="62" y="57"/>
                    </a:lnTo>
                    <a:lnTo>
                      <a:pt x="52" y="54"/>
                    </a:lnTo>
                    <a:lnTo>
                      <a:pt x="42" y="55"/>
                    </a:lnTo>
                    <a:lnTo>
                      <a:pt x="35" y="74"/>
                    </a:lnTo>
                    <a:lnTo>
                      <a:pt x="19" y="74"/>
                    </a:lnTo>
                    <a:lnTo>
                      <a:pt x="11" y="80"/>
                    </a:lnTo>
                    <a:lnTo>
                      <a:pt x="0" y="71"/>
                    </a:lnTo>
                    <a:lnTo>
                      <a:pt x="2" y="54"/>
                    </a:lnTo>
                    <a:lnTo>
                      <a:pt x="7" y="52"/>
                    </a:lnTo>
                    <a:lnTo>
                      <a:pt x="6" y="44"/>
                    </a:lnTo>
                    <a:lnTo>
                      <a:pt x="19" y="31"/>
                    </a:lnTo>
                    <a:lnTo>
                      <a:pt x="21" y="25"/>
                    </a:lnTo>
                    <a:lnTo>
                      <a:pt x="33" y="27"/>
                    </a:lnTo>
                    <a:lnTo>
                      <a:pt x="44" y="10"/>
                    </a:lnTo>
                    <a:lnTo>
                      <a:pt x="52" y="10"/>
                    </a:lnTo>
                    <a:lnTo>
                      <a:pt x="58" y="0"/>
                    </a:lnTo>
                    <a:lnTo>
                      <a:pt x="75" y="0"/>
                    </a:lnTo>
                    <a:lnTo>
                      <a:pt x="79" y="4"/>
                    </a:lnTo>
                    <a:lnTo>
                      <a:pt x="79" y="4"/>
                    </a:lnTo>
                    <a:lnTo>
                      <a:pt x="79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185">
                <a:extLst>
                  <a:ext uri="{FF2B5EF4-FFF2-40B4-BE49-F238E27FC236}">
                    <a16:creationId xmlns:a16="http://schemas.microsoft.com/office/drawing/2014/main" id="{3B06AF00-2FAA-43F6-9279-9DA6345F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2625"/>
                <a:ext cx="21" cy="14"/>
              </a:xfrm>
              <a:custGeom>
                <a:avLst/>
                <a:gdLst>
                  <a:gd name="T0" fmla="*/ 0 w 21"/>
                  <a:gd name="T1" fmla="*/ 8 h 14"/>
                  <a:gd name="T2" fmla="*/ 18 w 21"/>
                  <a:gd name="T3" fmla="*/ 0 h 14"/>
                  <a:gd name="T4" fmla="*/ 19 w 21"/>
                  <a:gd name="T5" fmla="*/ 0 h 14"/>
                  <a:gd name="T6" fmla="*/ 21 w 21"/>
                  <a:gd name="T7" fmla="*/ 7 h 14"/>
                  <a:gd name="T8" fmla="*/ 21 w 21"/>
                  <a:gd name="T9" fmla="*/ 7 h 14"/>
                  <a:gd name="T10" fmla="*/ 19 w 21"/>
                  <a:gd name="T11" fmla="*/ 10 h 14"/>
                  <a:gd name="T12" fmla="*/ 7 w 21"/>
                  <a:gd name="T13" fmla="*/ 14 h 14"/>
                  <a:gd name="T14" fmla="*/ 0 w 21"/>
                  <a:gd name="T15" fmla="*/ 8 h 14"/>
                  <a:gd name="T16" fmla="*/ 0 w 21"/>
                  <a:gd name="T17" fmla="*/ 8 h 14"/>
                  <a:gd name="T18" fmla="*/ 0 w 21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4">
                    <a:moveTo>
                      <a:pt x="0" y="8"/>
                    </a:moveTo>
                    <a:lnTo>
                      <a:pt x="18" y="0"/>
                    </a:lnTo>
                    <a:lnTo>
                      <a:pt x="19" y="0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19" y="10"/>
                    </a:lnTo>
                    <a:lnTo>
                      <a:pt x="7" y="1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Freeform 186">
                <a:extLst>
                  <a:ext uri="{FF2B5EF4-FFF2-40B4-BE49-F238E27FC236}">
                    <a16:creationId xmlns:a16="http://schemas.microsoft.com/office/drawing/2014/main" id="{73F70601-84B5-434A-969F-FE844CF19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2673"/>
                <a:ext cx="158" cy="145"/>
              </a:xfrm>
              <a:custGeom>
                <a:avLst/>
                <a:gdLst>
                  <a:gd name="T0" fmla="*/ 12 w 158"/>
                  <a:gd name="T1" fmla="*/ 133 h 145"/>
                  <a:gd name="T2" fmla="*/ 21 w 158"/>
                  <a:gd name="T3" fmla="*/ 136 h 145"/>
                  <a:gd name="T4" fmla="*/ 37 w 158"/>
                  <a:gd name="T5" fmla="*/ 136 h 145"/>
                  <a:gd name="T6" fmla="*/ 46 w 158"/>
                  <a:gd name="T7" fmla="*/ 139 h 145"/>
                  <a:gd name="T8" fmla="*/ 52 w 158"/>
                  <a:gd name="T9" fmla="*/ 145 h 145"/>
                  <a:gd name="T10" fmla="*/ 66 w 158"/>
                  <a:gd name="T11" fmla="*/ 145 h 145"/>
                  <a:gd name="T12" fmla="*/ 73 w 158"/>
                  <a:gd name="T13" fmla="*/ 133 h 145"/>
                  <a:gd name="T14" fmla="*/ 81 w 158"/>
                  <a:gd name="T15" fmla="*/ 131 h 145"/>
                  <a:gd name="T16" fmla="*/ 91 w 158"/>
                  <a:gd name="T17" fmla="*/ 125 h 145"/>
                  <a:gd name="T18" fmla="*/ 93 w 158"/>
                  <a:gd name="T19" fmla="*/ 118 h 145"/>
                  <a:gd name="T20" fmla="*/ 96 w 158"/>
                  <a:gd name="T21" fmla="*/ 112 h 145"/>
                  <a:gd name="T22" fmla="*/ 110 w 158"/>
                  <a:gd name="T23" fmla="*/ 110 h 145"/>
                  <a:gd name="T24" fmla="*/ 112 w 158"/>
                  <a:gd name="T25" fmla="*/ 99 h 145"/>
                  <a:gd name="T26" fmla="*/ 119 w 158"/>
                  <a:gd name="T27" fmla="*/ 97 h 145"/>
                  <a:gd name="T28" fmla="*/ 129 w 158"/>
                  <a:gd name="T29" fmla="*/ 91 h 145"/>
                  <a:gd name="T30" fmla="*/ 139 w 158"/>
                  <a:gd name="T31" fmla="*/ 91 h 145"/>
                  <a:gd name="T32" fmla="*/ 150 w 158"/>
                  <a:gd name="T33" fmla="*/ 85 h 145"/>
                  <a:gd name="T34" fmla="*/ 154 w 158"/>
                  <a:gd name="T35" fmla="*/ 60 h 145"/>
                  <a:gd name="T36" fmla="*/ 158 w 158"/>
                  <a:gd name="T37" fmla="*/ 56 h 145"/>
                  <a:gd name="T38" fmla="*/ 156 w 158"/>
                  <a:gd name="T39" fmla="*/ 29 h 145"/>
                  <a:gd name="T40" fmla="*/ 148 w 158"/>
                  <a:gd name="T41" fmla="*/ 16 h 145"/>
                  <a:gd name="T42" fmla="*/ 133 w 158"/>
                  <a:gd name="T43" fmla="*/ 10 h 145"/>
                  <a:gd name="T44" fmla="*/ 121 w 158"/>
                  <a:gd name="T45" fmla="*/ 0 h 145"/>
                  <a:gd name="T46" fmla="*/ 106 w 158"/>
                  <a:gd name="T47" fmla="*/ 4 h 145"/>
                  <a:gd name="T48" fmla="*/ 98 w 158"/>
                  <a:gd name="T49" fmla="*/ 8 h 145"/>
                  <a:gd name="T50" fmla="*/ 91 w 158"/>
                  <a:gd name="T51" fmla="*/ 16 h 145"/>
                  <a:gd name="T52" fmla="*/ 85 w 158"/>
                  <a:gd name="T53" fmla="*/ 48 h 145"/>
                  <a:gd name="T54" fmla="*/ 93 w 158"/>
                  <a:gd name="T55" fmla="*/ 58 h 145"/>
                  <a:gd name="T56" fmla="*/ 98 w 158"/>
                  <a:gd name="T57" fmla="*/ 58 h 145"/>
                  <a:gd name="T58" fmla="*/ 102 w 158"/>
                  <a:gd name="T59" fmla="*/ 52 h 145"/>
                  <a:gd name="T60" fmla="*/ 108 w 158"/>
                  <a:gd name="T61" fmla="*/ 56 h 145"/>
                  <a:gd name="T62" fmla="*/ 108 w 158"/>
                  <a:gd name="T63" fmla="*/ 75 h 145"/>
                  <a:gd name="T64" fmla="*/ 100 w 158"/>
                  <a:gd name="T65" fmla="*/ 79 h 145"/>
                  <a:gd name="T66" fmla="*/ 68 w 158"/>
                  <a:gd name="T67" fmla="*/ 48 h 145"/>
                  <a:gd name="T68" fmla="*/ 60 w 158"/>
                  <a:gd name="T69" fmla="*/ 47 h 145"/>
                  <a:gd name="T70" fmla="*/ 58 w 158"/>
                  <a:gd name="T71" fmla="*/ 54 h 145"/>
                  <a:gd name="T72" fmla="*/ 52 w 158"/>
                  <a:gd name="T73" fmla="*/ 54 h 145"/>
                  <a:gd name="T74" fmla="*/ 48 w 158"/>
                  <a:gd name="T75" fmla="*/ 48 h 145"/>
                  <a:gd name="T76" fmla="*/ 43 w 158"/>
                  <a:gd name="T77" fmla="*/ 45 h 145"/>
                  <a:gd name="T78" fmla="*/ 39 w 158"/>
                  <a:gd name="T79" fmla="*/ 47 h 145"/>
                  <a:gd name="T80" fmla="*/ 35 w 158"/>
                  <a:gd name="T81" fmla="*/ 47 h 145"/>
                  <a:gd name="T82" fmla="*/ 29 w 158"/>
                  <a:gd name="T83" fmla="*/ 48 h 145"/>
                  <a:gd name="T84" fmla="*/ 27 w 158"/>
                  <a:gd name="T85" fmla="*/ 70 h 145"/>
                  <a:gd name="T86" fmla="*/ 0 w 158"/>
                  <a:gd name="T87" fmla="*/ 70 h 145"/>
                  <a:gd name="T88" fmla="*/ 2 w 158"/>
                  <a:gd name="T89" fmla="*/ 124 h 145"/>
                  <a:gd name="T90" fmla="*/ 12 w 158"/>
                  <a:gd name="T91" fmla="*/ 133 h 145"/>
                  <a:gd name="T92" fmla="*/ 12 w 158"/>
                  <a:gd name="T93" fmla="*/ 133 h 145"/>
                  <a:gd name="T94" fmla="*/ 12 w 158"/>
                  <a:gd name="T95" fmla="*/ 13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8" h="145">
                    <a:moveTo>
                      <a:pt x="12" y="133"/>
                    </a:moveTo>
                    <a:lnTo>
                      <a:pt x="21" y="136"/>
                    </a:lnTo>
                    <a:lnTo>
                      <a:pt x="37" y="136"/>
                    </a:lnTo>
                    <a:lnTo>
                      <a:pt x="46" y="139"/>
                    </a:lnTo>
                    <a:lnTo>
                      <a:pt x="52" y="145"/>
                    </a:lnTo>
                    <a:lnTo>
                      <a:pt x="66" y="145"/>
                    </a:lnTo>
                    <a:lnTo>
                      <a:pt x="73" y="133"/>
                    </a:lnTo>
                    <a:lnTo>
                      <a:pt x="81" y="131"/>
                    </a:lnTo>
                    <a:lnTo>
                      <a:pt x="91" y="125"/>
                    </a:lnTo>
                    <a:lnTo>
                      <a:pt x="93" y="118"/>
                    </a:lnTo>
                    <a:lnTo>
                      <a:pt x="96" y="112"/>
                    </a:lnTo>
                    <a:lnTo>
                      <a:pt x="110" y="110"/>
                    </a:lnTo>
                    <a:lnTo>
                      <a:pt x="112" y="99"/>
                    </a:lnTo>
                    <a:lnTo>
                      <a:pt x="119" y="97"/>
                    </a:lnTo>
                    <a:lnTo>
                      <a:pt x="129" y="91"/>
                    </a:lnTo>
                    <a:lnTo>
                      <a:pt x="139" y="91"/>
                    </a:lnTo>
                    <a:lnTo>
                      <a:pt x="150" y="85"/>
                    </a:lnTo>
                    <a:lnTo>
                      <a:pt x="154" y="60"/>
                    </a:lnTo>
                    <a:lnTo>
                      <a:pt x="158" y="56"/>
                    </a:lnTo>
                    <a:lnTo>
                      <a:pt x="156" y="29"/>
                    </a:lnTo>
                    <a:lnTo>
                      <a:pt x="148" y="16"/>
                    </a:lnTo>
                    <a:lnTo>
                      <a:pt x="133" y="10"/>
                    </a:lnTo>
                    <a:lnTo>
                      <a:pt x="121" y="0"/>
                    </a:lnTo>
                    <a:lnTo>
                      <a:pt x="106" y="4"/>
                    </a:lnTo>
                    <a:lnTo>
                      <a:pt x="98" y="8"/>
                    </a:lnTo>
                    <a:lnTo>
                      <a:pt x="91" y="16"/>
                    </a:lnTo>
                    <a:lnTo>
                      <a:pt x="85" y="48"/>
                    </a:lnTo>
                    <a:lnTo>
                      <a:pt x="93" y="58"/>
                    </a:lnTo>
                    <a:lnTo>
                      <a:pt x="98" y="58"/>
                    </a:lnTo>
                    <a:lnTo>
                      <a:pt x="102" y="52"/>
                    </a:lnTo>
                    <a:lnTo>
                      <a:pt x="108" y="56"/>
                    </a:lnTo>
                    <a:lnTo>
                      <a:pt x="108" y="75"/>
                    </a:lnTo>
                    <a:lnTo>
                      <a:pt x="100" y="79"/>
                    </a:lnTo>
                    <a:lnTo>
                      <a:pt x="68" y="48"/>
                    </a:lnTo>
                    <a:lnTo>
                      <a:pt x="60" y="47"/>
                    </a:lnTo>
                    <a:lnTo>
                      <a:pt x="58" y="54"/>
                    </a:lnTo>
                    <a:lnTo>
                      <a:pt x="52" y="54"/>
                    </a:lnTo>
                    <a:lnTo>
                      <a:pt x="48" y="48"/>
                    </a:lnTo>
                    <a:lnTo>
                      <a:pt x="43" y="45"/>
                    </a:lnTo>
                    <a:lnTo>
                      <a:pt x="39" y="47"/>
                    </a:lnTo>
                    <a:lnTo>
                      <a:pt x="35" y="47"/>
                    </a:lnTo>
                    <a:lnTo>
                      <a:pt x="29" y="48"/>
                    </a:lnTo>
                    <a:lnTo>
                      <a:pt x="27" y="70"/>
                    </a:lnTo>
                    <a:lnTo>
                      <a:pt x="0" y="70"/>
                    </a:lnTo>
                    <a:lnTo>
                      <a:pt x="2" y="124"/>
                    </a:lnTo>
                    <a:lnTo>
                      <a:pt x="12" y="133"/>
                    </a:lnTo>
                    <a:lnTo>
                      <a:pt x="12" y="133"/>
                    </a:lnTo>
                    <a:lnTo>
                      <a:pt x="12" y="13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Freeform 187">
                <a:extLst>
                  <a:ext uri="{FF2B5EF4-FFF2-40B4-BE49-F238E27FC236}">
                    <a16:creationId xmlns:a16="http://schemas.microsoft.com/office/drawing/2014/main" id="{9BDE6A7B-1E85-4FD8-AC1C-F0B700A62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569"/>
                <a:ext cx="25" cy="23"/>
              </a:xfrm>
              <a:custGeom>
                <a:avLst/>
                <a:gdLst>
                  <a:gd name="T0" fmla="*/ 0 w 25"/>
                  <a:gd name="T1" fmla="*/ 5 h 23"/>
                  <a:gd name="T2" fmla="*/ 10 w 25"/>
                  <a:gd name="T3" fmla="*/ 3 h 23"/>
                  <a:gd name="T4" fmla="*/ 14 w 25"/>
                  <a:gd name="T5" fmla="*/ 0 h 23"/>
                  <a:gd name="T6" fmla="*/ 19 w 25"/>
                  <a:gd name="T7" fmla="*/ 2 h 23"/>
                  <a:gd name="T8" fmla="*/ 25 w 25"/>
                  <a:gd name="T9" fmla="*/ 7 h 23"/>
                  <a:gd name="T10" fmla="*/ 23 w 25"/>
                  <a:gd name="T11" fmla="*/ 13 h 23"/>
                  <a:gd name="T12" fmla="*/ 17 w 25"/>
                  <a:gd name="T13" fmla="*/ 15 h 23"/>
                  <a:gd name="T14" fmla="*/ 17 w 25"/>
                  <a:gd name="T15" fmla="*/ 21 h 23"/>
                  <a:gd name="T16" fmla="*/ 12 w 25"/>
                  <a:gd name="T17" fmla="*/ 21 h 23"/>
                  <a:gd name="T18" fmla="*/ 10 w 25"/>
                  <a:gd name="T19" fmla="*/ 23 h 23"/>
                  <a:gd name="T20" fmla="*/ 6 w 25"/>
                  <a:gd name="T21" fmla="*/ 23 h 23"/>
                  <a:gd name="T22" fmla="*/ 4 w 25"/>
                  <a:gd name="T23" fmla="*/ 21 h 23"/>
                  <a:gd name="T24" fmla="*/ 0 w 25"/>
                  <a:gd name="T25" fmla="*/ 21 h 23"/>
                  <a:gd name="T26" fmla="*/ 0 w 25"/>
                  <a:gd name="T27" fmla="*/ 5 h 23"/>
                  <a:gd name="T28" fmla="*/ 0 w 25"/>
                  <a:gd name="T29" fmla="*/ 5 h 23"/>
                  <a:gd name="T30" fmla="*/ 0 w 25"/>
                  <a:gd name="T3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0" y="5"/>
                    </a:moveTo>
                    <a:lnTo>
                      <a:pt x="10" y="3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5" y="7"/>
                    </a:lnTo>
                    <a:lnTo>
                      <a:pt x="23" y="13"/>
                    </a:lnTo>
                    <a:lnTo>
                      <a:pt x="17" y="15"/>
                    </a:lnTo>
                    <a:lnTo>
                      <a:pt x="17" y="21"/>
                    </a:lnTo>
                    <a:lnTo>
                      <a:pt x="12" y="21"/>
                    </a:lnTo>
                    <a:lnTo>
                      <a:pt x="10" y="23"/>
                    </a:lnTo>
                    <a:lnTo>
                      <a:pt x="6" y="23"/>
                    </a:lnTo>
                    <a:lnTo>
                      <a:pt x="4" y="21"/>
                    </a:lnTo>
                    <a:lnTo>
                      <a:pt x="0" y="2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Freeform 188">
                <a:extLst>
                  <a:ext uri="{FF2B5EF4-FFF2-40B4-BE49-F238E27FC236}">
                    <a16:creationId xmlns:a16="http://schemas.microsoft.com/office/drawing/2014/main" id="{F54B766D-999C-4485-9837-FE958D053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1" y="2689"/>
                <a:ext cx="41" cy="115"/>
              </a:xfrm>
              <a:custGeom>
                <a:avLst/>
                <a:gdLst>
                  <a:gd name="T0" fmla="*/ 0 w 41"/>
                  <a:gd name="T1" fmla="*/ 0 h 115"/>
                  <a:gd name="T2" fmla="*/ 8 w 41"/>
                  <a:gd name="T3" fmla="*/ 14 h 115"/>
                  <a:gd name="T4" fmla="*/ 10 w 41"/>
                  <a:gd name="T5" fmla="*/ 41 h 115"/>
                  <a:gd name="T6" fmla="*/ 6 w 41"/>
                  <a:gd name="T7" fmla="*/ 45 h 115"/>
                  <a:gd name="T8" fmla="*/ 2 w 41"/>
                  <a:gd name="T9" fmla="*/ 70 h 115"/>
                  <a:gd name="T10" fmla="*/ 10 w 41"/>
                  <a:gd name="T11" fmla="*/ 72 h 115"/>
                  <a:gd name="T12" fmla="*/ 14 w 41"/>
                  <a:gd name="T13" fmla="*/ 75 h 115"/>
                  <a:gd name="T14" fmla="*/ 23 w 41"/>
                  <a:gd name="T15" fmla="*/ 77 h 115"/>
                  <a:gd name="T16" fmla="*/ 23 w 41"/>
                  <a:gd name="T17" fmla="*/ 89 h 115"/>
                  <a:gd name="T18" fmla="*/ 23 w 41"/>
                  <a:gd name="T19" fmla="*/ 100 h 115"/>
                  <a:gd name="T20" fmla="*/ 25 w 41"/>
                  <a:gd name="T21" fmla="*/ 109 h 115"/>
                  <a:gd name="T22" fmla="*/ 35 w 41"/>
                  <a:gd name="T23" fmla="*/ 115 h 115"/>
                  <a:gd name="T24" fmla="*/ 37 w 41"/>
                  <a:gd name="T25" fmla="*/ 115 h 115"/>
                  <a:gd name="T26" fmla="*/ 35 w 41"/>
                  <a:gd name="T27" fmla="*/ 102 h 115"/>
                  <a:gd name="T28" fmla="*/ 41 w 41"/>
                  <a:gd name="T29" fmla="*/ 93 h 115"/>
                  <a:gd name="T30" fmla="*/ 41 w 41"/>
                  <a:gd name="T31" fmla="*/ 75 h 115"/>
                  <a:gd name="T32" fmla="*/ 35 w 41"/>
                  <a:gd name="T33" fmla="*/ 64 h 115"/>
                  <a:gd name="T34" fmla="*/ 27 w 41"/>
                  <a:gd name="T35" fmla="*/ 54 h 115"/>
                  <a:gd name="T36" fmla="*/ 29 w 41"/>
                  <a:gd name="T37" fmla="*/ 35 h 115"/>
                  <a:gd name="T38" fmla="*/ 27 w 41"/>
                  <a:gd name="T39" fmla="*/ 18 h 115"/>
                  <a:gd name="T40" fmla="*/ 22 w 41"/>
                  <a:gd name="T41" fmla="*/ 4 h 115"/>
                  <a:gd name="T42" fmla="*/ 12 w 41"/>
                  <a:gd name="T43" fmla="*/ 0 h 115"/>
                  <a:gd name="T44" fmla="*/ 0 w 41"/>
                  <a:gd name="T45" fmla="*/ 0 h 115"/>
                  <a:gd name="T46" fmla="*/ 0 w 41"/>
                  <a:gd name="T47" fmla="*/ 0 h 115"/>
                  <a:gd name="T48" fmla="*/ 0 w 41"/>
                  <a:gd name="T4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115">
                    <a:moveTo>
                      <a:pt x="0" y="0"/>
                    </a:moveTo>
                    <a:lnTo>
                      <a:pt x="8" y="14"/>
                    </a:lnTo>
                    <a:lnTo>
                      <a:pt x="10" y="41"/>
                    </a:lnTo>
                    <a:lnTo>
                      <a:pt x="6" y="45"/>
                    </a:lnTo>
                    <a:lnTo>
                      <a:pt x="2" y="70"/>
                    </a:lnTo>
                    <a:lnTo>
                      <a:pt x="10" y="72"/>
                    </a:lnTo>
                    <a:lnTo>
                      <a:pt x="14" y="75"/>
                    </a:lnTo>
                    <a:lnTo>
                      <a:pt x="23" y="77"/>
                    </a:lnTo>
                    <a:lnTo>
                      <a:pt x="23" y="89"/>
                    </a:lnTo>
                    <a:lnTo>
                      <a:pt x="23" y="100"/>
                    </a:lnTo>
                    <a:lnTo>
                      <a:pt x="25" y="109"/>
                    </a:lnTo>
                    <a:lnTo>
                      <a:pt x="35" y="115"/>
                    </a:lnTo>
                    <a:lnTo>
                      <a:pt x="37" y="115"/>
                    </a:lnTo>
                    <a:lnTo>
                      <a:pt x="35" y="102"/>
                    </a:lnTo>
                    <a:lnTo>
                      <a:pt x="41" y="93"/>
                    </a:lnTo>
                    <a:lnTo>
                      <a:pt x="41" y="75"/>
                    </a:lnTo>
                    <a:lnTo>
                      <a:pt x="35" y="64"/>
                    </a:lnTo>
                    <a:lnTo>
                      <a:pt x="27" y="54"/>
                    </a:lnTo>
                    <a:lnTo>
                      <a:pt x="29" y="35"/>
                    </a:lnTo>
                    <a:lnTo>
                      <a:pt x="27" y="18"/>
                    </a:lnTo>
                    <a:lnTo>
                      <a:pt x="22" y="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Freeform 189">
                <a:extLst>
                  <a:ext uri="{FF2B5EF4-FFF2-40B4-BE49-F238E27FC236}">
                    <a16:creationId xmlns:a16="http://schemas.microsoft.com/office/drawing/2014/main" id="{79720CBE-D36A-48E6-80EE-99320A60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877"/>
                <a:ext cx="233" cy="213"/>
              </a:xfrm>
              <a:custGeom>
                <a:avLst/>
                <a:gdLst>
                  <a:gd name="T0" fmla="*/ 221 w 233"/>
                  <a:gd name="T1" fmla="*/ 75 h 213"/>
                  <a:gd name="T2" fmla="*/ 218 w 233"/>
                  <a:gd name="T3" fmla="*/ 55 h 213"/>
                  <a:gd name="T4" fmla="*/ 220 w 233"/>
                  <a:gd name="T5" fmla="*/ 40 h 213"/>
                  <a:gd name="T6" fmla="*/ 214 w 233"/>
                  <a:gd name="T7" fmla="*/ 5 h 213"/>
                  <a:gd name="T8" fmla="*/ 193 w 233"/>
                  <a:gd name="T9" fmla="*/ 0 h 213"/>
                  <a:gd name="T10" fmla="*/ 185 w 233"/>
                  <a:gd name="T11" fmla="*/ 3 h 213"/>
                  <a:gd name="T12" fmla="*/ 173 w 233"/>
                  <a:gd name="T13" fmla="*/ 3 h 213"/>
                  <a:gd name="T14" fmla="*/ 158 w 233"/>
                  <a:gd name="T15" fmla="*/ 17 h 213"/>
                  <a:gd name="T16" fmla="*/ 154 w 233"/>
                  <a:gd name="T17" fmla="*/ 25 h 213"/>
                  <a:gd name="T18" fmla="*/ 139 w 233"/>
                  <a:gd name="T19" fmla="*/ 28 h 213"/>
                  <a:gd name="T20" fmla="*/ 137 w 233"/>
                  <a:gd name="T21" fmla="*/ 46 h 213"/>
                  <a:gd name="T22" fmla="*/ 127 w 233"/>
                  <a:gd name="T23" fmla="*/ 57 h 213"/>
                  <a:gd name="T24" fmla="*/ 114 w 233"/>
                  <a:gd name="T25" fmla="*/ 59 h 213"/>
                  <a:gd name="T26" fmla="*/ 108 w 233"/>
                  <a:gd name="T27" fmla="*/ 53 h 213"/>
                  <a:gd name="T28" fmla="*/ 100 w 233"/>
                  <a:gd name="T29" fmla="*/ 55 h 213"/>
                  <a:gd name="T30" fmla="*/ 81 w 233"/>
                  <a:gd name="T31" fmla="*/ 75 h 213"/>
                  <a:gd name="T32" fmla="*/ 70 w 233"/>
                  <a:gd name="T33" fmla="*/ 75 h 213"/>
                  <a:gd name="T34" fmla="*/ 64 w 233"/>
                  <a:gd name="T35" fmla="*/ 50 h 213"/>
                  <a:gd name="T36" fmla="*/ 54 w 233"/>
                  <a:gd name="T37" fmla="*/ 40 h 213"/>
                  <a:gd name="T38" fmla="*/ 52 w 233"/>
                  <a:gd name="T39" fmla="*/ 105 h 213"/>
                  <a:gd name="T40" fmla="*/ 35 w 233"/>
                  <a:gd name="T41" fmla="*/ 109 h 213"/>
                  <a:gd name="T42" fmla="*/ 25 w 233"/>
                  <a:gd name="T43" fmla="*/ 107 h 213"/>
                  <a:gd name="T44" fmla="*/ 18 w 233"/>
                  <a:gd name="T45" fmla="*/ 103 h 213"/>
                  <a:gd name="T46" fmla="*/ 14 w 233"/>
                  <a:gd name="T47" fmla="*/ 98 h 213"/>
                  <a:gd name="T48" fmla="*/ 10 w 233"/>
                  <a:gd name="T49" fmla="*/ 98 h 213"/>
                  <a:gd name="T50" fmla="*/ 0 w 233"/>
                  <a:gd name="T51" fmla="*/ 105 h 213"/>
                  <a:gd name="T52" fmla="*/ 4 w 233"/>
                  <a:gd name="T53" fmla="*/ 113 h 213"/>
                  <a:gd name="T54" fmla="*/ 12 w 233"/>
                  <a:gd name="T55" fmla="*/ 128 h 213"/>
                  <a:gd name="T56" fmla="*/ 24 w 233"/>
                  <a:gd name="T57" fmla="*/ 148 h 213"/>
                  <a:gd name="T58" fmla="*/ 31 w 233"/>
                  <a:gd name="T59" fmla="*/ 167 h 213"/>
                  <a:gd name="T60" fmla="*/ 29 w 233"/>
                  <a:gd name="T61" fmla="*/ 178 h 213"/>
                  <a:gd name="T62" fmla="*/ 27 w 233"/>
                  <a:gd name="T63" fmla="*/ 184 h 213"/>
                  <a:gd name="T64" fmla="*/ 27 w 233"/>
                  <a:gd name="T65" fmla="*/ 190 h 213"/>
                  <a:gd name="T66" fmla="*/ 50 w 233"/>
                  <a:gd name="T67" fmla="*/ 213 h 213"/>
                  <a:gd name="T68" fmla="*/ 60 w 233"/>
                  <a:gd name="T69" fmla="*/ 209 h 213"/>
                  <a:gd name="T70" fmla="*/ 68 w 233"/>
                  <a:gd name="T71" fmla="*/ 203 h 213"/>
                  <a:gd name="T72" fmla="*/ 85 w 233"/>
                  <a:gd name="T73" fmla="*/ 201 h 213"/>
                  <a:gd name="T74" fmla="*/ 100 w 233"/>
                  <a:gd name="T75" fmla="*/ 200 h 213"/>
                  <a:gd name="T76" fmla="*/ 127 w 233"/>
                  <a:gd name="T77" fmla="*/ 200 h 213"/>
                  <a:gd name="T78" fmla="*/ 133 w 233"/>
                  <a:gd name="T79" fmla="*/ 198 h 213"/>
                  <a:gd name="T80" fmla="*/ 143 w 233"/>
                  <a:gd name="T81" fmla="*/ 196 h 213"/>
                  <a:gd name="T82" fmla="*/ 158 w 233"/>
                  <a:gd name="T83" fmla="*/ 184 h 213"/>
                  <a:gd name="T84" fmla="*/ 179 w 233"/>
                  <a:gd name="T85" fmla="*/ 169 h 213"/>
                  <a:gd name="T86" fmla="*/ 185 w 233"/>
                  <a:gd name="T87" fmla="*/ 159 h 213"/>
                  <a:gd name="T88" fmla="*/ 200 w 233"/>
                  <a:gd name="T89" fmla="*/ 144 h 213"/>
                  <a:gd name="T90" fmla="*/ 202 w 233"/>
                  <a:gd name="T91" fmla="*/ 132 h 213"/>
                  <a:gd name="T92" fmla="*/ 218 w 233"/>
                  <a:gd name="T93" fmla="*/ 111 h 213"/>
                  <a:gd name="T94" fmla="*/ 229 w 233"/>
                  <a:gd name="T95" fmla="*/ 100 h 213"/>
                  <a:gd name="T96" fmla="*/ 229 w 233"/>
                  <a:gd name="T97" fmla="*/ 90 h 213"/>
                  <a:gd name="T98" fmla="*/ 233 w 233"/>
                  <a:gd name="T99" fmla="*/ 82 h 213"/>
                  <a:gd name="T100" fmla="*/ 233 w 233"/>
                  <a:gd name="T101" fmla="*/ 76 h 213"/>
                  <a:gd name="T102" fmla="*/ 221 w 233"/>
                  <a:gd name="T103" fmla="*/ 75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3" h="213">
                    <a:moveTo>
                      <a:pt x="221" y="75"/>
                    </a:moveTo>
                    <a:lnTo>
                      <a:pt x="218" y="55"/>
                    </a:lnTo>
                    <a:lnTo>
                      <a:pt x="220" y="40"/>
                    </a:lnTo>
                    <a:lnTo>
                      <a:pt x="214" y="5"/>
                    </a:lnTo>
                    <a:lnTo>
                      <a:pt x="193" y="0"/>
                    </a:lnTo>
                    <a:lnTo>
                      <a:pt x="185" y="3"/>
                    </a:lnTo>
                    <a:lnTo>
                      <a:pt x="173" y="3"/>
                    </a:lnTo>
                    <a:lnTo>
                      <a:pt x="158" y="17"/>
                    </a:lnTo>
                    <a:lnTo>
                      <a:pt x="154" y="25"/>
                    </a:lnTo>
                    <a:lnTo>
                      <a:pt x="139" y="28"/>
                    </a:lnTo>
                    <a:lnTo>
                      <a:pt x="137" y="46"/>
                    </a:lnTo>
                    <a:lnTo>
                      <a:pt x="127" y="57"/>
                    </a:lnTo>
                    <a:lnTo>
                      <a:pt x="114" y="59"/>
                    </a:lnTo>
                    <a:lnTo>
                      <a:pt x="108" y="53"/>
                    </a:lnTo>
                    <a:lnTo>
                      <a:pt x="100" y="55"/>
                    </a:lnTo>
                    <a:lnTo>
                      <a:pt x="81" y="75"/>
                    </a:lnTo>
                    <a:lnTo>
                      <a:pt x="70" y="75"/>
                    </a:lnTo>
                    <a:lnTo>
                      <a:pt x="64" y="50"/>
                    </a:lnTo>
                    <a:lnTo>
                      <a:pt x="54" y="40"/>
                    </a:lnTo>
                    <a:lnTo>
                      <a:pt x="52" y="105"/>
                    </a:lnTo>
                    <a:lnTo>
                      <a:pt x="35" y="109"/>
                    </a:lnTo>
                    <a:lnTo>
                      <a:pt x="25" y="107"/>
                    </a:lnTo>
                    <a:lnTo>
                      <a:pt x="18" y="103"/>
                    </a:lnTo>
                    <a:lnTo>
                      <a:pt x="14" y="98"/>
                    </a:lnTo>
                    <a:lnTo>
                      <a:pt x="10" y="98"/>
                    </a:lnTo>
                    <a:lnTo>
                      <a:pt x="0" y="105"/>
                    </a:lnTo>
                    <a:lnTo>
                      <a:pt x="4" y="113"/>
                    </a:lnTo>
                    <a:lnTo>
                      <a:pt x="12" y="128"/>
                    </a:lnTo>
                    <a:lnTo>
                      <a:pt x="24" y="148"/>
                    </a:lnTo>
                    <a:lnTo>
                      <a:pt x="31" y="167"/>
                    </a:lnTo>
                    <a:lnTo>
                      <a:pt x="29" y="178"/>
                    </a:lnTo>
                    <a:lnTo>
                      <a:pt x="27" y="184"/>
                    </a:lnTo>
                    <a:lnTo>
                      <a:pt x="27" y="190"/>
                    </a:lnTo>
                    <a:lnTo>
                      <a:pt x="50" y="213"/>
                    </a:lnTo>
                    <a:lnTo>
                      <a:pt x="60" y="209"/>
                    </a:lnTo>
                    <a:lnTo>
                      <a:pt x="68" y="203"/>
                    </a:lnTo>
                    <a:lnTo>
                      <a:pt x="85" y="201"/>
                    </a:lnTo>
                    <a:lnTo>
                      <a:pt x="100" y="200"/>
                    </a:lnTo>
                    <a:lnTo>
                      <a:pt x="127" y="200"/>
                    </a:lnTo>
                    <a:lnTo>
                      <a:pt x="133" y="198"/>
                    </a:lnTo>
                    <a:lnTo>
                      <a:pt x="143" y="196"/>
                    </a:lnTo>
                    <a:lnTo>
                      <a:pt x="158" y="184"/>
                    </a:lnTo>
                    <a:lnTo>
                      <a:pt x="179" y="169"/>
                    </a:lnTo>
                    <a:lnTo>
                      <a:pt x="185" y="159"/>
                    </a:lnTo>
                    <a:lnTo>
                      <a:pt x="200" y="144"/>
                    </a:lnTo>
                    <a:lnTo>
                      <a:pt x="202" y="132"/>
                    </a:lnTo>
                    <a:lnTo>
                      <a:pt x="218" y="111"/>
                    </a:lnTo>
                    <a:lnTo>
                      <a:pt x="229" y="100"/>
                    </a:lnTo>
                    <a:lnTo>
                      <a:pt x="229" y="90"/>
                    </a:lnTo>
                    <a:lnTo>
                      <a:pt x="233" y="82"/>
                    </a:lnTo>
                    <a:lnTo>
                      <a:pt x="233" y="76"/>
                    </a:lnTo>
                    <a:lnTo>
                      <a:pt x="221" y="7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2" name="Freeform 190">
                <a:extLst>
                  <a:ext uri="{FF2B5EF4-FFF2-40B4-BE49-F238E27FC236}">
                    <a16:creationId xmlns:a16="http://schemas.microsoft.com/office/drawing/2014/main" id="{6452AD25-4F52-4931-B167-9EFBCCA67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2983"/>
                <a:ext cx="39" cy="34"/>
              </a:xfrm>
              <a:custGeom>
                <a:avLst/>
                <a:gdLst>
                  <a:gd name="T0" fmla="*/ 27 w 39"/>
                  <a:gd name="T1" fmla="*/ 23 h 34"/>
                  <a:gd name="T2" fmla="*/ 25 w 39"/>
                  <a:gd name="T3" fmla="*/ 28 h 34"/>
                  <a:gd name="T4" fmla="*/ 12 w 39"/>
                  <a:gd name="T5" fmla="*/ 34 h 34"/>
                  <a:gd name="T6" fmla="*/ 0 w 39"/>
                  <a:gd name="T7" fmla="*/ 21 h 34"/>
                  <a:gd name="T8" fmla="*/ 0 w 39"/>
                  <a:gd name="T9" fmla="*/ 15 h 34"/>
                  <a:gd name="T10" fmla="*/ 16 w 39"/>
                  <a:gd name="T11" fmla="*/ 0 h 34"/>
                  <a:gd name="T12" fmla="*/ 37 w 39"/>
                  <a:gd name="T13" fmla="*/ 2 h 34"/>
                  <a:gd name="T14" fmla="*/ 39 w 39"/>
                  <a:gd name="T15" fmla="*/ 13 h 34"/>
                  <a:gd name="T16" fmla="*/ 27 w 39"/>
                  <a:gd name="T17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34">
                    <a:moveTo>
                      <a:pt x="27" y="23"/>
                    </a:moveTo>
                    <a:lnTo>
                      <a:pt x="25" y="28"/>
                    </a:lnTo>
                    <a:lnTo>
                      <a:pt x="12" y="34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16" y="0"/>
                    </a:lnTo>
                    <a:lnTo>
                      <a:pt x="37" y="2"/>
                    </a:lnTo>
                    <a:lnTo>
                      <a:pt x="39" y="13"/>
                    </a:lnTo>
                    <a:lnTo>
                      <a:pt x="27" y="2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Freeform 191">
                <a:extLst>
                  <a:ext uri="{FF2B5EF4-FFF2-40B4-BE49-F238E27FC236}">
                    <a16:creationId xmlns:a16="http://schemas.microsoft.com/office/drawing/2014/main" id="{D9E95EE8-3058-4480-891A-20F5B701A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2932"/>
                <a:ext cx="18" cy="31"/>
              </a:xfrm>
              <a:custGeom>
                <a:avLst/>
                <a:gdLst>
                  <a:gd name="T0" fmla="*/ 15 w 18"/>
                  <a:gd name="T1" fmla="*/ 31 h 31"/>
                  <a:gd name="T2" fmla="*/ 4 w 18"/>
                  <a:gd name="T3" fmla="*/ 31 h 31"/>
                  <a:gd name="T4" fmla="*/ 0 w 18"/>
                  <a:gd name="T5" fmla="*/ 26 h 31"/>
                  <a:gd name="T6" fmla="*/ 2 w 18"/>
                  <a:gd name="T7" fmla="*/ 0 h 31"/>
                  <a:gd name="T8" fmla="*/ 15 w 18"/>
                  <a:gd name="T9" fmla="*/ 0 h 31"/>
                  <a:gd name="T10" fmla="*/ 18 w 18"/>
                  <a:gd name="T11" fmla="*/ 20 h 31"/>
                  <a:gd name="T12" fmla="*/ 15 w 18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1">
                    <a:moveTo>
                      <a:pt x="15" y="31"/>
                    </a:moveTo>
                    <a:lnTo>
                      <a:pt x="4" y="31"/>
                    </a:lnTo>
                    <a:lnTo>
                      <a:pt x="0" y="26"/>
                    </a:lnTo>
                    <a:lnTo>
                      <a:pt x="2" y="0"/>
                    </a:lnTo>
                    <a:lnTo>
                      <a:pt x="15" y="0"/>
                    </a:lnTo>
                    <a:lnTo>
                      <a:pt x="18" y="20"/>
                    </a:lnTo>
                    <a:lnTo>
                      <a:pt x="15" y="3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Freeform 192">
                <a:extLst>
                  <a:ext uri="{FF2B5EF4-FFF2-40B4-BE49-F238E27FC236}">
                    <a16:creationId xmlns:a16="http://schemas.microsoft.com/office/drawing/2014/main" id="{F5D82B74-A61D-4A68-B480-39DC59C01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2932"/>
                <a:ext cx="18" cy="31"/>
              </a:xfrm>
              <a:custGeom>
                <a:avLst/>
                <a:gdLst>
                  <a:gd name="T0" fmla="*/ 2 w 18"/>
                  <a:gd name="T1" fmla="*/ 0 h 31"/>
                  <a:gd name="T2" fmla="*/ 0 w 18"/>
                  <a:gd name="T3" fmla="*/ 26 h 31"/>
                  <a:gd name="T4" fmla="*/ 4 w 18"/>
                  <a:gd name="T5" fmla="*/ 31 h 31"/>
                  <a:gd name="T6" fmla="*/ 15 w 18"/>
                  <a:gd name="T7" fmla="*/ 31 h 31"/>
                  <a:gd name="T8" fmla="*/ 18 w 18"/>
                  <a:gd name="T9" fmla="*/ 20 h 31"/>
                  <a:gd name="T10" fmla="*/ 15 w 18"/>
                  <a:gd name="T11" fmla="*/ 0 h 31"/>
                  <a:gd name="T12" fmla="*/ 2 w 18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1">
                    <a:moveTo>
                      <a:pt x="2" y="0"/>
                    </a:moveTo>
                    <a:lnTo>
                      <a:pt x="0" y="26"/>
                    </a:lnTo>
                    <a:lnTo>
                      <a:pt x="4" y="31"/>
                    </a:lnTo>
                    <a:lnTo>
                      <a:pt x="15" y="31"/>
                    </a:lnTo>
                    <a:lnTo>
                      <a:pt x="18" y="20"/>
                    </a:lnTo>
                    <a:lnTo>
                      <a:pt x="15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Freeform 193">
                <a:extLst>
                  <a:ext uri="{FF2B5EF4-FFF2-40B4-BE49-F238E27FC236}">
                    <a16:creationId xmlns:a16="http://schemas.microsoft.com/office/drawing/2014/main" id="{68683137-81DE-4DEC-9FCD-52829480E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2705"/>
                <a:ext cx="153" cy="248"/>
              </a:xfrm>
              <a:custGeom>
                <a:avLst/>
                <a:gdLst>
                  <a:gd name="T0" fmla="*/ 39 w 153"/>
                  <a:gd name="T1" fmla="*/ 248 h 248"/>
                  <a:gd name="T2" fmla="*/ 39 w 153"/>
                  <a:gd name="T3" fmla="*/ 241 h 248"/>
                  <a:gd name="T4" fmla="*/ 37 w 153"/>
                  <a:gd name="T5" fmla="*/ 235 h 248"/>
                  <a:gd name="T6" fmla="*/ 43 w 153"/>
                  <a:gd name="T7" fmla="*/ 225 h 248"/>
                  <a:gd name="T8" fmla="*/ 72 w 153"/>
                  <a:gd name="T9" fmla="*/ 218 h 248"/>
                  <a:gd name="T10" fmla="*/ 76 w 153"/>
                  <a:gd name="T11" fmla="*/ 199 h 248"/>
                  <a:gd name="T12" fmla="*/ 73 w 153"/>
                  <a:gd name="T13" fmla="*/ 170 h 248"/>
                  <a:gd name="T14" fmla="*/ 66 w 153"/>
                  <a:gd name="T15" fmla="*/ 145 h 248"/>
                  <a:gd name="T16" fmla="*/ 66 w 153"/>
                  <a:gd name="T17" fmla="*/ 135 h 248"/>
                  <a:gd name="T18" fmla="*/ 81 w 153"/>
                  <a:gd name="T19" fmla="*/ 126 h 248"/>
                  <a:gd name="T20" fmla="*/ 87 w 153"/>
                  <a:gd name="T21" fmla="*/ 122 h 248"/>
                  <a:gd name="T22" fmla="*/ 93 w 153"/>
                  <a:gd name="T23" fmla="*/ 114 h 248"/>
                  <a:gd name="T24" fmla="*/ 106 w 153"/>
                  <a:gd name="T25" fmla="*/ 104 h 248"/>
                  <a:gd name="T26" fmla="*/ 131 w 153"/>
                  <a:gd name="T27" fmla="*/ 96 h 248"/>
                  <a:gd name="T28" fmla="*/ 151 w 153"/>
                  <a:gd name="T29" fmla="*/ 71 h 248"/>
                  <a:gd name="T30" fmla="*/ 153 w 153"/>
                  <a:gd name="T31" fmla="*/ 40 h 248"/>
                  <a:gd name="T32" fmla="*/ 149 w 153"/>
                  <a:gd name="T33" fmla="*/ 25 h 248"/>
                  <a:gd name="T34" fmla="*/ 149 w 153"/>
                  <a:gd name="T35" fmla="*/ 0 h 248"/>
                  <a:gd name="T36" fmla="*/ 139 w 153"/>
                  <a:gd name="T37" fmla="*/ 4 h 248"/>
                  <a:gd name="T38" fmla="*/ 135 w 153"/>
                  <a:gd name="T39" fmla="*/ 10 h 248"/>
                  <a:gd name="T40" fmla="*/ 128 w 153"/>
                  <a:gd name="T41" fmla="*/ 14 h 248"/>
                  <a:gd name="T42" fmla="*/ 120 w 153"/>
                  <a:gd name="T43" fmla="*/ 19 h 248"/>
                  <a:gd name="T44" fmla="*/ 106 w 153"/>
                  <a:gd name="T45" fmla="*/ 21 h 248"/>
                  <a:gd name="T46" fmla="*/ 97 w 153"/>
                  <a:gd name="T47" fmla="*/ 23 h 248"/>
                  <a:gd name="T48" fmla="*/ 87 w 153"/>
                  <a:gd name="T49" fmla="*/ 21 h 248"/>
                  <a:gd name="T50" fmla="*/ 68 w 153"/>
                  <a:gd name="T51" fmla="*/ 19 h 248"/>
                  <a:gd name="T52" fmla="*/ 66 w 153"/>
                  <a:gd name="T53" fmla="*/ 38 h 248"/>
                  <a:gd name="T54" fmla="*/ 73 w 153"/>
                  <a:gd name="T55" fmla="*/ 48 h 248"/>
                  <a:gd name="T56" fmla="*/ 79 w 153"/>
                  <a:gd name="T57" fmla="*/ 60 h 248"/>
                  <a:gd name="T58" fmla="*/ 79 w 153"/>
                  <a:gd name="T59" fmla="*/ 77 h 248"/>
                  <a:gd name="T60" fmla="*/ 73 w 153"/>
                  <a:gd name="T61" fmla="*/ 86 h 248"/>
                  <a:gd name="T62" fmla="*/ 76 w 153"/>
                  <a:gd name="T63" fmla="*/ 99 h 248"/>
                  <a:gd name="T64" fmla="*/ 73 w 153"/>
                  <a:gd name="T65" fmla="*/ 99 h 248"/>
                  <a:gd name="T66" fmla="*/ 64 w 153"/>
                  <a:gd name="T67" fmla="*/ 93 h 248"/>
                  <a:gd name="T68" fmla="*/ 62 w 153"/>
                  <a:gd name="T69" fmla="*/ 85 h 248"/>
                  <a:gd name="T70" fmla="*/ 62 w 153"/>
                  <a:gd name="T71" fmla="*/ 73 h 248"/>
                  <a:gd name="T72" fmla="*/ 62 w 153"/>
                  <a:gd name="T73" fmla="*/ 61 h 248"/>
                  <a:gd name="T74" fmla="*/ 52 w 153"/>
                  <a:gd name="T75" fmla="*/ 60 h 248"/>
                  <a:gd name="T76" fmla="*/ 48 w 153"/>
                  <a:gd name="T77" fmla="*/ 56 h 248"/>
                  <a:gd name="T78" fmla="*/ 41 w 153"/>
                  <a:gd name="T79" fmla="*/ 54 h 248"/>
                  <a:gd name="T80" fmla="*/ 29 w 153"/>
                  <a:gd name="T81" fmla="*/ 60 h 248"/>
                  <a:gd name="T82" fmla="*/ 19 w 153"/>
                  <a:gd name="T83" fmla="*/ 60 h 248"/>
                  <a:gd name="T84" fmla="*/ 10 w 153"/>
                  <a:gd name="T85" fmla="*/ 65 h 248"/>
                  <a:gd name="T86" fmla="*/ 2 w 153"/>
                  <a:gd name="T87" fmla="*/ 67 h 248"/>
                  <a:gd name="T88" fmla="*/ 0 w 153"/>
                  <a:gd name="T89" fmla="*/ 79 h 248"/>
                  <a:gd name="T90" fmla="*/ 33 w 153"/>
                  <a:gd name="T91" fmla="*/ 90 h 248"/>
                  <a:gd name="T92" fmla="*/ 41 w 153"/>
                  <a:gd name="T93" fmla="*/ 98 h 248"/>
                  <a:gd name="T94" fmla="*/ 41 w 153"/>
                  <a:gd name="T95" fmla="*/ 118 h 248"/>
                  <a:gd name="T96" fmla="*/ 37 w 153"/>
                  <a:gd name="T97" fmla="*/ 122 h 248"/>
                  <a:gd name="T98" fmla="*/ 37 w 153"/>
                  <a:gd name="T99" fmla="*/ 130 h 248"/>
                  <a:gd name="T100" fmla="*/ 45 w 153"/>
                  <a:gd name="T101" fmla="*/ 139 h 248"/>
                  <a:gd name="T102" fmla="*/ 43 w 153"/>
                  <a:gd name="T103" fmla="*/ 145 h 248"/>
                  <a:gd name="T104" fmla="*/ 29 w 153"/>
                  <a:gd name="T105" fmla="*/ 153 h 248"/>
                  <a:gd name="T106" fmla="*/ 27 w 153"/>
                  <a:gd name="T107" fmla="*/ 170 h 248"/>
                  <a:gd name="T108" fmla="*/ 19 w 153"/>
                  <a:gd name="T109" fmla="*/ 177 h 248"/>
                  <a:gd name="T110" fmla="*/ 25 w 153"/>
                  <a:gd name="T111" fmla="*/ 212 h 248"/>
                  <a:gd name="T112" fmla="*/ 23 w 153"/>
                  <a:gd name="T113" fmla="*/ 227 h 248"/>
                  <a:gd name="T114" fmla="*/ 27 w 153"/>
                  <a:gd name="T115" fmla="*/ 246 h 248"/>
                  <a:gd name="T116" fmla="*/ 39 w 153"/>
                  <a:gd name="T117" fmla="*/ 248 h 248"/>
                  <a:gd name="T118" fmla="*/ 39 w 153"/>
                  <a:gd name="T119" fmla="*/ 248 h 248"/>
                  <a:gd name="T120" fmla="*/ 39 w 153"/>
                  <a:gd name="T121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3" h="248">
                    <a:moveTo>
                      <a:pt x="39" y="248"/>
                    </a:moveTo>
                    <a:lnTo>
                      <a:pt x="39" y="241"/>
                    </a:lnTo>
                    <a:lnTo>
                      <a:pt x="37" y="235"/>
                    </a:lnTo>
                    <a:lnTo>
                      <a:pt x="43" y="225"/>
                    </a:lnTo>
                    <a:lnTo>
                      <a:pt x="72" y="218"/>
                    </a:lnTo>
                    <a:lnTo>
                      <a:pt x="76" y="199"/>
                    </a:lnTo>
                    <a:lnTo>
                      <a:pt x="73" y="170"/>
                    </a:lnTo>
                    <a:lnTo>
                      <a:pt x="66" y="145"/>
                    </a:lnTo>
                    <a:lnTo>
                      <a:pt x="66" y="135"/>
                    </a:lnTo>
                    <a:lnTo>
                      <a:pt x="81" y="126"/>
                    </a:lnTo>
                    <a:lnTo>
                      <a:pt x="87" y="122"/>
                    </a:lnTo>
                    <a:lnTo>
                      <a:pt x="93" y="114"/>
                    </a:lnTo>
                    <a:lnTo>
                      <a:pt x="106" y="104"/>
                    </a:lnTo>
                    <a:lnTo>
                      <a:pt x="131" y="96"/>
                    </a:lnTo>
                    <a:lnTo>
                      <a:pt x="151" y="71"/>
                    </a:lnTo>
                    <a:lnTo>
                      <a:pt x="153" y="40"/>
                    </a:lnTo>
                    <a:lnTo>
                      <a:pt x="149" y="25"/>
                    </a:lnTo>
                    <a:lnTo>
                      <a:pt x="149" y="0"/>
                    </a:lnTo>
                    <a:lnTo>
                      <a:pt x="139" y="4"/>
                    </a:lnTo>
                    <a:lnTo>
                      <a:pt x="135" y="10"/>
                    </a:lnTo>
                    <a:lnTo>
                      <a:pt x="128" y="14"/>
                    </a:lnTo>
                    <a:lnTo>
                      <a:pt x="120" y="19"/>
                    </a:lnTo>
                    <a:lnTo>
                      <a:pt x="106" y="21"/>
                    </a:lnTo>
                    <a:lnTo>
                      <a:pt x="97" y="23"/>
                    </a:lnTo>
                    <a:lnTo>
                      <a:pt x="87" y="21"/>
                    </a:lnTo>
                    <a:lnTo>
                      <a:pt x="68" y="19"/>
                    </a:lnTo>
                    <a:lnTo>
                      <a:pt x="66" y="38"/>
                    </a:lnTo>
                    <a:lnTo>
                      <a:pt x="73" y="48"/>
                    </a:lnTo>
                    <a:lnTo>
                      <a:pt x="79" y="60"/>
                    </a:lnTo>
                    <a:lnTo>
                      <a:pt x="79" y="77"/>
                    </a:lnTo>
                    <a:lnTo>
                      <a:pt x="73" y="86"/>
                    </a:lnTo>
                    <a:lnTo>
                      <a:pt x="76" y="99"/>
                    </a:lnTo>
                    <a:lnTo>
                      <a:pt x="73" y="99"/>
                    </a:lnTo>
                    <a:lnTo>
                      <a:pt x="64" y="93"/>
                    </a:lnTo>
                    <a:lnTo>
                      <a:pt x="62" y="85"/>
                    </a:lnTo>
                    <a:lnTo>
                      <a:pt x="62" y="73"/>
                    </a:lnTo>
                    <a:lnTo>
                      <a:pt x="62" y="61"/>
                    </a:lnTo>
                    <a:lnTo>
                      <a:pt x="52" y="60"/>
                    </a:lnTo>
                    <a:lnTo>
                      <a:pt x="48" y="56"/>
                    </a:lnTo>
                    <a:lnTo>
                      <a:pt x="41" y="54"/>
                    </a:lnTo>
                    <a:lnTo>
                      <a:pt x="29" y="60"/>
                    </a:lnTo>
                    <a:lnTo>
                      <a:pt x="19" y="60"/>
                    </a:lnTo>
                    <a:lnTo>
                      <a:pt x="10" y="65"/>
                    </a:lnTo>
                    <a:lnTo>
                      <a:pt x="2" y="67"/>
                    </a:lnTo>
                    <a:lnTo>
                      <a:pt x="0" y="79"/>
                    </a:lnTo>
                    <a:lnTo>
                      <a:pt x="33" y="90"/>
                    </a:lnTo>
                    <a:lnTo>
                      <a:pt x="41" y="98"/>
                    </a:lnTo>
                    <a:lnTo>
                      <a:pt x="41" y="118"/>
                    </a:lnTo>
                    <a:lnTo>
                      <a:pt x="37" y="122"/>
                    </a:lnTo>
                    <a:lnTo>
                      <a:pt x="37" y="130"/>
                    </a:lnTo>
                    <a:lnTo>
                      <a:pt x="45" y="139"/>
                    </a:lnTo>
                    <a:lnTo>
                      <a:pt x="43" y="145"/>
                    </a:lnTo>
                    <a:lnTo>
                      <a:pt x="29" y="153"/>
                    </a:lnTo>
                    <a:lnTo>
                      <a:pt x="27" y="170"/>
                    </a:lnTo>
                    <a:lnTo>
                      <a:pt x="19" y="177"/>
                    </a:lnTo>
                    <a:lnTo>
                      <a:pt x="25" y="212"/>
                    </a:lnTo>
                    <a:lnTo>
                      <a:pt x="23" y="227"/>
                    </a:lnTo>
                    <a:lnTo>
                      <a:pt x="27" y="246"/>
                    </a:lnTo>
                    <a:lnTo>
                      <a:pt x="39" y="248"/>
                    </a:lnTo>
                    <a:lnTo>
                      <a:pt x="39" y="248"/>
                    </a:lnTo>
                    <a:lnTo>
                      <a:pt x="39" y="24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" name="Freeform 194">
                <a:extLst>
                  <a:ext uri="{FF2B5EF4-FFF2-40B4-BE49-F238E27FC236}">
                    <a16:creationId xmlns:a16="http://schemas.microsoft.com/office/drawing/2014/main" id="{A7FAE066-B66C-4CE7-B60A-0F76B6A02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2489"/>
                <a:ext cx="114" cy="130"/>
              </a:xfrm>
              <a:custGeom>
                <a:avLst/>
                <a:gdLst>
                  <a:gd name="T0" fmla="*/ 79 w 114"/>
                  <a:gd name="T1" fmla="*/ 130 h 130"/>
                  <a:gd name="T2" fmla="*/ 85 w 114"/>
                  <a:gd name="T3" fmla="*/ 117 h 130"/>
                  <a:gd name="T4" fmla="*/ 89 w 114"/>
                  <a:gd name="T5" fmla="*/ 105 h 130"/>
                  <a:gd name="T6" fmla="*/ 98 w 114"/>
                  <a:gd name="T7" fmla="*/ 102 h 130"/>
                  <a:gd name="T8" fmla="*/ 98 w 114"/>
                  <a:gd name="T9" fmla="*/ 96 h 130"/>
                  <a:gd name="T10" fmla="*/ 106 w 114"/>
                  <a:gd name="T11" fmla="*/ 94 h 130"/>
                  <a:gd name="T12" fmla="*/ 114 w 114"/>
                  <a:gd name="T13" fmla="*/ 84 h 130"/>
                  <a:gd name="T14" fmla="*/ 106 w 114"/>
                  <a:gd name="T15" fmla="*/ 79 h 130"/>
                  <a:gd name="T16" fmla="*/ 106 w 114"/>
                  <a:gd name="T17" fmla="*/ 15 h 130"/>
                  <a:gd name="T18" fmla="*/ 114 w 114"/>
                  <a:gd name="T19" fmla="*/ 8 h 130"/>
                  <a:gd name="T20" fmla="*/ 91 w 114"/>
                  <a:gd name="T21" fmla="*/ 6 h 130"/>
                  <a:gd name="T22" fmla="*/ 77 w 114"/>
                  <a:gd name="T23" fmla="*/ 15 h 130"/>
                  <a:gd name="T24" fmla="*/ 62 w 114"/>
                  <a:gd name="T25" fmla="*/ 13 h 130"/>
                  <a:gd name="T26" fmla="*/ 37 w 114"/>
                  <a:gd name="T27" fmla="*/ 3 h 130"/>
                  <a:gd name="T28" fmla="*/ 27 w 114"/>
                  <a:gd name="T29" fmla="*/ 0 h 130"/>
                  <a:gd name="T30" fmla="*/ 0 w 114"/>
                  <a:gd name="T31" fmla="*/ 3 h 130"/>
                  <a:gd name="T32" fmla="*/ 4 w 114"/>
                  <a:gd name="T33" fmla="*/ 13 h 130"/>
                  <a:gd name="T34" fmla="*/ 17 w 114"/>
                  <a:gd name="T35" fmla="*/ 33 h 130"/>
                  <a:gd name="T36" fmla="*/ 17 w 114"/>
                  <a:gd name="T37" fmla="*/ 44 h 130"/>
                  <a:gd name="T38" fmla="*/ 2 w 114"/>
                  <a:gd name="T39" fmla="*/ 56 h 130"/>
                  <a:gd name="T40" fmla="*/ 0 w 114"/>
                  <a:gd name="T41" fmla="*/ 79 h 130"/>
                  <a:gd name="T42" fmla="*/ 21 w 114"/>
                  <a:gd name="T43" fmla="*/ 92 h 130"/>
                  <a:gd name="T44" fmla="*/ 52 w 114"/>
                  <a:gd name="T45" fmla="*/ 104 h 130"/>
                  <a:gd name="T46" fmla="*/ 54 w 114"/>
                  <a:gd name="T47" fmla="*/ 109 h 130"/>
                  <a:gd name="T48" fmla="*/ 52 w 114"/>
                  <a:gd name="T49" fmla="*/ 117 h 130"/>
                  <a:gd name="T50" fmla="*/ 79 w 114"/>
                  <a:gd name="T51" fmla="*/ 130 h 130"/>
                  <a:gd name="T52" fmla="*/ 79 w 114"/>
                  <a:gd name="T53" fmla="*/ 130 h 130"/>
                  <a:gd name="T54" fmla="*/ 79 w 114"/>
                  <a:gd name="T5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30">
                    <a:moveTo>
                      <a:pt x="79" y="130"/>
                    </a:moveTo>
                    <a:lnTo>
                      <a:pt x="85" y="117"/>
                    </a:lnTo>
                    <a:lnTo>
                      <a:pt x="89" y="105"/>
                    </a:lnTo>
                    <a:lnTo>
                      <a:pt x="98" y="102"/>
                    </a:lnTo>
                    <a:lnTo>
                      <a:pt x="98" y="96"/>
                    </a:lnTo>
                    <a:lnTo>
                      <a:pt x="106" y="94"/>
                    </a:lnTo>
                    <a:lnTo>
                      <a:pt x="114" y="84"/>
                    </a:lnTo>
                    <a:lnTo>
                      <a:pt x="106" y="79"/>
                    </a:lnTo>
                    <a:lnTo>
                      <a:pt x="106" y="15"/>
                    </a:lnTo>
                    <a:lnTo>
                      <a:pt x="114" y="8"/>
                    </a:lnTo>
                    <a:lnTo>
                      <a:pt x="91" y="6"/>
                    </a:lnTo>
                    <a:lnTo>
                      <a:pt x="77" y="15"/>
                    </a:lnTo>
                    <a:lnTo>
                      <a:pt x="62" y="13"/>
                    </a:lnTo>
                    <a:lnTo>
                      <a:pt x="37" y="3"/>
                    </a:lnTo>
                    <a:lnTo>
                      <a:pt x="27" y="0"/>
                    </a:lnTo>
                    <a:lnTo>
                      <a:pt x="0" y="3"/>
                    </a:lnTo>
                    <a:lnTo>
                      <a:pt x="4" y="13"/>
                    </a:lnTo>
                    <a:lnTo>
                      <a:pt x="17" y="33"/>
                    </a:lnTo>
                    <a:lnTo>
                      <a:pt x="17" y="44"/>
                    </a:lnTo>
                    <a:lnTo>
                      <a:pt x="2" y="56"/>
                    </a:lnTo>
                    <a:lnTo>
                      <a:pt x="0" y="79"/>
                    </a:lnTo>
                    <a:lnTo>
                      <a:pt x="21" y="92"/>
                    </a:lnTo>
                    <a:lnTo>
                      <a:pt x="52" y="104"/>
                    </a:lnTo>
                    <a:lnTo>
                      <a:pt x="54" y="109"/>
                    </a:lnTo>
                    <a:lnTo>
                      <a:pt x="52" y="117"/>
                    </a:lnTo>
                    <a:lnTo>
                      <a:pt x="79" y="130"/>
                    </a:lnTo>
                    <a:lnTo>
                      <a:pt x="79" y="130"/>
                    </a:lnTo>
                    <a:lnTo>
                      <a:pt x="79" y="13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" name="Freeform 195">
                <a:extLst>
                  <a:ext uri="{FF2B5EF4-FFF2-40B4-BE49-F238E27FC236}">
                    <a16:creationId xmlns:a16="http://schemas.microsoft.com/office/drawing/2014/main" id="{EBBFC9D9-6E6B-4B67-8262-BF862BD16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370"/>
                <a:ext cx="28" cy="29"/>
              </a:xfrm>
              <a:custGeom>
                <a:avLst/>
                <a:gdLst>
                  <a:gd name="T0" fmla="*/ 2 w 28"/>
                  <a:gd name="T1" fmla="*/ 12 h 29"/>
                  <a:gd name="T2" fmla="*/ 0 w 28"/>
                  <a:gd name="T3" fmla="*/ 23 h 29"/>
                  <a:gd name="T4" fmla="*/ 6 w 28"/>
                  <a:gd name="T5" fmla="*/ 29 h 29"/>
                  <a:gd name="T6" fmla="*/ 16 w 28"/>
                  <a:gd name="T7" fmla="*/ 29 h 29"/>
                  <a:gd name="T8" fmla="*/ 26 w 28"/>
                  <a:gd name="T9" fmla="*/ 25 h 29"/>
                  <a:gd name="T10" fmla="*/ 16 w 28"/>
                  <a:gd name="T11" fmla="*/ 18 h 29"/>
                  <a:gd name="T12" fmla="*/ 28 w 28"/>
                  <a:gd name="T13" fmla="*/ 12 h 29"/>
                  <a:gd name="T14" fmla="*/ 24 w 28"/>
                  <a:gd name="T15" fmla="*/ 6 h 29"/>
                  <a:gd name="T16" fmla="*/ 20 w 28"/>
                  <a:gd name="T17" fmla="*/ 0 h 29"/>
                  <a:gd name="T18" fmla="*/ 14 w 28"/>
                  <a:gd name="T19" fmla="*/ 0 h 29"/>
                  <a:gd name="T20" fmla="*/ 10 w 28"/>
                  <a:gd name="T21" fmla="*/ 10 h 29"/>
                  <a:gd name="T22" fmla="*/ 2 w 28"/>
                  <a:gd name="T23" fmla="*/ 12 h 29"/>
                  <a:gd name="T24" fmla="*/ 2 w 28"/>
                  <a:gd name="T25" fmla="*/ 12 h 29"/>
                  <a:gd name="T26" fmla="*/ 2 w 28"/>
                  <a:gd name="T27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29">
                    <a:moveTo>
                      <a:pt x="2" y="12"/>
                    </a:moveTo>
                    <a:lnTo>
                      <a:pt x="0" y="23"/>
                    </a:lnTo>
                    <a:lnTo>
                      <a:pt x="6" y="29"/>
                    </a:lnTo>
                    <a:lnTo>
                      <a:pt x="16" y="29"/>
                    </a:lnTo>
                    <a:lnTo>
                      <a:pt x="26" y="25"/>
                    </a:lnTo>
                    <a:lnTo>
                      <a:pt x="16" y="18"/>
                    </a:lnTo>
                    <a:lnTo>
                      <a:pt x="28" y="12"/>
                    </a:lnTo>
                    <a:lnTo>
                      <a:pt x="24" y="6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10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8" name="Freeform 196">
                <a:extLst>
                  <a:ext uri="{FF2B5EF4-FFF2-40B4-BE49-F238E27FC236}">
                    <a16:creationId xmlns:a16="http://schemas.microsoft.com/office/drawing/2014/main" id="{5024B87C-28F3-4FF7-9A26-6AD3DB3FB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2085"/>
                <a:ext cx="151" cy="155"/>
              </a:xfrm>
              <a:custGeom>
                <a:avLst/>
                <a:gdLst>
                  <a:gd name="T0" fmla="*/ 14 w 151"/>
                  <a:gd name="T1" fmla="*/ 2 h 155"/>
                  <a:gd name="T2" fmla="*/ 26 w 151"/>
                  <a:gd name="T3" fmla="*/ 2 h 155"/>
                  <a:gd name="T4" fmla="*/ 41 w 151"/>
                  <a:gd name="T5" fmla="*/ 6 h 155"/>
                  <a:gd name="T6" fmla="*/ 56 w 151"/>
                  <a:gd name="T7" fmla="*/ 12 h 155"/>
                  <a:gd name="T8" fmla="*/ 66 w 151"/>
                  <a:gd name="T9" fmla="*/ 10 h 155"/>
                  <a:gd name="T10" fmla="*/ 72 w 151"/>
                  <a:gd name="T11" fmla="*/ 6 h 155"/>
                  <a:gd name="T12" fmla="*/ 76 w 151"/>
                  <a:gd name="T13" fmla="*/ 6 h 155"/>
                  <a:gd name="T14" fmla="*/ 82 w 151"/>
                  <a:gd name="T15" fmla="*/ 0 h 155"/>
                  <a:gd name="T16" fmla="*/ 91 w 151"/>
                  <a:gd name="T17" fmla="*/ 2 h 155"/>
                  <a:gd name="T18" fmla="*/ 101 w 151"/>
                  <a:gd name="T19" fmla="*/ 8 h 155"/>
                  <a:gd name="T20" fmla="*/ 105 w 151"/>
                  <a:gd name="T21" fmla="*/ 8 h 155"/>
                  <a:gd name="T22" fmla="*/ 105 w 151"/>
                  <a:gd name="T23" fmla="*/ 8 h 155"/>
                  <a:gd name="T24" fmla="*/ 105 w 151"/>
                  <a:gd name="T25" fmla="*/ 8 h 155"/>
                  <a:gd name="T26" fmla="*/ 108 w 151"/>
                  <a:gd name="T27" fmla="*/ 6 h 155"/>
                  <a:gd name="T28" fmla="*/ 116 w 151"/>
                  <a:gd name="T29" fmla="*/ 8 h 155"/>
                  <a:gd name="T30" fmla="*/ 132 w 151"/>
                  <a:gd name="T31" fmla="*/ 6 h 155"/>
                  <a:gd name="T32" fmla="*/ 134 w 151"/>
                  <a:gd name="T33" fmla="*/ 10 h 155"/>
                  <a:gd name="T34" fmla="*/ 135 w 151"/>
                  <a:gd name="T35" fmla="*/ 18 h 155"/>
                  <a:gd name="T36" fmla="*/ 139 w 151"/>
                  <a:gd name="T37" fmla="*/ 31 h 155"/>
                  <a:gd name="T38" fmla="*/ 135 w 151"/>
                  <a:gd name="T39" fmla="*/ 48 h 155"/>
                  <a:gd name="T40" fmla="*/ 135 w 151"/>
                  <a:gd name="T41" fmla="*/ 56 h 155"/>
                  <a:gd name="T42" fmla="*/ 130 w 151"/>
                  <a:gd name="T43" fmla="*/ 60 h 155"/>
                  <a:gd name="T44" fmla="*/ 120 w 151"/>
                  <a:gd name="T45" fmla="*/ 48 h 155"/>
                  <a:gd name="T46" fmla="*/ 112 w 151"/>
                  <a:gd name="T47" fmla="*/ 39 h 155"/>
                  <a:gd name="T48" fmla="*/ 112 w 151"/>
                  <a:gd name="T49" fmla="*/ 25 h 155"/>
                  <a:gd name="T50" fmla="*/ 108 w 151"/>
                  <a:gd name="T51" fmla="*/ 21 h 155"/>
                  <a:gd name="T52" fmla="*/ 107 w 151"/>
                  <a:gd name="T53" fmla="*/ 21 h 155"/>
                  <a:gd name="T54" fmla="*/ 107 w 151"/>
                  <a:gd name="T55" fmla="*/ 27 h 155"/>
                  <a:gd name="T56" fmla="*/ 108 w 151"/>
                  <a:gd name="T57" fmla="*/ 44 h 155"/>
                  <a:gd name="T58" fmla="*/ 120 w 151"/>
                  <a:gd name="T59" fmla="*/ 56 h 155"/>
                  <a:gd name="T60" fmla="*/ 122 w 151"/>
                  <a:gd name="T61" fmla="*/ 64 h 155"/>
                  <a:gd name="T62" fmla="*/ 130 w 151"/>
                  <a:gd name="T63" fmla="*/ 76 h 155"/>
                  <a:gd name="T64" fmla="*/ 137 w 151"/>
                  <a:gd name="T65" fmla="*/ 93 h 155"/>
                  <a:gd name="T66" fmla="*/ 147 w 151"/>
                  <a:gd name="T67" fmla="*/ 114 h 155"/>
                  <a:gd name="T68" fmla="*/ 151 w 151"/>
                  <a:gd name="T69" fmla="*/ 134 h 155"/>
                  <a:gd name="T70" fmla="*/ 141 w 151"/>
                  <a:gd name="T71" fmla="*/ 141 h 155"/>
                  <a:gd name="T72" fmla="*/ 128 w 151"/>
                  <a:gd name="T73" fmla="*/ 145 h 155"/>
                  <a:gd name="T74" fmla="*/ 128 w 151"/>
                  <a:gd name="T75" fmla="*/ 155 h 155"/>
                  <a:gd name="T76" fmla="*/ 120 w 151"/>
                  <a:gd name="T77" fmla="*/ 153 h 155"/>
                  <a:gd name="T78" fmla="*/ 116 w 151"/>
                  <a:gd name="T79" fmla="*/ 147 h 155"/>
                  <a:gd name="T80" fmla="*/ 49 w 151"/>
                  <a:gd name="T81" fmla="*/ 151 h 155"/>
                  <a:gd name="T82" fmla="*/ 6 w 151"/>
                  <a:gd name="T83" fmla="*/ 147 h 155"/>
                  <a:gd name="T84" fmla="*/ 6 w 151"/>
                  <a:gd name="T85" fmla="*/ 113 h 155"/>
                  <a:gd name="T86" fmla="*/ 8 w 151"/>
                  <a:gd name="T87" fmla="*/ 50 h 155"/>
                  <a:gd name="T88" fmla="*/ 0 w 151"/>
                  <a:gd name="T89" fmla="*/ 19 h 155"/>
                  <a:gd name="T90" fmla="*/ 6 w 151"/>
                  <a:gd name="T91" fmla="*/ 15 h 155"/>
                  <a:gd name="T92" fmla="*/ 8 w 151"/>
                  <a:gd name="T93" fmla="*/ 5 h 155"/>
                  <a:gd name="T94" fmla="*/ 14 w 151"/>
                  <a:gd name="T95" fmla="*/ 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1" h="155">
                    <a:moveTo>
                      <a:pt x="14" y="2"/>
                    </a:moveTo>
                    <a:lnTo>
                      <a:pt x="26" y="2"/>
                    </a:lnTo>
                    <a:lnTo>
                      <a:pt x="41" y="6"/>
                    </a:lnTo>
                    <a:lnTo>
                      <a:pt x="56" y="12"/>
                    </a:lnTo>
                    <a:lnTo>
                      <a:pt x="66" y="10"/>
                    </a:lnTo>
                    <a:lnTo>
                      <a:pt x="72" y="6"/>
                    </a:lnTo>
                    <a:lnTo>
                      <a:pt x="76" y="6"/>
                    </a:lnTo>
                    <a:lnTo>
                      <a:pt x="82" y="0"/>
                    </a:lnTo>
                    <a:lnTo>
                      <a:pt x="91" y="2"/>
                    </a:lnTo>
                    <a:lnTo>
                      <a:pt x="101" y="8"/>
                    </a:lnTo>
                    <a:lnTo>
                      <a:pt x="105" y="8"/>
                    </a:lnTo>
                    <a:lnTo>
                      <a:pt x="105" y="8"/>
                    </a:lnTo>
                    <a:lnTo>
                      <a:pt x="105" y="8"/>
                    </a:lnTo>
                    <a:lnTo>
                      <a:pt x="108" y="6"/>
                    </a:lnTo>
                    <a:lnTo>
                      <a:pt x="116" y="8"/>
                    </a:lnTo>
                    <a:lnTo>
                      <a:pt x="132" y="6"/>
                    </a:lnTo>
                    <a:lnTo>
                      <a:pt x="134" y="10"/>
                    </a:lnTo>
                    <a:lnTo>
                      <a:pt x="135" y="18"/>
                    </a:lnTo>
                    <a:lnTo>
                      <a:pt x="139" y="31"/>
                    </a:lnTo>
                    <a:lnTo>
                      <a:pt x="135" y="48"/>
                    </a:lnTo>
                    <a:lnTo>
                      <a:pt x="135" y="56"/>
                    </a:lnTo>
                    <a:lnTo>
                      <a:pt x="130" y="60"/>
                    </a:lnTo>
                    <a:lnTo>
                      <a:pt x="120" y="48"/>
                    </a:lnTo>
                    <a:lnTo>
                      <a:pt x="112" y="39"/>
                    </a:lnTo>
                    <a:lnTo>
                      <a:pt x="112" y="25"/>
                    </a:lnTo>
                    <a:lnTo>
                      <a:pt x="108" y="21"/>
                    </a:lnTo>
                    <a:lnTo>
                      <a:pt x="107" y="21"/>
                    </a:lnTo>
                    <a:lnTo>
                      <a:pt x="107" y="27"/>
                    </a:lnTo>
                    <a:lnTo>
                      <a:pt x="108" y="44"/>
                    </a:lnTo>
                    <a:lnTo>
                      <a:pt x="120" y="56"/>
                    </a:lnTo>
                    <a:lnTo>
                      <a:pt x="122" y="64"/>
                    </a:lnTo>
                    <a:lnTo>
                      <a:pt x="130" y="76"/>
                    </a:lnTo>
                    <a:lnTo>
                      <a:pt x="137" y="93"/>
                    </a:lnTo>
                    <a:lnTo>
                      <a:pt x="147" y="114"/>
                    </a:lnTo>
                    <a:lnTo>
                      <a:pt x="151" y="134"/>
                    </a:lnTo>
                    <a:lnTo>
                      <a:pt x="141" y="141"/>
                    </a:lnTo>
                    <a:lnTo>
                      <a:pt x="128" y="145"/>
                    </a:lnTo>
                    <a:lnTo>
                      <a:pt x="128" y="155"/>
                    </a:lnTo>
                    <a:lnTo>
                      <a:pt x="120" y="153"/>
                    </a:lnTo>
                    <a:lnTo>
                      <a:pt x="116" y="147"/>
                    </a:lnTo>
                    <a:lnTo>
                      <a:pt x="49" y="151"/>
                    </a:lnTo>
                    <a:lnTo>
                      <a:pt x="6" y="147"/>
                    </a:lnTo>
                    <a:lnTo>
                      <a:pt x="6" y="113"/>
                    </a:lnTo>
                    <a:lnTo>
                      <a:pt x="8" y="50"/>
                    </a:lnTo>
                    <a:lnTo>
                      <a:pt x="0" y="19"/>
                    </a:lnTo>
                    <a:lnTo>
                      <a:pt x="6" y="15"/>
                    </a:lnTo>
                    <a:lnTo>
                      <a:pt x="8" y="5"/>
                    </a:lnTo>
                    <a:lnTo>
                      <a:pt x="14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Freeform 197">
                <a:extLst>
                  <a:ext uri="{FF2B5EF4-FFF2-40B4-BE49-F238E27FC236}">
                    <a16:creationId xmlns:a16="http://schemas.microsoft.com/office/drawing/2014/main" id="{F0598751-6FEE-4FED-B29E-FA54558BF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2298"/>
                <a:ext cx="91" cy="84"/>
              </a:xfrm>
              <a:custGeom>
                <a:avLst/>
                <a:gdLst>
                  <a:gd name="T0" fmla="*/ 91 w 91"/>
                  <a:gd name="T1" fmla="*/ 73 h 84"/>
                  <a:gd name="T2" fmla="*/ 87 w 91"/>
                  <a:gd name="T3" fmla="*/ 82 h 84"/>
                  <a:gd name="T4" fmla="*/ 79 w 91"/>
                  <a:gd name="T5" fmla="*/ 84 h 84"/>
                  <a:gd name="T6" fmla="*/ 66 w 91"/>
                  <a:gd name="T7" fmla="*/ 63 h 84"/>
                  <a:gd name="T8" fmla="*/ 50 w 91"/>
                  <a:gd name="T9" fmla="*/ 53 h 84"/>
                  <a:gd name="T10" fmla="*/ 39 w 91"/>
                  <a:gd name="T11" fmla="*/ 50 h 84"/>
                  <a:gd name="T12" fmla="*/ 0 w 91"/>
                  <a:gd name="T13" fmla="*/ 52 h 84"/>
                  <a:gd name="T14" fmla="*/ 2 w 91"/>
                  <a:gd name="T15" fmla="*/ 27 h 84"/>
                  <a:gd name="T16" fmla="*/ 10 w 91"/>
                  <a:gd name="T17" fmla="*/ 11 h 84"/>
                  <a:gd name="T18" fmla="*/ 33 w 91"/>
                  <a:gd name="T19" fmla="*/ 0 h 84"/>
                  <a:gd name="T20" fmla="*/ 39 w 91"/>
                  <a:gd name="T21" fmla="*/ 17 h 84"/>
                  <a:gd name="T22" fmla="*/ 46 w 91"/>
                  <a:gd name="T23" fmla="*/ 36 h 84"/>
                  <a:gd name="T24" fmla="*/ 54 w 91"/>
                  <a:gd name="T25" fmla="*/ 40 h 84"/>
                  <a:gd name="T26" fmla="*/ 74 w 91"/>
                  <a:gd name="T27" fmla="*/ 52 h 84"/>
                  <a:gd name="T28" fmla="*/ 91 w 91"/>
                  <a:gd name="T29" fmla="*/ 73 h 84"/>
                  <a:gd name="T30" fmla="*/ 91 w 91"/>
                  <a:gd name="T31" fmla="*/ 73 h 84"/>
                  <a:gd name="T32" fmla="*/ 91 w 91"/>
                  <a:gd name="T33" fmla="*/ 7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84">
                    <a:moveTo>
                      <a:pt x="91" y="73"/>
                    </a:moveTo>
                    <a:lnTo>
                      <a:pt x="87" y="82"/>
                    </a:lnTo>
                    <a:lnTo>
                      <a:pt x="79" y="84"/>
                    </a:lnTo>
                    <a:lnTo>
                      <a:pt x="66" y="63"/>
                    </a:lnTo>
                    <a:lnTo>
                      <a:pt x="50" y="53"/>
                    </a:lnTo>
                    <a:lnTo>
                      <a:pt x="39" y="50"/>
                    </a:lnTo>
                    <a:lnTo>
                      <a:pt x="0" y="52"/>
                    </a:lnTo>
                    <a:lnTo>
                      <a:pt x="2" y="27"/>
                    </a:lnTo>
                    <a:lnTo>
                      <a:pt x="10" y="11"/>
                    </a:lnTo>
                    <a:lnTo>
                      <a:pt x="33" y="0"/>
                    </a:lnTo>
                    <a:lnTo>
                      <a:pt x="39" y="17"/>
                    </a:lnTo>
                    <a:lnTo>
                      <a:pt x="46" y="36"/>
                    </a:lnTo>
                    <a:lnTo>
                      <a:pt x="54" y="40"/>
                    </a:lnTo>
                    <a:lnTo>
                      <a:pt x="74" y="52"/>
                    </a:lnTo>
                    <a:lnTo>
                      <a:pt x="91" y="73"/>
                    </a:lnTo>
                    <a:lnTo>
                      <a:pt x="91" y="73"/>
                    </a:lnTo>
                    <a:lnTo>
                      <a:pt x="91" y="7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Freeform 198">
                <a:extLst>
                  <a:ext uri="{FF2B5EF4-FFF2-40B4-BE49-F238E27FC236}">
                    <a16:creationId xmlns:a16="http://schemas.microsoft.com/office/drawing/2014/main" id="{270EBC03-D13B-4B86-9B81-DED0FD4C8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" y="2347"/>
                <a:ext cx="215" cy="158"/>
              </a:xfrm>
              <a:custGeom>
                <a:avLst/>
                <a:gdLst>
                  <a:gd name="T0" fmla="*/ 35 w 215"/>
                  <a:gd name="T1" fmla="*/ 142 h 158"/>
                  <a:gd name="T2" fmla="*/ 23 w 215"/>
                  <a:gd name="T3" fmla="*/ 130 h 158"/>
                  <a:gd name="T4" fmla="*/ 17 w 215"/>
                  <a:gd name="T5" fmla="*/ 114 h 158"/>
                  <a:gd name="T6" fmla="*/ 0 w 215"/>
                  <a:gd name="T7" fmla="*/ 89 h 158"/>
                  <a:gd name="T8" fmla="*/ 10 w 215"/>
                  <a:gd name="T9" fmla="*/ 76 h 158"/>
                  <a:gd name="T10" fmla="*/ 12 w 215"/>
                  <a:gd name="T11" fmla="*/ 56 h 158"/>
                  <a:gd name="T12" fmla="*/ 23 w 215"/>
                  <a:gd name="T13" fmla="*/ 51 h 158"/>
                  <a:gd name="T14" fmla="*/ 25 w 215"/>
                  <a:gd name="T15" fmla="*/ 35 h 158"/>
                  <a:gd name="T16" fmla="*/ 41 w 215"/>
                  <a:gd name="T17" fmla="*/ 31 h 158"/>
                  <a:gd name="T18" fmla="*/ 43 w 215"/>
                  <a:gd name="T19" fmla="*/ 2 h 158"/>
                  <a:gd name="T20" fmla="*/ 81 w 215"/>
                  <a:gd name="T21" fmla="*/ 0 h 158"/>
                  <a:gd name="T22" fmla="*/ 93 w 215"/>
                  <a:gd name="T23" fmla="*/ 4 h 158"/>
                  <a:gd name="T24" fmla="*/ 108 w 215"/>
                  <a:gd name="T25" fmla="*/ 14 h 158"/>
                  <a:gd name="T26" fmla="*/ 122 w 215"/>
                  <a:gd name="T27" fmla="*/ 35 h 158"/>
                  <a:gd name="T28" fmla="*/ 120 w 215"/>
                  <a:gd name="T29" fmla="*/ 47 h 158"/>
                  <a:gd name="T30" fmla="*/ 126 w 215"/>
                  <a:gd name="T31" fmla="*/ 53 h 158"/>
                  <a:gd name="T32" fmla="*/ 135 w 215"/>
                  <a:gd name="T33" fmla="*/ 53 h 158"/>
                  <a:gd name="T34" fmla="*/ 135 w 215"/>
                  <a:gd name="T35" fmla="*/ 66 h 158"/>
                  <a:gd name="T36" fmla="*/ 145 w 215"/>
                  <a:gd name="T37" fmla="*/ 78 h 158"/>
                  <a:gd name="T38" fmla="*/ 153 w 215"/>
                  <a:gd name="T39" fmla="*/ 78 h 158"/>
                  <a:gd name="T40" fmla="*/ 168 w 215"/>
                  <a:gd name="T41" fmla="*/ 85 h 158"/>
                  <a:gd name="T42" fmla="*/ 203 w 215"/>
                  <a:gd name="T43" fmla="*/ 91 h 158"/>
                  <a:gd name="T44" fmla="*/ 215 w 215"/>
                  <a:gd name="T45" fmla="*/ 89 h 158"/>
                  <a:gd name="T46" fmla="*/ 211 w 215"/>
                  <a:gd name="T47" fmla="*/ 101 h 158"/>
                  <a:gd name="T48" fmla="*/ 164 w 215"/>
                  <a:gd name="T49" fmla="*/ 136 h 158"/>
                  <a:gd name="T50" fmla="*/ 133 w 215"/>
                  <a:gd name="T51" fmla="*/ 142 h 158"/>
                  <a:gd name="T52" fmla="*/ 122 w 215"/>
                  <a:gd name="T53" fmla="*/ 150 h 158"/>
                  <a:gd name="T54" fmla="*/ 99 w 215"/>
                  <a:gd name="T55" fmla="*/ 148 h 158"/>
                  <a:gd name="T56" fmla="*/ 85 w 215"/>
                  <a:gd name="T57" fmla="*/ 158 h 158"/>
                  <a:gd name="T58" fmla="*/ 70 w 215"/>
                  <a:gd name="T59" fmla="*/ 156 h 158"/>
                  <a:gd name="T60" fmla="*/ 44 w 215"/>
                  <a:gd name="T61" fmla="*/ 145 h 158"/>
                  <a:gd name="T62" fmla="*/ 35 w 215"/>
                  <a:gd name="T63" fmla="*/ 142 h 158"/>
                  <a:gd name="T64" fmla="*/ 35 w 215"/>
                  <a:gd name="T65" fmla="*/ 142 h 158"/>
                  <a:gd name="T66" fmla="*/ 35 w 215"/>
                  <a:gd name="T67" fmla="*/ 14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5" h="158">
                    <a:moveTo>
                      <a:pt x="35" y="142"/>
                    </a:moveTo>
                    <a:lnTo>
                      <a:pt x="23" y="130"/>
                    </a:lnTo>
                    <a:lnTo>
                      <a:pt x="17" y="114"/>
                    </a:lnTo>
                    <a:lnTo>
                      <a:pt x="0" y="89"/>
                    </a:lnTo>
                    <a:lnTo>
                      <a:pt x="10" y="76"/>
                    </a:lnTo>
                    <a:lnTo>
                      <a:pt x="12" y="56"/>
                    </a:lnTo>
                    <a:lnTo>
                      <a:pt x="23" y="51"/>
                    </a:lnTo>
                    <a:lnTo>
                      <a:pt x="25" y="35"/>
                    </a:lnTo>
                    <a:lnTo>
                      <a:pt x="41" y="31"/>
                    </a:lnTo>
                    <a:lnTo>
                      <a:pt x="43" y="2"/>
                    </a:lnTo>
                    <a:lnTo>
                      <a:pt x="81" y="0"/>
                    </a:lnTo>
                    <a:lnTo>
                      <a:pt x="93" y="4"/>
                    </a:lnTo>
                    <a:lnTo>
                      <a:pt x="108" y="14"/>
                    </a:lnTo>
                    <a:lnTo>
                      <a:pt x="122" y="35"/>
                    </a:lnTo>
                    <a:lnTo>
                      <a:pt x="120" y="47"/>
                    </a:lnTo>
                    <a:lnTo>
                      <a:pt x="126" y="53"/>
                    </a:lnTo>
                    <a:lnTo>
                      <a:pt x="135" y="53"/>
                    </a:lnTo>
                    <a:lnTo>
                      <a:pt x="135" y="66"/>
                    </a:lnTo>
                    <a:lnTo>
                      <a:pt x="145" y="78"/>
                    </a:lnTo>
                    <a:lnTo>
                      <a:pt x="153" y="78"/>
                    </a:lnTo>
                    <a:lnTo>
                      <a:pt x="168" y="85"/>
                    </a:lnTo>
                    <a:lnTo>
                      <a:pt x="203" y="91"/>
                    </a:lnTo>
                    <a:lnTo>
                      <a:pt x="215" y="89"/>
                    </a:lnTo>
                    <a:lnTo>
                      <a:pt x="211" y="101"/>
                    </a:lnTo>
                    <a:lnTo>
                      <a:pt x="164" y="136"/>
                    </a:lnTo>
                    <a:lnTo>
                      <a:pt x="133" y="142"/>
                    </a:lnTo>
                    <a:lnTo>
                      <a:pt x="122" y="150"/>
                    </a:lnTo>
                    <a:lnTo>
                      <a:pt x="99" y="148"/>
                    </a:lnTo>
                    <a:lnTo>
                      <a:pt x="85" y="158"/>
                    </a:lnTo>
                    <a:lnTo>
                      <a:pt x="70" y="156"/>
                    </a:lnTo>
                    <a:lnTo>
                      <a:pt x="44" y="145"/>
                    </a:lnTo>
                    <a:lnTo>
                      <a:pt x="35" y="142"/>
                    </a:lnTo>
                    <a:lnTo>
                      <a:pt x="35" y="142"/>
                    </a:lnTo>
                    <a:lnTo>
                      <a:pt x="35" y="14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1" name="Freeform 199">
                <a:extLst>
                  <a:ext uri="{FF2B5EF4-FFF2-40B4-BE49-F238E27FC236}">
                    <a16:creationId xmlns:a16="http://schemas.microsoft.com/office/drawing/2014/main" id="{F64AB225-28D2-44F6-A7DC-F19545425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2382"/>
                <a:ext cx="141" cy="192"/>
              </a:xfrm>
              <a:custGeom>
                <a:avLst/>
                <a:gdLst>
                  <a:gd name="T0" fmla="*/ 8 w 141"/>
                  <a:gd name="T1" fmla="*/ 192 h 192"/>
                  <a:gd name="T2" fmla="*/ 21 w 141"/>
                  <a:gd name="T3" fmla="*/ 174 h 192"/>
                  <a:gd name="T4" fmla="*/ 29 w 141"/>
                  <a:gd name="T5" fmla="*/ 165 h 192"/>
                  <a:gd name="T6" fmla="*/ 46 w 141"/>
                  <a:gd name="T7" fmla="*/ 153 h 192"/>
                  <a:gd name="T8" fmla="*/ 63 w 141"/>
                  <a:gd name="T9" fmla="*/ 140 h 192"/>
                  <a:gd name="T10" fmla="*/ 77 w 141"/>
                  <a:gd name="T11" fmla="*/ 132 h 192"/>
                  <a:gd name="T12" fmla="*/ 87 w 141"/>
                  <a:gd name="T13" fmla="*/ 120 h 192"/>
                  <a:gd name="T14" fmla="*/ 102 w 141"/>
                  <a:gd name="T15" fmla="*/ 99 h 192"/>
                  <a:gd name="T16" fmla="*/ 106 w 141"/>
                  <a:gd name="T17" fmla="*/ 90 h 192"/>
                  <a:gd name="T18" fmla="*/ 114 w 141"/>
                  <a:gd name="T19" fmla="*/ 79 h 192"/>
                  <a:gd name="T20" fmla="*/ 116 w 141"/>
                  <a:gd name="T21" fmla="*/ 71 h 192"/>
                  <a:gd name="T22" fmla="*/ 135 w 141"/>
                  <a:gd name="T23" fmla="*/ 46 h 192"/>
                  <a:gd name="T24" fmla="*/ 139 w 141"/>
                  <a:gd name="T25" fmla="*/ 31 h 192"/>
                  <a:gd name="T26" fmla="*/ 141 w 141"/>
                  <a:gd name="T27" fmla="*/ 6 h 192"/>
                  <a:gd name="T28" fmla="*/ 137 w 141"/>
                  <a:gd name="T29" fmla="*/ 0 h 192"/>
                  <a:gd name="T30" fmla="*/ 133 w 141"/>
                  <a:gd name="T31" fmla="*/ 0 h 192"/>
                  <a:gd name="T32" fmla="*/ 125 w 141"/>
                  <a:gd name="T33" fmla="*/ 6 h 192"/>
                  <a:gd name="T34" fmla="*/ 104 w 141"/>
                  <a:gd name="T35" fmla="*/ 12 h 192"/>
                  <a:gd name="T36" fmla="*/ 100 w 141"/>
                  <a:gd name="T37" fmla="*/ 14 h 192"/>
                  <a:gd name="T38" fmla="*/ 89 w 141"/>
                  <a:gd name="T39" fmla="*/ 14 h 192"/>
                  <a:gd name="T40" fmla="*/ 79 w 141"/>
                  <a:gd name="T41" fmla="*/ 20 h 192"/>
                  <a:gd name="T42" fmla="*/ 58 w 141"/>
                  <a:gd name="T43" fmla="*/ 23 h 192"/>
                  <a:gd name="T44" fmla="*/ 50 w 141"/>
                  <a:gd name="T45" fmla="*/ 27 h 192"/>
                  <a:gd name="T46" fmla="*/ 40 w 141"/>
                  <a:gd name="T47" fmla="*/ 25 h 192"/>
                  <a:gd name="T48" fmla="*/ 31 w 141"/>
                  <a:gd name="T49" fmla="*/ 13 h 192"/>
                  <a:gd name="T50" fmla="*/ 21 w 141"/>
                  <a:gd name="T51" fmla="*/ 17 h 192"/>
                  <a:gd name="T52" fmla="*/ 21 w 141"/>
                  <a:gd name="T53" fmla="*/ 31 h 192"/>
                  <a:gd name="T54" fmla="*/ 31 w 141"/>
                  <a:gd name="T55" fmla="*/ 43 h 192"/>
                  <a:gd name="T56" fmla="*/ 38 w 141"/>
                  <a:gd name="T57" fmla="*/ 43 h 192"/>
                  <a:gd name="T58" fmla="*/ 54 w 141"/>
                  <a:gd name="T59" fmla="*/ 50 h 192"/>
                  <a:gd name="T60" fmla="*/ 89 w 141"/>
                  <a:gd name="T61" fmla="*/ 56 h 192"/>
                  <a:gd name="T62" fmla="*/ 100 w 141"/>
                  <a:gd name="T63" fmla="*/ 54 h 192"/>
                  <a:gd name="T64" fmla="*/ 96 w 141"/>
                  <a:gd name="T65" fmla="*/ 66 h 192"/>
                  <a:gd name="T66" fmla="*/ 50 w 141"/>
                  <a:gd name="T67" fmla="*/ 99 h 192"/>
                  <a:gd name="T68" fmla="*/ 19 w 141"/>
                  <a:gd name="T69" fmla="*/ 107 h 192"/>
                  <a:gd name="T70" fmla="*/ 8 w 141"/>
                  <a:gd name="T71" fmla="*/ 115 h 192"/>
                  <a:gd name="T72" fmla="*/ 0 w 141"/>
                  <a:gd name="T73" fmla="*/ 122 h 192"/>
                  <a:gd name="T74" fmla="*/ 0 w 141"/>
                  <a:gd name="T75" fmla="*/ 186 h 192"/>
                  <a:gd name="T76" fmla="*/ 8 w 141"/>
                  <a:gd name="T77" fmla="*/ 192 h 192"/>
                  <a:gd name="T78" fmla="*/ 8 w 141"/>
                  <a:gd name="T79" fmla="*/ 192 h 192"/>
                  <a:gd name="T80" fmla="*/ 8 w 141"/>
                  <a:gd name="T81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1" h="192">
                    <a:moveTo>
                      <a:pt x="8" y="192"/>
                    </a:moveTo>
                    <a:lnTo>
                      <a:pt x="21" y="174"/>
                    </a:lnTo>
                    <a:lnTo>
                      <a:pt x="29" y="165"/>
                    </a:lnTo>
                    <a:lnTo>
                      <a:pt x="46" y="153"/>
                    </a:lnTo>
                    <a:lnTo>
                      <a:pt x="63" y="140"/>
                    </a:lnTo>
                    <a:lnTo>
                      <a:pt x="77" y="132"/>
                    </a:lnTo>
                    <a:lnTo>
                      <a:pt x="87" y="120"/>
                    </a:lnTo>
                    <a:lnTo>
                      <a:pt x="102" y="99"/>
                    </a:lnTo>
                    <a:lnTo>
                      <a:pt x="106" y="90"/>
                    </a:lnTo>
                    <a:lnTo>
                      <a:pt x="114" y="79"/>
                    </a:lnTo>
                    <a:lnTo>
                      <a:pt x="116" y="71"/>
                    </a:lnTo>
                    <a:lnTo>
                      <a:pt x="135" y="46"/>
                    </a:lnTo>
                    <a:lnTo>
                      <a:pt x="139" y="31"/>
                    </a:lnTo>
                    <a:lnTo>
                      <a:pt x="141" y="6"/>
                    </a:lnTo>
                    <a:lnTo>
                      <a:pt x="137" y="0"/>
                    </a:lnTo>
                    <a:lnTo>
                      <a:pt x="133" y="0"/>
                    </a:lnTo>
                    <a:lnTo>
                      <a:pt x="125" y="6"/>
                    </a:lnTo>
                    <a:lnTo>
                      <a:pt x="104" y="12"/>
                    </a:lnTo>
                    <a:lnTo>
                      <a:pt x="100" y="14"/>
                    </a:lnTo>
                    <a:lnTo>
                      <a:pt x="89" y="14"/>
                    </a:lnTo>
                    <a:lnTo>
                      <a:pt x="79" y="20"/>
                    </a:lnTo>
                    <a:lnTo>
                      <a:pt x="58" y="23"/>
                    </a:lnTo>
                    <a:lnTo>
                      <a:pt x="50" y="27"/>
                    </a:lnTo>
                    <a:lnTo>
                      <a:pt x="40" y="25"/>
                    </a:lnTo>
                    <a:lnTo>
                      <a:pt x="31" y="13"/>
                    </a:lnTo>
                    <a:lnTo>
                      <a:pt x="21" y="17"/>
                    </a:lnTo>
                    <a:lnTo>
                      <a:pt x="21" y="31"/>
                    </a:lnTo>
                    <a:lnTo>
                      <a:pt x="31" y="43"/>
                    </a:lnTo>
                    <a:lnTo>
                      <a:pt x="38" y="43"/>
                    </a:lnTo>
                    <a:lnTo>
                      <a:pt x="54" y="50"/>
                    </a:lnTo>
                    <a:lnTo>
                      <a:pt x="89" y="56"/>
                    </a:lnTo>
                    <a:lnTo>
                      <a:pt x="100" y="54"/>
                    </a:lnTo>
                    <a:lnTo>
                      <a:pt x="96" y="66"/>
                    </a:lnTo>
                    <a:lnTo>
                      <a:pt x="50" y="99"/>
                    </a:lnTo>
                    <a:lnTo>
                      <a:pt x="19" y="107"/>
                    </a:lnTo>
                    <a:lnTo>
                      <a:pt x="8" y="115"/>
                    </a:lnTo>
                    <a:lnTo>
                      <a:pt x="0" y="122"/>
                    </a:lnTo>
                    <a:lnTo>
                      <a:pt x="0" y="186"/>
                    </a:lnTo>
                    <a:lnTo>
                      <a:pt x="8" y="192"/>
                    </a:lnTo>
                    <a:lnTo>
                      <a:pt x="8" y="192"/>
                    </a:lnTo>
                    <a:lnTo>
                      <a:pt x="8" y="19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Freeform 200">
                <a:extLst>
                  <a:ext uri="{FF2B5EF4-FFF2-40B4-BE49-F238E27FC236}">
                    <a16:creationId xmlns:a16="http://schemas.microsoft.com/office/drawing/2014/main" id="{D6F600DE-7D3A-4600-BB1C-9433D267C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1993"/>
                <a:ext cx="299" cy="287"/>
              </a:xfrm>
              <a:custGeom>
                <a:avLst/>
                <a:gdLst>
                  <a:gd name="T0" fmla="*/ 261 w 299"/>
                  <a:gd name="T1" fmla="*/ 107 h 287"/>
                  <a:gd name="T2" fmla="*/ 249 w 299"/>
                  <a:gd name="T3" fmla="*/ 82 h 287"/>
                  <a:gd name="T4" fmla="*/ 243 w 299"/>
                  <a:gd name="T5" fmla="*/ 73 h 287"/>
                  <a:gd name="T6" fmla="*/ 232 w 299"/>
                  <a:gd name="T7" fmla="*/ 61 h 287"/>
                  <a:gd name="T8" fmla="*/ 232 w 299"/>
                  <a:gd name="T9" fmla="*/ 51 h 287"/>
                  <a:gd name="T10" fmla="*/ 243 w 299"/>
                  <a:gd name="T11" fmla="*/ 36 h 287"/>
                  <a:gd name="T12" fmla="*/ 243 w 299"/>
                  <a:gd name="T13" fmla="*/ 23 h 287"/>
                  <a:gd name="T14" fmla="*/ 241 w 299"/>
                  <a:gd name="T15" fmla="*/ 19 h 287"/>
                  <a:gd name="T16" fmla="*/ 241 w 299"/>
                  <a:gd name="T17" fmla="*/ 3 h 287"/>
                  <a:gd name="T18" fmla="*/ 230 w 299"/>
                  <a:gd name="T19" fmla="*/ 0 h 287"/>
                  <a:gd name="T20" fmla="*/ 214 w 299"/>
                  <a:gd name="T21" fmla="*/ 3 h 287"/>
                  <a:gd name="T22" fmla="*/ 203 w 299"/>
                  <a:gd name="T23" fmla="*/ 3 h 287"/>
                  <a:gd name="T24" fmla="*/ 193 w 299"/>
                  <a:gd name="T25" fmla="*/ 3 h 287"/>
                  <a:gd name="T26" fmla="*/ 187 w 299"/>
                  <a:gd name="T27" fmla="*/ 3 h 287"/>
                  <a:gd name="T28" fmla="*/ 170 w 299"/>
                  <a:gd name="T29" fmla="*/ 3 h 287"/>
                  <a:gd name="T30" fmla="*/ 164 w 299"/>
                  <a:gd name="T31" fmla="*/ 7 h 287"/>
                  <a:gd name="T32" fmla="*/ 149 w 299"/>
                  <a:gd name="T33" fmla="*/ 7 h 287"/>
                  <a:gd name="T34" fmla="*/ 139 w 299"/>
                  <a:gd name="T35" fmla="*/ 11 h 287"/>
                  <a:gd name="T36" fmla="*/ 131 w 299"/>
                  <a:gd name="T37" fmla="*/ 15 h 287"/>
                  <a:gd name="T38" fmla="*/ 122 w 299"/>
                  <a:gd name="T39" fmla="*/ 25 h 287"/>
                  <a:gd name="T40" fmla="*/ 116 w 299"/>
                  <a:gd name="T41" fmla="*/ 26 h 287"/>
                  <a:gd name="T42" fmla="*/ 106 w 299"/>
                  <a:gd name="T43" fmla="*/ 30 h 287"/>
                  <a:gd name="T44" fmla="*/ 100 w 299"/>
                  <a:gd name="T45" fmla="*/ 36 h 287"/>
                  <a:gd name="T46" fmla="*/ 106 w 299"/>
                  <a:gd name="T47" fmla="*/ 65 h 287"/>
                  <a:gd name="T48" fmla="*/ 108 w 299"/>
                  <a:gd name="T49" fmla="*/ 71 h 287"/>
                  <a:gd name="T50" fmla="*/ 102 w 299"/>
                  <a:gd name="T51" fmla="*/ 88 h 287"/>
                  <a:gd name="T52" fmla="*/ 91 w 299"/>
                  <a:gd name="T53" fmla="*/ 90 h 287"/>
                  <a:gd name="T54" fmla="*/ 79 w 299"/>
                  <a:gd name="T55" fmla="*/ 90 h 287"/>
                  <a:gd name="T56" fmla="*/ 77 w 299"/>
                  <a:gd name="T57" fmla="*/ 103 h 287"/>
                  <a:gd name="T58" fmla="*/ 69 w 299"/>
                  <a:gd name="T59" fmla="*/ 105 h 287"/>
                  <a:gd name="T60" fmla="*/ 62 w 299"/>
                  <a:gd name="T61" fmla="*/ 109 h 287"/>
                  <a:gd name="T62" fmla="*/ 56 w 299"/>
                  <a:gd name="T63" fmla="*/ 109 h 287"/>
                  <a:gd name="T64" fmla="*/ 50 w 299"/>
                  <a:gd name="T65" fmla="*/ 115 h 287"/>
                  <a:gd name="T66" fmla="*/ 50 w 299"/>
                  <a:gd name="T67" fmla="*/ 121 h 287"/>
                  <a:gd name="T68" fmla="*/ 13 w 299"/>
                  <a:gd name="T69" fmla="*/ 130 h 287"/>
                  <a:gd name="T70" fmla="*/ 0 w 299"/>
                  <a:gd name="T71" fmla="*/ 140 h 287"/>
                  <a:gd name="T72" fmla="*/ 2 w 299"/>
                  <a:gd name="T73" fmla="*/ 151 h 287"/>
                  <a:gd name="T74" fmla="*/ 4 w 299"/>
                  <a:gd name="T75" fmla="*/ 161 h 287"/>
                  <a:gd name="T76" fmla="*/ 60 w 299"/>
                  <a:gd name="T77" fmla="*/ 200 h 287"/>
                  <a:gd name="T78" fmla="*/ 143 w 299"/>
                  <a:gd name="T79" fmla="*/ 260 h 287"/>
                  <a:gd name="T80" fmla="*/ 149 w 299"/>
                  <a:gd name="T81" fmla="*/ 271 h 287"/>
                  <a:gd name="T82" fmla="*/ 158 w 299"/>
                  <a:gd name="T83" fmla="*/ 269 h 287"/>
                  <a:gd name="T84" fmla="*/ 166 w 299"/>
                  <a:gd name="T85" fmla="*/ 271 h 287"/>
                  <a:gd name="T86" fmla="*/ 166 w 299"/>
                  <a:gd name="T87" fmla="*/ 281 h 287"/>
                  <a:gd name="T88" fmla="*/ 168 w 299"/>
                  <a:gd name="T89" fmla="*/ 287 h 287"/>
                  <a:gd name="T90" fmla="*/ 191 w 299"/>
                  <a:gd name="T91" fmla="*/ 285 h 287"/>
                  <a:gd name="T92" fmla="*/ 209 w 299"/>
                  <a:gd name="T93" fmla="*/ 285 h 287"/>
                  <a:gd name="T94" fmla="*/ 299 w 299"/>
                  <a:gd name="T95" fmla="*/ 219 h 287"/>
                  <a:gd name="T96" fmla="*/ 290 w 299"/>
                  <a:gd name="T97" fmla="*/ 202 h 287"/>
                  <a:gd name="T98" fmla="*/ 276 w 299"/>
                  <a:gd name="T99" fmla="*/ 204 h 287"/>
                  <a:gd name="T100" fmla="*/ 263 w 299"/>
                  <a:gd name="T101" fmla="*/ 187 h 287"/>
                  <a:gd name="T102" fmla="*/ 261 w 299"/>
                  <a:gd name="T103" fmla="*/ 171 h 287"/>
                  <a:gd name="T104" fmla="*/ 269 w 299"/>
                  <a:gd name="T105" fmla="*/ 162 h 287"/>
                  <a:gd name="T106" fmla="*/ 269 w 299"/>
                  <a:gd name="T107" fmla="*/ 147 h 287"/>
                  <a:gd name="T108" fmla="*/ 267 w 299"/>
                  <a:gd name="T109" fmla="*/ 140 h 287"/>
                  <a:gd name="T110" fmla="*/ 267 w 299"/>
                  <a:gd name="T111" fmla="*/ 132 h 287"/>
                  <a:gd name="T112" fmla="*/ 261 w 299"/>
                  <a:gd name="T113" fmla="*/ 107 h 287"/>
                  <a:gd name="T114" fmla="*/ 261 w 299"/>
                  <a:gd name="T115" fmla="*/ 107 h 287"/>
                  <a:gd name="T116" fmla="*/ 261 w 299"/>
                  <a:gd name="T117" fmla="*/ 10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9" h="287">
                    <a:moveTo>
                      <a:pt x="261" y="107"/>
                    </a:moveTo>
                    <a:lnTo>
                      <a:pt x="249" y="82"/>
                    </a:lnTo>
                    <a:lnTo>
                      <a:pt x="243" y="73"/>
                    </a:lnTo>
                    <a:lnTo>
                      <a:pt x="232" y="61"/>
                    </a:lnTo>
                    <a:lnTo>
                      <a:pt x="232" y="51"/>
                    </a:lnTo>
                    <a:lnTo>
                      <a:pt x="243" y="36"/>
                    </a:lnTo>
                    <a:lnTo>
                      <a:pt x="243" y="23"/>
                    </a:lnTo>
                    <a:lnTo>
                      <a:pt x="241" y="19"/>
                    </a:lnTo>
                    <a:lnTo>
                      <a:pt x="241" y="3"/>
                    </a:lnTo>
                    <a:lnTo>
                      <a:pt x="230" y="0"/>
                    </a:lnTo>
                    <a:lnTo>
                      <a:pt x="214" y="3"/>
                    </a:lnTo>
                    <a:lnTo>
                      <a:pt x="203" y="3"/>
                    </a:lnTo>
                    <a:lnTo>
                      <a:pt x="193" y="3"/>
                    </a:lnTo>
                    <a:lnTo>
                      <a:pt x="187" y="3"/>
                    </a:lnTo>
                    <a:lnTo>
                      <a:pt x="170" y="3"/>
                    </a:lnTo>
                    <a:lnTo>
                      <a:pt x="164" y="7"/>
                    </a:lnTo>
                    <a:lnTo>
                      <a:pt x="149" y="7"/>
                    </a:lnTo>
                    <a:lnTo>
                      <a:pt x="139" y="11"/>
                    </a:lnTo>
                    <a:lnTo>
                      <a:pt x="131" y="15"/>
                    </a:lnTo>
                    <a:lnTo>
                      <a:pt x="122" y="25"/>
                    </a:lnTo>
                    <a:lnTo>
                      <a:pt x="116" y="26"/>
                    </a:lnTo>
                    <a:lnTo>
                      <a:pt x="106" y="30"/>
                    </a:lnTo>
                    <a:lnTo>
                      <a:pt x="100" y="36"/>
                    </a:lnTo>
                    <a:lnTo>
                      <a:pt x="106" y="65"/>
                    </a:lnTo>
                    <a:lnTo>
                      <a:pt x="108" y="71"/>
                    </a:lnTo>
                    <a:lnTo>
                      <a:pt x="102" y="88"/>
                    </a:lnTo>
                    <a:lnTo>
                      <a:pt x="91" y="90"/>
                    </a:lnTo>
                    <a:lnTo>
                      <a:pt x="79" y="90"/>
                    </a:lnTo>
                    <a:lnTo>
                      <a:pt x="77" y="103"/>
                    </a:lnTo>
                    <a:lnTo>
                      <a:pt x="69" y="105"/>
                    </a:lnTo>
                    <a:lnTo>
                      <a:pt x="62" y="109"/>
                    </a:lnTo>
                    <a:lnTo>
                      <a:pt x="56" y="109"/>
                    </a:lnTo>
                    <a:lnTo>
                      <a:pt x="50" y="115"/>
                    </a:lnTo>
                    <a:lnTo>
                      <a:pt x="50" y="121"/>
                    </a:lnTo>
                    <a:lnTo>
                      <a:pt x="13" y="130"/>
                    </a:lnTo>
                    <a:lnTo>
                      <a:pt x="0" y="140"/>
                    </a:lnTo>
                    <a:lnTo>
                      <a:pt x="2" y="151"/>
                    </a:lnTo>
                    <a:lnTo>
                      <a:pt x="4" y="161"/>
                    </a:lnTo>
                    <a:lnTo>
                      <a:pt x="60" y="200"/>
                    </a:lnTo>
                    <a:lnTo>
                      <a:pt x="143" y="260"/>
                    </a:lnTo>
                    <a:lnTo>
                      <a:pt x="149" y="271"/>
                    </a:lnTo>
                    <a:lnTo>
                      <a:pt x="158" y="269"/>
                    </a:lnTo>
                    <a:lnTo>
                      <a:pt x="166" y="271"/>
                    </a:lnTo>
                    <a:lnTo>
                      <a:pt x="166" y="281"/>
                    </a:lnTo>
                    <a:lnTo>
                      <a:pt x="168" y="287"/>
                    </a:lnTo>
                    <a:lnTo>
                      <a:pt x="191" y="285"/>
                    </a:lnTo>
                    <a:lnTo>
                      <a:pt x="209" y="285"/>
                    </a:lnTo>
                    <a:lnTo>
                      <a:pt x="299" y="219"/>
                    </a:lnTo>
                    <a:lnTo>
                      <a:pt x="290" y="202"/>
                    </a:lnTo>
                    <a:lnTo>
                      <a:pt x="276" y="204"/>
                    </a:lnTo>
                    <a:lnTo>
                      <a:pt x="263" y="187"/>
                    </a:lnTo>
                    <a:lnTo>
                      <a:pt x="261" y="171"/>
                    </a:lnTo>
                    <a:lnTo>
                      <a:pt x="269" y="162"/>
                    </a:lnTo>
                    <a:lnTo>
                      <a:pt x="269" y="147"/>
                    </a:lnTo>
                    <a:lnTo>
                      <a:pt x="267" y="140"/>
                    </a:lnTo>
                    <a:lnTo>
                      <a:pt x="267" y="132"/>
                    </a:lnTo>
                    <a:lnTo>
                      <a:pt x="261" y="107"/>
                    </a:lnTo>
                    <a:lnTo>
                      <a:pt x="261" y="107"/>
                    </a:lnTo>
                    <a:lnTo>
                      <a:pt x="261" y="10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3" name="Freeform 201">
                <a:extLst>
                  <a:ext uri="{FF2B5EF4-FFF2-40B4-BE49-F238E27FC236}">
                    <a16:creationId xmlns:a16="http://schemas.microsoft.com/office/drawing/2014/main" id="{E4626633-449A-45FC-AA88-B4F780050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2213"/>
                <a:ext cx="228" cy="173"/>
              </a:xfrm>
              <a:custGeom>
                <a:avLst/>
                <a:gdLst>
                  <a:gd name="T0" fmla="*/ 171 w 228"/>
                  <a:gd name="T1" fmla="*/ 0 h 173"/>
                  <a:gd name="T2" fmla="*/ 81 w 228"/>
                  <a:gd name="T3" fmla="*/ 65 h 173"/>
                  <a:gd name="T4" fmla="*/ 63 w 228"/>
                  <a:gd name="T5" fmla="*/ 65 h 173"/>
                  <a:gd name="T6" fmla="*/ 44 w 228"/>
                  <a:gd name="T7" fmla="*/ 123 h 173"/>
                  <a:gd name="T8" fmla="*/ 29 w 228"/>
                  <a:gd name="T9" fmla="*/ 125 h 173"/>
                  <a:gd name="T10" fmla="*/ 21 w 228"/>
                  <a:gd name="T11" fmla="*/ 131 h 173"/>
                  <a:gd name="T12" fmla="*/ 0 w 228"/>
                  <a:gd name="T13" fmla="*/ 131 h 173"/>
                  <a:gd name="T14" fmla="*/ 2 w 228"/>
                  <a:gd name="T15" fmla="*/ 140 h 173"/>
                  <a:gd name="T16" fmla="*/ 7 w 228"/>
                  <a:gd name="T17" fmla="*/ 148 h 173"/>
                  <a:gd name="T18" fmla="*/ 13 w 228"/>
                  <a:gd name="T19" fmla="*/ 148 h 173"/>
                  <a:gd name="T20" fmla="*/ 17 w 228"/>
                  <a:gd name="T21" fmla="*/ 158 h 173"/>
                  <a:gd name="T22" fmla="*/ 29 w 228"/>
                  <a:gd name="T23" fmla="*/ 168 h 173"/>
                  <a:gd name="T24" fmla="*/ 31 w 228"/>
                  <a:gd name="T25" fmla="*/ 173 h 173"/>
                  <a:gd name="T26" fmla="*/ 42 w 228"/>
                  <a:gd name="T27" fmla="*/ 171 h 173"/>
                  <a:gd name="T28" fmla="*/ 48 w 228"/>
                  <a:gd name="T29" fmla="*/ 171 h 173"/>
                  <a:gd name="T30" fmla="*/ 56 w 228"/>
                  <a:gd name="T31" fmla="*/ 152 h 173"/>
                  <a:gd name="T32" fmla="*/ 65 w 228"/>
                  <a:gd name="T33" fmla="*/ 144 h 173"/>
                  <a:gd name="T34" fmla="*/ 89 w 228"/>
                  <a:gd name="T35" fmla="*/ 146 h 173"/>
                  <a:gd name="T36" fmla="*/ 100 w 228"/>
                  <a:gd name="T37" fmla="*/ 158 h 173"/>
                  <a:gd name="T38" fmla="*/ 114 w 228"/>
                  <a:gd name="T39" fmla="*/ 158 h 173"/>
                  <a:gd name="T40" fmla="*/ 127 w 228"/>
                  <a:gd name="T41" fmla="*/ 162 h 173"/>
                  <a:gd name="T42" fmla="*/ 137 w 228"/>
                  <a:gd name="T43" fmla="*/ 160 h 173"/>
                  <a:gd name="T44" fmla="*/ 144 w 228"/>
                  <a:gd name="T45" fmla="*/ 150 h 173"/>
                  <a:gd name="T46" fmla="*/ 171 w 228"/>
                  <a:gd name="T47" fmla="*/ 156 h 173"/>
                  <a:gd name="T48" fmla="*/ 193 w 228"/>
                  <a:gd name="T49" fmla="*/ 148 h 173"/>
                  <a:gd name="T50" fmla="*/ 196 w 228"/>
                  <a:gd name="T51" fmla="*/ 129 h 173"/>
                  <a:gd name="T52" fmla="*/ 222 w 228"/>
                  <a:gd name="T53" fmla="*/ 100 h 173"/>
                  <a:gd name="T54" fmla="*/ 223 w 228"/>
                  <a:gd name="T55" fmla="*/ 60 h 173"/>
                  <a:gd name="T56" fmla="*/ 228 w 228"/>
                  <a:gd name="T57" fmla="*/ 46 h 173"/>
                  <a:gd name="T58" fmla="*/ 217 w 228"/>
                  <a:gd name="T59" fmla="*/ 31 h 173"/>
                  <a:gd name="T60" fmla="*/ 211 w 228"/>
                  <a:gd name="T61" fmla="*/ 11 h 173"/>
                  <a:gd name="T62" fmla="*/ 171 w 228"/>
                  <a:gd name="T63" fmla="*/ 0 h 173"/>
                  <a:gd name="T64" fmla="*/ 171 w 228"/>
                  <a:gd name="T65" fmla="*/ 0 h 173"/>
                  <a:gd name="T66" fmla="*/ 171 w 228"/>
                  <a:gd name="T6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8" h="173">
                    <a:moveTo>
                      <a:pt x="171" y="0"/>
                    </a:moveTo>
                    <a:lnTo>
                      <a:pt x="81" y="65"/>
                    </a:lnTo>
                    <a:lnTo>
                      <a:pt x="63" y="65"/>
                    </a:lnTo>
                    <a:lnTo>
                      <a:pt x="44" y="123"/>
                    </a:lnTo>
                    <a:lnTo>
                      <a:pt x="29" y="125"/>
                    </a:lnTo>
                    <a:lnTo>
                      <a:pt x="21" y="131"/>
                    </a:lnTo>
                    <a:lnTo>
                      <a:pt x="0" y="131"/>
                    </a:lnTo>
                    <a:lnTo>
                      <a:pt x="2" y="140"/>
                    </a:lnTo>
                    <a:lnTo>
                      <a:pt x="7" y="148"/>
                    </a:lnTo>
                    <a:lnTo>
                      <a:pt x="13" y="148"/>
                    </a:lnTo>
                    <a:lnTo>
                      <a:pt x="17" y="158"/>
                    </a:lnTo>
                    <a:lnTo>
                      <a:pt x="29" y="168"/>
                    </a:lnTo>
                    <a:lnTo>
                      <a:pt x="31" y="173"/>
                    </a:lnTo>
                    <a:lnTo>
                      <a:pt x="42" y="171"/>
                    </a:lnTo>
                    <a:lnTo>
                      <a:pt x="48" y="171"/>
                    </a:lnTo>
                    <a:lnTo>
                      <a:pt x="56" y="152"/>
                    </a:lnTo>
                    <a:lnTo>
                      <a:pt x="65" y="144"/>
                    </a:lnTo>
                    <a:lnTo>
                      <a:pt x="89" y="146"/>
                    </a:lnTo>
                    <a:lnTo>
                      <a:pt x="100" y="158"/>
                    </a:lnTo>
                    <a:lnTo>
                      <a:pt x="114" y="158"/>
                    </a:lnTo>
                    <a:lnTo>
                      <a:pt x="127" y="162"/>
                    </a:lnTo>
                    <a:lnTo>
                      <a:pt x="137" y="160"/>
                    </a:lnTo>
                    <a:lnTo>
                      <a:pt x="144" y="150"/>
                    </a:lnTo>
                    <a:lnTo>
                      <a:pt x="171" y="156"/>
                    </a:lnTo>
                    <a:lnTo>
                      <a:pt x="193" y="148"/>
                    </a:lnTo>
                    <a:lnTo>
                      <a:pt x="196" y="129"/>
                    </a:lnTo>
                    <a:lnTo>
                      <a:pt x="222" y="100"/>
                    </a:lnTo>
                    <a:lnTo>
                      <a:pt x="223" y="60"/>
                    </a:lnTo>
                    <a:lnTo>
                      <a:pt x="228" y="46"/>
                    </a:lnTo>
                    <a:lnTo>
                      <a:pt x="217" y="31"/>
                    </a:lnTo>
                    <a:lnTo>
                      <a:pt x="211" y="11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71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Freeform 202">
                <a:extLst>
                  <a:ext uri="{FF2B5EF4-FFF2-40B4-BE49-F238E27FC236}">
                    <a16:creationId xmlns:a16="http://schemas.microsoft.com/office/drawing/2014/main" id="{48251303-6115-43CE-A6EA-87EA19406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2357"/>
                <a:ext cx="45" cy="14"/>
              </a:xfrm>
              <a:custGeom>
                <a:avLst/>
                <a:gdLst>
                  <a:gd name="T0" fmla="*/ 2 w 45"/>
                  <a:gd name="T1" fmla="*/ 6 h 14"/>
                  <a:gd name="T2" fmla="*/ 2 w 45"/>
                  <a:gd name="T3" fmla="*/ 2 h 14"/>
                  <a:gd name="T4" fmla="*/ 27 w 45"/>
                  <a:gd name="T5" fmla="*/ 0 h 14"/>
                  <a:gd name="T6" fmla="*/ 41 w 45"/>
                  <a:gd name="T7" fmla="*/ 4 h 14"/>
                  <a:gd name="T8" fmla="*/ 45 w 45"/>
                  <a:gd name="T9" fmla="*/ 12 h 14"/>
                  <a:gd name="T10" fmla="*/ 39 w 45"/>
                  <a:gd name="T11" fmla="*/ 14 h 14"/>
                  <a:gd name="T12" fmla="*/ 25 w 45"/>
                  <a:gd name="T13" fmla="*/ 12 h 14"/>
                  <a:gd name="T14" fmla="*/ 0 w 45"/>
                  <a:gd name="T15" fmla="*/ 14 h 14"/>
                  <a:gd name="T16" fmla="*/ 2 w 45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4">
                    <a:moveTo>
                      <a:pt x="2" y="6"/>
                    </a:moveTo>
                    <a:lnTo>
                      <a:pt x="2" y="2"/>
                    </a:lnTo>
                    <a:lnTo>
                      <a:pt x="27" y="0"/>
                    </a:lnTo>
                    <a:lnTo>
                      <a:pt x="41" y="4"/>
                    </a:lnTo>
                    <a:lnTo>
                      <a:pt x="45" y="12"/>
                    </a:lnTo>
                    <a:lnTo>
                      <a:pt x="39" y="14"/>
                    </a:lnTo>
                    <a:lnTo>
                      <a:pt x="25" y="12"/>
                    </a:lnTo>
                    <a:lnTo>
                      <a:pt x="0" y="14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5" name="Freeform 203">
                <a:extLst>
                  <a:ext uri="{FF2B5EF4-FFF2-40B4-BE49-F238E27FC236}">
                    <a16:creationId xmlns:a16="http://schemas.microsoft.com/office/drawing/2014/main" id="{B73DEA50-0610-4ECB-9E4F-9C8E9D39D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1" y="2313"/>
                <a:ext cx="81" cy="71"/>
              </a:xfrm>
              <a:custGeom>
                <a:avLst/>
                <a:gdLst>
                  <a:gd name="T0" fmla="*/ 2 w 81"/>
                  <a:gd name="T1" fmla="*/ 65 h 71"/>
                  <a:gd name="T2" fmla="*/ 4 w 81"/>
                  <a:gd name="T3" fmla="*/ 58 h 71"/>
                  <a:gd name="T4" fmla="*/ 29 w 81"/>
                  <a:gd name="T5" fmla="*/ 56 h 71"/>
                  <a:gd name="T6" fmla="*/ 42 w 81"/>
                  <a:gd name="T7" fmla="*/ 58 h 71"/>
                  <a:gd name="T8" fmla="*/ 48 w 81"/>
                  <a:gd name="T9" fmla="*/ 56 h 71"/>
                  <a:gd name="T10" fmla="*/ 44 w 81"/>
                  <a:gd name="T11" fmla="*/ 48 h 71"/>
                  <a:gd name="T12" fmla="*/ 31 w 81"/>
                  <a:gd name="T13" fmla="*/ 44 h 71"/>
                  <a:gd name="T14" fmla="*/ 6 w 81"/>
                  <a:gd name="T15" fmla="*/ 46 h 71"/>
                  <a:gd name="T16" fmla="*/ 2 w 81"/>
                  <a:gd name="T17" fmla="*/ 41 h 71"/>
                  <a:gd name="T18" fmla="*/ 0 w 81"/>
                  <a:gd name="T19" fmla="*/ 31 h 71"/>
                  <a:gd name="T20" fmla="*/ 4 w 81"/>
                  <a:gd name="T21" fmla="*/ 21 h 71"/>
                  <a:gd name="T22" fmla="*/ 10 w 81"/>
                  <a:gd name="T23" fmla="*/ 4 h 71"/>
                  <a:gd name="T24" fmla="*/ 19 w 81"/>
                  <a:gd name="T25" fmla="*/ 0 h 71"/>
                  <a:gd name="T26" fmla="*/ 19 w 81"/>
                  <a:gd name="T27" fmla="*/ 0 h 71"/>
                  <a:gd name="T28" fmla="*/ 37 w 81"/>
                  <a:gd name="T29" fmla="*/ 2 h 71"/>
                  <a:gd name="T30" fmla="*/ 37 w 81"/>
                  <a:gd name="T31" fmla="*/ 2 h 71"/>
                  <a:gd name="T32" fmla="*/ 42 w 81"/>
                  <a:gd name="T33" fmla="*/ 6 h 71"/>
                  <a:gd name="T34" fmla="*/ 48 w 81"/>
                  <a:gd name="T35" fmla="*/ 10 h 71"/>
                  <a:gd name="T36" fmla="*/ 54 w 81"/>
                  <a:gd name="T37" fmla="*/ 18 h 71"/>
                  <a:gd name="T38" fmla="*/ 69 w 81"/>
                  <a:gd name="T39" fmla="*/ 31 h 71"/>
                  <a:gd name="T40" fmla="*/ 73 w 81"/>
                  <a:gd name="T41" fmla="*/ 54 h 71"/>
                  <a:gd name="T42" fmla="*/ 81 w 81"/>
                  <a:gd name="T43" fmla="*/ 60 h 71"/>
                  <a:gd name="T44" fmla="*/ 81 w 81"/>
                  <a:gd name="T45" fmla="*/ 71 h 71"/>
                  <a:gd name="T46" fmla="*/ 60 w 81"/>
                  <a:gd name="T47" fmla="*/ 65 h 71"/>
                  <a:gd name="T48" fmla="*/ 46 w 81"/>
                  <a:gd name="T49" fmla="*/ 67 h 71"/>
                  <a:gd name="T50" fmla="*/ 25 w 81"/>
                  <a:gd name="T51" fmla="*/ 65 h 71"/>
                  <a:gd name="T52" fmla="*/ 8 w 81"/>
                  <a:gd name="T53" fmla="*/ 71 h 71"/>
                  <a:gd name="T54" fmla="*/ 2 w 81"/>
                  <a:gd name="T55" fmla="*/ 65 h 71"/>
                  <a:gd name="T56" fmla="*/ 4 w 81"/>
                  <a:gd name="T57" fmla="*/ 58 h 71"/>
                  <a:gd name="T58" fmla="*/ 2 w 81"/>
                  <a:gd name="T59" fmla="*/ 65 h 71"/>
                  <a:gd name="T60" fmla="*/ 2 w 81"/>
                  <a:gd name="T61" fmla="*/ 65 h 71"/>
                  <a:gd name="T62" fmla="*/ 2 w 81"/>
                  <a:gd name="T63" fmla="*/ 6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1" h="71">
                    <a:moveTo>
                      <a:pt x="2" y="65"/>
                    </a:moveTo>
                    <a:lnTo>
                      <a:pt x="4" y="58"/>
                    </a:lnTo>
                    <a:lnTo>
                      <a:pt x="29" y="56"/>
                    </a:lnTo>
                    <a:lnTo>
                      <a:pt x="42" y="58"/>
                    </a:lnTo>
                    <a:lnTo>
                      <a:pt x="48" y="56"/>
                    </a:lnTo>
                    <a:lnTo>
                      <a:pt x="44" y="48"/>
                    </a:lnTo>
                    <a:lnTo>
                      <a:pt x="31" y="44"/>
                    </a:lnTo>
                    <a:lnTo>
                      <a:pt x="6" y="46"/>
                    </a:lnTo>
                    <a:lnTo>
                      <a:pt x="2" y="41"/>
                    </a:lnTo>
                    <a:lnTo>
                      <a:pt x="0" y="31"/>
                    </a:lnTo>
                    <a:lnTo>
                      <a:pt x="4" y="21"/>
                    </a:lnTo>
                    <a:lnTo>
                      <a:pt x="10" y="4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42" y="6"/>
                    </a:lnTo>
                    <a:lnTo>
                      <a:pt x="48" y="10"/>
                    </a:lnTo>
                    <a:lnTo>
                      <a:pt x="54" y="18"/>
                    </a:lnTo>
                    <a:lnTo>
                      <a:pt x="69" y="31"/>
                    </a:lnTo>
                    <a:lnTo>
                      <a:pt x="73" y="54"/>
                    </a:lnTo>
                    <a:lnTo>
                      <a:pt x="81" y="60"/>
                    </a:lnTo>
                    <a:lnTo>
                      <a:pt x="81" y="71"/>
                    </a:lnTo>
                    <a:lnTo>
                      <a:pt x="60" y="65"/>
                    </a:lnTo>
                    <a:lnTo>
                      <a:pt x="46" y="67"/>
                    </a:lnTo>
                    <a:lnTo>
                      <a:pt x="25" y="65"/>
                    </a:lnTo>
                    <a:lnTo>
                      <a:pt x="8" y="71"/>
                    </a:lnTo>
                    <a:lnTo>
                      <a:pt x="2" y="65"/>
                    </a:lnTo>
                    <a:lnTo>
                      <a:pt x="4" y="58"/>
                    </a:lnTo>
                    <a:lnTo>
                      <a:pt x="2" y="65"/>
                    </a:lnTo>
                    <a:lnTo>
                      <a:pt x="2" y="65"/>
                    </a:lnTo>
                    <a:lnTo>
                      <a:pt x="2" y="6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Freeform 204">
                <a:extLst>
                  <a:ext uri="{FF2B5EF4-FFF2-40B4-BE49-F238E27FC236}">
                    <a16:creationId xmlns:a16="http://schemas.microsoft.com/office/drawing/2014/main" id="{CF1691ED-B935-481D-B11D-EF6563F6A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" y="2154"/>
                <a:ext cx="181" cy="189"/>
              </a:xfrm>
              <a:custGeom>
                <a:avLst/>
                <a:gdLst>
                  <a:gd name="T0" fmla="*/ 124 w 181"/>
                  <a:gd name="T1" fmla="*/ 4 h 189"/>
                  <a:gd name="T2" fmla="*/ 121 w 181"/>
                  <a:gd name="T3" fmla="*/ 20 h 189"/>
                  <a:gd name="T4" fmla="*/ 73 w 181"/>
                  <a:gd name="T5" fmla="*/ 20 h 189"/>
                  <a:gd name="T6" fmla="*/ 75 w 181"/>
                  <a:gd name="T7" fmla="*/ 61 h 189"/>
                  <a:gd name="T8" fmla="*/ 63 w 181"/>
                  <a:gd name="T9" fmla="*/ 61 h 189"/>
                  <a:gd name="T10" fmla="*/ 58 w 181"/>
                  <a:gd name="T11" fmla="*/ 74 h 189"/>
                  <a:gd name="T12" fmla="*/ 60 w 181"/>
                  <a:gd name="T13" fmla="*/ 93 h 189"/>
                  <a:gd name="T14" fmla="*/ 0 w 181"/>
                  <a:gd name="T15" fmla="*/ 93 h 189"/>
                  <a:gd name="T16" fmla="*/ 2 w 181"/>
                  <a:gd name="T17" fmla="*/ 99 h 189"/>
                  <a:gd name="T18" fmla="*/ 6 w 181"/>
                  <a:gd name="T19" fmla="*/ 103 h 189"/>
                  <a:gd name="T20" fmla="*/ 12 w 181"/>
                  <a:gd name="T21" fmla="*/ 113 h 189"/>
                  <a:gd name="T22" fmla="*/ 10 w 181"/>
                  <a:gd name="T23" fmla="*/ 122 h 189"/>
                  <a:gd name="T24" fmla="*/ 15 w 181"/>
                  <a:gd name="T25" fmla="*/ 143 h 189"/>
                  <a:gd name="T26" fmla="*/ 15 w 181"/>
                  <a:gd name="T27" fmla="*/ 147 h 189"/>
                  <a:gd name="T28" fmla="*/ 12 w 181"/>
                  <a:gd name="T29" fmla="*/ 163 h 189"/>
                  <a:gd name="T30" fmla="*/ 21 w 181"/>
                  <a:gd name="T31" fmla="*/ 159 h 189"/>
                  <a:gd name="T32" fmla="*/ 21 w 181"/>
                  <a:gd name="T33" fmla="*/ 159 h 189"/>
                  <a:gd name="T34" fmla="*/ 38 w 181"/>
                  <a:gd name="T35" fmla="*/ 161 h 189"/>
                  <a:gd name="T36" fmla="*/ 38 w 181"/>
                  <a:gd name="T37" fmla="*/ 161 h 189"/>
                  <a:gd name="T38" fmla="*/ 44 w 181"/>
                  <a:gd name="T39" fmla="*/ 164 h 189"/>
                  <a:gd name="T40" fmla="*/ 50 w 181"/>
                  <a:gd name="T41" fmla="*/ 168 h 189"/>
                  <a:gd name="T42" fmla="*/ 56 w 181"/>
                  <a:gd name="T43" fmla="*/ 176 h 189"/>
                  <a:gd name="T44" fmla="*/ 71 w 181"/>
                  <a:gd name="T45" fmla="*/ 189 h 189"/>
                  <a:gd name="T46" fmla="*/ 75 w 181"/>
                  <a:gd name="T47" fmla="*/ 180 h 189"/>
                  <a:gd name="T48" fmla="*/ 81 w 181"/>
                  <a:gd name="T49" fmla="*/ 178 h 189"/>
                  <a:gd name="T50" fmla="*/ 87 w 181"/>
                  <a:gd name="T51" fmla="*/ 186 h 189"/>
                  <a:gd name="T52" fmla="*/ 94 w 181"/>
                  <a:gd name="T53" fmla="*/ 180 h 189"/>
                  <a:gd name="T54" fmla="*/ 104 w 181"/>
                  <a:gd name="T55" fmla="*/ 180 h 189"/>
                  <a:gd name="T56" fmla="*/ 112 w 181"/>
                  <a:gd name="T57" fmla="*/ 176 h 189"/>
                  <a:gd name="T58" fmla="*/ 115 w 181"/>
                  <a:gd name="T59" fmla="*/ 180 h 189"/>
                  <a:gd name="T60" fmla="*/ 165 w 181"/>
                  <a:gd name="T61" fmla="*/ 178 h 189"/>
                  <a:gd name="T62" fmla="*/ 148 w 181"/>
                  <a:gd name="T63" fmla="*/ 40 h 189"/>
                  <a:gd name="T64" fmla="*/ 181 w 181"/>
                  <a:gd name="T65" fmla="*/ 40 h 189"/>
                  <a:gd name="T66" fmla="*/ 125 w 181"/>
                  <a:gd name="T67" fmla="*/ 0 h 189"/>
                  <a:gd name="T68" fmla="*/ 124 w 181"/>
                  <a:gd name="T69" fmla="*/ 4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189">
                    <a:moveTo>
                      <a:pt x="124" y="4"/>
                    </a:moveTo>
                    <a:lnTo>
                      <a:pt x="121" y="20"/>
                    </a:lnTo>
                    <a:lnTo>
                      <a:pt x="73" y="20"/>
                    </a:lnTo>
                    <a:lnTo>
                      <a:pt x="75" y="61"/>
                    </a:lnTo>
                    <a:lnTo>
                      <a:pt x="63" y="61"/>
                    </a:lnTo>
                    <a:lnTo>
                      <a:pt x="58" y="74"/>
                    </a:lnTo>
                    <a:lnTo>
                      <a:pt x="60" y="93"/>
                    </a:lnTo>
                    <a:lnTo>
                      <a:pt x="0" y="93"/>
                    </a:lnTo>
                    <a:lnTo>
                      <a:pt x="2" y="99"/>
                    </a:lnTo>
                    <a:lnTo>
                      <a:pt x="6" y="103"/>
                    </a:lnTo>
                    <a:lnTo>
                      <a:pt x="12" y="113"/>
                    </a:lnTo>
                    <a:lnTo>
                      <a:pt x="10" y="122"/>
                    </a:lnTo>
                    <a:lnTo>
                      <a:pt x="15" y="143"/>
                    </a:lnTo>
                    <a:lnTo>
                      <a:pt x="15" y="147"/>
                    </a:lnTo>
                    <a:lnTo>
                      <a:pt x="12" y="163"/>
                    </a:lnTo>
                    <a:lnTo>
                      <a:pt x="21" y="159"/>
                    </a:lnTo>
                    <a:lnTo>
                      <a:pt x="21" y="159"/>
                    </a:lnTo>
                    <a:lnTo>
                      <a:pt x="38" y="161"/>
                    </a:lnTo>
                    <a:lnTo>
                      <a:pt x="38" y="161"/>
                    </a:lnTo>
                    <a:lnTo>
                      <a:pt x="44" y="164"/>
                    </a:lnTo>
                    <a:lnTo>
                      <a:pt x="50" y="168"/>
                    </a:lnTo>
                    <a:lnTo>
                      <a:pt x="56" y="176"/>
                    </a:lnTo>
                    <a:lnTo>
                      <a:pt x="71" y="189"/>
                    </a:lnTo>
                    <a:lnTo>
                      <a:pt x="75" y="180"/>
                    </a:lnTo>
                    <a:lnTo>
                      <a:pt x="81" y="178"/>
                    </a:lnTo>
                    <a:lnTo>
                      <a:pt x="87" y="186"/>
                    </a:lnTo>
                    <a:lnTo>
                      <a:pt x="94" y="180"/>
                    </a:lnTo>
                    <a:lnTo>
                      <a:pt x="104" y="180"/>
                    </a:lnTo>
                    <a:lnTo>
                      <a:pt x="112" y="176"/>
                    </a:lnTo>
                    <a:lnTo>
                      <a:pt x="115" y="180"/>
                    </a:lnTo>
                    <a:lnTo>
                      <a:pt x="165" y="178"/>
                    </a:lnTo>
                    <a:lnTo>
                      <a:pt x="148" y="40"/>
                    </a:lnTo>
                    <a:lnTo>
                      <a:pt x="181" y="40"/>
                    </a:lnTo>
                    <a:lnTo>
                      <a:pt x="125" y="0"/>
                    </a:lnTo>
                    <a:lnTo>
                      <a:pt x="124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406">
              <a:extLst>
                <a:ext uri="{FF2B5EF4-FFF2-40B4-BE49-F238E27FC236}">
                  <a16:creationId xmlns:a16="http://schemas.microsoft.com/office/drawing/2014/main" id="{ED70C5F9-D91B-4F95-8597-44F463BFC6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9080" y="1847849"/>
              <a:ext cx="4595816" cy="3402010"/>
              <a:chOff x="2538" y="1164"/>
              <a:chExt cx="2895" cy="2143"/>
            </a:xfrm>
            <a:grpFill/>
          </p:grpSpPr>
          <p:sp>
            <p:nvSpPr>
              <p:cNvPr id="227" name="Freeform 206">
                <a:extLst>
                  <a:ext uri="{FF2B5EF4-FFF2-40B4-BE49-F238E27FC236}">
                    <a16:creationId xmlns:a16="http://schemas.microsoft.com/office/drawing/2014/main" id="{F52BC567-C11A-45C3-A038-D974877AE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" y="2378"/>
                <a:ext cx="39" cy="19"/>
              </a:xfrm>
              <a:custGeom>
                <a:avLst/>
                <a:gdLst>
                  <a:gd name="T0" fmla="*/ 20 w 39"/>
                  <a:gd name="T1" fmla="*/ 19 h 19"/>
                  <a:gd name="T2" fmla="*/ 14 w 39"/>
                  <a:gd name="T3" fmla="*/ 14 h 19"/>
                  <a:gd name="T4" fmla="*/ 6 w 39"/>
                  <a:gd name="T5" fmla="*/ 8 h 19"/>
                  <a:gd name="T6" fmla="*/ 0 w 39"/>
                  <a:gd name="T7" fmla="*/ 7 h 19"/>
                  <a:gd name="T8" fmla="*/ 18 w 39"/>
                  <a:gd name="T9" fmla="*/ 0 h 19"/>
                  <a:gd name="T10" fmla="*/ 39 w 39"/>
                  <a:gd name="T11" fmla="*/ 2 h 19"/>
                  <a:gd name="T12" fmla="*/ 39 w 39"/>
                  <a:gd name="T13" fmla="*/ 15 h 19"/>
                  <a:gd name="T14" fmla="*/ 27 w 39"/>
                  <a:gd name="T15" fmla="*/ 17 h 19"/>
                  <a:gd name="T16" fmla="*/ 20 w 39"/>
                  <a:gd name="T17" fmla="*/ 19 h 19"/>
                  <a:gd name="T18" fmla="*/ 20 w 39"/>
                  <a:gd name="T19" fmla="*/ 19 h 19"/>
                  <a:gd name="T20" fmla="*/ 20 w 39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9">
                    <a:moveTo>
                      <a:pt x="20" y="19"/>
                    </a:moveTo>
                    <a:lnTo>
                      <a:pt x="14" y="14"/>
                    </a:lnTo>
                    <a:lnTo>
                      <a:pt x="6" y="8"/>
                    </a:lnTo>
                    <a:lnTo>
                      <a:pt x="0" y="7"/>
                    </a:lnTo>
                    <a:lnTo>
                      <a:pt x="18" y="0"/>
                    </a:lnTo>
                    <a:lnTo>
                      <a:pt x="39" y="2"/>
                    </a:lnTo>
                    <a:lnTo>
                      <a:pt x="39" y="15"/>
                    </a:lnTo>
                    <a:lnTo>
                      <a:pt x="27" y="17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0" y="1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" name="Freeform 207">
                <a:extLst>
                  <a:ext uri="{FF2B5EF4-FFF2-40B4-BE49-F238E27FC236}">
                    <a16:creationId xmlns:a16="http://schemas.microsoft.com/office/drawing/2014/main" id="{EAC80B1D-C971-4A12-A9F3-8EB2EEB7A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7" y="2378"/>
                <a:ext cx="105" cy="76"/>
              </a:xfrm>
              <a:custGeom>
                <a:avLst/>
                <a:gdLst>
                  <a:gd name="T0" fmla="*/ 23 w 105"/>
                  <a:gd name="T1" fmla="*/ 49 h 76"/>
                  <a:gd name="T2" fmla="*/ 2 w 105"/>
                  <a:gd name="T3" fmla="*/ 24 h 76"/>
                  <a:gd name="T4" fmla="*/ 0 w 105"/>
                  <a:gd name="T5" fmla="*/ 20 h 76"/>
                  <a:gd name="T6" fmla="*/ 8 w 105"/>
                  <a:gd name="T7" fmla="*/ 18 h 76"/>
                  <a:gd name="T8" fmla="*/ 19 w 105"/>
                  <a:gd name="T9" fmla="*/ 16 h 76"/>
                  <a:gd name="T10" fmla="*/ 19 w 105"/>
                  <a:gd name="T11" fmla="*/ 2 h 76"/>
                  <a:gd name="T12" fmla="*/ 33 w 105"/>
                  <a:gd name="T13" fmla="*/ 0 h 76"/>
                  <a:gd name="T14" fmla="*/ 54 w 105"/>
                  <a:gd name="T15" fmla="*/ 6 h 76"/>
                  <a:gd name="T16" fmla="*/ 70 w 105"/>
                  <a:gd name="T17" fmla="*/ 14 h 76"/>
                  <a:gd name="T18" fmla="*/ 82 w 105"/>
                  <a:gd name="T19" fmla="*/ 12 h 76"/>
                  <a:gd name="T20" fmla="*/ 85 w 105"/>
                  <a:gd name="T21" fmla="*/ 6 h 76"/>
                  <a:gd name="T22" fmla="*/ 91 w 105"/>
                  <a:gd name="T23" fmla="*/ 14 h 76"/>
                  <a:gd name="T24" fmla="*/ 103 w 105"/>
                  <a:gd name="T25" fmla="*/ 35 h 76"/>
                  <a:gd name="T26" fmla="*/ 105 w 105"/>
                  <a:gd name="T27" fmla="*/ 55 h 76"/>
                  <a:gd name="T28" fmla="*/ 101 w 105"/>
                  <a:gd name="T29" fmla="*/ 70 h 76"/>
                  <a:gd name="T30" fmla="*/ 97 w 105"/>
                  <a:gd name="T31" fmla="*/ 76 h 76"/>
                  <a:gd name="T32" fmla="*/ 83 w 105"/>
                  <a:gd name="T33" fmla="*/ 72 h 76"/>
                  <a:gd name="T34" fmla="*/ 80 w 105"/>
                  <a:gd name="T35" fmla="*/ 68 h 76"/>
                  <a:gd name="T36" fmla="*/ 70 w 105"/>
                  <a:gd name="T37" fmla="*/ 64 h 76"/>
                  <a:gd name="T38" fmla="*/ 68 w 105"/>
                  <a:gd name="T39" fmla="*/ 58 h 76"/>
                  <a:gd name="T40" fmla="*/ 60 w 105"/>
                  <a:gd name="T41" fmla="*/ 60 h 76"/>
                  <a:gd name="T42" fmla="*/ 56 w 105"/>
                  <a:gd name="T43" fmla="*/ 55 h 76"/>
                  <a:gd name="T44" fmla="*/ 58 w 105"/>
                  <a:gd name="T45" fmla="*/ 45 h 76"/>
                  <a:gd name="T46" fmla="*/ 52 w 105"/>
                  <a:gd name="T47" fmla="*/ 41 h 76"/>
                  <a:gd name="T48" fmla="*/ 37 w 105"/>
                  <a:gd name="T49" fmla="*/ 41 h 76"/>
                  <a:gd name="T50" fmla="*/ 23 w 105"/>
                  <a:gd name="T51" fmla="*/ 49 h 76"/>
                  <a:gd name="T52" fmla="*/ 23 w 105"/>
                  <a:gd name="T53" fmla="*/ 49 h 76"/>
                  <a:gd name="T54" fmla="*/ 23 w 105"/>
                  <a:gd name="T55" fmla="*/ 4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5" h="76">
                    <a:moveTo>
                      <a:pt x="23" y="49"/>
                    </a:moveTo>
                    <a:lnTo>
                      <a:pt x="2" y="24"/>
                    </a:lnTo>
                    <a:lnTo>
                      <a:pt x="0" y="20"/>
                    </a:lnTo>
                    <a:lnTo>
                      <a:pt x="8" y="18"/>
                    </a:lnTo>
                    <a:lnTo>
                      <a:pt x="19" y="16"/>
                    </a:lnTo>
                    <a:lnTo>
                      <a:pt x="19" y="2"/>
                    </a:lnTo>
                    <a:lnTo>
                      <a:pt x="33" y="0"/>
                    </a:lnTo>
                    <a:lnTo>
                      <a:pt x="54" y="6"/>
                    </a:lnTo>
                    <a:lnTo>
                      <a:pt x="70" y="14"/>
                    </a:lnTo>
                    <a:lnTo>
                      <a:pt x="82" y="12"/>
                    </a:lnTo>
                    <a:lnTo>
                      <a:pt x="85" y="6"/>
                    </a:lnTo>
                    <a:lnTo>
                      <a:pt x="91" y="14"/>
                    </a:lnTo>
                    <a:lnTo>
                      <a:pt x="103" y="35"/>
                    </a:lnTo>
                    <a:lnTo>
                      <a:pt x="105" y="55"/>
                    </a:lnTo>
                    <a:lnTo>
                      <a:pt x="101" y="70"/>
                    </a:lnTo>
                    <a:lnTo>
                      <a:pt x="97" y="76"/>
                    </a:lnTo>
                    <a:lnTo>
                      <a:pt x="83" y="72"/>
                    </a:lnTo>
                    <a:lnTo>
                      <a:pt x="80" y="68"/>
                    </a:lnTo>
                    <a:lnTo>
                      <a:pt x="70" y="64"/>
                    </a:lnTo>
                    <a:lnTo>
                      <a:pt x="68" y="58"/>
                    </a:lnTo>
                    <a:lnTo>
                      <a:pt x="60" y="60"/>
                    </a:lnTo>
                    <a:lnTo>
                      <a:pt x="56" y="55"/>
                    </a:lnTo>
                    <a:lnTo>
                      <a:pt x="58" y="45"/>
                    </a:lnTo>
                    <a:lnTo>
                      <a:pt x="52" y="41"/>
                    </a:lnTo>
                    <a:lnTo>
                      <a:pt x="37" y="41"/>
                    </a:lnTo>
                    <a:lnTo>
                      <a:pt x="23" y="49"/>
                    </a:lnTo>
                    <a:lnTo>
                      <a:pt x="23" y="49"/>
                    </a:lnTo>
                    <a:lnTo>
                      <a:pt x="23" y="4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Freeform 208">
                <a:extLst>
                  <a:ext uri="{FF2B5EF4-FFF2-40B4-BE49-F238E27FC236}">
                    <a16:creationId xmlns:a16="http://schemas.microsoft.com/office/drawing/2014/main" id="{22E5BD2A-3936-47BA-A835-C2880A9B2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418"/>
                <a:ext cx="46" cy="43"/>
              </a:xfrm>
              <a:custGeom>
                <a:avLst/>
                <a:gdLst>
                  <a:gd name="T0" fmla="*/ 32 w 46"/>
                  <a:gd name="T1" fmla="*/ 43 h 43"/>
                  <a:gd name="T2" fmla="*/ 11 w 46"/>
                  <a:gd name="T3" fmla="*/ 33 h 43"/>
                  <a:gd name="T4" fmla="*/ 8 w 46"/>
                  <a:gd name="T5" fmla="*/ 20 h 43"/>
                  <a:gd name="T6" fmla="*/ 0 w 46"/>
                  <a:gd name="T7" fmla="*/ 8 h 43"/>
                  <a:gd name="T8" fmla="*/ 13 w 46"/>
                  <a:gd name="T9" fmla="*/ 0 h 43"/>
                  <a:gd name="T10" fmla="*/ 29 w 46"/>
                  <a:gd name="T11" fmla="*/ 0 h 43"/>
                  <a:gd name="T12" fmla="*/ 35 w 46"/>
                  <a:gd name="T13" fmla="*/ 4 h 43"/>
                  <a:gd name="T14" fmla="*/ 33 w 46"/>
                  <a:gd name="T15" fmla="*/ 14 h 43"/>
                  <a:gd name="T16" fmla="*/ 36 w 46"/>
                  <a:gd name="T17" fmla="*/ 20 h 43"/>
                  <a:gd name="T18" fmla="*/ 44 w 46"/>
                  <a:gd name="T19" fmla="*/ 18 h 43"/>
                  <a:gd name="T20" fmla="*/ 46 w 46"/>
                  <a:gd name="T21" fmla="*/ 24 h 43"/>
                  <a:gd name="T22" fmla="*/ 32 w 46"/>
                  <a:gd name="T23" fmla="*/ 43 h 43"/>
                  <a:gd name="T24" fmla="*/ 32 w 46"/>
                  <a:gd name="T25" fmla="*/ 43 h 43"/>
                  <a:gd name="T26" fmla="*/ 32 w 46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43">
                    <a:moveTo>
                      <a:pt x="32" y="43"/>
                    </a:moveTo>
                    <a:lnTo>
                      <a:pt x="11" y="33"/>
                    </a:lnTo>
                    <a:lnTo>
                      <a:pt x="8" y="20"/>
                    </a:lnTo>
                    <a:lnTo>
                      <a:pt x="0" y="8"/>
                    </a:lnTo>
                    <a:lnTo>
                      <a:pt x="13" y="0"/>
                    </a:lnTo>
                    <a:lnTo>
                      <a:pt x="29" y="0"/>
                    </a:lnTo>
                    <a:lnTo>
                      <a:pt x="35" y="4"/>
                    </a:lnTo>
                    <a:lnTo>
                      <a:pt x="33" y="14"/>
                    </a:lnTo>
                    <a:lnTo>
                      <a:pt x="36" y="20"/>
                    </a:lnTo>
                    <a:lnTo>
                      <a:pt x="44" y="18"/>
                    </a:lnTo>
                    <a:lnTo>
                      <a:pt x="46" y="24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" name="Freeform 209">
                <a:extLst>
                  <a:ext uri="{FF2B5EF4-FFF2-40B4-BE49-F238E27FC236}">
                    <a16:creationId xmlns:a16="http://schemas.microsoft.com/office/drawing/2014/main" id="{EC2E72DC-80DA-449F-8DE7-7C899BB66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2505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2 h 5"/>
                  <a:gd name="T4" fmla="*/ 0 w 4"/>
                  <a:gd name="T5" fmla="*/ 0 h 5"/>
                  <a:gd name="T6" fmla="*/ 4 w 4"/>
                  <a:gd name="T7" fmla="*/ 0 h 5"/>
                  <a:gd name="T8" fmla="*/ 4 w 4"/>
                  <a:gd name="T9" fmla="*/ 2 h 5"/>
                  <a:gd name="T10" fmla="*/ 0 w 4"/>
                  <a:gd name="T11" fmla="*/ 5 h 5"/>
                  <a:gd name="T12" fmla="*/ 0 w 4"/>
                  <a:gd name="T13" fmla="*/ 5 h 5"/>
                  <a:gd name="T14" fmla="*/ 0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" name="Freeform 210">
                <a:extLst>
                  <a:ext uri="{FF2B5EF4-FFF2-40B4-BE49-F238E27FC236}">
                    <a16:creationId xmlns:a16="http://schemas.microsoft.com/office/drawing/2014/main" id="{6C3495F9-7DDC-4FFF-A43C-D3D594BFB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7" y="2356"/>
                <a:ext cx="162" cy="139"/>
              </a:xfrm>
              <a:custGeom>
                <a:avLst/>
                <a:gdLst>
                  <a:gd name="T0" fmla="*/ 154 w 162"/>
                  <a:gd name="T1" fmla="*/ 4 h 139"/>
                  <a:gd name="T2" fmla="*/ 159 w 162"/>
                  <a:gd name="T3" fmla="*/ 10 h 139"/>
                  <a:gd name="T4" fmla="*/ 160 w 162"/>
                  <a:gd name="T5" fmla="*/ 16 h 139"/>
                  <a:gd name="T6" fmla="*/ 162 w 162"/>
                  <a:gd name="T7" fmla="*/ 39 h 139"/>
                  <a:gd name="T8" fmla="*/ 156 w 162"/>
                  <a:gd name="T9" fmla="*/ 43 h 139"/>
                  <a:gd name="T10" fmla="*/ 144 w 162"/>
                  <a:gd name="T11" fmla="*/ 64 h 139"/>
                  <a:gd name="T12" fmla="*/ 136 w 162"/>
                  <a:gd name="T13" fmla="*/ 73 h 139"/>
                  <a:gd name="T14" fmla="*/ 129 w 162"/>
                  <a:gd name="T15" fmla="*/ 100 h 139"/>
                  <a:gd name="T16" fmla="*/ 121 w 162"/>
                  <a:gd name="T17" fmla="*/ 108 h 139"/>
                  <a:gd name="T18" fmla="*/ 113 w 162"/>
                  <a:gd name="T19" fmla="*/ 98 h 139"/>
                  <a:gd name="T20" fmla="*/ 104 w 162"/>
                  <a:gd name="T21" fmla="*/ 98 h 139"/>
                  <a:gd name="T22" fmla="*/ 84 w 162"/>
                  <a:gd name="T23" fmla="*/ 119 h 139"/>
                  <a:gd name="T24" fmla="*/ 80 w 162"/>
                  <a:gd name="T25" fmla="*/ 139 h 139"/>
                  <a:gd name="T26" fmla="*/ 48 w 162"/>
                  <a:gd name="T27" fmla="*/ 136 h 139"/>
                  <a:gd name="T28" fmla="*/ 40 w 162"/>
                  <a:gd name="T29" fmla="*/ 134 h 139"/>
                  <a:gd name="T30" fmla="*/ 36 w 162"/>
                  <a:gd name="T31" fmla="*/ 125 h 139"/>
                  <a:gd name="T32" fmla="*/ 17 w 162"/>
                  <a:gd name="T33" fmla="*/ 110 h 139"/>
                  <a:gd name="T34" fmla="*/ 2 w 162"/>
                  <a:gd name="T35" fmla="*/ 110 h 139"/>
                  <a:gd name="T36" fmla="*/ 0 w 162"/>
                  <a:gd name="T37" fmla="*/ 73 h 139"/>
                  <a:gd name="T38" fmla="*/ 9 w 162"/>
                  <a:gd name="T39" fmla="*/ 62 h 139"/>
                  <a:gd name="T40" fmla="*/ 11 w 162"/>
                  <a:gd name="T41" fmla="*/ 41 h 139"/>
                  <a:gd name="T42" fmla="*/ 4 w 162"/>
                  <a:gd name="T43" fmla="*/ 27 h 139"/>
                  <a:gd name="T44" fmla="*/ 9 w 162"/>
                  <a:gd name="T45" fmla="*/ 27 h 139"/>
                  <a:gd name="T46" fmla="*/ 17 w 162"/>
                  <a:gd name="T47" fmla="*/ 8 h 139"/>
                  <a:gd name="T48" fmla="*/ 27 w 162"/>
                  <a:gd name="T49" fmla="*/ 0 h 139"/>
                  <a:gd name="T50" fmla="*/ 50 w 162"/>
                  <a:gd name="T51" fmla="*/ 2 h 139"/>
                  <a:gd name="T52" fmla="*/ 61 w 162"/>
                  <a:gd name="T53" fmla="*/ 14 h 139"/>
                  <a:gd name="T54" fmla="*/ 75 w 162"/>
                  <a:gd name="T55" fmla="*/ 14 h 139"/>
                  <a:gd name="T56" fmla="*/ 88 w 162"/>
                  <a:gd name="T57" fmla="*/ 18 h 139"/>
                  <a:gd name="T58" fmla="*/ 98 w 162"/>
                  <a:gd name="T59" fmla="*/ 16 h 139"/>
                  <a:gd name="T60" fmla="*/ 106 w 162"/>
                  <a:gd name="T61" fmla="*/ 6 h 139"/>
                  <a:gd name="T62" fmla="*/ 133 w 162"/>
                  <a:gd name="T63" fmla="*/ 12 h 139"/>
                  <a:gd name="T64" fmla="*/ 154 w 162"/>
                  <a:gd name="T65" fmla="*/ 4 h 139"/>
                  <a:gd name="T66" fmla="*/ 154 w 162"/>
                  <a:gd name="T67" fmla="*/ 4 h 139"/>
                  <a:gd name="T68" fmla="*/ 154 w 162"/>
                  <a:gd name="T69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2" h="139">
                    <a:moveTo>
                      <a:pt x="154" y="4"/>
                    </a:moveTo>
                    <a:lnTo>
                      <a:pt x="159" y="10"/>
                    </a:lnTo>
                    <a:lnTo>
                      <a:pt x="160" y="16"/>
                    </a:lnTo>
                    <a:lnTo>
                      <a:pt x="162" y="39"/>
                    </a:lnTo>
                    <a:lnTo>
                      <a:pt x="156" y="43"/>
                    </a:lnTo>
                    <a:lnTo>
                      <a:pt x="144" y="64"/>
                    </a:lnTo>
                    <a:lnTo>
                      <a:pt x="136" y="73"/>
                    </a:lnTo>
                    <a:lnTo>
                      <a:pt x="129" y="100"/>
                    </a:lnTo>
                    <a:lnTo>
                      <a:pt x="121" y="108"/>
                    </a:lnTo>
                    <a:lnTo>
                      <a:pt x="113" y="98"/>
                    </a:lnTo>
                    <a:lnTo>
                      <a:pt x="104" y="98"/>
                    </a:lnTo>
                    <a:lnTo>
                      <a:pt x="84" y="119"/>
                    </a:lnTo>
                    <a:lnTo>
                      <a:pt x="80" y="139"/>
                    </a:lnTo>
                    <a:lnTo>
                      <a:pt x="48" y="136"/>
                    </a:lnTo>
                    <a:lnTo>
                      <a:pt x="40" y="134"/>
                    </a:lnTo>
                    <a:lnTo>
                      <a:pt x="36" y="125"/>
                    </a:lnTo>
                    <a:lnTo>
                      <a:pt x="17" y="110"/>
                    </a:lnTo>
                    <a:lnTo>
                      <a:pt x="2" y="110"/>
                    </a:lnTo>
                    <a:lnTo>
                      <a:pt x="0" y="73"/>
                    </a:lnTo>
                    <a:lnTo>
                      <a:pt x="9" y="62"/>
                    </a:lnTo>
                    <a:lnTo>
                      <a:pt x="11" y="41"/>
                    </a:lnTo>
                    <a:lnTo>
                      <a:pt x="4" y="27"/>
                    </a:lnTo>
                    <a:lnTo>
                      <a:pt x="9" y="27"/>
                    </a:lnTo>
                    <a:lnTo>
                      <a:pt x="17" y="8"/>
                    </a:lnTo>
                    <a:lnTo>
                      <a:pt x="27" y="0"/>
                    </a:lnTo>
                    <a:lnTo>
                      <a:pt x="50" y="2"/>
                    </a:lnTo>
                    <a:lnTo>
                      <a:pt x="61" y="14"/>
                    </a:lnTo>
                    <a:lnTo>
                      <a:pt x="75" y="14"/>
                    </a:lnTo>
                    <a:lnTo>
                      <a:pt x="88" y="18"/>
                    </a:lnTo>
                    <a:lnTo>
                      <a:pt x="98" y="16"/>
                    </a:lnTo>
                    <a:lnTo>
                      <a:pt x="106" y="6"/>
                    </a:lnTo>
                    <a:lnTo>
                      <a:pt x="133" y="12"/>
                    </a:lnTo>
                    <a:lnTo>
                      <a:pt x="154" y="4"/>
                    </a:lnTo>
                    <a:lnTo>
                      <a:pt x="154" y="4"/>
                    </a:lnTo>
                    <a:lnTo>
                      <a:pt x="154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Freeform 211">
                <a:extLst>
                  <a:ext uri="{FF2B5EF4-FFF2-40B4-BE49-F238E27FC236}">
                    <a16:creationId xmlns:a16="http://schemas.microsoft.com/office/drawing/2014/main" id="{EFD1ABF2-CE29-4F43-B24A-8051EF7DA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2384"/>
                <a:ext cx="43" cy="85"/>
              </a:xfrm>
              <a:custGeom>
                <a:avLst/>
                <a:gdLst>
                  <a:gd name="T0" fmla="*/ 0 w 43"/>
                  <a:gd name="T1" fmla="*/ 19 h 85"/>
                  <a:gd name="T2" fmla="*/ 25 w 43"/>
                  <a:gd name="T3" fmla="*/ 6 h 85"/>
                  <a:gd name="T4" fmla="*/ 23 w 43"/>
                  <a:gd name="T5" fmla="*/ 2 h 85"/>
                  <a:gd name="T6" fmla="*/ 35 w 43"/>
                  <a:gd name="T7" fmla="*/ 0 h 85"/>
                  <a:gd name="T8" fmla="*/ 43 w 43"/>
                  <a:gd name="T9" fmla="*/ 14 h 85"/>
                  <a:gd name="T10" fmla="*/ 41 w 43"/>
                  <a:gd name="T11" fmla="*/ 35 h 85"/>
                  <a:gd name="T12" fmla="*/ 31 w 43"/>
                  <a:gd name="T13" fmla="*/ 46 h 85"/>
                  <a:gd name="T14" fmla="*/ 33 w 43"/>
                  <a:gd name="T15" fmla="*/ 83 h 85"/>
                  <a:gd name="T16" fmla="*/ 15 w 43"/>
                  <a:gd name="T17" fmla="*/ 85 h 85"/>
                  <a:gd name="T18" fmla="*/ 15 w 43"/>
                  <a:gd name="T19" fmla="*/ 46 h 85"/>
                  <a:gd name="T20" fmla="*/ 8 w 43"/>
                  <a:gd name="T21" fmla="*/ 35 h 85"/>
                  <a:gd name="T22" fmla="*/ 2 w 43"/>
                  <a:gd name="T23" fmla="*/ 27 h 85"/>
                  <a:gd name="T24" fmla="*/ 0 w 43"/>
                  <a:gd name="T25" fmla="*/ 19 h 85"/>
                  <a:gd name="T26" fmla="*/ 0 w 43"/>
                  <a:gd name="T27" fmla="*/ 19 h 85"/>
                  <a:gd name="T28" fmla="*/ 0 w 43"/>
                  <a:gd name="T29" fmla="*/ 1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85">
                    <a:moveTo>
                      <a:pt x="0" y="19"/>
                    </a:moveTo>
                    <a:lnTo>
                      <a:pt x="25" y="6"/>
                    </a:lnTo>
                    <a:lnTo>
                      <a:pt x="23" y="2"/>
                    </a:lnTo>
                    <a:lnTo>
                      <a:pt x="35" y="0"/>
                    </a:lnTo>
                    <a:lnTo>
                      <a:pt x="43" y="14"/>
                    </a:lnTo>
                    <a:lnTo>
                      <a:pt x="41" y="35"/>
                    </a:lnTo>
                    <a:lnTo>
                      <a:pt x="31" y="46"/>
                    </a:lnTo>
                    <a:lnTo>
                      <a:pt x="33" y="83"/>
                    </a:lnTo>
                    <a:lnTo>
                      <a:pt x="15" y="85"/>
                    </a:lnTo>
                    <a:lnTo>
                      <a:pt x="15" y="46"/>
                    </a:lnTo>
                    <a:lnTo>
                      <a:pt x="8" y="35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" name="Freeform 212">
                <a:extLst>
                  <a:ext uri="{FF2B5EF4-FFF2-40B4-BE49-F238E27FC236}">
                    <a16:creationId xmlns:a16="http://schemas.microsoft.com/office/drawing/2014/main" id="{83883FB0-34F4-47D7-A8C3-2EB6B2C31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2399"/>
                <a:ext cx="23" cy="76"/>
              </a:xfrm>
              <a:custGeom>
                <a:avLst/>
                <a:gdLst>
                  <a:gd name="T0" fmla="*/ 7 w 23"/>
                  <a:gd name="T1" fmla="*/ 4 h 76"/>
                  <a:gd name="T2" fmla="*/ 9 w 23"/>
                  <a:gd name="T3" fmla="*/ 12 h 76"/>
                  <a:gd name="T4" fmla="*/ 15 w 23"/>
                  <a:gd name="T5" fmla="*/ 20 h 76"/>
                  <a:gd name="T6" fmla="*/ 23 w 23"/>
                  <a:gd name="T7" fmla="*/ 31 h 76"/>
                  <a:gd name="T8" fmla="*/ 23 w 23"/>
                  <a:gd name="T9" fmla="*/ 70 h 76"/>
                  <a:gd name="T10" fmla="*/ 7 w 23"/>
                  <a:gd name="T11" fmla="*/ 76 h 76"/>
                  <a:gd name="T12" fmla="*/ 5 w 23"/>
                  <a:gd name="T13" fmla="*/ 66 h 76"/>
                  <a:gd name="T14" fmla="*/ 5 w 23"/>
                  <a:gd name="T15" fmla="*/ 59 h 76"/>
                  <a:gd name="T16" fmla="*/ 5 w 23"/>
                  <a:gd name="T17" fmla="*/ 51 h 76"/>
                  <a:gd name="T18" fmla="*/ 2 w 23"/>
                  <a:gd name="T19" fmla="*/ 45 h 76"/>
                  <a:gd name="T20" fmla="*/ 0 w 23"/>
                  <a:gd name="T21" fmla="*/ 18 h 76"/>
                  <a:gd name="T22" fmla="*/ 0 w 23"/>
                  <a:gd name="T23" fmla="*/ 0 h 76"/>
                  <a:gd name="T24" fmla="*/ 7 w 23"/>
                  <a:gd name="T25" fmla="*/ 4 h 76"/>
                  <a:gd name="T26" fmla="*/ 7 w 23"/>
                  <a:gd name="T27" fmla="*/ 4 h 76"/>
                  <a:gd name="T28" fmla="*/ 7 w 23"/>
                  <a:gd name="T2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76">
                    <a:moveTo>
                      <a:pt x="7" y="4"/>
                    </a:moveTo>
                    <a:lnTo>
                      <a:pt x="9" y="12"/>
                    </a:lnTo>
                    <a:lnTo>
                      <a:pt x="15" y="20"/>
                    </a:lnTo>
                    <a:lnTo>
                      <a:pt x="23" y="31"/>
                    </a:lnTo>
                    <a:lnTo>
                      <a:pt x="23" y="70"/>
                    </a:lnTo>
                    <a:lnTo>
                      <a:pt x="7" y="76"/>
                    </a:lnTo>
                    <a:lnTo>
                      <a:pt x="5" y="66"/>
                    </a:lnTo>
                    <a:lnTo>
                      <a:pt x="5" y="59"/>
                    </a:lnTo>
                    <a:lnTo>
                      <a:pt x="5" y="51"/>
                    </a:lnTo>
                    <a:lnTo>
                      <a:pt x="2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" name="Freeform 213">
                <a:extLst>
                  <a:ext uri="{FF2B5EF4-FFF2-40B4-BE49-F238E27FC236}">
                    <a16:creationId xmlns:a16="http://schemas.microsoft.com/office/drawing/2014/main" id="{12AB16D0-289E-4F23-A9A8-5F5E368DE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393"/>
                <a:ext cx="55" cy="96"/>
              </a:xfrm>
              <a:custGeom>
                <a:avLst/>
                <a:gdLst>
                  <a:gd name="T0" fmla="*/ 47 w 55"/>
                  <a:gd name="T1" fmla="*/ 6 h 96"/>
                  <a:gd name="T2" fmla="*/ 47 w 55"/>
                  <a:gd name="T3" fmla="*/ 24 h 96"/>
                  <a:gd name="T4" fmla="*/ 49 w 55"/>
                  <a:gd name="T5" fmla="*/ 51 h 96"/>
                  <a:gd name="T6" fmla="*/ 53 w 55"/>
                  <a:gd name="T7" fmla="*/ 56 h 96"/>
                  <a:gd name="T8" fmla="*/ 53 w 55"/>
                  <a:gd name="T9" fmla="*/ 64 h 96"/>
                  <a:gd name="T10" fmla="*/ 53 w 55"/>
                  <a:gd name="T11" fmla="*/ 72 h 96"/>
                  <a:gd name="T12" fmla="*/ 55 w 55"/>
                  <a:gd name="T13" fmla="*/ 81 h 96"/>
                  <a:gd name="T14" fmla="*/ 45 w 55"/>
                  <a:gd name="T15" fmla="*/ 85 h 96"/>
                  <a:gd name="T16" fmla="*/ 15 w 55"/>
                  <a:gd name="T17" fmla="*/ 96 h 96"/>
                  <a:gd name="T18" fmla="*/ 7 w 55"/>
                  <a:gd name="T19" fmla="*/ 93 h 96"/>
                  <a:gd name="T20" fmla="*/ 2 w 55"/>
                  <a:gd name="T21" fmla="*/ 81 h 96"/>
                  <a:gd name="T22" fmla="*/ 0 w 55"/>
                  <a:gd name="T23" fmla="*/ 71 h 96"/>
                  <a:gd name="T24" fmla="*/ 11 w 55"/>
                  <a:gd name="T25" fmla="*/ 50 h 96"/>
                  <a:gd name="T26" fmla="*/ 11 w 55"/>
                  <a:gd name="T27" fmla="*/ 43 h 96"/>
                  <a:gd name="T28" fmla="*/ 3 w 55"/>
                  <a:gd name="T29" fmla="*/ 21 h 96"/>
                  <a:gd name="T30" fmla="*/ 11 w 55"/>
                  <a:gd name="T31" fmla="*/ 2 h 96"/>
                  <a:gd name="T32" fmla="*/ 21 w 55"/>
                  <a:gd name="T33" fmla="*/ 0 h 96"/>
                  <a:gd name="T34" fmla="*/ 30 w 55"/>
                  <a:gd name="T35" fmla="*/ 4 h 96"/>
                  <a:gd name="T36" fmla="*/ 38 w 55"/>
                  <a:gd name="T37" fmla="*/ 4 h 96"/>
                  <a:gd name="T38" fmla="*/ 47 w 55"/>
                  <a:gd name="T39" fmla="*/ 6 h 96"/>
                  <a:gd name="T40" fmla="*/ 47 w 55"/>
                  <a:gd name="T41" fmla="*/ 6 h 96"/>
                  <a:gd name="T42" fmla="*/ 47 w 55"/>
                  <a:gd name="T43" fmla="*/ 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96">
                    <a:moveTo>
                      <a:pt x="47" y="6"/>
                    </a:moveTo>
                    <a:lnTo>
                      <a:pt x="47" y="24"/>
                    </a:lnTo>
                    <a:lnTo>
                      <a:pt x="49" y="51"/>
                    </a:lnTo>
                    <a:lnTo>
                      <a:pt x="53" y="56"/>
                    </a:lnTo>
                    <a:lnTo>
                      <a:pt x="53" y="64"/>
                    </a:lnTo>
                    <a:lnTo>
                      <a:pt x="53" y="72"/>
                    </a:lnTo>
                    <a:lnTo>
                      <a:pt x="55" y="81"/>
                    </a:lnTo>
                    <a:lnTo>
                      <a:pt x="45" y="85"/>
                    </a:lnTo>
                    <a:lnTo>
                      <a:pt x="15" y="96"/>
                    </a:lnTo>
                    <a:lnTo>
                      <a:pt x="7" y="93"/>
                    </a:lnTo>
                    <a:lnTo>
                      <a:pt x="2" y="81"/>
                    </a:lnTo>
                    <a:lnTo>
                      <a:pt x="0" y="71"/>
                    </a:lnTo>
                    <a:lnTo>
                      <a:pt x="11" y="50"/>
                    </a:lnTo>
                    <a:lnTo>
                      <a:pt x="11" y="43"/>
                    </a:lnTo>
                    <a:lnTo>
                      <a:pt x="3" y="21"/>
                    </a:lnTo>
                    <a:lnTo>
                      <a:pt x="11" y="2"/>
                    </a:lnTo>
                    <a:lnTo>
                      <a:pt x="21" y="0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Freeform 214">
                <a:extLst>
                  <a:ext uri="{FF2B5EF4-FFF2-40B4-BE49-F238E27FC236}">
                    <a16:creationId xmlns:a16="http://schemas.microsoft.com/office/drawing/2014/main" id="{3D9D7989-6C3F-4A10-9BEC-8AAF2AAF4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2403"/>
                <a:ext cx="87" cy="92"/>
              </a:xfrm>
              <a:custGeom>
                <a:avLst/>
                <a:gdLst>
                  <a:gd name="T0" fmla="*/ 83 w 87"/>
                  <a:gd name="T1" fmla="*/ 81 h 92"/>
                  <a:gd name="T2" fmla="*/ 77 w 87"/>
                  <a:gd name="T3" fmla="*/ 71 h 92"/>
                  <a:gd name="T4" fmla="*/ 75 w 87"/>
                  <a:gd name="T5" fmla="*/ 61 h 92"/>
                  <a:gd name="T6" fmla="*/ 87 w 87"/>
                  <a:gd name="T7" fmla="*/ 40 h 92"/>
                  <a:gd name="T8" fmla="*/ 87 w 87"/>
                  <a:gd name="T9" fmla="*/ 32 h 92"/>
                  <a:gd name="T10" fmla="*/ 79 w 87"/>
                  <a:gd name="T11" fmla="*/ 11 h 92"/>
                  <a:gd name="T12" fmla="*/ 64 w 87"/>
                  <a:gd name="T13" fmla="*/ 11 h 92"/>
                  <a:gd name="T14" fmla="*/ 56 w 87"/>
                  <a:gd name="T15" fmla="*/ 17 h 92"/>
                  <a:gd name="T16" fmla="*/ 45 w 87"/>
                  <a:gd name="T17" fmla="*/ 7 h 92"/>
                  <a:gd name="T18" fmla="*/ 35 w 87"/>
                  <a:gd name="T19" fmla="*/ 8 h 92"/>
                  <a:gd name="T20" fmla="*/ 27 w 87"/>
                  <a:gd name="T21" fmla="*/ 0 h 92"/>
                  <a:gd name="T22" fmla="*/ 19 w 87"/>
                  <a:gd name="T23" fmla="*/ 8 h 92"/>
                  <a:gd name="T24" fmla="*/ 6 w 87"/>
                  <a:gd name="T25" fmla="*/ 10 h 92"/>
                  <a:gd name="T26" fmla="*/ 8 w 87"/>
                  <a:gd name="T27" fmla="*/ 29 h 92"/>
                  <a:gd name="T28" fmla="*/ 4 w 87"/>
                  <a:gd name="T29" fmla="*/ 45 h 92"/>
                  <a:gd name="T30" fmla="*/ 0 w 87"/>
                  <a:gd name="T31" fmla="*/ 50 h 92"/>
                  <a:gd name="T32" fmla="*/ 0 w 87"/>
                  <a:gd name="T33" fmla="*/ 65 h 92"/>
                  <a:gd name="T34" fmla="*/ 13 w 87"/>
                  <a:gd name="T35" fmla="*/ 72 h 92"/>
                  <a:gd name="T36" fmla="*/ 13 w 87"/>
                  <a:gd name="T37" fmla="*/ 80 h 92"/>
                  <a:gd name="T38" fmla="*/ 9 w 87"/>
                  <a:gd name="T39" fmla="*/ 92 h 92"/>
                  <a:gd name="T40" fmla="*/ 25 w 87"/>
                  <a:gd name="T41" fmla="*/ 89 h 92"/>
                  <a:gd name="T42" fmla="*/ 46 w 87"/>
                  <a:gd name="T43" fmla="*/ 86 h 92"/>
                  <a:gd name="T44" fmla="*/ 64 w 87"/>
                  <a:gd name="T45" fmla="*/ 81 h 92"/>
                  <a:gd name="T46" fmla="*/ 83 w 87"/>
                  <a:gd name="T47" fmla="*/ 81 h 92"/>
                  <a:gd name="T48" fmla="*/ 83 w 87"/>
                  <a:gd name="T49" fmla="*/ 81 h 92"/>
                  <a:gd name="T50" fmla="*/ 83 w 87"/>
                  <a:gd name="T51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2">
                    <a:moveTo>
                      <a:pt x="83" y="81"/>
                    </a:moveTo>
                    <a:lnTo>
                      <a:pt x="77" y="71"/>
                    </a:lnTo>
                    <a:lnTo>
                      <a:pt x="75" y="61"/>
                    </a:lnTo>
                    <a:lnTo>
                      <a:pt x="87" y="40"/>
                    </a:lnTo>
                    <a:lnTo>
                      <a:pt x="87" y="32"/>
                    </a:lnTo>
                    <a:lnTo>
                      <a:pt x="79" y="11"/>
                    </a:lnTo>
                    <a:lnTo>
                      <a:pt x="64" y="11"/>
                    </a:lnTo>
                    <a:lnTo>
                      <a:pt x="56" y="17"/>
                    </a:lnTo>
                    <a:lnTo>
                      <a:pt x="45" y="7"/>
                    </a:lnTo>
                    <a:lnTo>
                      <a:pt x="35" y="8"/>
                    </a:lnTo>
                    <a:lnTo>
                      <a:pt x="27" y="0"/>
                    </a:lnTo>
                    <a:lnTo>
                      <a:pt x="19" y="8"/>
                    </a:lnTo>
                    <a:lnTo>
                      <a:pt x="6" y="10"/>
                    </a:lnTo>
                    <a:lnTo>
                      <a:pt x="8" y="29"/>
                    </a:lnTo>
                    <a:lnTo>
                      <a:pt x="4" y="45"/>
                    </a:lnTo>
                    <a:lnTo>
                      <a:pt x="0" y="50"/>
                    </a:lnTo>
                    <a:lnTo>
                      <a:pt x="0" y="65"/>
                    </a:lnTo>
                    <a:lnTo>
                      <a:pt x="13" y="72"/>
                    </a:lnTo>
                    <a:lnTo>
                      <a:pt x="13" y="80"/>
                    </a:lnTo>
                    <a:lnTo>
                      <a:pt x="9" y="92"/>
                    </a:lnTo>
                    <a:lnTo>
                      <a:pt x="25" y="89"/>
                    </a:lnTo>
                    <a:lnTo>
                      <a:pt x="46" y="86"/>
                    </a:lnTo>
                    <a:lnTo>
                      <a:pt x="64" y="81"/>
                    </a:lnTo>
                    <a:lnTo>
                      <a:pt x="83" y="81"/>
                    </a:lnTo>
                    <a:lnTo>
                      <a:pt x="83" y="81"/>
                    </a:lnTo>
                    <a:lnTo>
                      <a:pt x="83" y="8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" name="Freeform 215">
                <a:extLst>
                  <a:ext uri="{FF2B5EF4-FFF2-40B4-BE49-F238E27FC236}">
                    <a16:creationId xmlns:a16="http://schemas.microsoft.com/office/drawing/2014/main" id="{CFCBF78C-C363-4A8B-95BA-F504DF2D7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2366"/>
                <a:ext cx="101" cy="165"/>
              </a:xfrm>
              <a:custGeom>
                <a:avLst/>
                <a:gdLst>
                  <a:gd name="T0" fmla="*/ 0 w 101"/>
                  <a:gd name="T1" fmla="*/ 129 h 165"/>
                  <a:gd name="T2" fmla="*/ 12 w 101"/>
                  <a:gd name="T3" fmla="*/ 136 h 165"/>
                  <a:gd name="T4" fmla="*/ 20 w 101"/>
                  <a:gd name="T5" fmla="*/ 145 h 165"/>
                  <a:gd name="T6" fmla="*/ 20 w 101"/>
                  <a:gd name="T7" fmla="*/ 159 h 165"/>
                  <a:gd name="T8" fmla="*/ 41 w 101"/>
                  <a:gd name="T9" fmla="*/ 159 h 165"/>
                  <a:gd name="T10" fmla="*/ 64 w 101"/>
                  <a:gd name="T11" fmla="*/ 159 h 165"/>
                  <a:gd name="T12" fmla="*/ 85 w 101"/>
                  <a:gd name="T13" fmla="*/ 159 h 165"/>
                  <a:gd name="T14" fmla="*/ 92 w 101"/>
                  <a:gd name="T15" fmla="*/ 165 h 165"/>
                  <a:gd name="T16" fmla="*/ 101 w 101"/>
                  <a:gd name="T17" fmla="*/ 151 h 165"/>
                  <a:gd name="T18" fmla="*/ 86 w 101"/>
                  <a:gd name="T19" fmla="*/ 117 h 165"/>
                  <a:gd name="T20" fmla="*/ 86 w 101"/>
                  <a:gd name="T21" fmla="*/ 109 h 165"/>
                  <a:gd name="T22" fmla="*/ 101 w 101"/>
                  <a:gd name="T23" fmla="*/ 83 h 165"/>
                  <a:gd name="T24" fmla="*/ 92 w 101"/>
                  <a:gd name="T25" fmla="*/ 68 h 165"/>
                  <a:gd name="T26" fmla="*/ 79 w 101"/>
                  <a:gd name="T27" fmla="*/ 58 h 165"/>
                  <a:gd name="T28" fmla="*/ 80 w 101"/>
                  <a:gd name="T29" fmla="*/ 48 h 165"/>
                  <a:gd name="T30" fmla="*/ 97 w 101"/>
                  <a:gd name="T31" fmla="*/ 45 h 165"/>
                  <a:gd name="T32" fmla="*/ 97 w 101"/>
                  <a:gd name="T33" fmla="*/ 18 h 165"/>
                  <a:gd name="T34" fmla="*/ 85 w 101"/>
                  <a:gd name="T35" fmla="*/ 0 h 165"/>
                  <a:gd name="T36" fmla="*/ 79 w 101"/>
                  <a:gd name="T37" fmla="*/ 0 h 165"/>
                  <a:gd name="T38" fmla="*/ 80 w 101"/>
                  <a:gd name="T39" fmla="*/ 6 h 165"/>
                  <a:gd name="T40" fmla="*/ 82 w 101"/>
                  <a:gd name="T41" fmla="*/ 29 h 165"/>
                  <a:gd name="T42" fmla="*/ 74 w 101"/>
                  <a:gd name="T43" fmla="*/ 33 h 165"/>
                  <a:gd name="T44" fmla="*/ 64 w 101"/>
                  <a:gd name="T45" fmla="*/ 54 h 165"/>
                  <a:gd name="T46" fmla="*/ 56 w 101"/>
                  <a:gd name="T47" fmla="*/ 64 h 165"/>
                  <a:gd name="T48" fmla="*/ 49 w 101"/>
                  <a:gd name="T49" fmla="*/ 91 h 165"/>
                  <a:gd name="T50" fmla="*/ 41 w 101"/>
                  <a:gd name="T51" fmla="*/ 98 h 165"/>
                  <a:gd name="T52" fmla="*/ 33 w 101"/>
                  <a:gd name="T53" fmla="*/ 89 h 165"/>
                  <a:gd name="T54" fmla="*/ 24 w 101"/>
                  <a:gd name="T55" fmla="*/ 89 h 165"/>
                  <a:gd name="T56" fmla="*/ 4 w 101"/>
                  <a:gd name="T57" fmla="*/ 109 h 165"/>
                  <a:gd name="T58" fmla="*/ 0 w 101"/>
                  <a:gd name="T59" fmla="*/ 129 h 165"/>
                  <a:gd name="T60" fmla="*/ 0 w 101"/>
                  <a:gd name="T61" fmla="*/ 129 h 165"/>
                  <a:gd name="T62" fmla="*/ 0 w 101"/>
                  <a:gd name="T63" fmla="*/ 12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" h="165">
                    <a:moveTo>
                      <a:pt x="0" y="129"/>
                    </a:moveTo>
                    <a:lnTo>
                      <a:pt x="12" y="136"/>
                    </a:lnTo>
                    <a:lnTo>
                      <a:pt x="20" y="145"/>
                    </a:lnTo>
                    <a:lnTo>
                      <a:pt x="20" y="159"/>
                    </a:lnTo>
                    <a:lnTo>
                      <a:pt x="41" y="159"/>
                    </a:lnTo>
                    <a:lnTo>
                      <a:pt x="64" y="159"/>
                    </a:lnTo>
                    <a:lnTo>
                      <a:pt x="85" y="159"/>
                    </a:lnTo>
                    <a:lnTo>
                      <a:pt x="92" y="165"/>
                    </a:lnTo>
                    <a:lnTo>
                      <a:pt x="101" y="151"/>
                    </a:lnTo>
                    <a:lnTo>
                      <a:pt x="86" y="117"/>
                    </a:lnTo>
                    <a:lnTo>
                      <a:pt x="86" y="109"/>
                    </a:lnTo>
                    <a:lnTo>
                      <a:pt x="101" y="83"/>
                    </a:lnTo>
                    <a:lnTo>
                      <a:pt x="92" y="68"/>
                    </a:lnTo>
                    <a:lnTo>
                      <a:pt x="79" y="58"/>
                    </a:lnTo>
                    <a:lnTo>
                      <a:pt x="80" y="48"/>
                    </a:lnTo>
                    <a:lnTo>
                      <a:pt x="97" y="45"/>
                    </a:lnTo>
                    <a:lnTo>
                      <a:pt x="97" y="18"/>
                    </a:lnTo>
                    <a:lnTo>
                      <a:pt x="85" y="0"/>
                    </a:lnTo>
                    <a:lnTo>
                      <a:pt x="79" y="0"/>
                    </a:lnTo>
                    <a:lnTo>
                      <a:pt x="80" y="6"/>
                    </a:lnTo>
                    <a:lnTo>
                      <a:pt x="82" y="29"/>
                    </a:lnTo>
                    <a:lnTo>
                      <a:pt x="74" y="33"/>
                    </a:lnTo>
                    <a:lnTo>
                      <a:pt x="64" y="54"/>
                    </a:lnTo>
                    <a:lnTo>
                      <a:pt x="56" y="64"/>
                    </a:lnTo>
                    <a:lnTo>
                      <a:pt x="49" y="91"/>
                    </a:lnTo>
                    <a:lnTo>
                      <a:pt x="41" y="98"/>
                    </a:lnTo>
                    <a:lnTo>
                      <a:pt x="33" y="89"/>
                    </a:lnTo>
                    <a:lnTo>
                      <a:pt x="24" y="89"/>
                    </a:lnTo>
                    <a:lnTo>
                      <a:pt x="4" y="109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2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" name="Freeform 216">
                <a:extLst>
                  <a:ext uri="{FF2B5EF4-FFF2-40B4-BE49-F238E27FC236}">
                    <a16:creationId xmlns:a16="http://schemas.microsoft.com/office/drawing/2014/main" id="{A176DDFD-75A8-4FA5-969B-2A45518C8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2386"/>
                <a:ext cx="185" cy="132"/>
              </a:xfrm>
              <a:custGeom>
                <a:avLst/>
                <a:gdLst>
                  <a:gd name="T0" fmla="*/ 17 w 185"/>
                  <a:gd name="T1" fmla="*/ 132 h 132"/>
                  <a:gd name="T2" fmla="*/ 0 w 185"/>
                  <a:gd name="T3" fmla="*/ 97 h 132"/>
                  <a:gd name="T4" fmla="*/ 0 w 185"/>
                  <a:gd name="T5" fmla="*/ 91 h 132"/>
                  <a:gd name="T6" fmla="*/ 17 w 185"/>
                  <a:gd name="T7" fmla="*/ 64 h 132"/>
                  <a:gd name="T8" fmla="*/ 58 w 185"/>
                  <a:gd name="T9" fmla="*/ 58 h 132"/>
                  <a:gd name="T10" fmla="*/ 68 w 185"/>
                  <a:gd name="T11" fmla="*/ 42 h 132"/>
                  <a:gd name="T12" fmla="*/ 85 w 185"/>
                  <a:gd name="T13" fmla="*/ 42 h 132"/>
                  <a:gd name="T14" fmla="*/ 104 w 185"/>
                  <a:gd name="T15" fmla="*/ 21 h 132"/>
                  <a:gd name="T16" fmla="*/ 108 w 185"/>
                  <a:gd name="T17" fmla="*/ 6 h 132"/>
                  <a:gd name="T18" fmla="*/ 116 w 185"/>
                  <a:gd name="T19" fmla="*/ 0 h 132"/>
                  <a:gd name="T20" fmla="*/ 127 w 185"/>
                  <a:gd name="T21" fmla="*/ 8 h 132"/>
                  <a:gd name="T22" fmla="*/ 127 w 185"/>
                  <a:gd name="T23" fmla="*/ 14 h 132"/>
                  <a:gd name="T24" fmla="*/ 126 w 185"/>
                  <a:gd name="T25" fmla="*/ 17 h 132"/>
                  <a:gd name="T26" fmla="*/ 133 w 185"/>
                  <a:gd name="T27" fmla="*/ 29 h 132"/>
                  <a:gd name="T28" fmla="*/ 133 w 185"/>
                  <a:gd name="T29" fmla="*/ 46 h 132"/>
                  <a:gd name="T30" fmla="*/ 141 w 185"/>
                  <a:gd name="T31" fmla="*/ 48 h 132"/>
                  <a:gd name="T32" fmla="*/ 147 w 185"/>
                  <a:gd name="T33" fmla="*/ 58 h 132"/>
                  <a:gd name="T34" fmla="*/ 153 w 185"/>
                  <a:gd name="T35" fmla="*/ 60 h 132"/>
                  <a:gd name="T36" fmla="*/ 164 w 185"/>
                  <a:gd name="T37" fmla="*/ 71 h 132"/>
                  <a:gd name="T38" fmla="*/ 166 w 185"/>
                  <a:gd name="T39" fmla="*/ 81 h 132"/>
                  <a:gd name="T40" fmla="*/ 181 w 185"/>
                  <a:gd name="T41" fmla="*/ 91 h 132"/>
                  <a:gd name="T42" fmla="*/ 185 w 185"/>
                  <a:gd name="T43" fmla="*/ 97 h 132"/>
                  <a:gd name="T44" fmla="*/ 160 w 185"/>
                  <a:gd name="T45" fmla="*/ 95 h 132"/>
                  <a:gd name="T46" fmla="*/ 126 w 185"/>
                  <a:gd name="T47" fmla="*/ 109 h 132"/>
                  <a:gd name="T48" fmla="*/ 112 w 185"/>
                  <a:gd name="T49" fmla="*/ 113 h 132"/>
                  <a:gd name="T50" fmla="*/ 91 w 185"/>
                  <a:gd name="T51" fmla="*/ 109 h 132"/>
                  <a:gd name="T52" fmla="*/ 79 w 185"/>
                  <a:gd name="T53" fmla="*/ 100 h 132"/>
                  <a:gd name="T54" fmla="*/ 56 w 185"/>
                  <a:gd name="T55" fmla="*/ 103 h 132"/>
                  <a:gd name="T56" fmla="*/ 56 w 185"/>
                  <a:gd name="T57" fmla="*/ 118 h 132"/>
                  <a:gd name="T58" fmla="*/ 47 w 185"/>
                  <a:gd name="T59" fmla="*/ 118 h 132"/>
                  <a:gd name="T60" fmla="*/ 33 w 185"/>
                  <a:gd name="T61" fmla="*/ 118 h 132"/>
                  <a:gd name="T62" fmla="*/ 23 w 185"/>
                  <a:gd name="T63" fmla="*/ 122 h 132"/>
                  <a:gd name="T64" fmla="*/ 17 w 185"/>
                  <a:gd name="T65" fmla="*/ 132 h 132"/>
                  <a:gd name="T66" fmla="*/ 17 w 185"/>
                  <a:gd name="T67" fmla="*/ 132 h 132"/>
                  <a:gd name="T68" fmla="*/ 17 w 185"/>
                  <a:gd name="T69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5" h="132">
                    <a:moveTo>
                      <a:pt x="17" y="132"/>
                    </a:moveTo>
                    <a:lnTo>
                      <a:pt x="0" y="97"/>
                    </a:lnTo>
                    <a:lnTo>
                      <a:pt x="0" y="91"/>
                    </a:lnTo>
                    <a:lnTo>
                      <a:pt x="17" y="64"/>
                    </a:lnTo>
                    <a:lnTo>
                      <a:pt x="58" y="58"/>
                    </a:lnTo>
                    <a:lnTo>
                      <a:pt x="68" y="42"/>
                    </a:lnTo>
                    <a:lnTo>
                      <a:pt x="85" y="42"/>
                    </a:lnTo>
                    <a:lnTo>
                      <a:pt x="104" y="21"/>
                    </a:lnTo>
                    <a:lnTo>
                      <a:pt x="108" y="6"/>
                    </a:lnTo>
                    <a:lnTo>
                      <a:pt x="116" y="0"/>
                    </a:lnTo>
                    <a:lnTo>
                      <a:pt x="127" y="8"/>
                    </a:lnTo>
                    <a:lnTo>
                      <a:pt x="127" y="14"/>
                    </a:lnTo>
                    <a:lnTo>
                      <a:pt x="126" y="17"/>
                    </a:lnTo>
                    <a:lnTo>
                      <a:pt x="133" y="29"/>
                    </a:lnTo>
                    <a:lnTo>
                      <a:pt x="133" y="46"/>
                    </a:lnTo>
                    <a:lnTo>
                      <a:pt x="141" y="48"/>
                    </a:lnTo>
                    <a:lnTo>
                      <a:pt x="147" y="58"/>
                    </a:lnTo>
                    <a:lnTo>
                      <a:pt x="153" y="60"/>
                    </a:lnTo>
                    <a:lnTo>
                      <a:pt x="164" y="71"/>
                    </a:lnTo>
                    <a:lnTo>
                      <a:pt x="166" y="81"/>
                    </a:lnTo>
                    <a:lnTo>
                      <a:pt x="181" y="91"/>
                    </a:lnTo>
                    <a:lnTo>
                      <a:pt x="185" y="97"/>
                    </a:lnTo>
                    <a:lnTo>
                      <a:pt x="160" y="95"/>
                    </a:lnTo>
                    <a:lnTo>
                      <a:pt x="126" y="109"/>
                    </a:lnTo>
                    <a:lnTo>
                      <a:pt x="112" y="113"/>
                    </a:lnTo>
                    <a:lnTo>
                      <a:pt x="91" y="109"/>
                    </a:lnTo>
                    <a:lnTo>
                      <a:pt x="79" y="100"/>
                    </a:lnTo>
                    <a:lnTo>
                      <a:pt x="56" y="103"/>
                    </a:lnTo>
                    <a:lnTo>
                      <a:pt x="56" y="118"/>
                    </a:lnTo>
                    <a:lnTo>
                      <a:pt x="47" y="118"/>
                    </a:lnTo>
                    <a:lnTo>
                      <a:pt x="33" y="118"/>
                    </a:lnTo>
                    <a:lnTo>
                      <a:pt x="23" y="122"/>
                    </a:lnTo>
                    <a:lnTo>
                      <a:pt x="17" y="132"/>
                    </a:lnTo>
                    <a:lnTo>
                      <a:pt x="17" y="132"/>
                    </a:lnTo>
                    <a:lnTo>
                      <a:pt x="17" y="13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" name="Freeform 217">
                <a:extLst>
                  <a:ext uri="{FF2B5EF4-FFF2-40B4-BE49-F238E27FC236}">
                    <a16:creationId xmlns:a16="http://schemas.microsoft.com/office/drawing/2014/main" id="{64768083-C85C-4B88-AFC0-BBA10D1FB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2211"/>
                <a:ext cx="150" cy="238"/>
              </a:xfrm>
              <a:custGeom>
                <a:avLst/>
                <a:gdLst>
                  <a:gd name="T0" fmla="*/ 28 w 150"/>
                  <a:gd name="T1" fmla="*/ 238 h 238"/>
                  <a:gd name="T2" fmla="*/ 19 w 150"/>
                  <a:gd name="T3" fmla="*/ 223 h 238"/>
                  <a:gd name="T4" fmla="*/ 6 w 150"/>
                  <a:gd name="T5" fmla="*/ 213 h 238"/>
                  <a:gd name="T6" fmla="*/ 7 w 150"/>
                  <a:gd name="T7" fmla="*/ 203 h 238"/>
                  <a:gd name="T8" fmla="*/ 24 w 150"/>
                  <a:gd name="T9" fmla="*/ 200 h 238"/>
                  <a:gd name="T10" fmla="*/ 25 w 150"/>
                  <a:gd name="T11" fmla="*/ 173 h 238"/>
                  <a:gd name="T12" fmla="*/ 12 w 150"/>
                  <a:gd name="T13" fmla="*/ 155 h 238"/>
                  <a:gd name="T14" fmla="*/ 6 w 150"/>
                  <a:gd name="T15" fmla="*/ 155 h 238"/>
                  <a:gd name="T16" fmla="*/ 0 w 150"/>
                  <a:gd name="T17" fmla="*/ 150 h 238"/>
                  <a:gd name="T18" fmla="*/ 4 w 150"/>
                  <a:gd name="T19" fmla="*/ 131 h 238"/>
                  <a:gd name="T20" fmla="*/ 28 w 150"/>
                  <a:gd name="T21" fmla="*/ 102 h 238"/>
                  <a:gd name="T22" fmla="*/ 30 w 150"/>
                  <a:gd name="T23" fmla="*/ 61 h 238"/>
                  <a:gd name="T24" fmla="*/ 36 w 150"/>
                  <a:gd name="T25" fmla="*/ 48 h 238"/>
                  <a:gd name="T26" fmla="*/ 25 w 150"/>
                  <a:gd name="T27" fmla="*/ 32 h 238"/>
                  <a:gd name="T28" fmla="*/ 19 w 150"/>
                  <a:gd name="T29" fmla="*/ 13 h 238"/>
                  <a:gd name="T30" fmla="*/ 40 w 150"/>
                  <a:gd name="T31" fmla="*/ 0 h 238"/>
                  <a:gd name="T32" fmla="*/ 150 w 150"/>
                  <a:gd name="T33" fmla="*/ 56 h 238"/>
                  <a:gd name="T34" fmla="*/ 150 w 150"/>
                  <a:gd name="T35" fmla="*/ 117 h 238"/>
                  <a:gd name="T36" fmla="*/ 131 w 150"/>
                  <a:gd name="T37" fmla="*/ 119 h 238"/>
                  <a:gd name="T38" fmla="*/ 133 w 150"/>
                  <a:gd name="T39" fmla="*/ 129 h 238"/>
                  <a:gd name="T40" fmla="*/ 129 w 150"/>
                  <a:gd name="T41" fmla="*/ 134 h 238"/>
                  <a:gd name="T42" fmla="*/ 125 w 150"/>
                  <a:gd name="T43" fmla="*/ 155 h 238"/>
                  <a:gd name="T44" fmla="*/ 123 w 150"/>
                  <a:gd name="T45" fmla="*/ 159 h 238"/>
                  <a:gd name="T46" fmla="*/ 129 w 150"/>
                  <a:gd name="T47" fmla="*/ 167 h 238"/>
                  <a:gd name="T48" fmla="*/ 129 w 150"/>
                  <a:gd name="T49" fmla="*/ 175 h 238"/>
                  <a:gd name="T50" fmla="*/ 121 w 150"/>
                  <a:gd name="T51" fmla="*/ 180 h 238"/>
                  <a:gd name="T52" fmla="*/ 117 w 150"/>
                  <a:gd name="T53" fmla="*/ 196 h 238"/>
                  <a:gd name="T54" fmla="*/ 98 w 150"/>
                  <a:gd name="T55" fmla="*/ 217 h 238"/>
                  <a:gd name="T56" fmla="*/ 81 w 150"/>
                  <a:gd name="T57" fmla="*/ 217 h 238"/>
                  <a:gd name="T58" fmla="*/ 71 w 150"/>
                  <a:gd name="T59" fmla="*/ 232 h 238"/>
                  <a:gd name="T60" fmla="*/ 28 w 150"/>
                  <a:gd name="T61" fmla="*/ 238 h 238"/>
                  <a:gd name="T62" fmla="*/ 28 w 150"/>
                  <a:gd name="T63" fmla="*/ 238 h 238"/>
                  <a:gd name="T64" fmla="*/ 28 w 150"/>
                  <a:gd name="T65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0" h="238">
                    <a:moveTo>
                      <a:pt x="28" y="238"/>
                    </a:moveTo>
                    <a:lnTo>
                      <a:pt x="19" y="223"/>
                    </a:lnTo>
                    <a:lnTo>
                      <a:pt x="6" y="213"/>
                    </a:lnTo>
                    <a:lnTo>
                      <a:pt x="7" y="203"/>
                    </a:lnTo>
                    <a:lnTo>
                      <a:pt x="24" y="200"/>
                    </a:lnTo>
                    <a:lnTo>
                      <a:pt x="25" y="173"/>
                    </a:lnTo>
                    <a:lnTo>
                      <a:pt x="12" y="155"/>
                    </a:lnTo>
                    <a:lnTo>
                      <a:pt x="6" y="155"/>
                    </a:lnTo>
                    <a:lnTo>
                      <a:pt x="0" y="150"/>
                    </a:lnTo>
                    <a:lnTo>
                      <a:pt x="4" y="131"/>
                    </a:lnTo>
                    <a:lnTo>
                      <a:pt x="28" y="102"/>
                    </a:lnTo>
                    <a:lnTo>
                      <a:pt x="30" y="61"/>
                    </a:lnTo>
                    <a:lnTo>
                      <a:pt x="36" y="48"/>
                    </a:lnTo>
                    <a:lnTo>
                      <a:pt x="25" y="32"/>
                    </a:lnTo>
                    <a:lnTo>
                      <a:pt x="19" y="13"/>
                    </a:lnTo>
                    <a:lnTo>
                      <a:pt x="40" y="0"/>
                    </a:lnTo>
                    <a:lnTo>
                      <a:pt x="150" y="56"/>
                    </a:lnTo>
                    <a:lnTo>
                      <a:pt x="150" y="117"/>
                    </a:lnTo>
                    <a:lnTo>
                      <a:pt x="131" y="119"/>
                    </a:lnTo>
                    <a:lnTo>
                      <a:pt x="133" y="129"/>
                    </a:lnTo>
                    <a:lnTo>
                      <a:pt x="129" y="134"/>
                    </a:lnTo>
                    <a:lnTo>
                      <a:pt x="125" y="155"/>
                    </a:lnTo>
                    <a:lnTo>
                      <a:pt x="123" y="159"/>
                    </a:lnTo>
                    <a:lnTo>
                      <a:pt x="129" y="167"/>
                    </a:lnTo>
                    <a:lnTo>
                      <a:pt x="129" y="175"/>
                    </a:lnTo>
                    <a:lnTo>
                      <a:pt x="121" y="180"/>
                    </a:lnTo>
                    <a:lnTo>
                      <a:pt x="117" y="196"/>
                    </a:lnTo>
                    <a:lnTo>
                      <a:pt x="98" y="217"/>
                    </a:lnTo>
                    <a:lnTo>
                      <a:pt x="81" y="217"/>
                    </a:lnTo>
                    <a:lnTo>
                      <a:pt x="71" y="232"/>
                    </a:lnTo>
                    <a:lnTo>
                      <a:pt x="28" y="238"/>
                    </a:lnTo>
                    <a:lnTo>
                      <a:pt x="28" y="238"/>
                    </a:lnTo>
                    <a:lnTo>
                      <a:pt x="28" y="23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Freeform 218">
                <a:extLst>
                  <a:ext uri="{FF2B5EF4-FFF2-40B4-BE49-F238E27FC236}">
                    <a16:creationId xmlns:a16="http://schemas.microsoft.com/office/drawing/2014/main" id="{24233EEF-E867-4D31-A78F-A370ED66B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2526"/>
                <a:ext cx="78" cy="97"/>
              </a:xfrm>
              <a:custGeom>
                <a:avLst/>
                <a:gdLst>
                  <a:gd name="T0" fmla="*/ 36 w 78"/>
                  <a:gd name="T1" fmla="*/ 97 h 97"/>
                  <a:gd name="T2" fmla="*/ 21 w 78"/>
                  <a:gd name="T3" fmla="*/ 74 h 97"/>
                  <a:gd name="T4" fmla="*/ 9 w 78"/>
                  <a:gd name="T5" fmla="*/ 63 h 97"/>
                  <a:gd name="T6" fmla="*/ 0 w 78"/>
                  <a:gd name="T7" fmla="*/ 46 h 97"/>
                  <a:gd name="T8" fmla="*/ 7 w 78"/>
                  <a:gd name="T9" fmla="*/ 29 h 97"/>
                  <a:gd name="T10" fmla="*/ 5 w 78"/>
                  <a:gd name="T11" fmla="*/ 21 h 97"/>
                  <a:gd name="T12" fmla="*/ 7 w 78"/>
                  <a:gd name="T13" fmla="*/ 13 h 97"/>
                  <a:gd name="T14" fmla="*/ 35 w 78"/>
                  <a:gd name="T15" fmla="*/ 13 h 97"/>
                  <a:gd name="T16" fmla="*/ 33 w 78"/>
                  <a:gd name="T17" fmla="*/ 0 h 97"/>
                  <a:gd name="T18" fmla="*/ 56 w 78"/>
                  <a:gd name="T19" fmla="*/ 0 h 97"/>
                  <a:gd name="T20" fmla="*/ 51 w 78"/>
                  <a:gd name="T21" fmla="*/ 9 h 97"/>
                  <a:gd name="T22" fmla="*/ 63 w 78"/>
                  <a:gd name="T23" fmla="*/ 19 h 97"/>
                  <a:gd name="T24" fmla="*/ 75 w 78"/>
                  <a:gd name="T25" fmla="*/ 15 h 97"/>
                  <a:gd name="T26" fmla="*/ 77 w 78"/>
                  <a:gd name="T27" fmla="*/ 17 h 97"/>
                  <a:gd name="T28" fmla="*/ 78 w 78"/>
                  <a:gd name="T29" fmla="*/ 27 h 97"/>
                  <a:gd name="T30" fmla="*/ 71 w 78"/>
                  <a:gd name="T31" fmla="*/ 32 h 97"/>
                  <a:gd name="T32" fmla="*/ 68 w 78"/>
                  <a:gd name="T33" fmla="*/ 42 h 97"/>
                  <a:gd name="T34" fmla="*/ 71 w 78"/>
                  <a:gd name="T35" fmla="*/ 46 h 97"/>
                  <a:gd name="T36" fmla="*/ 75 w 78"/>
                  <a:gd name="T37" fmla="*/ 48 h 97"/>
                  <a:gd name="T38" fmla="*/ 71 w 78"/>
                  <a:gd name="T39" fmla="*/ 74 h 97"/>
                  <a:gd name="T40" fmla="*/ 60 w 78"/>
                  <a:gd name="T41" fmla="*/ 67 h 97"/>
                  <a:gd name="T42" fmla="*/ 54 w 78"/>
                  <a:gd name="T43" fmla="*/ 59 h 97"/>
                  <a:gd name="T44" fmla="*/ 44 w 78"/>
                  <a:gd name="T45" fmla="*/ 57 h 97"/>
                  <a:gd name="T46" fmla="*/ 42 w 78"/>
                  <a:gd name="T47" fmla="*/ 63 h 97"/>
                  <a:gd name="T48" fmla="*/ 40 w 78"/>
                  <a:gd name="T49" fmla="*/ 71 h 97"/>
                  <a:gd name="T50" fmla="*/ 35 w 78"/>
                  <a:gd name="T51" fmla="*/ 69 h 97"/>
                  <a:gd name="T52" fmla="*/ 36 w 78"/>
                  <a:gd name="T53" fmla="*/ 76 h 97"/>
                  <a:gd name="T54" fmla="*/ 48 w 78"/>
                  <a:gd name="T55" fmla="*/ 88 h 97"/>
                  <a:gd name="T56" fmla="*/ 36 w 78"/>
                  <a:gd name="T57" fmla="*/ 97 h 97"/>
                  <a:gd name="T58" fmla="*/ 36 w 78"/>
                  <a:gd name="T59" fmla="*/ 97 h 97"/>
                  <a:gd name="T60" fmla="*/ 36 w 78"/>
                  <a:gd name="T61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97">
                    <a:moveTo>
                      <a:pt x="36" y="97"/>
                    </a:moveTo>
                    <a:lnTo>
                      <a:pt x="21" y="74"/>
                    </a:lnTo>
                    <a:lnTo>
                      <a:pt x="9" y="63"/>
                    </a:lnTo>
                    <a:lnTo>
                      <a:pt x="0" y="46"/>
                    </a:lnTo>
                    <a:lnTo>
                      <a:pt x="7" y="29"/>
                    </a:lnTo>
                    <a:lnTo>
                      <a:pt x="5" y="21"/>
                    </a:lnTo>
                    <a:lnTo>
                      <a:pt x="7" y="13"/>
                    </a:lnTo>
                    <a:lnTo>
                      <a:pt x="35" y="13"/>
                    </a:lnTo>
                    <a:lnTo>
                      <a:pt x="33" y="0"/>
                    </a:lnTo>
                    <a:lnTo>
                      <a:pt x="56" y="0"/>
                    </a:lnTo>
                    <a:lnTo>
                      <a:pt x="51" y="9"/>
                    </a:lnTo>
                    <a:lnTo>
                      <a:pt x="63" y="19"/>
                    </a:lnTo>
                    <a:lnTo>
                      <a:pt x="75" y="15"/>
                    </a:lnTo>
                    <a:lnTo>
                      <a:pt x="77" y="17"/>
                    </a:lnTo>
                    <a:lnTo>
                      <a:pt x="78" y="27"/>
                    </a:lnTo>
                    <a:lnTo>
                      <a:pt x="71" y="32"/>
                    </a:lnTo>
                    <a:lnTo>
                      <a:pt x="68" y="42"/>
                    </a:lnTo>
                    <a:lnTo>
                      <a:pt x="71" y="46"/>
                    </a:lnTo>
                    <a:lnTo>
                      <a:pt x="75" y="48"/>
                    </a:lnTo>
                    <a:lnTo>
                      <a:pt x="71" y="74"/>
                    </a:lnTo>
                    <a:lnTo>
                      <a:pt x="60" y="67"/>
                    </a:lnTo>
                    <a:lnTo>
                      <a:pt x="54" y="59"/>
                    </a:lnTo>
                    <a:lnTo>
                      <a:pt x="44" y="57"/>
                    </a:lnTo>
                    <a:lnTo>
                      <a:pt x="42" y="63"/>
                    </a:lnTo>
                    <a:lnTo>
                      <a:pt x="40" y="71"/>
                    </a:lnTo>
                    <a:lnTo>
                      <a:pt x="35" y="69"/>
                    </a:lnTo>
                    <a:lnTo>
                      <a:pt x="36" y="76"/>
                    </a:lnTo>
                    <a:lnTo>
                      <a:pt x="48" y="88"/>
                    </a:lnTo>
                    <a:lnTo>
                      <a:pt x="36" y="97"/>
                    </a:lnTo>
                    <a:lnTo>
                      <a:pt x="36" y="97"/>
                    </a:lnTo>
                    <a:lnTo>
                      <a:pt x="36" y="9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" name="Freeform 219">
                <a:extLst>
                  <a:ext uri="{FF2B5EF4-FFF2-40B4-BE49-F238E27FC236}">
                    <a16:creationId xmlns:a16="http://schemas.microsoft.com/office/drawing/2014/main" id="{E81CD191-03F8-4570-A95F-7867AF693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2644"/>
                <a:ext cx="179" cy="174"/>
              </a:xfrm>
              <a:custGeom>
                <a:avLst/>
                <a:gdLst>
                  <a:gd name="T0" fmla="*/ 2 w 179"/>
                  <a:gd name="T1" fmla="*/ 165 h 174"/>
                  <a:gd name="T2" fmla="*/ 0 w 179"/>
                  <a:gd name="T3" fmla="*/ 153 h 174"/>
                  <a:gd name="T4" fmla="*/ 2 w 179"/>
                  <a:gd name="T5" fmla="*/ 139 h 174"/>
                  <a:gd name="T6" fmla="*/ 16 w 179"/>
                  <a:gd name="T7" fmla="*/ 102 h 174"/>
                  <a:gd name="T8" fmla="*/ 24 w 179"/>
                  <a:gd name="T9" fmla="*/ 99 h 174"/>
                  <a:gd name="T10" fmla="*/ 31 w 179"/>
                  <a:gd name="T11" fmla="*/ 81 h 174"/>
                  <a:gd name="T12" fmla="*/ 28 w 179"/>
                  <a:gd name="T13" fmla="*/ 68 h 174"/>
                  <a:gd name="T14" fmla="*/ 24 w 179"/>
                  <a:gd name="T15" fmla="*/ 54 h 174"/>
                  <a:gd name="T16" fmla="*/ 24 w 179"/>
                  <a:gd name="T17" fmla="*/ 27 h 174"/>
                  <a:gd name="T18" fmla="*/ 18 w 179"/>
                  <a:gd name="T19" fmla="*/ 20 h 174"/>
                  <a:gd name="T20" fmla="*/ 13 w 179"/>
                  <a:gd name="T21" fmla="*/ 8 h 174"/>
                  <a:gd name="T22" fmla="*/ 13 w 179"/>
                  <a:gd name="T23" fmla="*/ 2 h 174"/>
                  <a:gd name="T24" fmla="*/ 71 w 179"/>
                  <a:gd name="T25" fmla="*/ 0 h 174"/>
                  <a:gd name="T26" fmla="*/ 81 w 179"/>
                  <a:gd name="T27" fmla="*/ 12 h 174"/>
                  <a:gd name="T28" fmla="*/ 88 w 179"/>
                  <a:gd name="T29" fmla="*/ 27 h 174"/>
                  <a:gd name="T30" fmla="*/ 112 w 179"/>
                  <a:gd name="T31" fmla="*/ 25 h 174"/>
                  <a:gd name="T32" fmla="*/ 112 w 179"/>
                  <a:gd name="T33" fmla="*/ 14 h 174"/>
                  <a:gd name="T34" fmla="*/ 125 w 179"/>
                  <a:gd name="T35" fmla="*/ 12 h 174"/>
                  <a:gd name="T36" fmla="*/ 135 w 179"/>
                  <a:gd name="T37" fmla="*/ 18 h 174"/>
                  <a:gd name="T38" fmla="*/ 148 w 179"/>
                  <a:gd name="T39" fmla="*/ 20 h 174"/>
                  <a:gd name="T40" fmla="*/ 150 w 179"/>
                  <a:gd name="T41" fmla="*/ 58 h 174"/>
                  <a:gd name="T42" fmla="*/ 156 w 179"/>
                  <a:gd name="T43" fmla="*/ 74 h 174"/>
                  <a:gd name="T44" fmla="*/ 177 w 179"/>
                  <a:gd name="T45" fmla="*/ 74 h 174"/>
                  <a:gd name="T46" fmla="*/ 179 w 179"/>
                  <a:gd name="T47" fmla="*/ 77 h 174"/>
                  <a:gd name="T48" fmla="*/ 177 w 179"/>
                  <a:gd name="T49" fmla="*/ 99 h 174"/>
                  <a:gd name="T50" fmla="*/ 150 w 179"/>
                  <a:gd name="T51" fmla="*/ 99 h 174"/>
                  <a:gd name="T52" fmla="*/ 152 w 179"/>
                  <a:gd name="T53" fmla="*/ 153 h 174"/>
                  <a:gd name="T54" fmla="*/ 162 w 179"/>
                  <a:gd name="T55" fmla="*/ 162 h 174"/>
                  <a:gd name="T56" fmla="*/ 150 w 179"/>
                  <a:gd name="T57" fmla="*/ 169 h 174"/>
                  <a:gd name="T58" fmla="*/ 135 w 179"/>
                  <a:gd name="T59" fmla="*/ 169 h 174"/>
                  <a:gd name="T60" fmla="*/ 119 w 179"/>
                  <a:gd name="T61" fmla="*/ 174 h 174"/>
                  <a:gd name="T62" fmla="*/ 106 w 179"/>
                  <a:gd name="T63" fmla="*/ 169 h 174"/>
                  <a:gd name="T64" fmla="*/ 92 w 179"/>
                  <a:gd name="T65" fmla="*/ 162 h 174"/>
                  <a:gd name="T66" fmla="*/ 51 w 179"/>
                  <a:gd name="T67" fmla="*/ 160 h 174"/>
                  <a:gd name="T68" fmla="*/ 34 w 179"/>
                  <a:gd name="T69" fmla="*/ 165 h 174"/>
                  <a:gd name="T70" fmla="*/ 28 w 179"/>
                  <a:gd name="T71" fmla="*/ 160 h 174"/>
                  <a:gd name="T72" fmla="*/ 13 w 179"/>
                  <a:gd name="T73" fmla="*/ 160 h 174"/>
                  <a:gd name="T74" fmla="*/ 2 w 179"/>
                  <a:gd name="T75" fmla="*/ 165 h 174"/>
                  <a:gd name="T76" fmla="*/ 2 w 179"/>
                  <a:gd name="T77" fmla="*/ 165 h 174"/>
                  <a:gd name="T78" fmla="*/ 2 w 179"/>
                  <a:gd name="T79" fmla="*/ 16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9" h="174">
                    <a:moveTo>
                      <a:pt x="2" y="165"/>
                    </a:moveTo>
                    <a:lnTo>
                      <a:pt x="0" y="153"/>
                    </a:lnTo>
                    <a:lnTo>
                      <a:pt x="2" y="139"/>
                    </a:lnTo>
                    <a:lnTo>
                      <a:pt x="16" y="102"/>
                    </a:lnTo>
                    <a:lnTo>
                      <a:pt x="24" y="99"/>
                    </a:lnTo>
                    <a:lnTo>
                      <a:pt x="31" y="81"/>
                    </a:lnTo>
                    <a:lnTo>
                      <a:pt x="28" y="68"/>
                    </a:lnTo>
                    <a:lnTo>
                      <a:pt x="24" y="54"/>
                    </a:lnTo>
                    <a:lnTo>
                      <a:pt x="24" y="27"/>
                    </a:lnTo>
                    <a:lnTo>
                      <a:pt x="18" y="20"/>
                    </a:lnTo>
                    <a:lnTo>
                      <a:pt x="13" y="8"/>
                    </a:lnTo>
                    <a:lnTo>
                      <a:pt x="13" y="2"/>
                    </a:lnTo>
                    <a:lnTo>
                      <a:pt x="71" y="0"/>
                    </a:lnTo>
                    <a:lnTo>
                      <a:pt x="81" y="12"/>
                    </a:lnTo>
                    <a:lnTo>
                      <a:pt x="88" y="27"/>
                    </a:lnTo>
                    <a:lnTo>
                      <a:pt x="112" y="25"/>
                    </a:lnTo>
                    <a:lnTo>
                      <a:pt x="112" y="14"/>
                    </a:lnTo>
                    <a:lnTo>
                      <a:pt x="125" y="12"/>
                    </a:lnTo>
                    <a:lnTo>
                      <a:pt x="135" y="18"/>
                    </a:lnTo>
                    <a:lnTo>
                      <a:pt x="148" y="20"/>
                    </a:lnTo>
                    <a:lnTo>
                      <a:pt x="150" y="58"/>
                    </a:lnTo>
                    <a:lnTo>
                      <a:pt x="156" y="74"/>
                    </a:lnTo>
                    <a:lnTo>
                      <a:pt x="177" y="74"/>
                    </a:lnTo>
                    <a:lnTo>
                      <a:pt x="179" y="77"/>
                    </a:lnTo>
                    <a:lnTo>
                      <a:pt x="177" y="99"/>
                    </a:lnTo>
                    <a:lnTo>
                      <a:pt x="150" y="99"/>
                    </a:lnTo>
                    <a:lnTo>
                      <a:pt x="152" y="153"/>
                    </a:lnTo>
                    <a:lnTo>
                      <a:pt x="162" y="162"/>
                    </a:lnTo>
                    <a:lnTo>
                      <a:pt x="150" y="169"/>
                    </a:lnTo>
                    <a:lnTo>
                      <a:pt x="135" y="169"/>
                    </a:lnTo>
                    <a:lnTo>
                      <a:pt x="119" y="174"/>
                    </a:lnTo>
                    <a:lnTo>
                      <a:pt x="106" y="169"/>
                    </a:lnTo>
                    <a:lnTo>
                      <a:pt x="92" y="162"/>
                    </a:lnTo>
                    <a:lnTo>
                      <a:pt x="51" y="160"/>
                    </a:lnTo>
                    <a:lnTo>
                      <a:pt x="34" y="165"/>
                    </a:lnTo>
                    <a:lnTo>
                      <a:pt x="28" y="160"/>
                    </a:lnTo>
                    <a:lnTo>
                      <a:pt x="13" y="160"/>
                    </a:lnTo>
                    <a:lnTo>
                      <a:pt x="2" y="165"/>
                    </a:lnTo>
                    <a:lnTo>
                      <a:pt x="2" y="165"/>
                    </a:lnTo>
                    <a:lnTo>
                      <a:pt x="2" y="16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Freeform 220">
                <a:extLst>
                  <a:ext uri="{FF2B5EF4-FFF2-40B4-BE49-F238E27FC236}">
                    <a16:creationId xmlns:a16="http://schemas.microsoft.com/office/drawing/2014/main" id="{7C851D5A-B173-4C85-A32B-ABBDC6B1B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2481"/>
                <a:ext cx="264" cy="272"/>
              </a:xfrm>
              <a:custGeom>
                <a:avLst/>
                <a:gdLst>
                  <a:gd name="T0" fmla="*/ 249 w 264"/>
                  <a:gd name="T1" fmla="*/ 197 h 272"/>
                  <a:gd name="T2" fmla="*/ 233 w 264"/>
                  <a:gd name="T3" fmla="*/ 208 h 272"/>
                  <a:gd name="T4" fmla="*/ 235 w 264"/>
                  <a:gd name="T5" fmla="*/ 251 h 272"/>
                  <a:gd name="T6" fmla="*/ 245 w 264"/>
                  <a:gd name="T7" fmla="*/ 245 h 272"/>
                  <a:gd name="T8" fmla="*/ 251 w 264"/>
                  <a:gd name="T9" fmla="*/ 268 h 272"/>
                  <a:gd name="T10" fmla="*/ 210 w 264"/>
                  <a:gd name="T11" fmla="*/ 241 h 272"/>
                  <a:gd name="T12" fmla="*/ 200 w 264"/>
                  <a:gd name="T13" fmla="*/ 247 h 272"/>
                  <a:gd name="T14" fmla="*/ 191 w 264"/>
                  <a:gd name="T15" fmla="*/ 241 h 272"/>
                  <a:gd name="T16" fmla="*/ 181 w 264"/>
                  <a:gd name="T17" fmla="*/ 239 h 272"/>
                  <a:gd name="T18" fmla="*/ 171 w 264"/>
                  <a:gd name="T19" fmla="*/ 241 h 272"/>
                  <a:gd name="T20" fmla="*/ 148 w 264"/>
                  <a:gd name="T21" fmla="*/ 237 h 272"/>
                  <a:gd name="T22" fmla="*/ 140 w 264"/>
                  <a:gd name="T23" fmla="*/ 183 h 272"/>
                  <a:gd name="T24" fmla="*/ 117 w 264"/>
                  <a:gd name="T25" fmla="*/ 176 h 272"/>
                  <a:gd name="T26" fmla="*/ 104 w 264"/>
                  <a:gd name="T27" fmla="*/ 189 h 272"/>
                  <a:gd name="T28" fmla="*/ 73 w 264"/>
                  <a:gd name="T29" fmla="*/ 176 h 272"/>
                  <a:gd name="T30" fmla="*/ 6 w 264"/>
                  <a:gd name="T31" fmla="*/ 166 h 272"/>
                  <a:gd name="T32" fmla="*/ 12 w 264"/>
                  <a:gd name="T33" fmla="*/ 154 h 272"/>
                  <a:gd name="T34" fmla="*/ 20 w 264"/>
                  <a:gd name="T35" fmla="*/ 143 h 272"/>
                  <a:gd name="T36" fmla="*/ 24 w 264"/>
                  <a:gd name="T37" fmla="*/ 148 h 272"/>
                  <a:gd name="T38" fmla="*/ 59 w 264"/>
                  <a:gd name="T39" fmla="*/ 100 h 272"/>
                  <a:gd name="T40" fmla="*/ 79 w 264"/>
                  <a:gd name="T41" fmla="*/ 75 h 272"/>
                  <a:gd name="T42" fmla="*/ 88 w 264"/>
                  <a:gd name="T43" fmla="*/ 39 h 272"/>
                  <a:gd name="T44" fmla="*/ 88 w 264"/>
                  <a:gd name="T45" fmla="*/ 8 h 272"/>
                  <a:gd name="T46" fmla="*/ 123 w 264"/>
                  <a:gd name="T47" fmla="*/ 14 h 272"/>
                  <a:gd name="T48" fmla="*/ 158 w 264"/>
                  <a:gd name="T49" fmla="*/ 14 h 272"/>
                  <a:gd name="T50" fmla="*/ 218 w 264"/>
                  <a:gd name="T51" fmla="*/ 2 h 272"/>
                  <a:gd name="T52" fmla="*/ 229 w 264"/>
                  <a:gd name="T53" fmla="*/ 11 h 272"/>
                  <a:gd name="T54" fmla="*/ 243 w 264"/>
                  <a:gd name="T55" fmla="*/ 11 h 272"/>
                  <a:gd name="T56" fmla="*/ 260 w 264"/>
                  <a:gd name="T57" fmla="*/ 23 h 272"/>
                  <a:gd name="T58" fmla="*/ 262 w 264"/>
                  <a:gd name="T59" fmla="*/ 50 h 272"/>
                  <a:gd name="T60" fmla="*/ 241 w 264"/>
                  <a:gd name="T61" fmla="*/ 93 h 272"/>
                  <a:gd name="T62" fmla="*/ 243 w 264"/>
                  <a:gd name="T63" fmla="*/ 120 h 272"/>
                  <a:gd name="T64" fmla="*/ 249 w 264"/>
                  <a:gd name="T65" fmla="*/ 135 h 272"/>
                  <a:gd name="T66" fmla="*/ 247 w 264"/>
                  <a:gd name="T67" fmla="*/ 147 h 272"/>
                  <a:gd name="T68" fmla="*/ 260 w 264"/>
                  <a:gd name="T69" fmla="*/ 181 h 272"/>
                  <a:gd name="T70" fmla="*/ 264 w 264"/>
                  <a:gd name="T71" fmla="*/ 19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4" h="272">
                    <a:moveTo>
                      <a:pt x="264" y="193"/>
                    </a:moveTo>
                    <a:lnTo>
                      <a:pt x="249" y="197"/>
                    </a:lnTo>
                    <a:lnTo>
                      <a:pt x="241" y="201"/>
                    </a:lnTo>
                    <a:lnTo>
                      <a:pt x="233" y="208"/>
                    </a:lnTo>
                    <a:lnTo>
                      <a:pt x="227" y="241"/>
                    </a:lnTo>
                    <a:lnTo>
                      <a:pt x="235" y="251"/>
                    </a:lnTo>
                    <a:lnTo>
                      <a:pt x="241" y="251"/>
                    </a:lnTo>
                    <a:lnTo>
                      <a:pt x="245" y="245"/>
                    </a:lnTo>
                    <a:lnTo>
                      <a:pt x="251" y="249"/>
                    </a:lnTo>
                    <a:lnTo>
                      <a:pt x="251" y="268"/>
                    </a:lnTo>
                    <a:lnTo>
                      <a:pt x="243" y="272"/>
                    </a:lnTo>
                    <a:lnTo>
                      <a:pt x="210" y="241"/>
                    </a:lnTo>
                    <a:lnTo>
                      <a:pt x="202" y="239"/>
                    </a:lnTo>
                    <a:lnTo>
                      <a:pt x="200" y="247"/>
                    </a:lnTo>
                    <a:lnTo>
                      <a:pt x="195" y="247"/>
                    </a:lnTo>
                    <a:lnTo>
                      <a:pt x="191" y="241"/>
                    </a:lnTo>
                    <a:lnTo>
                      <a:pt x="185" y="237"/>
                    </a:lnTo>
                    <a:lnTo>
                      <a:pt x="181" y="239"/>
                    </a:lnTo>
                    <a:lnTo>
                      <a:pt x="177" y="239"/>
                    </a:lnTo>
                    <a:lnTo>
                      <a:pt x="171" y="241"/>
                    </a:lnTo>
                    <a:lnTo>
                      <a:pt x="169" y="237"/>
                    </a:lnTo>
                    <a:lnTo>
                      <a:pt x="148" y="237"/>
                    </a:lnTo>
                    <a:lnTo>
                      <a:pt x="142" y="222"/>
                    </a:lnTo>
                    <a:lnTo>
                      <a:pt x="140" y="183"/>
                    </a:lnTo>
                    <a:lnTo>
                      <a:pt x="127" y="181"/>
                    </a:lnTo>
                    <a:lnTo>
                      <a:pt x="117" y="176"/>
                    </a:lnTo>
                    <a:lnTo>
                      <a:pt x="104" y="177"/>
                    </a:lnTo>
                    <a:lnTo>
                      <a:pt x="104" y="189"/>
                    </a:lnTo>
                    <a:lnTo>
                      <a:pt x="81" y="191"/>
                    </a:lnTo>
                    <a:lnTo>
                      <a:pt x="73" y="176"/>
                    </a:lnTo>
                    <a:lnTo>
                      <a:pt x="63" y="164"/>
                    </a:lnTo>
                    <a:lnTo>
                      <a:pt x="6" y="166"/>
                    </a:lnTo>
                    <a:lnTo>
                      <a:pt x="0" y="158"/>
                    </a:lnTo>
                    <a:lnTo>
                      <a:pt x="12" y="154"/>
                    </a:lnTo>
                    <a:lnTo>
                      <a:pt x="14" y="150"/>
                    </a:lnTo>
                    <a:lnTo>
                      <a:pt x="20" y="143"/>
                    </a:lnTo>
                    <a:lnTo>
                      <a:pt x="24" y="141"/>
                    </a:lnTo>
                    <a:lnTo>
                      <a:pt x="24" y="148"/>
                    </a:lnTo>
                    <a:lnTo>
                      <a:pt x="50" y="137"/>
                    </a:lnTo>
                    <a:lnTo>
                      <a:pt x="59" y="100"/>
                    </a:lnTo>
                    <a:lnTo>
                      <a:pt x="71" y="95"/>
                    </a:lnTo>
                    <a:lnTo>
                      <a:pt x="79" y="75"/>
                    </a:lnTo>
                    <a:lnTo>
                      <a:pt x="79" y="50"/>
                    </a:lnTo>
                    <a:lnTo>
                      <a:pt x="88" y="39"/>
                    </a:lnTo>
                    <a:lnTo>
                      <a:pt x="88" y="23"/>
                    </a:lnTo>
                    <a:lnTo>
                      <a:pt x="88" y="8"/>
                    </a:lnTo>
                    <a:lnTo>
                      <a:pt x="111" y="5"/>
                    </a:lnTo>
                    <a:lnTo>
                      <a:pt x="123" y="14"/>
                    </a:lnTo>
                    <a:lnTo>
                      <a:pt x="144" y="17"/>
                    </a:lnTo>
                    <a:lnTo>
                      <a:pt x="158" y="14"/>
                    </a:lnTo>
                    <a:lnTo>
                      <a:pt x="193" y="0"/>
                    </a:lnTo>
                    <a:lnTo>
                      <a:pt x="218" y="2"/>
                    </a:lnTo>
                    <a:lnTo>
                      <a:pt x="224" y="11"/>
                    </a:lnTo>
                    <a:lnTo>
                      <a:pt x="229" y="11"/>
                    </a:lnTo>
                    <a:lnTo>
                      <a:pt x="233" y="8"/>
                    </a:lnTo>
                    <a:lnTo>
                      <a:pt x="243" y="11"/>
                    </a:lnTo>
                    <a:lnTo>
                      <a:pt x="249" y="11"/>
                    </a:lnTo>
                    <a:lnTo>
                      <a:pt x="260" y="23"/>
                    </a:lnTo>
                    <a:lnTo>
                      <a:pt x="264" y="37"/>
                    </a:lnTo>
                    <a:lnTo>
                      <a:pt x="262" y="50"/>
                    </a:lnTo>
                    <a:lnTo>
                      <a:pt x="245" y="75"/>
                    </a:lnTo>
                    <a:lnTo>
                      <a:pt x="241" y="93"/>
                    </a:lnTo>
                    <a:lnTo>
                      <a:pt x="241" y="108"/>
                    </a:lnTo>
                    <a:lnTo>
                      <a:pt x="243" y="120"/>
                    </a:lnTo>
                    <a:lnTo>
                      <a:pt x="249" y="125"/>
                    </a:lnTo>
                    <a:lnTo>
                      <a:pt x="249" y="135"/>
                    </a:lnTo>
                    <a:lnTo>
                      <a:pt x="247" y="145"/>
                    </a:lnTo>
                    <a:lnTo>
                      <a:pt x="247" y="147"/>
                    </a:lnTo>
                    <a:lnTo>
                      <a:pt x="249" y="164"/>
                    </a:lnTo>
                    <a:lnTo>
                      <a:pt x="260" y="181"/>
                    </a:lnTo>
                    <a:lnTo>
                      <a:pt x="264" y="193"/>
                    </a:lnTo>
                    <a:lnTo>
                      <a:pt x="264" y="193"/>
                    </a:lnTo>
                    <a:lnTo>
                      <a:pt x="264" y="19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" name="Freeform 221">
                <a:extLst>
                  <a:ext uri="{FF2B5EF4-FFF2-40B4-BE49-F238E27FC236}">
                    <a16:creationId xmlns:a16="http://schemas.microsoft.com/office/drawing/2014/main" id="{4FFC8845-21BF-4A97-B8BB-755974049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2505"/>
                <a:ext cx="99" cy="127"/>
              </a:xfrm>
              <a:custGeom>
                <a:avLst/>
                <a:gdLst>
                  <a:gd name="T0" fmla="*/ 25 w 99"/>
                  <a:gd name="T1" fmla="*/ 125 h 127"/>
                  <a:gd name="T2" fmla="*/ 31 w 99"/>
                  <a:gd name="T3" fmla="*/ 118 h 127"/>
                  <a:gd name="T4" fmla="*/ 35 w 99"/>
                  <a:gd name="T5" fmla="*/ 116 h 127"/>
                  <a:gd name="T6" fmla="*/ 37 w 99"/>
                  <a:gd name="T7" fmla="*/ 124 h 127"/>
                  <a:gd name="T8" fmla="*/ 61 w 99"/>
                  <a:gd name="T9" fmla="*/ 112 h 127"/>
                  <a:gd name="T10" fmla="*/ 71 w 99"/>
                  <a:gd name="T11" fmla="*/ 76 h 127"/>
                  <a:gd name="T12" fmla="*/ 82 w 99"/>
                  <a:gd name="T13" fmla="*/ 70 h 127"/>
                  <a:gd name="T14" fmla="*/ 90 w 99"/>
                  <a:gd name="T15" fmla="*/ 51 h 127"/>
                  <a:gd name="T16" fmla="*/ 90 w 99"/>
                  <a:gd name="T17" fmla="*/ 27 h 127"/>
                  <a:gd name="T18" fmla="*/ 99 w 99"/>
                  <a:gd name="T19" fmla="*/ 15 h 127"/>
                  <a:gd name="T20" fmla="*/ 99 w 99"/>
                  <a:gd name="T21" fmla="*/ 0 h 127"/>
                  <a:gd name="T22" fmla="*/ 90 w 99"/>
                  <a:gd name="T23" fmla="*/ 0 h 127"/>
                  <a:gd name="T24" fmla="*/ 76 w 99"/>
                  <a:gd name="T25" fmla="*/ 0 h 127"/>
                  <a:gd name="T26" fmla="*/ 67 w 99"/>
                  <a:gd name="T27" fmla="*/ 4 h 127"/>
                  <a:gd name="T28" fmla="*/ 59 w 99"/>
                  <a:gd name="T29" fmla="*/ 13 h 127"/>
                  <a:gd name="T30" fmla="*/ 50 w 99"/>
                  <a:gd name="T31" fmla="*/ 27 h 127"/>
                  <a:gd name="T32" fmla="*/ 43 w 99"/>
                  <a:gd name="T33" fmla="*/ 21 h 127"/>
                  <a:gd name="T34" fmla="*/ 22 w 99"/>
                  <a:gd name="T35" fmla="*/ 21 h 127"/>
                  <a:gd name="T36" fmla="*/ 17 w 99"/>
                  <a:gd name="T37" fmla="*/ 30 h 127"/>
                  <a:gd name="T38" fmla="*/ 29 w 99"/>
                  <a:gd name="T39" fmla="*/ 40 h 127"/>
                  <a:gd name="T40" fmla="*/ 40 w 99"/>
                  <a:gd name="T41" fmla="*/ 36 h 127"/>
                  <a:gd name="T42" fmla="*/ 43 w 99"/>
                  <a:gd name="T43" fmla="*/ 38 h 127"/>
                  <a:gd name="T44" fmla="*/ 44 w 99"/>
                  <a:gd name="T45" fmla="*/ 48 h 127"/>
                  <a:gd name="T46" fmla="*/ 37 w 99"/>
                  <a:gd name="T47" fmla="*/ 53 h 127"/>
                  <a:gd name="T48" fmla="*/ 32 w 99"/>
                  <a:gd name="T49" fmla="*/ 63 h 127"/>
                  <a:gd name="T50" fmla="*/ 37 w 99"/>
                  <a:gd name="T51" fmla="*/ 66 h 127"/>
                  <a:gd name="T52" fmla="*/ 40 w 99"/>
                  <a:gd name="T53" fmla="*/ 68 h 127"/>
                  <a:gd name="T54" fmla="*/ 37 w 99"/>
                  <a:gd name="T55" fmla="*/ 95 h 127"/>
                  <a:gd name="T56" fmla="*/ 25 w 99"/>
                  <a:gd name="T57" fmla="*/ 87 h 127"/>
                  <a:gd name="T58" fmla="*/ 20 w 99"/>
                  <a:gd name="T59" fmla="*/ 80 h 127"/>
                  <a:gd name="T60" fmla="*/ 10 w 99"/>
                  <a:gd name="T61" fmla="*/ 78 h 127"/>
                  <a:gd name="T62" fmla="*/ 8 w 99"/>
                  <a:gd name="T63" fmla="*/ 84 h 127"/>
                  <a:gd name="T64" fmla="*/ 6 w 99"/>
                  <a:gd name="T65" fmla="*/ 91 h 127"/>
                  <a:gd name="T66" fmla="*/ 0 w 99"/>
                  <a:gd name="T67" fmla="*/ 89 h 127"/>
                  <a:gd name="T68" fmla="*/ 2 w 99"/>
                  <a:gd name="T69" fmla="*/ 97 h 127"/>
                  <a:gd name="T70" fmla="*/ 14 w 99"/>
                  <a:gd name="T71" fmla="*/ 108 h 127"/>
                  <a:gd name="T72" fmla="*/ 2 w 99"/>
                  <a:gd name="T73" fmla="*/ 118 h 127"/>
                  <a:gd name="T74" fmla="*/ 4 w 99"/>
                  <a:gd name="T75" fmla="*/ 127 h 127"/>
                  <a:gd name="T76" fmla="*/ 22 w 99"/>
                  <a:gd name="T77" fmla="*/ 120 h 127"/>
                  <a:gd name="T78" fmla="*/ 23 w 99"/>
                  <a:gd name="T79" fmla="*/ 120 h 127"/>
                  <a:gd name="T80" fmla="*/ 25 w 99"/>
                  <a:gd name="T81" fmla="*/ 125 h 127"/>
                  <a:gd name="T82" fmla="*/ 25 w 99"/>
                  <a:gd name="T83" fmla="*/ 125 h 127"/>
                  <a:gd name="T84" fmla="*/ 25 w 99"/>
                  <a:gd name="T85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9" h="127">
                    <a:moveTo>
                      <a:pt x="25" y="125"/>
                    </a:moveTo>
                    <a:lnTo>
                      <a:pt x="31" y="118"/>
                    </a:lnTo>
                    <a:lnTo>
                      <a:pt x="35" y="116"/>
                    </a:lnTo>
                    <a:lnTo>
                      <a:pt x="37" y="124"/>
                    </a:lnTo>
                    <a:lnTo>
                      <a:pt x="61" y="112"/>
                    </a:lnTo>
                    <a:lnTo>
                      <a:pt x="71" y="76"/>
                    </a:lnTo>
                    <a:lnTo>
                      <a:pt x="82" y="70"/>
                    </a:lnTo>
                    <a:lnTo>
                      <a:pt x="90" y="51"/>
                    </a:lnTo>
                    <a:lnTo>
                      <a:pt x="90" y="27"/>
                    </a:lnTo>
                    <a:lnTo>
                      <a:pt x="99" y="15"/>
                    </a:lnTo>
                    <a:lnTo>
                      <a:pt x="99" y="0"/>
                    </a:lnTo>
                    <a:lnTo>
                      <a:pt x="90" y="0"/>
                    </a:lnTo>
                    <a:lnTo>
                      <a:pt x="76" y="0"/>
                    </a:lnTo>
                    <a:lnTo>
                      <a:pt x="67" y="4"/>
                    </a:lnTo>
                    <a:lnTo>
                      <a:pt x="59" y="13"/>
                    </a:lnTo>
                    <a:lnTo>
                      <a:pt x="50" y="27"/>
                    </a:lnTo>
                    <a:lnTo>
                      <a:pt x="43" y="21"/>
                    </a:lnTo>
                    <a:lnTo>
                      <a:pt x="22" y="21"/>
                    </a:lnTo>
                    <a:lnTo>
                      <a:pt x="17" y="30"/>
                    </a:lnTo>
                    <a:lnTo>
                      <a:pt x="29" y="40"/>
                    </a:lnTo>
                    <a:lnTo>
                      <a:pt x="40" y="36"/>
                    </a:lnTo>
                    <a:lnTo>
                      <a:pt x="43" y="38"/>
                    </a:lnTo>
                    <a:lnTo>
                      <a:pt x="44" y="48"/>
                    </a:lnTo>
                    <a:lnTo>
                      <a:pt x="37" y="53"/>
                    </a:lnTo>
                    <a:lnTo>
                      <a:pt x="32" y="63"/>
                    </a:lnTo>
                    <a:lnTo>
                      <a:pt x="37" y="66"/>
                    </a:lnTo>
                    <a:lnTo>
                      <a:pt x="40" y="68"/>
                    </a:lnTo>
                    <a:lnTo>
                      <a:pt x="37" y="95"/>
                    </a:lnTo>
                    <a:lnTo>
                      <a:pt x="25" y="87"/>
                    </a:lnTo>
                    <a:lnTo>
                      <a:pt x="20" y="80"/>
                    </a:lnTo>
                    <a:lnTo>
                      <a:pt x="10" y="78"/>
                    </a:lnTo>
                    <a:lnTo>
                      <a:pt x="8" y="84"/>
                    </a:lnTo>
                    <a:lnTo>
                      <a:pt x="6" y="91"/>
                    </a:lnTo>
                    <a:lnTo>
                      <a:pt x="0" y="89"/>
                    </a:lnTo>
                    <a:lnTo>
                      <a:pt x="2" y="97"/>
                    </a:lnTo>
                    <a:lnTo>
                      <a:pt x="14" y="108"/>
                    </a:lnTo>
                    <a:lnTo>
                      <a:pt x="2" y="118"/>
                    </a:lnTo>
                    <a:lnTo>
                      <a:pt x="4" y="127"/>
                    </a:lnTo>
                    <a:lnTo>
                      <a:pt x="22" y="120"/>
                    </a:lnTo>
                    <a:lnTo>
                      <a:pt x="23" y="120"/>
                    </a:lnTo>
                    <a:lnTo>
                      <a:pt x="25" y="125"/>
                    </a:lnTo>
                    <a:lnTo>
                      <a:pt x="25" y="125"/>
                    </a:lnTo>
                    <a:lnTo>
                      <a:pt x="25" y="12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Freeform 222">
                <a:extLst>
                  <a:ext uri="{FF2B5EF4-FFF2-40B4-BE49-F238E27FC236}">
                    <a16:creationId xmlns:a16="http://schemas.microsoft.com/office/drawing/2014/main" id="{236E8B4F-257E-4CF5-B643-91C30DC07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2567"/>
                <a:ext cx="155" cy="161"/>
              </a:xfrm>
              <a:custGeom>
                <a:avLst/>
                <a:gdLst>
                  <a:gd name="T0" fmla="*/ 139 w 155"/>
                  <a:gd name="T1" fmla="*/ 53 h 161"/>
                  <a:gd name="T2" fmla="*/ 112 w 155"/>
                  <a:gd name="T3" fmla="*/ 40 h 161"/>
                  <a:gd name="T4" fmla="*/ 114 w 155"/>
                  <a:gd name="T5" fmla="*/ 32 h 161"/>
                  <a:gd name="T6" fmla="*/ 112 w 155"/>
                  <a:gd name="T7" fmla="*/ 26 h 161"/>
                  <a:gd name="T8" fmla="*/ 81 w 155"/>
                  <a:gd name="T9" fmla="*/ 15 h 161"/>
                  <a:gd name="T10" fmla="*/ 60 w 155"/>
                  <a:gd name="T11" fmla="*/ 1 h 161"/>
                  <a:gd name="T12" fmla="*/ 20 w 155"/>
                  <a:gd name="T13" fmla="*/ 0 h 161"/>
                  <a:gd name="T14" fmla="*/ 14 w 155"/>
                  <a:gd name="T15" fmla="*/ 3 h 161"/>
                  <a:gd name="T16" fmla="*/ 20 w 155"/>
                  <a:gd name="T17" fmla="*/ 9 h 161"/>
                  <a:gd name="T18" fmla="*/ 17 w 155"/>
                  <a:gd name="T19" fmla="*/ 15 h 161"/>
                  <a:gd name="T20" fmla="*/ 12 w 155"/>
                  <a:gd name="T21" fmla="*/ 17 h 161"/>
                  <a:gd name="T22" fmla="*/ 12 w 155"/>
                  <a:gd name="T23" fmla="*/ 23 h 161"/>
                  <a:gd name="T24" fmla="*/ 16 w 155"/>
                  <a:gd name="T25" fmla="*/ 28 h 161"/>
                  <a:gd name="T26" fmla="*/ 16 w 155"/>
                  <a:gd name="T27" fmla="*/ 38 h 161"/>
                  <a:gd name="T28" fmla="*/ 8 w 155"/>
                  <a:gd name="T29" fmla="*/ 40 h 161"/>
                  <a:gd name="T30" fmla="*/ 8 w 155"/>
                  <a:gd name="T31" fmla="*/ 46 h 161"/>
                  <a:gd name="T32" fmla="*/ 2 w 155"/>
                  <a:gd name="T33" fmla="*/ 49 h 161"/>
                  <a:gd name="T34" fmla="*/ 0 w 155"/>
                  <a:gd name="T35" fmla="*/ 59 h 161"/>
                  <a:gd name="T36" fmla="*/ 0 w 155"/>
                  <a:gd name="T37" fmla="*/ 61 h 161"/>
                  <a:gd name="T38" fmla="*/ 2 w 155"/>
                  <a:gd name="T39" fmla="*/ 78 h 161"/>
                  <a:gd name="T40" fmla="*/ 14 w 155"/>
                  <a:gd name="T41" fmla="*/ 96 h 161"/>
                  <a:gd name="T42" fmla="*/ 17 w 155"/>
                  <a:gd name="T43" fmla="*/ 107 h 161"/>
                  <a:gd name="T44" fmla="*/ 29 w 155"/>
                  <a:gd name="T45" fmla="*/ 117 h 161"/>
                  <a:gd name="T46" fmla="*/ 45 w 155"/>
                  <a:gd name="T47" fmla="*/ 123 h 161"/>
                  <a:gd name="T48" fmla="*/ 56 w 155"/>
                  <a:gd name="T49" fmla="*/ 123 h 161"/>
                  <a:gd name="T50" fmla="*/ 66 w 155"/>
                  <a:gd name="T51" fmla="*/ 126 h 161"/>
                  <a:gd name="T52" fmla="*/ 72 w 155"/>
                  <a:gd name="T53" fmla="*/ 140 h 161"/>
                  <a:gd name="T54" fmla="*/ 74 w 155"/>
                  <a:gd name="T55" fmla="*/ 157 h 161"/>
                  <a:gd name="T56" fmla="*/ 93 w 155"/>
                  <a:gd name="T57" fmla="*/ 159 h 161"/>
                  <a:gd name="T58" fmla="*/ 103 w 155"/>
                  <a:gd name="T59" fmla="*/ 161 h 161"/>
                  <a:gd name="T60" fmla="*/ 112 w 155"/>
                  <a:gd name="T61" fmla="*/ 159 h 161"/>
                  <a:gd name="T62" fmla="*/ 126 w 155"/>
                  <a:gd name="T63" fmla="*/ 157 h 161"/>
                  <a:gd name="T64" fmla="*/ 134 w 155"/>
                  <a:gd name="T65" fmla="*/ 151 h 161"/>
                  <a:gd name="T66" fmla="*/ 141 w 155"/>
                  <a:gd name="T67" fmla="*/ 148 h 161"/>
                  <a:gd name="T68" fmla="*/ 145 w 155"/>
                  <a:gd name="T69" fmla="*/ 142 h 161"/>
                  <a:gd name="T70" fmla="*/ 155 w 155"/>
                  <a:gd name="T71" fmla="*/ 138 h 161"/>
                  <a:gd name="T72" fmla="*/ 138 w 155"/>
                  <a:gd name="T73" fmla="*/ 121 h 161"/>
                  <a:gd name="T74" fmla="*/ 138 w 155"/>
                  <a:gd name="T75" fmla="*/ 101 h 161"/>
                  <a:gd name="T76" fmla="*/ 139 w 155"/>
                  <a:gd name="T77" fmla="*/ 86 h 161"/>
                  <a:gd name="T78" fmla="*/ 130 w 155"/>
                  <a:gd name="T79" fmla="*/ 78 h 161"/>
                  <a:gd name="T80" fmla="*/ 130 w 155"/>
                  <a:gd name="T81" fmla="*/ 71 h 161"/>
                  <a:gd name="T82" fmla="*/ 139 w 155"/>
                  <a:gd name="T83" fmla="*/ 53 h 161"/>
                  <a:gd name="T84" fmla="*/ 139 w 155"/>
                  <a:gd name="T85" fmla="*/ 53 h 161"/>
                  <a:gd name="T86" fmla="*/ 139 w 155"/>
                  <a:gd name="T87" fmla="*/ 5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5" h="161">
                    <a:moveTo>
                      <a:pt x="139" y="53"/>
                    </a:moveTo>
                    <a:lnTo>
                      <a:pt x="112" y="40"/>
                    </a:lnTo>
                    <a:lnTo>
                      <a:pt x="114" y="32"/>
                    </a:lnTo>
                    <a:lnTo>
                      <a:pt x="112" y="26"/>
                    </a:lnTo>
                    <a:lnTo>
                      <a:pt x="81" y="15"/>
                    </a:lnTo>
                    <a:lnTo>
                      <a:pt x="60" y="1"/>
                    </a:lnTo>
                    <a:lnTo>
                      <a:pt x="20" y="0"/>
                    </a:lnTo>
                    <a:lnTo>
                      <a:pt x="14" y="3"/>
                    </a:lnTo>
                    <a:lnTo>
                      <a:pt x="20" y="9"/>
                    </a:lnTo>
                    <a:lnTo>
                      <a:pt x="17" y="15"/>
                    </a:lnTo>
                    <a:lnTo>
                      <a:pt x="12" y="17"/>
                    </a:lnTo>
                    <a:lnTo>
                      <a:pt x="12" y="23"/>
                    </a:lnTo>
                    <a:lnTo>
                      <a:pt x="16" y="28"/>
                    </a:lnTo>
                    <a:lnTo>
                      <a:pt x="16" y="38"/>
                    </a:lnTo>
                    <a:lnTo>
                      <a:pt x="8" y="40"/>
                    </a:lnTo>
                    <a:lnTo>
                      <a:pt x="8" y="46"/>
                    </a:lnTo>
                    <a:lnTo>
                      <a:pt x="2" y="49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2" y="78"/>
                    </a:lnTo>
                    <a:lnTo>
                      <a:pt x="14" y="96"/>
                    </a:lnTo>
                    <a:lnTo>
                      <a:pt x="17" y="107"/>
                    </a:lnTo>
                    <a:lnTo>
                      <a:pt x="29" y="117"/>
                    </a:lnTo>
                    <a:lnTo>
                      <a:pt x="45" y="123"/>
                    </a:lnTo>
                    <a:lnTo>
                      <a:pt x="56" y="123"/>
                    </a:lnTo>
                    <a:lnTo>
                      <a:pt x="66" y="126"/>
                    </a:lnTo>
                    <a:lnTo>
                      <a:pt x="72" y="140"/>
                    </a:lnTo>
                    <a:lnTo>
                      <a:pt x="74" y="157"/>
                    </a:lnTo>
                    <a:lnTo>
                      <a:pt x="93" y="159"/>
                    </a:lnTo>
                    <a:lnTo>
                      <a:pt x="103" y="161"/>
                    </a:lnTo>
                    <a:lnTo>
                      <a:pt x="112" y="159"/>
                    </a:lnTo>
                    <a:lnTo>
                      <a:pt x="126" y="157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45" y="142"/>
                    </a:lnTo>
                    <a:lnTo>
                      <a:pt x="155" y="138"/>
                    </a:lnTo>
                    <a:lnTo>
                      <a:pt x="138" y="121"/>
                    </a:lnTo>
                    <a:lnTo>
                      <a:pt x="138" y="101"/>
                    </a:lnTo>
                    <a:lnTo>
                      <a:pt x="139" y="86"/>
                    </a:lnTo>
                    <a:lnTo>
                      <a:pt x="130" y="78"/>
                    </a:lnTo>
                    <a:lnTo>
                      <a:pt x="130" y="71"/>
                    </a:lnTo>
                    <a:lnTo>
                      <a:pt x="139" y="53"/>
                    </a:lnTo>
                    <a:lnTo>
                      <a:pt x="139" y="53"/>
                    </a:lnTo>
                    <a:lnTo>
                      <a:pt x="139" y="5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" name="Freeform 223">
                <a:extLst>
                  <a:ext uri="{FF2B5EF4-FFF2-40B4-BE49-F238E27FC236}">
                    <a16:creationId xmlns:a16="http://schemas.microsoft.com/office/drawing/2014/main" id="{8D69E0D1-7497-46A7-B792-09232FF66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492"/>
                <a:ext cx="83" cy="82"/>
              </a:xfrm>
              <a:custGeom>
                <a:avLst/>
                <a:gdLst>
                  <a:gd name="T0" fmla="*/ 66 w 83"/>
                  <a:gd name="T1" fmla="*/ 76 h 82"/>
                  <a:gd name="T2" fmla="*/ 25 w 83"/>
                  <a:gd name="T3" fmla="*/ 74 h 82"/>
                  <a:gd name="T4" fmla="*/ 19 w 83"/>
                  <a:gd name="T5" fmla="*/ 78 h 82"/>
                  <a:gd name="T6" fmla="*/ 14 w 83"/>
                  <a:gd name="T7" fmla="*/ 76 h 82"/>
                  <a:gd name="T8" fmla="*/ 10 w 83"/>
                  <a:gd name="T9" fmla="*/ 80 h 82"/>
                  <a:gd name="T10" fmla="*/ 0 w 83"/>
                  <a:gd name="T11" fmla="*/ 82 h 82"/>
                  <a:gd name="T12" fmla="*/ 4 w 83"/>
                  <a:gd name="T13" fmla="*/ 64 h 82"/>
                  <a:gd name="T14" fmla="*/ 21 w 83"/>
                  <a:gd name="T15" fmla="*/ 39 h 82"/>
                  <a:gd name="T16" fmla="*/ 23 w 83"/>
                  <a:gd name="T17" fmla="*/ 26 h 82"/>
                  <a:gd name="T18" fmla="*/ 19 w 83"/>
                  <a:gd name="T19" fmla="*/ 12 h 82"/>
                  <a:gd name="T20" fmla="*/ 25 w 83"/>
                  <a:gd name="T21" fmla="*/ 9 h 82"/>
                  <a:gd name="T22" fmla="*/ 37 w 83"/>
                  <a:gd name="T23" fmla="*/ 12 h 82"/>
                  <a:gd name="T24" fmla="*/ 56 w 83"/>
                  <a:gd name="T25" fmla="*/ 10 h 82"/>
                  <a:gd name="T26" fmla="*/ 66 w 83"/>
                  <a:gd name="T27" fmla="*/ 0 h 82"/>
                  <a:gd name="T28" fmla="*/ 69 w 83"/>
                  <a:gd name="T29" fmla="*/ 10 h 82"/>
                  <a:gd name="T30" fmla="*/ 83 w 83"/>
                  <a:gd name="T31" fmla="*/ 30 h 82"/>
                  <a:gd name="T32" fmla="*/ 83 w 83"/>
                  <a:gd name="T33" fmla="*/ 41 h 82"/>
                  <a:gd name="T34" fmla="*/ 68 w 83"/>
                  <a:gd name="T35" fmla="*/ 53 h 82"/>
                  <a:gd name="T36" fmla="*/ 66 w 83"/>
                  <a:gd name="T37" fmla="*/ 76 h 82"/>
                  <a:gd name="T38" fmla="*/ 66 w 83"/>
                  <a:gd name="T39" fmla="*/ 76 h 82"/>
                  <a:gd name="T40" fmla="*/ 66 w 83"/>
                  <a:gd name="T41" fmla="*/ 7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" h="82">
                    <a:moveTo>
                      <a:pt x="66" y="76"/>
                    </a:moveTo>
                    <a:lnTo>
                      <a:pt x="25" y="74"/>
                    </a:lnTo>
                    <a:lnTo>
                      <a:pt x="19" y="78"/>
                    </a:lnTo>
                    <a:lnTo>
                      <a:pt x="14" y="76"/>
                    </a:lnTo>
                    <a:lnTo>
                      <a:pt x="10" y="80"/>
                    </a:lnTo>
                    <a:lnTo>
                      <a:pt x="0" y="82"/>
                    </a:lnTo>
                    <a:lnTo>
                      <a:pt x="4" y="64"/>
                    </a:lnTo>
                    <a:lnTo>
                      <a:pt x="21" y="39"/>
                    </a:lnTo>
                    <a:lnTo>
                      <a:pt x="23" y="26"/>
                    </a:lnTo>
                    <a:lnTo>
                      <a:pt x="19" y="12"/>
                    </a:lnTo>
                    <a:lnTo>
                      <a:pt x="25" y="9"/>
                    </a:lnTo>
                    <a:lnTo>
                      <a:pt x="37" y="12"/>
                    </a:lnTo>
                    <a:lnTo>
                      <a:pt x="56" y="10"/>
                    </a:lnTo>
                    <a:lnTo>
                      <a:pt x="66" y="0"/>
                    </a:lnTo>
                    <a:lnTo>
                      <a:pt x="69" y="10"/>
                    </a:lnTo>
                    <a:lnTo>
                      <a:pt x="83" y="30"/>
                    </a:lnTo>
                    <a:lnTo>
                      <a:pt x="83" y="41"/>
                    </a:lnTo>
                    <a:lnTo>
                      <a:pt x="68" y="53"/>
                    </a:lnTo>
                    <a:lnTo>
                      <a:pt x="66" y="76"/>
                    </a:lnTo>
                    <a:lnTo>
                      <a:pt x="66" y="76"/>
                    </a:lnTo>
                    <a:lnTo>
                      <a:pt x="66" y="7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Freeform 224">
                <a:extLst>
                  <a:ext uri="{FF2B5EF4-FFF2-40B4-BE49-F238E27FC236}">
                    <a16:creationId xmlns:a16="http://schemas.microsoft.com/office/drawing/2014/main" id="{6E854D92-1CD0-454A-A4B3-2E5BA00A4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804"/>
                <a:ext cx="200" cy="182"/>
              </a:xfrm>
              <a:custGeom>
                <a:avLst/>
                <a:gdLst>
                  <a:gd name="T0" fmla="*/ 63 w 200"/>
                  <a:gd name="T1" fmla="*/ 178 h 182"/>
                  <a:gd name="T2" fmla="*/ 57 w 200"/>
                  <a:gd name="T3" fmla="*/ 169 h 182"/>
                  <a:gd name="T4" fmla="*/ 50 w 200"/>
                  <a:gd name="T5" fmla="*/ 155 h 182"/>
                  <a:gd name="T6" fmla="*/ 44 w 200"/>
                  <a:gd name="T7" fmla="*/ 134 h 182"/>
                  <a:gd name="T8" fmla="*/ 38 w 200"/>
                  <a:gd name="T9" fmla="*/ 115 h 182"/>
                  <a:gd name="T10" fmla="*/ 32 w 200"/>
                  <a:gd name="T11" fmla="*/ 86 h 182"/>
                  <a:gd name="T12" fmla="*/ 31 w 200"/>
                  <a:gd name="T13" fmla="*/ 77 h 182"/>
                  <a:gd name="T14" fmla="*/ 10 w 200"/>
                  <a:gd name="T15" fmla="*/ 38 h 182"/>
                  <a:gd name="T16" fmla="*/ 10 w 200"/>
                  <a:gd name="T17" fmla="*/ 32 h 182"/>
                  <a:gd name="T18" fmla="*/ 2 w 200"/>
                  <a:gd name="T19" fmla="*/ 23 h 182"/>
                  <a:gd name="T20" fmla="*/ 0 w 200"/>
                  <a:gd name="T21" fmla="*/ 6 h 182"/>
                  <a:gd name="T22" fmla="*/ 11 w 200"/>
                  <a:gd name="T23" fmla="*/ 0 h 182"/>
                  <a:gd name="T24" fmla="*/ 26 w 200"/>
                  <a:gd name="T25" fmla="*/ 0 h 182"/>
                  <a:gd name="T26" fmla="*/ 32 w 200"/>
                  <a:gd name="T27" fmla="*/ 6 h 182"/>
                  <a:gd name="T28" fmla="*/ 49 w 200"/>
                  <a:gd name="T29" fmla="*/ 0 h 182"/>
                  <a:gd name="T30" fmla="*/ 90 w 200"/>
                  <a:gd name="T31" fmla="*/ 2 h 182"/>
                  <a:gd name="T32" fmla="*/ 104 w 200"/>
                  <a:gd name="T33" fmla="*/ 9 h 182"/>
                  <a:gd name="T34" fmla="*/ 117 w 200"/>
                  <a:gd name="T35" fmla="*/ 14 h 182"/>
                  <a:gd name="T36" fmla="*/ 133 w 200"/>
                  <a:gd name="T37" fmla="*/ 9 h 182"/>
                  <a:gd name="T38" fmla="*/ 148 w 200"/>
                  <a:gd name="T39" fmla="*/ 9 h 182"/>
                  <a:gd name="T40" fmla="*/ 160 w 200"/>
                  <a:gd name="T41" fmla="*/ 2 h 182"/>
                  <a:gd name="T42" fmla="*/ 169 w 200"/>
                  <a:gd name="T43" fmla="*/ 6 h 182"/>
                  <a:gd name="T44" fmla="*/ 185 w 200"/>
                  <a:gd name="T45" fmla="*/ 6 h 182"/>
                  <a:gd name="T46" fmla="*/ 194 w 200"/>
                  <a:gd name="T47" fmla="*/ 8 h 182"/>
                  <a:gd name="T48" fmla="*/ 200 w 200"/>
                  <a:gd name="T49" fmla="*/ 14 h 182"/>
                  <a:gd name="T50" fmla="*/ 187 w 200"/>
                  <a:gd name="T51" fmla="*/ 11 h 182"/>
                  <a:gd name="T52" fmla="*/ 171 w 200"/>
                  <a:gd name="T53" fmla="*/ 19 h 182"/>
                  <a:gd name="T54" fmla="*/ 160 w 200"/>
                  <a:gd name="T55" fmla="*/ 15 h 182"/>
                  <a:gd name="T56" fmla="*/ 135 w 200"/>
                  <a:gd name="T57" fmla="*/ 23 h 182"/>
                  <a:gd name="T58" fmla="*/ 133 w 200"/>
                  <a:gd name="T59" fmla="*/ 71 h 182"/>
                  <a:gd name="T60" fmla="*/ 119 w 200"/>
                  <a:gd name="T61" fmla="*/ 73 h 182"/>
                  <a:gd name="T62" fmla="*/ 117 w 200"/>
                  <a:gd name="T63" fmla="*/ 113 h 182"/>
                  <a:gd name="T64" fmla="*/ 115 w 200"/>
                  <a:gd name="T65" fmla="*/ 178 h 182"/>
                  <a:gd name="T66" fmla="*/ 98 w 200"/>
                  <a:gd name="T67" fmla="*/ 182 h 182"/>
                  <a:gd name="T68" fmla="*/ 88 w 200"/>
                  <a:gd name="T69" fmla="*/ 180 h 182"/>
                  <a:gd name="T70" fmla="*/ 81 w 200"/>
                  <a:gd name="T71" fmla="*/ 176 h 182"/>
                  <a:gd name="T72" fmla="*/ 77 w 200"/>
                  <a:gd name="T73" fmla="*/ 171 h 182"/>
                  <a:gd name="T74" fmla="*/ 73 w 200"/>
                  <a:gd name="T75" fmla="*/ 171 h 182"/>
                  <a:gd name="T76" fmla="*/ 63 w 200"/>
                  <a:gd name="T77" fmla="*/ 178 h 182"/>
                  <a:gd name="T78" fmla="*/ 63 w 200"/>
                  <a:gd name="T79" fmla="*/ 178 h 182"/>
                  <a:gd name="T80" fmla="*/ 63 w 200"/>
                  <a:gd name="T81" fmla="*/ 17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0" h="182">
                    <a:moveTo>
                      <a:pt x="63" y="178"/>
                    </a:moveTo>
                    <a:lnTo>
                      <a:pt x="57" y="169"/>
                    </a:lnTo>
                    <a:lnTo>
                      <a:pt x="50" y="155"/>
                    </a:lnTo>
                    <a:lnTo>
                      <a:pt x="44" y="134"/>
                    </a:lnTo>
                    <a:lnTo>
                      <a:pt x="38" y="115"/>
                    </a:lnTo>
                    <a:lnTo>
                      <a:pt x="32" y="86"/>
                    </a:lnTo>
                    <a:lnTo>
                      <a:pt x="31" y="77"/>
                    </a:lnTo>
                    <a:lnTo>
                      <a:pt x="10" y="38"/>
                    </a:lnTo>
                    <a:lnTo>
                      <a:pt x="10" y="32"/>
                    </a:lnTo>
                    <a:lnTo>
                      <a:pt x="2" y="23"/>
                    </a:lnTo>
                    <a:lnTo>
                      <a:pt x="0" y="6"/>
                    </a:lnTo>
                    <a:lnTo>
                      <a:pt x="11" y="0"/>
                    </a:lnTo>
                    <a:lnTo>
                      <a:pt x="26" y="0"/>
                    </a:lnTo>
                    <a:lnTo>
                      <a:pt x="32" y="6"/>
                    </a:lnTo>
                    <a:lnTo>
                      <a:pt x="49" y="0"/>
                    </a:lnTo>
                    <a:lnTo>
                      <a:pt x="90" y="2"/>
                    </a:lnTo>
                    <a:lnTo>
                      <a:pt x="104" y="9"/>
                    </a:lnTo>
                    <a:lnTo>
                      <a:pt x="117" y="14"/>
                    </a:lnTo>
                    <a:lnTo>
                      <a:pt x="133" y="9"/>
                    </a:lnTo>
                    <a:lnTo>
                      <a:pt x="148" y="9"/>
                    </a:lnTo>
                    <a:lnTo>
                      <a:pt x="160" y="2"/>
                    </a:lnTo>
                    <a:lnTo>
                      <a:pt x="169" y="6"/>
                    </a:lnTo>
                    <a:lnTo>
                      <a:pt x="185" y="6"/>
                    </a:lnTo>
                    <a:lnTo>
                      <a:pt x="194" y="8"/>
                    </a:lnTo>
                    <a:lnTo>
                      <a:pt x="200" y="14"/>
                    </a:lnTo>
                    <a:lnTo>
                      <a:pt x="187" y="11"/>
                    </a:lnTo>
                    <a:lnTo>
                      <a:pt x="171" y="19"/>
                    </a:lnTo>
                    <a:lnTo>
                      <a:pt x="160" y="15"/>
                    </a:lnTo>
                    <a:lnTo>
                      <a:pt x="135" y="23"/>
                    </a:lnTo>
                    <a:lnTo>
                      <a:pt x="133" y="71"/>
                    </a:lnTo>
                    <a:lnTo>
                      <a:pt x="119" y="73"/>
                    </a:lnTo>
                    <a:lnTo>
                      <a:pt x="117" y="113"/>
                    </a:lnTo>
                    <a:lnTo>
                      <a:pt x="115" y="178"/>
                    </a:lnTo>
                    <a:lnTo>
                      <a:pt x="98" y="182"/>
                    </a:lnTo>
                    <a:lnTo>
                      <a:pt x="88" y="180"/>
                    </a:lnTo>
                    <a:lnTo>
                      <a:pt x="81" y="176"/>
                    </a:lnTo>
                    <a:lnTo>
                      <a:pt x="77" y="171"/>
                    </a:lnTo>
                    <a:lnTo>
                      <a:pt x="73" y="171"/>
                    </a:lnTo>
                    <a:lnTo>
                      <a:pt x="63" y="178"/>
                    </a:lnTo>
                    <a:lnTo>
                      <a:pt x="63" y="178"/>
                    </a:lnTo>
                    <a:lnTo>
                      <a:pt x="63" y="17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" name="Freeform 225">
                <a:extLst>
                  <a:ext uri="{FF2B5EF4-FFF2-40B4-BE49-F238E27FC236}">
                    <a16:creationId xmlns:a16="http://schemas.microsoft.com/office/drawing/2014/main" id="{04ACF824-6812-49D2-B8CD-2E037F265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2" y="2815"/>
                <a:ext cx="119" cy="136"/>
              </a:xfrm>
              <a:custGeom>
                <a:avLst/>
                <a:gdLst>
                  <a:gd name="T0" fmla="*/ 119 w 119"/>
                  <a:gd name="T1" fmla="*/ 65 h 136"/>
                  <a:gd name="T2" fmla="*/ 113 w 119"/>
                  <a:gd name="T3" fmla="*/ 56 h 136"/>
                  <a:gd name="T4" fmla="*/ 106 w 119"/>
                  <a:gd name="T5" fmla="*/ 36 h 136"/>
                  <a:gd name="T6" fmla="*/ 104 w 119"/>
                  <a:gd name="T7" fmla="*/ 27 h 136"/>
                  <a:gd name="T8" fmla="*/ 83 w 119"/>
                  <a:gd name="T9" fmla="*/ 11 h 136"/>
                  <a:gd name="T10" fmla="*/ 83 w 119"/>
                  <a:gd name="T11" fmla="*/ 3 h 136"/>
                  <a:gd name="T12" fmla="*/ 69 w 119"/>
                  <a:gd name="T13" fmla="*/ 0 h 136"/>
                  <a:gd name="T14" fmla="*/ 54 w 119"/>
                  <a:gd name="T15" fmla="*/ 8 h 136"/>
                  <a:gd name="T16" fmla="*/ 42 w 119"/>
                  <a:gd name="T17" fmla="*/ 4 h 136"/>
                  <a:gd name="T18" fmla="*/ 18 w 119"/>
                  <a:gd name="T19" fmla="*/ 11 h 136"/>
                  <a:gd name="T20" fmla="*/ 16 w 119"/>
                  <a:gd name="T21" fmla="*/ 59 h 136"/>
                  <a:gd name="T22" fmla="*/ 2 w 119"/>
                  <a:gd name="T23" fmla="*/ 61 h 136"/>
                  <a:gd name="T24" fmla="*/ 0 w 119"/>
                  <a:gd name="T25" fmla="*/ 102 h 136"/>
                  <a:gd name="T26" fmla="*/ 10 w 119"/>
                  <a:gd name="T27" fmla="*/ 111 h 136"/>
                  <a:gd name="T28" fmla="*/ 16 w 119"/>
                  <a:gd name="T29" fmla="*/ 136 h 136"/>
                  <a:gd name="T30" fmla="*/ 27 w 119"/>
                  <a:gd name="T31" fmla="*/ 136 h 136"/>
                  <a:gd name="T32" fmla="*/ 46 w 119"/>
                  <a:gd name="T33" fmla="*/ 117 h 136"/>
                  <a:gd name="T34" fmla="*/ 54 w 119"/>
                  <a:gd name="T35" fmla="*/ 115 h 136"/>
                  <a:gd name="T36" fmla="*/ 60 w 119"/>
                  <a:gd name="T37" fmla="*/ 121 h 136"/>
                  <a:gd name="T38" fmla="*/ 73 w 119"/>
                  <a:gd name="T39" fmla="*/ 119 h 136"/>
                  <a:gd name="T40" fmla="*/ 83 w 119"/>
                  <a:gd name="T41" fmla="*/ 107 h 136"/>
                  <a:gd name="T42" fmla="*/ 85 w 119"/>
                  <a:gd name="T43" fmla="*/ 90 h 136"/>
                  <a:gd name="T44" fmla="*/ 100 w 119"/>
                  <a:gd name="T45" fmla="*/ 86 h 136"/>
                  <a:gd name="T46" fmla="*/ 104 w 119"/>
                  <a:gd name="T47" fmla="*/ 79 h 136"/>
                  <a:gd name="T48" fmla="*/ 119 w 119"/>
                  <a:gd name="T49" fmla="*/ 65 h 136"/>
                  <a:gd name="T50" fmla="*/ 119 w 119"/>
                  <a:gd name="T51" fmla="*/ 65 h 136"/>
                  <a:gd name="T52" fmla="*/ 119 w 119"/>
                  <a:gd name="T53" fmla="*/ 6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36">
                    <a:moveTo>
                      <a:pt x="119" y="65"/>
                    </a:moveTo>
                    <a:lnTo>
                      <a:pt x="113" y="56"/>
                    </a:lnTo>
                    <a:lnTo>
                      <a:pt x="106" y="36"/>
                    </a:lnTo>
                    <a:lnTo>
                      <a:pt x="104" y="27"/>
                    </a:lnTo>
                    <a:lnTo>
                      <a:pt x="83" y="11"/>
                    </a:lnTo>
                    <a:lnTo>
                      <a:pt x="83" y="3"/>
                    </a:lnTo>
                    <a:lnTo>
                      <a:pt x="69" y="0"/>
                    </a:lnTo>
                    <a:lnTo>
                      <a:pt x="54" y="8"/>
                    </a:lnTo>
                    <a:lnTo>
                      <a:pt x="42" y="4"/>
                    </a:lnTo>
                    <a:lnTo>
                      <a:pt x="18" y="11"/>
                    </a:lnTo>
                    <a:lnTo>
                      <a:pt x="16" y="59"/>
                    </a:lnTo>
                    <a:lnTo>
                      <a:pt x="2" y="61"/>
                    </a:lnTo>
                    <a:lnTo>
                      <a:pt x="0" y="102"/>
                    </a:lnTo>
                    <a:lnTo>
                      <a:pt x="10" y="111"/>
                    </a:lnTo>
                    <a:lnTo>
                      <a:pt x="16" y="136"/>
                    </a:lnTo>
                    <a:lnTo>
                      <a:pt x="27" y="136"/>
                    </a:lnTo>
                    <a:lnTo>
                      <a:pt x="46" y="117"/>
                    </a:lnTo>
                    <a:lnTo>
                      <a:pt x="54" y="115"/>
                    </a:lnTo>
                    <a:lnTo>
                      <a:pt x="60" y="121"/>
                    </a:lnTo>
                    <a:lnTo>
                      <a:pt x="73" y="119"/>
                    </a:lnTo>
                    <a:lnTo>
                      <a:pt x="83" y="107"/>
                    </a:lnTo>
                    <a:lnTo>
                      <a:pt x="85" y="90"/>
                    </a:lnTo>
                    <a:lnTo>
                      <a:pt x="100" y="86"/>
                    </a:lnTo>
                    <a:lnTo>
                      <a:pt x="104" y="79"/>
                    </a:lnTo>
                    <a:lnTo>
                      <a:pt x="119" y="65"/>
                    </a:lnTo>
                    <a:lnTo>
                      <a:pt x="119" y="65"/>
                    </a:lnTo>
                    <a:lnTo>
                      <a:pt x="119" y="6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Freeform 226">
                <a:extLst>
                  <a:ext uri="{FF2B5EF4-FFF2-40B4-BE49-F238E27FC236}">
                    <a16:creationId xmlns:a16="http://schemas.microsoft.com/office/drawing/2014/main" id="{C69E1D88-5F9F-4268-9D05-CF02C5C8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5" y="2784"/>
                <a:ext cx="102" cy="99"/>
              </a:xfrm>
              <a:custGeom>
                <a:avLst/>
                <a:gdLst>
                  <a:gd name="T0" fmla="*/ 40 w 102"/>
                  <a:gd name="T1" fmla="*/ 8 h 99"/>
                  <a:gd name="T2" fmla="*/ 39 w 102"/>
                  <a:gd name="T3" fmla="*/ 14 h 99"/>
                  <a:gd name="T4" fmla="*/ 29 w 102"/>
                  <a:gd name="T5" fmla="*/ 20 h 99"/>
                  <a:gd name="T6" fmla="*/ 21 w 102"/>
                  <a:gd name="T7" fmla="*/ 22 h 99"/>
                  <a:gd name="T8" fmla="*/ 14 w 102"/>
                  <a:gd name="T9" fmla="*/ 34 h 99"/>
                  <a:gd name="T10" fmla="*/ 0 w 102"/>
                  <a:gd name="T11" fmla="*/ 34 h 99"/>
                  <a:gd name="T12" fmla="*/ 0 w 102"/>
                  <a:gd name="T13" fmla="*/ 43 h 99"/>
                  <a:gd name="T14" fmla="*/ 21 w 102"/>
                  <a:gd name="T15" fmla="*/ 58 h 99"/>
                  <a:gd name="T16" fmla="*/ 23 w 102"/>
                  <a:gd name="T17" fmla="*/ 68 h 99"/>
                  <a:gd name="T18" fmla="*/ 31 w 102"/>
                  <a:gd name="T19" fmla="*/ 87 h 99"/>
                  <a:gd name="T20" fmla="*/ 37 w 102"/>
                  <a:gd name="T21" fmla="*/ 97 h 99"/>
                  <a:gd name="T22" fmla="*/ 48 w 102"/>
                  <a:gd name="T23" fmla="*/ 97 h 99"/>
                  <a:gd name="T24" fmla="*/ 56 w 102"/>
                  <a:gd name="T25" fmla="*/ 93 h 99"/>
                  <a:gd name="T26" fmla="*/ 77 w 102"/>
                  <a:gd name="T27" fmla="*/ 99 h 99"/>
                  <a:gd name="T28" fmla="*/ 85 w 102"/>
                  <a:gd name="T29" fmla="*/ 91 h 99"/>
                  <a:gd name="T30" fmla="*/ 87 w 102"/>
                  <a:gd name="T31" fmla="*/ 74 h 99"/>
                  <a:gd name="T32" fmla="*/ 100 w 102"/>
                  <a:gd name="T33" fmla="*/ 66 h 99"/>
                  <a:gd name="T34" fmla="*/ 102 w 102"/>
                  <a:gd name="T35" fmla="*/ 60 h 99"/>
                  <a:gd name="T36" fmla="*/ 94 w 102"/>
                  <a:gd name="T37" fmla="*/ 51 h 99"/>
                  <a:gd name="T38" fmla="*/ 94 w 102"/>
                  <a:gd name="T39" fmla="*/ 43 h 99"/>
                  <a:gd name="T40" fmla="*/ 98 w 102"/>
                  <a:gd name="T41" fmla="*/ 39 h 99"/>
                  <a:gd name="T42" fmla="*/ 98 w 102"/>
                  <a:gd name="T43" fmla="*/ 19 h 99"/>
                  <a:gd name="T44" fmla="*/ 90 w 102"/>
                  <a:gd name="T45" fmla="*/ 11 h 99"/>
                  <a:gd name="T46" fmla="*/ 58 w 102"/>
                  <a:gd name="T47" fmla="*/ 0 h 99"/>
                  <a:gd name="T48" fmla="*/ 44 w 102"/>
                  <a:gd name="T49" fmla="*/ 2 h 99"/>
                  <a:gd name="T50" fmla="*/ 40 w 102"/>
                  <a:gd name="T51" fmla="*/ 8 h 99"/>
                  <a:gd name="T52" fmla="*/ 40 w 102"/>
                  <a:gd name="T53" fmla="*/ 8 h 99"/>
                  <a:gd name="T54" fmla="*/ 40 w 102"/>
                  <a:gd name="T55" fmla="*/ 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99">
                    <a:moveTo>
                      <a:pt x="40" y="8"/>
                    </a:moveTo>
                    <a:lnTo>
                      <a:pt x="39" y="14"/>
                    </a:lnTo>
                    <a:lnTo>
                      <a:pt x="29" y="20"/>
                    </a:lnTo>
                    <a:lnTo>
                      <a:pt x="21" y="22"/>
                    </a:lnTo>
                    <a:lnTo>
                      <a:pt x="14" y="34"/>
                    </a:lnTo>
                    <a:lnTo>
                      <a:pt x="0" y="34"/>
                    </a:lnTo>
                    <a:lnTo>
                      <a:pt x="0" y="43"/>
                    </a:lnTo>
                    <a:lnTo>
                      <a:pt x="21" y="58"/>
                    </a:lnTo>
                    <a:lnTo>
                      <a:pt x="23" y="68"/>
                    </a:lnTo>
                    <a:lnTo>
                      <a:pt x="31" y="87"/>
                    </a:lnTo>
                    <a:lnTo>
                      <a:pt x="37" y="97"/>
                    </a:lnTo>
                    <a:lnTo>
                      <a:pt x="48" y="97"/>
                    </a:lnTo>
                    <a:lnTo>
                      <a:pt x="56" y="93"/>
                    </a:lnTo>
                    <a:lnTo>
                      <a:pt x="77" y="99"/>
                    </a:lnTo>
                    <a:lnTo>
                      <a:pt x="85" y="91"/>
                    </a:lnTo>
                    <a:lnTo>
                      <a:pt x="87" y="74"/>
                    </a:lnTo>
                    <a:lnTo>
                      <a:pt x="100" y="66"/>
                    </a:lnTo>
                    <a:lnTo>
                      <a:pt x="102" y="60"/>
                    </a:lnTo>
                    <a:lnTo>
                      <a:pt x="94" y="51"/>
                    </a:lnTo>
                    <a:lnTo>
                      <a:pt x="94" y="43"/>
                    </a:lnTo>
                    <a:lnTo>
                      <a:pt x="98" y="39"/>
                    </a:lnTo>
                    <a:lnTo>
                      <a:pt x="98" y="19"/>
                    </a:lnTo>
                    <a:lnTo>
                      <a:pt x="90" y="11"/>
                    </a:lnTo>
                    <a:lnTo>
                      <a:pt x="58" y="0"/>
                    </a:lnTo>
                    <a:lnTo>
                      <a:pt x="44" y="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Freeform 227">
                <a:extLst>
                  <a:ext uri="{FF2B5EF4-FFF2-40B4-BE49-F238E27FC236}">
                    <a16:creationId xmlns:a16="http://schemas.microsoft.com/office/drawing/2014/main" id="{E2F3F00D-CFE7-46BC-AD86-A2E84E004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526"/>
                <a:ext cx="27" cy="13"/>
              </a:xfrm>
              <a:custGeom>
                <a:avLst/>
                <a:gdLst>
                  <a:gd name="T0" fmla="*/ 4 w 27"/>
                  <a:gd name="T1" fmla="*/ 0 h 13"/>
                  <a:gd name="T2" fmla="*/ 0 w 27"/>
                  <a:gd name="T3" fmla="*/ 13 h 13"/>
                  <a:gd name="T4" fmla="*/ 27 w 27"/>
                  <a:gd name="T5" fmla="*/ 13 h 13"/>
                  <a:gd name="T6" fmla="*/ 25 w 27"/>
                  <a:gd name="T7" fmla="*/ 0 h 13"/>
                  <a:gd name="T8" fmla="*/ 4 w 27"/>
                  <a:gd name="T9" fmla="*/ 0 h 13"/>
                  <a:gd name="T10" fmla="*/ 4 w 27"/>
                  <a:gd name="T11" fmla="*/ 0 h 13"/>
                  <a:gd name="T12" fmla="*/ 4 w 27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3">
                    <a:moveTo>
                      <a:pt x="4" y="0"/>
                    </a:moveTo>
                    <a:lnTo>
                      <a:pt x="0" y="13"/>
                    </a:lnTo>
                    <a:lnTo>
                      <a:pt x="27" y="13"/>
                    </a:lnTo>
                    <a:lnTo>
                      <a:pt x="2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Freeform 228">
                <a:extLst>
                  <a:ext uri="{FF2B5EF4-FFF2-40B4-BE49-F238E27FC236}">
                    <a16:creationId xmlns:a16="http://schemas.microsoft.com/office/drawing/2014/main" id="{A00BC5D7-5DAD-4F5B-9148-C639B82CA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3" y="2442"/>
                <a:ext cx="55" cy="53"/>
              </a:xfrm>
              <a:custGeom>
                <a:avLst/>
                <a:gdLst>
                  <a:gd name="T0" fmla="*/ 41 w 55"/>
                  <a:gd name="T1" fmla="*/ 26 h 53"/>
                  <a:gd name="T2" fmla="*/ 55 w 55"/>
                  <a:gd name="T3" fmla="*/ 33 h 53"/>
                  <a:gd name="T4" fmla="*/ 55 w 55"/>
                  <a:gd name="T5" fmla="*/ 41 h 53"/>
                  <a:gd name="T6" fmla="*/ 51 w 55"/>
                  <a:gd name="T7" fmla="*/ 53 h 53"/>
                  <a:gd name="T8" fmla="*/ 32 w 55"/>
                  <a:gd name="T9" fmla="*/ 47 h 53"/>
                  <a:gd name="T10" fmla="*/ 14 w 55"/>
                  <a:gd name="T11" fmla="*/ 32 h 53"/>
                  <a:gd name="T12" fmla="*/ 0 w 55"/>
                  <a:gd name="T13" fmla="*/ 19 h 53"/>
                  <a:gd name="T14" fmla="*/ 14 w 55"/>
                  <a:gd name="T15" fmla="*/ 0 h 53"/>
                  <a:gd name="T16" fmla="*/ 24 w 55"/>
                  <a:gd name="T17" fmla="*/ 4 h 53"/>
                  <a:gd name="T18" fmla="*/ 28 w 55"/>
                  <a:gd name="T19" fmla="*/ 8 h 53"/>
                  <a:gd name="T20" fmla="*/ 41 w 55"/>
                  <a:gd name="T21" fmla="*/ 12 h 53"/>
                  <a:gd name="T22" fmla="*/ 41 w 55"/>
                  <a:gd name="T23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" h="53">
                    <a:moveTo>
                      <a:pt x="41" y="26"/>
                    </a:moveTo>
                    <a:lnTo>
                      <a:pt x="55" y="33"/>
                    </a:lnTo>
                    <a:lnTo>
                      <a:pt x="55" y="41"/>
                    </a:lnTo>
                    <a:lnTo>
                      <a:pt x="51" y="53"/>
                    </a:lnTo>
                    <a:lnTo>
                      <a:pt x="32" y="47"/>
                    </a:lnTo>
                    <a:lnTo>
                      <a:pt x="14" y="32"/>
                    </a:lnTo>
                    <a:lnTo>
                      <a:pt x="0" y="19"/>
                    </a:lnTo>
                    <a:lnTo>
                      <a:pt x="14" y="0"/>
                    </a:lnTo>
                    <a:lnTo>
                      <a:pt x="24" y="4"/>
                    </a:lnTo>
                    <a:lnTo>
                      <a:pt x="28" y="8"/>
                    </a:lnTo>
                    <a:lnTo>
                      <a:pt x="41" y="12"/>
                    </a:lnTo>
                    <a:lnTo>
                      <a:pt x="41" y="2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" name="Freeform 229">
                <a:extLst>
                  <a:ext uri="{FF2B5EF4-FFF2-40B4-BE49-F238E27FC236}">
                    <a16:creationId xmlns:a16="http://schemas.microsoft.com/office/drawing/2014/main" id="{76F6FBAA-552C-4234-ABD3-704CFC9B1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590"/>
                <a:ext cx="22" cy="26"/>
              </a:xfrm>
              <a:custGeom>
                <a:avLst/>
                <a:gdLst>
                  <a:gd name="T0" fmla="*/ 0 w 22"/>
                  <a:gd name="T1" fmla="*/ 0 h 26"/>
                  <a:gd name="T2" fmla="*/ 4 w 22"/>
                  <a:gd name="T3" fmla="*/ 0 h 26"/>
                  <a:gd name="T4" fmla="*/ 6 w 22"/>
                  <a:gd name="T5" fmla="*/ 1 h 26"/>
                  <a:gd name="T6" fmla="*/ 10 w 22"/>
                  <a:gd name="T7" fmla="*/ 1 h 26"/>
                  <a:gd name="T8" fmla="*/ 12 w 22"/>
                  <a:gd name="T9" fmla="*/ 0 h 26"/>
                  <a:gd name="T10" fmla="*/ 18 w 22"/>
                  <a:gd name="T11" fmla="*/ 0 h 26"/>
                  <a:gd name="T12" fmla="*/ 22 w 22"/>
                  <a:gd name="T13" fmla="*/ 5 h 26"/>
                  <a:gd name="T14" fmla="*/ 22 w 22"/>
                  <a:gd name="T15" fmla="*/ 15 h 26"/>
                  <a:gd name="T16" fmla="*/ 14 w 22"/>
                  <a:gd name="T17" fmla="*/ 17 h 26"/>
                  <a:gd name="T18" fmla="*/ 14 w 22"/>
                  <a:gd name="T19" fmla="*/ 23 h 26"/>
                  <a:gd name="T20" fmla="*/ 8 w 22"/>
                  <a:gd name="T21" fmla="*/ 26 h 26"/>
                  <a:gd name="T22" fmla="*/ 8 w 22"/>
                  <a:gd name="T23" fmla="*/ 17 h 26"/>
                  <a:gd name="T24" fmla="*/ 2 w 22"/>
                  <a:gd name="T25" fmla="*/ 11 h 26"/>
                  <a:gd name="T26" fmla="*/ 0 w 22"/>
                  <a:gd name="T27" fmla="*/ 0 h 26"/>
                  <a:gd name="T28" fmla="*/ 0 w 22"/>
                  <a:gd name="T29" fmla="*/ 0 h 26"/>
                  <a:gd name="T30" fmla="*/ 0 w 22"/>
                  <a:gd name="T3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6">
                    <a:moveTo>
                      <a:pt x="0" y="0"/>
                    </a:moveTo>
                    <a:lnTo>
                      <a:pt x="4" y="0"/>
                    </a:lnTo>
                    <a:lnTo>
                      <a:pt x="6" y="1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2" y="5"/>
                    </a:lnTo>
                    <a:lnTo>
                      <a:pt x="22" y="15"/>
                    </a:lnTo>
                    <a:lnTo>
                      <a:pt x="14" y="17"/>
                    </a:lnTo>
                    <a:lnTo>
                      <a:pt x="14" y="23"/>
                    </a:lnTo>
                    <a:lnTo>
                      <a:pt x="8" y="26"/>
                    </a:lnTo>
                    <a:lnTo>
                      <a:pt x="8" y="17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Freeform 230">
                <a:extLst>
                  <a:ext uri="{FF2B5EF4-FFF2-40B4-BE49-F238E27FC236}">
                    <a16:creationId xmlns:a16="http://schemas.microsoft.com/office/drawing/2014/main" id="{82C2A3D4-3F9C-422C-A35F-FDA160BBD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0" y="1610"/>
                <a:ext cx="42" cy="21"/>
              </a:xfrm>
              <a:custGeom>
                <a:avLst/>
                <a:gdLst>
                  <a:gd name="T0" fmla="*/ 22 w 42"/>
                  <a:gd name="T1" fmla="*/ 21 h 21"/>
                  <a:gd name="T2" fmla="*/ 8 w 42"/>
                  <a:gd name="T3" fmla="*/ 17 h 21"/>
                  <a:gd name="T4" fmla="*/ 3 w 42"/>
                  <a:gd name="T5" fmla="*/ 17 h 21"/>
                  <a:gd name="T6" fmla="*/ 0 w 42"/>
                  <a:gd name="T7" fmla="*/ 16 h 21"/>
                  <a:gd name="T8" fmla="*/ 2 w 42"/>
                  <a:gd name="T9" fmla="*/ 11 h 21"/>
                  <a:gd name="T10" fmla="*/ 0 w 42"/>
                  <a:gd name="T11" fmla="*/ 8 h 21"/>
                  <a:gd name="T12" fmla="*/ 1 w 42"/>
                  <a:gd name="T13" fmla="*/ 3 h 21"/>
                  <a:gd name="T14" fmla="*/ 17 w 42"/>
                  <a:gd name="T15" fmla="*/ 2 h 21"/>
                  <a:gd name="T16" fmla="*/ 19 w 42"/>
                  <a:gd name="T17" fmla="*/ 0 h 21"/>
                  <a:gd name="T18" fmla="*/ 29 w 42"/>
                  <a:gd name="T19" fmla="*/ 2 h 21"/>
                  <a:gd name="T20" fmla="*/ 36 w 42"/>
                  <a:gd name="T21" fmla="*/ 8 h 21"/>
                  <a:gd name="T22" fmla="*/ 42 w 42"/>
                  <a:gd name="T23" fmla="*/ 19 h 21"/>
                  <a:gd name="T24" fmla="*/ 22 w 42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1">
                    <a:moveTo>
                      <a:pt x="22" y="21"/>
                    </a:moveTo>
                    <a:lnTo>
                      <a:pt x="8" y="17"/>
                    </a:lnTo>
                    <a:lnTo>
                      <a:pt x="3" y="17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3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29" y="2"/>
                    </a:lnTo>
                    <a:lnTo>
                      <a:pt x="36" y="8"/>
                    </a:lnTo>
                    <a:lnTo>
                      <a:pt x="42" y="19"/>
                    </a:lnTo>
                    <a:lnTo>
                      <a:pt x="22" y="2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Freeform 231">
                <a:extLst>
                  <a:ext uri="{FF2B5EF4-FFF2-40B4-BE49-F238E27FC236}">
                    <a16:creationId xmlns:a16="http://schemas.microsoft.com/office/drawing/2014/main" id="{1A61BFF9-02F3-455B-956B-B8453B2A7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618"/>
                <a:ext cx="145" cy="132"/>
              </a:xfrm>
              <a:custGeom>
                <a:avLst/>
                <a:gdLst>
                  <a:gd name="T0" fmla="*/ 11 w 145"/>
                  <a:gd name="T1" fmla="*/ 17 h 132"/>
                  <a:gd name="T2" fmla="*/ 20 w 145"/>
                  <a:gd name="T3" fmla="*/ 17 h 132"/>
                  <a:gd name="T4" fmla="*/ 32 w 145"/>
                  <a:gd name="T5" fmla="*/ 8 h 132"/>
                  <a:gd name="T6" fmla="*/ 43 w 145"/>
                  <a:gd name="T7" fmla="*/ 4 h 132"/>
                  <a:gd name="T8" fmla="*/ 47 w 145"/>
                  <a:gd name="T9" fmla="*/ 0 h 132"/>
                  <a:gd name="T10" fmla="*/ 63 w 145"/>
                  <a:gd name="T11" fmla="*/ 2 h 132"/>
                  <a:gd name="T12" fmla="*/ 64 w 145"/>
                  <a:gd name="T13" fmla="*/ 11 h 132"/>
                  <a:gd name="T14" fmla="*/ 74 w 145"/>
                  <a:gd name="T15" fmla="*/ 13 h 132"/>
                  <a:gd name="T16" fmla="*/ 82 w 145"/>
                  <a:gd name="T17" fmla="*/ 8 h 132"/>
                  <a:gd name="T18" fmla="*/ 86 w 145"/>
                  <a:gd name="T19" fmla="*/ 9 h 132"/>
                  <a:gd name="T20" fmla="*/ 91 w 145"/>
                  <a:gd name="T21" fmla="*/ 9 h 132"/>
                  <a:gd name="T22" fmla="*/ 105 w 145"/>
                  <a:gd name="T23" fmla="*/ 13 h 132"/>
                  <a:gd name="T24" fmla="*/ 126 w 145"/>
                  <a:gd name="T25" fmla="*/ 11 h 132"/>
                  <a:gd name="T26" fmla="*/ 132 w 145"/>
                  <a:gd name="T27" fmla="*/ 9 h 132"/>
                  <a:gd name="T28" fmla="*/ 134 w 145"/>
                  <a:gd name="T29" fmla="*/ 15 h 132"/>
                  <a:gd name="T30" fmla="*/ 134 w 145"/>
                  <a:gd name="T31" fmla="*/ 31 h 132"/>
                  <a:gd name="T32" fmla="*/ 141 w 145"/>
                  <a:gd name="T33" fmla="*/ 46 h 132"/>
                  <a:gd name="T34" fmla="*/ 132 w 145"/>
                  <a:gd name="T35" fmla="*/ 57 h 132"/>
                  <a:gd name="T36" fmla="*/ 141 w 145"/>
                  <a:gd name="T37" fmla="*/ 69 h 132"/>
                  <a:gd name="T38" fmla="*/ 143 w 145"/>
                  <a:gd name="T39" fmla="*/ 81 h 132"/>
                  <a:gd name="T40" fmla="*/ 145 w 145"/>
                  <a:gd name="T41" fmla="*/ 100 h 132"/>
                  <a:gd name="T42" fmla="*/ 126 w 145"/>
                  <a:gd name="T43" fmla="*/ 121 h 132"/>
                  <a:gd name="T44" fmla="*/ 126 w 145"/>
                  <a:gd name="T45" fmla="*/ 127 h 132"/>
                  <a:gd name="T46" fmla="*/ 120 w 145"/>
                  <a:gd name="T47" fmla="*/ 132 h 132"/>
                  <a:gd name="T48" fmla="*/ 111 w 145"/>
                  <a:gd name="T49" fmla="*/ 125 h 132"/>
                  <a:gd name="T50" fmla="*/ 81 w 145"/>
                  <a:gd name="T51" fmla="*/ 129 h 132"/>
                  <a:gd name="T52" fmla="*/ 70 w 145"/>
                  <a:gd name="T53" fmla="*/ 123 h 132"/>
                  <a:gd name="T54" fmla="*/ 63 w 145"/>
                  <a:gd name="T55" fmla="*/ 123 h 132"/>
                  <a:gd name="T56" fmla="*/ 41 w 145"/>
                  <a:gd name="T57" fmla="*/ 104 h 132"/>
                  <a:gd name="T58" fmla="*/ 32 w 145"/>
                  <a:gd name="T59" fmla="*/ 106 h 132"/>
                  <a:gd name="T60" fmla="*/ 23 w 145"/>
                  <a:gd name="T61" fmla="*/ 92 h 132"/>
                  <a:gd name="T62" fmla="*/ 14 w 145"/>
                  <a:gd name="T63" fmla="*/ 88 h 132"/>
                  <a:gd name="T64" fmla="*/ 0 w 145"/>
                  <a:gd name="T65" fmla="*/ 52 h 132"/>
                  <a:gd name="T66" fmla="*/ 2 w 145"/>
                  <a:gd name="T67" fmla="*/ 34 h 132"/>
                  <a:gd name="T68" fmla="*/ 0 w 145"/>
                  <a:gd name="T69" fmla="*/ 23 h 132"/>
                  <a:gd name="T70" fmla="*/ 11 w 145"/>
                  <a:gd name="T71" fmla="*/ 1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5" h="132">
                    <a:moveTo>
                      <a:pt x="11" y="17"/>
                    </a:moveTo>
                    <a:lnTo>
                      <a:pt x="20" y="17"/>
                    </a:lnTo>
                    <a:lnTo>
                      <a:pt x="32" y="8"/>
                    </a:lnTo>
                    <a:lnTo>
                      <a:pt x="43" y="4"/>
                    </a:lnTo>
                    <a:lnTo>
                      <a:pt x="47" y="0"/>
                    </a:lnTo>
                    <a:lnTo>
                      <a:pt x="63" y="2"/>
                    </a:lnTo>
                    <a:lnTo>
                      <a:pt x="64" y="11"/>
                    </a:lnTo>
                    <a:lnTo>
                      <a:pt x="74" y="13"/>
                    </a:lnTo>
                    <a:lnTo>
                      <a:pt x="82" y="8"/>
                    </a:lnTo>
                    <a:lnTo>
                      <a:pt x="86" y="9"/>
                    </a:lnTo>
                    <a:lnTo>
                      <a:pt x="91" y="9"/>
                    </a:lnTo>
                    <a:lnTo>
                      <a:pt x="105" y="13"/>
                    </a:lnTo>
                    <a:lnTo>
                      <a:pt x="126" y="11"/>
                    </a:lnTo>
                    <a:lnTo>
                      <a:pt x="132" y="9"/>
                    </a:lnTo>
                    <a:lnTo>
                      <a:pt x="134" y="15"/>
                    </a:lnTo>
                    <a:lnTo>
                      <a:pt x="134" y="31"/>
                    </a:lnTo>
                    <a:lnTo>
                      <a:pt x="141" y="46"/>
                    </a:lnTo>
                    <a:lnTo>
                      <a:pt x="132" y="57"/>
                    </a:lnTo>
                    <a:lnTo>
                      <a:pt x="141" y="69"/>
                    </a:lnTo>
                    <a:lnTo>
                      <a:pt x="143" y="81"/>
                    </a:lnTo>
                    <a:lnTo>
                      <a:pt x="145" y="100"/>
                    </a:lnTo>
                    <a:lnTo>
                      <a:pt x="126" y="121"/>
                    </a:lnTo>
                    <a:lnTo>
                      <a:pt x="126" y="127"/>
                    </a:lnTo>
                    <a:lnTo>
                      <a:pt x="120" y="132"/>
                    </a:lnTo>
                    <a:lnTo>
                      <a:pt x="111" y="125"/>
                    </a:lnTo>
                    <a:lnTo>
                      <a:pt x="81" y="129"/>
                    </a:lnTo>
                    <a:lnTo>
                      <a:pt x="70" y="123"/>
                    </a:lnTo>
                    <a:lnTo>
                      <a:pt x="63" y="123"/>
                    </a:lnTo>
                    <a:lnTo>
                      <a:pt x="41" y="104"/>
                    </a:lnTo>
                    <a:lnTo>
                      <a:pt x="32" y="106"/>
                    </a:lnTo>
                    <a:lnTo>
                      <a:pt x="23" y="92"/>
                    </a:lnTo>
                    <a:lnTo>
                      <a:pt x="14" y="88"/>
                    </a:lnTo>
                    <a:lnTo>
                      <a:pt x="0" y="52"/>
                    </a:lnTo>
                    <a:lnTo>
                      <a:pt x="2" y="34"/>
                    </a:lnTo>
                    <a:lnTo>
                      <a:pt x="0" y="23"/>
                    </a:lnTo>
                    <a:lnTo>
                      <a:pt x="11" y="1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" name="Freeform 232">
                <a:extLst>
                  <a:ext uri="{FF2B5EF4-FFF2-40B4-BE49-F238E27FC236}">
                    <a16:creationId xmlns:a16="http://schemas.microsoft.com/office/drawing/2014/main" id="{C1FF71F2-46F0-4296-A6DC-3408DCC9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1761"/>
                <a:ext cx="96" cy="61"/>
              </a:xfrm>
              <a:custGeom>
                <a:avLst/>
                <a:gdLst>
                  <a:gd name="T0" fmla="*/ 79 w 96"/>
                  <a:gd name="T1" fmla="*/ 4 h 61"/>
                  <a:gd name="T2" fmla="*/ 73 w 96"/>
                  <a:gd name="T3" fmla="*/ 0 h 61"/>
                  <a:gd name="T4" fmla="*/ 56 w 96"/>
                  <a:gd name="T5" fmla="*/ 2 h 61"/>
                  <a:gd name="T6" fmla="*/ 49 w 96"/>
                  <a:gd name="T7" fmla="*/ 10 h 61"/>
                  <a:gd name="T8" fmla="*/ 39 w 96"/>
                  <a:gd name="T9" fmla="*/ 14 h 61"/>
                  <a:gd name="T10" fmla="*/ 25 w 96"/>
                  <a:gd name="T11" fmla="*/ 14 h 61"/>
                  <a:gd name="T12" fmla="*/ 21 w 96"/>
                  <a:gd name="T13" fmla="*/ 11 h 61"/>
                  <a:gd name="T14" fmla="*/ 13 w 96"/>
                  <a:gd name="T15" fmla="*/ 9 h 61"/>
                  <a:gd name="T16" fmla="*/ 8 w 96"/>
                  <a:gd name="T17" fmla="*/ 9 h 61"/>
                  <a:gd name="T18" fmla="*/ 10 w 96"/>
                  <a:gd name="T19" fmla="*/ 19 h 61"/>
                  <a:gd name="T20" fmla="*/ 2 w 96"/>
                  <a:gd name="T21" fmla="*/ 23 h 61"/>
                  <a:gd name="T22" fmla="*/ 2 w 96"/>
                  <a:gd name="T23" fmla="*/ 33 h 61"/>
                  <a:gd name="T24" fmla="*/ 0 w 96"/>
                  <a:gd name="T25" fmla="*/ 38 h 61"/>
                  <a:gd name="T26" fmla="*/ 2 w 96"/>
                  <a:gd name="T27" fmla="*/ 42 h 61"/>
                  <a:gd name="T28" fmla="*/ 10 w 96"/>
                  <a:gd name="T29" fmla="*/ 46 h 61"/>
                  <a:gd name="T30" fmla="*/ 16 w 96"/>
                  <a:gd name="T31" fmla="*/ 57 h 61"/>
                  <a:gd name="T32" fmla="*/ 37 w 96"/>
                  <a:gd name="T33" fmla="*/ 61 h 61"/>
                  <a:gd name="T34" fmla="*/ 39 w 96"/>
                  <a:gd name="T35" fmla="*/ 56 h 61"/>
                  <a:gd name="T36" fmla="*/ 56 w 96"/>
                  <a:gd name="T37" fmla="*/ 52 h 61"/>
                  <a:gd name="T38" fmla="*/ 60 w 96"/>
                  <a:gd name="T39" fmla="*/ 52 h 61"/>
                  <a:gd name="T40" fmla="*/ 71 w 96"/>
                  <a:gd name="T41" fmla="*/ 50 h 61"/>
                  <a:gd name="T42" fmla="*/ 75 w 96"/>
                  <a:gd name="T43" fmla="*/ 32 h 61"/>
                  <a:gd name="T44" fmla="*/ 87 w 96"/>
                  <a:gd name="T45" fmla="*/ 19 h 61"/>
                  <a:gd name="T46" fmla="*/ 96 w 96"/>
                  <a:gd name="T47" fmla="*/ 13 h 61"/>
                  <a:gd name="T48" fmla="*/ 85 w 96"/>
                  <a:gd name="T49" fmla="*/ 2 h 61"/>
                  <a:gd name="T50" fmla="*/ 79 w 96"/>
                  <a:gd name="T51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61">
                    <a:moveTo>
                      <a:pt x="79" y="4"/>
                    </a:moveTo>
                    <a:lnTo>
                      <a:pt x="73" y="0"/>
                    </a:lnTo>
                    <a:lnTo>
                      <a:pt x="56" y="2"/>
                    </a:lnTo>
                    <a:lnTo>
                      <a:pt x="49" y="10"/>
                    </a:lnTo>
                    <a:lnTo>
                      <a:pt x="39" y="14"/>
                    </a:lnTo>
                    <a:lnTo>
                      <a:pt x="25" y="14"/>
                    </a:lnTo>
                    <a:lnTo>
                      <a:pt x="21" y="11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10" y="19"/>
                    </a:lnTo>
                    <a:lnTo>
                      <a:pt x="2" y="23"/>
                    </a:lnTo>
                    <a:lnTo>
                      <a:pt x="2" y="33"/>
                    </a:lnTo>
                    <a:lnTo>
                      <a:pt x="0" y="38"/>
                    </a:lnTo>
                    <a:lnTo>
                      <a:pt x="2" y="42"/>
                    </a:lnTo>
                    <a:lnTo>
                      <a:pt x="10" y="46"/>
                    </a:lnTo>
                    <a:lnTo>
                      <a:pt x="16" y="57"/>
                    </a:lnTo>
                    <a:lnTo>
                      <a:pt x="37" y="61"/>
                    </a:lnTo>
                    <a:lnTo>
                      <a:pt x="39" y="56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71" y="50"/>
                    </a:lnTo>
                    <a:lnTo>
                      <a:pt x="75" y="32"/>
                    </a:lnTo>
                    <a:lnTo>
                      <a:pt x="87" y="19"/>
                    </a:lnTo>
                    <a:lnTo>
                      <a:pt x="96" y="13"/>
                    </a:lnTo>
                    <a:lnTo>
                      <a:pt x="85" y="2"/>
                    </a:lnTo>
                    <a:lnTo>
                      <a:pt x="79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Freeform 233">
                <a:extLst>
                  <a:ext uri="{FF2B5EF4-FFF2-40B4-BE49-F238E27FC236}">
                    <a16:creationId xmlns:a16="http://schemas.microsoft.com/office/drawing/2014/main" id="{E4FEDA4E-590C-44E3-B337-4A0F456C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1707"/>
                <a:ext cx="96" cy="63"/>
              </a:xfrm>
              <a:custGeom>
                <a:avLst/>
                <a:gdLst>
                  <a:gd name="T0" fmla="*/ 59 w 96"/>
                  <a:gd name="T1" fmla="*/ 63 h 63"/>
                  <a:gd name="T2" fmla="*/ 56 w 96"/>
                  <a:gd name="T3" fmla="*/ 53 h 63"/>
                  <a:gd name="T4" fmla="*/ 42 w 96"/>
                  <a:gd name="T5" fmla="*/ 48 h 63"/>
                  <a:gd name="T6" fmla="*/ 24 w 96"/>
                  <a:gd name="T7" fmla="*/ 52 h 63"/>
                  <a:gd name="T8" fmla="*/ 2 w 96"/>
                  <a:gd name="T9" fmla="*/ 36 h 63"/>
                  <a:gd name="T10" fmla="*/ 0 w 96"/>
                  <a:gd name="T11" fmla="*/ 21 h 63"/>
                  <a:gd name="T12" fmla="*/ 21 w 96"/>
                  <a:gd name="T13" fmla="*/ 7 h 63"/>
                  <a:gd name="T14" fmla="*/ 26 w 96"/>
                  <a:gd name="T15" fmla="*/ 1 h 63"/>
                  <a:gd name="T16" fmla="*/ 41 w 96"/>
                  <a:gd name="T17" fmla="*/ 0 h 63"/>
                  <a:gd name="T18" fmla="*/ 48 w 96"/>
                  <a:gd name="T19" fmla="*/ 3 h 63"/>
                  <a:gd name="T20" fmla="*/ 58 w 96"/>
                  <a:gd name="T21" fmla="*/ 17 h 63"/>
                  <a:gd name="T22" fmla="*/ 68 w 96"/>
                  <a:gd name="T23" fmla="*/ 15 h 63"/>
                  <a:gd name="T24" fmla="*/ 89 w 96"/>
                  <a:gd name="T25" fmla="*/ 34 h 63"/>
                  <a:gd name="T26" fmla="*/ 96 w 96"/>
                  <a:gd name="T27" fmla="*/ 35 h 63"/>
                  <a:gd name="T28" fmla="*/ 94 w 96"/>
                  <a:gd name="T29" fmla="*/ 42 h 63"/>
                  <a:gd name="T30" fmla="*/ 85 w 96"/>
                  <a:gd name="T31" fmla="*/ 44 h 63"/>
                  <a:gd name="T32" fmla="*/ 81 w 96"/>
                  <a:gd name="T33" fmla="*/ 50 h 63"/>
                  <a:gd name="T34" fmla="*/ 73 w 96"/>
                  <a:gd name="T35" fmla="*/ 58 h 63"/>
                  <a:gd name="T36" fmla="*/ 71 w 96"/>
                  <a:gd name="T37" fmla="*/ 63 h 63"/>
                  <a:gd name="T38" fmla="*/ 59 w 96"/>
                  <a:gd name="T3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63">
                    <a:moveTo>
                      <a:pt x="59" y="63"/>
                    </a:moveTo>
                    <a:lnTo>
                      <a:pt x="56" y="53"/>
                    </a:lnTo>
                    <a:lnTo>
                      <a:pt x="42" y="48"/>
                    </a:lnTo>
                    <a:lnTo>
                      <a:pt x="24" y="52"/>
                    </a:lnTo>
                    <a:lnTo>
                      <a:pt x="2" y="36"/>
                    </a:lnTo>
                    <a:lnTo>
                      <a:pt x="0" y="21"/>
                    </a:lnTo>
                    <a:lnTo>
                      <a:pt x="21" y="7"/>
                    </a:lnTo>
                    <a:lnTo>
                      <a:pt x="26" y="1"/>
                    </a:lnTo>
                    <a:lnTo>
                      <a:pt x="41" y="0"/>
                    </a:lnTo>
                    <a:lnTo>
                      <a:pt x="48" y="3"/>
                    </a:lnTo>
                    <a:lnTo>
                      <a:pt x="58" y="17"/>
                    </a:lnTo>
                    <a:lnTo>
                      <a:pt x="68" y="15"/>
                    </a:lnTo>
                    <a:lnTo>
                      <a:pt x="89" y="34"/>
                    </a:lnTo>
                    <a:lnTo>
                      <a:pt x="96" y="35"/>
                    </a:lnTo>
                    <a:lnTo>
                      <a:pt x="94" y="42"/>
                    </a:lnTo>
                    <a:lnTo>
                      <a:pt x="85" y="44"/>
                    </a:lnTo>
                    <a:lnTo>
                      <a:pt x="81" y="50"/>
                    </a:lnTo>
                    <a:lnTo>
                      <a:pt x="73" y="58"/>
                    </a:lnTo>
                    <a:lnTo>
                      <a:pt x="71" y="63"/>
                    </a:lnTo>
                    <a:lnTo>
                      <a:pt x="59" y="6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234">
                <a:extLst>
                  <a:ext uri="{FF2B5EF4-FFF2-40B4-BE49-F238E27FC236}">
                    <a16:creationId xmlns:a16="http://schemas.microsoft.com/office/drawing/2014/main" id="{10C81BD5-1812-461F-9A6A-1CA9FC428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170"/>
                <a:ext cx="9" cy="12"/>
              </a:xfrm>
              <a:custGeom>
                <a:avLst/>
                <a:gdLst>
                  <a:gd name="T0" fmla="*/ 8 w 9"/>
                  <a:gd name="T1" fmla="*/ 12 h 12"/>
                  <a:gd name="T2" fmla="*/ 9 w 9"/>
                  <a:gd name="T3" fmla="*/ 2 h 12"/>
                  <a:gd name="T4" fmla="*/ 6 w 9"/>
                  <a:gd name="T5" fmla="*/ 0 h 12"/>
                  <a:gd name="T6" fmla="*/ 4 w 9"/>
                  <a:gd name="T7" fmla="*/ 0 h 12"/>
                  <a:gd name="T8" fmla="*/ 0 w 9"/>
                  <a:gd name="T9" fmla="*/ 6 h 12"/>
                  <a:gd name="T10" fmla="*/ 8 w 9"/>
                  <a:gd name="T11" fmla="*/ 12 h 12"/>
                  <a:gd name="T12" fmla="*/ 8 w 9"/>
                  <a:gd name="T13" fmla="*/ 12 h 12"/>
                  <a:gd name="T14" fmla="*/ 8 w 9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8" y="12"/>
                    </a:moveTo>
                    <a:lnTo>
                      <a:pt x="9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Freeform 235">
                <a:extLst>
                  <a:ext uri="{FF2B5EF4-FFF2-40B4-BE49-F238E27FC236}">
                    <a16:creationId xmlns:a16="http://schemas.microsoft.com/office/drawing/2014/main" id="{8743BA5B-B4EC-4081-8FD4-AABB36491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4" y="2177"/>
                <a:ext cx="68" cy="48"/>
              </a:xfrm>
              <a:custGeom>
                <a:avLst/>
                <a:gdLst>
                  <a:gd name="T0" fmla="*/ 68 w 68"/>
                  <a:gd name="T1" fmla="*/ 6 h 48"/>
                  <a:gd name="T2" fmla="*/ 60 w 68"/>
                  <a:gd name="T3" fmla="*/ 0 h 48"/>
                  <a:gd name="T4" fmla="*/ 52 w 68"/>
                  <a:gd name="T5" fmla="*/ 8 h 48"/>
                  <a:gd name="T6" fmla="*/ 38 w 68"/>
                  <a:gd name="T7" fmla="*/ 19 h 48"/>
                  <a:gd name="T8" fmla="*/ 31 w 68"/>
                  <a:gd name="T9" fmla="*/ 27 h 48"/>
                  <a:gd name="T10" fmla="*/ 17 w 68"/>
                  <a:gd name="T11" fmla="*/ 29 h 48"/>
                  <a:gd name="T12" fmla="*/ 11 w 68"/>
                  <a:gd name="T13" fmla="*/ 29 h 48"/>
                  <a:gd name="T14" fmla="*/ 2 w 68"/>
                  <a:gd name="T15" fmla="*/ 27 h 48"/>
                  <a:gd name="T16" fmla="*/ 0 w 68"/>
                  <a:gd name="T17" fmla="*/ 32 h 48"/>
                  <a:gd name="T18" fmla="*/ 9 w 68"/>
                  <a:gd name="T19" fmla="*/ 44 h 48"/>
                  <a:gd name="T20" fmla="*/ 48 w 68"/>
                  <a:gd name="T21" fmla="*/ 48 h 48"/>
                  <a:gd name="T22" fmla="*/ 48 w 68"/>
                  <a:gd name="T23" fmla="*/ 36 h 48"/>
                  <a:gd name="T24" fmla="*/ 62 w 68"/>
                  <a:gd name="T25" fmla="*/ 23 h 48"/>
                  <a:gd name="T26" fmla="*/ 58 w 68"/>
                  <a:gd name="T27" fmla="*/ 11 h 48"/>
                  <a:gd name="T28" fmla="*/ 68 w 68"/>
                  <a:gd name="T29" fmla="*/ 10 h 48"/>
                  <a:gd name="T30" fmla="*/ 68 w 68"/>
                  <a:gd name="T31" fmla="*/ 6 h 48"/>
                  <a:gd name="T32" fmla="*/ 68 w 68"/>
                  <a:gd name="T33" fmla="*/ 6 h 48"/>
                  <a:gd name="T34" fmla="*/ 68 w 68"/>
                  <a:gd name="T35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48">
                    <a:moveTo>
                      <a:pt x="68" y="6"/>
                    </a:moveTo>
                    <a:lnTo>
                      <a:pt x="60" y="0"/>
                    </a:lnTo>
                    <a:lnTo>
                      <a:pt x="52" y="8"/>
                    </a:lnTo>
                    <a:lnTo>
                      <a:pt x="38" y="19"/>
                    </a:lnTo>
                    <a:lnTo>
                      <a:pt x="31" y="27"/>
                    </a:lnTo>
                    <a:lnTo>
                      <a:pt x="17" y="29"/>
                    </a:lnTo>
                    <a:lnTo>
                      <a:pt x="11" y="29"/>
                    </a:lnTo>
                    <a:lnTo>
                      <a:pt x="2" y="27"/>
                    </a:lnTo>
                    <a:lnTo>
                      <a:pt x="0" y="32"/>
                    </a:lnTo>
                    <a:lnTo>
                      <a:pt x="9" y="44"/>
                    </a:lnTo>
                    <a:lnTo>
                      <a:pt x="48" y="48"/>
                    </a:lnTo>
                    <a:lnTo>
                      <a:pt x="48" y="36"/>
                    </a:lnTo>
                    <a:lnTo>
                      <a:pt x="62" y="23"/>
                    </a:lnTo>
                    <a:lnTo>
                      <a:pt x="58" y="11"/>
                    </a:lnTo>
                    <a:lnTo>
                      <a:pt x="68" y="10"/>
                    </a:lnTo>
                    <a:lnTo>
                      <a:pt x="68" y="6"/>
                    </a:lnTo>
                    <a:lnTo>
                      <a:pt x="68" y="6"/>
                    </a:lnTo>
                    <a:lnTo>
                      <a:pt x="68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236">
                <a:extLst>
                  <a:ext uri="{FF2B5EF4-FFF2-40B4-BE49-F238E27FC236}">
                    <a16:creationId xmlns:a16="http://schemas.microsoft.com/office/drawing/2014/main" id="{3C6BC0E5-397D-49AA-8EA1-B76B5666E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169"/>
                <a:ext cx="14" cy="29"/>
              </a:xfrm>
              <a:custGeom>
                <a:avLst/>
                <a:gdLst>
                  <a:gd name="T0" fmla="*/ 0 w 14"/>
                  <a:gd name="T1" fmla="*/ 21 h 29"/>
                  <a:gd name="T2" fmla="*/ 4 w 14"/>
                  <a:gd name="T3" fmla="*/ 13 h 29"/>
                  <a:gd name="T4" fmla="*/ 2 w 14"/>
                  <a:gd name="T5" fmla="*/ 5 h 29"/>
                  <a:gd name="T6" fmla="*/ 4 w 14"/>
                  <a:gd name="T7" fmla="*/ 0 h 29"/>
                  <a:gd name="T8" fmla="*/ 12 w 14"/>
                  <a:gd name="T9" fmla="*/ 1 h 29"/>
                  <a:gd name="T10" fmla="*/ 14 w 14"/>
                  <a:gd name="T11" fmla="*/ 17 h 29"/>
                  <a:gd name="T12" fmla="*/ 10 w 14"/>
                  <a:gd name="T13" fmla="*/ 29 h 29"/>
                  <a:gd name="T14" fmla="*/ 4 w 14"/>
                  <a:gd name="T15" fmla="*/ 27 h 29"/>
                  <a:gd name="T16" fmla="*/ 0 w 14"/>
                  <a:gd name="T17" fmla="*/ 21 h 29"/>
                  <a:gd name="T18" fmla="*/ 0 w 14"/>
                  <a:gd name="T19" fmla="*/ 21 h 29"/>
                  <a:gd name="T20" fmla="*/ 0 w 14"/>
                  <a:gd name="T21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9">
                    <a:moveTo>
                      <a:pt x="0" y="21"/>
                    </a:moveTo>
                    <a:lnTo>
                      <a:pt x="4" y="13"/>
                    </a:lnTo>
                    <a:lnTo>
                      <a:pt x="2" y="5"/>
                    </a:lnTo>
                    <a:lnTo>
                      <a:pt x="4" y="0"/>
                    </a:lnTo>
                    <a:lnTo>
                      <a:pt x="12" y="1"/>
                    </a:lnTo>
                    <a:lnTo>
                      <a:pt x="14" y="17"/>
                    </a:lnTo>
                    <a:lnTo>
                      <a:pt x="10" y="29"/>
                    </a:lnTo>
                    <a:lnTo>
                      <a:pt x="4" y="27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" name="Freeform 237">
                <a:extLst>
                  <a:ext uri="{FF2B5EF4-FFF2-40B4-BE49-F238E27FC236}">
                    <a16:creationId xmlns:a16="http://schemas.microsoft.com/office/drawing/2014/main" id="{DAA7D50A-C107-45C8-96D4-B6761A13C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108"/>
                <a:ext cx="18" cy="19"/>
              </a:xfrm>
              <a:custGeom>
                <a:avLst/>
                <a:gdLst>
                  <a:gd name="T0" fmla="*/ 2 w 18"/>
                  <a:gd name="T1" fmla="*/ 13 h 19"/>
                  <a:gd name="T2" fmla="*/ 0 w 18"/>
                  <a:gd name="T3" fmla="*/ 6 h 19"/>
                  <a:gd name="T4" fmla="*/ 4 w 18"/>
                  <a:gd name="T5" fmla="*/ 0 h 19"/>
                  <a:gd name="T6" fmla="*/ 18 w 18"/>
                  <a:gd name="T7" fmla="*/ 3 h 19"/>
                  <a:gd name="T8" fmla="*/ 11 w 18"/>
                  <a:gd name="T9" fmla="*/ 8 h 19"/>
                  <a:gd name="T10" fmla="*/ 11 w 18"/>
                  <a:gd name="T11" fmla="*/ 12 h 19"/>
                  <a:gd name="T12" fmla="*/ 17 w 18"/>
                  <a:gd name="T13" fmla="*/ 19 h 19"/>
                  <a:gd name="T14" fmla="*/ 7 w 18"/>
                  <a:gd name="T15" fmla="*/ 19 h 19"/>
                  <a:gd name="T16" fmla="*/ 2 w 18"/>
                  <a:gd name="T17" fmla="*/ 13 h 19"/>
                  <a:gd name="T18" fmla="*/ 2 w 18"/>
                  <a:gd name="T19" fmla="*/ 13 h 19"/>
                  <a:gd name="T20" fmla="*/ 2 w 18"/>
                  <a:gd name="T21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9">
                    <a:moveTo>
                      <a:pt x="2" y="13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1" y="8"/>
                    </a:lnTo>
                    <a:lnTo>
                      <a:pt x="11" y="12"/>
                    </a:lnTo>
                    <a:lnTo>
                      <a:pt x="17" y="19"/>
                    </a:lnTo>
                    <a:lnTo>
                      <a:pt x="7" y="19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238">
                <a:extLst>
                  <a:ext uri="{FF2B5EF4-FFF2-40B4-BE49-F238E27FC236}">
                    <a16:creationId xmlns:a16="http://schemas.microsoft.com/office/drawing/2014/main" id="{FC2549D1-E4D2-405E-BF58-BAFB6FB59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1985"/>
                <a:ext cx="241" cy="224"/>
              </a:xfrm>
              <a:custGeom>
                <a:avLst/>
                <a:gdLst>
                  <a:gd name="T0" fmla="*/ 224 w 241"/>
                  <a:gd name="T1" fmla="*/ 42 h 224"/>
                  <a:gd name="T2" fmla="*/ 193 w 241"/>
                  <a:gd name="T3" fmla="*/ 40 h 224"/>
                  <a:gd name="T4" fmla="*/ 202 w 241"/>
                  <a:gd name="T5" fmla="*/ 71 h 224"/>
                  <a:gd name="T6" fmla="*/ 210 w 241"/>
                  <a:gd name="T7" fmla="*/ 88 h 224"/>
                  <a:gd name="T8" fmla="*/ 198 w 241"/>
                  <a:gd name="T9" fmla="*/ 111 h 224"/>
                  <a:gd name="T10" fmla="*/ 185 w 241"/>
                  <a:gd name="T11" fmla="*/ 131 h 224"/>
                  <a:gd name="T12" fmla="*/ 144 w 241"/>
                  <a:gd name="T13" fmla="*/ 159 h 224"/>
                  <a:gd name="T14" fmla="*/ 132 w 241"/>
                  <a:gd name="T15" fmla="*/ 173 h 224"/>
                  <a:gd name="T16" fmla="*/ 146 w 241"/>
                  <a:gd name="T17" fmla="*/ 212 h 224"/>
                  <a:gd name="T18" fmla="*/ 113 w 241"/>
                  <a:gd name="T19" fmla="*/ 214 h 224"/>
                  <a:gd name="T20" fmla="*/ 105 w 241"/>
                  <a:gd name="T21" fmla="*/ 224 h 224"/>
                  <a:gd name="T22" fmla="*/ 97 w 241"/>
                  <a:gd name="T23" fmla="*/ 216 h 224"/>
                  <a:gd name="T24" fmla="*/ 90 w 241"/>
                  <a:gd name="T25" fmla="*/ 203 h 224"/>
                  <a:gd name="T26" fmla="*/ 74 w 241"/>
                  <a:gd name="T27" fmla="*/ 199 h 224"/>
                  <a:gd name="T28" fmla="*/ 49 w 241"/>
                  <a:gd name="T29" fmla="*/ 199 h 224"/>
                  <a:gd name="T30" fmla="*/ 22 w 241"/>
                  <a:gd name="T31" fmla="*/ 203 h 224"/>
                  <a:gd name="T32" fmla="*/ 15 w 241"/>
                  <a:gd name="T33" fmla="*/ 197 h 224"/>
                  <a:gd name="T34" fmla="*/ 35 w 241"/>
                  <a:gd name="T35" fmla="*/ 176 h 224"/>
                  <a:gd name="T36" fmla="*/ 26 w 241"/>
                  <a:gd name="T37" fmla="*/ 164 h 224"/>
                  <a:gd name="T38" fmla="*/ 0 w 241"/>
                  <a:gd name="T39" fmla="*/ 134 h 224"/>
                  <a:gd name="T40" fmla="*/ 21 w 241"/>
                  <a:gd name="T41" fmla="*/ 127 h 224"/>
                  <a:gd name="T42" fmla="*/ 57 w 241"/>
                  <a:gd name="T43" fmla="*/ 131 h 224"/>
                  <a:gd name="T44" fmla="*/ 78 w 241"/>
                  <a:gd name="T45" fmla="*/ 111 h 224"/>
                  <a:gd name="T46" fmla="*/ 92 w 241"/>
                  <a:gd name="T47" fmla="*/ 98 h 224"/>
                  <a:gd name="T48" fmla="*/ 121 w 241"/>
                  <a:gd name="T49" fmla="*/ 94 h 224"/>
                  <a:gd name="T50" fmla="*/ 134 w 241"/>
                  <a:gd name="T51" fmla="*/ 54 h 224"/>
                  <a:gd name="T52" fmla="*/ 160 w 241"/>
                  <a:gd name="T53" fmla="*/ 34 h 224"/>
                  <a:gd name="T54" fmla="*/ 187 w 241"/>
                  <a:gd name="T55" fmla="*/ 1 h 224"/>
                  <a:gd name="T56" fmla="*/ 202 w 241"/>
                  <a:gd name="T57" fmla="*/ 0 h 224"/>
                  <a:gd name="T58" fmla="*/ 216 w 241"/>
                  <a:gd name="T59" fmla="*/ 9 h 224"/>
                  <a:gd name="T60" fmla="*/ 231 w 241"/>
                  <a:gd name="T61" fmla="*/ 30 h 224"/>
                  <a:gd name="T62" fmla="*/ 241 w 241"/>
                  <a:gd name="T63" fmla="*/ 3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24">
                    <a:moveTo>
                      <a:pt x="241" y="38"/>
                    </a:moveTo>
                    <a:lnTo>
                      <a:pt x="224" y="42"/>
                    </a:lnTo>
                    <a:lnTo>
                      <a:pt x="208" y="38"/>
                    </a:lnTo>
                    <a:lnTo>
                      <a:pt x="193" y="40"/>
                    </a:lnTo>
                    <a:lnTo>
                      <a:pt x="193" y="67"/>
                    </a:lnTo>
                    <a:lnTo>
                      <a:pt x="202" y="71"/>
                    </a:lnTo>
                    <a:lnTo>
                      <a:pt x="212" y="82"/>
                    </a:lnTo>
                    <a:lnTo>
                      <a:pt x="210" y="88"/>
                    </a:lnTo>
                    <a:lnTo>
                      <a:pt x="200" y="98"/>
                    </a:lnTo>
                    <a:lnTo>
                      <a:pt x="198" y="111"/>
                    </a:lnTo>
                    <a:lnTo>
                      <a:pt x="189" y="117"/>
                    </a:lnTo>
                    <a:lnTo>
                      <a:pt x="185" y="131"/>
                    </a:lnTo>
                    <a:lnTo>
                      <a:pt x="156" y="157"/>
                    </a:lnTo>
                    <a:lnTo>
                      <a:pt x="144" y="159"/>
                    </a:lnTo>
                    <a:lnTo>
                      <a:pt x="138" y="154"/>
                    </a:lnTo>
                    <a:lnTo>
                      <a:pt x="132" y="173"/>
                    </a:lnTo>
                    <a:lnTo>
                      <a:pt x="148" y="199"/>
                    </a:lnTo>
                    <a:lnTo>
                      <a:pt x="146" y="212"/>
                    </a:lnTo>
                    <a:lnTo>
                      <a:pt x="125" y="208"/>
                    </a:lnTo>
                    <a:lnTo>
                      <a:pt x="113" y="214"/>
                    </a:lnTo>
                    <a:lnTo>
                      <a:pt x="105" y="224"/>
                    </a:lnTo>
                    <a:lnTo>
                      <a:pt x="105" y="224"/>
                    </a:lnTo>
                    <a:lnTo>
                      <a:pt x="97" y="220"/>
                    </a:lnTo>
                    <a:lnTo>
                      <a:pt x="97" y="216"/>
                    </a:lnTo>
                    <a:lnTo>
                      <a:pt x="92" y="212"/>
                    </a:lnTo>
                    <a:lnTo>
                      <a:pt x="90" y="203"/>
                    </a:lnTo>
                    <a:lnTo>
                      <a:pt x="86" y="199"/>
                    </a:lnTo>
                    <a:lnTo>
                      <a:pt x="74" y="199"/>
                    </a:lnTo>
                    <a:lnTo>
                      <a:pt x="68" y="201"/>
                    </a:lnTo>
                    <a:lnTo>
                      <a:pt x="49" y="199"/>
                    </a:lnTo>
                    <a:lnTo>
                      <a:pt x="43" y="201"/>
                    </a:lnTo>
                    <a:lnTo>
                      <a:pt x="22" y="203"/>
                    </a:lnTo>
                    <a:lnTo>
                      <a:pt x="16" y="199"/>
                    </a:lnTo>
                    <a:lnTo>
                      <a:pt x="15" y="197"/>
                    </a:lnTo>
                    <a:lnTo>
                      <a:pt x="16" y="185"/>
                    </a:lnTo>
                    <a:lnTo>
                      <a:pt x="35" y="176"/>
                    </a:lnTo>
                    <a:lnTo>
                      <a:pt x="35" y="167"/>
                    </a:lnTo>
                    <a:lnTo>
                      <a:pt x="26" y="164"/>
                    </a:lnTo>
                    <a:lnTo>
                      <a:pt x="26" y="156"/>
                    </a:lnTo>
                    <a:lnTo>
                      <a:pt x="0" y="134"/>
                    </a:lnTo>
                    <a:lnTo>
                      <a:pt x="1" y="125"/>
                    </a:lnTo>
                    <a:lnTo>
                      <a:pt x="21" y="127"/>
                    </a:lnTo>
                    <a:lnTo>
                      <a:pt x="26" y="127"/>
                    </a:lnTo>
                    <a:lnTo>
                      <a:pt x="57" y="131"/>
                    </a:lnTo>
                    <a:lnTo>
                      <a:pt x="78" y="125"/>
                    </a:lnTo>
                    <a:lnTo>
                      <a:pt x="78" y="111"/>
                    </a:lnTo>
                    <a:lnTo>
                      <a:pt x="80" y="100"/>
                    </a:lnTo>
                    <a:lnTo>
                      <a:pt x="92" y="98"/>
                    </a:lnTo>
                    <a:lnTo>
                      <a:pt x="103" y="90"/>
                    </a:lnTo>
                    <a:lnTo>
                      <a:pt x="121" y="94"/>
                    </a:lnTo>
                    <a:lnTo>
                      <a:pt x="121" y="79"/>
                    </a:lnTo>
                    <a:lnTo>
                      <a:pt x="134" y="54"/>
                    </a:lnTo>
                    <a:lnTo>
                      <a:pt x="146" y="57"/>
                    </a:lnTo>
                    <a:lnTo>
                      <a:pt x="160" y="34"/>
                    </a:lnTo>
                    <a:lnTo>
                      <a:pt x="154" y="17"/>
                    </a:lnTo>
                    <a:lnTo>
                      <a:pt x="187" y="1"/>
                    </a:lnTo>
                    <a:lnTo>
                      <a:pt x="198" y="1"/>
                    </a:lnTo>
                    <a:lnTo>
                      <a:pt x="202" y="0"/>
                    </a:lnTo>
                    <a:lnTo>
                      <a:pt x="212" y="1"/>
                    </a:lnTo>
                    <a:lnTo>
                      <a:pt x="216" y="9"/>
                    </a:lnTo>
                    <a:lnTo>
                      <a:pt x="220" y="23"/>
                    </a:lnTo>
                    <a:lnTo>
                      <a:pt x="231" y="30"/>
                    </a:lnTo>
                    <a:lnTo>
                      <a:pt x="241" y="38"/>
                    </a:lnTo>
                    <a:lnTo>
                      <a:pt x="241" y="38"/>
                    </a:lnTo>
                    <a:lnTo>
                      <a:pt x="241" y="3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" name="Freeform 239">
                <a:extLst>
                  <a:ext uri="{FF2B5EF4-FFF2-40B4-BE49-F238E27FC236}">
                    <a16:creationId xmlns:a16="http://schemas.microsoft.com/office/drawing/2014/main" id="{90846CB6-F720-4EBD-8EAD-683B900B0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162"/>
                <a:ext cx="65" cy="84"/>
              </a:xfrm>
              <a:custGeom>
                <a:avLst/>
                <a:gdLst>
                  <a:gd name="T0" fmla="*/ 63 w 65"/>
                  <a:gd name="T1" fmla="*/ 76 h 84"/>
                  <a:gd name="T2" fmla="*/ 55 w 65"/>
                  <a:gd name="T3" fmla="*/ 84 h 84"/>
                  <a:gd name="T4" fmla="*/ 53 w 65"/>
                  <a:gd name="T5" fmla="*/ 78 h 84"/>
                  <a:gd name="T6" fmla="*/ 51 w 65"/>
                  <a:gd name="T7" fmla="*/ 67 h 84"/>
                  <a:gd name="T8" fmla="*/ 42 w 65"/>
                  <a:gd name="T9" fmla="*/ 55 h 84"/>
                  <a:gd name="T10" fmla="*/ 36 w 65"/>
                  <a:gd name="T11" fmla="*/ 55 h 84"/>
                  <a:gd name="T12" fmla="*/ 34 w 65"/>
                  <a:gd name="T13" fmla="*/ 59 h 84"/>
                  <a:gd name="T14" fmla="*/ 34 w 65"/>
                  <a:gd name="T15" fmla="*/ 68 h 84"/>
                  <a:gd name="T16" fmla="*/ 21 w 65"/>
                  <a:gd name="T17" fmla="*/ 74 h 84"/>
                  <a:gd name="T18" fmla="*/ 13 w 65"/>
                  <a:gd name="T19" fmla="*/ 76 h 84"/>
                  <a:gd name="T20" fmla="*/ 10 w 65"/>
                  <a:gd name="T21" fmla="*/ 72 h 84"/>
                  <a:gd name="T22" fmla="*/ 10 w 65"/>
                  <a:gd name="T23" fmla="*/ 51 h 84"/>
                  <a:gd name="T24" fmla="*/ 7 w 65"/>
                  <a:gd name="T25" fmla="*/ 46 h 84"/>
                  <a:gd name="T26" fmla="*/ 6 w 65"/>
                  <a:gd name="T27" fmla="*/ 32 h 84"/>
                  <a:gd name="T28" fmla="*/ 0 w 65"/>
                  <a:gd name="T29" fmla="*/ 24 h 84"/>
                  <a:gd name="T30" fmla="*/ 0 w 65"/>
                  <a:gd name="T31" fmla="*/ 18 h 84"/>
                  <a:gd name="T32" fmla="*/ 11 w 65"/>
                  <a:gd name="T33" fmla="*/ 18 h 84"/>
                  <a:gd name="T34" fmla="*/ 10 w 65"/>
                  <a:gd name="T35" fmla="*/ 12 h 84"/>
                  <a:gd name="T36" fmla="*/ 6 w 65"/>
                  <a:gd name="T37" fmla="*/ 7 h 84"/>
                  <a:gd name="T38" fmla="*/ 0 w 65"/>
                  <a:gd name="T39" fmla="*/ 6 h 84"/>
                  <a:gd name="T40" fmla="*/ 6 w 65"/>
                  <a:gd name="T41" fmla="*/ 0 h 84"/>
                  <a:gd name="T42" fmla="*/ 17 w 65"/>
                  <a:gd name="T43" fmla="*/ 1 h 84"/>
                  <a:gd name="T44" fmla="*/ 27 w 65"/>
                  <a:gd name="T45" fmla="*/ 12 h 84"/>
                  <a:gd name="T46" fmla="*/ 51 w 65"/>
                  <a:gd name="T47" fmla="*/ 10 h 84"/>
                  <a:gd name="T48" fmla="*/ 55 w 65"/>
                  <a:gd name="T49" fmla="*/ 17 h 84"/>
                  <a:gd name="T50" fmla="*/ 55 w 65"/>
                  <a:gd name="T51" fmla="*/ 23 h 84"/>
                  <a:gd name="T52" fmla="*/ 46 w 65"/>
                  <a:gd name="T53" fmla="*/ 30 h 84"/>
                  <a:gd name="T54" fmla="*/ 50 w 65"/>
                  <a:gd name="T55" fmla="*/ 41 h 84"/>
                  <a:gd name="T56" fmla="*/ 59 w 65"/>
                  <a:gd name="T57" fmla="*/ 43 h 84"/>
                  <a:gd name="T58" fmla="*/ 63 w 65"/>
                  <a:gd name="T59" fmla="*/ 59 h 84"/>
                  <a:gd name="T60" fmla="*/ 65 w 65"/>
                  <a:gd name="T61" fmla="*/ 68 h 84"/>
                  <a:gd name="T62" fmla="*/ 63 w 65"/>
                  <a:gd name="T63" fmla="*/ 76 h 84"/>
                  <a:gd name="T64" fmla="*/ 63 w 65"/>
                  <a:gd name="T65" fmla="*/ 76 h 84"/>
                  <a:gd name="T66" fmla="*/ 63 w 65"/>
                  <a:gd name="T67" fmla="*/ 7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4">
                    <a:moveTo>
                      <a:pt x="63" y="76"/>
                    </a:moveTo>
                    <a:lnTo>
                      <a:pt x="55" y="84"/>
                    </a:lnTo>
                    <a:lnTo>
                      <a:pt x="53" y="78"/>
                    </a:lnTo>
                    <a:lnTo>
                      <a:pt x="51" y="67"/>
                    </a:lnTo>
                    <a:lnTo>
                      <a:pt x="42" y="55"/>
                    </a:lnTo>
                    <a:lnTo>
                      <a:pt x="36" y="55"/>
                    </a:lnTo>
                    <a:lnTo>
                      <a:pt x="34" y="59"/>
                    </a:lnTo>
                    <a:lnTo>
                      <a:pt x="34" y="68"/>
                    </a:lnTo>
                    <a:lnTo>
                      <a:pt x="21" y="74"/>
                    </a:lnTo>
                    <a:lnTo>
                      <a:pt x="13" y="76"/>
                    </a:lnTo>
                    <a:lnTo>
                      <a:pt x="10" y="72"/>
                    </a:lnTo>
                    <a:lnTo>
                      <a:pt x="10" y="51"/>
                    </a:lnTo>
                    <a:lnTo>
                      <a:pt x="7" y="46"/>
                    </a:lnTo>
                    <a:lnTo>
                      <a:pt x="6" y="32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1" y="18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7" y="1"/>
                    </a:lnTo>
                    <a:lnTo>
                      <a:pt x="27" y="12"/>
                    </a:lnTo>
                    <a:lnTo>
                      <a:pt x="51" y="10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46" y="30"/>
                    </a:lnTo>
                    <a:lnTo>
                      <a:pt x="50" y="41"/>
                    </a:lnTo>
                    <a:lnTo>
                      <a:pt x="59" y="43"/>
                    </a:lnTo>
                    <a:lnTo>
                      <a:pt x="63" y="59"/>
                    </a:lnTo>
                    <a:lnTo>
                      <a:pt x="65" y="68"/>
                    </a:lnTo>
                    <a:lnTo>
                      <a:pt x="63" y="76"/>
                    </a:lnTo>
                    <a:lnTo>
                      <a:pt x="63" y="76"/>
                    </a:lnTo>
                    <a:lnTo>
                      <a:pt x="63" y="7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Freeform 240">
                <a:extLst>
                  <a:ext uri="{FF2B5EF4-FFF2-40B4-BE49-F238E27FC236}">
                    <a16:creationId xmlns:a16="http://schemas.microsoft.com/office/drawing/2014/main" id="{526126D1-3E67-4C5E-A47A-51DF85E1C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2131"/>
                <a:ext cx="133" cy="278"/>
              </a:xfrm>
              <a:custGeom>
                <a:avLst/>
                <a:gdLst>
                  <a:gd name="T0" fmla="*/ 118 w 133"/>
                  <a:gd name="T1" fmla="*/ 122 h 278"/>
                  <a:gd name="T2" fmla="*/ 100 w 133"/>
                  <a:gd name="T3" fmla="*/ 128 h 278"/>
                  <a:gd name="T4" fmla="*/ 97 w 133"/>
                  <a:gd name="T5" fmla="*/ 136 h 278"/>
                  <a:gd name="T6" fmla="*/ 89 w 133"/>
                  <a:gd name="T7" fmla="*/ 138 h 278"/>
                  <a:gd name="T8" fmla="*/ 83 w 133"/>
                  <a:gd name="T9" fmla="*/ 142 h 278"/>
                  <a:gd name="T10" fmla="*/ 83 w 133"/>
                  <a:gd name="T11" fmla="*/ 161 h 278"/>
                  <a:gd name="T12" fmla="*/ 95 w 133"/>
                  <a:gd name="T13" fmla="*/ 170 h 278"/>
                  <a:gd name="T14" fmla="*/ 98 w 133"/>
                  <a:gd name="T15" fmla="*/ 192 h 278"/>
                  <a:gd name="T16" fmla="*/ 91 w 133"/>
                  <a:gd name="T17" fmla="*/ 199 h 278"/>
                  <a:gd name="T18" fmla="*/ 102 w 133"/>
                  <a:gd name="T19" fmla="*/ 224 h 278"/>
                  <a:gd name="T20" fmla="*/ 102 w 133"/>
                  <a:gd name="T21" fmla="*/ 246 h 278"/>
                  <a:gd name="T22" fmla="*/ 102 w 133"/>
                  <a:gd name="T23" fmla="*/ 259 h 278"/>
                  <a:gd name="T24" fmla="*/ 98 w 133"/>
                  <a:gd name="T25" fmla="*/ 269 h 278"/>
                  <a:gd name="T26" fmla="*/ 95 w 133"/>
                  <a:gd name="T27" fmla="*/ 278 h 278"/>
                  <a:gd name="T28" fmla="*/ 95 w 133"/>
                  <a:gd name="T29" fmla="*/ 263 h 278"/>
                  <a:gd name="T30" fmla="*/ 97 w 133"/>
                  <a:gd name="T31" fmla="*/ 246 h 278"/>
                  <a:gd name="T32" fmla="*/ 97 w 133"/>
                  <a:gd name="T33" fmla="*/ 236 h 278"/>
                  <a:gd name="T34" fmla="*/ 95 w 133"/>
                  <a:gd name="T35" fmla="*/ 230 h 278"/>
                  <a:gd name="T36" fmla="*/ 85 w 133"/>
                  <a:gd name="T37" fmla="*/ 219 h 278"/>
                  <a:gd name="T38" fmla="*/ 83 w 133"/>
                  <a:gd name="T39" fmla="*/ 205 h 278"/>
                  <a:gd name="T40" fmla="*/ 81 w 133"/>
                  <a:gd name="T41" fmla="*/ 186 h 278"/>
                  <a:gd name="T42" fmla="*/ 77 w 133"/>
                  <a:gd name="T43" fmla="*/ 182 h 278"/>
                  <a:gd name="T44" fmla="*/ 71 w 133"/>
                  <a:gd name="T45" fmla="*/ 176 h 278"/>
                  <a:gd name="T46" fmla="*/ 65 w 133"/>
                  <a:gd name="T47" fmla="*/ 184 h 278"/>
                  <a:gd name="T48" fmla="*/ 58 w 133"/>
                  <a:gd name="T49" fmla="*/ 194 h 278"/>
                  <a:gd name="T50" fmla="*/ 40 w 133"/>
                  <a:gd name="T51" fmla="*/ 196 h 278"/>
                  <a:gd name="T52" fmla="*/ 33 w 133"/>
                  <a:gd name="T53" fmla="*/ 194 h 278"/>
                  <a:gd name="T54" fmla="*/ 35 w 133"/>
                  <a:gd name="T55" fmla="*/ 186 h 278"/>
                  <a:gd name="T56" fmla="*/ 31 w 133"/>
                  <a:gd name="T57" fmla="*/ 174 h 278"/>
                  <a:gd name="T58" fmla="*/ 31 w 133"/>
                  <a:gd name="T59" fmla="*/ 155 h 278"/>
                  <a:gd name="T60" fmla="*/ 21 w 133"/>
                  <a:gd name="T61" fmla="*/ 147 h 278"/>
                  <a:gd name="T62" fmla="*/ 19 w 133"/>
                  <a:gd name="T63" fmla="*/ 134 h 278"/>
                  <a:gd name="T64" fmla="*/ 4 w 133"/>
                  <a:gd name="T65" fmla="*/ 124 h 278"/>
                  <a:gd name="T66" fmla="*/ 0 w 133"/>
                  <a:gd name="T67" fmla="*/ 115 h 278"/>
                  <a:gd name="T68" fmla="*/ 7 w 133"/>
                  <a:gd name="T69" fmla="*/ 107 h 278"/>
                  <a:gd name="T70" fmla="*/ 9 w 133"/>
                  <a:gd name="T71" fmla="*/ 99 h 278"/>
                  <a:gd name="T72" fmla="*/ 19 w 133"/>
                  <a:gd name="T73" fmla="*/ 93 h 278"/>
                  <a:gd name="T74" fmla="*/ 17 w 133"/>
                  <a:gd name="T75" fmla="*/ 74 h 278"/>
                  <a:gd name="T76" fmla="*/ 23 w 133"/>
                  <a:gd name="T77" fmla="*/ 72 h 278"/>
                  <a:gd name="T78" fmla="*/ 25 w 133"/>
                  <a:gd name="T79" fmla="*/ 65 h 278"/>
                  <a:gd name="T80" fmla="*/ 32 w 133"/>
                  <a:gd name="T81" fmla="*/ 65 h 278"/>
                  <a:gd name="T82" fmla="*/ 48 w 133"/>
                  <a:gd name="T83" fmla="*/ 19 h 278"/>
                  <a:gd name="T84" fmla="*/ 67 w 133"/>
                  <a:gd name="T85" fmla="*/ 11 h 278"/>
                  <a:gd name="T86" fmla="*/ 75 w 133"/>
                  <a:gd name="T87" fmla="*/ 2 h 278"/>
                  <a:gd name="T88" fmla="*/ 85 w 133"/>
                  <a:gd name="T89" fmla="*/ 0 h 278"/>
                  <a:gd name="T90" fmla="*/ 93 w 133"/>
                  <a:gd name="T91" fmla="*/ 17 h 278"/>
                  <a:gd name="T92" fmla="*/ 97 w 133"/>
                  <a:gd name="T93" fmla="*/ 38 h 278"/>
                  <a:gd name="T94" fmla="*/ 83 w 133"/>
                  <a:gd name="T95" fmla="*/ 51 h 278"/>
                  <a:gd name="T96" fmla="*/ 83 w 133"/>
                  <a:gd name="T97" fmla="*/ 66 h 278"/>
                  <a:gd name="T98" fmla="*/ 93 w 133"/>
                  <a:gd name="T99" fmla="*/ 69 h 278"/>
                  <a:gd name="T100" fmla="*/ 104 w 133"/>
                  <a:gd name="T101" fmla="*/ 82 h 278"/>
                  <a:gd name="T102" fmla="*/ 104 w 133"/>
                  <a:gd name="T103" fmla="*/ 95 h 278"/>
                  <a:gd name="T104" fmla="*/ 118 w 133"/>
                  <a:gd name="T105" fmla="*/ 95 h 278"/>
                  <a:gd name="T106" fmla="*/ 118 w 133"/>
                  <a:gd name="T107" fmla="*/ 101 h 278"/>
                  <a:gd name="T108" fmla="*/ 129 w 133"/>
                  <a:gd name="T109" fmla="*/ 105 h 278"/>
                  <a:gd name="T110" fmla="*/ 133 w 133"/>
                  <a:gd name="T111" fmla="*/ 112 h 278"/>
                  <a:gd name="T112" fmla="*/ 129 w 133"/>
                  <a:gd name="T113" fmla="*/ 112 h 278"/>
                  <a:gd name="T114" fmla="*/ 118 w 133"/>
                  <a:gd name="T115" fmla="*/ 122 h 278"/>
                  <a:gd name="T116" fmla="*/ 118 w 133"/>
                  <a:gd name="T117" fmla="*/ 122 h 278"/>
                  <a:gd name="T118" fmla="*/ 118 w 133"/>
                  <a:gd name="T119" fmla="*/ 122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3" h="278">
                    <a:moveTo>
                      <a:pt x="118" y="122"/>
                    </a:moveTo>
                    <a:lnTo>
                      <a:pt x="100" y="128"/>
                    </a:lnTo>
                    <a:lnTo>
                      <a:pt x="97" y="136"/>
                    </a:lnTo>
                    <a:lnTo>
                      <a:pt x="89" y="138"/>
                    </a:lnTo>
                    <a:lnTo>
                      <a:pt x="83" y="142"/>
                    </a:lnTo>
                    <a:lnTo>
                      <a:pt x="83" y="161"/>
                    </a:lnTo>
                    <a:lnTo>
                      <a:pt x="95" y="170"/>
                    </a:lnTo>
                    <a:lnTo>
                      <a:pt x="98" y="192"/>
                    </a:lnTo>
                    <a:lnTo>
                      <a:pt x="91" y="199"/>
                    </a:lnTo>
                    <a:lnTo>
                      <a:pt x="102" y="224"/>
                    </a:lnTo>
                    <a:lnTo>
                      <a:pt x="102" y="246"/>
                    </a:lnTo>
                    <a:lnTo>
                      <a:pt x="102" y="259"/>
                    </a:lnTo>
                    <a:lnTo>
                      <a:pt x="98" y="269"/>
                    </a:lnTo>
                    <a:lnTo>
                      <a:pt x="95" y="278"/>
                    </a:lnTo>
                    <a:lnTo>
                      <a:pt x="95" y="263"/>
                    </a:lnTo>
                    <a:lnTo>
                      <a:pt x="97" y="246"/>
                    </a:lnTo>
                    <a:lnTo>
                      <a:pt x="97" y="236"/>
                    </a:lnTo>
                    <a:lnTo>
                      <a:pt x="95" y="230"/>
                    </a:lnTo>
                    <a:lnTo>
                      <a:pt x="85" y="219"/>
                    </a:lnTo>
                    <a:lnTo>
                      <a:pt x="83" y="205"/>
                    </a:lnTo>
                    <a:lnTo>
                      <a:pt x="81" y="186"/>
                    </a:lnTo>
                    <a:lnTo>
                      <a:pt x="77" y="182"/>
                    </a:lnTo>
                    <a:lnTo>
                      <a:pt x="71" y="176"/>
                    </a:lnTo>
                    <a:lnTo>
                      <a:pt x="65" y="184"/>
                    </a:lnTo>
                    <a:lnTo>
                      <a:pt x="58" y="194"/>
                    </a:lnTo>
                    <a:lnTo>
                      <a:pt x="40" y="196"/>
                    </a:lnTo>
                    <a:lnTo>
                      <a:pt x="33" y="194"/>
                    </a:lnTo>
                    <a:lnTo>
                      <a:pt x="35" y="186"/>
                    </a:lnTo>
                    <a:lnTo>
                      <a:pt x="31" y="174"/>
                    </a:lnTo>
                    <a:lnTo>
                      <a:pt x="31" y="155"/>
                    </a:lnTo>
                    <a:lnTo>
                      <a:pt x="21" y="147"/>
                    </a:lnTo>
                    <a:lnTo>
                      <a:pt x="19" y="134"/>
                    </a:lnTo>
                    <a:lnTo>
                      <a:pt x="4" y="124"/>
                    </a:lnTo>
                    <a:lnTo>
                      <a:pt x="0" y="115"/>
                    </a:lnTo>
                    <a:lnTo>
                      <a:pt x="7" y="107"/>
                    </a:lnTo>
                    <a:lnTo>
                      <a:pt x="9" y="99"/>
                    </a:lnTo>
                    <a:lnTo>
                      <a:pt x="19" y="93"/>
                    </a:lnTo>
                    <a:lnTo>
                      <a:pt x="17" y="74"/>
                    </a:lnTo>
                    <a:lnTo>
                      <a:pt x="23" y="72"/>
                    </a:lnTo>
                    <a:lnTo>
                      <a:pt x="25" y="65"/>
                    </a:lnTo>
                    <a:lnTo>
                      <a:pt x="32" y="65"/>
                    </a:lnTo>
                    <a:lnTo>
                      <a:pt x="48" y="19"/>
                    </a:lnTo>
                    <a:lnTo>
                      <a:pt x="67" y="11"/>
                    </a:lnTo>
                    <a:lnTo>
                      <a:pt x="75" y="2"/>
                    </a:lnTo>
                    <a:lnTo>
                      <a:pt x="85" y="0"/>
                    </a:lnTo>
                    <a:lnTo>
                      <a:pt x="93" y="17"/>
                    </a:lnTo>
                    <a:lnTo>
                      <a:pt x="97" y="38"/>
                    </a:lnTo>
                    <a:lnTo>
                      <a:pt x="83" y="51"/>
                    </a:lnTo>
                    <a:lnTo>
                      <a:pt x="83" y="66"/>
                    </a:lnTo>
                    <a:lnTo>
                      <a:pt x="93" y="69"/>
                    </a:lnTo>
                    <a:lnTo>
                      <a:pt x="104" y="82"/>
                    </a:lnTo>
                    <a:lnTo>
                      <a:pt x="104" y="95"/>
                    </a:lnTo>
                    <a:lnTo>
                      <a:pt x="118" y="95"/>
                    </a:lnTo>
                    <a:lnTo>
                      <a:pt x="118" y="101"/>
                    </a:lnTo>
                    <a:lnTo>
                      <a:pt x="129" y="105"/>
                    </a:lnTo>
                    <a:lnTo>
                      <a:pt x="133" y="112"/>
                    </a:lnTo>
                    <a:lnTo>
                      <a:pt x="129" y="112"/>
                    </a:lnTo>
                    <a:lnTo>
                      <a:pt x="118" y="122"/>
                    </a:lnTo>
                    <a:lnTo>
                      <a:pt x="118" y="122"/>
                    </a:lnTo>
                    <a:lnTo>
                      <a:pt x="118" y="12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Freeform 241">
                <a:extLst>
                  <a:ext uri="{FF2B5EF4-FFF2-40B4-BE49-F238E27FC236}">
                    <a16:creationId xmlns:a16="http://schemas.microsoft.com/office/drawing/2014/main" id="{72678D92-E716-4369-BDA4-0962A7C3B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2339"/>
                <a:ext cx="77" cy="68"/>
              </a:xfrm>
              <a:custGeom>
                <a:avLst/>
                <a:gdLst>
                  <a:gd name="T0" fmla="*/ 73 w 77"/>
                  <a:gd name="T1" fmla="*/ 9 h 68"/>
                  <a:gd name="T2" fmla="*/ 77 w 77"/>
                  <a:gd name="T3" fmla="*/ 26 h 68"/>
                  <a:gd name="T4" fmla="*/ 72 w 77"/>
                  <a:gd name="T5" fmla="*/ 41 h 68"/>
                  <a:gd name="T6" fmla="*/ 54 w 77"/>
                  <a:gd name="T7" fmla="*/ 41 h 68"/>
                  <a:gd name="T8" fmla="*/ 49 w 77"/>
                  <a:gd name="T9" fmla="*/ 45 h 68"/>
                  <a:gd name="T10" fmla="*/ 51 w 77"/>
                  <a:gd name="T11" fmla="*/ 55 h 68"/>
                  <a:gd name="T12" fmla="*/ 39 w 77"/>
                  <a:gd name="T13" fmla="*/ 62 h 68"/>
                  <a:gd name="T14" fmla="*/ 33 w 77"/>
                  <a:gd name="T15" fmla="*/ 64 h 68"/>
                  <a:gd name="T16" fmla="*/ 31 w 77"/>
                  <a:gd name="T17" fmla="*/ 68 h 68"/>
                  <a:gd name="T18" fmla="*/ 22 w 77"/>
                  <a:gd name="T19" fmla="*/ 68 h 68"/>
                  <a:gd name="T20" fmla="*/ 12 w 77"/>
                  <a:gd name="T21" fmla="*/ 62 h 68"/>
                  <a:gd name="T22" fmla="*/ 8 w 77"/>
                  <a:gd name="T23" fmla="*/ 53 h 68"/>
                  <a:gd name="T24" fmla="*/ 2 w 77"/>
                  <a:gd name="T25" fmla="*/ 43 h 68"/>
                  <a:gd name="T26" fmla="*/ 6 w 77"/>
                  <a:gd name="T27" fmla="*/ 30 h 68"/>
                  <a:gd name="T28" fmla="*/ 0 w 77"/>
                  <a:gd name="T29" fmla="*/ 26 h 68"/>
                  <a:gd name="T30" fmla="*/ 0 w 77"/>
                  <a:gd name="T31" fmla="*/ 19 h 68"/>
                  <a:gd name="T32" fmla="*/ 6 w 77"/>
                  <a:gd name="T33" fmla="*/ 13 h 68"/>
                  <a:gd name="T34" fmla="*/ 8 w 77"/>
                  <a:gd name="T35" fmla="*/ 5 h 68"/>
                  <a:gd name="T36" fmla="*/ 18 w 77"/>
                  <a:gd name="T37" fmla="*/ 3 h 68"/>
                  <a:gd name="T38" fmla="*/ 39 w 77"/>
                  <a:gd name="T39" fmla="*/ 9 h 68"/>
                  <a:gd name="T40" fmla="*/ 54 w 77"/>
                  <a:gd name="T41" fmla="*/ 11 h 68"/>
                  <a:gd name="T42" fmla="*/ 55 w 77"/>
                  <a:gd name="T43" fmla="*/ 3 h 68"/>
                  <a:gd name="T44" fmla="*/ 61 w 77"/>
                  <a:gd name="T45" fmla="*/ 0 h 68"/>
                  <a:gd name="T46" fmla="*/ 67 w 77"/>
                  <a:gd name="T47" fmla="*/ 9 h 68"/>
                  <a:gd name="T48" fmla="*/ 73 w 77"/>
                  <a:gd name="T49" fmla="*/ 9 h 68"/>
                  <a:gd name="T50" fmla="*/ 73 w 77"/>
                  <a:gd name="T51" fmla="*/ 9 h 68"/>
                  <a:gd name="T52" fmla="*/ 73 w 77"/>
                  <a:gd name="T53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7" h="68">
                    <a:moveTo>
                      <a:pt x="73" y="9"/>
                    </a:moveTo>
                    <a:lnTo>
                      <a:pt x="77" y="26"/>
                    </a:lnTo>
                    <a:lnTo>
                      <a:pt x="72" y="41"/>
                    </a:lnTo>
                    <a:lnTo>
                      <a:pt x="54" y="41"/>
                    </a:lnTo>
                    <a:lnTo>
                      <a:pt x="49" y="45"/>
                    </a:lnTo>
                    <a:lnTo>
                      <a:pt x="51" y="55"/>
                    </a:lnTo>
                    <a:lnTo>
                      <a:pt x="39" y="62"/>
                    </a:lnTo>
                    <a:lnTo>
                      <a:pt x="33" y="64"/>
                    </a:lnTo>
                    <a:lnTo>
                      <a:pt x="31" y="68"/>
                    </a:lnTo>
                    <a:lnTo>
                      <a:pt x="22" y="68"/>
                    </a:lnTo>
                    <a:lnTo>
                      <a:pt x="12" y="62"/>
                    </a:lnTo>
                    <a:lnTo>
                      <a:pt x="8" y="53"/>
                    </a:lnTo>
                    <a:lnTo>
                      <a:pt x="2" y="43"/>
                    </a:lnTo>
                    <a:lnTo>
                      <a:pt x="6" y="30"/>
                    </a:lnTo>
                    <a:lnTo>
                      <a:pt x="0" y="26"/>
                    </a:lnTo>
                    <a:lnTo>
                      <a:pt x="0" y="19"/>
                    </a:lnTo>
                    <a:lnTo>
                      <a:pt x="6" y="13"/>
                    </a:lnTo>
                    <a:lnTo>
                      <a:pt x="8" y="5"/>
                    </a:lnTo>
                    <a:lnTo>
                      <a:pt x="18" y="3"/>
                    </a:lnTo>
                    <a:lnTo>
                      <a:pt x="39" y="9"/>
                    </a:lnTo>
                    <a:lnTo>
                      <a:pt x="54" y="11"/>
                    </a:lnTo>
                    <a:lnTo>
                      <a:pt x="55" y="3"/>
                    </a:lnTo>
                    <a:lnTo>
                      <a:pt x="61" y="0"/>
                    </a:lnTo>
                    <a:lnTo>
                      <a:pt x="67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3" name="Freeform 242">
                <a:extLst>
                  <a:ext uri="{FF2B5EF4-FFF2-40B4-BE49-F238E27FC236}">
                    <a16:creationId xmlns:a16="http://schemas.microsoft.com/office/drawing/2014/main" id="{C33C2F44-2754-4109-A140-887889BB1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2208"/>
                <a:ext cx="100" cy="226"/>
              </a:xfrm>
              <a:custGeom>
                <a:avLst/>
                <a:gdLst>
                  <a:gd name="T0" fmla="*/ 84 w 100"/>
                  <a:gd name="T1" fmla="*/ 32 h 226"/>
                  <a:gd name="T2" fmla="*/ 78 w 100"/>
                  <a:gd name="T3" fmla="*/ 36 h 226"/>
                  <a:gd name="T4" fmla="*/ 67 w 100"/>
                  <a:gd name="T5" fmla="*/ 39 h 226"/>
                  <a:gd name="T6" fmla="*/ 58 w 100"/>
                  <a:gd name="T7" fmla="*/ 53 h 226"/>
                  <a:gd name="T8" fmla="*/ 54 w 100"/>
                  <a:gd name="T9" fmla="*/ 55 h 226"/>
                  <a:gd name="T10" fmla="*/ 48 w 100"/>
                  <a:gd name="T11" fmla="*/ 63 h 226"/>
                  <a:gd name="T12" fmla="*/ 51 w 100"/>
                  <a:gd name="T13" fmla="*/ 78 h 226"/>
                  <a:gd name="T14" fmla="*/ 55 w 100"/>
                  <a:gd name="T15" fmla="*/ 82 h 226"/>
                  <a:gd name="T16" fmla="*/ 70 w 100"/>
                  <a:gd name="T17" fmla="*/ 103 h 226"/>
                  <a:gd name="T18" fmla="*/ 77 w 100"/>
                  <a:gd name="T19" fmla="*/ 107 h 226"/>
                  <a:gd name="T20" fmla="*/ 87 w 100"/>
                  <a:gd name="T21" fmla="*/ 116 h 226"/>
                  <a:gd name="T22" fmla="*/ 99 w 100"/>
                  <a:gd name="T23" fmla="*/ 132 h 226"/>
                  <a:gd name="T24" fmla="*/ 100 w 100"/>
                  <a:gd name="T25" fmla="*/ 161 h 226"/>
                  <a:gd name="T26" fmla="*/ 99 w 100"/>
                  <a:gd name="T27" fmla="*/ 174 h 226"/>
                  <a:gd name="T28" fmla="*/ 96 w 100"/>
                  <a:gd name="T29" fmla="*/ 184 h 226"/>
                  <a:gd name="T30" fmla="*/ 81 w 100"/>
                  <a:gd name="T31" fmla="*/ 195 h 226"/>
                  <a:gd name="T32" fmla="*/ 67 w 100"/>
                  <a:gd name="T33" fmla="*/ 199 h 226"/>
                  <a:gd name="T34" fmla="*/ 66 w 100"/>
                  <a:gd name="T35" fmla="*/ 205 h 226"/>
                  <a:gd name="T36" fmla="*/ 58 w 100"/>
                  <a:gd name="T37" fmla="*/ 213 h 226"/>
                  <a:gd name="T38" fmla="*/ 52 w 100"/>
                  <a:gd name="T39" fmla="*/ 215 h 226"/>
                  <a:gd name="T40" fmla="*/ 39 w 100"/>
                  <a:gd name="T41" fmla="*/ 226 h 226"/>
                  <a:gd name="T42" fmla="*/ 35 w 100"/>
                  <a:gd name="T43" fmla="*/ 224 h 226"/>
                  <a:gd name="T44" fmla="*/ 35 w 100"/>
                  <a:gd name="T45" fmla="*/ 203 h 226"/>
                  <a:gd name="T46" fmla="*/ 31 w 100"/>
                  <a:gd name="T47" fmla="*/ 199 h 226"/>
                  <a:gd name="T48" fmla="*/ 33 w 100"/>
                  <a:gd name="T49" fmla="*/ 195 h 226"/>
                  <a:gd name="T50" fmla="*/ 39 w 100"/>
                  <a:gd name="T51" fmla="*/ 193 h 226"/>
                  <a:gd name="T52" fmla="*/ 51 w 100"/>
                  <a:gd name="T53" fmla="*/ 186 h 226"/>
                  <a:gd name="T54" fmla="*/ 48 w 100"/>
                  <a:gd name="T55" fmla="*/ 176 h 226"/>
                  <a:gd name="T56" fmla="*/ 54 w 100"/>
                  <a:gd name="T57" fmla="*/ 172 h 226"/>
                  <a:gd name="T58" fmla="*/ 72 w 100"/>
                  <a:gd name="T59" fmla="*/ 172 h 226"/>
                  <a:gd name="T60" fmla="*/ 77 w 100"/>
                  <a:gd name="T61" fmla="*/ 157 h 226"/>
                  <a:gd name="T62" fmla="*/ 73 w 100"/>
                  <a:gd name="T63" fmla="*/ 139 h 226"/>
                  <a:gd name="T64" fmla="*/ 76 w 100"/>
                  <a:gd name="T65" fmla="*/ 115 h 226"/>
                  <a:gd name="T66" fmla="*/ 66 w 100"/>
                  <a:gd name="T67" fmla="*/ 111 h 226"/>
                  <a:gd name="T68" fmla="*/ 64 w 100"/>
                  <a:gd name="T69" fmla="*/ 105 h 226"/>
                  <a:gd name="T70" fmla="*/ 45 w 100"/>
                  <a:gd name="T71" fmla="*/ 87 h 226"/>
                  <a:gd name="T72" fmla="*/ 35 w 100"/>
                  <a:gd name="T73" fmla="*/ 70 h 226"/>
                  <a:gd name="T74" fmla="*/ 37 w 100"/>
                  <a:gd name="T75" fmla="*/ 47 h 226"/>
                  <a:gd name="T76" fmla="*/ 24 w 100"/>
                  <a:gd name="T77" fmla="*/ 39 h 226"/>
                  <a:gd name="T78" fmla="*/ 8 w 100"/>
                  <a:gd name="T79" fmla="*/ 37 h 226"/>
                  <a:gd name="T80" fmla="*/ 8 w 100"/>
                  <a:gd name="T81" fmla="*/ 26 h 226"/>
                  <a:gd name="T82" fmla="*/ 2 w 100"/>
                  <a:gd name="T83" fmla="*/ 22 h 226"/>
                  <a:gd name="T84" fmla="*/ 0 w 100"/>
                  <a:gd name="T85" fmla="*/ 14 h 226"/>
                  <a:gd name="T86" fmla="*/ 6 w 100"/>
                  <a:gd name="T87" fmla="*/ 9 h 226"/>
                  <a:gd name="T88" fmla="*/ 16 w 100"/>
                  <a:gd name="T89" fmla="*/ 10 h 226"/>
                  <a:gd name="T90" fmla="*/ 33 w 100"/>
                  <a:gd name="T91" fmla="*/ 12 h 226"/>
                  <a:gd name="T92" fmla="*/ 39 w 100"/>
                  <a:gd name="T93" fmla="*/ 0 h 226"/>
                  <a:gd name="T94" fmla="*/ 48 w 100"/>
                  <a:gd name="T95" fmla="*/ 7 h 226"/>
                  <a:gd name="T96" fmla="*/ 64 w 100"/>
                  <a:gd name="T97" fmla="*/ 7 h 226"/>
                  <a:gd name="T98" fmla="*/ 66 w 100"/>
                  <a:gd name="T99" fmla="*/ 12 h 226"/>
                  <a:gd name="T100" fmla="*/ 64 w 100"/>
                  <a:gd name="T101" fmla="*/ 20 h 226"/>
                  <a:gd name="T102" fmla="*/ 72 w 100"/>
                  <a:gd name="T103" fmla="*/ 28 h 226"/>
                  <a:gd name="T104" fmla="*/ 81 w 100"/>
                  <a:gd name="T105" fmla="*/ 28 h 226"/>
                  <a:gd name="T106" fmla="*/ 84 w 100"/>
                  <a:gd name="T107" fmla="*/ 32 h 226"/>
                  <a:gd name="T108" fmla="*/ 84 w 100"/>
                  <a:gd name="T109" fmla="*/ 32 h 226"/>
                  <a:gd name="T110" fmla="*/ 84 w 100"/>
                  <a:gd name="T111" fmla="*/ 3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0" h="226">
                    <a:moveTo>
                      <a:pt x="84" y="32"/>
                    </a:moveTo>
                    <a:lnTo>
                      <a:pt x="78" y="36"/>
                    </a:lnTo>
                    <a:lnTo>
                      <a:pt x="67" y="39"/>
                    </a:lnTo>
                    <a:lnTo>
                      <a:pt x="58" y="53"/>
                    </a:lnTo>
                    <a:lnTo>
                      <a:pt x="54" y="55"/>
                    </a:lnTo>
                    <a:lnTo>
                      <a:pt x="48" y="63"/>
                    </a:lnTo>
                    <a:lnTo>
                      <a:pt x="51" y="78"/>
                    </a:lnTo>
                    <a:lnTo>
                      <a:pt x="55" y="82"/>
                    </a:lnTo>
                    <a:lnTo>
                      <a:pt x="70" y="103"/>
                    </a:lnTo>
                    <a:lnTo>
                      <a:pt x="77" y="107"/>
                    </a:lnTo>
                    <a:lnTo>
                      <a:pt x="87" y="116"/>
                    </a:lnTo>
                    <a:lnTo>
                      <a:pt x="99" y="132"/>
                    </a:lnTo>
                    <a:lnTo>
                      <a:pt x="100" y="161"/>
                    </a:lnTo>
                    <a:lnTo>
                      <a:pt x="99" y="174"/>
                    </a:lnTo>
                    <a:lnTo>
                      <a:pt x="96" y="184"/>
                    </a:lnTo>
                    <a:lnTo>
                      <a:pt x="81" y="195"/>
                    </a:lnTo>
                    <a:lnTo>
                      <a:pt x="67" y="199"/>
                    </a:lnTo>
                    <a:lnTo>
                      <a:pt x="66" y="205"/>
                    </a:lnTo>
                    <a:lnTo>
                      <a:pt x="58" y="213"/>
                    </a:lnTo>
                    <a:lnTo>
                      <a:pt x="52" y="215"/>
                    </a:lnTo>
                    <a:lnTo>
                      <a:pt x="39" y="226"/>
                    </a:lnTo>
                    <a:lnTo>
                      <a:pt x="35" y="224"/>
                    </a:lnTo>
                    <a:lnTo>
                      <a:pt x="35" y="203"/>
                    </a:lnTo>
                    <a:lnTo>
                      <a:pt x="31" y="199"/>
                    </a:lnTo>
                    <a:lnTo>
                      <a:pt x="33" y="195"/>
                    </a:lnTo>
                    <a:lnTo>
                      <a:pt x="39" y="193"/>
                    </a:lnTo>
                    <a:lnTo>
                      <a:pt x="51" y="186"/>
                    </a:lnTo>
                    <a:lnTo>
                      <a:pt x="48" y="176"/>
                    </a:lnTo>
                    <a:lnTo>
                      <a:pt x="54" y="172"/>
                    </a:lnTo>
                    <a:lnTo>
                      <a:pt x="72" y="172"/>
                    </a:lnTo>
                    <a:lnTo>
                      <a:pt x="77" y="157"/>
                    </a:lnTo>
                    <a:lnTo>
                      <a:pt x="73" y="139"/>
                    </a:lnTo>
                    <a:lnTo>
                      <a:pt x="76" y="115"/>
                    </a:lnTo>
                    <a:lnTo>
                      <a:pt x="66" y="111"/>
                    </a:lnTo>
                    <a:lnTo>
                      <a:pt x="64" y="105"/>
                    </a:lnTo>
                    <a:lnTo>
                      <a:pt x="45" y="87"/>
                    </a:lnTo>
                    <a:lnTo>
                      <a:pt x="35" y="70"/>
                    </a:lnTo>
                    <a:lnTo>
                      <a:pt x="37" y="47"/>
                    </a:lnTo>
                    <a:lnTo>
                      <a:pt x="24" y="39"/>
                    </a:lnTo>
                    <a:lnTo>
                      <a:pt x="8" y="37"/>
                    </a:lnTo>
                    <a:lnTo>
                      <a:pt x="8" y="26"/>
                    </a:lnTo>
                    <a:lnTo>
                      <a:pt x="2" y="22"/>
                    </a:lnTo>
                    <a:lnTo>
                      <a:pt x="0" y="14"/>
                    </a:lnTo>
                    <a:lnTo>
                      <a:pt x="6" y="9"/>
                    </a:lnTo>
                    <a:lnTo>
                      <a:pt x="16" y="10"/>
                    </a:lnTo>
                    <a:lnTo>
                      <a:pt x="33" y="12"/>
                    </a:lnTo>
                    <a:lnTo>
                      <a:pt x="39" y="0"/>
                    </a:lnTo>
                    <a:lnTo>
                      <a:pt x="48" y="7"/>
                    </a:lnTo>
                    <a:lnTo>
                      <a:pt x="64" y="7"/>
                    </a:lnTo>
                    <a:lnTo>
                      <a:pt x="66" y="12"/>
                    </a:lnTo>
                    <a:lnTo>
                      <a:pt x="64" y="20"/>
                    </a:lnTo>
                    <a:lnTo>
                      <a:pt x="72" y="28"/>
                    </a:lnTo>
                    <a:lnTo>
                      <a:pt x="81" y="28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4" name="Freeform 243">
                <a:extLst>
                  <a:ext uri="{FF2B5EF4-FFF2-40B4-BE49-F238E27FC236}">
                    <a16:creationId xmlns:a16="http://schemas.microsoft.com/office/drawing/2014/main" id="{FFD49788-89AC-4931-BE03-794C48D5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1874"/>
                <a:ext cx="94" cy="98"/>
              </a:xfrm>
              <a:custGeom>
                <a:avLst/>
                <a:gdLst>
                  <a:gd name="T0" fmla="*/ 94 w 94"/>
                  <a:gd name="T1" fmla="*/ 7 h 98"/>
                  <a:gd name="T2" fmla="*/ 90 w 94"/>
                  <a:gd name="T3" fmla="*/ 3 h 98"/>
                  <a:gd name="T4" fmla="*/ 83 w 94"/>
                  <a:gd name="T5" fmla="*/ 0 h 98"/>
                  <a:gd name="T6" fmla="*/ 67 w 94"/>
                  <a:gd name="T7" fmla="*/ 14 h 98"/>
                  <a:gd name="T8" fmla="*/ 58 w 94"/>
                  <a:gd name="T9" fmla="*/ 13 h 98"/>
                  <a:gd name="T10" fmla="*/ 60 w 94"/>
                  <a:gd name="T11" fmla="*/ 24 h 98"/>
                  <a:gd name="T12" fmla="*/ 54 w 94"/>
                  <a:gd name="T13" fmla="*/ 30 h 98"/>
                  <a:gd name="T14" fmla="*/ 42 w 94"/>
                  <a:gd name="T15" fmla="*/ 32 h 98"/>
                  <a:gd name="T16" fmla="*/ 42 w 94"/>
                  <a:gd name="T17" fmla="*/ 20 h 98"/>
                  <a:gd name="T18" fmla="*/ 37 w 94"/>
                  <a:gd name="T19" fmla="*/ 20 h 98"/>
                  <a:gd name="T20" fmla="*/ 25 w 94"/>
                  <a:gd name="T21" fmla="*/ 40 h 98"/>
                  <a:gd name="T22" fmla="*/ 6 w 94"/>
                  <a:gd name="T23" fmla="*/ 47 h 98"/>
                  <a:gd name="T24" fmla="*/ 0 w 94"/>
                  <a:gd name="T25" fmla="*/ 61 h 98"/>
                  <a:gd name="T26" fmla="*/ 4 w 94"/>
                  <a:gd name="T27" fmla="*/ 63 h 98"/>
                  <a:gd name="T28" fmla="*/ 8 w 94"/>
                  <a:gd name="T29" fmla="*/ 65 h 98"/>
                  <a:gd name="T30" fmla="*/ 15 w 94"/>
                  <a:gd name="T31" fmla="*/ 67 h 98"/>
                  <a:gd name="T32" fmla="*/ 14 w 94"/>
                  <a:gd name="T33" fmla="*/ 74 h 98"/>
                  <a:gd name="T34" fmla="*/ 15 w 94"/>
                  <a:gd name="T35" fmla="*/ 82 h 98"/>
                  <a:gd name="T36" fmla="*/ 6 w 94"/>
                  <a:gd name="T37" fmla="*/ 92 h 98"/>
                  <a:gd name="T38" fmla="*/ 12 w 94"/>
                  <a:gd name="T39" fmla="*/ 98 h 98"/>
                  <a:gd name="T40" fmla="*/ 19 w 94"/>
                  <a:gd name="T41" fmla="*/ 98 h 98"/>
                  <a:gd name="T42" fmla="*/ 27 w 94"/>
                  <a:gd name="T43" fmla="*/ 96 h 98"/>
                  <a:gd name="T44" fmla="*/ 29 w 94"/>
                  <a:gd name="T45" fmla="*/ 98 h 98"/>
                  <a:gd name="T46" fmla="*/ 38 w 94"/>
                  <a:gd name="T47" fmla="*/ 86 h 98"/>
                  <a:gd name="T48" fmla="*/ 61 w 94"/>
                  <a:gd name="T49" fmla="*/ 80 h 98"/>
                  <a:gd name="T50" fmla="*/ 52 w 94"/>
                  <a:gd name="T51" fmla="*/ 73 h 98"/>
                  <a:gd name="T52" fmla="*/ 46 w 94"/>
                  <a:gd name="T53" fmla="*/ 71 h 98"/>
                  <a:gd name="T54" fmla="*/ 46 w 94"/>
                  <a:gd name="T55" fmla="*/ 61 h 98"/>
                  <a:gd name="T56" fmla="*/ 48 w 94"/>
                  <a:gd name="T57" fmla="*/ 57 h 98"/>
                  <a:gd name="T58" fmla="*/ 58 w 94"/>
                  <a:gd name="T59" fmla="*/ 55 h 98"/>
                  <a:gd name="T60" fmla="*/ 71 w 94"/>
                  <a:gd name="T61" fmla="*/ 47 h 98"/>
                  <a:gd name="T62" fmla="*/ 81 w 94"/>
                  <a:gd name="T63" fmla="*/ 34 h 98"/>
                  <a:gd name="T64" fmla="*/ 81 w 94"/>
                  <a:gd name="T65" fmla="*/ 26 h 98"/>
                  <a:gd name="T66" fmla="*/ 84 w 94"/>
                  <a:gd name="T67" fmla="*/ 16 h 98"/>
                  <a:gd name="T68" fmla="*/ 94 w 94"/>
                  <a:gd name="T69" fmla="*/ 7 h 98"/>
                  <a:gd name="T70" fmla="*/ 94 w 94"/>
                  <a:gd name="T71" fmla="*/ 7 h 98"/>
                  <a:gd name="T72" fmla="*/ 94 w 94"/>
                  <a:gd name="T73" fmla="*/ 7 h 98"/>
                  <a:gd name="T74" fmla="*/ 94 w 94"/>
                  <a:gd name="T75" fmla="*/ 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4" h="98">
                    <a:moveTo>
                      <a:pt x="94" y="7"/>
                    </a:moveTo>
                    <a:lnTo>
                      <a:pt x="90" y="3"/>
                    </a:lnTo>
                    <a:lnTo>
                      <a:pt x="83" y="0"/>
                    </a:lnTo>
                    <a:lnTo>
                      <a:pt x="67" y="14"/>
                    </a:lnTo>
                    <a:lnTo>
                      <a:pt x="58" y="13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42" y="32"/>
                    </a:lnTo>
                    <a:lnTo>
                      <a:pt x="42" y="20"/>
                    </a:lnTo>
                    <a:lnTo>
                      <a:pt x="37" y="20"/>
                    </a:lnTo>
                    <a:lnTo>
                      <a:pt x="25" y="40"/>
                    </a:lnTo>
                    <a:lnTo>
                      <a:pt x="6" y="47"/>
                    </a:lnTo>
                    <a:lnTo>
                      <a:pt x="0" y="61"/>
                    </a:lnTo>
                    <a:lnTo>
                      <a:pt x="4" y="63"/>
                    </a:lnTo>
                    <a:lnTo>
                      <a:pt x="8" y="65"/>
                    </a:lnTo>
                    <a:lnTo>
                      <a:pt x="15" y="67"/>
                    </a:lnTo>
                    <a:lnTo>
                      <a:pt x="14" y="74"/>
                    </a:lnTo>
                    <a:lnTo>
                      <a:pt x="15" y="82"/>
                    </a:lnTo>
                    <a:lnTo>
                      <a:pt x="6" y="92"/>
                    </a:lnTo>
                    <a:lnTo>
                      <a:pt x="12" y="98"/>
                    </a:lnTo>
                    <a:lnTo>
                      <a:pt x="19" y="98"/>
                    </a:lnTo>
                    <a:lnTo>
                      <a:pt x="27" y="96"/>
                    </a:lnTo>
                    <a:lnTo>
                      <a:pt x="29" y="98"/>
                    </a:lnTo>
                    <a:lnTo>
                      <a:pt x="38" y="86"/>
                    </a:lnTo>
                    <a:lnTo>
                      <a:pt x="61" y="80"/>
                    </a:lnTo>
                    <a:lnTo>
                      <a:pt x="52" y="73"/>
                    </a:lnTo>
                    <a:lnTo>
                      <a:pt x="46" y="71"/>
                    </a:lnTo>
                    <a:lnTo>
                      <a:pt x="46" y="61"/>
                    </a:lnTo>
                    <a:lnTo>
                      <a:pt x="48" y="57"/>
                    </a:lnTo>
                    <a:lnTo>
                      <a:pt x="58" y="55"/>
                    </a:lnTo>
                    <a:lnTo>
                      <a:pt x="71" y="47"/>
                    </a:lnTo>
                    <a:lnTo>
                      <a:pt x="81" y="34"/>
                    </a:lnTo>
                    <a:lnTo>
                      <a:pt x="81" y="26"/>
                    </a:lnTo>
                    <a:lnTo>
                      <a:pt x="84" y="16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5" name="Freeform 244">
                <a:extLst>
                  <a:ext uri="{FF2B5EF4-FFF2-40B4-BE49-F238E27FC236}">
                    <a16:creationId xmlns:a16="http://schemas.microsoft.com/office/drawing/2014/main" id="{6845D78C-A8FE-4167-9DD1-4F41F9180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" y="1164"/>
                <a:ext cx="8" cy="4"/>
              </a:xfrm>
              <a:custGeom>
                <a:avLst/>
                <a:gdLst>
                  <a:gd name="T0" fmla="*/ 0 w 8"/>
                  <a:gd name="T1" fmla="*/ 0 h 4"/>
                  <a:gd name="T2" fmla="*/ 2 w 8"/>
                  <a:gd name="T3" fmla="*/ 4 h 4"/>
                  <a:gd name="T4" fmla="*/ 8 w 8"/>
                  <a:gd name="T5" fmla="*/ 2 h 4"/>
                  <a:gd name="T6" fmla="*/ 6 w 8"/>
                  <a:gd name="T7" fmla="*/ 0 h 4"/>
                  <a:gd name="T8" fmla="*/ 0 w 8"/>
                  <a:gd name="T9" fmla="*/ 0 h 4"/>
                  <a:gd name="T10" fmla="*/ 0 w 8"/>
                  <a:gd name="T11" fmla="*/ 0 h 4"/>
                  <a:gd name="T12" fmla="*/ 0 w 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lnTo>
                      <a:pt x="2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6" name="Freeform 245">
                <a:extLst>
                  <a:ext uri="{FF2B5EF4-FFF2-40B4-BE49-F238E27FC236}">
                    <a16:creationId xmlns:a16="http://schemas.microsoft.com/office/drawing/2014/main" id="{A57A45B0-94C1-4EE7-BE77-2C71B37D5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1164"/>
                <a:ext cx="5" cy="2"/>
              </a:xfrm>
              <a:custGeom>
                <a:avLst/>
                <a:gdLst>
                  <a:gd name="T0" fmla="*/ 4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4 w 5"/>
                  <a:gd name="T7" fmla="*/ 0 h 2"/>
                  <a:gd name="T8" fmla="*/ 4 w 5"/>
                  <a:gd name="T9" fmla="*/ 0 h 2"/>
                  <a:gd name="T10" fmla="*/ 4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4" y="0"/>
                    </a:moveTo>
                    <a:lnTo>
                      <a:pt x="5" y="2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7" name="Freeform 246">
                <a:extLst>
                  <a:ext uri="{FF2B5EF4-FFF2-40B4-BE49-F238E27FC236}">
                    <a16:creationId xmlns:a16="http://schemas.microsoft.com/office/drawing/2014/main" id="{82850D41-BD30-4D47-B2B4-1610F0A7B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2" y="1166"/>
                <a:ext cx="8" cy="3"/>
              </a:xfrm>
              <a:custGeom>
                <a:avLst/>
                <a:gdLst>
                  <a:gd name="T0" fmla="*/ 8 w 8"/>
                  <a:gd name="T1" fmla="*/ 0 h 3"/>
                  <a:gd name="T2" fmla="*/ 8 w 8"/>
                  <a:gd name="T3" fmla="*/ 2 h 3"/>
                  <a:gd name="T4" fmla="*/ 4 w 8"/>
                  <a:gd name="T5" fmla="*/ 3 h 3"/>
                  <a:gd name="T6" fmla="*/ 0 w 8"/>
                  <a:gd name="T7" fmla="*/ 2 h 3"/>
                  <a:gd name="T8" fmla="*/ 4 w 8"/>
                  <a:gd name="T9" fmla="*/ 0 h 3"/>
                  <a:gd name="T10" fmla="*/ 8 w 8"/>
                  <a:gd name="T11" fmla="*/ 0 h 3"/>
                  <a:gd name="T12" fmla="*/ 8 w 8"/>
                  <a:gd name="T13" fmla="*/ 0 h 3"/>
                  <a:gd name="T14" fmla="*/ 8 w 8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lnTo>
                      <a:pt x="8" y="2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8" name="Freeform 247">
                <a:extLst>
                  <a:ext uri="{FF2B5EF4-FFF2-40B4-BE49-F238E27FC236}">
                    <a16:creationId xmlns:a16="http://schemas.microsoft.com/office/drawing/2014/main" id="{106B9ACF-775B-4B4A-BE9A-861BE5E46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" y="1173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0 w 6"/>
                  <a:gd name="T3" fmla="*/ 2 h 2"/>
                  <a:gd name="T4" fmla="*/ 0 w 6"/>
                  <a:gd name="T5" fmla="*/ 2 h 2"/>
                  <a:gd name="T6" fmla="*/ 2 w 6"/>
                  <a:gd name="T7" fmla="*/ 0 h 2"/>
                  <a:gd name="T8" fmla="*/ 6 w 6"/>
                  <a:gd name="T9" fmla="*/ 0 h 2"/>
                  <a:gd name="T10" fmla="*/ 4 w 6"/>
                  <a:gd name="T11" fmla="*/ 2 h 2"/>
                  <a:gd name="T12" fmla="*/ 0 w 6"/>
                  <a:gd name="T13" fmla="*/ 2 h 2"/>
                  <a:gd name="T14" fmla="*/ 0 w 6"/>
                  <a:gd name="T15" fmla="*/ 2 h 2"/>
                  <a:gd name="T16" fmla="*/ 0 w 6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9" name="Freeform 248">
                <a:extLst>
                  <a:ext uri="{FF2B5EF4-FFF2-40B4-BE49-F238E27FC236}">
                    <a16:creationId xmlns:a16="http://schemas.microsoft.com/office/drawing/2014/main" id="{33011096-E200-49EA-B7E6-B413CD1F9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1177"/>
                <a:ext cx="5" cy="3"/>
              </a:xfrm>
              <a:custGeom>
                <a:avLst/>
                <a:gdLst>
                  <a:gd name="T0" fmla="*/ 0 w 5"/>
                  <a:gd name="T1" fmla="*/ 2 h 3"/>
                  <a:gd name="T2" fmla="*/ 0 w 5"/>
                  <a:gd name="T3" fmla="*/ 2 h 3"/>
                  <a:gd name="T4" fmla="*/ 4 w 5"/>
                  <a:gd name="T5" fmla="*/ 0 h 3"/>
                  <a:gd name="T6" fmla="*/ 5 w 5"/>
                  <a:gd name="T7" fmla="*/ 2 h 3"/>
                  <a:gd name="T8" fmla="*/ 2 w 5"/>
                  <a:gd name="T9" fmla="*/ 3 h 3"/>
                  <a:gd name="T10" fmla="*/ 0 w 5"/>
                  <a:gd name="T11" fmla="*/ 2 h 3"/>
                  <a:gd name="T12" fmla="*/ 0 w 5"/>
                  <a:gd name="T13" fmla="*/ 2 h 3"/>
                  <a:gd name="T14" fmla="*/ 0 w 5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0" name="Freeform 249">
                <a:extLst>
                  <a:ext uri="{FF2B5EF4-FFF2-40B4-BE49-F238E27FC236}">
                    <a16:creationId xmlns:a16="http://schemas.microsoft.com/office/drawing/2014/main" id="{C442096C-24CD-47D0-849F-9F82F8CDA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9" y="1180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0 w 3"/>
                  <a:gd name="T3" fmla="*/ 3 h 5"/>
                  <a:gd name="T4" fmla="*/ 2 w 3"/>
                  <a:gd name="T5" fmla="*/ 0 h 5"/>
                  <a:gd name="T6" fmla="*/ 3 w 3"/>
                  <a:gd name="T7" fmla="*/ 3 h 5"/>
                  <a:gd name="T8" fmla="*/ 3 w 3"/>
                  <a:gd name="T9" fmla="*/ 5 h 5"/>
                  <a:gd name="T10" fmla="*/ 2 w 3"/>
                  <a:gd name="T11" fmla="*/ 5 h 5"/>
                  <a:gd name="T12" fmla="*/ 2 w 3"/>
                  <a:gd name="T13" fmla="*/ 5 h 5"/>
                  <a:gd name="T14" fmla="*/ 2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1" name="Freeform 250">
                <a:extLst>
                  <a:ext uri="{FF2B5EF4-FFF2-40B4-BE49-F238E27FC236}">
                    <a16:creationId xmlns:a16="http://schemas.microsoft.com/office/drawing/2014/main" id="{4FA2D64E-592E-45BE-B122-C08A2B0B8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1171"/>
                <a:ext cx="21" cy="8"/>
              </a:xfrm>
              <a:custGeom>
                <a:avLst/>
                <a:gdLst>
                  <a:gd name="T0" fmla="*/ 0 w 21"/>
                  <a:gd name="T1" fmla="*/ 6 h 8"/>
                  <a:gd name="T2" fmla="*/ 2 w 21"/>
                  <a:gd name="T3" fmla="*/ 8 h 8"/>
                  <a:gd name="T4" fmla="*/ 8 w 21"/>
                  <a:gd name="T5" fmla="*/ 8 h 8"/>
                  <a:gd name="T6" fmla="*/ 19 w 21"/>
                  <a:gd name="T7" fmla="*/ 4 h 8"/>
                  <a:gd name="T8" fmla="*/ 21 w 21"/>
                  <a:gd name="T9" fmla="*/ 0 h 8"/>
                  <a:gd name="T10" fmla="*/ 16 w 21"/>
                  <a:gd name="T11" fmla="*/ 0 h 8"/>
                  <a:gd name="T12" fmla="*/ 10 w 21"/>
                  <a:gd name="T13" fmla="*/ 4 h 8"/>
                  <a:gd name="T14" fmla="*/ 0 w 21"/>
                  <a:gd name="T15" fmla="*/ 6 h 8"/>
                  <a:gd name="T16" fmla="*/ 0 w 21"/>
                  <a:gd name="T17" fmla="*/ 6 h 8"/>
                  <a:gd name="T18" fmla="*/ 0 w 21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8">
                    <a:moveTo>
                      <a:pt x="0" y="6"/>
                    </a:moveTo>
                    <a:lnTo>
                      <a:pt x="2" y="8"/>
                    </a:lnTo>
                    <a:lnTo>
                      <a:pt x="8" y="8"/>
                    </a:lnTo>
                    <a:lnTo>
                      <a:pt x="19" y="4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2" name="Freeform 251">
                <a:extLst>
                  <a:ext uri="{FF2B5EF4-FFF2-40B4-BE49-F238E27FC236}">
                    <a16:creationId xmlns:a16="http://schemas.microsoft.com/office/drawing/2014/main" id="{E548ED79-3A32-47A8-B877-F0E9C99F9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1185"/>
                <a:ext cx="9" cy="6"/>
              </a:xfrm>
              <a:custGeom>
                <a:avLst/>
                <a:gdLst>
                  <a:gd name="T0" fmla="*/ 3 w 9"/>
                  <a:gd name="T1" fmla="*/ 3 h 6"/>
                  <a:gd name="T2" fmla="*/ 0 w 9"/>
                  <a:gd name="T3" fmla="*/ 6 h 6"/>
                  <a:gd name="T4" fmla="*/ 5 w 9"/>
                  <a:gd name="T5" fmla="*/ 6 h 6"/>
                  <a:gd name="T6" fmla="*/ 9 w 9"/>
                  <a:gd name="T7" fmla="*/ 3 h 6"/>
                  <a:gd name="T8" fmla="*/ 7 w 9"/>
                  <a:gd name="T9" fmla="*/ 0 h 6"/>
                  <a:gd name="T10" fmla="*/ 3 w 9"/>
                  <a:gd name="T11" fmla="*/ 3 h 6"/>
                  <a:gd name="T12" fmla="*/ 3 w 9"/>
                  <a:gd name="T13" fmla="*/ 3 h 6"/>
                  <a:gd name="T14" fmla="*/ 3 w 9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3" y="3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9" y="3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3" name="Freeform 252">
                <a:extLst>
                  <a:ext uri="{FF2B5EF4-FFF2-40B4-BE49-F238E27FC236}">
                    <a16:creationId xmlns:a16="http://schemas.microsoft.com/office/drawing/2014/main" id="{0185C05F-DC68-4082-9263-2B6B52EE8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2" y="1185"/>
                <a:ext cx="6" cy="6"/>
              </a:xfrm>
              <a:custGeom>
                <a:avLst/>
                <a:gdLst>
                  <a:gd name="T0" fmla="*/ 4 w 6"/>
                  <a:gd name="T1" fmla="*/ 0 h 6"/>
                  <a:gd name="T2" fmla="*/ 6 w 6"/>
                  <a:gd name="T3" fmla="*/ 1 h 6"/>
                  <a:gd name="T4" fmla="*/ 6 w 6"/>
                  <a:gd name="T5" fmla="*/ 6 h 6"/>
                  <a:gd name="T6" fmla="*/ 2 w 6"/>
                  <a:gd name="T7" fmla="*/ 6 h 6"/>
                  <a:gd name="T8" fmla="*/ 0 w 6"/>
                  <a:gd name="T9" fmla="*/ 3 h 6"/>
                  <a:gd name="T10" fmla="*/ 4 w 6"/>
                  <a:gd name="T11" fmla="*/ 0 h 6"/>
                  <a:gd name="T12" fmla="*/ 4 w 6"/>
                  <a:gd name="T13" fmla="*/ 0 h 6"/>
                  <a:gd name="T14" fmla="*/ 4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lnTo>
                      <a:pt x="6" y="1"/>
                    </a:lnTo>
                    <a:lnTo>
                      <a:pt x="6" y="6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4" name="Freeform 253">
                <a:extLst>
                  <a:ext uri="{FF2B5EF4-FFF2-40B4-BE49-F238E27FC236}">
                    <a16:creationId xmlns:a16="http://schemas.microsoft.com/office/drawing/2014/main" id="{F7DC8F1D-D8DF-4305-B030-D62BFAEBD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1186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8 w 8"/>
                  <a:gd name="T5" fmla="*/ 2 h 2"/>
                  <a:gd name="T6" fmla="*/ 0 w 8"/>
                  <a:gd name="T7" fmla="*/ 2 h 2"/>
                  <a:gd name="T8" fmla="*/ 0 w 8"/>
                  <a:gd name="T9" fmla="*/ 0 h 2"/>
                  <a:gd name="T10" fmla="*/ 0 w 8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5" name="Freeform 254">
                <a:extLst>
                  <a:ext uri="{FF2B5EF4-FFF2-40B4-BE49-F238E27FC236}">
                    <a16:creationId xmlns:a16="http://schemas.microsoft.com/office/drawing/2014/main" id="{90E15AAE-9A08-4004-BFFF-F864F1A72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192"/>
                <a:ext cx="12" cy="3"/>
              </a:xfrm>
              <a:custGeom>
                <a:avLst/>
                <a:gdLst>
                  <a:gd name="T0" fmla="*/ 0 w 12"/>
                  <a:gd name="T1" fmla="*/ 3 h 3"/>
                  <a:gd name="T2" fmla="*/ 0 w 12"/>
                  <a:gd name="T3" fmla="*/ 2 h 3"/>
                  <a:gd name="T4" fmla="*/ 2 w 12"/>
                  <a:gd name="T5" fmla="*/ 0 h 3"/>
                  <a:gd name="T6" fmla="*/ 10 w 12"/>
                  <a:gd name="T7" fmla="*/ 0 h 3"/>
                  <a:gd name="T8" fmla="*/ 12 w 12"/>
                  <a:gd name="T9" fmla="*/ 3 h 3"/>
                  <a:gd name="T10" fmla="*/ 0 w 12"/>
                  <a:gd name="T11" fmla="*/ 3 h 3"/>
                  <a:gd name="T12" fmla="*/ 0 w 12"/>
                  <a:gd name="T13" fmla="*/ 3 h 3"/>
                  <a:gd name="T14" fmla="*/ 0 w 12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">
                    <a:moveTo>
                      <a:pt x="0" y="3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2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" name="Freeform 255">
                <a:extLst>
                  <a:ext uri="{FF2B5EF4-FFF2-40B4-BE49-F238E27FC236}">
                    <a16:creationId xmlns:a16="http://schemas.microsoft.com/office/drawing/2014/main" id="{CE436C22-CAAF-41B0-92B0-47D7F1405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1197"/>
                <a:ext cx="15" cy="8"/>
              </a:xfrm>
              <a:custGeom>
                <a:avLst/>
                <a:gdLst>
                  <a:gd name="T0" fmla="*/ 0 w 15"/>
                  <a:gd name="T1" fmla="*/ 6 h 8"/>
                  <a:gd name="T2" fmla="*/ 4 w 15"/>
                  <a:gd name="T3" fmla="*/ 3 h 8"/>
                  <a:gd name="T4" fmla="*/ 10 w 15"/>
                  <a:gd name="T5" fmla="*/ 0 h 8"/>
                  <a:gd name="T6" fmla="*/ 15 w 15"/>
                  <a:gd name="T7" fmla="*/ 0 h 8"/>
                  <a:gd name="T8" fmla="*/ 15 w 15"/>
                  <a:gd name="T9" fmla="*/ 4 h 8"/>
                  <a:gd name="T10" fmla="*/ 10 w 15"/>
                  <a:gd name="T11" fmla="*/ 8 h 8"/>
                  <a:gd name="T12" fmla="*/ 0 w 15"/>
                  <a:gd name="T13" fmla="*/ 6 h 8"/>
                  <a:gd name="T14" fmla="*/ 0 w 15"/>
                  <a:gd name="T15" fmla="*/ 6 h 8"/>
                  <a:gd name="T16" fmla="*/ 0 w 15"/>
                  <a:gd name="T1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0" y="6"/>
                    </a:moveTo>
                    <a:lnTo>
                      <a:pt x="4" y="3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4"/>
                    </a:lnTo>
                    <a:lnTo>
                      <a:pt x="1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" name="Freeform 256">
                <a:extLst>
                  <a:ext uri="{FF2B5EF4-FFF2-40B4-BE49-F238E27FC236}">
                    <a16:creationId xmlns:a16="http://schemas.microsoft.com/office/drawing/2014/main" id="{96A65C09-32AB-4887-B204-E53EBF3A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1205"/>
                <a:ext cx="18" cy="10"/>
              </a:xfrm>
              <a:custGeom>
                <a:avLst/>
                <a:gdLst>
                  <a:gd name="T0" fmla="*/ 12 w 18"/>
                  <a:gd name="T1" fmla="*/ 0 h 10"/>
                  <a:gd name="T2" fmla="*/ 18 w 18"/>
                  <a:gd name="T3" fmla="*/ 2 h 10"/>
                  <a:gd name="T4" fmla="*/ 12 w 18"/>
                  <a:gd name="T5" fmla="*/ 6 h 10"/>
                  <a:gd name="T6" fmla="*/ 10 w 18"/>
                  <a:gd name="T7" fmla="*/ 10 h 10"/>
                  <a:gd name="T8" fmla="*/ 4 w 18"/>
                  <a:gd name="T9" fmla="*/ 10 h 10"/>
                  <a:gd name="T10" fmla="*/ 0 w 18"/>
                  <a:gd name="T11" fmla="*/ 10 h 10"/>
                  <a:gd name="T12" fmla="*/ 2 w 18"/>
                  <a:gd name="T13" fmla="*/ 4 h 10"/>
                  <a:gd name="T14" fmla="*/ 12 w 18"/>
                  <a:gd name="T15" fmla="*/ 0 h 10"/>
                  <a:gd name="T16" fmla="*/ 12 w 18"/>
                  <a:gd name="T17" fmla="*/ 0 h 10"/>
                  <a:gd name="T18" fmla="*/ 12 w 18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0">
                    <a:moveTo>
                      <a:pt x="12" y="0"/>
                    </a:moveTo>
                    <a:lnTo>
                      <a:pt x="18" y="2"/>
                    </a:lnTo>
                    <a:lnTo>
                      <a:pt x="12" y="6"/>
                    </a:lnTo>
                    <a:lnTo>
                      <a:pt x="10" y="10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8" name="Freeform 257">
                <a:extLst>
                  <a:ext uri="{FF2B5EF4-FFF2-40B4-BE49-F238E27FC236}">
                    <a16:creationId xmlns:a16="http://schemas.microsoft.com/office/drawing/2014/main" id="{00153A3D-3216-47D0-8052-0DA7FED26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1211"/>
                <a:ext cx="15" cy="7"/>
              </a:xfrm>
              <a:custGeom>
                <a:avLst/>
                <a:gdLst>
                  <a:gd name="T0" fmla="*/ 15 w 15"/>
                  <a:gd name="T1" fmla="*/ 0 h 7"/>
                  <a:gd name="T2" fmla="*/ 11 w 15"/>
                  <a:gd name="T3" fmla="*/ 0 h 7"/>
                  <a:gd name="T4" fmla="*/ 1 w 15"/>
                  <a:gd name="T5" fmla="*/ 4 h 7"/>
                  <a:gd name="T6" fmla="*/ 0 w 15"/>
                  <a:gd name="T7" fmla="*/ 5 h 7"/>
                  <a:gd name="T8" fmla="*/ 3 w 15"/>
                  <a:gd name="T9" fmla="*/ 7 h 7"/>
                  <a:gd name="T10" fmla="*/ 7 w 15"/>
                  <a:gd name="T11" fmla="*/ 5 h 7"/>
                  <a:gd name="T12" fmla="*/ 15 w 15"/>
                  <a:gd name="T13" fmla="*/ 0 h 7"/>
                  <a:gd name="T14" fmla="*/ 15 w 15"/>
                  <a:gd name="T15" fmla="*/ 0 h 7"/>
                  <a:gd name="T16" fmla="*/ 15 w 1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7">
                    <a:moveTo>
                      <a:pt x="15" y="0"/>
                    </a:moveTo>
                    <a:lnTo>
                      <a:pt x="11" y="0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7" y="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9" name="Freeform 258">
                <a:extLst>
                  <a:ext uri="{FF2B5EF4-FFF2-40B4-BE49-F238E27FC236}">
                    <a16:creationId xmlns:a16="http://schemas.microsoft.com/office/drawing/2014/main" id="{4EDC7551-2666-43CB-8564-660CC0396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" y="1220"/>
                <a:ext cx="18" cy="14"/>
              </a:xfrm>
              <a:custGeom>
                <a:avLst/>
                <a:gdLst>
                  <a:gd name="T0" fmla="*/ 5 w 18"/>
                  <a:gd name="T1" fmla="*/ 0 h 14"/>
                  <a:gd name="T2" fmla="*/ 2 w 18"/>
                  <a:gd name="T3" fmla="*/ 6 h 14"/>
                  <a:gd name="T4" fmla="*/ 0 w 18"/>
                  <a:gd name="T5" fmla="*/ 12 h 14"/>
                  <a:gd name="T6" fmla="*/ 2 w 18"/>
                  <a:gd name="T7" fmla="*/ 14 h 14"/>
                  <a:gd name="T8" fmla="*/ 8 w 18"/>
                  <a:gd name="T9" fmla="*/ 12 h 14"/>
                  <a:gd name="T10" fmla="*/ 12 w 18"/>
                  <a:gd name="T11" fmla="*/ 6 h 14"/>
                  <a:gd name="T12" fmla="*/ 18 w 18"/>
                  <a:gd name="T13" fmla="*/ 2 h 14"/>
                  <a:gd name="T14" fmla="*/ 14 w 18"/>
                  <a:gd name="T15" fmla="*/ 0 h 14"/>
                  <a:gd name="T16" fmla="*/ 8 w 18"/>
                  <a:gd name="T17" fmla="*/ 2 h 14"/>
                  <a:gd name="T18" fmla="*/ 5 w 18"/>
                  <a:gd name="T19" fmla="*/ 0 h 14"/>
                  <a:gd name="T20" fmla="*/ 5 w 18"/>
                  <a:gd name="T21" fmla="*/ 0 h 14"/>
                  <a:gd name="T22" fmla="*/ 5 w 18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4">
                    <a:moveTo>
                      <a:pt x="5" y="0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8" y="12"/>
                    </a:lnTo>
                    <a:lnTo>
                      <a:pt x="1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0" name="Freeform 259">
                <a:extLst>
                  <a:ext uri="{FF2B5EF4-FFF2-40B4-BE49-F238E27FC236}">
                    <a16:creationId xmlns:a16="http://schemas.microsoft.com/office/drawing/2014/main" id="{9434454D-3981-490D-9E6E-F28152A9F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1220"/>
                <a:ext cx="9" cy="4"/>
              </a:xfrm>
              <a:custGeom>
                <a:avLst/>
                <a:gdLst>
                  <a:gd name="T0" fmla="*/ 0 w 9"/>
                  <a:gd name="T1" fmla="*/ 2 h 4"/>
                  <a:gd name="T2" fmla="*/ 3 w 9"/>
                  <a:gd name="T3" fmla="*/ 0 h 4"/>
                  <a:gd name="T4" fmla="*/ 9 w 9"/>
                  <a:gd name="T5" fmla="*/ 0 h 4"/>
                  <a:gd name="T6" fmla="*/ 9 w 9"/>
                  <a:gd name="T7" fmla="*/ 4 h 4"/>
                  <a:gd name="T8" fmla="*/ 3 w 9"/>
                  <a:gd name="T9" fmla="*/ 4 h 4"/>
                  <a:gd name="T10" fmla="*/ 0 w 9"/>
                  <a:gd name="T11" fmla="*/ 2 h 4"/>
                  <a:gd name="T12" fmla="*/ 0 w 9"/>
                  <a:gd name="T13" fmla="*/ 2 h 4"/>
                  <a:gd name="T14" fmla="*/ 0 w 9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0" y="2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4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1" name="Freeform 260">
                <a:extLst>
                  <a:ext uri="{FF2B5EF4-FFF2-40B4-BE49-F238E27FC236}">
                    <a16:creationId xmlns:a16="http://schemas.microsoft.com/office/drawing/2014/main" id="{22857869-A695-45C0-A452-241D644E1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1231"/>
                <a:ext cx="9" cy="3"/>
              </a:xfrm>
              <a:custGeom>
                <a:avLst/>
                <a:gdLst>
                  <a:gd name="T0" fmla="*/ 3 w 9"/>
                  <a:gd name="T1" fmla="*/ 3 h 3"/>
                  <a:gd name="T2" fmla="*/ 0 w 9"/>
                  <a:gd name="T3" fmla="*/ 1 h 3"/>
                  <a:gd name="T4" fmla="*/ 4 w 9"/>
                  <a:gd name="T5" fmla="*/ 0 h 3"/>
                  <a:gd name="T6" fmla="*/ 9 w 9"/>
                  <a:gd name="T7" fmla="*/ 0 h 3"/>
                  <a:gd name="T8" fmla="*/ 9 w 9"/>
                  <a:gd name="T9" fmla="*/ 1 h 3"/>
                  <a:gd name="T10" fmla="*/ 3 w 9"/>
                  <a:gd name="T11" fmla="*/ 3 h 3"/>
                  <a:gd name="T12" fmla="*/ 3 w 9"/>
                  <a:gd name="T13" fmla="*/ 3 h 3"/>
                  <a:gd name="T14" fmla="*/ 3 w 9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3">
                    <a:moveTo>
                      <a:pt x="3" y="3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2" name="Freeform 261">
                <a:extLst>
                  <a:ext uri="{FF2B5EF4-FFF2-40B4-BE49-F238E27FC236}">
                    <a16:creationId xmlns:a16="http://schemas.microsoft.com/office/drawing/2014/main" id="{9A0E628D-4D9D-47FD-8432-E52C15BDF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1234"/>
                <a:ext cx="15" cy="11"/>
              </a:xfrm>
              <a:custGeom>
                <a:avLst/>
                <a:gdLst>
                  <a:gd name="T0" fmla="*/ 15 w 15"/>
                  <a:gd name="T1" fmla="*/ 0 h 11"/>
                  <a:gd name="T2" fmla="*/ 11 w 15"/>
                  <a:gd name="T3" fmla="*/ 0 h 11"/>
                  <a:gd name="T4" fmla="*/ 3 w 15"/>
                  <a:gd name="T5" fmla="*/ 6 h 11"/>
                  <a:gd name="T6" fmla="*/ 0 w 15"/>
                  <a:gd name="T7" fmla="*/ 11 h 11"/>
                  <a:gd name="T8" fmla="*/ 5 w 15"/>
                  <a:gd name="T9" fmla="*/ 7 h 11"/>
                  <a:gd name="T10" fmla="*/ 11 w 15"/>
                  <a:gd name="T11" fmla="*/ 6 h 11"/>
                  <a:gd name="T12" fmla="*/ 15 w 15"/>
                  <a:gd name="T13" fmla="*/ 2 h 11"/>
                  <a:gd name="T14" fmla="*/ 15 w 15"/>
                  <a:gd name="T15" fmla="*/ 0 h 11"/>
                  <a:gd name="T16" fmla="*/ 15 w 15"/>
                  <a:gd name="T17" fmla="*/ 0 h 11"/>
                  <a:gd name="T18" fmla="*/ 15 w 15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11" y="0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5" y="7"/>
                    </a:lnTo>
                    <a:lnTo>
                      <a:pt x="11" y="6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3" name="Freeform 262">
                <a:extLst>
                  <a:ext uri="{FF2B5EF4-FFF2-40B4-BE49-F238E27FC236}">
                    <a16:creationId xmlns:a16="http://schemas.microsoft.com/office/drawing/2014/main" id="{27FD2F80-67F7-4E91-B4C7-D3698AF86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1164"/>
                <a:ext cx="368" cy="377"/>
              </a:xfrm>
              <a:custGeom>
                <a:avLst/>
                <a:gdLst>
                  <a:gd name="T0" fmla="*/ 314 w 368"/>
                  <a:gd name="T1" fmla="*/ 28 h 377"/>
                  <a:gd name="T2" fmla="*/ 285 w 368"/>
                  <a:gd name="T3" fmla="*/ 59 h 377"/>
                  <a:gd name="T4" fmla="*/ 253 w 368"/>
                  <a:gd name="T5" fmla="*/ 57 h 377"/>
                  <a:gd name="T6" fmla="*/ 216 w 368"/>
                  <a:gd name="T7" fmla="*/ 49 h 377"/>
                  <a:gd name="T8" fmla="*/ 189 w 368"/>
                  <a:gd name="T9" fmla="*/ 61 h 377"/>
                  <a:gd name="T10" fmla="*/ 158 w 368"/>
                  <a:gd name="T11" fmla="*/ 90 h 377"/>
                  <a:gd name="T12" fmla="*/ 137 w 368"/>
                  <a:gd name="T13" fmla="*/ 118 h 377"/>
                  <a:gd name="T14" fmla="*/ 125 w 368"/>
                  <a:gd name="T15" fmla="*/ 176 h 377"/>
                  <a:gd name="T16" fmla="*/ 102 w 368"/>
                  <a:gd name="T17" fmla="*/ 203 h 377"/>
                  <a:gd name="T18" fmla="*/ 110 w 368"/>
                  <a:gd name="T19" fmla="*/ 284 h 377"/>
                  <a:gd name="T20" fmla="*/ 107 w 368"/>
                  <a:gd name="T21" fmla="*/ 311 h 377"/>
                  <a:gd name="T22" fmla="*/ 94 w 368"/>
                  <a:gd name="T23" fmla="*/ 362 h 377"/>
                  <a:gd name="T24" fmla="*/ 84 w 368"/>
                  <a:gd name="T25" fmla="*/ 330 h 377"/>
                  <a:gd name="T26" fmla="*/ 71 w 368"/>
                  <a:gd name="T27" fmla="*/ 345 h 377"/>
                  <a:gd name="T28" fmla="*/ 59 w 368"/>
                  <a:gd name="T29" fmla="*/ 350 h 377"/>
                  <a:gd name="T30" fmla="*/ 27 w 368"/>
                  <a:gd name="T31" fmla="*/ 377 h 377"/>
                  <a:gd name="T32" fmla="*/ 19 w 368"/>
                  <a:gd name="T33" fmla="*/ 364 h 377"/>
                  <a:gd name="T34" fmla="*/ 5 w 368"/>
                  <a:gd name="T35" fmla="*/ 350 h 377"/>
                  <a:gd name="T36" fmla="*/ 17 w 368"/>
                  <a:gd name="T37" fmla="*/ 334 h 377"/>
                  <a:gd name="T38" fmla="*/ 4 w 368"/>
                  <a:gd name="T39" fmla="*/ 332 h 377"/>
                  <a:gd name="T40" fmla="*/ 21 w 368"/>
                  <a:gd name="T41" fmla="*/ 309 h 377"/>
                  <a:gd name="T42" fmla="*/ 7 w 368"/>
                  <a:gd name="T43" fmla="*/ 311 h 377"/>
                  <a:gd name="T44" fmla="*/ 2 w 368"/>
                  <a:gd name="T45" fmla="*/ 297 h 377"/>
                  <a:gd name="T46" fmla="*/ 21 w 368"/>
                  <a:gd name="T47" fmla="*/ 290 h 377"/>
                  <a:gd name="T48" fmla="*/ 27 w 368"/>
                  <a:gd name="T49" fmla="*/ 284 h 377"/>
                  <a:gd name="T50" fmla="*/ 0 w 368"/>
                  <a:gd name="T51" fmla="*/ 286 h 377"/>
                  <a:gd name="T52" fmla="*/ 2 w 368"/>
                  <a:gd name="T53" fmla="*/ 261 h 377"/>
                  <a:gd name="T54" fmla="*/ 27 w 368"/>
                  <a:gd name="T55" fmla="*/ 246 h 377"/>
                  <a:gd name="T56" fmla="*/ 29 w 368"/>
                  <a:gd name="T57" fmla="*/ 236 h 377"/>
                  <a:gd name="T58" fmla="*/ 44 w 368"/>
                  <a:gd name="T59" fmla="*/ 222 h 377"/>
                  <a:gd name="T60" fmla="*/ 63 w 368"/>
                  <a:gd name="T61" fmla="*/ 211 h 377"/>
                  <a:gd name="T62" fmla="*/ 98 w 368"/>
                  <a:gd name="T63" fmla="*/ 159 h 377"/>
                  <a:gd name="T64" fmla="*/ 104 w 368"/>
                  <a:gd name="T65" fmla="*/ 149 h 377"/>
                  <a:gd name="T66" fmla="*/ 121 w 368"/>
                  <a:gd name="T67" fmla="*/ 122 h 377"/>
                  <a:gd name="T68" fmla="*/ 115 w 368"/>
                  <a:gd name="T69" fmla="*/ 109 h 377"/>
                  <a:gd name="T70" fmla="*/ 139 w 368"/>
                  <a:gd name="T71" fmla="*/ 95 h 377"/>
                  <a:gd name="T72" fmla="*/ 145 w 368"/>
                  <a:gd name="T73" fmla="*/ 88 h 377"/>
                  <a:gd name="T74" fmla="*/ 154 w 368"/>
                  <a:gd name="T75" fmla="*/ 72 h 377"/>
                  <a:gd name="T76" fmla="*/ 174 w 368"/>
                  <a:gd name="T77" fmla="*/ 69 h 377"/>
                  <a:gd name="T78" fmla="*/ 166 w 368"/>
                  <a:gd name="T79" fmla="*/ 59 h 377"/>
                  <a:gd name="T80" fmla="*/ 183 w 368"/>
                  <a:gd name="T81" fmla="*/ 47 h 377"/>
                  <a:gd name="T82" fmla="*/ 197 w 368"/>
                  <a:gd name="T83" fmla="*/ 42 h 377"/>
                  <a:gd name="T84" fmla="*/ 199 w 368"/>
                  <a:gd name="T85" fmla="*/ 38 h 377"/>
                  <a:gd name="T86" fmla="*/ 212 w 368"/>
                  <a:gd name="T87" fmla="*/ 33 h 377"/>
                  <a:gd name="T88" fmla="*/ 216 w 368"/>
                  <a:gd name="T89" fmla="*/ 40 h 377"/>
                  <a:gd name="T90" fmla="*/ 224 w 368"/>
                  <a:gd name="T91" fmla="*/ 34 h 377"/>
                  <a:gd name="T92" fmla="*/ 243 w 368"/>
                  <a:gd name="T93" fmla="*/ 33 h 377"/>
                  <a:gd name="T94" fmla="*/ 239 w 368"/>
                  <a:gd name="T95" fmla="*/ 19 h 377"/>
                  <a:gd name="T96" fmla="*/ 266 w 368"/>
                  <a:gd name="T97" fmla="*/ 28 h 377"/>
                  <a:gd name="T98" fmla="*/ 280 w 368"/>
                  <a:gd name="T99" fmla="*/ 13 h 377"/>
                  <a:gd name="T100" fmla="*/ 285 w 368"/>
                  <a:gd name="T101" fmla="*/ 4 h 377"/>
                  <a:gd name="T102" fmla="*/ 287 w 368"/>
                  <a:gd name="T103" fmla="*/ 18 h 377"/>
                  <a:gd name="T104" fmla="*/ 305 w 368"/>
                  <a:gd name="T105" fmla="*/ 6 h 377"/>
                  <a:gd name="T106" fmla="*/ 316 w 368"/>
                  <a:gd name="T107" fmla="*/ 6 h 377"/>
                  <a:gd name="T108" fmla="*/ 328 w 368"/>
                  <a:gd name="T109" fmla="*/ 10 h 377"/>
                  <a:gd name="T110" fmla="*/ 364 w 368"/>
                  <a:gd name="T111" fmla="*/ 18 h 377"/>
                  <a:gd name="T112" fmla="*/ 351 w 368"/>
                  <a:gd name="T113" fmla="*/ 30 h 377"/>
                  <a:gd name="T114" fmla="*/ 368 w 368"/>
                  <a:gd name="T115" fmla="*/ 34 h 377"/>
                  <a:gd name="T116" fmla="*/ 341 w 368"/>
                  <a:gd name="T117" fmla="*/ 4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8" h="377">
                    <a:moveTo>
                      <a:pt x="341" y="47"/>
                    </a:moveTo>
                    <a:lnTo>
                      <a:pt x="341" y="34"/>
                    </a:lnTo>
                    <a:lnTo>
                      <a:pt x="328" y="27"/>
                    </a:lnTo>
                    <a:lnTo>
                      <a:pt x="314" y="28"/>
                    </a:lnTo>
                    <a:lnTo>
                      <a:pt x="301" y="34"/>
                    </a:lnTo>
                    <a:lnTo>
                      <a:pt x="301" y="49"/>
                    </a:lnTo>
                    <a:lnTo>
                      <a:pt x="289" y="59"/>
                    </a:lnTo>
                    <a:lnTo>
                      <a:pt x="285" y="59"/>
                    </a:lnTo>
                    <a:lnTo>
                      <a:pt x="280" y="55"/>
                    </a:lnTo>
                    <a:lnTo>
                      <a:pt x="272" y="55"/>
                    </a:lnTo>
                    <a:lnTo>
                      <a:pt x="262" y="59"/>
                    </a:lnTo>
                    <a:lnTo>
                      <a:pt x="253" y="57"/>
                    </a:lnTo>
                    <a:lnTo>
                      <a:pt x="239" y="46"/>
                    </a:lnTo>
                    <a:lnTo>
                      <a:pt x="231" y="44"/>
                    </a:lnTo>
                    <a:lnTo>
                      <a:pt x="224" y="49"/>
                    </a:lnTo>
                    <a:lnTo>
                      <a:pt x="216" y="49"/>
                    </a:lnTo>
                    <a:lnTo>
                      <a:pt x="212" y="61"/>
                    </a:lnTo>
                    <a:lnTo>
                      <a:pt x="204" y="63"/>
                    </a:lnTo>
                    <a:lnTo>
                      <a:pt x="197" y="61"/>
                    </a:lnTo>
                    <a:lnTo>
                      <a:pt x="189" y="61"/>
                    </a:lnTo>
                    <a:lnTo>
                      <a:pt x="185" y="71"/>
                    </a:lnTo>
                    <a:lnTo>
                      <a:pt x="174" y="74"/>
                    </a:lnTo>
                    <a:lnTo>
                      <a:pt x="170" y="80"/>
                    </a:lnTo>
                    <a:lnTo>
                      <a:pt x="158" y="90"/>
                    </a:lnTo>
                    <a:lnTo>
                      <a:pt x="162" y="92"/>
                    </a:lnTo>
                    <a:lnTo>
                      <a:pt x="162" y="99"/>
                    </a:lnTo>
                    <a:lnTo>
                      <a:pt x="145" y="115"/>
                    </a:lnTo>
                    <a:lnTo>
                      <a:pt x="137" y="118"/>
                    </a:lnTo>
                    <a:lnTo>
                      <a:pt x="131" y="126"/>
                    </a:lnTo>
                    <a:lnTo>
                      <a:pt x="137" y="136"/>
                    </a:lnTo>
                    <a:lnTo>
                      <a:pt x="133" y="163"/>
                    </a:lnTo>
                    <a:lnTo>
                      <a:pt x="125" y="176"/>
                    </a:lnTo>
                    <a:lnTo>
                      <a:pt x="131" y="190"/>
                    </a:lnTo>
                    <a:lnTo>
                      <a:pt x="125" y="197"/>
                    </a:lnTo>
                    <a:lnTo>
                      <a:pt x="110" y="195"/>
                    </a:lnTo>
                    <a:lnTo>
                      <a:pt x="102" y="203"/>
                    </a:lnTo>
                    <a:lnTo>
                      <a:pt x="102" y="228"/>
                    </a:lnTo>
                    <a:lnTo>
                      <a:pt x="104" y="265"/>
                    </a:lnTo>
                    <a:lnTo>
                      <a:pt x="110" y="272"/>
                    </a:lnTo>
                    <a:lnTo>
                      <a:pt x="110" y="284"/>
                    </a:lnTo>
                    <a:lnTo>
                      <a:pt x="104" y="288"/>
                    </a:lnTo>
                    <a:lnTo>
                      <a:pt x="102" y="293"/>
                    </a:lnTo>
                    <a:lnTo>
                      <a:pt x="109" y="301"/>
                    </a:lnTo>
                    <a:lnTo>
                      <a:pt x="107" y="311"/>
                    </a:lnTo>
                    <a:lnTo>
                      <a:pt x="102" y="317"/>
                    </a:lnTo>
                    <a:lnTo>
                      <a:pt x="98" y="342"/>
                    </a:lnTo>
                    <a:lnTo>
                      <a:pt x="98" y="350"/>
                    </a:lnTo>
                    <a:lnTo>
                      <a:pt x="94" y="362"/>
                    </a:lnTo>
                    <a:lnTo>
                      <a:pt x="90" y="354"/>
                    </a:lnTo>
                    <a:lnTo>
                      <a:pt x="90" y="345"/>
                    </a:lnTo>
                    <a:lnTo>
                      <a:pt x="82" y="339"/>
                    </a:lnTo>
                    <a:lnTo>
                      <a:pt x="84" y="330"/>
                    </a:lnTo>
                    <a:lnTo>
                      <a:pt x="82" y="328"/>
                    </a:lnTo>
                    <a:lnTo>
                      <a:pt x="77" y="332"/>
                    </a:lnTo>
                    <a:lnTo>
                      <a:pt x="77" y="339"/>
                    </a:lnTo>
                    <a:lnTo>
                      <a:pt x="71" y="345"/>
                    </a:lnTo>
                    <a:lnTo>
                      <a:pt x="65" y="347"/>
                    </a:lnTo>
                    <a:lnTo>
                      <a:pt x="65" y="342"/>
                    </a:lnTo>
                    <a:lnTo>
                      <a:pt x="59" y="347"/>
                    </a:lnTo>
                    <a:lnTo>
                      <a:pt x="59" y="350"/>
                    </a:lnTo>
                    <a:lnTo>
                      <a:pt x="50" y="364"/>
                    </a:lnTo>
                    <a:lnTo>
                      <a:pt x="44" y="367"/>
                    </a:lnTo>
                    <a:lnTo>
                      <a:pt x="36" y="373"/>
                    </a:lnTo>
                    <a:lnTo>
                      <a:pt x="27" y="377"/>
                    </a:lnTo>
                    <a:lnTo>
                      <a:pt x="21" y="369"/>
                    </a:lnTo>
                    <a:lnTo>
                      <a:pt x="27" y="362"/>
                    </a:lnTo>
                    <a:lnTo>
                      <a:pt x="23" y="362"/>
                    </a:lnTo>
                    <a:lnTo>
                      <a:pt x="19" y="364"/>
                    </a:lnTo>
                    <a:lnTo>
                      <a:pt x="13" y="364"/>
                    </a:lnTo>
                    <a:lnTo>
                      <a:pt x="13" y="359"/>
                    </a:lnTo>
                    <a:lnTo>
                      <a:pt x="9" y="356"/>
                    </a:lnTo>
                    <a:lnTo>
                      <a:pt x="5" y="350"/>
                    </a:lnTo>
                    <a:lnTo>
                      <a:pt x="5" y="347"/>
                    </a:lnTo>
                    <a:lnTo>
                      <a:pt x="13" y="345"/>
                    </a:lnTo>
                    <a:lnTo>
                      <a:pt x="13" y="339"/>
                    </a:lnTo>
                    <a:lnTo>
                      <a:pt x="17" y="334"/>
                    </a:lnTo>
                    <a:lnTo>
                      <a:pt x="11" y="332"/>
                    </a:lnTo>
                    <a:lnTo>
                      <a:pt x="9" y="336"/>
                    </a:lnTo>
                    <a:lnTo>
                      <a:pt x="4" y="338"/>
                    </a:lnTo>
                    <a:lnTo>
                      <a:pt x="4" y="332"/>
                    </a:lnTo>
                    <a:lnTo>
                      <a:pt x="5" y="326"/>
                    </a:lnTo>
                    <a:lnTo>
                      <a:pt x="11" y="324"/>
                    </a:lnTo>
                    <a:lnTo>
                      <a:pt x="13" y="318"/>
                    </a:lnTo>
                    <a:lnTo>
                      <a:pt x="21" y="309"/>
                    </a:lnTo>
                    <a:lnTo>
                      <a:pt x="21" y="303"/>
                    </a:lnTo>
                    <a:lnTo>
                      <a:pt x="19" y="305"/>
                    </a:lnTo>
                    <a:lnTo>
                      <a:pt x="13" y="311"/>
                    </a:lnTo>
                    <a:lnTo>
                      <a:pt x="7" y="311"/>
                    </a:lnTo>
                    <a:lnTo>
                      <a:pt x="4" y="309"/>
                    </a:lnTo>
                    <a:lnTo>
                      <a:pt x="7" y="305"/>
                    </a:lnTo>
                    <a:lnTo>
                      <a:pt x="7" y="299"/>
                    </a:lnTo>
                    <a:lnTo>
                      <a:pt x="2" y="297"/>
                    </a:lnTo>
                    <a:lnTo>
                      <a:pt x="2" y="293"/>
                    </a:lnTo>
                    <a:lnTo>
                      <a:pt x="11" y="290"/>
                    </a:lnTo>
                    <a:lnTo>
                      <a:pt x="15" y="292"/>
                    </a:lnTo>
                    <a:lnTo>
                      <a:pt x="21" y="290"/>
                    </a:lnTo>
                    <a:lnTo>
                      <a:pt x="27" y="288"/>
                    </a:lnTo>
                    <a:lnTo>
                      <a:pt x="32" y="286"/>
                    </a:lnTo>
                    <a:lnTo>
                      <a:pt x="32" y="282"/>
                    </a:lnTo>
                    <a:lnTo>
                      <a:pt x="27" y="284"/>
                    </a:lnTo>
                    <a:lnTo>
                      <a:pt x="23" y="286"/>
                    </a:lnTo>
                    <a:lnTo>
                      <a:pt x="9" y="286"/>
                    </a:lnTo>
                    <a:lnTo>
                      <a:pt x="5" y="288"/>
                    </a:lnTo>
                    <a:lnTo>
                      <a:pt x="0" y="286"/>
                    </a:lnTo>
                    <a:lnTo>
                      <a:pt x="0" y="276"/>
                    </a:lnTo>
                    <a:lnTo>
                      <a:pt x="0" y="267"/>
                    </a:lnTo>
                    <a:lnTo>
                      <a:pt x="2" y="265"/>
                    </a:lnTo>
                    <a:lnTo>
                      <a:pt x="2" y="261"/>
                    </a:lnTo>
                    <a:lnTo>
                      <a:pt x="5" y="257"/>
                    </a:lnTo>
                    <a:lnTo>
                      <a:pt x="9" y="255"/>
                    </a:lnTo>
                    <a:lnTo>
                      <a:pt x="15" y="247"/>
                    </a:lnTo>
                    <a:lnTo>
                      <a:pt x="27" y="246"/>
                    </a:lnTo>
                    <a:lnTo>
                      <a:pt x="27" y="243"/>
                    </a:lnTo>
                    <a:lnTo>
                      <a:pt x="23" y="242"/>
                    </a:lnTo>
                    <a:lnTo>
                      <a:pt x="23" y="238"/>
                    </a:lnTo>
                    <a:lnTo>
                      <a:pt x="29" y="236"/>
                    </a:lnTo>
                    <a:lnTo>
                      <a:pt x="29" y="232"/>
                    </a:lnTo>
                    <a:lnTo>
                      <a:pt x="36" y="226"/>
                    </a:lnTo>
                    <a:lnTo>
                      <a:pt x="42" y="226"/>
                    </a:lnTo>
                    <a:lnTo>
                      <a:pt x="44" y="222"/>
                    </a:lnTo>
                    <a:lnTo>
                      <a:pt x="52" y="217"/>
                    </a:lnTo>
                    <a:lnTo>
                      <a:pt x="57" y="217"/>
                    </a:lnTo>
                    <a:lnTo>
                      <a:pt x="59" y="213"/>
                    </a:lnTo>
                    <a:lnTo>
                      <a:pt x="63" y="211"/>
                    </a:lnTo>
                    <a:lnTo>
                      <a:pt x="65" y="199"/>
                    </a:lnTo>
                    <a:lnTo>
                      <a:pt x="86" y="180"/>
                    </a:lnTo>
                    <a:lnTo>
                      <a:pt x="86" y="174"/>
                    </a:lnTo>
                    <a:lnTo>
                      <a:pt x="98" y="159"/>
                    </a:lnTo>
                    <a:lnTo>
                      <a:pt x="104" y="159"/>
                    </a:lnTo>
                    <a:lnTo>
                      <a:pt x="109" y="151"/>
                    </a:lnTo>
                    <a:lnTo>
                      <a:pt x="104" y="153"/>
                    </a:lnTo>
                    <a:lnTo>
                      <a:pt x="104" y="149"/>
                    </a:lnTo>
                    <a:lnTo>
                      <a:pt x="107" y="145"/>
                    </a:lnTo>
                    <a:lnTo>
                      <a:pt x="110" y="134"/>
                    </a:lnTo>
                    <a:lnTo>
                      <a:pt x="110" y="124"/>
                    </a:lnTo>
                    <a:lnTo>
                      <a:pt x="121" y="122"/>
                    </a:lnTo>
                    <a:lnTo>
                      <a:pt x="127" y="118"/>
                    </a:lnTo>
                    <a:lnTo>
                      <a:pt x="122" y="115"/>
                    </a:lnTo>
                    <a:lnTo>
                      <a:pt x="115" y="117"/>
                    </a:lnTo>
                    <a:lnTo>
                      <a:pt x="115" y="109"/>
                    </a:lnTo>
                    <a:lnTo>
                      <a:pt x="119" y="107"/>
                    </a:lnTo>
                    <a:lnTo>
                      <a:pt x="127" y="99"/>
                    </a:lnTo>
                    <a:lnTo>
                      <a:pt x="133" y="95"/>
                    </a:lnTo>
                    <a:lnTo>
                      <a:pt x="139" y="95"/>
                    </a:lnTo>
                    <a:lnTo>
                      <a:pt x="145" y="92"/>
                    </a:lnTo>
                    <a:lnTo>
                      <a:pt x="137" y="90"/>
                    </a:lnTo>
                    <a:lnTo>
                      <a:pt x="137" y="90"/>
                    </a:lnTo>
                    <a:lnTo>
                      <a:pt x="145" y="88"/>
                    </a:lnTo>
                    <a:lnTo>
                      <a:pt x="151" y="88"/>
                    </a:lnTo>
                    <a:lnTo>
                      <a:pt x="154" y="84"/>
                    </a:lnTo>
                    <a:lnTo>
                      <a:pt x="142" y="84"/>
                    </a:lnTo>
                    <a:lnTo>
                      <a:pt x="154" y="72"/>
                    </a:lnTo>
                    <a:lnTo>
                      <a:pt x="158" y="76"/>
                    </a:lnTo>
                    <a:lnTo>
                      <a:pt x="162" y="76"/>
                    </a:lnTo>
                    <a:lnTo>
                      <a:pt x="162" y="69"/>
                    </a:lnTo>
                    <a:lnTo>
                      <a:pt x="174" y="69"/>
                    </a:lnTo>
                    <a:lnTo>
                      <a:pt x="174" y="65"/>
                    </a:lnTo>
                    <a:lnTo>
                      <a:pt x="168" y="65"/>
                    </a:lnTo>
                    <a:lnTo>
                      <a:pt x="160" y="65"/>
                    </a:lnTo>
                    <a:lnTo>
                      <a:pt x="166" y="59"/>
                    </a:lnTo>
                    <a:lnTo>
                      <a:pt x="174" y="61"/>
                    </a:lnTo>
                    <a:lnTo>
                      <a:pt x="180" y="57"/>
                    </a:lnTo>
                    <a:lnTo>
                      <a:pt x="177" y="53"/>
                    </a:lnTo>
                    <a:lnTo>
                      <a:pt x="183" y="47"/>
                    </a:lnTo>
                    <a:lnTo>
                      <a:pt x="189" y="46"/>
                    </a:lnTo>
                    <a:lnTo>
                      <a:pt x="191" y="49"/>
                    </a:lnTo>
                    <a:lnTo>
                      <a:pt x="195" y="46"/>
                    </a:lnTo>
                    <a:lnTo>
                      <a:pt x="197" y="42"/>
                    </a:lnTo>
                    <a:lnTo>
                      <a:pt x="201" y="44"/>
                    </a:lnTo>
                    <a:lnTo>
                      <a:pt x="204" y="44"/>
                    </a:lnTo>
                    <a:lnTo>
                      <a:pt x="203" y="40"/>
                    </a:lnTo>
                    <a:lnTo>
                      <a:pt x="199" y="38"/>
                    </a:lnTo>
                    <a:lnTo>
                      <a:pt x="201" y="34"/>
                    </a:lnTo>
                    <a:lnTo>
                      <a:pt x="206" y="34"/>
                    </a:lnTo>
                    <a:lnTo>
                      <a:pt x="208" y="38"/>
                    </a:lnTo>
                    <a:lnTo>
                      <a:pt x="212" y="33"/>
                    </a:lnTo>
                    <a:lnTo>
                      <a:pt x="216" y="30"/>
                    </a:lnTo>
                    <a:lnTo>
                      <a:pt x="220" y="30"/>
                    </a:lnTo>
                    <a:lnTo>
                      <a:pt x="216" y="34"/>
                    </a:lnTo>
                    <a:lnTo>
                      <a:pt x="216" y="40"/>
                    </a:lnTo>
                    <a:lnTo>
                      <a:pt x="216" y="44"/>
                    </a:lnTo>
                    <a:lnTo>
                      <a:pt x="220" y="44"/>
                    </a:lnTo>
                    <a:lnTo>
                      <a:pt x="224" y="40"/>
                    </a:lnTo>
                    <a:lnTo>
                      <a:pt x="224" y="34"/>
                    </a:lnTo>
                    <a:lnTo>
                      <a:pt x="228" y="30"/>
                    </a:lnTo>
                    <a:lnTo>
                      <a:pt x="237" y="30"/>
                    </a:lnTo>
                    <a:lnTo>
                      <a:pt x="239" y="33"/>
                    </a:lnTo>
                    <a:lnTo>
                      <a:pt x="243" y="33"/>
                    </a:lnTo>
                    <a:lnTo>
                      <a:pt x="245" y="28"/>
                    </a:lnTo>
                    <a:lnTo>
                      <a:pt x="231" y="24"/>
                    </a:lnTo>
                    <a:lnTo>
                      <a:pt x="233" y="22"/>
                    </a:lnTo>
                    <a:lnTo>
                      <a:pt x="239" y="19"/>
                    </a:lnTo>
                    <a:lnTo>
                      <a:pt x="247" y="22"/>
                    </a:lnTo>
                    <a:lnTo>
                      <a:pt x="255" y="27"/>
                    </a:lnTo>
                    <a:lnTo>
                      <a:pt x="256" y="28"/>
                    </a:lnTo>
                    <a:lnTo>
                      <a:pt x="266" y="28"/>
                    </a:lnTo>
                    <a:lnTo>
                      <a:pt x="264" y="22"/>
                    </a:lnTo>
                    <a:lnTo>
                      <a:pt x="270" y="19"/>
                    </a:lnTo>
                    <a:lnTo>
                      <a:pt x="276" y="18"/>
                    </a:lnTo>
                    <a:lnTo>
                      <a:pt x="280" y="13"/>
                    </a:lnTo>
                    <a:lnTo>
                      <a:pt x="283" y="12"/>
                    </a:lnTo>
                    <a:lnTo>
                      <a:pt x="280" y="8"/>
                    </a:lnTo>
                    <a:lnTo>
                      <a:pt x="281" y="4"/>
                    </a:lnTo>
                    <a:lnTo>
                      <a:pt x="285" y="4"/>
                    </a:lnTo>
                    <a:lnTo>
                      <a:pt x="297" y="4"/>
                    </a:lnTo>
                    <a:lnTo>
                      <a:pt x="299" y="8"/>
                    </a:lnTo>
                    <a:lnTo>
                      <a:pt x="291" y="12"/>
                    </a:lnTo>
                    <a:lnTo>
                      <a:pt x="287" y="18"/>
                    </a:lnTo>
                    <a:lnTo>
                      <a:pt x="285" y="24"/>
                    </a:lnTo>
                    <a:lnTo>
                      <a:pt x="297" y="19"/>
                    </a:lnTo>
                    <a:lnTo>
                      <a:pt x="299" y="16"/>
                    </a:lnTo>
                    <a:lnTo>
                      <a:pt x="305" y="6"/>
                    </a:lnTo>
                    <a:lnTo>
                      <a:pt x="312" y="6"/>
                    </a:lnTo>
                    <a:lnTo>
                      <a:pt x="308" y="10"/>
                    </a:lnTo>
                    <a:lnTo>
                      <a:pt x="312" y="13"/>
                    </a:lnTo>
                    <a:lnTo>
                      <a:pt x="316" y="6"/>
                    </a:lnTo>
                    <a:lnTo>
                      <a:pt x="314" y="0"/>
                    </a:lnTo>
                    <a:lnTo>
                      <a:pt x="328" y="2"/>
                    </a:lnTo>
                    <a:lnTo>
                      <a:pt x="334" y="6"/>
                    </a:lnTo>
                    <a:lnTo>
                      <a:pt x="328" y="10"/>
                    </a:lnTo>
                    <a:lnTo>
                      <a:pt x="334" y="13"/>
                    </a:lnTo>
                    <a:lnTo>
                      <a:pt x="337" y="8"/>
                    </a:lnTo>
                    <a:lnTo>
                      <a:pt x="345" y="6"/>
                    </a:lnTo>
                    <a:lnTo>
                      <a:pt x="364" y="18"/>
                    </a:lnTo>
                    <a:lnTo>
                      <a:pt x="355" y="24"/>
                    </a:lnTo>
                    <a:lnTo>
                      <a:pt x="339" y="22"/>
                    </a:lnTo>
                    <a:lnTo>
                      <a:pt x="337" y="24"/>
                    </a:lnTo>
                    <a:lnTo>
                      <a:pt x="351" y="30"/>
                    </a:lnTo>
                    <a:lnTo>
                      <a:pt x="351" y="33"/>
                    </a:lnTo>
                    <a:lnTo>
                      <a:pt x="355" y="34"/>
                    </a:lnTo>
                    <a:lnTo>
                      <a:pt x="362" y="30"/>
                    </a:lnTo>
                    <a:lnTo>
                      <a:pt x="368" y="34"/>
                    </a:lnTo>
                    <a:lnTo>
                      <a:pt x="349" y="42"/>
                    </a:lnTo>
                    <a:lnTo>
                      <a:pt x="349" y="44"/>
                    </a:lnTo>
                    <a:lnTo>
                      <a:pt x="341" y="47"/>
                    </a:lnTo>
                    <a:lnTo>
                      <a:pt x="341" y="47"/>
                    </a:lnTo>
                    <a:lnTo>
                      <a:pt x="341" y="4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4" name="Freeform 263">
                <a:extLst>
                  <a:ext uri="{FF2B5EF4-FFF2-40B4-BE49-F238E27FC236}">
                    <a16:creationId xmlns:a16="http://schemas.microsoft.com/office/drawing/2014/main" id="{F3F8088F-2BC8-481C-880F-22E90EE0C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1875"/>
                <a:ext cx="10" cy="31"/>
              </a:xfrm>
              <a:custGeom>
                <a:avLst/>
                <a:gdLst>
                  <a:gd name="T0" fmla="*/ 10 w 10"/>
                  <a:gd name="T1" fmla="*/ 0 h 31"/>
                  <a:gd name="T2" fmla="*/ 10 w 10"/>
                  <a:gd name="T3" fmla="*/ 6 h 31"/>
                  <a:gd name="T4" fmla="*/ 10 w 10"/>
                  <a:gd name="T5" fmla="*/ 12 h 31"/>
                  <a:gd name="T6" fmla="*/ 8 w 10"/>
                  <a:gd name="T7" fmla="*/ 27 h 31"/>
                  <a:gd name="T8" fmla="*/ 4 w 10"/>
                  <a:gd name="T9" fmla="*/ 31 h 31"/>
                  <a:gd name="T10" fmla="*/ 0 w 10"/>
                  <a:gd name="T11" fmla="*/ 27 h 31"/>
                  <a:gd name="T12" fmla="*/ 0 w 10"/>
                  <a:gd name="T13" fmla="*/ 15 h 31"/>
                  <a:gd name="T14" fmla="*/ 0 w 10"/>
                  <a:gd name="T15" fmla="*/ 10 h 31"/>
                  <a:gd name="T16" fmla="*/ 6 w 10"/>
                  <a:gd name="T17" fmla="*/ 6 h 31"/>
                  <a:gd name="T18" fmla="*/ 8 w 10"/>
                  <a:gd name="T19" fmla="*/ 0 h 31"/>
                  <a:gd name="T20" fmla="*/ 10 w 10"/>
                  <a:gd name="T21" fmla="*/ 0 h 31"/>
                  <a:gd name="T22" fmla="*/ 10 w 10"/>
                  <a:gd name="T23" fmla="*/ 0 h 31"/>
                  <a:gd name="T24" fmla="*/ 10 w 10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31">
                    <a:moveTo>
                      <a:pt x="10" y="0"/>
                    </a:moveTo>
                    <a:lnTo>
                      <a:pt x="10" y="6"/>
                    </a:lnTo>
                    <a:lnTo>
                      <a:pt x="10" y="12"/>
                    </a:lnTo>
                    <a:lnTo>
                      <a:pt x="8" y="27"/>
                    </a:lnTo>
                    <a:lnTo>
                      <a:pt x="4" y="31"/>
                    </a:lnTo>
                    <a:lnTo>
                      <a:pt x="0" y="27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6" y="6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5" name="Freeform 264">
                <a:extLst>
                  <a:ext uri="{FF2B5EF4-FFF2-40B4-BE49-F238E27FC236}">
                    <a16:creationId xmlns:a16="http://schemas.microsoft.com/office/drawing/2014/main" id="{77E858A2-3DFE-46C0-A7A0-74102E954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620"/>
                <a:ext cx="134" cy="171"/>
              </a:xfrm>
              <a:custGeom>
                <a:avLst/>
                <a:gdLst>
                  <a:gd name="T0" fmla="*/ 11 w 134"/>
                  <a:gd name="T1" fmla="*/ 127 h 171"/>
                  <a:gd name="T2" fmla="*/ 24 w 134"/>
                  <a:gd name="T3" fmla="*/ 127 h 171"/>
                  <a:gd name="T4" fmla="*/ 36 w 134"/>
                  <a:gd name="T5" fmla="*/ 131 h 171"/>
                  <a:gd name="T6" fmla="*/ 28 w 134"/>
                  <a:gd name="T7" fmla="*/ 148 h 171"/>
                  <a:gd name="T8" fmla="*/ 24 w 134"/>
                  <a:gd name="T9" fmla="*/ 167 h 171"/>
                  <a:gd name="T10" fmla="*/ 30 w 134"/>
                  <a:gd name="T11" fmla="*/ 163 h 171"/>
                  <a:gd name="T12" fmla="*/ 40 w 134"/>
                  <a:gd name="T13" fmla="*/ 161 h 171"/>
                  <a:gd name="T14" fmla="*/ 49 w 134"/>
                  <a:gd name="T15" fmla="*/ 169 h 171"/>
                  <a:gd name="T16" fmla="*/ 58 w 134"/>
                  <a:gd name="T17" fmla="*/ 171 h 171"/>
                  <a:gd name="T18" fmla="*/ 69 w 134"/>
                  <a:gd name="T19" fmla="*/ 171 h 171"/>
                  <a:gd name="T20" fmla="*/ 84 w 134"/>
                  <a:gd name="T21" fmla="*/ 169 h 171"/>
                  <a:gd name="T22" fmla="*/ 93 w 134"/>
                  <a:gd name="T23" fmla="*/ 163 h 171"/>
                  <a:gd name="T24" fmla="*/ 104 w 134"/>
                  <a:gd name="T25" fmla="*/ 165 h 171"/>
                  <a:gd name="T26" fmla="*/ 107 w 134"/>
                  <a:gd name="T27" fmla="*/ 160 h 171"/>
                  <a:gd name="T28" fmla="*/ 105 w 134"/>
                  <a:gd name="T29" fmla="*/ 150 h 171"/>
                  <a:gd name="T30" fmla="*/ 114 w 134"/>
                  <a:gd name="T31" fmla="*/ 144 h 171"/>
                  <a:gd name="T32" fmla="*/ 117 w 134"/>
                  <a:gd name="T33" fmla="*/ 138 h 171"/>
                  <a:gd name="T34" fmla="*/ 96 w 134"/>
                  <a:gd name="T35" fmla="*/ 123 h 171"/>
                  <a:gd name="T36" fmla="*/ 93 w 134"/>
                  <a:gd name="T37" fmla="*/ 108 h 171"/>
                  <a:gd name="T38" fmla="*/ 114 w 134"/>
                  <a:gd name="T39" fmla="*/ 94 h 171"/>
                  <a:gd name="T40" fmla="*/ 119 w 134"/>
                  <a:gd name="T41" fmla="*/ 88 h 171"/>
                  <a:gd name="T42" fmla="*/ 134 w 134"/>
                  <a:gd name="T43" fmla="*/ 86 h 171"/>
                  <a:gd name="T44" fmla="*/ 120 w 134"/>
                  <a:gd name="T45" fmla="*/ 50 h 171"/>
                  <a:gd name="T46" fmla="*/ 122 w 134"/>
                  <a:gd name="T47" fmla="*/ 33 h 171"/>
                  <a:gd name="T48" fmla="*/ 120 w 134"/>
                  <a:gd name="T49" fmla="*/ 21 h 171"/>
                  <a:gd name="T50" fmla="*/ 114 w 134"/>
                  <a:gd name="T51" fmla="*/ 13 h 171"/>
                  <a:gd name="T52" fmla="*/ 111 w 134"/>
                  <a:gd name="T53" fmla="*/ 13 h 171"/>
                  <a:gd name="T54" fmla="*/ 111 w 134"/>
                  <a:gd name="T55" fmla="*/ 4 h 171"/>
                  <a:gd name="T56" fmla="*/ 93 w 134"/>
                  <a:gd name="T57" fmla="*/ 7 h 171"/>
                  <a:gd name="T58" fmla="*/ 86 w 134"/>
                  <a:gd name="T59" fmla="*/ 15 h 171"/>
                  <a:gd name="T60" fmla="*/ 75 w 134"/>
                  <a:gd name="T61" fmla="*/ 13 h 171"/>
                  <a:gd name="T62" fmla="*/ 73 w 134"/>
                  <a:gd name="T63" fmla="*/ 11 h 171"/>
                  <a:gd name="T64" fmla="*/ 63 w 134"/>
                  <a:gd name="T65" fmla="*/ 10 h 171"/>
                  <a:gd name="T66" fmla="*/ 57 w 134"/>
                  <a:gd name="T67" fmla="*/ 2 h 171"/>
                  <a:gd name="T68" fmla="*/ 57 w 134"/>
                  <a:gd name="T69" fmla="*/ 0 h 171"/>
                  <a:gd name="T70" fmla="*/ 46 w 134"/>
                  <a:gd name="T71" fmla="*/ 0 h 171"/>
                  <a:gd name="T72" fmla="*/ 40 w 134"/>
                  <a:gd name="T73" fmla="*/ 2 h 171"/>
                  <a:gd name="T74" fmla="*/ 40 w 134"/>
                  <a:gd name="T75" fmla="*/ 2 h 171"/>
                  <a:gd name="T76" fmla="*/ 44 w 134"/>
                  <a:gd name="T77" fmla="*/ 13 h 171"/>
                  <a:gd name="T78" fmla="*/ 44 w 134"/>
                  <a:gd name="T79" fmla="*/ 23 h 171"/>
                  <a:gd name="T80" fmla="*/ 38 w 134"/>
                  <a:gd name="T81" fmla="*/ 27 h 171"/>
                  <a:gd name="T82" fmla="*/ 34 w 134"/>
                  <a:gd name="T83" fmla="*/ 29 h 171"/>
                  <a:gd name="T84" fmla="*/ 28 w 134"/>
                  <a:gd name="T85" fmla="*/ 27 h 171"/>
                  <a:gd name="T86" fmla="*/ 20 w 134"/>
                  <a:gd name="T87" fmla="*/ 27 h 171"/>
                  <a:gd name="T88" fmla="*/ 17 w 134"/>
                  <a:gd name="T89" fmla="*/ 35 h 171"/>
                  <a:gd name="T90" fmla="*/ 19 w 134"/>
                  <a:gd name="T91" fmla="*/ 38 h 171"/>
                  <a:gd name="T92" fmla="*/ 15 w 134"/>
                  <a:gd name="T93" fmla="*/ 48 h 171"/>
                  <a:gd name="T94" fmla="*/ 17 w 134"/>
                  <a:gd name="T95" fmla="*/ 52 h 171"/>
                  <a:gd name="T96" fmla="*/ 17 w 134"/>
                  <a:gd name="T97" fmla="*/ 61 h 171"/>
                  <a:gd name="T98" fmla="*/ 5 w 134"/>
                  <a:gd name="T99" fmla="*/ 69 h 171"/>
                  <a:gd name="T100" fmla="*/ 3 w 134"/>
                  <a:gd name="T101" fmla="*/ 73 h 171"/>
                  <a:gd name="T102" fmla="*/ 5 w 134"/>
                  <a:gd name="T103" fmla="*/ 77 h 171"/>
                  <a:gd name="T104" fmla="*/ 1 w 134"/>
                  <a:gd name="T105" fmla="*/ 86 h 171"/>
                  <a:gd name="T106" fmla="*/ 0 w 134"/>
                  <a:gd name="T107" fmla="*/ 91 h 171"/>
                  <a:gd name="T108" fmla="*/ 4 w 134"/>
                  <a:gd name="T109" fmla="*/ 96 h 171"/>
                  <a:gd name="T110" fmla="*/ 6 w 134"/>
                  <a:gd name="T111" fmla="*/ 106 h 171"/>
                  <a:gd name="T112" fmla="*/ 9 w 134"/>
                  <a:gd name="T113" fmla="*/ 113 h 171"/>
                  <a:gd name="T114" fmla="*/ 11 w 134"/>
                  <a:gd name="T115" fmla="*/ 127 h 171"/>
                  <a:gd name="T116" fmla="*/ 11 w 134"/>
                  <a:gd name="T117" fmla="*/ 127 h 171"/>
                  <a:gd name="T118" fmla="*/ 11 w 134"/>
                  <a:gd name="T119" fmla="*/ 12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4" h="171">
                    <a:moveTo>
                      <a:pt x="11" y="127"/>
                    </a:moveTo>
                    <a:lnTo>
                      <a:pt x="24" y="127"/>
                    </a:lnTo>
                    <a:lnTo>
                      <a:pt x="36" y="131"/>
                    </a:lnTo>
                    <a:lnTo>
                      <a:pt x="28" y="148"/>
                    </a:lnTo>
                    <a:lnTo>
                      <a:pt x="24" y="167"/>
                    </a:lnTo>
                    <a:lnTo>
                      <a:pt x="30" y="163"/>
                    </a:lnTo>
                    <a:lnTo>
                      <a:pt x="40" y="161"/>
                    </a:lnTo>
                    <a:lnTo>
                      <a:pt x="49" y="169"/>
                    </a:lnTo>
                    <a:lnTo>
                      <a:pt x="58" y="171"/>
                    </a:lnTo>
                    <a:lnTo>
                      <a:pt x="69" y="171"/>
                    </a:lnTo>
                    <a:lnTo>
                      <a:pt x="84" y="169"/>
                    </a:lnTo>
                    <a:lnTo>
                      <a:pt x="93" y="163"/>
                    </a:lnTo>
                    <a:lnTo>
                      <a:pt x="104" y="165"/>
                    </a:lnTo>
                    <a:lnTo>
                      <a:pt x="107" y="160"/>
                    </a:lnTo>
                    <a:lnTo>
                      <a:pt x="105" y="150"/>
                    </a:lnTo>
                    <a:lnTo>
                      <a:pt x="114" y="144"/>
                    </a:lnTo>
                    <a:lnTo>
                      <a:pt x="117" y="138"/>
                    </a:lnTo>
                    <a:lnTo>
                      <a:pt x="96" y="123"/>
                    </a:lnTo>
                    <a:lnTo>
                      <a:pt x="93" y="108"/>
                    </a:lnTo>
                    <a:lnTo>
                      <a:pt x="114" y="94"/>
                    </a:lnTo>
                    <a:lnTo>
                      <a:pt x="119" y="88"/>
                    </a:lnTo>
                    <a:lnTo>
                      <a:pt x="134" y="86"/>
                    </a:lnTo>
                    <a:lnTo>
                      <a:pt x="120" y="50"/>
                    </a:lnTo>
                    <a:lnTo>
                      <a:pt x="122" y="33"/>
                    </a:lnTo>
                    <a:lnTo>
                      <a:pt x="120" y="21"/>
                    </a:lnTo>
                    <a:lnTo>
                      <a:pt x="114" y="13"/>
                    </a:lnTo>
                    <a:lnTo>
                      <a:pt x="111" y="13"/>
                    </a:lnTo>
                    <a:lnTo>
                      <a:pt x="111" y="4"/>
                    </a:lnTo>
                    <a:lnTo>
                      <a:pt x="93" y="7"/>
                    </a:lnTo>
                    <a:lnTo>
                      <a:pt x="86" y="15"/>
                    </a:lnTo>
                    <a:lnTo>
                      <a:pt x="75" y="13"/>
                    </a:lnTo>
                    <a:lnTo>
                      <a:pt x="73" y="11"/>
                    </a:lnTo>
                    <a:lnTo>
                      <a:pt x="63" y="10"/>
                    </a:lnTo>
                    <a:lnTo>
                      <a:pt x="57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40" y="2"/>
                    </a:lnTo>
                    <a:lnTo>
                      <a:pt x="40" y="2"/>
                    </a:lnTo>
                    <a:lnTo>
                      <a:pt x="44" y="13"/>
                    </a:lnTo>
                    <a:lnTo>
                      <a:pt x="44" y="23"/>
                    </a:lnTo>
                    <a:lnTo>
                      <a:pt x="38" y="27"/>
                    </a:lnTo>
                    <a:lnTo>
                      <a:pt x="34" y="29"/>
                    </a:lnTo>
                    <a:lnTo>
                      <a:pt x="28" y="27"/>
                    </a:lnTo>
                    <a:lnTo>
                      <a:pt x="20" y="27"/>
                    </a:lnTo>
                    <a:lnTo>
                      <a:pt x="17" y="35"/>
                    </a:lnTo>
                    <a:lnTo>
                      <a:pt x="19" y="38"/>
                    </a:lnTo>
                    <a:lnTo>
                      <a:pt x="15" y="48"/>
                    </a:lnTo>
                    <a:lnTo>
                      <a:pt x="17" y="52"/>
                    </a:lnTo>
                    <a:lnTo>
                      <a:pt x="17" y="61"/>
                    </a:lnTo>
                    <a:lnTo>
                      <a:pt x="5" y="69"/>
                    </a:lnTo>
                    <a:lnTo>
                      <a:pt x="3" y="73"/>
                    </a:lnTo>
                    <a:lnTo>
                      <a:pt x="5" y="77"/>
                    </a:lnTo>
                    <a:lnTo>
                      <a:pt x="1" y="86"/>
                    </a:lnTo>
                    <a:lnTo>
                      <a:pt x="0" y="91"/>
                    </a:lnTo>
                    <a:lnTo>
                      <a:pt x="4" y="96"/>
                    </a:lnTo>
                    <a:lnTo>
                      <a:pt x="6" y="106"/>
                    </a:lnTo>
                    <a:lnTo>
                      <a:pt x="9" y="113"/>
                    </a:lnTo>
                    <a:lnTo>
                      <a:pt x="11" y="127"/>
                    </a:lnTo>
                    <a:lnTo>
                      <a:pt x="11" y="127"/>
                    </a:lnTo>
                    <a:lnTo>
                      <a:pt x="11" y="12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6" name="Freeform 265">
                <a:extLst>
                  <a:ext uri="{FF2B5EF4-FFF2-40B4-BE49-F238E27FC236}">
                    <a16:creationId xmlns:a16="http://schemas.microsoft.com/office/drawing/2014/main" id="{F0B4C605-52D5-4A7F-9CB5-151FB0219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1545"/>
                <a:ext cx="33" cy="31"/>
              </a:xfrm>
              <a:custGeom>
                <a:avLst/>
                <a:gdLst>
                  <a:gd name="T0" fmla="*/ 0 w 33"/>
                  <a:gd name="T1" fmla="*/ 31 h 31"/>
                  <a:gd name="T2" fmla="*/ 8 w 33"/>
                  <a:gd name="T3" fmla="*/ 25 h 31"/>
                  <a:gd name="T4" fmla="*/ 14 w 33"/>
                  <a:gd name="T5" fmla="*/ 23 h 31"/>
                  <a:gd name="T6" fmla="*/ 20 w 33"/>
                  <a:gd name="T7" fmla="*/ 17 h 31"/>
                  <a:gd name="T8" fmla="*/ 32 w 33"/>
                  <a:gd name="T9" fmla="*/ 17 h 31"/>
                  <a:gd name="T10" fmla="*/ 33 w 33"/>
                  <a:gd name="T11" fmla="*/ 12 h 31"/>
                  <a:gd name="T12" fmla="*/ 33 w 33"/>
                  <a:gd name="T13" fmla="*/ 0 h 31"/>
                  <a:gd name="T14" fmla="*/ 26 w 33"/>
                  <a:gd name="T15" fmla="*/ 4 h 31"/>
                  <a:gd name="T16" fmla="*/ 20 w 33"/>
                  <a:gd name="T17" fmla="*/ 10 h 31"/>
                  <a:gd name="T18" fmla="*/ 14 w 33"/>
                  <a:gd name="T19" fmla="*/ 13 h 31"/>
                  <a:gd name="T20" fmla="*/ 8 w 33"/>
                  <a:gd name="T21" fmla="*/ 16 h 31"/>
                  <a:gd name="T22" fmla="*/ 0 w 33"/>
                  <a:gd name="T23" fmla="*/ 23 h 31"/>
                  <a:gd name="T24" fmla="*/ 0 w 33"/>
                  <a:gd name="T25" fmla="*/ 31 h 31"/>
                  <a:gd name="T26" fmla="*/ 0 w 33"/>
                  <a:gd name="T27" fmla="*/ 31 h 31"/>
                  <a:gd name="T28" fmla="*/ 0 w 33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1">
                    <a:moveTo>
                      <a:pt x="0" y="31"/>
                    </a:moveTo>
                    <a:lnTo>
                      <a:pt x="8" y="25"/>
                    </a:lnTo>
                    <a:lnTo>
                      <a:pt x="14" y="23"/>
                    </a:lnTo>
                    <a:lnTo>
                      <a:pt x="20" y="17"/>
                    </a:lnTo>
                    <a:lnTo>
                      <a:pt x="32" y="17"/>
                    </a:lnTo>
                    <a:lnTo>
                      <a:pt x="33" y="12"/>
                    </a:lnTo>
                    <a:lnTo>
                      <a:pt x="33" y="0"/>
                    </a:lnTo>
                    <a:lnTo>
                      <a:pt x="26" y="4"/>
                    </a:lnTo>
                    <a:lnTo>
                      <a:pt x="20" y="10"/>
                    </a:lnTo>
                    <a:lnTo>
                      <a:pt x="14" y="13"/>
                    </a:lnTo>
                    <a:lnTo>
                      <a:pt x="8" y="16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7" name="Freeform 266">
                <a:extLst>
                  <a:ext uri="{FF2B5EF4-FFF2-40B4-BE49-F238E27FC236}">
                    <a16:creationId xmlns:a16="http://schemas.microsoft.com/office/drawing/2014/main" id="{026F1D4C-49AC-4B0E-B231-5CA3CA3DC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9" y="1591"/>
                <a:ext cx="23" cy="21"/>
              </a:xfrm>
              <a:custGeom>
                <a:avLst/>
                <a:gdLst>
                  <a:gd name="T0" fmla="*/ 10 w 23"/>
                  <a:gd name="T1" fmla="*/ 4 h 21"/>
                  <a:gd name="T2" fmla="*/ 2 w 23"/>
                  <a:gd name="T3" fmla="*/ 6 h 21"/>
                  <a:gd name="T4" fmla="*/ 0 w 23"/>
                  <a:gd name="T5" fmla="*/ 7 h 21"/>
                  <a:gd name="T6" fmla="*/ 6 w 23"/>
                  <a:gd name="T7" fmla="*/ 15 h 21"/>
                  <a:gd name="T8" fmla="*/ 10 w 23"/>
                  <a:gd name="T9" fmla="*/ 19 h 21"/>
                  <a:gd name="T10" fmla="*/ 14 w 23"/>
                  <a:gd name="T11" fmla="*/ 19 h 21"/>
                  <a:gd name="T12" fmla="*/ 16 w 23"/>
                  <a:gd name="T13" fmla="*/ 21 h 21"/>
                  <a:gd name="T14" fmla="*/ 21 w 23"/>
                  <a:gd name="T15" fmla="*/ 19 h 21"/>
                  <a:gd name="T16" fmla="*/ 23 w 23"/>
                  <a:gd name="T17" fmla="*/ 13 h 21"/>
                  <a:gd name="T18" fmla="*/ 21 w 23"/>
                  <a:gd name="T19" fmla="*/ 9 h 21"/>
                  <a:gd name="T20" fmla="*/ 21 w 23"/>
                  <a:gd name="T21" fmla="*/ 2 h 21"/>
                  <a:gd name="T22" fmla="*/ 16 w 23"/>
                  <a:gd name="T23" fmla="*/ 0 h 21"/>
                  <a:gd name="T24" fmla="*/ 10 w 23"/>
                  <a:gd name="T25" fmla="*/ 4 h 21"/>
                  <a:gd name="T26" fmla="*/ 10 w 23"/>
                  <a:gd name="T27" fmla="*/ 4 h 21"/>
                  <a:gd name="T28" fmla="*/ 10 w 23"/>
                  <a:gd name="T2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1">
                    <a:moveTo>
                      <a:pt x="10" y="4"/>
                    </a:moveTo>
                    <a:lnTo>
                      <a:pt x="2" y="6"/>
                    </a:lnTo>
                    <a:lnTo>
                      <a:pt x="0" y="7"/>
                    </a:lnTo>
                    <a:lnTo>
                      <a:pt x="6" y="15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6" y="21"/>
                    </a:lnTo>
                    <a:lnTo>
                      <a:pt x="21" y="19"/>
                    </a:lnTo>
                    <a:lnTo>
                      <a:pt x="23" y="13"/>
                    </a:lnTo>
                    <a:lnTo>
                      <a:pt x="21" y="9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8" name="Freeform 267">
                <a:extLst>
                  <a:ext uri="{FF2B5EF4-FFF2-40B4-BE49-F238E27FC236}">
                    <a16:creationId xmlns:a16="http://schemas.microsoft.com/office/drawing/2014/main" id="{D38B16B8-4588-49CA-9135-A3327E1A7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1614"/>
                <a:ext cx="9" cy="6"/>
              </a:xfrm>
              <a:custGeom>
                <a:avLst/>
                <a:gdLst>
                  <a:gd name="T0" fmla="*/ 0 w 9"/>
                  <a:gd name="T1" fmla="*/ 4 h 6"/>
                  <a:gd name="T2" fmla="*/ 6 w 9"/>
                  <a:gd name="T3" fmla="*/ 0 h 6"/>
                  <a:gd name="T4" fmla="*/ 9 w 9"/>
                  <a:gd name="T5" fmla="*/ 0 h 6"/>
                  <a:gd name="T6" fmla="*/ 8 w 9"/>
                  <a:gd name="T7" fmla="*/ 2 h 6"/>
                  <a:gd name="T8" fmla="*/ 2 w 9"/>
                  <a:gd name="T9" fmla="*/ 6 h 6"/>
                  <a:gd name="T10" fmla="*/ 0 w 9"/>
                  <a:gd name="T11" fmla="*/ 4 h 6"/>
                  <a:gd name="T12" fmla="*/ 0 w 9"/>
                  <a:gd name="T13" fmla="*/ 4 h 6"/>
                  <a:gd name="T14" fmla="*/ 0 w 9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0" y="4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9" name="Freeform 268">
                <a:extLst>
                  <a:ext uri="{FF2B5EF4-FFF2-40B4-BE49-F238E27FC236}">
                    <a16:creationId xmlns:a16="http://schemas.microsoft.com/office/drawing/2014/main" id="{6A168B92-0B7A-4466-9A5E-9489E840F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1616"/>
                <a:ext cx="9" cy="7"/>
              </a:xfrm>
              <a:custGeom>
                <a:avLst/>
                <a:gdLst>
                  <a:gd name="T0" fmla="*/ 0 w 9"/>
                  <a:gd name="T1" fmla="*/ 2 h 7"/>
                  <a:gd name="T2" fmla="*/ 4 w 9"/>
                  <a:gd name="T3" fmla="*/ 0 h 7"/>
                  <a:gd name="T4" fmla="*/ 9 w 9"/>
                  <a:gd name="T5" fmla="*/ 2 h 7"/>
                  <a:gd name="T6" fmla="*/ 9 w 9"/>
                  <a:gd name="T7" fmla="*/ 7 h 7"/>
                  <a:gd name="T8" fmla="*/ 4 w 9"/>
                  <a:gd name="T9" fmla="*/ 7 h 7"/>
                  <a:gd name="T10" fmla="*/ 0 w 9"/>
                  <a:gd name="T11" fmla="*/ 2 h 7"/>
                  <a:gd name="T12" fmla="*/ 0 w 9"/>
                  <a:gd name="T13" fmla="*/ 2 h 7"/>
                  <a:gd name="T14" fmla="*/ 0 w 9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7">
                    <a:moveTo>
                      <a:pt x="0" y="2"/>
                    </a:moveTo>
                    <a:lnTo>
                      <a:pt x="4" y="0"/>
                    </a:lnTo>
                    <a:lnTo>
                      <a:pt x="9" y="2"/>
                    </a:lnTo>
                    <a:lnTo>
                      <a:pt x="9" y="7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0" name="Freeform 269">
                <a:extLst>
                  <a:ext uri="{FF2B5EF4-FFF2-40B4-BE49-F238E27FC236}">
                    <a16:creationId xmlns:a16="http://schemas.microsoft.com/office/drawing/2014/main" id="{F5A1DC25-193F-4234-A751-734BCA47D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1601"/>
                <a:ext cx="15" cy="11"/>
              </a:xfrm>
              <a:custGeom>
                <a:avLst/>
                <a:gdLst>
                  <a:gd name="T0" fmla="*/ 0 w 15"/>
                  <a:gd name="T1" fmla="*/ 4 h 11"/>
                  <a:gd name="T2" fmla="*/ 6 w 15"/>
                  <a:gd name="T3" fmla="*/ 0 h 11"/>
                  <a:gd name="T4" fmla="*/ 14 w 15"/>
                  <a:gd name="T5" fmla="*/ 2 h 11"/>
                  <a:gd name="T6" fmla="*/ 15 w 15"/>
                  <a:gd name="T7" fmla="*/ 5 h 11"/>
                  <a:gd name="T8" fmla="*/ 12 w 15"/>
                  <a:gd name="T9" fmla="*/ 11 h 11"/>
                  <a:gd name="T10" fmla="*/ 4 w 15"/>
                  <a:gd name="T11" fmla="*/ 9 h 11"/>
                  <a:gd name="T12" fmla="*/ 0 w 15"/>
                  <a:gd name="T13" fmla="*/ 4 h 11"/>
                  <a:gd name="T14" fmla="*/ 0 w 15"/>
                  <a:gd name="T15" fmla="*/ 4 h 11"/>
                  <a:gd name="T16" fmla="*/ 0 w 15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1">
                    <a:moveTo>
                      <a:pt x="0" y="4"/>
                    </a:moveTo>
                    <a:lnTo>
                      <a:pt x="6" y="0"/>
                    </a:lnTo>
                    <a:lnTo>
                      <a:pt x="14" y="2"/>
                    </a:lnTo>
                    <a:lnTo>
                      <a:pt x="15" y="5"/>
                    </a:lnTo>
                    <a:lnTo>
                      <a:pt x="12" y="11"/>
                    </a:lnTo>
                    <a:lnTo>
                      <a:pt x="4" y="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1" name="Freeform 270">
                <a:extLst>
                  <a:ext uri="{FF2B5EF4-FFF2-40B4-BE49-F238E27FC236}">
                    <a16:creationId xmlns:a16="http://schemas.microsoft.com/office/drawing/2014/main" id="{8937363A-FD63-4206-A31D-272D5DE53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566"/>
                <a:ext cx="47" cy="56"/>
              </a:xfrm>
              <a:custGeom>
                <a:avLst/>
                <a:gdLst>
                  <a:gd name="T0" fmla="*/ 15 w 47"/>
                  <a:gd name="T1" fmla="*/ 54 h 56"/>
                  <a:gd name="T2" fmla="*/ 9 w 47"/>
                  <a:gd name="T3" fmla="*/ 56 h 56"/>
                  <a:gd name="T4" fmla="*/ 9 w 47"/>
                  <a:gd name="T5" fmla="*/ 45 h 56"/>
                  <a:gd name="T6" fmla="*/ 1 w 47"/>
                  <a:gd name="T7" fmla="*/ 37 h 56"/>
                  <a:gd name="T8" fmla="*/ 0 w 47"/>
                  <a:gd name="T9" fmla="*/ 25 h 56"/>
                  <a:gd name="T10" fmla="*/ 1 w 47"/>
                  <a:gd name="T11" fmla="*/ 14 h 56"/>
                  <a:gd name="T12" fmla="*/ 11 w 47"/>
                  <a:gd name="T13" fmla="*/ 8 h 56"/>
                  <a:gd name="T14" fmla="*/ 17 w 47"/>
                  <a:gd name="T15" fmla="*/ 8 h 56"/>
                  <a:gd name="T16" fmla="*/ 23 w 47"/>
                  <a:gd name="T17" fmla="*/ 0 h 56"/>
                  <a:gd name="T18" fmla="*/ 31 w 47"/>
                  <a:gd name="T19" fmla="*/ 0 h 56"/>
                  <a:gd name="T20" fmla="*/ 35 w 47"/>
                  <a:gd name="T21" fmla="*/ 10 h 56"/>
                  <a:gd name="T22" fmla="*/ 43 w 47"/>
                  <a:gd name="T23" fmla="*/ 12 h 56"/>
                  <a:gd name="T24" fmla="*/ 47 w 47"/>
                  <a:gd name="T25" fmla="*/ 14 h 56"/>
                  <a:gd name="T26" fmla="*/ 43 w 47"/>
                  <a:gd name="T27" fmla="*/ 20 h 56"/>
                  <a:gd name="T28" fmla="*/ 33 w 47"/>
                  <a:gd name="T29" fmla="*/ 22 h 56"/>
                  <a:gd name="T30" fmla="*/ 33 w 47"/>
                  <a:gd name="T31" fmla="*/ 27 h 56"/>
                  <a:gd name="T32" fmla="*/ 23 w 47"/>
                  <a:gd name="T33" fmla="*/ 35 h 56"/>
                  <a:gd name="T34" fmla="*/ 21 w 47"/>
                  <a:gd name="T35" fmla="*/ 45 h 56"/>
                  <a:gd name="T36" fmla="*/ 26 w 47"/>
                  <a:gd name="T37" fmla="*/ 54 h 56"/>
                  <a:gd name="T38" fmla="*/ 15 w 47"/>
                  <a:gd name="T39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56">
                    <a:moveTo>
                      <a:pt x="15" y="54"/>
                    </a:moveTo>
                    <a:lnTo>
                      <a:pt x="9" y="56"/>
                    </a:lnTo>
                    <a:lnTo>
                      <a:pt x="9" y="45"/>
                    </a:lnTo>
                    <a:lnTo>
                      <a:pt x="1" y="37"/>
                    </a:lnTo>
                    <a:lnTo>
                      <a:pt x="0" y="25"/>
                    </a:lnTo>
                    <a:lnTo>
                      <a:pt x="1" y="14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5" y="10"/>
                    </a:lnTo>
                    <a:lnTo>
                      <a:pt x="43" y="12"/>
                    </a:lnTo>
                    <a:lnTo>
                      <a:pt x="47" y="14"/>
                    </a:lnTo>
                    <a:lnTo>
                      <a:pt x="43" y="20"/>
                    </a:lnTo>
                    <a:lnTo>
                      <a:pt x="33" y="22"/>
                    </a:lnTo>
                    <a:lnTo>
                      <a:pt x="33" y="27"/>
                    </a:lnTo>
                    <a:lnTo>
                      <a:pt x="23" y="35"/>
                    </a:lnTo>
                    <a:lnTo>
                      <a:pt x="21" y="45"/>
                    </a:lnTo>
                    <a:lnTo>
                      <a:pt x="26" y="54"/>
                    </a:lnTo>
                    <a:lnTo>
                      <a:pt x="15" y="5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2" name="Freeform 271">
                <a:extLst>
                  <a:ext uri="{FF2B5EF4-FFF2-40B4-BE49-F238E27FC236}">
                    <a16:creationId xmlns:a16="http://schemas.microsoft.com/office/drawing/2014/main" id="{AE0AD655-AEEB-43DF-BB3F-5181472B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655"/>
                <a:ext cx="57" cy="59"/>
              </a:xfrm>
              <a:custGeom>
                <a:avLst/>
                <a:gdLst>
                  <a:gd name="T0" fmla="*/ 41 w 57"/>
                  <a:gd name="T1" fmla="*/ 38 h 59"/>
                  <a:gd name="T2" fmla="*/ 43 w 57"/>
                  <a:gd name="T3" fmla="*/ 34 h 59"/>
                  <a:gd name="T4" fmla="*/ 55 w 57"/>
                  <a:gd name="T5" fmla="*/ 27 h 59"/>
                  <a:gd name="T6" fmla="*/ 55 w 57"/>
                  <a:gd name="T7" fmla="*/ 17 h 59"/>
                  <a:gd name="T8" fmla="*/ 53 w 57"/>
                  <a:gd name="T9" fmla="*/ 13 h 59"/>
                  <a:gd name="T10" fmla="*/ 57 w 57"/>
                  <a:gd name="T11" fmla="*/ 4 h 59"/>
                  <a:gd name="T12" fmla="*/ 55 w 57"/>
                  <a:gd name="T13" fmla="*/ 0 h 59"/>
                  <a:gd name="T14" fmla="*/ 40 w 57"/>
                  <a:gd name="T15" fmla="*/ 0 h 59"/>
                  <a:gd name="T16" fmla="*/ 32 w 57"/>
                  <a:gd name="T17" fmla="*/ 6 h 59"/>
                  <a:gd name="T18" fmla="*/ 32 w 57"/>
                  <a:gd name="T19" fmla="*/ 9 h 59"/>
                  <a:gd name="T20" fmla="*/ 38 w 57"/>
                  <a:gd name="T21" fmla="*/ 15 h 59"/>
                  <a:gd name="T22" fmla="*/ 36 w 57"/>
                  <a:gd name="T23" fmla="*/ 19 h 59"/>
                  <a:gd name="T24" fmla="*/ 30 w 57"/>
                  <a:gd name="T25" fmla="*/ 25 h 59"/>
                  <a:gd name="T26" fmla="*/ 28 w 57"/>
                  <a:gd name="T27" fmla="*/ 19 h 59"/>
                  <a:gd name="T28" fmla="*/ 32 w 57"/>
                  <a:gd name="T29" fmla="*/ 15 h 59"/>
                  <a:gd name="T30" fmla="*/ 28 w 57"/>
                  <a:gd name="T31" fmla="*/ 13 h 59"/>
                  <a:gd name="T32" fmla="*/ 22 w 57"/>
                  <a:gd name="T33" fmla="*/ 13 h 59"/>
                  <a:gd name="T34" fmla="*/ 19 w 57"/>
                  <a:gd name="T35" fmla="*/ 27 h 59"/>
                  <a:gd name="T36" fmla="*/ 13 w 57"/>
                  <a:gd name="T37" fmla="*/ 34 h 59"/>
                  <a:gd name="T38" fmla="*/ 11 w 57"/>
                  <a:gd name="T39" fmla="*/ 40 h 59"/>
                  <a:gd name="T40" fmla="*/ 13 w 57"/>
                  <a:gd name="T41" fmla="*/ 42 h 59"/>
                  <a:gd name="T42" fmla="*/ 9 w 57"/>
                  <a:gd name="T43" fmla="*/ 46 h 59"/>
                  <a:gd name="T44" fmla="*/ 5 w 57"/>
                  <a:gd name="T45" fmla="*/ 46 h 59"/>
                  <a:gd name="T46" fmla="*/ 0 w 57"/>
                  <a:gd name="T47" fmla="*/ 48 h 59"/>
                  <a:gd name="T48" fmla="*/ 7 w 57"/>
                  <a:gd name="T49" fmla="*/ 50 h 59"/>
                  <a:gd name="T50" fmla="*/ 15 w 57"/>
                  <a:gd name="T51" fmla="*/ 48 h 59"/>
                  <a:gd name="T52" fmla="*/ 20 w 57"/>
                  <a:gd name="T53" fmla="*/ 44 h 59"/>
                  <a:gd name="T54" fmla="*/ 24 w 57"/>
                  <a:gd name="T55" fmla="*/ 46 h 59"/>
                  <a:gd name="T56" fmla="*/ 32 w 57"/>
                  <a:gd name="T57" fmla="*/ 46 h 59"/>
                  <a:gd name="T58" fmla="*/ 34 w 57"/>
                  <a:gd name="T59" fmla="*/ 56 h 59"/>
                  <a:gd name="T60" fmla="*/ 38 w 57"/>
                  <a:gd name="T61" fmla="*/ 59 h 59"/>
                  <a:gd name="T62" fmla="*/ 38 w 57"/>
                  <a:gd name="T63" fmla="*/ 56 h 59"/>
                  <a:gd name="T64" fmla="*/ 40 w 57"/>
                  <a:gd name="T65" fmla="*/ 52 h 59"/>
                  <a:gd name="T66" fmla="*/ 43 w 57"/>
                  <a:gd name="T67" fmla="*/ 42 h 59"/>
                  <a:gd name="T68" fmla="*/ 41 w 57"/>
                  <a:gd name="T69" fmla="*/ 38 h 59"/>
                  <a:gd name="T70" fmla="*/ 41 w 57"/>
                  <a:gd name="T71" fmla="*/ 38 h 59"/>
                  <a:gd name="T72" fmla="*/ 41 w 57"/>
                  <a:gd name="T73" fmla="*/ 3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59">
                    <a:moveTo>
                      <a:pt x="41" y="38"/>
                    </a:moveTo>
                    <a:lnTo>
                      <a:pt x="43" y="34"/>
                    </a:lnTo>
                    <a:lnTo>
                      <a:pt x="55" y="27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57" y="4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32" y="9"/>
                    </a:lnTo>
                    <a:lnTo>
                      <a:pt x="38" y="15"/>
                    </a:lnTo>
                    <a:lnTo>
                      <a:pt x="36" y="19"/>
                    </a:lnTo>
                    <a:lnTo>
                      <a:pt x="30" y="25"/>
                    </a:lnTo>
                    <a:lnTo>
                      <a:pt x="28" y="19"/>
                    </a:lnTo>
                    <a:lnTo>
                      <a:pt x="32" y="15"/>
                    </a:lnTo>
                    <a:lnTo>
                      <a:pt x="28" y="13"/>
                    </a:lnTo>
                    <a:lnTo>
                      <a:pt x="22" y="13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11" y="40"/>
                    </a:lnTo>
                    <a:lnTo>
                      <a:pt x="13" y="42"/>
                    </a:lnTo>
                    <a:lnTo>
                      <a:pt x="9" y="46"/>
                    </a:lnTo>
                    <a:lnTo>
                      <a:pt x="5" y="46"/>
                    </a:lnTo>
                    <a:lnTo>
                      <a:pt x="0" y="48"/>
                    </a:lnTo>
                    <a:lnTo>
                      <a:pt x="7" y="50"/>
                    </a:lnTo>
                    <a:lnTo>
                      <a:pt x="15" y="48"/>
                    </a:lnTo>
                    <a:lnTo>
                      <a:pt x="20" y="44"/>
                    </a:lnTo>
                    <a:lnTo>
                      <a:pt x="24" y="46"/>
                    </a:lnTo>
                    <a:lnTo>
                      <a:pt x="32" y="46"/>
                    </a:lnTo>
                    <a:lnTo>
                      <a:pt x="34" y="56"/>
                    </a:lnTo>
                    <a:lnTo>
                      <a:pt x="38" y="59"/>
                    </a:lnTo>
                    <a:lnTo>
                      <a:pt x="38" y="56"/>
                    </a:lnTo>
                    <a:lnTo>
                      <a:pt x="40" y="52"/>
                    </a:lnTo>
                    <a:lnTo>
                      <a:pt x="43" y="42"/>
                    </a:lnTo>
                    <a:lnTo>
                      <a:pt x="41" y="38"/>
                    </a:lnTo>
                    <a:lnTo>
                      <a:pt x="41" y="38"/>
                    </a:lnTo>
                    <a:lnTo>
                      <a:pt x="41" y="3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3" name="Freeform 272">
                <a:extLst>
                  <a:ext uri="{FF2B5EF4-FFF2-40B4-BE49-F238E27FC236}">
                    <a16:creationId xmlns:a16="http://schemas.microsoft.com/office/drawing/2014/main" id="{D26EE019-2503-47C5-B52B-D3E46BC75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1726"/>
                <a:ext cx="9" cy="21"/>
              </a:xfrm>
              <a:custGeom>
                <a:avLst/>
                <a:gdLst>
                  <a:gd name="T0" fmla="*/ 7 w 9"/>
                  <a:gd name="T1" fmla="*/ 8 h 21"/>
                  <a:gd name="T2" fmla="*/ 4 w 9"/>
                  <a:gd name="T3" fmla="*/ 0 h 21"/>
                  <a:gd name="T4" fmla="*/ 4 w 9"/>
                  <a:gd name="T5" fmla="*/ 0 h 21"/>
                  <a:gd name="T6" fmla="*/ 0 w 9"/>
                  <a:gd name="T7" fmla="*/ 4 h 21"/>
                  <a:gd name="T8" fmla="*/ 0 w 9"/>
                  <a:gd name="T9" fmla="*/ 10 h 21"/>
                  <a:gd name="T10" fmla="*/ 0 w 9"/>
                  <a:gd name="T11" fmla="*/ 20 h 21"/>
                  <a:gd name="T12" fmla="*/ 9 w 9"/>
                  <a:gd name="T13" fmla="*/ 21 h 21"/>
                  <a:gd name="T14" fmla="*/ 7 w 9"/>
                  <a:gd name="T15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1">
                    <a:moveTo>
                      <a:pt x="7" y="8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20"/>
                    </a:lnTo>
                    <a:lnTo>
                      <a:pt x="9" y="21"/>
                    </a:lnTo>
                    <a:lnTo>
                      <a:pt x="7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4" name="Freeform 273">
                <a:extLst>
                  <a:ext uri="{FF2B5EF4-FFF2-40B4-BE49-F238E27FC236}">
                    <a16:creationId xmlns:a16="http://schemas.microsoft.com/office/drawing/2014/main" id="{692DE21B-7AA4-4CD1-A186-1D69DF9D2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699"/>
                <a:ext cx="52" cy="46"/>
              </a:xfrm>
              <a:custGeom>
                <a:avLst/>
                <a:gdLst>
                  <a:gd name="T0" fmla="*/ 47 w 52"/>
                  <a:gd name="T1" fmla="*/ 31 h 46"/>
                  <a:gd name="T2" fmla="*/ 47 w 52"/>
                  <a:gd name="T3" fmla="*/ 46 h 46"/>
                  <a:gd name="T4" fmla="*/ 38 w 52"/>
                  <a:gd name="T5" fmla="*/ 36 h 46"/>
                  <a:gd name="T6" fmla="*/ 28 w 52"/>
                  <a:gd name="T7" fmla="*/ 33 h 46"/>
                  <a:gd name="T8" fmla="*/ 23 w 52"/>
                  <a:gd name="T9" fmla="*/ 31 h 46"/>
                  <a:gd name="T10" fmla="*/ 9 w 52"/>
                  <a:gd name="T11" fmla="*/ 21 h 46"/>
                  <a:gd name="T12" fmla="*/ 0 w 52"/>
                  <a:gd name="T13" fmla="*/ 11 h 46"/>
                  <a:gd name="T14" fmla="*/ 5 w 52"/>
                  <a:gd name="T15" fmla="*/ 6 h 46"/>
                  <a:gd name="T16" fmla="*/ 8 w 52"/>
                  <a:gd name="T17" fmla="*/ 4 h 46"/>
                  <a:gd name="T18" fmla="*/ 15 w 52"/>
                  <a:gd name="T19" fmla="*/ 6 h 46"/>
                  <a:gd name="T20" fmla="*/ 23 w 52"/>
                  <a:gd name="T21" fmla="*/ 4 h 46"/>
                  <a:gd name="T22" fmla="*/ 28 w 52"/>
                  <a:gd name="T23" fmla="*/ 0 h 46"/>
                  <a:gd name="T24" fmla="*/ 32 w 52"/>
                  <a:gd name="T25" fmla="*/ 3 h 46"/>
                  <a:gd name="T26" fmla="*/ 40 w 52"/>
                  <a:gd name="T27" fmla="*/ 3 h 46"/>
                  <a:gd name="T28" fmla="*/ 42 w 52"/>
                  <a:gd name="T29" fmla="*/ 12 h 46"/>
                  <a:gd name="T30" fmla="*/ 45 w 52"/>
                  <a:gd name="T31" fmla="*/ 16 h 46"/>
                  <a:gd name="T32" fmla="*/ 45 w 52"/>
                  <a:gd name="T33" fmla="*/ 12 h 46"/>
                  <a:gd name="T34" fmla="*/ 50 w 52"/>
                  <a:gd name="T35" fmla="*/ 18 h 46"/>
                  <a:gd name="T36" fmla="*/ 52 w 52"/>
                  <a:gd name="T37" fmla="*/ 27 h 46"/>
                  <a:gd name="T38" fmla="*/ 52 w 52"/>
                  <a:gd name="T39" fmla="*/ 27 h 46"/>
                  <a:gd name="T40" fmla="*/ 47 w 52"/>
                  <a:gd name="T41" fmla="*/ 3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46">
                    <a:moveTo>
                      <a:pt x="47" y="31"/>
                    </a:moveTo>
                    <a:lnTo>
                      <a:pt x="47" y="46"/>
                    </a:lnTo>
                    <a:lnTo>
                      <a:pt x="38" y="36"/>
                    </a:lnTo>
                    <a:lnTo>
                      <a:pt x="28" y="33"/>
                    </a:lnTo>
                    <a:lnTo>
                      <a:pt x="23" y="31"/>
                    </a:lnTo>
                    <a:lnTo>
                      <a:pt x="9" y="21"/>
                    </a:lnTo>
                    <a:lnTo>
                      <a:pt x="0" y="11"/>
                    </a:lnTo>
                    <a:lnTo>
                      <a:pt x="5" y="6"/>
                    </a:lnTo>
                    <a:lnTo>
                      <a:pt x="8" y="4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40" y="3"/>
                    </a:lnTo>
                    <a:lnTo>
                      <a:pt x="42" y="12"/>
                    </a:lnTo>
                    <a:lnTo>
                      <a:pt x="45" y="16"/>
                    </a:lnTo>
                    <a:lnTo>
                      <a:pt x="45" y="12"/>
                    </a:lnTo>
                    <a:lnTo>
                      <a:pt x="50" y="18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7" y="3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5" name="Freeform 274">
                <a:extLst>
                  <a:ext uri="{FF2B5EF4-FFF2-40B4-BE49-F238E27FC236}">
                    <a16:creationId xmlns:a16="http://schemas.microsoft.com/office/drawing/2014/main" id="{9C13FBAA-31C5-4BBD-9E39-0E05CD77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1968"/>
                <a:ext cx="42" cy="25"/>
              </a:xfrm>
              <a:custGeom>
                <a:avLst/>
                <a:gdLst>
                  <a:gd name="T0" fmla="*/ 42 w 42"/>
                  <a:gd name="T1" fmla="*/ 0 h 25"/>
                  <a:gd name="T2" fmla="*/ 39 w 42"/>
                  <a:gd name="T3" fmla="*/ 9 h 25"/>
                  <a:gd name="T4" fmla="*/ 39 w 42"/>
                  <a:gd name="T5" fmla="*/ 25 h 25"/>
                  <a:gd name="T6" fmla="*/ 20 w 42"/>
                  <a:gd name="T7" fmla="*/ 17 h 25"/>
                  <a:gd name="T8" fmla="*/ 12 w 42"/>
                  <a:gd name="T9" fmla="*/ 13 h 25"/>
                  <a:gd name="T10" fmla="*/ 2 w 42"/>
                  <a:gd name="T11" fmla="*/ 9 h 25"/>
                  <a:gd name="T12" fmla="*/ 0 w 42"/>
                  <a:gd name="T13" fmla="*/ 5 h 25"/>
                  <a:gd name="T14" fmla="*/ 6 w 42"/>
                  <a:gd name="T15" fmla="*/ 2 h 25"/>
                  <a:gd name="T16" fmla="*/ 12 w 42"/>
                  <a:gd name="T17" fmla="*/ 2 h 25"/>
                  <a:gd name="T18" fmla="*/ 18 w 42"/>
                  <a:gd name="T19" fmla="*/ 4 h 25"/>
                  <a:gd name="T20" fmla="*/ 33 w 42"/>
                  <a:gd name="T21" fmla="*/ 4 h 25"/>
                  <a:gd name="T22" fmla="*/ 42 w 42"/>
                  <a:gd name="T23" fmla="*/ 0 h 25"/>
                  <a:gd name="T24" fmla="*/ 42 w 42"/>
                  <a:gd name="T25" fmla="*/ 0 h 25"/>
                  <a:gd name="T26" fmla="*/ 42 w 42"/>
                  <a:gd name="T2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25">
                    <a:moveTo>
                      <a:pt x="42" y="0"/>
                    </a:moveTo>
                    <a:lnTo>
                      <a:pt x="39" y="9"/>
                    </a:lnTo>
                    <a:lnTo>
                      <a:pt x="39" y="25"/>
                    </a:lnTo>
                    <a:lnTo>
                      <a:pt x="20" y="17"/>
                    </a:lnTo>
                    <a:lnTo>
                      <a:pt x="12" y="13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6" y="2"/>
                    </a:lnTo>
                    <a:lnTo>
                      <a:pt x="12" y="2"/>
                    </a:lnTo>
                    <a:lnTo>
                      <a:pt x="18" y="4"/>
                    </a:lnTo>
                    <a:lnTo>
                      <a:pt x="33" y="4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6" name="Freeform 275">
                <a:extLst>
                  <a:ext uri="{FF2B5EF4-FFF2-40B4-BE49-F238E27FC236}">
                    <a16:creationId xmlns:a16="http://schemas.microsoft.com/office/drawing/2014/main" id="{8230A72B-1851-4C23-B0C5-0525B464C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1910"/>
                <a:ext cx="18" cy="42"/>
              </a:xfrm>
              <a:custGeom>
                <a:avLst/>
                <a:gdLst>
                  <a:gd name="T0" fmla="*/ 0 w 18"/>
                  <a:gd name="T1" fmla="*/ 9 h 42"/>
                  <a:gd name="T2" fmla="*/ 9 w 18"/>
                  <a:gd name="T3" fmla="*/ 4 h 42"/>
                  <a:gd name="T4" fmla="*/ 13 w 18"/>
                  <a:gd name="T5" fmla="*/ 0 h 42"/>
                  <a:gd name="T6" fmla="*/ 15 w 18"/>
                  <a:gd name="T7" fmla="*/ 0 h 42"/>
                  <a:gd name="T8" fmla="*/ 15 w 18"/>
                  <a:gd name="T9" fmla="*/ 7 h 42"/>
                  <a:gd name="T10" fmla="*/ 18 w 18"/>
                  <a:gd name="T11" fmla="*/ 11 h 42"/>
                  <a:gd name="T12" fmla="*/ 18 w 18"/>
                  <a:gd name="T13" fmla="*/ 30 h 42"/>
                  <a:gd name="T14" fmla="*/ 17 w 18"/>
                  <a:gd name="T15" fmla="*/ 34 h 42"/>
                  <a:gd name="T16" fmla="*/ 13 w 18"/>
                  <a:gd name="T17" fmla="*/ 38 h 42"/>
                  <a:gd name="T18" fmla="*/ 7 w 18"/>
                  <a:gd name="T19" fmla="*/ 40 h 42"/>
                  <a:gd name="T20" fmla="*/ 5 w 18"/>
                  <a:gd name="T21" fmla="*/ 42 h 42"/>
                  <a:gd name="T22" fmla="*/ 1 w 18"/>
                  <a:gd name="T23" fmla="*/ 40 h 42"/>
                  <a:gd name="T24" fmla="*/ 0 w 18"/>
                  <a:gd name="T25" fmla="*/ 28 h 42"/>
                  <a:gd name="T26" fmla="*/ 1 w 18"/>
                  <a:gd name="T27" fmla="*/ 15 h 42"/>
                  <a:gd name="T28" fmla="*/ 0 w 18"/>
                  <a:gd name="T29" fmla="*/ 9 h 42"/>
                  <a:gd name="T30" fmla="*/ 0 w 18"/>
                  <a:gd name="T31" fmla="*/ 9 h 42"/>
                  <a:gd name="T32" fmla="*/ 0 w 18"/>
                  <a:gd name="T33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42">
                    <a:moveTo>
                      <a:pt x="0" y="9"/>
                    </a:moveTo>
                    <a:lnTo>
                      <a:pt x="9" y="4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8" y="11"/>
                    </a:lnTo>
                    <a:lnTo>
                      <a:pt x="18" y="30"/>
                    </a:lnTo>
                    <a:lnTo>
                      <a:pt x="17" y="34"/>
                    </a:lnTo>
                    <a:lnTo>
                      <a:pt x="13" y="38"/>
                    </a:lnTo>
                    <a:lnTo>
                      <a:pt x="7" y="40"/>
                    </a:lnTo>
                    <a:lnTo>
                      <a:pt x="5" y="42"/>
                    </a:lnTo>
                    <a:lnTo>
                      <a:pt x="1" y="40"/>
                    </a:lnTo>
                    <a:lnTo>
                      <a:pt x="0" y="28"/>
                    </a:lnTo>
                    <a:lnTo>
                      <a:pt x="1" y="15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7" name="Freeform 276">
                <a:extLst>
                  <a:ext uri="{FF2B5EF4-FFF2-40B4-BE49-F238E27FC236}">
                    <a16:creationId xmlns:a16="http://schemas.microsoft.com/office/drawing/2014/main" id="{07962C67-3030-4329-B5AC-CAFFF0E2F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" y="1799"/>
                <a:ext cx="171" cy="177"/>
              </a:xfrm>
              <a:custGeom>
                <a:avLst/>
                <a:gdLst>
                  <a:gd name="T0" fmla="*/ 28 w 171"/>
                  <a:gd name="T1" fmla="*/ 53 h 177"/>
                  <a:gd name="T2" fmla="*/ 48 w 171"/>
                  <a:gd name="T3" fmla="*/ 53 h 177"/>
                  <a:gd name="T4" fmla="*/ 57 w 171"/>
                  <a:gd name="T5" fmla="*/ 80 h 177"/>
                  <a:gd name="T6" fmla="*/ 69 w 171"/>
                  <a:gd name="T7" fmla="*/ 93 h 177"/>
                  <a:gd name="T8" fmla="*/ 81 w 171"/>
                  <a:gd name="T9" fmla="*/ 101 h 177"/>
                  <a:gd name="T10" fmla="*/ 96 w 171"/>
                  <a:gd name="T11" fmla="*/ 115 h 177"/>
                  <a:gd name="T12" fmla="*/ 107 w 171"/>
                  <a:gd name="T13" fmla="*/ 122 h 177"/>
                  <a:gd name="T14" fmla="*/ 114 w 171"/>
                  <a:gd name="T15" fmla="*/ 124 h 177"/>
                  <a:gd name="T16" fmla="*/ 122 w 171"/>
                  <a:gd name="T17" fmla="*/ 134 h 177"/>
                  <a:gd name="T18" fmla="*/ 131 w 171"/>
                  <a:gd name="T19" fmla="*/ 136 h 177"/>
                  <a:gd name="T20" fmla="*/ 135 w 171"/>
                  <a:gd name="T21" fmla="*/ 150 h 177"/>
                  <a:gd name="T22" fmla="*/ 131 w 171"/>
                  <a:gd name="T23" fmla="*/ 167 h 177"/>
                  <a:gd name="T24" fmla="*/ 133 w 171"/>
                  <a:gd name="T25" fmla="*/ 177 h 177"/>
                  <a:gd name="T26" fmla="*/ 146 w 171"/>
                  <a:gd name="T27" fmla="*/ 161 h 177"/>
                  <a:gd name="T28" fmla="*/ 152 w 171"/>
                  <a:gd name="T29" fmla="*/ 150 h 177"/>
                  <a:gd name="T30" fmla="*/ 146 w 171"/>
                  <a:gd name="T31" fmla="*/ 130 h 177"/>
                  <a:gd name="T32" fmla="*/ 160 w 171"/>
                  <a:gd name="T33" fmla="*/ 132 h 177"/>
                  <a:gd name="T34" fmla="*/ 171 w 171"/>
                  <a:gd name="T35" fmla="*/ 136 h 177"/>
                  <a:gd name="T36" fmla="*/ 162 w 171"/>
                  <a:gd name="T37" fmla="*/ 122 h 177"/>
                  <a:gd name="T38" fmla="*/ 152 w 171"/>
                  <a:gd name="T39" fmla="*/ 115 h 177"/>
                  <a:gd name="T40" fmla="*/ 137 w 171"/>
                  <a:gd name="T41" fmla="*/ 109 h 177"/>
                  <a:gd name="T42" fmla="*/ 122 w 171"/>
                  <a:gd name="T43" fmla="*/ 97 h 177"/>
                  <a:gd name="T44" fmla="*/ 101 w 171"/>
                  <a:gd name="T45" fmla="*/ 74 h 177"/>
                  <a:gd name="T46" fmla="*/ 80 w 171"/>
                  <a:gd name="T47" fmla="*/ 53 h 177"/>
                  <a:gd name="T48" fmla="*/ 80 w 171"/>
                  <a:gd name="T49" fmla="*/ 36 h 177"/>
                  <a:gd name="T50" fmla="*/ 101 w 171"/>
                  <a:gd name="T51" fmla="*/ 29 h 177"/>
                  <a:gd name="T52" fmla="*/ 105 w 171"/>
                  <a:gd name="T53" fmla="*/ 29 h 177"/>
                  <a:gd name="T54" fmla="*/ 105 w 171"/>
                  <a:gd name="T55" fmla="*/ 21 h 177"/>
                  <a:gd name="T56" fmla="*/ 101 w 171"/>
                  <a:gd name="T57" fmla="*/ 8 h 177"/>
                  <a:gd name="T58" fmla="*/ 84 w 171"/>
                  <a:gd name="T59" fmla="*/ 4 h 177"/>
                  <a:gd name="T60" fmla="*/ 73 w 171"/>
                  <a:gd name="T61" fmla="*/ 0 h 177"/>
                  <a:gd name="T62" fmla="*/ 53 w 171"/>
                  <a:gd name="T63" fmla="*/ 4 h 177"/>
                  <a:gd name="T64" fmla="*/ 32 w 171"/>
                  <a:gd name="T65" fmla="*/ 11 h 177"/>
                  <a:gd name="T66" fmla="*/ 20 w 171"/>
                  <a:gd name="T67" fmla="*/ 9 h 177"/>
                  <a:gd name="T68" fmla="*/ 15 w 171"/>
                  <a:gd name="T69" fmla="*/ 23 h 177"/>
                  <a:gd name="T70" fmla="*/ 4 w 171"/>
                  <a:gd name="T71" fmla="*/ 39 h 177"/>
                  <a:gd name="T72" fmla="*/ 13 w 171"/>
                  <a:gd name="T73" fmla="*/ 55 h 177"/>
                  <a:gd name="T74" fmla="*/ 19 w 171"/>
                  <a:gd name="T75" fmla="*/ 6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1" h="177">
                    <a:moveTo>
                      <a:pt x="19" y="63"/>
                    </a:moveTo>
                    <a:lnTo>
                      <a:pt x="28" y="53"/>
                    </a:lnTo>
                    <a:lnTo>
                      <a:pt x="42" y="51"/>
                    </a:lnTo>
                    <a:lnTo>
                      <a:pt x="48" y="53"/>
                    </a:lnTo>
                    <a:lnTo>
                      <a:pt x="57" y="66"/>
                    </a:lnTo>
                    <a:lnTo>
                      <a:pt x="57" y="80"/>
                    </a:lnTo>
                    <a:lnTo>
                      <a:pt x="67" y="86"/>
                    </a:lnTo>
                    <a:lnTo>
                      <a:pt x="69" y="93"/>
                    </a:lnTo>
                    <a:lnTo>
                      <a:pt x="76" y="101"/>
                    </a:lnTo>
                    <a:lnTo>
                      <a:pt x="81" y="101"/>
                    </a:lnTo>
                    <a:lnTo>
                      <a:pt x="84" y="107"/>
                    </a:lnTo>
                    <a:lnTo>
                      <a:pt x="96" y="115"/>
                    </a:lnTo>
                    <a:lnTo>
                      <a:pt x="101" y="115"/>
                    </a:lnTo>
                    <a:lnTo>
                      <a:pt x="107" y="122"/>
                    </a:lnTo>
                    <a:lnTo>
                      <a:pt x="110" y="122"/>
                    </a:lnTo>
                    <a:lnTo>
                      <a:pt x="114" y="124"/>
                    </a:lnTo>
                    <a:lnTo>
                      <a:pt x="120" y="126"/>
                    </a:lnTo>
                    <a:lnTo>
                      <a:pt x="122" y="134"/>
                    </a:lnTo>
                    <a:lnTo>
                      <a:pt x="125" y="136"/>
                    </a:lnTo>
                    <a:lnTo>
                      <a:pt x="131" y="136"/>
                    </a:lnTo>
                    <a:lnTo>
                      <a:pt x="135" y="142"/>
                    </a:lnTo>
                    <a:lnTo>
                      <a:pt x="135" y="150"/>
                    </a:lnTo>
                    <a:lnTo>
                      <a:pt x="139" y="157"/>
                    </a:lnTo>
                    <a:lnTo>
                      <a:pt x="131" y="167"/>
                    </a:lnTo>
                    <a:lnTo>
                      <a:pt x="129" y="173"/>
                    </a:lnTo>
                    <a:lnTo>
                      <a:pt x="133" y="177"/>
                    </a:lnTo>
                    <a:lnTo>
                      <a:pt x="143" y="169"/>
                    </a:lnTo>
                    <a:lnTo>
                      <a:pt x="146" y="161"/>
                    </a:lnTo>
                    <a:lnTo>
                      <a:pt x="152" y="157"/>
                    </a:lnTo>
                    <a:lnTo>
                      <a:pt x="152" y="150"/>
                    </a:lnTo>
                    <a:lnTo>
                      <a:pt x="144" y="142"/>
                    </a:lnTo>
                    <a:lnTo>
                      <a:pt x="146" y="130"/>
                    </a:lnTo>
                    <a:lnTo>
                      <a:pt x="154" y="130"/>
                    </a:lnTo>
                    <a:lnTo>
                      <a:pt x="160" y="132"/>
                    </a:lnTo>
                    <a:lnTo>
                      <a:pt x="169" y="138"/>
                    </a:lnTo>
                    <a:lnTo>
                      <a:pt x="171" y="136"/>
                    </a:lnTo>
                    <a:lnTo>
                      <a:pt x="171" y="130"/>
                    </a:lnTo>
                    <a:lnTo>
                      <a:pt x="162" y="122"/>
                    </a:lnTo>
                    <a:lnTo>
                      <a:pt x="152" y="119"/>
                    </a:lnTo>
                    <a:lnTo>
                      <a:pt x="152" y="115"/>
                    </a:lnTo>
                    <a:lnTo>
                      <a:pt x="141" y="113"/>
                    </a:lnTo>
                    <a:lnTo>
                      <a:pt x="137" y="109"/>
                    </a:lnTo>
                    <a:lnTo>
                      <a:pt x="133" y="101"/>
                    </a:lnTo>
                    <a:lnTo>
                      <a:pt x="122" y="97"/>
                    </a:lnTo>
                    <a:lnTo>
                      <a:pt x="108" y="90"/>
                    </a:lnTo>
                    <a:lnTo>
                      <a:pt x="101" y="74"/>
                    </a:lnTo>
                    <a:lnTo>
                      <a:pt x="96" y="65"/>
                    </a:lnTo>
                    <a:lnTo>
                      <a:pt x="80" y="53"/>
                    </a:lnTo>
                    <a:lnTo>
                      <a:pt x="81" y="39"/>
                    </a:lnTo>
                    <a:lnTo>
                      <a:pt x="80" y="36"/>
                    </a:lnTo>
                    <a:lnTo>
                      <a:pt x="86" y="30"/>
                    </a:lnTo>
                    <a:lnTo>
                      <a:pt x="101" y="29"/>
                    </a:lnTo>
                    <a:lnTo>
                      <a:pt x="101" y="38"/>
                    </a:lnTo>
                    <a:lnTo>
                      <a:pt x="105" y="29"/>
                    </a:lnTo>
                    <a:lnTo>
                      <a:pt x="105" y="24"/>
                    </a:lnTo>
                    <a:lnTo>
                      <a:pt x="105" y="21"/>
                    </a:lnTo>
                    <a:lnTo>
                      <a:pt x="101" y="15"/>
                    </a:lnTo>
                    <a:lnTo>
                      <a:pt x="101" y="8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7" y="4"/>
                    </a:lnTo>
                    <a:lnTo>
                      <a:pt x="53" y="4"/>
                    </a:lnTo>
                    <a:lnTo>
                      <a:pt x="48" y="13"/>
                    </a:lnTo>
                    <a:lnTo>
                      <a:pt x="32" y="11"/>
                    </a:lnTo>
                    <a:lnTo>
                      <a:pt x="26" y="8"/>
                    </a:lnTo>
                    <a:lnTo>
                      <a:pt x="20" y="9"/>
                    </a:lnTo>
                    <a:lnTo>
                      <a:pt x="19" y="21"/>
                    </a:lnTo>
                    <a:lnTo>
                      <a:pt x="15" y="23"/>
                    </a:lnTo>
                    <a:lnTo>
                      <a:pt x="0" y="23"/>
                    </a:lnTo>
                    <a:lnTo>
                      <a:pt x="4" y="39"/>
                    </a:lnTo>
                    <a:lnTo>
                      <a:pt x="5" y="53"/>
                    </a:lnTo>
                    <a:lnTo>
                      <a:pt x="13" y="55"/>
                    </a:lnTo>
                    <a:lnTo>
                      <a:pt x="19" y="63"/>
                    </a:lnTo>
                    <a:lnTo>
                      <a:pt x="19" y="63"/>
                    </a:lnTo>
                    <a:lnTo>
                      <a:pt x="19" y="6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8" name="Freeform 277">
                <a:extLst>
                  <a:ext uri="{FF2B5EF4-FFF2-40B4-BE49-F238E27FC236}">
                    <a16:creationId xmlns:a16="http://schemas.microsoft.com/office/drawing/2014/main" id="{CE73BF27-6F43-4271-BF02-3ABF18EC8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1799"/>
                <a:ext cx="40" cy="24"/>
              </a:xfrm>
              <a:custGeom>
                <a:avLst/>
                <a:gdLst>
                  <a:gd name="T0" fmla="*/ 40 w 40"/>
                  <a:gd name="T1" fmla="*/ 4 h 24"/>
                  <a:gd name="T2" fmla="*/ 35 w 40"/>
                  <a:gd name="T3" fmla="*/ 8 h 24"/>
                  <a:gd name="T4" fmla="*/ 35 w 40"/>
                  <a:gd name="T5" fmla="*/ 13 h 24"/>
                  <a:gd name="T6" fmla="*/ 30 w 40"/>
                  <a:gd name="T7" fmla="*/ 24 h 24"/>
                  <a:gd name="T8" fmla="*/ 4 w 40"/>
                  <a:gd name="T9" fmla="*/ 24 h 24"/>
                  <a:gd name="T10" fmla="*/ 4 w 40"/>
                  <a:gd name="T11" fmla="*/ 21 h 24"/>
                  <a:gd name="T12" fmla="*/ 0 w 40"/>
                  <a:gd name="T13" fmla="*/ 15 h 24"/>
                  <a:gd name="T14" fmla="*/ 1 w 40"/>
                  <a:gd name="T15" fmla="*/ 8 h 24"/>
                  <a:gd name="T16" fmla="*/ 9 w 40"/>
                  <a:gd name="T17" fmla="*/ 12 h 24"/>
                  <a:gd name="T18" fmla="*/ 25 w 40"/>
                  <a:gd name="T19" fmla="*/ 2 h 24"/>
                  <a:gd name="T20" fmla="*/ 38 w 40"/>
                  <a:gd name="T21" fmla="*/ 0 h 24"/>
                  <a:gd name="T22" fmla="*/ 40 w 40"/>
                  <a:gd name="T2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4">
                    <a:moveTo>
                      <a:pt x="40" y="4"/>
                    </a:moveTo>
                    <a:lnTo>
                      <a:pt x="35" y="8"/>
                    </a:lnTo>
                    <a:lnTo>
                      <a:pt x="35" y="13"/>
                    </a:lnTo>
                    <a:lnTo>
                      <a:pt x="30" y="24"/>
                    </a:lnTo>
                    <a:lnTo>
                      <a:pt x="4" y="24"/>
                    </a:lnTo>
                    <a:lnTo>
                      <a:pt x="4" y="21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9" y="12"/>
                    </a:lnTo>
                    <a:lnTo>
                      <a:pt x="25" y="2"/>
                    </a:lnTo>
                    <a:lnTo>
                      <a:pt x="38" y="0"/>
                    </a:lnTo>
                    <a:lnTo>
                      <a:pt x="4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9" name="Freeform 278">
                <a:extLst>
                  <a:ext uri="{FF2B5EF4-FFF2-40B4-BE49-F238E27FC236}">
                    <a16:creationId xmlns:a16="http://schemas.microsoft.com/office/drawing/2014/main" id="{F12EC86F-1D80-448C-BFAE-882871FF3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1829"/>
                <a:ext cx="50" cy="56"/>
              </a:xfrm>
              <a:custGeom>
                <a:avLst/>
                <a:gdLst>
                  <a:gd name="T0" fmla="*/ 35 w 50"/>
                  <a:gd name="T1" fmla="*/ 56 h 56"/>
                  <a:gd name="T2" fmla="*/ 29 w 50"/>
                  <a:gd name="T3" fmla="*/ 52 h 56"/>
                  <a:gd name="T4" fmla="*/ 27 w 50"/>
                  <a:gd name="T5" fmla="*/ 46 h 56"/>
                  <a:gd name="T6" fmla="*/ 14 w 50"/>
                  <a:gd name="T7" fmla="*/ 35 h 56"/>
                  <a:gd name="T8" fmla="*/ 4 w 50"/>
                  <a:gd name="T9" fmla="*/ 25 h 56"/>
                  <a:gd name="T10" fmla="*/ 0 w 50"/>
                  <a:gd name="T11" fmla="*/ 12 h 56"/>
                  <a:gd name="T12" fmla="*/ 4 w 50"/>
                  <a:gd name="T13" fmla="*/ 11 h 56"/>
                  <a:gd name="T14" fmla="*/ 10 w 50"/>
                  <a:gd name="T15" fmla="*/ 11 h 56"/>
                  <a:gd name="T16" fmla="*/ 12 w 50"/>
                  <a:gd name="T17" fmla="*/ 3 h 56"/>
                  <a:gd name="T18" fmla="*/ 18 w 50"/>
                  <a:gd name="T19" fmla="*/ 0 h 56"/>
                  <a:gd name="T20" fmla="*/ 29 w 50"/>
                  <a:gd name="T21" fmla="*/ 8 h 56"/>
                  <a:gd name="T22" fmla="*/ 46 w 50"/>
                  <a:gd name="T23" fmla="*/ 6 h 56"/>
                  <a:gd name="T24" fmla="*/ 50 w 50"/>
                  <a:gd name="T25" fmla="*/ 17 h 56"/>
                  <a:gd name="T26" fmla="*/ 50 w 50"/>
                  <a:gd name="T27" fmla="*/ 35 h 56"/>
                  <a:gd name="T28" fmla="*/ 39 w 50"/>
                  <a:gd name="T29" fmla="*/ 50 h 56"/>
                  <a:gd name="T30" fmla="*/ 35 w 50"/>
                  <a:gd name="T31" fmla="*/ 56 h 56"/>
                  <a:gd name="T32" fmla="*/ 35 w 50"/>
                  <a:gd name="T33" fmla="*/ 56 h 56"/>
                  <a:gd name="T34" fmla="*/ 35 w 50"/>
                  <a:gd name="T3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56">
                    <a:moveTo>
                      <a:pt x="35" y="56"/>
                    </a:moveTo>
                    <a:lnTo>
                      <a:pt x="29" y="52"/>
                    </a:lnTo>
                    <a:lnTo>
                      <a:pt x="27" y="46"/>
                    </a:lnTo>
                    <a:lnTo>
                      <a:pt x="14" y="35"/>
                    </a:lnTo>
                    <a:lnTo>
                      <a:pt x="4" y="25"/>
                    </a:lnTo>
                    <a:lnTo>
                      <a:pt x="0" y="12"/>
                    </a:lnTo>
                    <a:lnTo>
                      <a:pt x="4" y="11"/>
                    </a:lnTo>
                    <a:lnTo>
                      <a:pt x="10" y="11"/>
                    </a:lnTo>
                    <a:lnTo>
                      <a:pt x="12" y="3"/>
                    </a:lnTo>
                    <a:lnTo>
                      <a:pt x="18" y="0"/>
                    </a:lnTo>
                    <a:lnTo>
                      <a:pt x="29" y="8"/>
                    </a:lnTo>
                    <a:lnTo>
                      <a:pt x="46" y="6"/>
                    </a:lnTo>
                    <a:lnTo>
                      <a:pt x="50" y="17"/>
                    </a:lnTo>
                    <a:lnTo>
                      <a:pt x="50" y="35"/>
                    </a:lnTo>
                    <a:lnTo>
                      <a:pt x="39" y="50"/>
                    </a:lnTo>
                    <a:lnTo>
                      <a:pt x="35" y="56"/>
                    </a:lnTo>
                    <a:lnTo>
                      <a:pt x="35" y="56"/>
                    </a:lnTo>
                    <a:lnTo>
                      <a:pt x="35" y="5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0" name="Freeform 279">
                <a:extLst>
                  <a:ext uri="{FF2B5EF4-FFF2-40B4-BE49-F238E27FC236}">
                    <a16:creationId xmlns:a16="http://schemas.microsoft.com/office/drawing/2014/main" id="{54CC3A0D-85F7-4074-8DC6-B1CD07BEF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1812"/>
                <a:ext cx="69" cy="84"/>
              </a:xfrm>
              <a:custGeom>
                <a:avLst/>
                <a:gdLst>
                  <a:gd name="T0" fmla="*/ 31 w 69"/>
                  <a:gd name="T1" fmla="*/ 0 h 84"/>
                  <a:gd name="T2" fmla="*/ 27 w 69"/>
                  <a:gd name="T3" fmla="*/ 0 h 84"/>
                  <a:gd name="T4" fmla="*/ 10 w 69"/>
                  <a:gd name="T5" fmla="*/ 4 h 84"/>
                  <a:gd name="T6" fmla="*/ 8 w 69"/>
                  <a:gd name="T7" fmla="*/ 9 h 84"/>
                  <a:gd name="T8" fmla="*/ 12 w 69"/>
                  <a:gd name="T9" fmla="*/ 23 h 84"/>
                  <a:gd name="T10" fmla="*/ 16 w 69"/>
                  <a:gd name="T11" fmla="*/ 34 h 84"/>
                  <a:gd name="T12" fmla="*/ 16 w 69"/>
                  <a:gd name="T13" fmla="*/ 51 h 84"/>
                  <a:gd name="T14" fmla="*/ 4 w 69"/>
                  <a:gd name="T15" fmla="*/ 66 h 84"/>
                  <a:gd name="T16" fmla="*/ 0 w 69"/>
                  <a:gd name="T17" fmla="*/ 72 h 84"/>
                  <a:gd name="T18" fmla="*/ 0 w 69"/>
                  <a:gd name="T19" fmla="*/ 76 h 84"/>
                  <a:gd name="T20" fmla="*/ 12 w 69"/>
                  <a:gd name="T21" fmla="*/ 82 h 84"/>
                  <a:gd name="T22" fmla="*/ 16 w 69"/>
                  <a:gd name="T23" fmla="*/ 76 h 84"/>
                  <a:gd name="T24" fmla="*/ 22 w 69"/>
                  <a:gd name="T25" fmla="*/ 72 h 84"/>
                  <a:gd name="T26" fmla="*/ 31 w 69"/>
                  <a:gd name="T27" fmla="*/ 74 h 84"/>
                  <a:gd name="T28" fmla="*/ 37 w 69"/>
                  <a:gd name="T29" fmla="*/ 84 h 84"/>
                  <a:gd name="T30" fmla="*/ 48 w 69"/>
                  <a:gd name="T31" fmla="*/ 76 h 84"/>
                  <a:gd name="T32" fmla="*/ 64 w 69"/>
                  <a:gd name="T33" fmla="*/ 72 h 84"/>
                  <a:gd name="T34" fmla="*/ 69 w 69"/>
                  <a:gd name="T35" fmla="*/ 59 h 84"/>
                  <a:gd name="T36" fmla="*/ 62 w 69"/>
                  <a:gd name="T37" fmla="*/ 51 h 84"/>
                  <a:gd name="T38" fmla="*/ 65 w 69"/>
                  <a:gd name="T39" fmla="*/ 41 h 84"/>
                  <a:gd name="T40" fmla="*/ 57 w 69"/>
                  <a:gd name="T41" fmla="*/ 32 h 84"/>
                  <a:gd name="T42" fmla="*/ 38 w 69"/>
                  <a:gd name="T43" fmla="*/ 28 h 84"/>
                  <a:gd name="T44" fmla="*/ 36 w 69"/>
                  <a:gd name="T45" fmla="*/ 13 h 84"/>
                  <a:gd name="T46" fmla="*/ 31 w 69"/>
                  <a:gd name="T47" fmla="*/ 0 h 84"/>
                  <a:gd name="T48" fmla="*/ 31 w 69"/>
                  <a:gd name="T49" fmla="*/ 0 h 84"/>
                  <a:gd name="T50" fmla="*/ 31 w 69"/>
                  <a:gd name="T5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" h="84">
                    <a:moveTo>
                      <a:pt x="31" y="0"/>
                    </a:moveTo>
                    <a:lnTo>
                      <a:pt x="27" y="0"/>
                    </a:lnTo>
                    <a:lnTo>
                      <a:pt x="10" y="4"/>
                    </a:lnTo>
                    <a:lnTo>
                      <a:pt x="8" y="9"/>
                    </a:lnTo>
                    <a:lnTo>
                      <a:pt x="12" y="23"/>
                    </a:lnTo>
                    <a:lnTo>
                      <a:pt x="16" y="34"/>
                    </a:lnTo>
                    <a:lnTo>
                      <a:pt x="16" y="51"/>
                    </a:lnTo>
                    <a:lnTo>
                      <a:pt x="4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12" y="82"/>
                    </a:lnTo>
                    <a:lnTo>
                      <a:pt x="16" y="76"/>
                    </a:lnTo>
                    <a:lnTo>
                      <a:pt x="22" y="72"/>
                    </a:lnTo>
                    <a:lnTo>
                      <a:pt x="31" y="74"/>
                    </a:lnTo>
                    <a:lnTo>
                      <a:pt x="37" y="84"/>
                    </a:lnTo>
                    <a:lnTo>
                      <a:pt x="48" y="76"/>
                    </a:lnTo>
                    <a:lnTo>
                      <a:pt x="64" y="72"/>
                    </a:lnTo>
                    <a:lnTo>
                      <a:pt x="69" y="59"/>
                    </a:lnTo>
                    <a:lnTo>
                      <a:pt x="62" y="51"/>
                    </a:lnTo>
                    <a:lnTo>
                      <a:pt x="65" y="41"/>
                    </a:lnTo>
                    <a:lnTo>
                      <a:pt x="57" y="32"/>
                    </a:lnTo>
                    <a:lnTo>
                      <a:pt x="38" y="28"/>
                    </a:lnTo>
                    <a:lnTo>
                      <a:pt x="36" y="13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1" name="Freeform 280">
                <a:extLst>
                  <a:ext uri="{FF2B5EF4-FFF2-40B4-BE49-F238E27FC236}">
                    <a16:creationId xmlns:a16="http://schemas.microsoft.com/office/drawing/2014/main" id="{987ABA8A-19C3-4F5A-8512-36A140C60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1885"/>
                <a:ext cx="28" cy="55"/>
              </a:xfrm>
              <a:custGeom>
                <a:avLst/>
                <a:gdLst>
                  <a:gd name="T0" fmla="*/ 25 w 28"/>
                  <a:gd name="T1" fmla="*/ 11 h 55"/>
                  <a:gd name="T2" fmla="*/ 19 w 28"/>
                  <a:gd name="T3" fmla="*/ 2 h 55"/>
                  <a:gd name="T4" fmla="*/ 10 w 28"/>
                  <a:gd name="T5" fmla="*/ 0 h 55"/>
                  <a:gd name="T6" fmla="*/ 4 w 28"/>
                  <a:gd name="T7" fmla="*/ 4 h 55"/>
                  <a:gd name="T8" fmla="*/ 0 w 28"/>
                  <a:gd name="T9" fmla="*/ 9 h 55"/>
                  <a:gd name="T10" fmla="*/ 6 w 28"/>
                  <a:gd name="T11" fmla="*/ 17 h 55"/>
                  <a:gd name="T12" fmla="*/ 6 w 28"/>
                  <a:gd name="T13" fmla="*/ 23 h 55"/>
                  <a:gd name="T14" fmla="*/ 4 w 28"/>
                  <a:gd name="T15" fmla="*/ 32 h 55"/>
                  <a:gd name="T16" fmla="*/ 6 w 28"/>
                  <a:gd name="T17" fmla="*/ 43 h 55"/>
                  <a:gd name="T18" fmla="*/ 15 w 28"/>
                  <a:gd name="T19" fmla="*/ 55 h 55"/>
                  <a:gd name="T20" fmla="*/ 23 w 28"/>
                  <a:gd name="T21" fmla="*/ 49 h 55"/>
                  <a:gd name="T22" fmla="*/ 28 w 28"/>
                  <a:gd name="T23" fmla="*/ 40 h 55"/>
                  <a:gd name="T24" fmla="*/ 26 w 28"/>
                  <a:gd name="T25" fmla="*/ 32 h 55"/>
                  <a:gd name="T26" fmla="*/ 21 w 28"/>
                  <a:gd name="T27" fmla="*/ 21 h 55"/>
                  <a:gd name="T28" fmla="*/ 25 w 28"/>
                  <a:gd name="T29" fmla="*/ 11 h 55"/>
                  <a:gd name="T30" fmla="*/ 25 w 28"/>
                  <a:gd name="T31" fmla="*/ 11 h 55"/>
                  <a:gd name="T32" fmla="*/ 25 w 28"/>
                  <a:gd name="T33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55">
                    <a:moveTo>
                      <a:pt x="25" y="11"/>
                    </a:moveTo>
                    <a:lnTo>
                      <a:pt x="19" y="2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6" y="17"/>
                    </a:lnTo>
                    <a:lnTo>
                      <a:pt x="6" y="23"/>
                    </a:lnTo>
                    <a:lnTo>
                      <a:pt x="4" y="32"/>
                    </a:lnTo>
                    <a:lnTo>
                      <a:pt x="6" y="43"/>
                    </a:lnTo>
                    <a:lnTo>
                      <a:pt x="15" y="55"/>
                    </a:lnTo>
                    <a:lnTo>
                      <a:pt x="23" y="49"/>
                    </a:lnTo>
                    <a:lnTo>
                      <a:pt x="28" y="40"/>
                    </a:lnTo>
                    <a:lnTo>
                      <a:pt x="26" y="32"/>
                    </a:lnTo>
                    <a:lnTo>
                      <a:pt x="21" y="2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2" name="Freeform 281">
                <a:extLst>
                  <a:ext uri="{FF2B5EF4-FFF2-40B4-BE49-F238E27FC236}">
                    <a16:creationId xmlns:a16="http://schemas.microsoft.com/office/drawing/2014/main" id="{3EB1ED70-C396-42C3-A9FA-E201CFB65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1885"/>
                <a:ext cx="36" cy="32"/>
              </a:xfrm>
              <a:custGeom>
                <a:avLst/>
                <a:gdLst>
                  <a:gd name="T0" fmla="*/ 0 w 36"/>
                  <a:gd name="T1" fmla="*/ 21 h 32"/>
                  <a:gd name="T2" fmla="*/ 6 w 36"/>
                  <a:gd name="T3" fmla="*/ 32 h 32"/>
                  <a:gd name="T4" fmla="*/ 23 w 36"/>
                  <a:gd name="T5" fmla="*/ 32 h 32"/>
                  <a:gd name="T6" fmla="*/ 29 w 36"/>
                  <a:gd name="T7" fmla="*/ 24 h 32"/>
                  <a:gd name="T8" fmla="*/ 36 w 36"/>
                  <a:gd name="T9" fmla="*/ 24 h 32"/>
                  <a:gd name="T10" fmla="*/ 34 w 36"/>
                  <a:gd name="T11" fmla="*/ 11 h 32"/>
                  <a:gd name="T12" fmla="*/ 30 w 36"/>
                  <a:gd name="T13" fmla="*/ 0 h 32"/>
                  <a:gd name="T14" fmla="*/ 16 w 36"/>
                  <a:gd name="T15" fmla="*/ 4 h 32"/>
                  <a:gd name="T16" fmla="*/ 4 w 36"/>
                  <a:gd name="T17" fmla="*/ 11 h 32"/>
                  <a:gd name="T18" fmla="*/ 0 w 36"/>
                  <a:gd name="T19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2">
                    <a:moveTo>
                      <a:pt x="0" y="21"/>
                    </a:moveTo>
                    <a:lnTo>
                      <a:pt x="6" y="32"/>
                    </a:lnTo>
                    <a:lnTo>
                      <a:pt x="23" y="32"/>
                    </a:lnTo>
                    <a:lnTo>
                      <a:pt x="29" y="24"/>
                    </a:lnTo>
                    <a:lnTo>
                      <a:pt x="36" y="24"/>
                    </a:lnTo>
                    <a:lnTo>
                      <a:pt x="34" y="11"/>
                    </a:lnTo>
                    <a:lnTo>
                      <a:pt x="30" y="0"/>
                    </a:lnTo>
                    <a:lnTo>
                      <a:pt x="16" y="4"/>
                    </a:lnTo>
                    <a:lnTo>
                      <a:pt x="4" y="11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3" name="Freeform 282">
                <a:extLst>
                  <a:ext uri="{FF2B5EF4-FFF2-40B4-BE49-F238E27FC236}">
                    <a16:creationId xmlns:a16="http://schemas.microsoft.com/office/drawing/2014/main" id="{C680C6BA-0625-43BB-8FDF-BEE08FE92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54"/>
                <a:ext cx="83" cy="56"/>
              </a:xfrm>
              <a:custGeom>
                <a:avLst/>
                <a:gdLst>
                  <a:gd name="T0" fmla="*/ 17 w 83"/>
                  <a:gd name="T1" fmla="*/ 52 h 56"/>
                  <a:gd name="T2" fmla="*/ 25 w 83"/>
                  <a:gd name="T3" fmla="*/ 50 h 56"/>
                  <a:gd name="T4" fmla="*/ 35 w 83"/>
                  <a:gd name="T5" fmla="*/ 52 h 56"/>
                  <a:gd name="T6" fmla="*/ 43 w 83"/>
                  <a:gd name="T7" fmla="*/ 56 h 56"/>
                  <a:gd name="T8" fmla="*/ 48 w 83"/>
                  <a:gd name="T9" fmla="*/ 54 h 56"/>
                  <a:gd name="T10" fmla="*/ 52 w 83"/>
                  <a:gd name="T11" fmla="*/ 43 h 56"/>
                  <a:gd name="T12" fmla="*/ 62 w 83"/>
                  <a:gd name="T13" fmla="*/ 41 h 56"/>
                  <a:gd name="T14" fmla="*/ 71 w 83"/>
                  <a:gd name="T15" fmla="*/ 43 h 56"/>
                  <a:gd name="T16" fmla="*/ 75 w 83"/>
                  <a:gd name="T17" fmla="*/ 35 h 56"/>
                  <a:gd name="T18" fmla="*/ 75 w 83"/>
                  <a:gd name="T19" fmla="*/ 19 h 56"/>
                  <a:gd name="T20" fmla="*/ 81 w 83"/>
                  <a:gd name="T21" fmla="*/ 16 h 56"/>
                  <a:gd name="T22" fmla="*/ 83 w 83"/>
                  <a:gd name="T23" fmla="*/ 8 h 56"/>
                  <a:gd name="T24" fmla="*/ 64 w 83"/>
                  <a:gd name="T25" fmla="*/ 0 h 56"/>
                  <a:gd name="T26" fmla="*/ 56 w 83"/>
                  <a:gd name="T27" fmla="*/ 0 h 56"/>
                  <a:gd name="T28" fmla="*/ 44 w 83"/>
                  <a:gd name="T29" fmla="*/ 8 h 56"/>
                  <a:gd name="T30" fmla="*/ 29 w 83"/>
                  <a:gd name="T31" fmla="*/ 10 h 56"/>
                  <a:gd name="T32" fmla="*/ 14 w 83"/>
                  <a:gd name="T33" fmla="*/ 6 h 56"/>
                  <a:gd name="T34" fmla="*/ 4 w 83"/>
                  <a:gd name="T35" fmla="*/ 0 h 56"/>
                  <a:gd name="T36" fmla="*/ 0 w 83"/>
                  <a:gd name="T37" fmla="*/ 10 h 56"/>
                  <a:gd name="T38" fmla="*/ 8 w 83"/>
                  <a:gd name="T39" fmla="*/ 17 h 56"/>
                  <a:gd name="T40" fmla="*/ 2 w 83"/>
                  <a:gd name="T41" fmla="*/ 31 h 56"/>
                  <a:gd name="T42" fmla="*/ 6 w 83"/>
                  <a:gd name="T43" fmla="*/ 42 h 56"/>
                  <a:gd name="T44" fmla="*/ 8 w 83"/>
                  <a:gd name="T45" fmla="*/ 56 h 56"/>
                  <a:gd name="T46" fmla="*/ 8 w 83"/>
                  <a:gd name="T47" fmla="*/ 56 h 56"/>
                  <a:gd name="T48" fmla="*/ 17 w 83"/>
                  <a:gd name="T49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" h="56">
                    <a:moveTo>
                      <a:pt x="17" y="52"/>
                    </a:moveTo>
                    <a:lnTo>
                      <a:pt x="25" y="50"/>
                    </a:lnTo>
                    <a:lnTo>
                      <a:pt x="35" y="52"/>
                    </a:lnTo>
                    <a:lnTo>
                      <a:pt x="43" y="56"/>
                    </a:lnTo>
                    <a:lnTo>
                      <a:pt x="48" y="54"/>
                    </a:lnTo>
                    <a:lnTo>
                      <a:pt x="52" y="43"/>
                    </a:lnTo>
                    <a:lnTo>
                      <a:pt x="62" y="41"/>
                    </a:lnTo>
                    <a:lnTo>
                      <a:pt x="71" y="43"/>
                    </a:lnTo>
                    <a:lnTo>
                      <a:pt x="75" y="35"/>
                    </a:lnTo>
                    <a:lnTo>
                      <a:pt x="75" y="19"/>
                    </a:lnTo>
                    <a:lnTo>
                      <a:pt x="81" y="16"/>
                    </a:lnTo>
                    <a:lnTo>
                      <a:pt x="83" y="8"/>
                    </a:lnTo>
                    <a:lnTo>
                      <a:pt x="64" y="0"/>
                    </a:lnTo>
                    <a:lnTo>
                      <a:pt x="56" y="0"/>
                    </a:lnTo>
                    <a:lnTo>
                      <a:pt x="44" y="8"/>
                    </a:lnTo>
                    <a:lnTo>
                      <a:pt x="29" y="10"/>
                    </a:lnTo>
                    <a:lnTo>
                      <a:pt x="14" y="6"/>
                    </a:lnTo>
                    <a:lnTo>
                      <a:pt x="4" y="0"/>
                    </a:lnTo>
                    <a:lnTo>
                      <a:pt x="0" y="10"/>
                    </a:lnTo>
                    <a:lnTo>
                      <a:pt x="8" y="17"/>
                    </a:lnTo>
                    <a:lnTo>
                      <a:pt x="2" y="31"/>
                    </a:lnTo>
                    <a:lnTo>
                      <a:pt x="6" y="42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17" y="5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4" name="Freeform 283">
                <a:extLst>
                  <a:ext uri="{FF2B5EF4-FFF2-40B4-BE49-F238E27FC236}">
                    <a16:creationId xmlns:a16="http://schemas.microsoft.com/office/drawing/2014/main" id="{03EDF238-A980-43F6-9F02-3A20E1D43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1894"/>
                <a:ext cx="41" cy="35"/>
              </a:xfrm>
              <a:custGeom>
                <a:avLst/>
                <a:gdLst>
                  <a:gd name="T0" fmla="*/ 13 w 41"/>
                  <a:gd name="T1" fmla="*/ 0 h 35"/>
                  <a:gd name="T2" fmla="*/ 23 w 41"/>
                  <a:gd name="T3" fmla="*/ 2 h 35"/>
                  <a:gd name="T4" fmla="*/ 41 w 41"/>
                  <a:gd name="T5" fmla="*/ 17 h 35"/>
                  <a:gd name="T6" fmla="*/ 39 w 41"/>
                  <a:gd name="T7" fmla="*/ 23 h 35"/>
                  <a:gd name="T8" fmla="*/ 31 w 41"/>
                  <a:gd name="T9" fmla="*/ 23 h 35"/>
                  <a:gd name="T10" fmla="*/ 22 w 41"/>
                  <a:gd name="T11" fmla="*/ 21 h 35"/>
                  <a:gd name="T12" fmla="*/ 20 w 41"/>
                  <a:gd name="T13" fmla="*/ 27 h 35"/>
                  <a:gd name="T14" fmla="*/ 10 w 41"/>
                  <a:gd name="T15" fmla="*/ 29 h 35"/>
                  <a:gd name="T16" fmla="*/ 2 w 41"/>
                  <a:gd name="T17" fmla="*/ 35 h 35"/>
                  <a:gd name="T18" fmla="*/ 2 w 41"/>
                  <a:gd name="T19" fmla="*/ 33 h 35"/>
                  <a:gd name="T20" fmla="*/ 4 w 41"/>
                  <a:gd name="T21" fmla="*/ 29 h 35"/>
                  <a:gd name="T22" fmla="*/ 0 w 41"/>
                  <a:gd name="T23" fmla="*/ 27 h 35"/>
                  <a:gd name="T24" fmla="*/ 7 w 41"/>
                  <a:gd name="T25" fmla="*/ 17 h 35"/>
                  <a:gd name="T26" fmla="*/ 9 w 41"/>
                  <a:gd name="T27" fmla="*/ 9 h 35"/>
                  <a:gd name="T28" fmla="*/ 4 w 41"/>
                  <a:gd name="T29" fmla="*/ 2 h 35"/>
                  <a:gd name="T30" fmla="*/ 13 w 41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35">
                    <a:moveTo>
                      <a:pt x="13" y="0"/>
                    </a:moveTo>
                    <a:lnTo>
                      <a:pt x="23" y="2"/>
                    </a:lnTo>
                    <a:lnTo>
                      <a:pt x="41" y="17"/>
                    </a:lnTo>
                    <a:lnTo>
                      <a:pt x="39" y="23"/>
                    </a:lnTo>
                    <a:lnTo>
                      <a:pt x="31" y="23"/>
                    </a:lnTo>
                    <a:lnTo>
                      <a:pt x="22" y="21"/>
                    </a:lnTo>
                    <a:lnTo>
                      <a:pt x="20" y="27"/>
                    </a:lnTo>
                    <a:lnTo>
                      <a:pt x="10" y="29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4" y="29"/>
                    </a:lnTo>
                    <a:lnTo>
                      <a:pt x="0" y="27"/>
                    </a:lnTo>
                    <a:lnTo>
                      <a:pt x="7" y="17"/>
                    </a:lnTo>
                    <a:lnTo>
                      <a:pt x="9" y="9"/>
                    </a:lnTo>
                    <a:lnTo>
                      <a:pt x="4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5" name="Freeform 284">
                <a:extLst>
                  <a:ext uri="{FF2B5EF4-FFF2-40B4-BE49-F238E27FC236}">
                    <a16:creationId xmlns:a16="http://schemas.microsoft.com/office/drawing/2014/main" id="{20C1DB1A-A50B-44B1-94CF-BA5627E33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2015"/>
                <a:ext cx="36" cy="11"/>
              </a:xfrm>
              <a:custGeom>
                <a:avLst/>
                <a:gdLst>
                  <a:gd name="T0" fmla="*/ 0 w 36"/>
                  <a:gd name="T1" fmla="*/ 4 h 11"/>
                  <a:gd name="T2" fmla="*/ 0 w 36"/>
                  <a:gd name="T3" fmla="*/ 0 h 11"/>
                  <a:gd name="T4" fmla="*/ 10 w 36"/>
                  <a:gd name="T5" fmla="*/ 0 h 11"/>
                  <a:gd name="T6" fmla="*/ 12 w 36"/>
                  <a:gd name="T7" fmla="*/ 4 h 11"/>
                  <a:gd name="T8" fmla="*/ 20 w 36"/>
                  <a:gd name="T9" fmla="*/ 2 h 11"/>
                  <a:gd name="T10" fmla="*/ 22 w 36"/>
                  <a:gd name="T11" fmla="*/ 4 h 11"/>
                  <a:gd name="T12" fmla="*/ 26 w 36"/>
                  <a:gd name="T13" fmla="*/ 2 h 11"/>
                  <a:gd name="T14" fmla="*/ 30 w 36"/>
                  <a:gd name="T15" fmla="*/ 4 h 11"/>
                  <a:gd name="T16" fmla="*/ 36 w 36"/>
                  <a:gd name="T17" fmla="*/ 6 h 11"/>
                  <a:gd name="T18" fmla="*/ 36 w 36"/>
                  <a:gd name="T19" fmla="*/ 8 h 11"/>
                  <a:gd name="T20" fmla="*/ 32 w 36"/>
                  <a:gd name="T21" fmla="*/ 10 h 11"/>
                  <a:gd name="T22" fmla="*/ 28 w 36"/>
                  <a:gd name="T23" fmla="*/ 11 h 11"/>
                  <a:gd name="T24" fmla="*/ 16 w 36"/>
                  <a:gd name="T25" fmla="*/ 11 h 11"/>
                  <a:gd name="T26" fmla="*/ 10 w 36"/>
                  <a:gd name="T27" fmla="*/ 8 h 11"/>
                  <a:gd name="T28" fmla="*/ 0 w 36"/>
                  <a:gd name="T29" fmla="*/ 6 h 11"/>
                  <a:gd name="T30" fmla="*/ 0 w 36"/>
                  <a:gd name="T31" fmla="*/ 4 h 11"/>
                  <a:gd name="T32" fmla="*/ 0 w 36"/>
                  <a:gd name="T33" fmla="*/ 4 h 11"/>
                  <a:gd name="T34" fmla="*/ 0 w 36"/>
                  <a:gd name="T3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0" y="4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2" y="4"/>
                    </a:lnTo>
                    <a:lnTo>
                      <a:pt x="20" y="2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36" y="8"/>
                    </a:lnTo>
                    <a:lnTo>
                      <a:pt x="32" y="10"/>
                    </a:lnTo>
                    <a:lnTo>
                      <a:pt x="28" y="11"/>
                    </a:lnTo>
                    <a:lnTo>
                      <a:pt x="16" y="11"/>
                    </a:lnTo>
                    <a:lnTo>
                      <a:pt x="1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6" name="Freeform 285">
                <a:extLst>
                  <a:ext uri="{FF2B5EF4-FFF2-40B4-BE49-F238E27FC236}">
                    <a16:creationId xmlns:a16="http://schemas.microsoft.com/office/drawing/2014/main" id="{1735C472-4D6B-4677-AC90-0E6866EFD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0" y="1952"/>
                <a:ext cx="16" cy="20"/>
              </a:xfrm>
              <a:custGeom>
                <a:avLst/>
                <a:gdLst>
                  <a:gd name="T0" fmla="*/ 0 w 16"/>
                  <a:gd name="T1" fmla="*/ 4 h 20"/>
                  <a:gd name="T2" fmla="*/ 6 w 16"/>
                  <a:gd name="T3" fmla="*/ 10 h 20"/>
                  <a:gd name="T4" fmla="*/ 12 w 16"/>
                  <a:gd name="T5" fmla="*/ 14 h 20"/>
                  <a:gd name="T6" fmla="*/ 14 w 16"/>
                  <a:gd name="T7" fmla="*/ 20 h 20"/>
                  <a:gd name="T8" fmla="*/ 16 w 16"/>
                  <a:gd name="T9" fmla="*/ 20 h 20"/>
                  <a:gd name="T10" fmla="*/ 16 w 16"/>
                  <a:gd name="T11" fmla="*/ 12 h 20"/>
                  <a:gd name="T12" fmla="*/ 8 w 16"/>
                  <a:gd name="T13" fmla="*/ 0 h 20"/>
                  <a:gd name="T14" fmla="*/ 2 w 16"/>
                  <a:gd name="T15" fmla="*/ 0 h 20"/>
                  <a:gd name="T16" fmla="*/ 0 w 16"/>
                  <a:gd name="T17" fmla="*/ 4 h 20"/>
                  <a:gd name="T18" fmla="*/ 0 w 16"/>
                  <a:gd name="T19" fmla="*/ 4 h 20"/>
                  <a:gd name="T20" fmla="*/ 0 w 16"/>
                  <a:gd name="T21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0">
                    <a:moveTo>
                      <a:pt x="0" y="4"/>
                    </a:moveTo>
                    <a:lnTo>
                      <a:pt x="6" y="10"/>
                    </a:lnTo>
                    <a:lnTo>
                      <a:pt x="12" y="14"/>
                    </a:lnTo>
                    <a:lnTo>
                      <a:pt x="14" y="20"/>
                    </a:lnTo>
                    <a:lnTo>
                      <a:pt x="16" y="20"/>
                    </a:lnTo>
                    <a:lnTo>
                      <a:pt x="16" y="1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7" name="Freeform 286">
                <a:extLst>
                  <a:ext uri="{FF2B5EF4-FFF2-40B4-BE49-F238E27FC236}">
                    <a16:creationId xmlns:a16="http://schemas.microsoft.com/office/drawing/2014/main" id="{664EA9B1-EA38-43A0-9B66-3325ECE3A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922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0 h 3"/>
                  <a:gd name="T4" fmla="*/ 4 w 4"/>
                  <a:gd name="T5" fmla="*/ 1 h 3"/>
                  <a:gd name="T6" fmla="*/ 0 w 4"/>
                  <a:gd name="T7" fmla="*/ 3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8" name="Freeform 287">
                <a:extLst>
                  <a:ext uri="{FF2B5EF4-FFF2-40B4-BE49-F238E27FC236}">
                    <a16:creationId xmlns:a16="http://schemas.microsoft.com/office/drawing/2014/main" id="{F8D3DF1E-C08B-44BB-BA5D-993F7702E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19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0 w 6"/>
                  <a:gd name="T3" fmla="*/ 1 h 3"/>
                  <a:gd name="T4" fmla="*/ 2 w 6"/>
                  <a:gd name="T5" fmla="*/ 0 h 3"/>
                  <a:gd name="T6" fmla="*/ 6 w 6"/>
                  <a:gd name="T7" fmla="*/ 0 h 3"/>
                  <a:gd name="T8" fmla="*/ 6 w 6"/>
                  <a:gd name="T9" fmla="*/ 1 h 3"/>
                  <a:gd name="T10" fmla="*/ 2 w 6"/>
                  <a:gd name="T11" fmla="*/ 3 h 3"/>
                  <a:gd name="T12" fmla="*/ 2 w 6"/>
                  <a:gd name="T13" fmla="*/ 3 h 3"/>
                  <a:gd name="T14" fmla="*/ 2 w 6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9" name="Freeform 288">
                <a:extLst>
                  <a:ext uri="{FF2B5EF4-FFF2-40B4-BE49-F238E27FC236}">
                    <a16:creationId xmlns:a16="http://schemas.microsoft.com/office/drawing/2014/main" id="{03D96A2D-6AA9-472D-B789-84CE4E56D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5" y="1951"/>
                <a:ext cx="4" cy="11"/>
              </a:xfrm>
              <a:custGeom>
                <a:avLst/>
                <a:gdLst>
                  <a:gd name="T0" fmla="*/ 4 w 4"/>
                  <a:gd name="T1" fmla="*/ 11 h 11"/>
                  <a:gd name="T2" fmla="*/ 4 w 4"/>
                  <a:gd name="T3" fmla="*/ 9 h 11"/>
                  <a:gd name="T4" fmla="*/ 4 w 4"/>
                  <a:gd name="T5" fmla="*/ 3 h 11"/>
                  <a:gd name="T6" fmla="*/ 2 w 4"/>
                  <a:gd name="T7" fmla="*/ 0 h 11"/>
                  <a:gd name="T8" fmla="*/ 0 w 4"/>
                  <a:gd name="T9" fmla="*/ 2 h 11"/>
                  <a:gd name="T10" fmla="*/ 0 w 4"/>
                  <a:gd name="T11" fmla="*/ 7 h 11"/>
                  <a:gd name="T12" fmla="*/ 4 w 4"/>
                  <a:gd name="T13" fmla="*/ 11 h 11"/>
                  <a:gd name="T14" fmla="*/ 4 w 4"/>
                  <a:gd name="T15" fmla="*/ 11 h 11"/>
                  <a:gd name="T16" fmla="*/ 4 w 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1">
                    <a:moveTo>
                      <a:pt x="4" y="11"/>
                    </a:moveTo>
                    <a:lnTo>
                      <a:pt x="4" y="9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0" name="Freeform 289">
                <a:extLst>
                  <a:ext uri="{FF2B5EF4-FFF2-40B4-BE49-F238E27FC236}">
                    <a16:creationId xmlns:a16="http://schemas.microsoft.com/office/drawing/2014/main" id="{C3BD9867-4274-4EAE-93EB-72A8DF7AD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1974"/>
                <a:ext cx="4" cy="5"/>
              </a:xfrm>
              <a:custGeom>
                <a:avLst/>
                <a:gdLst>
                  <a:gd name="T0" fmla="*/ 0 w 4"/>
                  <a:gd name="T1" fmla="*/ 1 h 5"/>
                  <a:gd name="T2" fmla="*/ 2 w 4"/>
                  <a:gd name="T3" fmla="*/ 0 h 5"/>
                  <a:gd name="T4" fmla="*/ 4 w 4"/>
                  <a:gd name="T5" fmla="*/ 0 h 5"/>
                  <a:gd name="T6" fmla="*/ 4 w 4"/>
                  <a:gd name="T7" fmla="*/ 3 h 5"/>
                  <a:gd name="T8" fmla="*/ 2 w 4"/>
                  <a:gd name="T9" fmla="*/ 5 h 5"/>
                  <a:gd name="T10" fmla="*/ 0 w 4"/>
                  <a:gd name="T11" fmla="*/ 1 h 5"/>
                  <a:gd name="T12" fmla="*/ 0 w 4"/>
                  <a:gd name="T13" fmla="*/ 1 h 5"/>
                  <a:gd name="T14" fmla="*/ 0 w 4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1" name="Freeform 290">
                <a:extLst>
                  <a:ext uri="{FF2B5EF4-FFF2-40B4-BE49-F238E27FC236}">
                    <a16:creationId xmlns:a16="http://schemas.microsoft.com/office/drawing/2014/main" id="{A46C7E93-041D-4A3E-BCFA-8E0ADC36B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1977"/>
                <a:ext cx="3" cy="4"/>
              </a:xfrm>
              <a:custGeom>
                <a:avLst/>
                <a:gdLst>
                  <a:gd name="T0" fmla="*/ 0 w 3"/>
                  <a:gd name="T1" fmla="*/ 2 h 4"/>
                  <a:gd name="T2" fmla="*/ 0 w 3"/>
                  <a:gd name="T3" fmla="*/ 0 h 4"/>
                  <a:gd name="T4" fmla="*/ 3 w 3"/>
                  <a:gd name="T5" fmla="*/ 2 h 4"/>
                  <a:gd name="T6" fmla="*/ 3 w 3"/>
                  <a:gd name="T7" fmla="*/ 4 h 4"/>
                  <a:gd name="T8" fmla="*/ 0 w 3"/>
                  <a:gd name="T9" fmla="*/ 4 h 4"/>
                  <a:gd name="T10" fmla="*/ 0 w 3"/>
                  <a:gd name="T11" fmla="*/ 2 h 4"/>
                  <a:gd name="T12" fmla="*/ 0 w 3"/>
                  <a:gd name="T13" fmla="*/ 2 h 4"/>
                  <a:gd name="T14" fmla="*/ 0 w 3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2" name="Freeform 291">
                <a:extLst>
                  <a:ext uri="{FF2B5EF4-FFF2-40B4-BE49-F238E27FC236}">
                    <a16:creationId xmlns:a16="http://schemas.microsoft.com/office/drawing/2014/main" id="{E3B9B68F-650C-464D-B1C0-4E0A82288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1987"/>
                <a:ext cx="8" cy="4"/>
              </a:xfrm>
              <a:custGeom>
                <a:avLst/>
                <a:gdLst>
                  <a:gd name="T0" fmla="*/ 0 w 8"/>
                  <a:gd name="T1" fmla="*/ 2 h 4"/>
                  <a:gd name="T2" fmla="*/ 4 w 8"/>
                  <a:gd name="T3" fmla="*/ 0 h 4"/>
                  <a:gd name="T4" fmla="*/ 8 w 8"/>
                  <a:gd name="T5" fmla="*/ 0 h 4"/>
                  <a:gd name="T6" fmla="*/ 8 w 8"/>
                  <a:gd name="T7" fmla="*/ 2 h 4"/>
                  <a:gd name="T8" fmla="*/ 2 w 8"/>
                  <a:gd name="T9" fmla="*/ 4 h 4"/>
                  <a:gd name="T10" fmla="*/ 0 w 8"/>
                  <a:gd name="T11" fmla="*/ 2 h 4"/>
                  <a:gd name="T12" fmla="*/ 0 w 8"/>
                  <a:gd name="T13" fmla="*/ 2 h 4"/>
                  <a:gd name="T14" fmla="*/ 0 w 8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0" y="2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3" name="Freeform 292">
                <a:extLst>
                  <a:ext uri="{FF2B5EF4-FFF2-40B4-BE49-F238E27FC236}">
                    <a16:creationId xmlns:a16="http://schemas.microsoft.com/office/drawing/2014/main" id="{C197A49F-11A0-4C36-841C-75F86DD61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2011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4 w 6"/>
                  <a:gd name="T3" fmla="*/ 0 h 4"/>
                  <a:gd name="T4" fmla="*/ 6 w 6"/>
                  <a:gd name="T5" fmla="*/ 0 h 4"/>
                  <a:gd name="T6" fmla="*/ 6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3 h 4"/>
                  <a:gd name="T14" fmla="*/ 0 w 6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4" name="Freeform 293">
                <a:extLst>
                  <a:ext uri="{FF2B5EF4-FFF2-40B4-BE49-F238E27FC236}">
                    <a16:creationId xmlns:a16="http://schemas.microsoft.com/office/drawing/2014/main" id="{A8721A4B-D8B0-47A1-AD73-B91488E0B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1963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2 w 2"/>
                  <a:gd name="T3" fmla="*/ 5 h 5"/>
                  <a:gd name="T4" fmla="*/ 0 w 2"/>
                  <a:gd name="T5" fmla="*/ 2 h 5"/>
                  <a:gd name="T6" fmla="*/ 2 w 2"/>
                  <a:gd name="T7" fmla="*/ 0 h 5"/>
                  <a:gd name="T8" fmla="*/ 2 w 2"/>
                  <a:gd name="T9" fmla="*/ 0 h 5"/>
                  <a:gd name="T10" fmla="*/ 2 w 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5" name="Freeform 294">
                <a:extLst>
                  <a:ext uri="{FF2B5EF4-FFF2-40B4-BE49-F238E27FC236}">
                    <a16:creationId xmlns:a16="http://schemas.microsoft.com/office/drawing/2014/main" id="{6C7F1DC4-AF4C-492E-AFEB-6A666BA93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" y="1896"/>
                <a:ext cx="92" cy="103"/>
              </a:xfrm>
              <a:custGeom>
                <a:avLst/>
                <a:gdLst>
                  <a:gd name="T0" fmla="*/ 90 w 92"/>
                  <a:gd name="T1" fmla="*/ 15 h 103"/>
                  <a:gd name="T2" fmla="*/ 87 w 92"/>
                  <a:gd name="T3" fmla="*/ 0 h 103"/>
                  <a:gd name="T4" fmla="*/ 77 w 92"/>
                  <a:gd name="T5" fmla="*/ 13 h 103"/>
                  <a:gd name="T6" fmla="*/ 59 w 92"/>
                  <a:gd name="T7" fmla="*/ 7 h 103"/>
                  <a:gd name="T8" fmla="*/ 42 w 92"/>
                  <a:gd name="T9" fmla="*/ 13 h 103"/>
                  <a:gd name="T10" fmla="*/ 29 w 92"/>
                  <a:gd name="T11" fmla="*/ 21 h 103"/>
                  <a:gd name="T12" fmla="*/ 13 w 92"/>
                  <a:gd name="T13" fmla="*/ 29 h 103"/>
                  <a:gd name="T14" fmla="*/ 0 w 92"/>
                  <a:gd name="T15" fmla="*/ 44 h 103"/>
                  <a:gd name="T16" fmla="*/ 7 w 92"/>
                  <a:gd name="T17" fmla="*/ 56 h 103"/>
                  <a:gd name="T18" fmla="*/ 17 w 92"/>
                  <a:gd name="T19" fmla="*/ 71 h 103"/>
                  <a:gd name="T20" fmla="*/ 36 w 92"/>
                  <a:gd name="T21" fmla="*/ 69 h 103"/>
                  <a:gd name="T22" fmla="*/ 25 w 92"/>
                  <a:gd name="T23" fmla="*/ 73 h 103"/>
                  <a:gd name="T24" fmla="*/ 17 w 92"/>
                  <a:gd name="T25" fmla="*/ 81 h 103"/>
                  <a:gd name="T26" fmla="*/ 21 w 92"/>
                  <a:gd name="T27" fmla="*/ 95 h 103"/>
                  <a:gd name="T28" fmla="*/ 29 w 92"/>
                  <a:gd name="T29" fmla="*/ 97 h 103"/>
                  <a:gd name="T30" fmla="*/ 36 w 92"/>
                  <a:gd name="T31" fmla="*/ 103 h 103"/>
                  <a:gd name="T32" fmla="*/ 42 w 92"/>
                  <a:gd name="T33" fmla="*/ 93 h 103"/>
                  <a:gd name="T34" fmla="*/ 40 w 92"/>
                  <a:gd name="T35" fmla="*/ 87 h 103"/>
                  <a:gd name="T36" fmla="*/ 46 w 92"/>
                  <a:gd name="T37" fmla="*/ 79 h 103"/>
                  <a:gd name="T38" fmla="*/ 56 w 92"/>
                  <a:gd name="T39" fmla="*/ 73 h 103"/>
                  <a:gd name="T40" fmla="*/ 38 w 92"/>
                  <a:gd name="T41" fmla="*/ 62 h 103"/>
                  <a:gd name="T42" fmla="*/ 32 w 92"/>
                  <a:gd name="T43" fmla="*/ 38 h 103"/>
                  <a:gd name="T44" fmla="*/ 36 w 92"/>
                  <a:gd name="T45" fmla="*/ 29 h 103"/>
                  <a:gd name="T46" fmla="*/ 42 w 92"/>
                  <a:gd name="T47" fmla="*/ 34 h 103"/>
                  <a:gd name="T48" fmla="*/ 48 w 92"/>
                  <a:gd name="T49" fmla="*/ 40 h 103"/>
                  <a:gd name="T50" fmla="*/ 50 w 92"/>
                  <a:gd name="T51" fmla="*/ 34 h 103"/>
                  <a:gd name="T52" fmla="*/ 54 w 92"/>
                  <a:gd name="T53" fmla="*/ 40 h 103"/>
                  <a:gd name="T54" fmla="*/ 56 w 92"/>
                  <a:gd name="T55" fmla="*/ 36 h 103"/>
                  <a:gd name="T56" fmla="*/ 52 w 92"/>
                  <a:gd name="T57" fmla="*/ 31 h 103"/>
                  <a:gd name="T58" fmla="*/ 59 w 92"/>
                  <a:gd name="T59" fmla="*/ 23 h 103"/>
                  <a:gd name="T60" fmla="*/ 69 w 92"/>
                  <a:gd name="T61" fmla="*/ 23 h 103"/>
                  <a:gd name="T62" fmla="*/ 82 w 92"/>
                  <a:gd name="T63" fmla="*/ 25 h 103"/>
                  <a:gd name="T64" fmla="*/ 82 w 92"/>
                  <a:gd name="T65" fmla="*/ 2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2" h="103">
                    <a:moveTo>
                      <a:pt x="82" y="25"/>
                    </a:moveTo>
                    <a:lnTo>
                      <a:pt x="90" y="15"/>
                    </a:lnTo>
                    <a:lnTo>
                      <a:pt x="92" y="7"/>
                    </a:lnTo>
                    <a:lnTo>
                      <a:pt x="87" y="0"/>
                    </a:lnTo>
                    <a:lnTo>
                      <a:pt x="82" y="11"/>
                    </a:lnTo>
                    <a:lnTo>
                      <a:pt x="77" y="13"/>
                    </a:lnTo>
                    <a:lnTo>
                      <a:pt x="69" y="9"/>
                    </a:lnTo>
                    <a:lnTo>
                      <a:pt x="59" y="7"/>
                    </a:lnTo>
                    <a:lnTo>
                      <a:pt x="52" y="9"/>
                    </a:lnTo>
                    <a:lnTo>
                      <a:pt x="42" y="13"/>
                    </a:lnTo>
                    <a:lnTo>
                      <a:pt x="34" y="13"/>
                    </a:lnTo>
                    <a:lnTo>
                      <a:pt x="29" y="21"/>
                    </a:lnTo>
                    <a:lnTo>
                      <a:pt x="12" y="21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0" y="44"/>
                    </a:lnTo>
                    <a:lnTo>
                      <a:pt x="2" y="50"/>
                    </a:lnTo>
                    <a:lnTo>
                      <a:pt x="7" y="56"/>
                    </a:lnTo>
                    <a:lnTo>
                      <a:pt x="9" y="64"/>
                    </a:lnTo>
                    <a:lnTo>
                      <a:pt x="17" y="71"/>
                    </a:lnTo>
                    <a:lnTo>
                      <a:pt x="25" y="69"/>
                    </a:lnTo>
                    <a:lnTo>
                      <a:pt x="36" y="69"/>
                    </a:lnTo>
                    <a:lnTo>
                      <a:pt x="40" y="73"/>
                    </a:lnTo>
                    <a:lnTo>
                      <a:pt x="25" y="73"/>
                    </a:lnTo>
                    <a:lnTo>
                      <a:pt x="17" y="75"/>
                    </a:lnTo>
                    <a:lnTo>
                      <a:pt x="17" y="81"/>
                    </a:lnTo>
                    <a:lnTo>
                      <a:pt x="23" y="87"/>
                    </a:lnTo>
                    <a:lnTo>
                      <a:pt x="21" y="95"/>
                    </a:lnTo>
                    <a:lnTo>
                      <a:pt x="23" y="97"/>
                    </a:lnTo>
                    <a:lnTo>
                      <a:pt x="29" y="97"/>
                    </a:lnTo>
                    <a:lnTo>
                      <a:pt x="32" y="103"/>
                    </a:lnTo>
                    <a:lnTo>
                      <a:pt x="36" y="103"/>
                    </a:lnTo>
                    <a:lnTo>
                      <a:pt x="42" y="103"/>
                    </a:lnTo>
                    <a:lnTo>
                      <a:pt x="42" y="93"/>
                    </a:lnTo>
                    <a:lnTo>
                      <a:pt x="38" y="89"/>
                    </a:lnTo>
                    <a:lnTo>
                      <a:pt x="40" y="87"/>
                    </a:lnTo>
                    <a:lnTo>
                      <a:pt x="46" y="89"/>
                    </a:lnTo>
                    <a:lnTo>
                      <a:pt x="46" y="79"/>
                    </a:lnTo>
                    <a:lnTo>
                      <a:pt x="56" y="79"/>
                    </a:lnTo>
                    <a:lnTo>
                      <a:pt x="56" y="73"/>
                    </a:lnTo>
                    <a:lnTo>
                      <a:pt x="48" y="66"/>
                    </a:lnTo>
                    <a:lnTo>
                      <a:pt x="38" y="62"/>
                    </a:lnTo>
                    <a:lnTo>
                      <a:pt x="40" y="50"/>
                    </a:lnTo>
                    <a:lnTo>
                      <a:pt x="32" y="38"/>
                    </a:lnTo>
                    <a:lnTo>
                      <a:pt x="32" y="31"/>
                    </a:lnTo>
                    <a:lnTo>
                      <a:pt x="36" y="29"/>
                    </a:lnTo>
                    <a:lnTo>
                      <a:pt x="40" y="31"/>
                    </a:lnTo>
                    <a:lnTo>
                      <a:pt x="42" y="34"/>
                    </a:lnTo>
                    <a:lnTo>
                      <a:pt x="46" y="40"/>
                    </a:lnTo>
                    <a:lnTo>
                      <a:pt x="48" y="40"/>
                    </a:lnTo>
                    <a:lnTo>
                      <a:pt x="46" y="34"/>
                    </a:lnTo>
                    <a:lnTo>
                      <a:pt x="50" y="34"/>
                    </a:lnTo>
                    <a:lnTo>
                      <a:pt x="52" y="40"/>
                    </a:lnTo>
                    <a:lnTo>
                      <a:pt x="54" y="40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8" y="34"/>
                    </a:lnTo>
                    <a:lnTo>
                      <a:pt x="52" y="31"/>
                    </a:lnTo>
                    <a:lnTo>
                      <a:pt x="52" y="25"/>
                    </a:lnTo>
                    <a:lnTo>
                      <a:pt x="59" y="23"/>
                    </a:lnTo>
                    <a:lnTo>
                      <a:pt x="65" y="21"/>
                    </a:lnTo>
                    <a:lnTo>
                      <a:pt x="69" y="23"/>
                    </a:lnTo>
                    <a:lnTo>
                      <a:pt x="75" y="21"/>
                    </a:lnTo>
                    <a:lnTo>
                      <a:pt x="82" y="25"/>
                    </a:lnTo>
                    <a:lnTo>
                      <a:pt x="82" y="25"/>
                    </a:lnTo>
                    <a:lnTo>
                      <a:pt x="82" y="2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6" name="Freeform 295">
                <a:extLst>
                  <a:ext uri="{FF2B5EF4-FFF2-40B4-BE49-F238E27FC236}">
                    <a16:creationId xmlns:a16="http://schemas.microsoft.com/office/drawing/2014/main" id="{9F172FD1-9D38-4BCE-9F33-36F5EF142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" y="1773"/>
                <a:ext cx="132" cy="90"/>
              </a:xfrm>
              <a:custGeom>
                <a:avLst/>
                <a:gdLst>
                  <a:gd name="T0" fmla="*/ 35 w 132"/>
                  <a:gd name="T1" fmla="*/ 80 h 90"/>
                  <a:gd name="T2" fmla="*/ 45 w 132"/>
                  <a:gd name="T3" fmla="*/ 86 h 90"/>
                  <a:gd name="T4" fmla="*/ 60 w 132"/>
                  <a:gd name="T5" fmla="*/ 90 h 90"/>
                  <a:gd name="T6" fmla="*/ 76 w 132"/>
                  <a:gd name="T7" fmla="*/ 88 h 90"/>
                  <a:gd name="T8" fmla="*/ 87 w 132"/>
                  <a:gd name="T9" fmla="*/ 80 h 90"/>
                  <a:gd name="T10" fmla="*/ 95 w 132"/>
                  <a:gd name="T11" fmla="*/ 80 h 90"/>
                  <a:gd name="T12" fmla="*/ 115 w 132"/>
                  <a:gd name="T13" fmla="*/ 88 h 90"/>
                  <a:gd name="T14" fmla="*/ 117 w 132"/>
                  <a:gd name="T15" fmla="*/ 75 h 90"/>
                  <a:gd name="T16" fmla="*/ 132 w 132"/>
                  <a:gd name="T17" fmla="*/ 59 h 90"/>
                  <a:gd name="T18" fmla="*/ 128 w 132"/>
                  <a:gd name="T19" fmla="*/ 53 h 90"/>
                  <a:gd name="T20" fmla="*/ 122 w 132"/>
                  <a:gd name="T21" fmla="*/ 53 h 90"/>
                  <a:gd name="T22" fmla="*/ 115 w 132"/>
                  <a:gd name="T23" fmla="*/ 52 h 90"/>
                  <a:gd name="T24" fmla="*/ 115 w 132"/>
                  <a:gd name="T25" fmla="*/ 43 h 90"/>
                  <a:gd name="T26" fmla="*/ 109 w 132"/>
                  <a:gd name="T27" fmla="*/ 37 h 90"/>
                  <a:gd name="T28" fmla="*/ 103 w 132"/>
                  <a:gd name="T29" fmla="*/ 14 h 90"/>
                  <a:gd name="T30" fmla="*/ 95 w 132"/>
                  <a:gd name="T31" fmla="*/ 2 h 90"/>
                  <a:gd name="T32" fmla="*/ 86 w 132"/>
                  <a:gd name="T33" fmla="*/ 1 h 90"/>
                  <a:gd name="T34" fmla="*/ 76 w 132"/>
                  <a:gd name="T35" fmla="*/ 4 h 90"/>
                  <a:gd name="T36" fmla="*/ 62 w 132"/>
                  <a:gd name="T37" fmla="*/ 8 h 90"/>
                  <a:gd name="T38" fmla="*/ 49 w 132"/>
                  <a:gd name="T39" fmla="*/ 2 h 90"/>
                  <a:gd name="T40" fmla="*/ 37 w 132"/>
                  <a:gd name="T41" fmla="*/ 0 h 90"/>
                  <a:gd name="T42" fmla="*/ 27 w 132"/>
                  <a:gd name="T43" fmla="*/ 6 h 90"/>
                  <a:gd name="T44" fmla="*/ 16 w 132"/>
                  <a:gd name="T45" fmla="*/ 20 h 90"/>
                  <a:gd name="T46" fmla="*/ 12 w 132"/>
                  <a:gd name="T47" fmla="*/ 37 h 90"/>
                  <a:gd name="T48" fmla="*/ 0 w 132"/>
                  <a:gd name="T49" fmla="*/ 39 h 90"/>
                  <a:gd name="T50" fmla="*/ 6 w 132"/>
                  <a:gd name="T51" fmla="*/ 52 h 90"/>
                  <a:gd name="T52" fmla="*/ 8 w 132"/>
                  <a:gd name="T53" fmla="*/ 67 h 90"/>
                  <a:gd name="T54" fmla="*/ 27 w 132"/>
                  <a:gd name="T55" fmla="*/ 71 h 90"/>
                  <a:gd name="T56" fmla="*/ 35 w 132"/>
                  <a:gd name="T57" fmla="*/ 80 h 90"/>
                  <a:gd name="T58" fmla="*/ 35 w 132"/>
                  <a:gd name="T59" fmla="*/ 80 h 90"/>
                  <a:gd name="T60" fmla="*/ 35 w 132"/>
                  <a:gd name="T61" fmla="*/ 8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2" h="90">
                    <a:moveTo>
                      <a:pt x="35" y="80"/>
                    </a:moveTo>
                    <a:lnTo>
                      <a:pt x="45" y="86"/>
                    </a:lnTo>
                    <a:lnTo>
                      <a:pt x="60" y="90"/>
                    </a:lnTo>
                    <a:lnTo>
                      <a:pt x="76" y="88"/>
                    </a:lnTo>
                    <a:lnTo>
                      <a:pt x="87" y="80"/>
                    </a:lnTo>
                    <a:lnTo>
                      <a:pt x="95" y="80"/>
                    </a:lnTo>
                    <a:lnTo>
                      <a:pt x="115" y="88"/>
                    </a:lnTo>
                    <a:lnTo>
                      <a:pt x="117" y="75"/>
                    </a:lnTo>
                    <a:lnTo>
                      <a:pt x="132" y="59"/>
                    </a:lnTo>
                    <a:lnTo>
                      <a:pt x="128" y="53"/>
                    </a:lnTo>
                    <a:lnTo>
                      <a:pt x="122" y="53"/>
                    </a:lnTo>
                    <a:lnTo>
                      <a:pt x="115" y="52"/>
                    </a:lnTo>
                    <a:lnTo>
                      <a:pt x="115" y="43"/>
                    </a:lnTo>
                    <a:lnTo>
                      <a:pt x="109" y="37"/>
                    </a:lnTo>
                    <a:lnTo>
                      <a:pt x="103" y="14"/>
                    </a:lnTo>
                    <a:lnTo>
                      <a:pt x="95" y="2"/>
                    </a:lnTo>
                    <a:lnTo>
                      <a:pt x="86" y="1"/>
                    </a:lnTo>
                    <a:lnTo>
                      <a:pt x="76" y="4"/>
                    </a:lnTo>
                    <a:lnTo>
                      <a:pt x="62" y="8"/>
                    </a:lnTo>
                    <a:lnTo>
                      <a:pt x="49" y="2"/>
                    </a:lnTo>
                    <a:lnTo>
                      <a:pt x="37" y="0"/>
                    </a:lnTo>
                    <a:lnTo>
                      <a:pt x="27" y="6"/>
                    </a:lnTo>
                    <a:lnTo>
                      <a:pt x="16" y="20"/>
                    </a:lnTo>
                    <a:lnTo>
                      <a:pt x="12" y="37"/>
                    </a:lnTo>
                    <a:lnTo>
                      <a:pt x="0" y="39"/>
                    </a:lnTo>
                    <a:lnTo>
                      <a:pt x="6" y="52"/>
                    </a:lnTo>
                    <a:lnTo>
                      <a:pt x="8" y="67"/>
                    </a:lnTo>
                    <a:lnTo>
                      <a:pt x="27" y="71"/>
                    </a:lnTo>
                    <a:lnTo>
                      <a:pt x="35" y="80"/>
                    </a:lnTo>
                    <a:lnTo>
                      <a:pt x="35" y="80"/>
                    </a:lnTo>
                    <a:lnTo>
                      <a:pt x="35" y="8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" name="Freeform 296">
                <a:extLst>
                  <a:ext uri="{FF2B5EF4-FFF2-40B4-BE49-F238E27FC236}">
                    <a16:creationId xmlns:a16="http://schemas.microsoft.com/office/drawing/2014/main" id="{85C3CF78-0320-4C1A-8809-BA543F88A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1766"/>
                <a:ext cx="50" cy="62"/>
              </a:xfrm>
              <a:custGeom>
                <a:avLst/>
                <a:gdLst>
                  <a:gd name="T0" fmla="*/ 10 w 50"/>
                  <a:gd name="T1" fmla="*/ 10 h 62"/>
                  <a:gd name="T2" fmla="*/ 17 w 50"/>
                  <a:gd name="T3" fmla="*/ 21 h 62"/>
                  <a:gd name="T4" fmla="*/ 23 w 50"/>
                  <a:gd name="T5" fmla="*/ 45 h 62"/>
                  <a:gd name="T6" fmla="*/ 29 w 50"/>
                  <a:gd name="T7" fmla="*/ 50 h 62"/>
                  <a:gd name="T8" fmla="*/ 29 w 50"/>
                  <a:gd name="T9" fmla="*/ 60 h 62"/>
                  <a:gd name="T10" fmla="*/ 37 w 50"/>
                  <a:gd name="T11" fmla="*/ 62 h 62"/>
                  <a:gd name="T12" fmla="*/ 37 w 50"/>
                  <a:gd name="T13" fmla="*/ 50 h 62"/>
                  <a:gd name="T14" fmla="*/ 42 w 50"/>
                  <a:gd name="T15" fmla="*/ 41 h 62"/>
                  <a:gd name="T16" fmla="*/ 48 w 50"/>
                  <a:gd name="T17" fmla="*/ 43 h 62"/>
                  <a:gd name="T18" fmla="*/ 50 w 50"/>
                  <a:gd name="T19" fmla="*/ 35 h 62"/>
                  <a:gd name="T20" fmla="*/ 44 w 50"/>
                  <a:gd name="T21" fmla="*/ 29 h 62"/>
                  <a:gd name="T22" fmla="*/ 40 w 50"/>
                  <a:gd name="T23" fmla="*/ 12 h 62"/>
                  <a:gd name="T24" fmla="*/ 31 w 50"/>
                  <a:gd name="T25" fmla="*/ 0 h 62"/>
                  <a:gd name="T26" fmla="*/ 10 w 50"/>
                  <a:gd name="T27" fmla="*/ 0 h 62"/>
                  <a:gd name="T28" fmla="*/ 0 w 50"/>
                  <a:gd name="T29" fmla="*/ 8 h 62"/>
                  <a:gd name="T30" fmla="*/ 0 w 50"/>
                  <a:gd name="T31" fmla="*/ 8 h 62"/>
                  <a:gd name="T32" fmla="*/ 10 w 50"/>
                  <a:gd name="T33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62">
                    <a:moveTo>
                      <a:pt x="10" y="10"/>
                    </a:moveTo>
                    <a:lnTo>
                      <a:pt x="17" y="21"/>
                    </a:lnTo>
                    <a:lnTo>
                      <a:pt x="23" y="45"/>
                    </a:lnTo>
                    <a:lnTo>
                      <a:pt x="29" y="50"/>
                    </a:lnTo>
                    <a:lnTo>
                      <a:pt x="29" y="60"/>
                    </a:lnTo>
                    <a:lnTo>
                      <a:pt x="37" y="62"/>
                    </a:lnTo>
                    <a:lnTo>
                      <a:pt x="37" y="50"/>
                    </a:lnTo>
                    <a:lnTo>
                      <a:pt x="42" y="41"/>
                    </a:lnTo>
                    <a:lnTo>
                      <a:pt x="48" y="43"/>
                    </a:lnTo>
                    <a:lnTo>
                      <a:pt x="50" y="35"/>
                    </a:lnTo>
                    <a:lnTo>
                      <a:pt x="44" y="29"/>
                    </a:lnTo>
                    <a:lnTo>
                      <a:pt x="40" y="12"/>
                    </a:lnTo>
                    <a:lnTo>
                      <a:pt x="31" y="0"/>
                    </a:lnTo>
                    <a:lnTo>
                      <a:pt x="1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0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8" name="Freeform 297">
                <a:extLst>
                  <a:ext uri="{FF2B5EF4-FFF2-40B4-BE49-F238E27FC236}">
                    <a16:creationId xmlns:a16="http://schemas.microsoft.com/office/drawing/2014/main" id="{9A9BF35E-D3E0-4E81-A60B-A7BC51C8B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" y="2003"/>
                <a:ext cx="21" cy="48"/>
              </a:xfrm>
              <a:custGeom>
                <a:avLst/>
                <a:gdLst>
                  <a:gd name="T0" fmla="*/ 11 w 21"/>
                  <a:gd name="T1" fmla="*/ 44 h 48"/>
                  <a:gd name="T2" fmla="*/ 7 w 21"/>
                  <a:gd name="T3" fmla="*/ 43 h 48"/>
                  <a:gd name="T4" fmla="*/ 5 w 21"/>
                  <a:gd name="T5" fmla="*/ 48 h 48"/>
                  <a:gd name="T6" fmla="*/ 0 w 21"/>
                  <a:gd name="T7" fmla="*/ 46 h 48"/>
                  <a:gd name="T8" fmla="*/ 0 w 21"/>
                  <a:gd name="T9" fmla="*/ 46 h 48"/>
                  <a:gd name="T10" fmla="*/ 2 w 21"/>
                  <a:gd name="T11" fmla="*/ 43 h 48"/>
                  <a:gd name="T12" fmla="*/ 4 w 21"/>
                  <a:gd name="T13" fmla="*/ 37 h 48"/>
                  <a:gd name="T14" fmla="*/ 5 w 21"/>
                  <a:gd name="T15" fmla="*/ 8 h 48"/>
                  <a:gd name="T16" fmla="*/ 17 w 21"/>
                  <a:gd name="T17" fmla="*/ 0 h 48"/>
                  <a:gd name="T18" fmla="*/ 21 w 21"/>
                  <a:gd name="T19" fmla="*/ 4 h 48"/>
                  <a:gd name="T20" fmla="*/ 19 w 21"/>
                  <a:gd name="T21" fmla="*/ 18 h 48"/>
                  <a:gd name="T22" fmla="*/ 19 w 21"/>
                  <a:gd name="T23" fmla="*/ 29 h 48"/>
                  <a:gd name="T24" fmla="*/ 15 w 21"/>
                  <a:gd name="T25" fmla="*/ 33 h 48"/>
                  <a:gd name="T26" fmla="*/ 15 w 21"/>
                  <a:gd name="T27" fmla="*/ 39 h 48"/>
                  <a:gd name="T28" fmla="*/ 11 w 21"/>
                  <a:gd name="T29" fmla="*/ 44 h 48"/>
                  <a:gd name="T30" fmla="*/ 11 w 21"/>
                  <a:gd name="T31" fmla="*/ 44 h 48"/>
                  <a:gd name="T32" fmla="*/ 11 w 21"/>
                  <a:gd name="T33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48">
                    <a:moveTo>
                      <a:pt x="11" y="44"/>
                    </a:moveTo>
                    <a:lnTo>
                      <a:pt x="7" y="43"/>
                    </a:lnTo>
                    <a:lnTo>
                      <a:pt x="5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5" y="8"/>
                    </a:lnTo>
                    <a:lnTo>
                      <a:pt x="17" y="0"/>
                    </a:lnTo>
                    <a:lnTo>
                      <a:pt x="21" y="4"/>
                    </a:lnTo>
                    <a:lnTo>
                      <a:pt x="19" y="18"/>
                    </a:lnTo>
                    <a:lnTo>
                      <a:pt x="19" y="29"/>
                    </a:lnTo>
                    <a:lnTo>
                      <a:pt x="15" y="33"/>
                    </a:lnTo>
                    <a:lnTo>
                      <a:pt x="15" y="39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1" y="4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9" name="Freeform 298">
                <a:extLst>
                  <a:ext uri="{FF2B5EF4-FFF2-40B4-BE49-F238E27FC236}">
                    <a16:creationId xmlns:a16="http://schemas.microsoft.com/office/drawing/2014/main" id="{43C1711B-B469-470A-8174-3AD04C3A7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" y="2046"/>
                <a:ext cx="27" cy="69"/>
              </a:xfrm>
              <a:custGeom>
                <a:avLst/>
                <a:gdLst>
                  <a:gd name="T0" fmla="*/ 2 w 27"/>
                  <a:gd name="T1" fmla="*/ 39 h 69"/>
                  <a:gd name="T2" fmla="*/ 6 w 27"/>
                  <a:gd name="T3" fmla="*/ 31 h 69"/>
                  <a:gd name="T4" fmla="*/ 8 w 27"/>
                  <a:gd name="T5" fmla="*/ 25 h 69"/>
                  <a:gd name="T6" fmla="*/ 11 w 27"/>
                  <a:gd name="T7" fmla="*/ 18 h 69"/>
                  <a:gd name="T8" fmla="*/ 13 w 27"/>
                  <a:gd name="T9" fmla="*/ 10 h 69"/>
                  <a:gd name="T10" fmla="*/ 16 w 27"/>
                  <a:gd name="T11" fmla="*/ 4 h 69"/>
                  <a:gd name="T12" fmla="*/ 21 w 27"/>
                  <a:gd name="T13" fmla="*/ 6 h 69"/>
                  <a:gd name="T14" fmla="*/ 23 w 27"/>
                  <a:gd name="T15" fmla="*/ 0 h 69"/>
                  <a:gd name="T16" fmla="*/ 27 w 27"/>
                  <a:gd name="T17" fmla="*/ 2 h 69"/>
                  <a:gd name="T18" fmla="*/ 21 w 27"/>
                  <a:gd name="T19" fmla="*/ 22 h 69"/>
                  <a:gd name="T20" fmla="*/ 21 w 27"/>
                  <a:gd name="T21" fmla="*/ 23 h 69"/>
                  <a:gd name="T22" fmla="*/ 13 w 27"/>
                  <a:gd name="T23" fmla="*/ 22 h 69"/>
                  <a:gd name="T24" fmla="*/ 11 w 27"/>
                  <a:gd name="T25" fmla="*/ 29 h 69"/>
                  <a:gd name="T26" fmla="*/ 15 w 27"/>
                  <a:gd name="T27" fmla="*/ 35 h 69"/>
                  <a:gd name="T28" fmla="*/ 11 w 27"/>
                  <a:gd name="T29" fmla="*/ 37 h 69"/>
                  <a:gd name="T30" fmla="*/ 15 w 27"/>
                  <a:gd name="T31" fmla="*/ 42 h 69"/>
                  <a:gd name="T32" fmla="*/ 13 w 27"/>
                  <a:gd name="T33" fmla="*/ 54 h 69"/>
                  <a:gd name="T34" fmla="*/ 7 w 27"/>
                  <a:gd name="T35" fmla="*/ 69 h 69"/>
                  <a:gd name="T36" fmla="*/ 6 w 27"/>
                  <a:gd name="T37" fmla="*/ 69 h 69"/>
                  <a:gd name="T38" fmla="*/ 2 w 27"/>
                  <a:gd name="T39" fmla="*/ 56 h 69"/>
                  <a:gd name="T40" fmla="*/ 0 w 27"/>
                  <a:gd name="T41" fmla="*/ 48 h 69"/>
                  <a:gd name="T42" fmla="*/ 4 w 27"/>
                  <a:gd name="T43" fmla="*/ 43 h 69"/>
                  <a:gd name="T44" fmla="*/ 2 w 27"/>
                  <a:gd name="T45" fmla="*/ 39 h 69"/>
                  <a:gd name="T46" fmla="*/ 2 w 27"/>
                  <a:gd name="T47" fmla="*/ 39 h 69"/>
                  <a:gd name="T48" fmla="*/ 2 w 27"/>
                  <a:gd name="T49" fmla="*/ 3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" h="69">
                    <a:moveTo>
                      <a:pt x="2" y="39"/>
                    </a:moveTo>
                    <a:lnTo>
                      <a:pt x="6" y="31"/>
                    </a:lnTo>
                    <a:lnTo>
                      <a:pt x="8" y="25"/>
                    </a:lnTo>
                    <a:lnTo>
                      <a:pt x="11" y="18"/>
                    </a:lnTo>
                    <a:lnTo>
                      <a:pt x="13" y="10"/>
                    </a:lnTo>
                    <a:lnTo>
                      <a:pt x="16" y="4"/>
                    </a:lnTo>
                    <a:lnTo>
                      <a:pt x="21" y="6"/>
                    </a:lnTo>
                    <a:lnTo>
                      <a:pt x="23" y="0"/>
                    </a:lnTo>
                    <a:lnTo>
                      <a:pt x="27" y="2"/>
                    </a:lnTo>
                    <a:lnTo>
                      <a:pt x="21" y="22"/>
                    </a:lnTo>
                    <a:lnTo>
                      <a:pt x="21" y="23"/>
                    </a:lnTo>
                    <a:lnTo>
                      <a:pt x="13" y="22"/>
                    </a:lnTo>
                    <a:lnTo>
                      <a:pt x="11" y="29"/>
                    </a:lnTo>
                    <a:lnTo>
                      <a:pt x="15" y="35"/>
                    </a:lnTo>
                    <a:lnTo>
                      <a:pt x="11" y="37"/>
                    </a:lnTo>
                    <a:lnTo>
                      <a:pt x="15" y="42"/>
                    </a:lnTo>
                    <a:lnTo>
                      <a:pt x="13" y="54"/>
                    </a:lnTo>
                    <a:lnTo>
                      <a:pt x="7" y="69"/>
                    </a:lnTo>
                    <a:lnTo>
                      <a:pt x="6" y="69"/>
                    </a:lnTo>
                    <a:lnTo>
                      <a:pt x="2" y="56"/>
                    </a:lnTo>
                    <a:lnTo>
                      <a:pt x="0" y="48"/>
                    </a:lnTo>
                    <a:lnTo>
                      <a:pt x="4" y="43"/>
                    </a:lnTo>
                    <a:lnTo>
                      <a:pt x="2" y="39"/>
                    </a:lnTo>
                    <a:lnTo>
                      <a:pt x="2" y="39"/>
                    </a:lnTo>
                    <a:lnTo>
                      <a:pt x="2" y="3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0" name="Freeform 299">
                <a:extLst>
                  <a:ext uri="{FF2B5EF4-FFF2-40B4-BE49-F238E27FC236}">
                    <a16:creationId xmlns:a16="http://schemas.microsoft.com/office/drawing/2014/main" id="{708B55A0-50D1-4C0D-88E2-C20B9BCCD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1676"/>
                <a:ext cx="251" cy="170"/>
              </a:xfrm>
              <a:custGeom>
                <a:avLst/>
                <a:gdLst>
                  <a:gd name="T0" fmla="*/ 4 w 251"/>
                  <a:gd name="T1" fmla="*/ 75 h 170"/>
                  <a:gd name="T2" fmla="*/ 10 w 251"/>
                  <a:gd name="T3" fmla="*/ 63 h 170"/>
                  <a:gd name="T4" fmla="*/ 27 w 251"/>
                  <a:gd name="T5" fmla="*/ 23 h 170"/>
                  <a:gd name="T6" fmla="*/ 52 w 251"/>
                  <a:gd name="T7" fmla="*/ 7 h 170"/>
                  <a:gd name="T8" fmla="*/ 69 w 251"/>
                  <a:gd name="T9" fmla="*/ 11 h 170"/>
                  <a:gd name="T10" fmla="*/ 85 w 251"/>
                  <a:gd name="T11" fmla="*/ 13 h 170"/>
                  <a:gd name="T12" fmla="*/ 115 w 251"/>
                  <a:gd name="T13" fmla="*/ 19 h 170"/>
                  <a:gd name="T14" fmla="*/ 133 w 251"/>
                  <a:gd name="T15" fmla="*/ 5 h 170"/>
                  <a:gd name="T16" fmla="*/ 163 w 251"/>
                  <a:gd name="T17" fmla="*/ 3 h 170"/>
                  <a:gd name="T18" fmla="*/ 179 w 251"/>
                  <a:gd name="T19" fmla="*/ 29 h 170"/>
                  <a:gd name="T20" fmla="*/ 186 w 251"/>
                  <a:gd name="T21" fmla="*/ 44 h 170"/>
                  <a:gd name="T22" fmla="*/ 221 w 251"/>
                  <a:gd name="T23" fmla="*/ 51 h 170"/>
                  <a:gd name="T24" fmla="*/ 251 w 251"/>
                  <a:gd name="T25" fmla="*/ 71 h 170"/>
                  <a:gd name="T26" fmla="*/ 240 w 251"/>
                  <a:gd name="T27" fmla="*/ 98 h 170"/>
                  <a:gd name="T28" fmla="*/ 225 w 251"/>
                  <a:gd name="T29" fmla="*/ 107 h 170"/>
                  <a:gd name="T30" fmla="*/ 206 w 251"/>
                  <a:gd name="T31" fmla="*/ 123 h 170"/>
                  <a:gd name="T32" fmla="*/ 182 w 251"/>
                  <a:gd name="T33" fmla="*/ 129 h 170"/>
                  <a:gd name="T34" fmla="*/ 179 w 251"/>
                  <a:gd name="T35" fmla="*/ 136 h 170"/>
                  <a:gd name="T36" fmla="*/ 163 w 251"/>
                  <a:gd name="T37" fmla="*/ 142 h 170"/>
                  <a:gd name="T38" fmla="*/ 179 w 251"/>
                  <a:gd name="T39" fmla="*/ 152 h 170"/>
                  <a:gd name="T40" fmla="*/ 196 w 251"/>
                  <a:gd name="T41" fmla="*/ 153 h 170"/>
                  <a:gd name="T42" fmla="*/ 186 w 251"/>
                  <a:gd name="T43" fmla="*/ 161 h 170"/>
                  <a:gd name="T44" fmla="*/ 169 w 251"/>
                  <a:gd name="T45" fmla="*/ 170 h 170"/>
                  <a:gd name="T46" fmla="*/ 156 w 251"/>
                  <a:gd name="T47" fmla="*/ 164 h 170"/>
                  <a:gd name="T48" fmla="*/ 146 w 251"/>
                  <a:gd name="T49" fmla="*/ 153 h 170"/>
                  <a:gd name="T50" fmla="*/ 150 w 251"/>
                  <a:gd name="T51" fmla="*/ 147 h 170"/>
                  <a:gd name="T52" fmla="*/ 160 w 251"/>
                  <a:gd name="T53" fmla="*/ 140 h 170"/>
                  <a:gd name="T54" fmla="*/ 142 w 251"/>
                  <a:gd name="T55" fmla="*/ 136 h 170"/>
                  <a:gd name="T56" fmla="*/ 131 w 251"/>
                  <a:gd name="T57" fmla="*/ 129 h 170"/>
                  <a:gd name="T58" fmla="*/ 123 w 251"/>
                  <a:gd name="T59" fmla="*/ 132 h 170"/>
                  <a:gd name="T60" fmla="*/ 113 w 251"/>
                  <a:gd name="T61" fmla="*/ 140 h 170"/>
                  <a:gd name="T62" fmla="*/ 96 w 251"/>
                  <a:gd name="T63" fmla="*/ 152 h 170"/>
                  <a:gd name="T64" fmla="*/ 102 w 251"/>
                  <a:gd name="T65" fmla="*/ 131 h 170"/>
                  <a:gd name="T66" fmla="*/ 109 w 251"/>
                  <a:gd name="T67" fmla="*/ 125 h 170"/>
                  <a:gd name="T68" fmla="*/ 100 w 251"/>
                  <a:gd name="T69" fmla="*/ 102 h 170"/>
                  <a:gd name="T70" fmla="*/ 69 w 251"/>
                  <a:gd name="T71" fmla="*/ 90 h 170"/>
                  <a:gd name="T72" fmla="*/ 50 w 251"/>
                  <a:gd name="T73" fmla="*/ 102 h 170"/>
                  <a:gd name="T74" fmla="*/ 23 w 251"/>
                  <a:gd name="T75" fmla="*/ 100 h 170"/>
                  <a:gd name="T76" fmla="*/ 0 w 251"/>
                  <a:gd name="T77" fmla="*/ 8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1" h="170">
                    <a:moveTo>
                      <a:pt x="0" y="86"/>
                    </a:moveTo>
                    <a:lnTo>
                      <a:pt x="4" y="75"/>
                    </a:lnTo>
                    <a:lnTo>
                      <a:pt x="10" y="69"/>
                    </a:lnTo>
                    <a:lnTo>
                      <a:pt x="10" y="63"/>
                    </a:lnTo>
                    <a:lnTo>
                      <a:pt x="29" y="42"/>
                    </a:lnTo>
                    <a:lnTo>
                      <a:pt x="27" y="23"/>
                    </a:lnTo>
                    <a:lnTo>
                      <a:pt x="41" y="9"/>
                    </a:lnTo>
                    <a:lnTo>
                      <a:pt x="52" y="7"/>
                    </a:lnTo>
                    <a:lnTo>
                      <a:pt x="60" y="13"/>
                    </a:lnTo>
                    <a:lnTo>
                      <a:pt x="69" y="11"/>
                    </a:lnTo>
                    <a:lnTo>
                      <a:pt x="79" y="15"/>
                    </a:lnTo>
                    <a:lnTo>
                      <a:pt x="85" y="13"/>
                    </a:lnTo>
                    <a:lnTo>
                      <a:pt x="108" y="21"/>
                    </a:lnTo>
                    <a:lnTo>
                      <a:pt x="115" y="19"/>
                    </a:lnTo>
                    <a:lnTo>
                      <a:pt x="119" y="9"/>
                    </a:lnTo>
                    <a:lnTo>
                      <a:pt x="133" y="5"/>
                    </a:lnTo>
                    <a:lnTo>
                      <a:pt x="144" y="0"/>
                    </a:lnTo>
                    <a:lnTo>
                      <a:pt x="163" y="3"/>
                    </a:lnTo>
                    <a:lnTo>
                      <a:pt x="169" y="26"/>
                    </a:lnTo>
                    <a:lnTo>
                      <a:pt x="179" y="29"/>
                    </a:lnTo>
                    <a:lnTo>
                      <a:pt x="181" y="36"/>
                    </a:lnTo>
                    <a:lnTo>
                      <a:pt x="186" y="44"/>
                    </a:lnTo>
                    <a:lnTo>
                      <a:pt x="209" y="42"/>
                    </a:lnTo>
                    <a:lnTo>
                      <a:pt x="221" y="51"/>
                    </a:lnTo>
                    <a:lnTo>
                      <a:pt x="230" y="51"/>
                    </a:lnTo>
                    <a:lnTo>
                      <a:pt x="251" y="71"/>
                    </a:lnTo>
                    <a:lnTo>
                      <a:pt x="242" y="81"/>
                    </a:lnTo>
                    <a:lnTo>
                      <a:pt x="240" y="98"/>
                    </a:lnTo>
                    <a:lnTo>
                      <a:pt x="234" y="98"/>
                    </a:lnTo>
                    <a:lnTo>
                      <a:pt x="225" y="107"/>
                    </a:lnTo>
                    <a:lnTo>
                      <a:pt x="215" y="123"/>
                    </a:lnTo>
                    <a:lnTo>
                      <a:pt x="206" y="123"/>
                    </a:lnTo>
                    <a:lnTo>
                      <a:pt x="200" y="129"/>
                    </a:lnTo>
                    <a:lnTo>
                      <a:pt x="182" y="129"/>
                    </a:lnTo>
                    <a:lnTo>
                      <a:pt x="181" y="134"/>
                    </a:lnTo>
                    <a:lnTo>
                      <a:pt x="179" y="136"/>
                    </a:lnTo>
                    <a:lnTo>
                      <a:pt x="163" y="140"/>
                    </a:lnTo>
                    <a:lnTo>
                      <a:pt x="163" y="142"/>
                    </a:lnTo>
                    <a:lnTo>
                      <a:pt x="175" y="146"/>
                    </a:lnTo>
                    <a:lnTo>
                      <a:pt x="179" y="152"/>
                    </a:lnTo>
                    <a:lnTo>
                      <a:pt x="192" y="153"/>
                    </a:lnTo>
                    <a:lnTo>
                      <a:pt x="196" y="153"/>
                    </a:lnTo>
                    <a:lnTo>
                      <a:pt x="196" y="159"/>
                    </a:lnTo>
                    <a:lnTo>
                      <a:pt x="186" y="161"/>
                    </a:lnTo>
                    <a:lnTo>
                      <a:pt x="179" y="162"/>
                    </a:lnTo>
                    <a:lnTo>
                      <a:pt x="169" y="170"/>
                    </a:lnTo>
                    <a:lnTo>
                      <a:pt x="160" y="170"/>
                    </a:lnTo>
                    <a:lnTo>
                      <a:pt x="156" y="164"/>
                    </a:lnTo>
                    <a:lnTo>
                      <a:pt x="158" y="158"/>
                    </a:lnTo>
                    <a:lnTo>
                      <a:pt x="146" y="153"/>
                    </a:lnTo>
                    <a:lnTo>
                      <a:pt x="146" y="150"/>
                    </a:lnTo>
                    <a:lnTo>
                      <a:pt x="150" y="147"/>
                    </a:lnTo>
                    <a:lnTo>
                      <a:pt x="160" y="144"/>
                    </a:lnTo>
                    <a:lnTo>
                      <a:pt x="160" y="140"/>
                    </a:lnTo>
                    <a:lnTo>
                      <a:pt x="152" y="136"/>
                    </a:lnTo>
                    <a:lnTo>
                      <a:pt x="142" y="136"/>
                    </a:lnTo>
                    <a:lnTo>
                      <a:pt x="137" y="134"/>
                    </a:lnTo>
                    <a:lnTo>
                      <a:pt x="131" y="129"/>
                    </a:lnTo>
                    <a:lnTo>
                      <a:pt x="127" y="129"/>
                    </a:lnTo>
                    <a:lnTo>
                      <a:pt x="123" y="132"/>
                    </a:lnTo>
                    <a:lnTo>
                      <a:pt x="113" y="134"/>
                    </a:lnTo>
                    <a:lnTo>
                      <a:pt x="113" y="140"/>
                    </a:lnTo>
                    <a:lnTo>
                      <a:pt x="102" y="152"/>
                    </a:lnTo>
                    <a:lnTo>
                      <a:pt x="96" y="152"/>
                    </a:lnTo>
                    <a:lnTo>
                      <a:pt x="96" y="140"/>
                    </a:lnTo>
                    <a:lnTo>
                      <a:pt x="102" y="131"/>
                    </a:lnTo>
                    <a:lnTo>
                      <a:pt x="107" y="132"/>
                    </a:lnTo>
                    <a:lnTo>
                      <a:pt x="109" y="125"/>
                    </a:lnTo>
                    <a:lnTo>
                      <a:pt x="104" y="119"/>
                    </a:lnTo>
                    <a:lnTo>
                      <a:pt x="100" y="102"/>
                    </a:lnTo>
                    <a:lnTo>
                      <a:pt x="90" y="90"/>
                    </a:lnTo>
                    <a:lnTo>
                      <a:pt x="69" y="90"/>
                    </a:lnTo>
                    <a:lnTo>
                      <a:pt x="59" y="98"/>
                    </a:lnTo>
                    <a:lnTo>
                      <a:pt x="50" y="102"/>
                    </a:lnTo>
                    <a:lnTo>
                      <a:pt x="36" y="106"/>
                    </a:lnTo>
                    <a:lnTo>
                      <a:pt x="23" y="100"/>
                    </a:lnTo>
                    <a:lnTo>
                      <a:pt x="11" y="98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1" name="Freeform 300">
                <a:extLst>
                  <a:ext uri="{FF2B5EF4-FFF2-40B4-BE49-F238E27FC236}">
                    <a16:creationId xmlns:a16="http://schemas.microsoft.com/office/drawing/2014/main" id="{29C81117-64C7-4FDF-902B-EA55353FE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6" y="1471"/>
                <a:ext cx="4" cy="5"/>
              </a:xfrm>
              <a:custGeom>
                <a:avLst/>
                <a:gdLst>
                  <a:gd name="T0" fmla="*/ 2 w 4"/>
                  <a:gd name="T1" fmla="*/ 5 h 5"/>
                  <a:gd name="T2" fmla="*/ 0 w 4"/>
                  <a:gd name="T3" fmla="*/ 4 h 5"/>
                  <a:gd name="T4" fmla="*/ 0 w 4"/>
                  <a:gd name="T5" fmla="*/ 0 h 5"/>
                  <a:gd name="T6" fmla="*/ 4 w 4"/>
                  <a:gd name="T7" fmla="*/ 0 h 5"/>
                  <a:gd name="T8" fmla="*/ 2 w 4"/>
                  <a:gd name="T9" fmla="*/ 5 h 5"/>
                  <a:gd name="T10" fmla="*/ 2 w 4"/>
                  <a:gd name="T11" fmla="*/ 5 h 5"/>
                  <a:gd name="T12" fmla="*/ 2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2" name="Freeform 301">
                <a:extLst>
                  <a:ext uri="{FF2B5EF4-FFF2-40B4-BE49-F238E27FC236}">
                    <a16:creationId xmlns:a16="http://schemas.microsoft.com/office/drawing/2014/main" id="{49DC6175-B215-4278-9CB9-130EC2E0D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1539"/>
                <a:ext cx="9" cy="16"/>
              </a:xfrm>
              <a:custGeom>
                <a:avLst/>
                <a:gdLst>
                  <a:gd name="T0" fmla="*/ 2 w 9"/>
                  <a:gd name="T1" fmla="*/ 10 h 16"/>
                  <a:gd name="T2" fmla="*/ 0 w 9"/>
                  <a:gd name="T3" fmla="*/ 6 h 16"/>
                  <a:gd name="T4" fmla="*/ 4 w 9"/>
                  <a:gd name="T5" fmla="*/ 0 h 16"/>
                  <a:gd name="T6" fmla="*/ 9 w 9"/>
                  <a:gd name="T7" fmla="*/ 2 h 16"/>
                  <a:gd name="T8" fmla="*/ 9 w 9"/>
                  <a:gd name="T9" fmla="*/ 14 h 16"/>
                  <a:gd name="T10" fmla="*/ 4 w 9"/>
                  <a:gd name="T11" fmla="*/ 16 h 16"/>
                  <a:gd name="T12" fmla="*/ 2 w 9"/>
                  <a:gd name="T13" fmla="*/ 10 h 16"/>
                  <a:gd name="T14" fmla="*/ 2 w 9"/>
                  <a:gd name="T15" fmla="*/ 10 h 16"/>
                  <a:gd name="T16" fmla="*/ 2 w 9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6">
                    <a:moveTo>
                      <a:pt x="2" y="10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9" y="14"/>
                    </a:lnTo>
                    <a:lnTo>
                      <a:pt x="4" y="1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3" name="Freeform 302">
                <a:extLst>
                  <a:ext uri="{FF2B5EF4-FFF2-40B4-BE49-F238E27FC236}">
                    <a16:creationId xmlns:a16="http://schemas.microsoft.com/office/drawing/2014/main" id="{BD4ABA79-702D-47B4-BCB0-A74DC67AD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1562"/>
                <a:ext cx="7" cy="18"/>
              </a:xfrm>
              <a:custGeom>
                <a:avLst/>
                <a:gdLst>
                  <a:gd name="T0" fmla="*/ 7 w 7"/>
                  <a:gd name="T1" fmla="*/ 0 h 18"/>
                  <a:gd name="T2" fmla="*/ 4 w 7"/>
                  <a:gd name="T3" fmla="*/ 2 h 18"/>
                  <a:gd name="T4" fmla="*/ 4 w 7"/>
                  <a:gd name="T5" fmla="*/ 2 h 18"/>
                  <a:gd name="T6" fmla="*/ 4 w 7"/>
                  <a:gd name="T7" fmla="*/ 6 h 18"/>
                  <a:gd name="T8" fmla="*/ 4 w 7"/>
                  <a:gd name="T9" fmla="*/ 6 h 18"/>
                  <a:gd name="T10" fmla="*/ 0 w 7"/>
                  <a:gd name="T11" fmla="*/ 16 h 18"/>
                  <a:gd name="T12" fmla="*/ 0 w 7"/>
                  <a:gd name="T13" fmla="*/ 18 h 18"/>
                  <a:gd name="T14" fmla="*/ 2 w 7"/>
                  <a:gd name="T15" fmla="*/ 18 h 18"/>
                  <a:gd name="T16" fmla="*/ 7 w 7"/>
                  <a:gd name="T17" fmla="*/ 0 h 18"/>
                  <a:gd name="T18" fmla="*/ 7 w 7"/>
                  <a:gd name="T19" fmla="*/ 0 h 18"/>
                  <a:gd name="T20" fmla="*/ 7 w 7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8">
                    <a:moveTo>
                      <a:pt x="7" y="0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4" name="Freeform 303">
                <a:extLst>
                  <a:ext uri="{FF2B5EF4-FFF2-40B4-BE49-F238E27FC236}">
                    <a16:creationId xmlns:a16="http://schemas.microsoft.com/office/drawing/2014/main" id="{4D2011C4-002A-4BD0-A85B-A7974048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1213"/>
                <a:ext cx="179" cy="388"/>
              </a:xfrm>
              <a:custGeom>
                <a:avLst/>
                <a:gdLst>
                  <a:gd name="T0" fmla="*/ 177 w 179"/>
                  <a:gd name="T1" fmla="*/ 69 h 388"/>
                  <a:gd name="T2" fmla="*/ 177 w 179"/>
                  <a:gd name="T3" fmla="*/ 44 h 388"/>
                  <a:gd name="T4" fmla="*/ 173 w 179"/>
                  <a:gd name="T5" fmla="*/ 27 h 388"/>
                  <a:gd name="T6" fmla="*/ 144 w 179"/>
                  <a:gd name="T7" fmla="*/ 14 h 388"/>
                  <a:gd name="T8" fmla="*/ 131 w 179"/>
                  <a:gd name="T9" fmla="*/ 0 h 388"/>
                  <a:gd name="T10" fmla="*/ 119 w 179"/>
                  <a:gd name="T11" fmla="*/ 12 h 388"/>
                  <a:gd name="T12" fmla="*/ 104 w 179"/>
                  <a:gd name="T13" fmla="*/ 12 h 388"/>
                  <a:gd name="T14" fmla="*/ 92 w 179"/>
                  <a:gd name="T15" fmla="*/ 21 h 388"/>
                  <a:gd name="T16" fmla="*/ 77 w 179"/>
                  <a:gd name="T17" fmla="*/ 31 h 388"/>
                  <a:gd name="T18" fmla="*/ 69 w 179"/>
                  <a:gd name="T19" fmla="*/ 42 h 388"/>
                  <a:gd name="T20" fmla="*/ 52 w 179"/>
                  <a:gd name="T21" fmla="*/ 65 h 388"/>
                  <a:gd name="T22" fmla="*/ 38 w 179"/>
                  <a:gd name="T23" fmla="*/ 77 h 388"/>
                  <a:gd name="T24" fmla="*/ 40 w 179"/>
                  <a:gd name="T25" fmla="*/ 114 h 388"/>
                  <a:gd name="T26" fmla="*/ 38 w 179"/>
                  <a:gd name="T27" fmla="*/ 141 h 388"/>
                  <a:gd name="T28" fmla="*/ 17 w 179"/>
                  <a:gd name="T29" fmla="*/ 146 h 388"/>
                  <a:gd name="T30" fmla="*/ 8 w 179"/>
                  <a:gd name="T31" fmla="*/ 179 h 388"/>
                  <a:gd name="T32" fmla="*/ 17 w 179"/>
                  <a:gd name="T33" fmla="*/ 223 h 388"/>
                  <a:gd name="T34" fmla="*/ 10 w 179"/>
                  <a:gd name="T35" fmla="*/ 239 h 388"/>
                  <a:gd name="T36" fmla="*/ 16 w 179"/>
                  <a:gd name="T37" fmla="*/ 252 h 388"/>
                  <a:gd name="T38" fmla="*/ 8 w 179"/>
                  <a:gd name="T39" fmla="*/ 268 h 388"/>
                  <a:gd name="T40" fmla="*/ 4 w 179"/>
                  <a:gd name="T41" fmla="*/ 301 h 388"/>
                  <a:gd name="T42" fmla="*/ 8 w 179"/>
                  <a:gd name="T43" fmla="*/ 320 h 388"/>
                  <a:gd name="T44" fmla="*/ 10 w 179"/>
                  <a:gd name="T45" fmla="*/ 345 h 388"/>
                  <a:gd name="T46" fmla="*/ 20 w 179"/>
                  <a:gd name="T47" fmla="*/ 361 h 388"/>
                  <a:gd name="T48" fmla="*/ 23 w 179"/>
                  <a:gd name="T49" fmla="*/ 384 h 388"/>
                  <a:gd name="T50" fmla="*/ 35 w 179"/>
                  <a:gd name="T51" fmla="*/ 388 h 388"/>
                  <a:gd name="T52" fmla="*/ 49 w 179"/>
                  <a:gd name="T53" fmla="*/ 372 h 388"/>
                  <a:gd name="T54" fmla="*/ 63 w 179"/>
                  <a:gd name="T55" fmla="*/ 367 h 388"/>
                  <a:gd name="T56" fmla="*/ 75 w 179"/>
                  <a:gd name="T57" fmla="*/ 334 h 388"/>
                  <a:gd name="T58" fmla="*/ 79 w 179"/>
                  <a:gd name="T59" fmla="*/ 304 h 388"/>
                  <a:gd name="T60" fmla="*/ 84 w 179"/>
                  <a:gd name="T61" fmla="*/ 299 h 388"/>
                  <a:gd name="T62" fmla="*/ 94 w 179"/>
                  <a:gd name="T63" fmla="*/ 296 h 388"/>
                  <a:gd name="T64" fmla="*/ 104 w 179"/>
                  <a:gd name="T65" fmla="*/ 262 h 388"/>
                  <a:gd name="T66" fmla="*/ 83 w 179"/>
                  <a:gd name="T67" fmla="*/ 243 h 388"/>
                  <a:gd name="T68" fmla="*/ 86 w 179"/>
                  <a:gd name="T69" fmla="*/ 216 h 388"/>
                  <a:gd name="T70" fmla="*/ 84 w 179"/>
                  <a:gd name="T71" fmla="*/ 200 h 388"/>
                  <a:gd name="T72" fmla="*/ 94 w 179"/>
                  <a:gd name="T73" fmla="*/ 177 h 388"/>
                  <a:gd name="T74" fmla="*/ 112 w 179"/>
                  <a:gd name="T75" fmla="*/ 162 h 388"/>
                  <a:gd name="T76" fmla="*/ 133 w 179"/>
                  <a:gd name="T77" fmla="*/ 142 h 388"/>
                  <a:gd name="T78" fmla="*/ 141 w 179"/>
                  <a:gd name="T79" fmla="*/ 121 h 388"/>
                  <a:gd name="T80" fmla="*/ 146 w 179"/>
                  <a:gd name="T81" fmla="*/ 104 h 388"/>
                  <a:gd name="T82" fmla="*/ 154 w 179"/>
                  <a:gd name="T83" fmla="*/ 91 h 388"/>
                  <a:gd name="T84" fmla="*/ 166 w 179"/>
                  <a:gd name="T85" fmla="*/ 87 h 388"/>
                  <a:gd name="T86" fmla="*/ 179 w 179"/>
                  <a:gd name="T87" fmla="*/ 81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9" h="388">
                    <a:moveTo>
                      <a:pt x="179" y="81"/>
                    </a:moveTo>
                    <a:lnTo>
                      <a:pt x="177" y="69"/>
                    </a:lnTo>
                    <a:lnTo>
                      <a:pt x="177" y="54"/>
                    </a:lnTo>
                    <a:lnTo>
                      <a:pt x="177" y="44"/>
                    </a:lnTo>
                    <a:lnTo>
                      <a:pt x="168" y="39"/>
                    </a:lnTo>
                    <a:lnTo>
                      <a:pt x="173" y="27"/>
                    </a:lnTo>
                    <a:lnTo>
                      <a:pt x="154" y="14"/>
                    </a:lnTo>
                    <a:lnTo>
                      <a:pt x="144" y="14"/>
                    </a:lnTo>
                    <a:lnTo>
                      <a:pt x="133" y="8"/>
                    </a:lnTo>
                    <a:lnTo>
                      <a:pt x="131" y="0"/>
                    </a:lnTo>
                    <a:lnTo>
                      <a:pt x="123" y="0"/>
                    </a:lnTo>
                    <a:lnTo>
                      <a:pt x="119" y="12"/>
                    </a:lnTo>
                    <a:lnTo>
                      <a:pt x="111" y="14"/>
                    </a:lnTo>
                    <a:lnTo>
                      <a:pt x="104" y="12"/>
                    </a:lnTo>
                    <a:lnTo>
                      <a:pt x="96" y="12"/>
                    </a:lnTo>
                    <a:lnTo>
                      <a:pt x="92" y="21"/>
                    </a:lnTo>
                    <a:lnTo>
                      <a:pt x="81" y="25"/>
                    </a:lnTo>
                    <a:lnTo>
                      <a:pt x="77" y="31"/>
                    </a:lnTo>
                    <a:lnTo>
                      <a:pt x="65" y="41"/>
                    </a:lnTo>
                    <a:lnTo>
                      <a:pt x="69" y="42"/>
                    </a:lnTo>
                    <a:lnTo>
                      <a:pt x="69" y="50"/>
                    </a:lnTo>
                    <a:lnTo>
                      <a:pt x="52" y="65"/>
                    </a:lnTo>
                    <a:lnTo>
                      <a:pt x="44" y="69"/>
                    </a:lnTo>
                    <a:lnTo>
                      <a:pt x="38" y="77"/>
                    </a:lnTo>
                    <a:lnTo>
                      <a:pt x="44" y="87"/>
                    </a:lnTo>
                    <a:lnTo>
                      <a:pt x="40" y="114"/>
                    </a:lnTo>
                    <a:lnTo>
                      <a:pt x="31" y="127"/>
                    </a:lnTo>
                    <a:lnTo>
                      <a:pt x="38" y="141"/>
                    </a:lnTo>
                    <a:lnTo>
                      <a:pt x="31" y="148"/>
                    </a:lnTo>
                    <a:lnTo>
                      <a:pt x="17" y="146"/>
                    </a:lnTo>
                    <a:lnTo>
                      <a:pt x="8" y="154"/>
                    </a:lnTo>
                    <a:lnTo>
                      <a:pt x="8" y="179"/>
                    </a:lnTo>
                    <a:lnTo>
                      <a:pt x="11" y="216"/>
                    </a:lnTo>
                    <a:lnTo>
                      <a:pt x="17" y="223"/>
                    </a:lnTo>
                    <a:lnTo>
                      <a:pt x="17" y="235"/>
                    </a:lnTo>
                    <a:lnTo>
                      <a:pt x="10" y="239"/>
                    </a:lnTo>
                    <a:lnTo>
                      <a:pt x="8" y="244"/>
                    </a:lnTo>
                    <a:lnTo>
                      <a:pt x="16" y="252"/>
                    </a:lnTo>
                    <a:lnTo>
                      <a:pt x="14" y="262"/>
                    </a:lnTo>
                    <a:lnTo>
                      <a:pt x="8" y="268"/>
                    </a:lnTo>
                    <a:lnTo>
                      <a:pt x="4" y="295"/>
                    </a:lnTo>
                    <a:lnTo>
                      <a:pt x="4" y="301"/>
                    </a:lnTo>
                    <a:lnTo>
                      <a:pt x="0" y="313"/>
                    </a:lnTo>
                    <a:lnTo>
                      <a:pt x="8" y="320"/>
                    </a:lnTo>
                    <a:lnTo>
                      <a:pt x="6" y="340"/>
                    </a:lnTo>
                    <a:lnTo>
                      <a:pt x="10" y="345"/>
                    </a:lnTo>
                    <a:lnTo>
                      <a:pt x="11" y="355"/>
                    </a:lnTo>
                    <a:lnTo>
                      <a:pt x="20" y="361"/>
                    </a:lnTo>
                    <a:lnTo>
                      <a:pt x="20" y="374"/>
                    </a:lnTo>
                    <a:lnTo>
                      <a:pt x="23" y="384"/>
                    </a:lnTo>
                    <a:lnTo>
                      <a:pt x="29" y="388"/>
                    </a:lnTo>
                    <a:lnTo>
                      <a:pt x="35" y="388"/>
                    </a:lnTo>
                    <a:lnTo>
                      <a:pt x="38" y="386"/>
                    </a:lnTo>
                    <a:lnTo>
                      <a:pt x="49" y="372"/>
                    </a:lnTo>
                    <a:lnTo>
                      <a:pt x="58" y="372"/>
                    </a:lnTo>
                    <a:lnTo>
                      <a:pt x="63" y="367"/>
                    </a:lnTo>
                    <a:lnTo>
                      <a:pt x="71" y="349"/>
                    </a:lnTo>
                    <a:lnTo>
                      <a:pt x="75" y="334"/>
                    </a:lnTo>
                    <a:lnTo>
                      <a:pt x="73" y="311"/>
                    </a:lnTo>
                    <a:lnTo>
                      <a:pt x="79" y="304"/>
                    </a:lnTo>
                    <a:lnTo>
                      <a:pt x="84" y="305"/>
                    </a:lnTo>
                    <a:lnTo>
                      <a:pt x="84" y="299"/>
                    </a:lnTo>
                    <a:lnTo>
                      <a:pt x="90" y="296"/>
                    </a:lnTo>
                    <a:lnTo>
                      <a:pt x="94" y="296"/>
                    </a:lnTo>
                    <a:lnTo>
                      <a:pt x="104" y="283"/>
                    </a:lnTo>
                    <a:lnTo>
                      <a:pt x="104" y="262"/>
                    </a:lnTo>
                    <a:lnTo>
                      <a:pt x="94" y="250"/>
                    </a:lnTo>
                    <a:lnTo>
                      <a:pt x="83" y="243"/>
                    </a:lnTo>
                    <a:lnTo>
                      <a:pt x="83" y="221"/>
                    </a:lnTo>
                    <a:lnTo>
                      <a:pt x="86" y="216"/>
                    </a:lnTo>
                    <a:lnTo>
                      <a:pt x="84" y="212"/>
                    </a:lnTo>
                    <a:lnTo>
                      <a:pt x="84" y="200"/>
                    </a:lnTo>
                    <a:lnTo>
                      <a:pt x="92" y="194"/>
                    </a:lnTo>
                    <a:lnTo>
                      <a:pt x="94" y="177"/>
                    </a:lnTo>
                    <a:lnTo>
                      <a:pt x="104" y="171"/>
                    </a:lnTo>
                    <a:lnTo>
                      <a:pt x="112" y="162"/>
                    </a:lnTo>
                    <a:lnTo>
                      <a:pt x="121" y="154"/>
                    </a:lnTo>
                    <a:lnTo>
                      <a:pt x="133" y="142"/>
                    </a:lnTo>
                    <a:lnTo>
                      <a:pt x="142" y="129"/>
                    </a:lnTo>
                    <a:lnTo>
                      <a:pt x="141" y="121"/>
                    </a:lnTo>
                    <a:lnTo>
                      <a:pt x="139" y="117"/>
                    </a:lnTo>
                    <a:lnTo>
                      <a:pt x="146" y="104"/>
                    </a:lnTo>
                    <a:lnTo>
                      <a:pt x="146" y="98"/>
                    </a:lnTo>
                    <a:lnTo>
                      <a:pt x="154" y="91"/>
                    </a:lnTo>
                    <a:lnTo>
                      <a:pt x="156" y="85"/>
                    </a:lnTo>
                    <a:lnTo>
                      <a:pt x="166" y="87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9" y="8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5" name="Freeform 304">
                <a:extLst>
                  <a:ext uri="{FF2B5EF4-FFF2-40B4-BE49-F238E27FC236}">
                    <a16:creationId xmlns:a16="http://schemas.microsoft.com/office/drawing/2014/main" id="{36951B55-C23A-41A6-940C-B1923EA88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1191"/>
                <a:ext cx="156" cy="291"/>
              </a:xfrm>
              <a:custGeom>
                <a:avLst/>
                <a:gdLst>
                  <a:gd name="T0" fmla="*/ 114 w 156"/>
                  <a:gd name="T1" fmla="*/ 255 h 291"/>
                  <a:gd name="T2" fmla="*/ 156 w 156"/>
                  <a:gd name="T3" fmla="*/ 203 h 291"/>
                  <a:gd name="T4" fmla="*/ 135 w 156"/>
                  <a:gd name="T5" fmla="*/ 184 h 291"/>
                  <a:gd name="T6" fmla="*/ 137 w 156"/>
                  <a:gd name="T7" fmla="*/ 166 h 291"/>
                  <a:gd name="T8" fmla="*/ 131 w 156"/>
                  <a:gd name="T9" fmla="*/ 145 h 291"/>
                  <a:gd name="T10" fmla="*/ 127 w 156"/>
                  <a:gd name="T11" fmla="*/ 134 h 291"/>
                  <a:gd name="T12" fmla="*/ 129 w 156"/>
                  <a:gd name="T13" fmla="*/ 109 h 291"/>
                  <a:gd name="T14" fmla="*/ 118 w 156"/>
                  <a:gd name="T15" fmla="*/ 70 h 291"/>
                  <a:gd name="T16" fmla="*/ 121 w 156"/>
                  <a:gd name="T17" fmla="*/ 45 h 291"/>
                  <a:gd name="T18" fmla="*/ 108 w 156"/>
                  <a:gd name="T19" fmla="*/ 32 h 291"/>
                  <a:gd name="T20" fmla="*/ 118 w 156"/>
                  <a:gd name="T21" fmla="*/ 7 h 291"/>
                  <a:gd name="T22" fmla="*/ 91 w 156"/>
                  <a:gd name="T23" fmla="*/ 1 h 291"/>
                  <a:gd name="T24" fmla="*/ 77 w 156"/>
                  <a:gd name="T25" fmla="*/ 22 h 291"/>
                  <a:gd name="T26" fmla="*/ 62 w 156"/>
                  <a:gd name="T27" fmla="*/ 32 h 291"/>
                  <a:gd name="T28" fmla="*/ 49 w 156"/>
                  <a:gd name="T29" fmla="*/ 28 h 291"/>
                  <a:gd name="T30" fmla="*/ 29 w 156"/>
                  <a:gd name="T31" fmla="*/ 30 h 291"/>
                  <a:gd name="T32" fmla="*/ 8 w 156"/>
                  <a:gd name="T33" fmla="*/ 16 h 291"/>
                  <a:gd name="T34" fmla="*/ 2 w 156"/>
                  <a:gd name="T35" fmla="*/ 30 h 291"/>
                  <a:gd name="T36" fmla="*/ 24 w 156"/>
                  <a:gd name="T37" fmla="*/ 36 h 291"/>
                  <a:gd name="T38" fmla="*/ 37 w 156"/>
                  <a:gd name="T39" fmla="*/ 61 h 291"/>
                  <a:gd name="T40" fmla="*/ 47 w 156"/>
                  <a:gd name="T41" fmla="*/ 92 h 291"/>
                  <a:gd name="T42" fmla="*/ 58 w 156"/>
                  <a:gd name="T43" fmla="*/ 107 h 291"/>
                  <a:gd name="T44" fmla="*/ 70 w 156"/>
                  <a:gd name="T45" fmla="*/ 124 h 291"/>
                  <a:gd name="T46" fmla="*/ 66 w 156"/>
                  <a:gd name="T47" fmla="*/ 136 h 291"/>
                  <a:gd name="T48" fmla="*/ 54 w 156"/>
                  <a:gd name="T49" fmla="*/ 155 h 291"/>
                  <a:gd name="T50" fmla="*/ 39 w 156"/>
                  <a:gd name="T51" fmla="*/ 166 h 291"/>
                  <a:gd name="T52" fmla="*/ 31 w 156"/>
                  <a:gd name="T53" fmla="*/ 178 h 291"/>
                  <a:gd name="T54" fmla="*/ 24 w 156"/>
                  <a:gd name="T55" fmla="*/ 191 h 291"/>
                  <a:gd name="T56" fmla="*/ 16 w 156"/>
                  <a:gd name="T57" fmla="*/ 199 h 291"/>
                  <a:gd name="T58" fmla="*/ 8 w 156"/>
                  <a:gd name="T59" fmla="*/ 207 h 291"/>
                  <a:gd name="T60" fmla="*/ 8 w 156"/>
                  <a:gd name="T61" fmla="*/ 220 h 291"/>
                  <a:gd name="T62" fmla="*/ 16 w 156"/>
                  <a:gd name="T63" fmla="*/ 249 h 291"/>
                  <a:gd name="T64" fmla="*/ 14 w 156"/>
                  <a:gd name="T65" fmla="*/ 276 h 291"/>
                  <a:gd name="T66" fmla="*/ 24 w 156"/>
                  <a:gd name="T67" fmla="*/ 282 h 291"/>
                  <a:gd name="T68" fmla="*/ 33 w 156"/>
                  <a:gd name="T69" fmla="*/ 289 h 291"/>
                  <a:gd name="T70" fmla="*/ 47 w 156"/>
                  <a:gd name="T71" fmla="*/ 289 h 291"/>
                  <a:gd name="T72" fmla="*/ 56 w 156"/>
                  <a:gd name="T73" fmla="*/ 287 h 291"/>
                  <a:gd name="T74" fmla="*/ 73 w 156"/>
                  <a:gd name="T75" fmla="*/ 282 h 291"/>
                  <a:gd name="T76" fmla="*/ 89 w 156"/>
                  <a:gd name="T77" fmla="*/ 274 h 291"/>
                  <a:gd name="T78" fmla="*/ 98 w 156"/>
                  <a:gd name="T79" fmla="*/ 274 h 291"/>
                  <a:gd name="T80" fmla="*/ 112 w 156"/>
                  <a:gd name="T81" fmla="*/ 268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291">
                    <a:moveTo>
                      <a:pt x="112" y="268"/>
                    </a:moveTo>
                    <a:lnTo>
                      <a:pt x="114" y="255"/>
                    </a:lnTo>
                    <a:lnTo>
                      <a:pt x="129" y="232"/>
                    </a:lnTo>
                    <a:lnTo>
                      <a:pt x="156" y="203"/>
                    </a:lnTo>
                    <a:lnTo>
                      <a:pt x="144" y="188"/>
                    </a:lnTo>
                    <a:lnTo>
                      <a:pt x="135" y="184"/>
                    </a:lnTo>
                    <a:lnTo>
                      <a:pt x="133" y="176"/>
                    </a:lnTo>
                    <a:lnTo>
                      <a:pt x="137" y="166"/>
                    </a:lnTo>
                    <a:lnTo>
                      <a:pt x="137" y="157"/>
                    </a:lnTo>
                    <a:lnTo>
                      <a:pt x="131" y="145"/>
                    </a:lnTo>
                    <a:lnTo>
                      <a:pt x="135" y="139"/>
                    </a:lnTo>
                    <a:lnTo>
                      <a:pt x="127" y="134"/>
                    </a:lnTo>
                    <a:lnTo>
                      <a:pt x="133" y="120"/>
                    </a:lnTo>
                    <a:lnTo>
                      <a:pt x="129" y="109"/>
                    </a:lnTo>
                    <a:lnTo>
                      <a:pt x="131" y="91"/>
                    </a:lnTo>
                    <a:lnTo>
                      <a:pt x="118" y="70"/>
                    </a:lnTo>
                    <a:lnTo>
                      <a:pt x="127" y="59"/>
                    </a:lnTo>
                    <a:lnTo>
                      <a:pt x="121" y="45"/>
                    </a:lnTo>
                    <a:lnTo>
                      <a:pt x="108" y="40"/>
                    </a:lnTo>
                    <a:lnTo>
                      <a:pt x="108" y="32"/>
                    </a:lnTo>
                    <a:lnTo>
                      <a:pt x="118" y="20"/>
                    </a:lnTo>
                    <a:lnTo>
                      <a:pt x="118" y="7"/>
                    </a:lnTo>
                    <a:lnTo>
                      <a:pt x="104" y="0"/>
                    </a:lnTo>
                    <a:lnTo>
                      <a:pt x="91" y="1"/>
                    </a:lnTo>
                    <a:lnTo>
                      <a:pt x="77" y="7"/>
                    </a:lnTo>
                    <a:lnTo>
                      <a:pt x="77" y="22"/>
                    </a:lnTo>
                    <a:lnTo>
                      <a:pt x="66" y="32"/>
                    </a:lnTo>
                    <a:lnTo>
                      <a:pt x="62" y="32"/>
                    </a:lnTo>
                    <a:lnTo>
                      <a:pt x="56" y="28"/>
                    </a:lnTo>
                    <a:lnTo>
                      <a:pt x="49" y="28"/>
                    </a:lnTo>
                    <a:lnTo>
                      <a:pt x="39" y="32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8" y="16"/>
                    </a:lnTo>
                    <a:lnTo>
                      <a:pt x="0" y="22"/>
                    </a:lnTo>
                    <a:lnTo>
                      <a:pt x="2" y="30"/>
                    </a:lnTo>
                    <a:lnTo>
                      <a:pt x="14" y="36"/>
                    </a:lnTo>
                    <a:lnTo>
                      <a:pt x="24" y="36"/>
                    </a:lnTo>
                    <a:lnTo>
                      <a:pt x="43" y="49"/>
                    </a:lnTo>
                    <a:lnTo>
                      <a:pt x="37" y="61"/>
                    </a:lnTo>
                    <a:lnTo>
                      <a:pt x="47" y="67"/>
                    </a:lnTo>
                    <a:lnTo>
                      <a:pt x="47" y="92"/>
                    </a:lnTo>
                    <a:lnTo>
                      <a:pt x="49" y="103"/>
                    </a:lnTo>
                    <a:lnTo>
                      <a:pt x="58" y="107"/>
                    </a:lnTo>
                    <a:lnTo>
                      <a:pt x="70" y="118"/>
                    </a:lnTo>
                    <a:lnTo>
                      <a:pt x="70" y="124"/>
                    </a:lnTo>
                    <a:lnTo>
                      <a:pt x="70" y="130"/>
                    </a:lnTo>
                    <a:lnTo>
                      <a:pt x="66" y="136"/>
                    </a:lnTo>
                    <a:lnTo>
                      <a:pt x="60" y="136"/>
                    </a:lnTo>
                    <a:lnTo>
                      <a:pt x="54" y="155"/>
                    </a:lnTo>
                    <a:lnTo>
                      <a:pt x="47" y="164"/>
                    </a:lnTo>
                    <a:lnTo>
                      <a:pt x="39" y="166"/>
                    </a:lnTo>
                    <a:lnTo>
                      <a:pt x="37" y="176"/>
                    </a:lnTo>
                    <a:lnTo>
                      <a:pt x="31" y="178"/>
                    </a:lnTo>
                    <a:lnTo>
                      <a:pt x="26" y="184"/>
                    </a:lnTo>
                    <a:lnTo>
                      <a:pt x="24" y="191"/>
                    </a:lnTo>
                    <a:lnTo>
                      <a:pt x="16" y="193"/>
                    </a:lnTo>
                    <a:lnTo>
                      <a:pt x="16" y="199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8" y="220"/>
                    </a:lnTo>
                    <a:lnTo>
                      <a:pt x="8" y="220"/>
                    </a:lnTo>
                    <a:lnTo>
                      <a:pt x="12" y="238"/>
                    </a:lnTo>
                    <a:lnTo>
                      <a:pt x="16" y="249"/>
                    </a:lnTo>
                    <a:lnTo>
                      <a:pt x="12" y="253"/>
                    </a:lnTo>
                    <a:lnTo>
                      <a:pt x="14" y="276"/>
                    </a:lnTo>
                    <a:lnTo>
                      <a:pt x="22" y="276"/>
                    </a:lnTo>
                    <a:lnTo>
                      <a:pt x="24" y="282"/>
                    </a:lnTo>
                    <a:lnTo>
                      <a:pt x="33" y="282"/>
                    </a:lnTo>
                    <a:lnTo>
                      <a:pt x="33" y="289"/>
                    </a:lnTo>
                    <a:lnTo>
                      <a:pt x="39" y="291"/>
                    </a:lnTo>
                    <a:lnTo>
                      <a:pt x="47" y="289"/>
                    </a:lnTo>
                    <a:lnTo>
                      <a:pt x="50" y="285"/>
                    </a:lnTo>
                    <a:lnTo>
                      <a:pt x="56" y="287"/>
                    </a:lnTo>
                    <a:lnTo>
                      <a:pt x="64" y="282"/>
                    </a:lnTo>
                    <a:lnTo>
                      <a:pt x="73" y="282"/>
                    </a:lnTo>
                    <a:lnTo>
                      <a:pt x="75" y="278"/>
                    </a:lnTo>
                    <a:lnTo>
                      <a:pt x="89" y="274"/>
                    </a:lnTo>
                    <a:lnTo>
                      <a:pt x="93" y="272"/>
                    </a:lnTo>
                    <a:lnTo>
                      <a:pt x="98" y="274"/>
                    </a:lnTo>
                    <a:lnTo>
                      <a:pt x="112" y="268"/>
                    </a:lnTo>
                    <a:lnTo>
                      <a:pt x="112" y="268"/>
                    </a:lnTo>
                    <a:lnTo>
                      <a:pt x="112" y="26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6" name="Freeform 305">
                <a:extLst>
                  <a:ext uri="{FF2B5EF4-FFF2-40B4-BE49-F238E27FC236}">
                    <a16:creationId xmlns:a16="http://schemas.microsoft.com/office/drawing/2014/main" id="{916AFD76-48D0-476F-B20D-AABF1F325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1520"/>
                <a:ext cx="20" cy="15"/>
              </a:xfrm>
              <a:custGeom>
                <a:avLst/>
                <a:gdLst>
                  <a:gd name="T0" fmla="*/ 20 w 20"/>
                  <a:gd name="T1" fmla="*/ 6 h 15"/>
                  <a:gd name="T2" fmla="*/ 18 w 20"/>
                  <a:gd name="T3" fmla="*/ 3 h 15"/>
                  <a:gd name="T4" fmla="*/ 8 w 20"/>
                  <a:gd name="T5" fmla="*/ 0 h 15"/>
                  <a:gd name="T6" fmla="*/ 0 w 20"/>
                  <a:gd name="T7" fmla="*/ 6 h 15"/>
                  <a:gd name="T8" fmla="*/ 2 w 20"/>
                  <a:gd name="T9" fmla="*/ 15 h 15"/>
                  <a:gd name="T10" fmla="*/ 6 w 20"/>
                  <a:gd name="T11" fmla="*/ 15 h 15"/>
                  <a:gd name="T12" fmla="*/ 8 w 20"/>
                  <a:gd name="T13" fmla="*/ 11 h 15"/>
                  <a:gd name="T14" fmla="*/ 20 w 20"/>
                  <a:gd name="T15" fmla="*/ 6 h 15"/>
                  <a:gd name="T16" fmla="*/ 20 w 20"/>
                  <a:gd name="T17" fmla="*/ 6 h 15"/>
                  <a:gd name="T18" fmla="*/ 20 w 20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5">
                    <a:moveTo>
                      <a:pt x="20" y="6"/>
                    </a:moveTo>
                    <a:lnTo>
                      <a:pt x="18" y="3"/>
                    </a:lnTo>
                    <a:lnTo>
                      <a:pt x="8" y="0"/>
                    </a:lnTo>
                    <a:lnTo>
                      <a:pt x="0" y="6"/>
                    </a:lnTo>
                    <a:lnTo>
                      <a:pt x="2" y="15"/>
                    </a:lnTo>
                    <a:lnTo>
                      <a:pt x="6" y="15"/>
                    </a:lnTo>
                    <a:lnTo>
                      <a:pt x="8" y="11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7" name="Freeform 306">
                <a:extLst>
                  <a:ext uri="{FF2B5EF4-FFF2-40B4-BE49-F238E27FC236}">
                    <a16:creationId xmlns:a16="http://schemas.microsoft.com/office/drawing/2014/main" id="{93410598-B53A-4937-9778-2360600D2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1508"/>
                <a:ext cx="9" cy="6"/>
              </a:xfrm>
              <a:custGeom>
                <a:avLst/>
                <a:gdLst>
                  <a:gd name="T0" fmla="*/ 4 w 9"/>
                  <a:gd name="T1" fmla="*/ 0 h 6"/>
                  <a:gd name="T2" fmla="*/ 7 w 9"/>
                  <a:gd name="T3" fmla="*/ 0 h 6"/>
                  <a:gd name="T4" fmla="*/ 9 w 9"/>
                  <a:gd name="T5" fmla="*/ 4 h 6"/>
                  <a:gd name="T6" fmla="*/ 2 w 9"/>
                  <a:gd name="T7" fmla="*/ 6 h 6"/>
                  <a:gd name="T8" fmla="*/ 0 w 9"/>
                  <a:gd name="T9" fmla="*/ 1 h 6"/>
                  <a:gd name="T10" fmla="*/ 4 w 9"/>
                  <a:gd name="T11" fmla="*/ 0 h 6"/>
                  <a:gd name="T12" fmla="*/ 4 w 9"/>
                  <a:gd name="T13" fmla="*/ 0 h 6"/>
                  <a:gd name="T14" fmla="*/ 4 w 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4" y="0"/>
                    </a:moveTo>
                    <a:lnTo>
                      <a:pt x="7" y="0"/>
                    </a:lnTo>
                    <a:lnTo>
                      <a:pt x="9" y="4"/>
                    </a:lnTo>
                    <a:lnTo>
                      <a:pt x="2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8" name="Freeform 307">
                <a:extLst>
                  <a:ext uri="{FF2B5EF4-FFF2-40B4-BE49-F238E27FC236}">
                    <a16:creationId xmlns:a16="http://schemas.microsoft.com/office/drawing/2014/main" id="{41D3C6BA-E735-4CDC-B9F1-DDB3674A4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1492"/>
                <a:ext cx="60" cy="51"/>
              </a:xfrm>
              <a:custGeom>
                <a:avLst/>
                <a:gdLst>
                  <a:gd name="T0" fmla="*/ 45 w 60"/>
                  <a:gd name="T1" fmla="*/ 51 h 51"/>
                  <a:gd name="T2" fmla="*/ 37 w 60"/>
                  <a:gd name="T3" fmla="*/ 49 h 51"/>
                  <a:gd name="T4" fmla="*/ 33 w 60"/>
                  <a:gd name="T5" fmla="*/ 43 h 51"/>
                  <a:gd name="T6" fmla="*/ 25 w 60"/>
                  <a:gd name="T7" fmla="*/ 41 h 51"/>
                  <a:gd name="T8" fmla="*/ 16 w 60"/>
                  <a:gd name="T9" fmla="*/ 43 h 51"/>
                  <a:gd name="T10" fmla="*/ 12 w 60"/>
                  <a:gd name="T11" fmla="*/ 37 h 51"/>
                  <a:gd name="T12" fmla="*/ 6 w 60"/>
                  <a:gd name="T13" fmla="*/ 34 h 51"/>
                  <a:gd name="T14" fmla="*/ 6 w 60"/>
                  <a:gd name="T15" fmla="*/ 22 h 51"/>
                  <a:gd name="T16" fmla="*/ 0 w 60"/>
                  <a:gd name="T17" fmla="*/ 19 h 51"/>
                  <a:gd name="T18" fmla="*/ 0 w 60"/>
                  <a:gd name="T19" fmla="*/ 14 h 51"/>
                  <a:gd name="T20" fmla="*/ 16 w 60"/>
                  <a:gd name="T21" fmla="*/ 4 h 51"/>
                  <a:gd name="T22" fmla="*/ 27 w 60"/>
                  <a:gd name="T23" fmla="*/ 4 h 51"/>
                  <a:gd name="T24" fmla="*/ 37 w 60"/>
                  <a:gd name="T25" fmla="*/ 0 h 51"/>
                  <a:gd name="T26" fmla="*/ 43 w 60"/>
                  <a:gd name="T27" fmla="*/ 2 h 51"/>
                  <a:gd name="T28" fmla="*/ 59 w 60"/>
                  <a:gd name="T29" fmla="*/ 5 h 51"/>
                  <a:gd name="T30" fmla="*/ 54 w 60"/>
                  <a:gd name="T31" fmla="*/ 28 h 51"/>
                  <a:gd name="T32" fmla="*/ 60 w 60"/>
                  <a:gd name="T33" fmla="*/ 39 h 51"/>
                  <a:gd name="T34" fmla="*/ 60 w 60"/>
                  <a:gd name="T35" fmla="*/ 50 h 51"/>
                  <a:gd name="T36" fmla="*/ 45 w 60"/>
                  <a:gd name="T3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51">
                    <a:moveTo>
                      <a:pt x="45" y="51"/>
                    </a:moveTo>
                    <a:lnTo>
                      <a:pt x="37" y="49"/>
                    </a:lnTo>
                    <a:lnTo>
                      <a:pt x="33" y="43"/>
                    </a:lnTo>
                    <a:lnTo>
                      <a:pt x="25" y="41"/>
                    </a:lnTo>
                    <a:lnTo>
                      <a:pt x="16" y="43"/>
                    </a:lnTo>
                    <a:lnTo>
                      <a:pt x="12" y="37"/>
                    </a:lnTo>
                    <a:lnTo>
                      <a:pt x="6" y="34"/>
                    </a:lnTo>
                    <a:lnTo>
                      <a:pt x="6" y="22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6" y="4"/>
                    </a:lnTo>
                    <a:lnTo>
                      <a:pt x="27" y="4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59" y="5"/>
                    </a:lnTo>
                    <a:lnTo>
                      <a:pt x="54" y="28"/>
                    </a:lnTo>
                    <a:lnTo>
                      <a:pt x="60" y="39"/>
                    </a:lnTo>
                    <a:lnTo>
                      <a:pt x="60" y="50"/>
                    </a:lnTo>
                    <a:lnTo>
                      <a:pt x="45" y="5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9" name="Freeform 308">
                <a:extLst>
                  <a:ext uri="{FF2B5EF4-FFF2-40B4-BE49-F238E27FC236}">
                    <a16:creationId xmlns:a16="http://schemas.microsoft.com/office/drawing/2014/main" id="{167F66E8-743E-47D8-8595-B5F9548FA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1533"/>
                <a:ext cx="102" cy="66"/>
              </a:xfrm>
              <a:custGeom>
                <a:avLst/>
                <a:gdLst>
                  <a:gd name="T0" fmla="*/ 102 w 102"/>
                  <a:gd name="T1" fmla="*/ 53 h 66"/>
                  <a:gd name="T2" fmla="*/ 102 w 102"/>
                  <a:gd name="T3" fmla="*/ 33 h 66"/>
                  <a:gd name="T4" fmla="*/ 96 w 102"/>
                  <a:gd name="T5" fmla="*/ 24 h 66"/>
                  <a:gd name="T6" fmla="*/ 97 w 102"/>
                  <a:gd name="T7" fmla="*/ 9 h 66"/>
                  <a:gd name="T8" fmla="*/ 81 w 102"/>
                  <a:gd name="T9" fmla="*/ 10 h 66"/>
                  <a:gd name="T10" fmla="*/ 73 w 102"/>
                  <a:gd name="T11" fmla="*/ 8 h 66"/>
                  <a:gd name="T12" fmla="*/ 69 w 102"/>
                  <a:gd name="T13" fmla="*/ 2 h 66"/>
                  <a:gd name="T14" fmla="*/ 62 w 102"/>
                  <a:gd name="T15" fmla="*/ 0 h 66"/>
                  <a:gd name="T16" fmla="*/ 52 w 102"/>
                  <a:gd name="T17" fmla="*/ 2 h 66"/>
                  <a:gd name="T18" fmla="*/ 52 w 102"/>
                  <a:gd name="T19" fmla="*/ 4 h 66"/>
                  <a:gd name="T20" fmla="*/ 54 w 102"/>
                  <a:gd name="T21" fmla="*/ 10 h 66"/>
                  <a:gd name="T22" fmla="*/ 50 w 102"/>
                  <a:gd name="T23" fmla="*/ 27 h 66"/>
                  <a:gd name="T24" fmla="*/ 41 w 102"/>
                  <a:gd name="T25" fmla="*/ 29 h 66"/>
                  <a:gd name="T26" fmla="*/ 31 w 102"/>
                  <a:gd name="T27" fmla="*/ 18 h 66"/>
                  <a:gd name="T28" fmla="*/ 27 w 102"/>
                  <a:gd name="T29" fmla="*/ 10 h 66"/>
                  <a:gd name="T30" fmla="*/ 18 w 102"/>
                  <a:gd name="T31" fmla="*/ 14 h 66"/>
                  <a:gd name="T32" fmla="*/ 8 w 102"/>
                  <a:gd name="T33" fmla="*/ 16 h 66"/>
                  <a:gd name="T34" fmla="*/ 8 w 102"/>
                  <a:gd name="T35" fmla="*/ 31 h 66"/>
                  <a:gd name="T36" fmla="*/ 2 w 102"/>
                  <a:gd name="T37" fmla="*/ 37 h 66"/>
                  <a:gd name="T38" fmla="*/ 0 w 102"/>
                  <a:gd name="T39" fmla="*/ 45 h 66"/>
                  <a:gd name="T40" fmla="*/ 4 w 102"/>
                  <a:gd name="T41" fmla="*/ 53 h 66"/>
                  <a:gd name="T42" fmla="*/ 12 w 102"/>
                  <a:gd name="T43" fmla="*/ 45 h 66"/>
                  <a:gd name="T44" fmla="*/ 43 w 102"/>
                  <a:gd name="T45" fmla="*/ 45 h 66"/>
                  <a:gd name="T46" fmla="*/ 69 w 102"/>
                  <a:gd name="T47" fmla="*/ 51 h 66"/>
                  <a:gd name="T48" fmla="*/ 81 w 102"/>
                  <a:gd name="T49" fmla="*/ 66 h 66"/>
                  <a:gd name="T50" fmla="*/ 89 w 102"/>
                  <a:gd name="T51" fmla="*/ 66 h 66"/>
                  <a:gd name="T52" fmla="*/ 102 w 102"/>
                  <a:gd name="T53" fmla="*/ 53 h 66"/>
                  <a:gd name="T54" fmla="*/ 102 w 102"/>
                  <a:gd name="T55" fmla="*/ 53 h 66"/>
                  <a:gd name="T56" fmla="*/ 102 w 102"/>
                  <a:gd name="T57" fmla="*/ 5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66">
                    <a:moveTo>
                      <a:pt x="102" y="53"/>
                    </a:moveTo>
                    <a:lnTo>
                      <a:pt x="102" y="33"/>
                    </a:lnTo>
                    <a:lnTo>
                      <a:pt x="96" y="24"/>
                    </a:lnTo>
                    <a:lnTo>
                      <a:pt x="97" y="9"/>
                    </a:lnTo>
                    <a:lnTo>
                      <a:pt x="81" y="10"/>
                    </a:lnTo>
                    <a:lnTo>
                      <a:pt x="73" y="8"/>
                    </a:lnTo>
                    <a:lnTo>
                      <a:pt x="69" y="2"/>
                    </a:lnTo>
                    <a:lnTo>
                      <a:pt x="62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4" y="10"/>
                    </a:lnTo>
                    <a:lnTo>
                      <a:pt x="50" y="27"/>
                    </a:lnTo>
                    <a:lnTo>
                      <a:pt x="41" y="29"/>
                    </a:lnTo>
                    <a:lnTo>
                      <a:pt x="31" y="18"/>
                    </a:lnTo>
                    <a:lnTo>
                      <a:pt x="27" y="10"/>
                    </a:lnTo>
                    <a:lnTo>
                      <a:pt x="18" y="14"/>
                    </a:lnTo>
                    <a:lnTo>
                      <a:pt x="8" y="16"/>
                    </a:lnTo>
                    <a:lnTo>
                      <a:pt x="8" y="31"/>
                    </a:lnTo>
                    <a:lnTo>
                      <a:pt x="2" y="37"/>
                    </a:lnTo>
                    <a:lnTo>
                      <a:pt x="0" y="45"/>
                    </a:lnTo>
                    <a:lnTo>
                      <a:pt x="4" y="53"/>
                    </a:lnTo>
                    <a:lnTo>
                      <a:pt x="12" y="45"/>
                    </a:lnTo>
                    <a:lnTo>
                      <a:pt x="43" y="45"/>
                    </a:lnTo>
                    <a:lnTo>
                      <a:pt x="69" y="51"/>
                    </a:lnTo>
                    <a:lnTo>
                      <a:pt x="81" y="66"/>
                    </a:lnTo>
                    <a:lnTo>
                      <a:pt x="89" y="66"/>
                    </a:lnTo>
                    <a:lnTo>
                      <a:pt x="102" y="53"/>
                    </a:lnTo>
                    <a:lnTo>
                      <a:pt x="102" y="53"/>
                    </a:lnTo>
                    <a:lnTo>
                      <a:pt x="102" y="5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0" name="Freeform 309">
                <a:extLst>
                  <a:ext uri="{FF2B5EF4-FFF2-40B4-BE49-F238E27FC236}">
                    <a16:creationId xmlns:a16="http://schemas.microsoft.com/office/drawing/2014/main" id="{20BE0B7E-B178-43E6-835C-C1DDD2F62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2259"/>
                <a:ext cx="34" cy="29"/>
              </a:xfrm>
              <a:custGeom>
                <a:avLst/>
                <a:gdLst>
                  <a:gd name="T0" fmla="*/ 34 w 34"/>
                  <a:gd name="T1" fmla="*/ 4 h 29"/>
                  <a:gd name="T2" fmla="*/ 26 w 34"/>
                  <a:gd name="T3" fmla="*/ 0 h 29"/>
                  <a:gd name="T4" fmla="*/ 20 w 34"/>
                  <a:gd name="T5" fmla="*/ 0 h 29"/>
                  <a:gd name="T6" fmla="*/ 10 w 34"/>
                  <a:gd name="T7" fmla="*/ 4 h 29"/>
                  <a:gd name="T8" fmla="*/ 8 w 34"/>
                  <a:gd name="T9" fmla="*/ 2 h 29"/>
                  <a:gd name="T10" fmla="*/ 0 w 34"/>
                  <a:gd name="T11" fmla="*/ 11 h 29"/>
                  <a:gd name="T12" fmla="*/ 0 w 34"/>
                  <a:gd name="T13" fmla="*/ 23 h 29"/>
                  <a:gd name="T14" fmla="*/ 8 w 34"/>
                  <a:gd name="T15" fmla="*/ 29 h 29"/>
                  <a:gd name="T16" fmla="*/ 16 w 34"/>
                  <a:gd name="T17" fmla="*/ 27 h 29"/>
                  <a:gd name="T18" fmla="*/ 25 w 34"/>
                  <a:gd name="T19" fmla="*/ 21 h 29"/>
                  <a:gd name="T20" fmla="*/ 31 w 34"/>
                  <a:gd name="T21" fmla="*/ 7 h 29"/>
                  <a:gd name="T22" fmla="*/ 34 w 34"/>
                  <a:gd name="T23" fmla="*/ 4 h 29"/>
                  <a:gd name="T24" fmla="*/ 34 w 34"/>
                  <a:gd name="T25" fmla="*/ 4 h 29"/>
                  <a:gd name="T26" fmla="*/ 34 w 34"/>
                  <a:gd name="T27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29">
                    <a:moveTo>
                      <a:pt x="34" y="4"/>
                    </a:moveTo>
                    <a:lnTo>
                      <a:pt x="26" y="0"/>
                    </a:lnTo>
                    <a:lnTo>
                      <a:pt x="20" y="0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8" y="29"/>
                    </a:lnTo>
                    <a:lnTo>
                      <a:pt x="16" y="27"/>
                    </a:lnTo>
                    <a:lnTo>
                      <a:pt x="25" y="21"/>
                    </a:lnTo>
                    <a:lnTo>
                      <a:pt x="31" y="7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1" name="Freeform 310">
                <a:extLst>
                  <a:ext uri="{FF2B5EF4-FFF2-40B4-BE49-F238E27FC236}">
                    <a16:creationId xmlns:a16="http://schemas.microsoft.com/office/drawing/2014/main" id="{98C605EA-7787-4E36-9865-980F83574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639"/>
                <a:ext cx="891" cy="616"/>
              </a:xfrm>
              <a:custGeom>
                <a:avLst/>
                <a:gdLst>
                  <a:gd name="T0" fmla="*/ 777 w 891"/>
                  <a:gd name="T1" fmla="*/ 255 h 616"/>
                  <a:gd name="T2" fmla="*/ 802 w 891"/>
                  <a:gd name="T3" fmla="*/ 249 h 616"/>
                  <a:gd name="T4" fmla="*/ 843 w 891"/>
                  <a:gd name="T5" fmla="*/ 188 h 616"/>
                  <a:gd name="T6" fmla="*/ 891 w 891"/>
                  <a:gd name="T7" fmla="*/ 119 h 616"/>
                  <a:gd name="T8" fmla="*/ 835 w 891"/>
                  <a:gd name="T9" fmla="*/ 134 h 616"/>
                  <a:gd name="T10" fmla="*/ 782 w 891"/>
                  <a:gd name="T11" fmla="*/ 69 h 616"/>
                  <a:gd name="T12" fmla="*/ 719 w 891"/>
                  <a:gd name="T13" fmla="*/ 0 h 616"/>
                  <a:gd name="T14" fmla="*/ 670 w 891"/>
                  <a:gd name="T15" fmla="*/ 46 h 616"/>
                  <a:gd name="T16" fmla="*/ 628 w 891"/>
                  <a:gd name="T17" fmla="*/ 90 h 616"/>
                  <a:gd name="T18" fmla="*/ 616 w 891"/>
                  <a:gd name="T19" fmla="*/ 140 h 616"/>
                  <a:gd name="T20" fmla="*/ 668 w 891"/>
                  <a:gd name="T21" fmla="*/ 154 h 616"/>
                  <a:gd name="T22" fmla="*/ 632 w 891"/>
                  <a:gd name="T23" fmla="*/ 167 h 616"/>
                  <a:gd name="T24" fmla="*/ 597 w 891"/>
                  <a:gd name="T25" fmla="*/ 177 h 616"/>
                  <a:gd name="T26" fmla="*/ 554 w 891"/>
                  <a:gd name="T27" fmla="*/ 223 h 616"/>
                  <a:gd name="T28" fmla="*/ 484 w 891"/>
                  <a:gd name="T29" fmla="*/ 243 h 616"/>
                  <a:gd name="T30" fmla="*/ 409 w 891"/>
                  <a:gd name="T31" fmla="*/ 237 h 616"/>
                  <a:gd name="T32" fmla="*/ 347 w 891"/>
                  <a:gd name="T33" fmla="*/ 243 h 616"/>
                  <a:gd name="T34" fmla="*/ 259 w 891"/>
                  <a:gd name="T35" fmla="*/ 188 h 616"/>
                  <a:gd name="T36" fmla="*/ 203 w 891"/>
                  <a:gd name="T37" fmla="*/ 108 h 616"/>
                  <a:gd name="T38" fmla="*/ 156 w 891"/>
                  <a:gd name="T39" fmla="*/ 152 h 616"/>
                  <a:gd name="T40" fmla="*/ 116 w 891"/>
                  <a:gd name="T41" fmla="*/ 187 h 616"/>
                  <a:gd name="T42" fmla="*/ 95 w 891"/>
                  <a:gd name="T43" fmla="*/ 246 h 616"/>
                  <a:gd name="T44" fmla="*/ 44 w 891"/>
                  <a:gd name="T45" fmla="*/ 284 h 616"/>
                  <a:gd name="T46" fmla="*/ 4 w 891"/>
                  <a:gd name="T47" fmla="*/ 313 h 616"/>
                  <a:gd name="T48" fmla="*/ 25 w 891"/>
                  <a:gd name="T49" fmla="*/ 347 h 616"/>
                  <a:gd name="T50" fmla="*/ 52 w 891"/>
                  <a:gd name="T51" fmla="*/ 384 h 616"/>
                  <a:gd name="T52" fmla="*/ 77 w 891"/>
                  <a:gd name="T53" fmla="*/ 399 h 616"/>
                  <a:gd name="T54" fmla="*/ 75 w 891"/>
                  <a:gd name="T55" fmla="*/ 424 h 616"/>
                  <a:gd name="T56" fmla="*/ 81 w 891"/>
                  <a:gd name="T57" fmla="*/ 449 h 616"/>
                  <a:gd name="T58" fmla="*/ 158 w 891"/>
                  <a:gd name="T59" fmla="*/ 480 h 616"/>
                  <a:gd name="T60" fmla="*/ 235 w 891"/>
                  <a:gd name="T61" fmla="*/ 492 h 616"/>
                  <a:gd name="T62" fmla="*/ 293 w 891"/>
                  <a:gd name="T63" fmla="*/ 484 h 616"/>
                  <a:gd name="T64" fmla="*/ 353 w 891"/>
                  <a:gd name="T65" fmla="*/ 492 h 616"/>
                  <a:gd name="T66" fmla="*/ 361 w 891"/>
                  <a:gd name="T67" fmla="*/ 560 h 616"/>
                  <a:gd name="T68" fmla="*/ 397 w 891"/>
                  <a:gd name="T69" fmla="*/ 596 h 616"/>
                  <a:gd name="T70" fmla="*/ 419 w 891"/>
                  <a:gd name="T71" fmla="*/ 583 h 616"/>
                  <a:gd name="T72" fmla="*/ 467 w 891"/>
                  <a:gd name="T73" fmla="*/ 575 h 616"/>
                  <a:gd name="T74" fmla="*/ 500 w 891"/>
                  <a:gd name="T75" fmla="*/ 596 h 616"/>
                  <a:gd name="T76" fmla="*/ 526 w 891"/>
                  <a:gd name="T77" fmla="*/ 616 h 616"/>
                  <a:gd name="T78" fmla="*/ 551 w 891"/>
                  <a:gd name="T79" fmla="*/ 602 h 616"/>
                  <a:gd name="T80" fmla="*/ 582 w 891"/>
                  <a:gd name="T81" fmla="*/ 579 h 616"/>
                  <a:gd name="T82" fmla="*/ 611 w 891"/>
                  <a:gd name="T83" fmla="*/ 583 h 616"/>
                  <a:gd name="T84" fmla="*/ 643 w 891"/>
                  <a:gd name="T85" fmla="*/ 554 h 616"/>
                  <a:gd name="T86" fmla="*/ 668 w 891"/>
                  <a:gd name="T87" fmla="*/ 522 h 616"/>
                  <a:gd name="T88" fmla="*/ 692 w 891"/>
                  <a:gd name="T89" fmla="*/ 493 h 616"/>
                  <a:gd name="T90" fmla="*/ 694 w 891"/>
                  <a:gd name="T91" fmla="*/ 461 h 616"/>
                  <a:gd name="T92" fmla="*/ 699 w 891"/>
                  <a:gd name="T93" fmla="*/ 449 h 616"/>
                  <a:gd name="T94" fmla="*/ 694 w 891"/>
                  <a:gd name="T95" fmla="*/ 424 h 616"/>
                  <a:gd name="T96" fmla="*/ 668 w 891"/>
                  <a:gd name="T97" fmla="*/ 388 h 616"/>
                  <a:gd name="T98" fmla="*/ 676 w 891"/>
                  <a:gd name="T99" fmla="*/ 357 h 616"/>
                  <a:gd name="T100" fmla="*/ 699 w 891"/>
                  <a:gd name="T101" fmla="*/ 347 h 616"/>
                  <a:gd name="T102" fmla="*/ 684 w 891"/>
                  <a:gd name="T103" fmla="*/ 332 h 616"/>
                  <a:gd name="T104" fmla="*/ 645 w 891"/>
                  <a:gd name="T105" fmla="*/ 330 h 616"/>
                  <a:gd name="T106" fmla="*/ 657 w 891"/>
                  <a:gd name="T107" fmla="*/ 303 h 616"/>
                  <a:gd name="T108" fmla="*/ 699 w 891"/>
                  <a:gd name="T109" fmla="*/ 278 h 616"/>
                  <a:gd name="T110" fmla="*/ 707 w 891"/>
                  <a:gd name="T111" fmla="*/ 307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91" h="616">
                    <a:moveTo>
                      <a:pt x="734" y="295"/>
                    </a:moveTo>
                    <a:lnTo>
                      <a:pt x="740" y="282"/>
                    </a:lnTo>
                    <a:lnTo>
                      <a:pt x="759" y="274"/>
                    </a:lnTo>
                    <a:lnTo>
                      <a:pt x="771" y="255"/>
                    </a:lnTo>
                    <a:lnTo>
                      <a:pt x="777" y="255"/>
                    </a:lnTo>
                    <a:lnTo>
                      <a:pt x="777" y="266"/>
                    </a:lnTo>
                    <a:lnTo>
                      <a:pt x="788" y="264"/>
                    </a:lnTo>
                    <a:lnTo>
                      <a:pt x="794" y="259"/>
                    </a:lnTo>
                    <a:lnTo>
                      <a:pt x="792" y="247"/>
                    </a:lnTo>
                    <a:lnTo>
                      <a:pt x="802" y="249"/>
                    </a:lnTo>
                    <a:lnTo>
                      <a:pt x="817" y="235"/>
                    </a:lnTo>
                    <a:lnTo>
                      <a:pt x="835" y="229"/>
                    </a:lnTo>
                    <a:lnTo>
                      <a:pt x="837" y="212"/>
                    </a:lnTo>
                    <a:lnTo>
                      <a:pt x="832" y="194"/>
                    </a:lnTo>
                    <a:lnTo>
                      <a:pt x="843" y="188"/>
                    </a:lnTo>
                    <a:lnTo>
                      <a:pt x="856" y="192"/>
                    </a:lnTo>
                    <a:lnTo>
                      <a:pt x="867" y="187"/>
                    </a:lnTo>
                    <a:lnTo>
                      <a:pt x="875" y="156"/>
                    </a:lnTo>
                    <a:lnTo>
                      <a:pt x="885" y="147"/>
                    </a:lnTo>
                    <a:lnTo>
                      <a:pt x="891" y="119"/>
                    </a:lnTo>
                    <a:lnTo>
                      <a:pt x="884" y="117"/>
                    </a:lnTo>
                    <a:lnTo>
                      <a:pt x="867" y="127"/>
                    </a:lnTo>
                    <a:lnTo>
                      <a:pt x="853" y="128"/>
                    </a:lnTo>
                    <a:lnTo>
                      <a:pt x="846" y="133"/>
                    </a:lnTo>
                    <a:lnTo>
                      <a:pt x="835" y="134"/>
                    </a:lnTo>
                    <a:lnTo>
                      <a:pt x="829" y="113"/>
                    </a:lnTo>
                    <a:lnTo>
                      <a:pt x="811" y="96"/>
                    </a:lnTo>
                    <a:lnTo>
                      <a:pt x="798" y="90"/>
                    </a:lnTo>
                    <a:lnTo>
                      <a:pt x="785" y="89"/>
                    </a:lnTo>
                    <a:lnTo>
                      <a:pt x="782" y="69"/>
                    </a:lnTo>
                    <a:lnTo>
                      <a:pt x="771" y="48"/>
                    </a:lnTo>
                    <a:lnTo>
                      <a:pt x="771" y="36"/>
                    </a:lnTo>
                    <a:lnTo>
                      <a:pt x="757" y="11"/>
                    </a:lnTo>
                    <a:lnTo>
                      <a:pt x="742" y="8"/>
                    </a:lnTo>
                    <a:lnTo>
                      <a:pt x="719" y="0"/>
                    </a:lnTo>
                    <a:lnTo>
                      <a:pt x="686" y="4"/>
                    </a:lnTo>
                    <a:lnTo>
                      <a:pt x="672" y="29"/>
                    </a:lnTo>
                    <a:lnTo>
                      <a:pt x="682" y="27"/>
                    </a:lnTo>
                    <a:lnTo>
                      <a:pt x="682" y="38"/>
                    </a:lnTo>
                    <a:lnTo>
                      <a:pt x="670" y="46"/>
                    </a:lnTo>
                    <a:lnTo>
                      <a:pt x="665" y="67"/>
                    </a:lnTo>
                    <a:lnTo>
                      <a:pt x="657" y="71"/>
                    </a:lnTo>
                    <a:lnTo>
                      <a:pt x="659" y="82"/>
                    </a:lnTo>
                    <a:lnTo>
                      <a:pt x="636" y="98"/>
                    </a:lnTo>
                    <a:lnTo>
                      <a:pt x="628" y="90"/>
                    </a:lnTo>
                    <a:lnTo>
                      <a:pt x="626" y="96"/>
                    </a:lnTo>
                    <a:lnTo>
                      <a:pt x="616" y="117"/>
                    </a:lnTo>
                    <a:lnTo>
                      <a:pt x="609" y="125"/>
                    </a:lnTo>
                    <a:lnTo>
                      <a:pt x="609" y="135"/>
                    </a:lnTo>
                    <a:lnTo>
                      <a:pt x="616" y="140"/>
                    </a:lnTo>
                    <a:lnTo>
                      <a:pt x="622" y="135"/>
                    </a:lnTo>
                    <a:lnTo>
                      <a:pt x="632" y="140"/>
                    </a:lnTo>
                    <a:lnTo>
                      <a:pt x="640" y="131"/>
                    </a:lnTo>
                    <a:lnTo>
                      <a:pt x="663" y="138"/>
                    </a:lnTo>
                    <a:lnTo>
                      <a:pt x="668" y="154"/>
                    </a:lnTo>
                    <a:lnTo>
                      <a:pt x="663" y="158"/>
                    </a:lnTo>
                    <a:lnTo>
                      <a:pt x="653" y="156"/>
                    </a:lnTo>
                    <a:lnTo>
                      <a:pt x="642" y="156"/>
                    </a:lnTo>
                    <a:lnTo>
                      <a:pt x="642" y="163"/>
                    </a:lnTo>
                    <a:lnTo>
                      <a:pt x="632" y="167"/>
                    </a:lnTo>
                    <a:lnTo>
                      <a:pt x="628" y="160"/>
                    </a:lnTo>
                    <a:lnTo>
                      <a:pt x="620" y="163"/>
                    </a:lnTo>
                    <a:lnTo>
                      <a:pt x="615" y="183"/>
                    </a:lnTo>
                    <a:lnTo>
                      <a:pt x="605" y="184"/>
                    </a:lnTo>
                    <a:lnTo>
                      <a:pt x="597" y="177"/>
                    </a:lnTo>
                    <a:lnTo>
                      <a:pt x="580" y="194"/>
                    </a:lnTo>
                    <a:lnTo>
                      <a:pt x="558" y="188"/>
                    </a:lnTo>
                    <a:lnTo>
                      <a:pt x="549" y="206"/>
                    </a:lnTo>
                    <a:lnTo>
                      <a:pt x="558" y="212"/>
                    </a:lnTo>
                    <a:lnTo>
                      <a:pt x="554" y="223"/>
                    </a:lnTo>
                    <a:lnTo>
                      <a:pt x="539" y="224"/>
                    </a:lnTo>
                    <a:lnTo>
                      <a:pt x="528" y="237"/>
                    </a:lnTo>
                    <a:lnTo>
                      <a:pt x="510" y="247"/>
                    </a:lnTo>
                    <a:lnTo>
                      <a:pt x="497" y="249"/>
                    </a:lnTo>
                    <a:lnTo>
                      <a:pt x="484" y="243"/>
                    </a:lnTo>
                    <a:lnTo>
                      <a:pt x="462" y="255"/>
                    </a:lnTo>
                    <a:lnTo>
                      <a:pt x="454" y="259"/>
                    </a:lnTo>
                    <a:lnTo>
                      <a:pt x="440" y="253"/>
                    </a:lnTo>
                    <a:lnTo>
                      <a:pt x="425" y="251"/>
                    </a:lnTo>
                    <a:lnTo>
                      <a:pt x="409" y="237"/>
                    </a:lnTo>
                    <a:lnTo>
                      <a:pt x="384" y="236"/>
                    </a:lnTo>
                    <a:lnTo>
                      <a:pt x="367" y="240"/>
                    </a:lnTo>
                    <a:lnTo>
                      <a:pt x="357" y="236"/>
                    </a:lnTo>
                    <a:lnTo>
                      <a:pt x="353" y="237"/>
                    </a:lnTo>
                    <a:lnTo>
                      <a:pt x="347" y="243"/>
                    </a:lnTo>
                    <a:lnTo>
                      <a:pt x="334" y="241"/>
                    </a:lnTo>
                    <a:lnTo>
                      <a:pt x="324" y="230"/>
                    </a:lnTo>
                    <a:lnTo>
                      <a:pt x="326" y="214"/>
                    </a:lnTo>
                    <a:lnTo>
                      <a:pt x="276" y="192"/>
                    </a:lnTo>
                    <a:lnTo>
                      <a:pt x="259" y="188"/>
                    </a:lnTo>
                    <a:lnTo>
                      <a:pt x="249" y="175"/>
                    </a:lnTo>
                    <a:lnTo>
                      <a:pt x="259" y="163"/>
                    </a:lnTo>
                    <a:lnTo>
                      <a:pt x="235" y="131"/>
                    </a:lnTo>
                    <a:lnTo>
                      <a:pt x="218" y="131"/>
                    </a:lnTo>
                    <a:lnTo>
                      <a:pt x="203" y="108"/>
                    </a:lnTo>
                    <a:lnTo>
                      <a:pt x="199" y="108"/>
                    </a:lnTo>
                    <a:lnTo>
                      <a:pt x="172" y="129"/>
                    </a:lnTo>
                    <a:lnTo>
                      <a:pt x="178" y="150"/>
                    </a:lnTo>
                    <a:lnTo>
                      <a:pt x="168" y="158"/>
                    </a:lnTo>
                    <a:lnTo>
                      <a:pt x="156" y="152"/>
                    </a:lnTo>
                    <a:lnTo>
                      <a:pt x="139" y="154"/>
                    </a:lnTo>
                    <a:lnTo>
                      <a:pt x="130" y="179"/>
                    </a:lnTo>
                    <a:lnTo>
                      <a:pt x="130" y="188"/>
                    </a:lnTo>
                    <a:lnTo>
                      <a:pt x="124" y="194"/>
                    </a:lnTo>
                    <a:lnTo>
                      <a:pt x="116" y="187"/>
                    </a:lnTo>
                    <a:lnTo>
                      <a:pt x="87" y="196"/>
                    </a:lnTo>
                    <a:lnTo>
                      <a:pt x="97" y="206"/>
                    </a:lnTo>
                    <a:lnTo>
                      <a:pt x="99" y="220"/>
                    </a:lnTo>
                    <a:lnTo>
                      <a:pt x="101" y="230"/>
                    </a:lnTo>
                    <a:lnTo>
                      <a:pt x="95" y="246"/>
                    </a:lnTo>
                    <a:lnTo>
                      <a:pt x="85" y="257"/>
                    </a:lnTo>
                    <a:lnTo>
                      <a:pt x="68" y="261"/>
                    </a:lnTo>
                    <a:lnTo>
                      <a:pt x="56" y="270"/>
                    </a:lnTo>
                    <a:lnTo>
                      <a:pt x="47" y="270"/>
                    </a:lnTo>
                    <a:lnTo>
                      <a:pt x="44" y="284"/>
                    </a:lnTo>
                    <a:lnTo>
                      <a:pt x="35" y="284"/>
                    </a:lnTo>
                    <a:lnTo>
                      <a:pt x="27" y="278"/>
                    </a:lnTo>
                    <a:lnTo>
                      <a:pt x="6" y="289"/>
                    </a:lnTo>
                    <a:lnTo>
                      <a:pt x="0" y="299"/>
                    </a:lnTo>
                    <a:lnTo>
                      <a:pt x="4" y="313"/>
                    </a:lnTo>
                    <a:lnTo>
                      <a:pt x="18" y="314"/>
                    </a:lnTo>
                    <a:lnTo>
                      <a:pt x="21" y="326"/>
                    </a:lnTo>
                    <a:lnTo>
                      <a:pt x="14" y="340"/>
                    </a:lnTo>
                    <a:lnTo>
                      <a:pt x="16" y="345"/>
                    </a:lnTo>
                    <a:lnTo>
                      <a:pt x="25" y="347"/>
                    </a:lnTo>
                    <a:lnTo>
                      <a:pt x="29" y="355"/>
                    </a:lnTo>
                    <a:lnTo>
                      <a:pt x="33" y="368"/>
                    </a:lnTo>
                    <a:lnTo>
                      <a:pt x="44" y="376"/>
                    </a:lnTo>
                    <a:lnTo>
                      <a:pt x="54" y="384"/>
                    </a:lnTo>
                    <a:lnTo>
                      <a:pt x="52" y="384"/>
                    </a:lnTo>
                    <a:lnTo>
                      <a:pt x="62" y="376"/>
                    </a:lnTo>
                    <a:lnTo>
                      <a:pt x="73" y="376"/>
                    </a:lnTo>
                    <a:lnTo>
                      <a:pt x="79" y="382"/>
                    </a:lnTo>
                    <a:lnTo>
                      <a:pt x="79" y="390"/>
                    </a:lnTo>
                    <a:lnTo>
                      <a:pt x="77" y="399"/>
                    </a:lnTo>
                    <a:lnTo>
                      <a:pt x="77" y="403"/>
                    </a:lnTo>
                    <a:lnTo>
                      <a:pt x="81" y="413"/>
                    </a:lnTo>
                    <a:lnTo>
                      <a:pt x="83" y="418"/>
                    </a:lnTo>
                    <a:lnTo>
                      <a:pt x="79" y="420"/>
                    </a:lnTo>
                    <a:lnTo>
                      <a:pt x="75" y="424"/>
                    </a:lnTo>
                    <a:lnTo>
                      <a:pt x="70" y="422"/>
                    </a:lnTo>
                    <a:lnTo>
                      <a:pt x="68" y="424"/>
                    </a:lnTo>
                    <a:lnTo>
                      <a:pt x="75" y="432"/>
                    </a:lnTo>
                    <a:lnTo>
                      <a:pt x="73" y="445"/>
                    </a:lnTo>
                    <a:lnTo>
                      <a:pt x="81" y="449"/>
                    </a:lnTo>
                    <a:lnTo>
                      <a:pt x="93" y="449"/>
                    </a:lnTo>
                    <a:lnTo>
                      <a:pt x="104" y="461"/>
                    </a:lnTo>
                    <a:lnTo>
                      <a:pt x="122" y="459"/>
                    </a:lnTo>
                    <a:lnTo>
                      <a:pt x="139" y="472"/>
                    </a:lnTo>
                    <a:lnTo>
                      <a:pt x="158" y="480"/>
                    </a:lnTo>
                    <a:lnTo>
                      <a:pt x="174" y="492"/>
                    </a:lnTo>
                    <a:lnTo>
                      <a:pt x="209" y="499"/>
                    </a:lnTo>
                    <a:lnTo>
                      <a:pt x="216" y="497"/>
                    </a:lnTo>
                    <a:lnTo>
                      <a:pt x="226" y="501"/>
                    </a:lnTo>
                    <a:lnTo>
                      <a:pt x="235" y="492"/>
                    </a:lnTo>
                    <a:lnTo>
                      <a:pt x="245" y="492"/>
                    </a:lnTo>
                    <a:lnTo>
                      <a:pt x="251" y="497"/>
                    </a:lnTo>
                    <a:lnTo>
                      <a:pt x="263" y="495"/>
                    </a:lnTo>
                    <a:lnTo>
                      <a:pt x="270" y="501"/>
                    </a:lnTo>
                    <a:lnTo>
                      <a:pt x="293" y="484"/>
                    </a:lnTo>
                    <a:lnTo>
                      <a:pt x="326" y="472"/>
                    </a:lnTo>
                    <a:lnTo>
                      <a:pt x="332" y="478"/>
                    </a:lnTo>
                    <a:lnTo>
                      <a:pt x="332" y="484"/>
                    </a:lnTo>
                    <a:lnTo>
                      <a:pt x="344" y="494"/>
                    </a:lnTo>
                    <a:lnTo>
                      <a:pt x="353" y="492"/>
                    </a:lnTo>
                    <a:lnTo>
                      <a:pt x="361" y="509"/>
                    </a:lnTo>
                    <a:lnTo>
                      <a:pt x="365" y="530"/>
                    </a:lnTo>
                    <a:lnTo>
                      <a:pt x="351" y="543"/>
                    </a:lnTo>
                    <a:lnTo>
                      <a:pt x="351" y="558"/>
                    </a:lnTo>
                    <a:lnTo>
                      <a:pt x="361" y="560"/>
                    </a:lnTo>
                    <a:lnTo>
                      <a:pt x="373" y="573"/>
                    </a:lnTo>
                    <a:lnTo>
                      <a:pt x="373" y="587"/>
                    </a:lnTo>
                    <a:lnTo>
                      <a:pt x="386" y="587"/>
                    </a:lnTo>
                    <a:lnTo>
                      <a:pt x="386" y="593"/>
                    </a:lnTo>
                    <a:lnTo>
                      <a:pt x="397" y="596"/>
                    </a:lnTo>
                    <a:lnTo>
                      <a:pt x="402" y="604"/>
                    </a:lnTo>
                    <a:lnTo>
                      <a:pt x="409" y="604"/>
                    </a:lnTo>
                    <a:lnTo>
                      <a:pt x="407" y="589"/>
                    </a:lnTo>
                    <a:lnTo>
                      <a:pt x="411" y="581"/>
                    </a:lnTo>
                    <a:lnTo>
                      <a:pt x="419" y="583"/>
                    </a:lnTo>
                    <a:lnTo>
                      <a:pt x="425" y="577"/>
                    </a:lnTo>
                    <a:lnTo>
                      <a:pt x="434" y="579"/>
                    </a:lnTo>
                    <a:lnTo>
                      <a:pt x="452" y="581"/>
                    </a:lnTo>
                    <a:lnTo>
                      <a:pt x="456" y="569"/>
                    </a:lnTo>
                    <a:lnTo>
                      <a:pt x="467" y="575"/>
                    </a:lnTo>
                    <a:lnTo>
                      <a:pt x="483" y="575"/>
                    </a:lnTo>
                    <a:lnTo>
                      <a:pt x="484" y="581"/>
                    </a:lnTo>
                    <a:lnTo>
                      <a:pt x="483" y="589"/>
                    </a:lnTo>
                    <a:lnTo>
                      <a:pt x="490" y="596"/>
                    </a:lnTo>
                    <a:lnTo>
                      <a:pt x="500" y="596"/>
                    </a:lnTo>
                    <a:lnTo>
                      <a:pt x="503" y="600"/>
                    </a:lnTo>
                    <a:lnTo>
                      <a:pt x="516" y="600"/>
                    </a:lnTo>
                    <a:lnTo>
                      <a:pt x="525" y="602"/>
                    </a:lnTo>
                    <a:lnTo>
                      <a:pt x="522" y="612"/>
                    </a:lnTo>
                    <a:lnTo>
                      <a:pt x="526" y="616"/>
                    </a:lnTo>
                    <a:lnTo>
                      <a:pt x="531" y="616"/>
                    </a:lnTo>
                    <a:lnTo>
                      <a:pt x="532" y="610"/>
                    </a:lnTo>
                    <a:lnTo>
                      <a:pt x="542" y="606"/>
                    </a:lnTo>
                    <a:lnTo>
                      <a:pt x="545" y="602"/>
                    </a:lnTo>
                    <a:lnTo>
                      <a:pt x="551" y="602"/>
                    </a:lnTo>
                    <a:lnTo>
                      <a:pt x="557" y="598"/>
                    </a:lnTo>
                    <a:lnTo>
                      <a:pt x="563" y="598"/>
                    </a:lnTo>
                    <a:lnTo>
                      <a:pt x="572" y="591"/>
                    </a:lnTo>
                    <a:lnTo>
                      <a:pt x="576" y="581"/>
                    </a:lnTo>
                    <a:lnTo>
                      <a:pt x="582" y="579"/>
                    </a:lnTo>
                    <a:lnTo>
                      <a:pt x="586" y="581"/>
                    </a:lnTo>
                    <a:lnTo>
                      <a:pt x="586" y="585"/>
                    </a:lnTo>
                    <a:lnTo>
                      <a:pt x="591" y="589"/>
                    </a:lnTo>
                    <a:lnTo>
                      <a:pt x="603" y="583"/>
                    </a:lnTo>
                    <a:lnTo>
                      <a:pt x="611" y="583"/>
                    </a:lnTo>
                    <a:lnTo>
                      <a:pt x="618" y="575"/>
                    </a:lnTo>
                    <a:lnTo>
                      <a:pt x="626" y="575"/>
                    </a:lnTo>
                    <a:lnTo>
                      <a:pt x="628" y="569"/>
                    </a:lnTo>
                    <a:lnTo>
                      <a:pt x="643" y="563"/>
                    </a:lnTo>
                    <a:lnTo>
                      <a:pt x="643" y="554"/>
                    </a:lnTo>
                    <a:lnTo>
                      <a:pt x="651" y="548"/>
                    </a:lnTo>
                    <a:lnTo>
                      <a:pt x="657" y="546"/>
                    </a:lnTo>
                    <a:lnTo>
                      <a:pt x="661" y="541"/>
                    </a:lnTo>
                    <a:lnTo>
                      <a:pt x="668" y="537"/>
                    </a:lnTo>
                    <a:lnTo>
                      <a:pt x="668" y="522"/>
                    </a:lnTo>
                    <a:lnTo>
                      <a:pt x="674" y="519"/>
                    </a:lnTo>
                    <a:lnTo>
                      <a:pt x="674" y="513"/>
                    </a:lnTo>
                    <a:lnTo>
                      <a:pt x="684" y="503"/>
                    </a:lnTo>
                    <a:lnTo>
                      <a:pt x="686" y="497"/>
                    </a:lnTo>
                    <a:lnTo>
                      <a:pt x="692" y="493"/>
                    </a:lnTo>
                    <a:lnTo>
                      <a:pt x="694" y="490"/>
                    </a:lnTo>
                    <a:lnTo>
                      <a:pt x="694" y="482"/>
                    </a:lnTo>
                    <a:lnTo>
                      <a:pt x="699" y="474"/>
                    </a:lnTo>
                    <a:lnTo>
                      <a:pt x="697" y="465"/>
                    </a:lnTo>
                    <a:lnTo>
                      <a:pt x="694" y="461"/>
                    </a:lnTo>
                    <a:lnTo>
                      <a:pt x="686" y="465"/>
                    </a:lnTo>
                    <a:lnTo>
                      <a:pt x="684" y="463"/>
                    </a:lnTo>
                    <a:lnTo>
                      <a:pt x="684" y="457"/>
                    </a:lnTo>
                    <a:lnTo>
                      <a:pt x="694" y="451"/>
                    </a:lnTo>
                    <a:lnTo>
                      <a:pt x="699" y="449"/>
                    </a:lnTo>
                    <a:lnTo>
                      <a:pt x="697" y="441"/>
                    </a:lnTo>
                    <a:lnTo>
                      <a:pt x="692" y="436"/>
                    </a:lnTo>
                    <a:lnTo>
                      <a:pt x="697" y="436"/>
                    </a:lnTo>
                    <a:lnTo>
                      <a:pt x="697" y="432"/>
                    </a:lnTo>
                    <a:lnTo>
                      <a:pt x="694" y="424"/>
                    </a:lnTo>
                    <a:lnTo>
                      <a:pt x="686" y="418"/>
                    </a:lnTo>
                    <a:lnTo>
                      <a:pt x="686" y="407"/>
                    </a:lnTo>
                    <a:lnTo>
                      <a:pt x="680" y="401"/>
                    </a:lnTo>
                    <a:lnTo>
                      <a:pt x="678" y="391"/>
                    </a:lnTo>
                    <a:lnTo>
                      <a:pt x="668" y="388"/>
                    </a:lnTo>
                    <a:lnTo>
                      <a:pt x="661" y="380"/>
                    </a:lnTo>
                    <a:lnTo>
                      <a:pt x="663" y="372"/>
                    </a:lnTo>
                    <a:lnTo>
                      <a:pt x="670" y="367"/>
                    </a:lnTo>
                    <a:lnTo>
                      <a:pt x="670" y="363"/>
                    </a:lnTo>
                    <a:lnTo>
                      <a:pt x="676" y="357"/>
                    </a:lnTo>
                    <a:lnTo>
                      <a:pt x="680" y="361"/>
                    </a:lnTo>
                    <a:lnTo>
                      <a:pt x="686" y="361"/>
                    </a:lnTo>
                    <a:lnTo>
                      <a:pt x="694" y="353"/>
                    </a:lnTo>
                    <a:lnTo>
                      <a:pt x="694" y="349"/>
                    </a:lnTo>
                    <a:lnTo>
                      <a:pt x="699" y="347"/>
                    </a:lnTo>
                    <a:lnTo>
                      <a:pt x="707" y="347"/>
                    </a:lnTo>
                    <a:lnTo>
                      <a:pt x="709" y="343"/>
                    </a:lnTo>
                    <a:lnTo>
                      <a:pt x="707" y="338"/>
                    </a:lnTo>
                    <a:lnTo>
                      <a:pt x="690" y="336"/>
                    </a:lnTo>
                    <a:lnTo>
                      <a:pt x="684" y="332"/>
                    </a:lnTo>
                    <a:lnTo>
                      <a:pt x="680" y="334"/>
                    </a:lnTo>
                    <a:lnTo>
                      <a:pt x="665" y="342"/>
                    </a:lnTo>
                    <a:lnTo>
                      <a:pt x="657" y="342"/>
                    </a:lnTo>
                    <a:lnTo>
                      <a:pt x="657" y="332"/>
                    </a:lnTo>
                    <a:lnTo>
                      <a:pt x="645" y="330"/>
                    </a:lnTo>
                    <a:lnTo>
                      <a:pt x="640" y="318"/>
                    </a:lnTo>
                    <a:lnTo>
                      <a:pt x="643" y="311"/>
                    </a:lnTo>
                    <a:lnTo>
                      <a:pt x="653" y="309"/>
                    </a:lnTo>
                    <a:lnTo>
                      <a:pt x="657" y="307"/>
                    </a:lnTo>
                    <a:lnTo>
                      <a:pt x="657" y="303"/>
                    </a:lnTo>
                    <a:lnTo>
                      <a:pt x="663" y="297"/>
                    </a:lnTo>
                    <a:lnTo>
                      <a:pt x="665" y="291"/>
                    </a:lnTo>
                    <a:lnTo>
                      <a:pt x="676" y="288"/>
                    </a:lnTo>
                    <a:lnTo>
                      <a:pt x="688" y="276"/>
                    </a:lnTo>
                    <a:lnTo>
                      <a:pt x="699" y="278"/>
                    </a:lnTo>
                    <a:lnTo>
                      <a:pt x="701" y="288"/>
                    </a:lnTo>
                    <a:lnTo>
                      <a:pt x="690" y="301"/>
                    </a:lnTo>
                    <a:lnTo>
                      <a:pt x="697" y="305"/>
                    </a:lnTo>
                    <a:lnTo>
                      <a:pt x="696" y="311"/>
                    </a:lnTo>
                    <a:lnTo>
                      <a:pt x="707" y="307"/>
                    </a:lnTo>
                    <a:lnTo>
                      <a:pt x="723" y="297"/>
                    </a:lnTo>
                    <a:lnTo>
                      <a:pt x="734" y="295"/>
                    </a:lnTo>
                    <a:lnTo>
                      <a:pt x="734" y="295"/>
                    </a:lnTo>
                    <a:lnTo>
                      <a:pt x="734" y="29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2" name="Freeform 311">
                <a:extLst>
                  <a:ext uri="{FF2B5EF4-FFF2-40B4-BE49-F238E27FC236}">
                    <a16:creationId xmlns:a16="http://schemas.microsoft.com/office/drawing/2014/main" id="{53A563C2-4141-4E02-BD16-3D034FA43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3" y="1680"/>
                <a:ext cx="465" cy="219"/>
              </a:xfrm>
              <a:custGeom>
                <a:avLst/>
                <a:gdLst>
                  <a:gd name="T0" fmla="*/ 15 w 465"/>
                  <a:gd name="T1" fmla="*/ 91 h 219"/>
                  <a:gd name="T2" fmla="*/ 56 w 465"/>
                  <a:gd name="T3" fmla="*/ 123 h 219"/>
                  <a:gd name="T4" fmla="*/ 56 w 465"/>
                  <a:gd name="T5" fmla="*/ 148 h 219"/>
                  <a:gd name="T6" fmla="*/ 123 w 465"/>
                  <a:gd name="T7" fmla="*/ 175 h 219"/>
                  <a:gd name="T8" fmla="*/ 131 w 465"/>
                  <a:gd name="T9" fmla="*/ 201 h 219"/>
                  <a:gd name="T10" fmla="*/ 150 w 465"/>
                  <a:gd name="T11" fmla="*/ 199 h 219"/>
                  <a:gd name="T12" fmla="*/ 164 w 465"/>
                  <a:gd name="T13" fmla="*/ 200 h 219"/>
                  <a:gd name="T14" fmla="*/ 206 w 465"/>
                  <a:gd name="T15" fmla="*/ 199 h 219"/>
                  <a:gd name="T16" fmla="*/ 237 w 465"/>
                  <a:gd name="T17" fmla="*/ 213 h 219"/>
                  <a:gd name="T18" fmla="*/ 259 w 465"/>
                  <a:gd name="T19" fmla="*/ 215 h 219"/>
                  <a:gd name="T20" fmla="*/ 294 w 465"/>
                  <a:gd name="T21" fmla="*/ 209 h 219"/>
                  <a:gd name="T22" fmla="*/ 325 w 465"/>
                  <a:gd name="T23" fmla="*/ 199 h 219"/>
                  <a:gd name="T24" fmla="*/ 351 w 465"/>
                  <a:gd name="T25" fmla="*/ 182 h 219"/>
                  <a:gd name="T26" fmla="*/ 346 w 465"/>
                  <a:gd name="T27" fmla="*/ 166 h 219"/>
                  <a:gd name="T28" fmla="*/ 377 w 465"/>
                  <a:gd name="T29" fmla="*/ 154 h 219"/>
                  <a:gd name="T30" fmla="*/ 402 w 465"/>
                  <a:gd name="T31" fmla="*/ 145 h 219"/>
                  <a:gd name="T32" fmla="*/ 417 w 465"/>
                  <a:gd name="T33" fmla="*/ 123 h 219"/>
                  <a:gd name="T34" fmla="*/ 429 w 465"/>
                  <a:gd name="T35" fmla="*/ 127 h 219"/>
                  <a:gd name="T36" fmla="*/ 438 w 465"/>
                  <a:gd name="T37" fmla="*/ 116 h 219"/>
                  <a:gd name="T38" fmla="*/ 459 w 465"/>
                  <a:gd name="T39" fmla="*/ 118 h 219"/>
                  <a:gd name="T40" fmla="*/ 459 w 465"/>
                  <a:gd name="T41" fmla="*/ 98 h 219"/>
                  <a:gd name="T42" fmla="*/ 429 w 465"/>
                  <a:gd name="T43" fmla="*/ 100 h 219"/>
                  <a:gd name="T44" fmla="*/ 413 w 465"/>
                  <a:gd name="T45" fmla="*/ 100 h 219"/>
                  <a:gd name="T46" fmla="*/ 406 w 465"/>
                  <a:gd name="T47" fmla="*/ 85 h 219"/>
                  <a:gd name="T48" fmla="*/ 423 w 465"/>
                  <a:gd name="T49" fmla="*/ 56 h 219"/>
                  <a:gd name="T50" fmla="*/ 407 w 465"/>
                  <a:gd name="T51" fmla="*/ 52 h 219"/>
                  <a:gd name="T52" fmla="*/ 380 w 465"/>
                  <a:gd name="T53" fmla="*/ 38 h 219"/>
                  <a:gd name="T54" fmla="*/ 355 w 465"/>
                  <a:gd name="T55" fmla="*/ 62 h 219"/>
                  <a:gd name="T56" fmla="*/ 319 w 465"/>
                  <a:gd name="T57" fmla="*/ 65 h 219"/>
                  <a:gd name="T58" fmla="*/ 294 w 465"/>
                  <a:gd name="T59" fmla="*/ 52 h 219"/>
                  <a:gd name="T60" fmla="*/ 253 w 465"/>
                  <a:gd name="T61" fmla="*/ 32 h 219"/>
                  <a:gd name="T62" fmla="*/ 202 w 465"/>
                  <a:gd name="T63" fmla="*/ 9 h 219"/>
                  <a:gd name="T64" fmla="*/ 158 w 465"/>
                  <a:gd name="T65" fmla="*/ 9 h 219"/>
                  <a:gd name="T66" fmla="*/ 152 w 465"/>
                  <a:gd name="T67" fmla="*/ 35 h 219"/>
                  <a:gd name="T68" fmla="*/ 133 w 465"/>
                  <a:gd name="T69" fmla="*/ 52 h 219"/>
                  <a:gd name="T70" fmla="*/ 119 w 465"/>
                  <a:gd name="T71" fmla="*/ 44 h 219"/>
                  <a:gd name="T72" fmla="*/ 112 w 465"/>
                  <a:gd name="T73" fmla="*/ 52 h 219"/>
                  <a:gd name="T74" fmla="*/ 81 w 465"/>
                  <a:gd name="T75" fmla="*/ 36 h 219"/>
                  <a:gd name="T76" fmla="*/ 60 w 465"/>
                  <a:gd name="T77" fmla="*/ 27 h 219"/>
                  <a:gd name="T78" fmla="*/ 40 w 465"/>
                  <a:gd name="T79" fmla="*/ 38 h 219"/>
                  <a:gd name="T80" fmla="*/ 6 w 465"/>
                  <a:gd name="T81" fmla="*/ 60 h 219"/>
                  <a:gd name="T82" fmla="*/ 0 w 465"/>
                  <a:gd name="T83" fmla="*/ 67 h 219"/>
                  <a:gd name="T84" fmla="*/ 0 w 465"/>
                  <a:gd name="T85" fmla="*/ 6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65" h="219">
                    <a:moveTo>
                      <a:pt x="0" y="67"/>
                    </a:moveTo>
                    <a:lnTo>
                      <a:pt x="15" y="91"/>
                    </a:lnTo>
                    <a:lnTo>
                      <a:pt x="33" y="91"/>
                    </a:lnTo>
                    <a:lnTo>
                      <a:pt x="56" y="123"/>
                    </a:lnTo>
                    <a:lnTo>
                      <a:pt x="46" y="135"/>
                    </a:lnTo>
                    <a:lnTo>
                      <a:pt x="56" y="148"/>
                    </a:lnTo>
                    <a:lnTo>
                      <a:pt x="73" y="152"/>
                    </a:lnTo>
                    <a:lnTo>
                      <a:pt x="123" y="175"/>
                    </a:lnTo>
                    <a:lnTo>
                      <a:pt x="121" y="190"/>
                    </a:lnTo>
                    <a:lnTo>
                      <a:pt x="131" y="201"/>
                    </a:lnTo>
                    <a:lnTo>
                      <a:pt x="145" y="203"/>
                    </a:lnTo>
                    <a:lnTo>
                      <a:pt x="150" y="199"/>
                    </a:lnTo>
                    <a:lnTo>
                      <a:pt x="154" y="196"/>
                    </a:lnTo>
                    <a:lnTo>
                      <a:pt x="164" y="200"/>
                    </a:lnTo>
                    <a:lnTo>
                      <a:pt x="181" y="196"/>
                    </a:lnTo>
                    <a:lnTo>
                      <a:pt x="206" y="199"/>
                    </a:lnTo>
                    <a:lnTo>
                      <a:pt x="222" y="211"/>
                    </a:lnTo>
                    <a:lnTo>
                      <a:pt x="237" y="213"/>
                    </a:lnTo>
                    <a:lnTo>
                      <a:pt x="251" y="219"/>
                    </a:lnTo>
                    <a:lnTo>
                      <a:pt x="259" y="215"/>
                    </a:lnTo>
                    <a:lnTo>
                      <a:pt x="281" y="203"/>
                    </a:lnTo>
                    <a:lnTo>
                      <a:pt x="294" y="209"/>
                    </a:lnTo>
                    <a:lnTo>
                      <a:pt x="307" y="207"/>
                    </a:lnTo>
                    <a:lnTo>
                      <a:pt x="325" y="199"/>
                    </a:lnTo>
                    <a:lnTo>
                      <a:pt x="336" y="184"/>
                    </a:lnTo>
                    <a:lnTo>
                      <a:pt x="351" y="182"/>
                    </a:lnTo>
                    <a:lnTo>
                      <a:pt x="355" y="173"/>
                    </a:lnTo>
                    <a:lnTo>
                      <a:pt x="346" y="166"/>
                    </a:lnTo>
                    <a:lnTo>
                      <a:pt x="355" y="148"/>
                    </a:lnTo>
                    <a:lnTo>
                      <a:pt x="377" y="154"/>
                    </a:lnTo>
                    <a:lnTo>
                      <a:pt x="394" y="137"/>
                    </a:lnTo>
                    <a:lnTo>
                      <a:pt x="402" y="145"/>
                    </a:lnTo>
                    <a:lnTo>
                      <a:pt x="411" y="143"/>
                    </a:lnTo>
                    <a:lnTo>
                      <a:pt x="417" y="123"/>
                    </a:lnTo>
                    <a:lnTo>
                      <a:pt x="425" y="119"/>
                    </a:lnTo>
                    <a:lnTo>
                      <a:pt x="429" y="127"/>
                    </a:lnTo>
                    <a:lnTo>
                      <a:pt x="438" y="123"/>
                    </a:lnTo>
                    <a:lnTo>
                      <a:pt x="438" y="116"/>
                    </a:lnTo>
                    <a:lnTo>
                      <a:pt x="450" y="116"/>
                    </a:lnTo>
                    <a:lnTo>
                      <a:pt x="459" y="118"/>
                    </a:lnTo>
                    <a:lnTo>
                      <a:pt x="465" y="114"/>
                    </a:lnTo>
                    <a:lnTo>
                      <a:pt x="459" y="98"/>
                    </a:lnTo>
                    <a:lnTo>
                      <a:pt x="436" y="91"/>
                    </a:lnTo>
                    <a:lnTo>
                      <a:pt x="429" y="100"/>
                    </a:lnTo>
                    <a:lnTo>
                      <a:pt x="419" y="94"/>
                    </a:lnTo>
                    <a:lnTo>
                      <a:pt x="413" y="100"/>
                    </a:lnTo>
                    <a:lnTo>
                      <a:pt x="406" y="94"/>
                    </a:lnTo>
                    <a:lnTo>
                      <a:pt x="406" y="85"/>
                    </a:lnTo>
                    <a:lnTo>
                      <a:pt x="413" y="77"/>
                    </a:lnTo>
                    <a:lnTo>
                      <a:pt x="423" y="56"/>
                    </a:lnTo>
                    <a:lnTo>
                      <a:pt x="425" y="50"/>
                    </a:lnTo>
                    <a:lnTo>
                      <a:pt x="407" y="52"/>
                    </a:lnTo>
                    <a:lnTo>
                      <a:pt x="392" y="40"/>
                    </a:lnTo>
                    <a:lnTo>
                      <a:pt x="380" y="38"/>
                    </a:lnTo>
                    <a:lnTo>
                      <a:pt x="373" y="50"/>
                    </a:lnTo>
                    <a:lnTo>
                      <a:pt x="355" y="62"/>
                    </a:lnTo>
                    <a:lnTo>
                      <a:pt x="340" y="62"/>
                    </a:lnTo>
                    <a:lnTo>
                      <a:pt x="319" y="65"/>
                    </a:lnTo>
                    <a:lnTo>
                      <a:pt x="313" y="60"/>
                    </a:lnTo>
                    <a:lnTo>
                      <a:pt x="294" y="52"/>
                    </a:lnTo>
                    <a:lnTo>
                      <a:pt x="293" y="44"/>
                    </a:lnTo>
                    <a:lnTo>
                      <a:pt x="253" y="32"/>
                    </a:lnTo>
                    <a:lnTo>
                      <a:pt x="227" y="42"/>
                    </a:lnTo>
                    <a:lnTo>
                      <a:pt x="202" y="9"/>
                    </a:lnTo>
                    <a:lnTo>
                      <a:pt x="166" y="0"/>
                    </a:lnTo>
                    <a:lnTo>
                      <a:pt x="158" y="9"/>
                    </a:lnTo>
                    <a:lnTo>
                      <a:pt x="147" y="21"/>
                    </a:lnTo>
                    <a:lnTo>
                      <a:pt x="152" y="35"/>
                    </a:lnTo>
                    <a:lnTo>
                      <a:pt x="150" y="50"/>
                    </a:lnTo>
                    <a:lnTo>
                      <a:pt x="133" y="52"/>
                    </a:lnTo>
                    <a:lnTo>
                      <a:pt x="131" y="44"/>
                    </a:lnTo>
                    <a:lnTo>
                      <a:pt x="119" y="44"/>
                    </a:lnTo>
                    <a:lnTo>
                      <a:pt x="118" y="52"/>
                    </a:lnTo>
                    <a:lnTo>
                      <a:pt x="112" y="52"/>
                    </a:lnTo>
                    <a:lnTo>
                      <a:pt x="94" y="35"/>
                    </a:lnTo>
                    <a:lnTo>
                      <a:pt x="81" y="36"/>
                    </a:lnTo>
                    <a:lnTo>
                      <a:pt x="69" y="27"/>
                    </a:lnTo>
                    <a:lnTo>
                      <a:pt x="60" y="27"/>
                    </a:lnTo>
                    <a:lnTo>
                      <a:pt x="48" y="38"/>
                    </a:lnTo>
                    <a:lnTo>
                      <a:pt x="40" y="38"/>
                    </a:lnTo>
                    <a:lnTo>
                      <a:pt x="29" y="54"/>
                    </a:lnTo>
                    <a:lnTo>
                      <a:pt x="6" y="60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3" name="Freeform 312">
                <a:extLst>
                  <a:ext uri="{FF2B5EF4-FFF2-40B4-BE49-F238E27FC236}">
                    <a16:creationId xmlns:a16="http://schemas.microsoft.com/office/drawing/2014/main" id="{34EEC3FB-9C72-4448-A88A-DB8030650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1865"/>
                <a:ext cx="104" cy="50"/>
              </a:xfrm>
              <a:custGeom>
                <a:avLst/>
                <a:gdLst>
                  <a:gd name="T0" fmla="*/ 48 w 104"/>
                  <a:gd name="T1" fmla="*/ 38 h 50"/>
                  <a:gd name="T2" fmla="*/ 38 w 104"/>
                  <a:gd name="T3" fmla="*/ 38 h 50"/>
                  <a:gd name="T4" fmla="*/ 27 w 104"/>
                  <a:gd name="T5" fmla="*/ 34 h 50"/>
                  <a:gd name="T6" fmla="*/ 29 w 104"/>
                  <a:gd name="T7" fmla="*/ 29 h 50"/>
                  <a:gd name="T8" fmla="*/ 23 w 104"/>
                  <a:gd name="T9" fmla="*/ 21 h 50"/>
                  <a:gd name="T10" fmla="*/ 23 w 104"/>
                  <a:gd name="T11" fmla="*/ 15 h 50"/>
                  <a:gd name="T12" fmla="*/ 19 w 104"/>
                  <a:gd name="T13" fmla="*/ 11 h 50"/>
                  <a:gd name="T14" fmla="*/ 11 w 104"/>
                  <a:gd name="T15" fmla="*/ 10 h 50"/>
                  <a:gd name="T16" fmla="*/ 0 w 104"/>
                  <a:gd name="T17" fmla="*/ 0 h 50"/>
                  <a:gd name="T18" fmla="*/ 18 w 104"/>
                  <a:gd name="T19" fmla="*/ 5 h 50"/>
                  <a:gd name="T20" fmla="*/ 40 w 104"/>
                  <a:gd name="T21" fmla="*/ 8 h 50"/>
                  <a:gd name="T22" fmla="*/ 47 w 104"/>
                  <a:gd name="T23" fmla="*/ 6 h 50"/>
                  <a:gd name="T24" fmla="*/ 67 w 104"/>
                  <a:gd name="T25" fmla="*/ 15 h 50"/>
                  <a:gd name="T26" fmla="*/ 86 w 104"/>
                  <a:gd name="T27" fmla="*/ 27 h 50"/>
                  <a:gd name="T28" fmla="*/ 90 w 104"/>
                  <a:gd name="T29" fmla="*/ 27 h 50"/>
                  <a:gd name="T30" fmla="*/ 98 w 104"/>
                  <a:gd name="T31" fmla="*/ 34 h 50"/>
                  <a:gd name="T32" fmla="*/ 104 w 104"/>
                  <a:gd name="T33" fmla="*/ 46 h 50"/>
                  <a:gd name="T34" fmla="*/ 102 w 104"/>
                  <a:gd name="T35" fmla="*/ 50 h 50"/>
                  <a:gd name="T36" fmla="*/ 80 w 104"/>
                  <a:gd name="T37" fmla="*/ 50 h 50"/>
                  <a:gd name="T38" fmla="*/ 65 w 104"/>
                  <a:gd name="T39" fmla="*/ 45 h 50"/>
                  <a:gd name="T40" fmla="*/ 48 w 104"/>
                  <a:gd name="T41" fmla="*/ 38 h 50"/>
                  <a:gd name="T42" fmla="*/ 48 w 104"/>
                  <a:gd name="T43" fmla="*/ 38 h 50"/>
                  <a:gd name="T44" fmla="*/ 48 w 104"/>
                  <a:gd name="T45" fmla="*/ 3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4" h="50">
                    <a:moveTo>
                      <a:pt x="48" y="38"/>
                    </a:moveTo>
                    <a:lnTo>
                      <a:pt x="38" y="38"/>
                    </a:lnTo>
                    <a:lnTo>
                      <a:pt x="27" y="34"/>
                    </a:lnTo>
                    <a:lnTo>
                      <a:pt x="29" y="29"/>
                    </a:lnTo>
                    <a:lnTo>
                      <a:pt x="23" y="21"/>
                    </a:lnTo>
                    <a:lnTo>
                      <a:pt x="23" y="15"/>
                    </a:lnTo>
                    <a:lnTo>
                      <a:pt x="19" y="11"/>
                    </a:lnTo>
                    <a:lnTo>
                      <a:pt x="11" y="10"/>
                    </a:lnTo>
                    <a:lnTo>
                      <a:pt x="0" y="0"/>
                    </a:lnTo>
                    <a:lnTo>
                      <a:pt x="18" y="5"/>
                    </a:lnTo>
                    <a:lnTo>
                      <a:pt x="40" y="8"/>
                    </a:lnTo>
                    <a:lnTo>
                      <a:pt x="47" y="6"/>
                    </a:lnTo>
                    <a:lnTo>
                      <a:pt x="67" y="15"/>
                    </a:lnTo>
                    <a:lnTo>
                      <a:pt x="86" y="27"/>
                    </a:lnTo>
                    <a:lnTo>
                      <a:pt x="90" y="27"/>
                    </a:lnTo>
                    <a:lnTo>
                      <a:pt x="98" y="34"/>
                    </a:lnTo>
                    <a:lnTo>
                      <a:pt x="104" y="46"/>
                    </a:lnTo>
                    <a:lnTo>
                      <a:pt x="102" y="50"/>
                    </a:lnTo>
                    <a:lnTo>
                      <a:pt x="80" y="50"/>
                    </a:lnTo>
                    <a:lnTo>
                      <a:pt x="65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4" name="Freeform 313">
                <a:extLst>
                  <a:ext uri="{FF2B5EF4-FFF2-40B4-BE49-F238E27FC236}">
                    <a16:creationId xmlns:a16="http://schemas.microsoft.com/office/drawing/2014/main" id="{ECD41C63-2103-4C26-AB32-16972EDAD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1945"/>
                <a:ext cx="3" cy="6"/>
              </a:xfrm>
              <a:custGeom>
                <a:avLst/>
                <a:gdLst>
                  <a:gd name="T0" fmla="*/ 0 w 3"/>
                  <a:gd name="T1" fmla="*/ 2 h 6"/>
                  <a:gd name="T2" fmla="*/ 2 w 3"/>
                  <a:gd name="T3" fmla="*/ 0 h 6"/>
                  <a:gd name="T4" fmla="*/ 3 w 3"/>
                  <a:gd name="T5" fmla="*/ 4 h 6"/>
                  <a:gd name="T6" fmla="*/ 2 w 3"/>
                  <a:gd name="T7" fmla="*/ 6 h 6"/>
                  <a:gd name="T8" fmla="*/ 0 w 3"/>
                  <a:gd name="T9" fmla="*/ 2 h 6"/>
                  <a:gd name="T10" fmla="*/ 0 w 3"/>
                  <a:gd name="T11" fmla="*/ 2 h 6"/>
                  <a:gd name="T12" fmla="*/ 0 w 3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6">
                    <a:moveTo>
                      <a:pt x="0" y="2"/>
                    </a:moveTo>
                    <a:lnTo>
                      <a:pt x="2" y="0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5" name="Freeform 314">
                <a:extLst>
                  <a:ext uri="{FF2B5EF4-FFF2-40B4-BE49-F238E27FC236}">
                    <a16:creationId xmlns:a16="http://schemas.microsoft.com/office/drawing/2014/main" id="{DDE3DD1A-B95A-48AA-8749-DC68B4822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1894"/>
                <a:ext cx="264" cy="117"/>
              </a:xfrm>
              <a:custGeom>
                <a:avLst/>
                <a:gdLst>
                  <a:gd name="T0" fmla="*/ 255 w 264"/>
                  <a:gd name="T1" fmla="*/ 50 h 117"/>
                  <a:gd name="T2" fmla="*/ 262 w 264"/>
                  <a:gd name="T3" fmla="*/ 90 h 117"/>
                  <a:gd name="T4" fmla="*/ 248 w 264"/>
                  <a:gd name="T5" fmla="*/ 87 h 117"/>
                  <a:gd name="T6" fmla="*/ 228 w 264"/>
                  <a:gd name="T7" fmla="*/ 91 h 117"/>
                  <a:gd name="T8" fmla="*/ 210 w 264"/>
                  <a:gd name="T9" fmla="*/ 89 h 117"/>
                  <a:gd name="T10" fmla="*/ 176 w 264"/>
                  <a:gd name="T11" fmla="*/ 98 h 117"/>
                  <a:gd name="T12" fmla="*/ 147 w 264"/>
                  <a:gd name="T13" fmla="*/ 100 h 117"/>
                  <a:gd name="T14" fmla="*/ 135 w 264"/>
                  <a:gd name="T15" fmla="*/ 117 h 117"/>
                  <a:gd name="T16" fmla="*/ 137 w 264"/>
                  <a:gd name="T17" fmla="*/ 106 h 117"/>
                  <a:gd name="T18" fmla="*/ 121 w 264"/>
                  <a:gd name="T19" fmla="*/ 100 h 117"/>
                  <a:gd name="T20" fmla="*/ 112 w 264"/>
                  <a:gd name="T21" fmla="*/ 104 h 117"/>
                  <a:gd name="T22" fmla="*/ 94 w 264"/>
                  <a:gd name="T23" fmla="*/ 110 h 117"/>
                  <a:gd name="T24" fmla="*/ 71 w 264"/>
                  <a:gd name="T25" fmla="*/ 98 h 117"/>
                  <a:gd name="T26" fmla="*/ 60 w 264"/>
                  <a:gd name="T27" fmla="*/ 98 h 117"/>
                  <a:gd name="T28" fmla="*/ 54 w 264"/>
                  <a:gd name="T29" fmla="*/ 104 h 117"/>
                  <a:gd name="T30" fmla="*/ 39 w 264"/>
                  <a:gd name="T31" fmla="*/ 102 h 117"/>
                  <a:gd name="T32" fmla="*/ 29 w 264"/>
                  <a:gd name="T33" fmla="*/ 106 h 117"/>
                  <a:gd name="T34" fmla="*/ 19 w 264"/>
                  <a:gd name="T35" fmla="*/ 113 h 117"/>
                  <a:gd name="T36" fmla="*/ 23 w 264"/>
                  <a:gd name="T37" fmla="*/ 104 h 117"/>
                  <a:gd name="T38" fmla="*/ 21 w 264"/>
                  <a:gd name="T39" fmla="*/ 94 h 117"/>
                  <a:gd name="T40" fmla="*/ 12 w 264"/>
                  <a:gd name="T41" fmla="*/ 100 h 117"/>
                  <a:gd name="T42" fmla="*/ 17 w 264"/>
                  <a:gd name="T43" fmla="*/ 92 h 117"/>
                  <a:gd name="T44" fmla="*/ 14 w 264"/>
                  <a:gd name="T45" fmla="*/ 88 h 117"/>
                  <a:gd name="T46" fmla="*/ 10 w 264"/>
                  <a:gd name="T47" fmla="*/ 75 h 117"/>
                  <a:gd name="T48" fmla="*/ 0 w 264"/>
                  <a:gd name="T49" fmla="*/ 71 h 117"/>
                  <a:gd name="T50" fmla="*/ 8 w 264"/>
                  <a:gd name="T51" fmla="*/ 69 h 117"/>
                  <a:gd name="T52" fmla="*/ 10 w 264"/>
                  <a:gd name="T53" fmla="*/ 61 h 117"/>
                  <a:gd name="T54" fmla="*/ 10 w 264"/>
                  <a:gd name="T55" fmla="*/ 50 h 117"/>
                  <a:gd name="T56" fmla="*/ 2 w 264"/>
                  <a:gd name="T57" fmla="*/ 46 h 117"/>
                  <a:gd name="T58" fmla="*/ 14 w 264"/>
                  <a:gd name="T59" fmla="*/ 33 h 117"/>
                  <a:gd name="T60" fmla="*/ 31 w 264"/>
                  <a:gd name="T61" fmla="*/ 29 h 117"/>
                  <a:gd name="T62" fmla="*/ 46 w 264"/>
                  <a:gd name="T63" fmla="*/ 29 h 117"/>
                  <a:gd name="T64" fmla="*/ 41 w 264"/>
                  <a:gd name="T65" fmla="*/ 21 h 117"/>
                  <a:gd name="T66" fmla="*/ 46 w 264"/>
                  <a:gd name="T67" fmla="*/ 13 h 117"/>
                  <a:gd name="T68" fmla="*/ 68 w 264"/>
                  <a:gd name="T69" fmla="*/ 17 h 117"/>
                  <a:gd name="T70" fmla="*/ 98 w 264"/>
                  <a:gd name="T71" fmla="*/ 2 h 117"/>
                  <a:gd name="T72" fmla="*/ 121 w 264"/>
                  <a:gd name="T73" fmla="*/ 0 h 117"/>
                  <a:gd name="T74" fmla="*/ 139 w 264"/>
                  <a:gd name="T75" fmla="*/ 8 h 117"/>
                  <a:gd name="T76" fmla="*/ 156 w 264"/>
                  <a:gd name="T77" fmla="*/ 17 h 117"/>
                  <a:gd name="T78" fmla="*/ 179 w 264"/>
                  <a:gd name="T79" fmla="*/ 19 h 117"/>
                  <a:gd name="T80" fmla="*/ 200 w 264"/>
                  <a:gd name="T81" fmla="*/ 21 h 117"/>
                  <a:gd name="T82" fmla="*/ 218 w 264"/>
                  <a:gd name="T83" fmla="*/ 6 h 117"/>
                  <a:gd name="T84" fmla="*/ 239 w 264"/>
                  <a:gd name="T85" fmla="*/ 10 h 117"/>
                  <a:gd name="T86" fmla="*/ 250 w 264"/>
                  <a:gd name="T87" fmla="*/ 35 h 117"/>
                  <a:gd name="T88" fmla="*/ 262 w 264"/>
                  <a:gd name="T89" fmla="*/ 44 h 117"/>
                  <a:gd name="T90" fmla="*/ 262 w 264"/>
                  <a:gd name="T91" fmla="*/ 4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4" h="117">
                    <a:moveTo>
                      <a:pt x="262" y="44"/>
                    </a:moveTo>
                    <a:lnTo>
                      <a:pt x="255" y="50"/>
                    </a:lnTo>
                    <a:lnTo>
                      <a:pt x="264" y="79"/>
                    </a:lnTo>
                    <a:lnTo>
                      <a:pt x="262" y="90"/>
                    </a:lnTo>
                    <a:lnTo>
                      <a:pt x="252" y="92"/>
                    </a:lnTo>
                    <a:lnTo>
                      <a:pt x="248" y="87"/>
                    </a:lnTo>
                    <a:lnTo>
                      <a:pt x="237" y="84"/>
                    </a:lnTo>
                    <a:lnTo>
                      <a:pt x="228" y="91"/>
                    </a:lnTo>
                    <a:lnTo>
                      <a:pt x="224" y="87"/>
                    </a:lnTo>
                    <a:lnTo>
                      <a:pt x="210" y="89"/>
                    </a:lnTo>
                    <a:lnTo>
                      <a:pt x="193" y="94"/>
                    </a:lnTo>
                    <a:lnTo>
                      <a:pt x="176" y="98"/>
                    </a:lnTo>
                    <a:lnTo>
                      <a:pt x="168" y="96"/>
                    </a:lnTo>
                    <a:lnTo>
                      <a:pt x="147" y="100"/>
                    </a:lnTo>
                    <a:lnTo>
                      <a:pt x="147" y="110"/>
                    </a:lnTo>
                    <a:lnTo>
                      <a:pt x="135" y="117"/>
                    </a:lnTo>
                    <a:lnTo>
                      <a:pt x="137" y="113"/>
                    </a:lnTo>
                    <a:lnTo>
                      <a:pt x="137" y="106"/>
                    </a:lnTo>
                    <a:lnTo>
                      <a:pt x="137" y="100"/>
                    </a:lnTo>
                    <a:lnTo>
                      <a:pt x="121" y="100"/>
                    </a:lnTo>
                    <a:lnTo>
                      <a:pt x="117" y="102"/>
                    </a:lnTo>
                    <a:lnTo>
                      <a:pt x="112" y="104"/>
                    </a:lnTo>
                    <a:lnTo>
                      <a:pt x="106" y="108"/>
                    </a:lnTo>
                    <a:lnTo>
                      <a:pt x="94" y="110"/>
                    </a:lnTo>
                    <a:lnTo>
                      <a:pt x="87" y="110"/>
                    </a:lnTo>
                    <a:lnTo>
                      <a:pt x="71" y="98"/>
                    </a:lnTo>
                    <a:lnTo>
                      <a:pt x="68" y="94"/>
                    </a:lnTo>
                    <a:lnTo>
                      <a:pt x="60" y="98"/>
                    </a:lnTo>
                    <a:lnTo>
                      <a:pt x="62" y="104"/>
                    </a:lnTo>
                    <a:lnTo>
                      <a:pt x="54" y="104"/>
                    </a:lnTo>
                    <a:lnTo>
                      <a:pt x="42" y="108"/>
                    </a:lnTo>
                    <a:lnTo>
                      <a:pt x="39" y="102"/>
                    </a:lnTo>
                    <a:lnTo>
                      <a:pt x="35" y="100"/>
                    </a:lnTo>
                    <a:lnTo>
                      <a:pt x="29" y="106"/>
                    </a:lnTo>
                    <a:lnTo>
                      <a:pt x="27" y="110"/>
                    </a:lnTo>
                    <a:lnTo>
                      <a:pt x="19" y="113"/>
                    </a:lnTo>
                    <a:lnTo>
                      <a:pt x="19" y="110"/>
                    </a:lnTo>
                    <a:lnTo>
                      <a:pt x="23" y="104"/>
                    </a:lnTo>
                    <a:lnTo>
                      <a:pt x="25" y="98"/>
                    </a:lnTo>
                    <a:lnTo>
                      <a:pt x="21" y="94"/>
                    </a:lnTo>
                    <a:lnTo>
                      <a:pt x="16" y="98"/>
                    </a:lnTo>
                    <a:lnTo>
                      <a:pt x="12" y="100"/>
                    </a:lnTo>
                    <a:lnTo>
                      <a:pt x="12" y="94"/>
                    </a:lnTo>
                    <a:lnTo>
                      <a:pt x="17" y="92"/>
                    </a:lnTo>
                    <a:lnTo>
                      <a:pt x="19" y="90"/>
                    </a:lnTo>
                    <a:lnTo>
                      <a:pt x="14" y="88"/>
                    </a:lnTo>
                    <a:lnTo>
                      <a:pt x="14" y="79"/>
                    </a:lnTo>
                    <a:lnTo>
                      <a:pt x="10" y="75"/>
                    </a:lnTo>
                    <a:lnTo>
                      <a:pt x="4" y="75"/>
                    </a:lnTo>
                    <a:lnTo>
                      <a:pt x="0" y="71"/>
                    </a:lnTo>
                    <a:lnTo>
                      <a:pt x="2" y="67"/>
                    </a:lnTo>
                    <a:lnTo>
                      <a:pt x="8" y="69"/>
                    </a:lnTo>
                    <a:lnTo>
                      <a:pt x="10" y="65"/>
                    </a:lnTo>
                    <a:lnTo>
                      <a:pt x="10" y="61"/>
                    </a:lnTo>
                    <a:lnTo>
                      <a:pt x="8" y="54"/>
                    </a:lnTo>
                    <a:lnTo>
                      <a:pt x="10" y="50"/>
                    </a:lnTo>
                    <a:lnTo>
                      <a:pt x="2" y="50"/>
                    </a:lnTo>
                    <a:lnTo>
                      <a:pt x="2" y="46"/>
                    </a:lnTo>
                    <a:lnTo>
                      <a:pt x="8" y="37"/>
                    </a:lnTo>
                    <a:lnTo>
                      <a:pt x="14" y="33"/>
                    </a:lnTo>
                    <a:lnTo>
                      <a:pt x="21" y="33"/>
                    </a:lnTo>
                    <a:lnTo>
                      <a:pt x="31" y="29"/>
                    </a:lnTo>
                    <a:lnTo>
                      <a:pt x="39" y="31"/>
                    </a:lnTo>
                    <a:lnTo>
                      <a:pt x="46" y="29"/>
                    </a:lnTo>
                    <a:lnTo>
                      <a:pt x="48" y="25"/>
                    </a:lnTo>
                    <a:lnTo>
                      <a:pt x="41" y="21"/>
                    </a:lnTo>
                    <a:lnTo>
                      <a:pt x="42" y="15"/>
                    </a:lnTo>
                    <a:lnTo>
                      <a:pt x="46" y="13"/>
                    </a:lnTo>
                    <a:lnTo>
                      <a:pt x="62" y="13"/>
                    </a:lnTo>
                    <a:lnTo>
                      <a:pt x="68" y="17"/>
                    </a:lnTo>
                    <a:lnTo>
                      <a:pt x="81" y="8"/>
                    </a:lnTo>
                    <a:lnTo>
                      <a:pt x="98" y="2"/>
                    </a:lnTo>
                    <a:lnTo>
                      <a:pt x="114" y="2"/>
                    </a:lnTo>
                    <a:lnTo>
                      <a:pt x="121" y="0"/>
                    </a:lnTo>
                    <a:lnTo>
                      <a:pt x="127" y="10"/>
                    </a:lnTo>
                    <a:lnTo>
                      <a:pt x="139" y="8"/>
                    </a:lnTo>
                    <a:lnTo>
                      <a:pt x="150" y="17"/>
                    </a:lnTo>
                    <a:lnTo>
                      <a:pt x="156" y="17"/>
                    </a:lnTo>
                    <a:lnTo>
                      <a:pt x="169" y="21"/>
                    </a:lnTo>
                    <a:lnTo>
                      <a:pt x="179" y="19"/>
                    </a:lnTo>
                    <a:lnTo>
                      <a:pt x="189" y="21"/>
                    </a:lnTo>
                    <a:lnTo>
                      <a:pt x="200" y="21"/>
                    </a:lnTo>
                    <a:lnTo>
                      <a:pt x="218" y="12"/>
                    </a:lnTo>
                    <a:lnTo>
                      <a:pt x="218" y="6"/>
                    </a:lnTo>
                    <a:lnTo>
                      <a:pt x="229" y="10"/>
                    </a:lnTo>
                    <a:lnTo>
                      <a:pt x="239" y="10"/>
                    </a:lnTo>
                    <a:lnTo>
                      <a:pt x="248" y="23"/>
                    </a:lnTo>
                    <a:lnTo>
                      <a:pt x="250" y="35"/>
                    </a:lnTo>
                    <a:lnTo>
                      <a:pt x="260" y="41"/>
                    </a:lnTo>
                    <a:lnTo>
                      <a:pt x="262" y="44"/>
                    </a:lnTo>
                    <a:lnTo>
                      <a:pt x="262" y="44"/>
                    </a:lnTo>
                    <a:lnTo>
                      <a:pt x="262" y="4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6" name="Freeform 315">
                <a:extLst>
                  <a:ext uri="{FF2B5EF4-FFF2-40B4-BE49-F238E27FC236}">
                    <a16:creationId xmlns:a16="http://schemas.microsoft.com/office/drawing/2014/main" id="{E7E064D6-5CB1-4F32-8D7B-55B945AFF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158"/>
                <a:ext cx="10" cy="8"/>
              </a:xfrm>
              <a:custGeom>
                <a:avLst/>
                <a:gdLst>
                  <a:gd name="T0" fmla="*/ 0 w 10"/>
                  <a:gd name="T1" fmla="*/ 5 h 8"/>
                  <a:gd name="T2" fmla="*/ 0 w 10"/>
                  <a:gd name="T3" fmla="*/ 8 h 8"/>
                  <a:gd name="T4" fmla="*/ 10 w 10"/>
                  <a:gd name="T5" fmla="*/ 2 h 8"/>
                  <a:gd name="T6" fmla="*/ 7 w 10"/>
                  <a:gd name="T7" fmla="*/ 0 h 8"/>
                  <a:gd name="T8" fmla="*/ 0 w 10"/>
                  <a:gd name="T9" fmla="*/ 5 h 8"/>
                  <a:gd name="T10" fmla="*/ 0 w 10"/>
                  <a:gd name="T11" fmla="*/ 5 h 8"/>
                  <a:gd name="T12" fmla="*/ 0 w 10"/>
                  <a:gd name="T1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8">
                    <a:moveTo>
                      <a:pt x="0" y="5"/>
                    </a:moveTo>
                    <a:lnTo>
                      <a:pt x="0" y="8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7" name="Freeform 316">
                <a:extLst>
                  <a:ext uri="{FF2B5EF4-FFF2-40B4-BE49-F238E27FC236}">
                    <a16:creationId xmlns:a16="http://schemas.microsoft.com/office/drawing/2014/main" id="{A1E3A21C-9D9E-4BEA-94C0-F246322D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38"/>
                <a:ext cx="276" cy="248"/>
              </a:xfrm>
              <a:custGeom>
                <a:avLst/>
                <a:gdLst>
                  <a:gd name="T0" fmla="*/ 249 w 276"/>
                  <a:gd name="T1" fmla="*/ 244 h 248"/>
                  <a:gd name="T2" fmla="*/ 229 w 276"/>
                  <a:gd name="T3" fmla="*/ 242 h 248"/>
                  <a:gd name="T4" fmla="*/ 210 w 276"/>
                  <a:gd name="T5" fmla="*/ 240 h 248"/>
                  <a:gd name="T6" fmla="*/ 191 w 276"/>
                  <a:gd name="T7" fmla="*/ 232 h 248"/>
                  <a:gd name="T8" fmla="*/ 187 w 276"/>
                  <a:gd name="T9" fmla="*/ 217 h 248"/>
                  <a:gd name="T10" fmla="*/ 177 w 276"/>
                  <a:gd name="T11" fmla="*/ 216 h 248"/>
                  <a:gd name="T12" fmla="*/ 140 w 276"/>
                  <a:gd name="T13" fmla="*/ 222 h 248"/>
                  <a:gd name="T14" fmla="*/ 129 w 276"/>
                  <a:gd name="T15" fmla="*/ 217 h 248"/>
                  <a:gd name="T16" fmla="*/ 114 w 276"/>
                  <a:gd name="T17" fmla="*/ 206 h 248"/>
                  <a:gd name="T18" fmla="*/ 102 w 276"/>
                  <a:gd name="T19" fmla="*/ 191 h 248"/>
                  <a:gd name="T20" fmla="*/ 88 w 276"/>
                  <a:gd name="T21" fmla="*/ 173 h 248"/>
                  <a:gd name="T22" fmla="*/ 69 w 276"/>
                  <a:gd name="T23" fmla="*/ 166 h 248"/>
                  <a:gd name="T24" fmla="*/ 54 w 276"/>
                  <a:gd name="T25" fmla="*/ 158 h 248"/>
                  <a:gd name="T26" fmla="*/ 44 w 276"/>
                  <a:gd name="T27" fmla="*/ 125 h 248"/>
                  <a:gd name="T28" fmla="*/ 17 w 276"/>
                  <a:gd name="T29" fmla="*/ 102 h 248"/>
                  <a:gd name="T30" fmla="*/ 29 w 276"/>
                  <a:gd name="T31" fmla="*/ 67 h 248"/>
                  <a:gd name="T32" fmla="*/ 7 w 276"/>
                  <a:gd name="T33" fmla="*/ 46 h 248"/>
                  <a:gd name="T34" fmla="*/ 0 w 276"/>
                  <a:gd name="T35" fmla="*/ 6 h 248"/>
                  <a:gd name="T36" fmla="*/ 24 w 276"/>
                  <a:gd name="T37" fmla="*/ 12 h 248"/>
                  <a:gd name="T38" fmla="*/ 42 w 276"/>
                  <a:gd name="T39" fmla="*/ 7 h 248"/>
                  <a:gd name="T40" fmla="*/ 59 w 276"/>
                  <a:gd name="T41" fmla="*/ 6 h 248"/>
                  <a:gd name="T42" fmla="*/ 68 w 276"/>
                  <a:gd name="T43" fmla="*/ 26 h 248"/>
                  <a:gd name="T44" fmla="*/ 71 w 276"/>
                  <a:gd name="T45" fmla="*/ 33 h 248"/>
                  <a:gd name="T46" fmla="*/ 81 w 276"/>
                  <a:gd name="T47" fmla="*/ 38 h 248"/>
                  <a:gd name="T48" fmla="*/ 87 w 276"/>
                  <a:gd name="T49" fmla="*/ 40 h 248"/>
                  <a:gd name="T50" fmla="*/ 92 w 276"/>
                  <a:gd name="T51" fmla="*/ 50 h 248"/>
                  <a:gd name="T52" fmla="*/ 102 w 276"/>
                  <a:gd name="T53" fmla="*/ 56 h 248"/>
                  <a:gd name="T54" fmla="*/ 125 w 276"/>
                  <a:gd name="T55" fmla="*/ 54 h 248"/>
                  <a:gd name="T56" fmla="*/ 137 w 276"/>
                  <a:gd name="T57" fmla="*/ 54 h 248"/>
                  <a:gd name="T58" fmla="*/ 144 w 276"/>
                  <a:gd name="T59" fmla="*/ 48 h 248"/>
                  <a:gd name="T60" fmla="*/ 160 w 276"/>
                  <a:gd name="T61" fmla="*/ 42 h 248"/>
                  <a:gd name="T62" fmla="*/ 202 w 276"/>
                  <a:gd name="T63" fmla="*/ 31 h 248"/>
                  <a:gd name="T64" fmla="*/ 220 w 276"/>
                  <a:gd name="T65" fmla="*/ 36 h 248"/>
                  <a:gd name="T66" fmla="*/ 249 w 276"/>
                  <a:gd name="T67" fmla="*/ 71 h 248"/>
                  <a:gd name="T68" fmla="*/ 237 w 276"/>
                  <a:gd name="T69" fmla="*/ 100 h 248"/>
                  <a:gd name="T70" fmla="*/ 238 w 276"/>
                  <a:gd name="T71" fmla="*/ 137 h 248"/>
                  <a:gd name="T72" fmla="*/ 249 w 276"/>
                  <a:gd name="T73" fmla="*/ 139 h 248"/>
                  <a:gd name="T74" fmla="*/ 249 w 276"/>
                  <a:gd name="T75" fmla="*/ 160 h 248"/>
                  <a:gd name="T76" fmla="*/ 243 w 276"/>
                  <a:gd name="T77" fmla="*/ 172 h 248"/>
                  <a:gd name="T78" fmla="*/ 267 w 276"/>
                  <a:gd name="T79" fmla="*/ 203 h 248"/>
                  <a:gd name="T80" fmla="*/ 276 w 276"/>
                  <a:gd name="T81" fmla="*/ 214 h 248"/>
                  <a:gd name="T82" fmla="*/ 258 w 276"/>
                  <a:gd name="T83" fmla="*/ 232 h 248"/>
                  <a:gd name="T84" fmla="*/ 252 w 276"/>
                  <a:gd name="T85" fmla="*/ 248 h 248"/>
                  <a:gd name="T86" fmla="*/ 252 w 276"/>
                  <a:gd name="T87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6" h="248">
                    <a:moveTo>
                      <a:pt x="252" y="248"/>
                    </a:moveTo>
                    <a:lnTo>
                      <a:pt x="249" y="244"/>
                    </a:lnTo>
                    <a:lnTo>
                      <a:pt x="238" y="244"/>
                    </a:lnTo>
                    <a:lnTo>
                      <a:pt x="229" y="242"/>
                    </a:lnTo>
                    <a:lnTo>
                      <a:pt x="220" y="244"/>
                    </a:lnTo>
                    <a:lnTo>
                      <a:pt x="210" y="240"/>
                    </a:lnTo>
                    <a:lnTo>
                      <a:pt x="196" y="238"/>
                    </a:lnTo>
                    <a:lnTo>
                      <a:pt x="191" y="232"/>
                    </a:lnTo>
                    <a:lnTo>
                      <a:pt x="189" y="229"/>
                    </a:lnTo>
                    <a:lnTo>
                      <a:pt x="187" y="217"/>
                    </a:lnTo>
                    <a:lnTo>
                      <a:pt x="181" y="214"/>
                    </a:lnTo>
                    <a:lnTo>
                      <a:pt x="177" y="216"/>
                    </a:lnTo>
                    <a:lnTo>
                      <a:pt x="169" y="222"/>
                    </a:lnTo>
                    <a:lnTo>
                      <a:pt x="140" y="222"/>
                    </a:lnTo>
                    <a:lnTo>
                      <a:pt x="137" y="220"/>
                    </a:lnTo>
                    <a:lnTo>
                      <a:pt x="129" y="217"/>
                    </a:lnTo>
                    <a:lnTo>
                      <a:pt x="119" y="206"/>
                    </a:lnTo>
                    <a:lnTo>
                      <a:pt x="114" y="206"/>
                    </a:lnTo>
                    <a:lnTo>
                      <a:pt x="104" y="199"/>
                    </a:lnTo>
                    <a:lnTo>
                      <a:pt x="102" y="191"/>
                    </a:lnTo>
                    <a:lnTo>
                      <a:pt x="98" y="185"/>
                    </a:lnTo>
                    <a:lnTo>
                      <a:pt x="88" y="173"/>
                    </a:lnTo>
                    <a:lnTo>
                      <a:pt x="87" y="166"/>
                    </a:lnTo>
                    <a:lnTo>
                      <a:pt x="69" y="166"/>
                    </a:lnTo>
                    <a:lnTo>
                      <a:pt x="61" y="168"/>
                    </a:lnTo>
                    <a:lnTo>
                      <a:pt x="54" y="158"/>
                    </a:lnTo>
                    <a:lnTo>
                      <a:pt x="56" y="141"/>
                    </a:lnTo>
                    <a:lnTo>
                      <a:pt x="44" y="125"/>
                    </a:lnTo>
                    <a:lnTo>
                      <a:pt x="33" y="123"/>
                    </a:lnTo>
                    <a:lnTo>
                      <a:pt x="17" y="102"/>
                    </a:lnTo>
                    <a:lnTo>
                      <a:pt x="33" y="75"/>
                    </a:lnTo>
                    <a:lnTo>
                      <a:pt x="29" y="67"/>
                    </a:lnTo>
                    <a:lnTo>
                      <a:pt x="21" y="67"/>
                    </a:lnTo>
                    <a:lnTo>
                      <a:pt x="7" y="46"/>
                    </a:lnTo>
                    <a:lnTo>
                      <a:pt x="9" y="34"/>
                    </a:lnTo>
                    <a:lnTo>
                      <a:pt x="0" y="6"/>
                    </a:lnTo>
                    <a:lnTo>
                      <a:pt x="8" y="0"/>
                    </a:lnTo>
                    <a:lnTo>
                      <a:pt x="24" y="12"/>
                    </a:lnTo>
                    <a:lnTo>
                      <a:pt x="33" y="10"/>
                    </a:lnTo>
                    <a:lnTo>
                      <a:pt x="42" y="7"/>
                    </a:lnTo>
                    <a:lnTo>
                      <a:pt x="58" y="2"/>
                    </a:lnTo>
                    <a:lnTo>
                      <a:pt x="59" y="6"/>
                    </a:lnTo>
                    <a:lnTo>
                      <a:pt x="58" y="21"/>
                    </a:lnTo>
                    <a:lnTo>
                      <a:pt x="68" y="26"/>
                    </a:lnTo>
                    <a:lnTo>
                      <a:pt x="68" y="27"/>
                    </a:lnTo>
                    <a:lnTo>
                      <a:pt x="71" y="33"/>
                    </a:lnTo>
                    <a:lnTo>
                      <a:pt x="75" y="36"/>
                    </a:lnTo>
                    <a:lnTo>
                      <a:pt x="81" y="38"/>
                    </a:lnTo>
                    <a:lnTo>
                      <a:pt x="87" y="40"/>
                    </a:lnTo>
                    <a:lnTo>
                      <a:pt x="87" y="40"/>
                    </a:lnTo>
                    <a:lnTo>
                      <a:pt x="88" y="46"/>
                    </a:lnTo>
                    <a:lnTo>
                      <a:pt x="92" y="50"/>
                    </a:lnTo>
                    <a:lnTo>
                      <a:pt x="102" y="56"/>
                    </a:lnTo>
                    <a:lnTo>
                      <a:pt x="102" y="56"/>
                    </a:lnTo>
                    <a:lnTo>
                      <a:pt x="114" y="56"/>
                    </a:lnTo>
                    <a:lnTo>
                      <a:pt x="125" y="54"/>
                    </a:lnTo>
                    <a:lnTo>
                      <a:pt x="125" y="54"/>
                    </a:lnTo>
                    <a:lnTo>
                      <a:pt x="137" y="54"/>
                    </a:lnTo>
                    <a:lnTo>
                      <a:pt x="140" y="52"/>
                    </a:lnTo>
                    <a:lnTo>
                      <a:pt x="144" y="48"/>
                    </a:lnTo>
                    <a:lnTo>
                      <a:pt x="144" y="41"/>
                    </a:lnTo>
                    <a:lnTo>
                      <a:pt x="160" y="42"/>
                    </a:lnTo>
                    <a:lnTo>
                      <a:pt x="167" y="27"/>
                    </a:lnTo>
                    <a:lnTo>
                      <a:pt x="202" y="31"/>
                    </a:lnTo>
                    <a:lnTo>
                      <a:pt x="208" y="36"/>
                    </a:lnTo>
                    <a:lnTo>
                      <a:pt x="220" y="36"/>
                    </a:lnTo>
                    <a:lnTo>
                      <a:pt x="246" y="56"/>
                    </a:lnTo>
                    <a:lnTo>
                      <a:pt x="249" y="71"/>
                    </a:lnTo>
                    <a:lnTo>
                      <a:pt x="249" y="85"/>
                    </a:lnTo>
                    <a:lnTo>
                      <a:pt x="237" y="100"/>
                    </a:lnTo>
                    <a:lnTo>
                      <a:pt x="240" y="123"/>
                    </a:lnTo>
                    <a:lnTo>
                      <a:pt x="238" y="137"/>
                    </a:lnTo>
                    <a:lnTo>
                      <a:pt x="244" y="145"/>
                    </a:lnTo>
                    <a:lnTo>
                      <a:pt x="249" y="139"/>
                    </a:lnTo>
                    <a:lnTo>
                      <a:pt x="255" y="148"/>
                    </a:lnTo>
                    <a:lnTo>
                      <a:pt x="249" y="160"/>
                    </a:lnTo>
                    <a:lnTo>
                      <a:pt x="243" y="172"/>
                    </a:lnTo>
                    <a:lnTo>
                      <a:pt x="243" y="172"/>
                    </a:lnTo>
                    <a:lnTo>
                      <a:pt x="243" y="181"/>
                    </a:lnTo>
                    <a:lnTo>
                      <a:pt x="267" y="203"/>
                    </a:lnTo>
                    <a:lnTo>
                      <a:pt x="267" y="211"/>
                    </a:lnTo>
                    <a:lnTo>
                      <a:pt x="276" y="214"/>
                    </a:lnTo>
                    <a:lnTo>
                      <a:pt x="276" y="223"/>
                    </a:lnTo>
                    <a:lnTo>
                      <a:pt x="258" y="232"/>
                    </a:lnTo>
                    <a:lnTo>
                      <a:pt x="255" y="244"/>
                    </a:lnTo>
                    <a:lnTo>
                      <a:pt x="252" y="248"/>
                    </a:lnTo>
                    <a:lnTo>
                      <a:pt x="252" y="248"/>
                    </a:lnTo>
                    <a:lnTo>
                      <a:pt x="252" y="24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8" name="Freeform 317">
                <a:extLst>
                  <a:ext uri="{FF2B5EF4-FFF2-40B4-BE49-F238E27FC236}">
                    <a16:creationId xmlns:a16="http://schemas.microsoft.com/office/drawing/2014/main" id="{CF7D6129-7832-49EA-98DF-D2F5F0337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1879"/>
                <a:ext cx="199" cy="140"/>
              </a:xfrm>
              <a:custGeom>
                <a:avLst/>
                <a:gdLst>
                  <a:gd name="T0" fmla="*/ 31 w 199"/>
                  <a:gd name="T1" fmla="*/ 17 h 140"/>
                  <a:gd name="T2" fmla="*/ 13 w 199"/>
                  <a:gd name="T3" fmla="*/ 6 h 140"/>
                  <a:gd name="T4" fmla="*/ 0 w 199"/>
                  <a:gd name="T5" fmla="*/ 12 h 140"/>
                  <a:gd name="T6" fmla="*/ 2 w 199"/>
                  <a:gd name="T7" fmla="*/ 19 h 140"/>
                  <a:gd name="T8" fmla="*/ 3 w 199"/>
                  <a:gd name="T9" fmla="*/ 15 h 140"/>
                  <a:gd name="T10" fmla="*/ 7 w 199"/>
                  <a:gd name="T11" fmla="*/ 12 h 140"/>
                  <a:gd name="T12" fmla="*/ 13 w 199"/>
                  <a:gd name="T13" fmla="*/ 12 h 140"/>
                  <a:gd name="T14" fmla="*/ 19 w 199"/>
                  <a:gd name="T15" fmla="*/ 15 h 140"/>
                  <a:gd name="T16" fmla="*/ 23 w 199"/>
                  <a:gd name="T17" fmla="*/ 23 h 140"/>
                  <a:gd name="T18" fmla="*/ 29 w 199"/>
                  <a:gd name="T19" fmla="*/ 29 h 140"/>
                  <a:gd name="T20" fmla="*/ 32 w 199"/>
                  <a:gd name="T21" fmla="*/ 35 h 140"/>
                  <a:gd name="T22" fmla="*/ 27 w 199"/>
                  <a:gd name="T23" fmla="*/ 38 h 140"/>
                  <a:gd name="T24" fmla="*/ 13 w 199"/>
                  <a:gd name="T25" fmla="*/ 42 h 140"/>
                  <a:gd name="T26" fmla="*/ 7 w 199"/>
                  <a:gd name="T27" fmla="*/ 40 h 140"/>
                  <a:gd name="T28" fmla="*/ 3 w 199"/>
                  <a:gd name="T29" fmla="*/ 44 h 140"/>
                  <a:gd name="T30" fmla="*/ 3 w 199"/>
                  <a:gd name="T31" fmla="*/ 48 h 140"/>
                  <a:gd name="T32" fmla="*/ 7 w 199"/>
                  <a:gd name="T33" fmla="*/ 50 h 140"/>
                  <a:gd name="T34" fmla="*/ 13 w 199"/>
                  <a:gd name="T35" fmla="*/ 50 h 140"/>
                  <a:gd name="T36" fmla="*/ 15 w 199"/>
                  <a:gd name="T37" fmla="*/ 56 h 140"/>
                  <a:gd name="T38" fmla="*/ 15 w 199"/>
                  <a:gd name="T39" fmla="*/ 60 h 140"/>
                  <a:gd name="T40" fmla="*/ 13 w 199"/>
                  <a:gd name="T41" fmla="*/ 60 h 140"/>
                  <a:gd name="T42" fmla="*/ 11 w 199"/>
                  <a:gd name="T43" fmla="*/ 61 h 140"/>
                  <a:gd name="T44" fmla="*/ 15 w 199"/>
                  <a:gd name="T45" fmla="*/ 65 h 140"/>
                  <a:gd name="T46" fmla="*/ 21 w 199"/>
                  <a:gd name="T47" fmla="*/ 71 h 140"/>
                  <a:gd name="T48" fmla="*/ 37 w 199"/>
                  <a:gd name="T49" fmla="*/ 102 h 140"/>
                  <a:gd name="T50" fmla="*/ 79 w 199"/>
                  <a:gd name="T51" fmla="*/ 90 h 140"/>
                  <a:gd name="T52" fmla="*/ 96 w 199"/>
                  <a:gd name="T53" fmla="*/ 96 h 140"/>
                  <a:gd name="T54" fmla="*/ 124 w 199"/>
                  <a:gd name="T55" fmla="*/ 131 h 140"/>
                  <a:gd name="T56" fmla="*/ 144 w 199"/>
                  <a:gd name="T57" fmla="*/ 140 h 140"/>
                  <a:gd name="T58" fmla="*/ 174 w 199"/>
                  <a:gd name="T59" fmla="*/ 113 h 140"/>
                  <a:gd name="T60" fmla="*/ 199 w 199"/>
                  <a:gd name="T61" fmla="*/ 98 h 140"/>
                  <a:gd name="T62" fmla="*/ 184 w 199"/>
                  <a:gd name="T63" fmla="*/ 88 h 140"/>
                  <a:gd name="T64" fmla="*/ 157 w 199"/>
                  <a:gd name="T65" fmla="*/ 77 h 140"/>
                  <a:gd name="T66" fmla="*/ 141 w 199"/>
                  <a:gd name="T67" fmla="*/ 44 h 140"/>
                  <a:gd name="T68" fmla="*/ 123 w 199"/>
                  <a:gd name="T69" fmla="*/ 31 h 140"/>
                  <a:gd name="T70" fmla="*/ 106 w 199"/>
                  <a:gd name="T71" fmla="*/ 15 h 140"/>
                  <a:gd name="T72" fmla="*/ 100 w 199"/>
                  <a:gd name="T73" fmla="*/ 4 h 140"/>
                  <a:gd name="T74" fmla="*/ 87 w 199"/>
                  <a:gd name="T75" fmla="*/ 0 h 140"/>
                  <a:gd name="T76" fmla="*/ 81 w 199"/>
                  <a:gd name="T77" fmla="*/ 2 h 140"/>
                  <a:gd name="T78" fmla="*/ 67 w 199"/>
                  <a:gd name="T79" fmla="*/ 23 h 140"/>
                  <a:gd name="T80" fmla="*/ 44 w 199"/>
                  <a:gd name="T81" fmla="*/ 1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9" h="140">
                    <a:moveTo>
                      <a:pt x="44" y="17"/>
                    </a:moveTo>
                    <a:lnTo>
                      <a:pt x="31" y="17"/>
                    </a:lnTo>
                    <a:lnTo>
                      <a:pt x="21" y="9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6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13" y="12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23" y="19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9" y="29"/>
                    </a:lnTo>
                    <a:lnTo>
                      <a:pt x="30" y="33"/>
                    </a:lnTo>
                    <a:lnTo>
                      <a:pt x="32" y="35"/>
                    </a:lnTo>
                    <a:lnTo>
                      <a:pt x="32" y="35"/>
                    </a:lnTo>
                    <a:lnTo>
                      <a:pt x="27" y="38"/>
                    </a:lnTo>
                    <a:lnTo>
                      <a:pt x="21" y="40"/>
                    </a:lnTo>
                    <a:lnTo>
                      <a:pt x="13" y="42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6" y="42"/>
                    </a:lnTo>
                    <a:lnTo>
                      <a:pt x="3" y="44"/>
                    </a:lnTo>
                    <a:lnTo>
                      <a:pt x="3" y="48"/>
                    </a:lnTo>
                    <a:lnTo>
                      <a:pt x="3" y="48"/>
                    </a:lnTo>
                    <a:lnTo>
                      <a:pt x="6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3" y="50"/>
                    </a:lnTo>
                    <a:lnTo>
                      <a:pt x="13" y="50"/>
                    </a:lnTo>
                    <a:lnTo>
                      <a:pt x="15" y="56"/>
                    </a:lnTo>
                    <a:lnTo>
                      <a:pt x="15" y="58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13" y="60"/>
                    </a:lnTo>
                    <a:lnTo>
                      <a:pt x="11" y="61"/>
                    </a:lnTo>
                    <a:lnTo>
                      <a:pt x="11" y="61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19" y="67"/>
                    </a:lnTo>
                    <a:lnTo>
                      <a:pt x="21" y="71"/>
                    </a:lnTo>
                    <a:lnTo>
                      <a:pt x="21" y="100"/>
                    </a:lnTo>
                    <a:lnTo>
                      <a:pt x="37" y="102"/>
                    </a:lnTo>
                    <a:lnTo>
                      <a:pt x="44" y="86"/>
                    </a:lnTo>
                    <a:lnTo>
                      <a:pt x="79" y="90"/>
                    </a:lnTo>
                    <a:lnTo>
                      <a:pt x="85" y="96"/>
                    </a:lnTo>
                    <a:lnTo>
                      <a:pt x="96" y="96"/>
                    </a:lnTo>
                    <a:lnTo>
                      <a:pt x="123" y="115"/>
                    </a:lnTo>
                    <a:lnTo>
                      <a:pt x="124" y="131"/>
                    </a:lnTo>
                    <a:lnTo>
                      <a:pt x="136" y="135"/>
                    </a:lnTo>
                    <a:lnTo>
                      <a:pt x="144" y="140"/>
                    </a:lnTo>
                    <a:lnTo>
                      <a:pt x="147" y="131"/>
                    </a:lnTo>
                    <a:lnTo>
                      <a:pt x="174" y="113"/>
                    </a:lnTo>
                    <a:lnTo>
                      <a:pt x="182" y="100"/>
                    </a:lnTo>
                    <a:lnTo>
                      <a:pt x="199" y="98"/>
                    </a:lnTo>
                    <a:lnTo>
                      <a:pt x="194" y="90"/>
                    </a:lnTo>
                    <a:lnTo>
                      <a:pt x="184" y="88"/>
                    </a:lnTo>
                    <a:lnTo>
                      <a:pt x="170" y="81"/>
                    </a:lnTo>
                    <a:lnTo>
                      <a:pt x="157" y="77"/>
                    </a:lnTo>
                    <a:lnTo>
                      <a:pt x="145" y="63"/>
                    </a:lnTo>
                    <a:lnTo>
                      <a:pt x="141" y="44"/>
                    </a:lnTo>
                    <a:lnTo>
                      <a:pt x="132" y="33"/>
                    </a:lnTo>
                    <a:lnTo>
                      <a:pt x="123" y="31"/>
                    </a:lnTo>
                    <a:lnTo>
                      <a:pt x="103" y="23"/>
                    </a:lnTo>
                    <a:lnTo>
                      <a:pt x="106" y="15"/>
                    </a:lnTo>
                    <a:lnTo>
                      <a:pt x="103" y="10"/>
                    </a:lnTo>
                    <a:lnTo>
                      <a:pt x="100" y="4"/>
                    </a:lnTo>
                    <a:lnTo>
                      <a:pt x="90" y="0"/>
                    </a:lnTo>
                    <a:lnTo>
                      <a:pt x="87" y="0"/>
                    </a:lnTo>
                    <a:lnTo>
                      <a:pt x="85" y="4"/>
                    </a:lnTo>
                    <a:lnTo>
                      <a:pt x="81" y="2"/>
                    </a:lnTo>
                    <a:lnTo>
                      <a:pt x="71" y="8"/>
                    </a:lnTo>
                    <a:lnTo>
                      <a:pt x="67" y="23"/>
                    </a:lnTo>
                    <a:lnTo>
                      <a:pt x="44" y="17"/>
                    </a:lnTo>
                    <a:lnTo>
                      <a:pt x="44" y="17"/>
                    </a:lnTo>
                    <a:lnTo>
                      <a:pt x="44" y="1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9" name="Freeform 318">
                <a:extLst>
                  <a:ext uri="{FF2B5EF4-FFF2-40B4-BE49-F238E27FC236}">
                    <a16:creationId xmlns:a16="http://schemas.microsoft.com/office/drawing/2014/main" id="{784D5C3E-F033-4FC1-9939-2D0617633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1603"/>
                <a:ext cx="585" cy="310"/>
              </a:xfrm>
              <a:custGeom>
                <a:avLst/>
                <a:gdLst>
                  <a:gd name="T0" fmla="*/ 329 w 585"/>
                  <a:gd name="T1" fmla="*/ 283 h 310"/>
                  <a:gd name="T2" fmla="*/ 363 w 585"/>
                  <a:gd name="T3" fmla="*/ 273 h 310"/>
                  <a:gd name="T4" fmla="*/ 383 w 585"/>
                  <a:gd name="T5" fmla="*/ 268 h 310"/>
                  <a:gd name="T6" fmla="*/ 412 w 585"/>
                  <a:gd name="T7" fmla="*/ 272 h 310"/>
                  <a:gd name="T8" fmla="*/ 475 w 585"/>
                  <a:gd name="T9" fmla="*/ 276 h 310"/>
                  <a:gd name="T10" fmla="*/ 485 w 585"/>
                  <a:gd name="T11" fmla="*/ 256 h 310"/>
                  <a:gd name="T12" fmla="*/ 502 w 585"/>
                  <a:gd name="T13" fmla="*/ 223 h 310"/>
                  <a:gd name="T14" fmla="*/ 516 w 585"/>
                  <a:gd name="T15" fmla="*/ 215 h 310"/>
                  <a:gd name="T16" fmla="*/ 554 w 585"/>
                  <a:gd name="T17" fmla="*/ 194 h 310"/>
                  <a:gd name="T18" fmla="*/ 585 w 585"/>
                  <a:gd name="T19" fmla="*/ 144 h 310"/>
                  <a:gd name="T20" fmla="*/ 554 w 585"/>
                  <a:gd name="T21" fmla="*/ 129 h 310"/>
                  <a:gd name="T22" fmla="*/ 477 w 585"/>
                  <a:gd name="T23" fmla="*/ 102 h 310"/>
                  <a:gd name="T24" fmla="*/ 435 w 585"/>
                  <a:gd name="T25" fmla="*/ 48 h 310"/>
                  <a:gd name="T26" fmla="*/ 412 w 585"/>
                  <a:gd name="T27" fmla="*/ 21 h 310"/>
                  <a:gd name="T28" fmla="*/ 383 w 585"/>
                  <a:gd name="T29" fmla="*/ 40 h 310"/>
                  <a:gd name="T30" fmla="*/ 350 w 585"/>
                  <a:gd name="T31" fmla="*/ 23 h 310"/>
                  <a:gd name="T32" fmla="*/ 315 w 585"/>
                  <a:gd name="T33" fmla="*/ 0 h 310"/>
                  <a:gd name="T34" fmla="*/ 241 w 585"/>
                  <a:gd name="T35" fmla="*/ 31 h 310"/>
                  <a:gd name="T36" fmla="*/ 200 w 585"/>
                  <a:gd name="T37" fmla="*/ 52 h 310"/>
                  <a:gd name="T38" fmla="*/ 203 w 585"/>
                  <a:gd name="T39" fmla="*/ 59 h 310"/>
                  <a:gd name="T40" fmla="*/ 204 w 585"/>
                  <a:gd name="T41" fmla="*/ 77 h 310"/>
                  <a:gd name="T42" fmla="*/ 204 w 585"/>
                  <a:gd name="T43" fmla="*/ 96 h 310"/>
                  <a:gd name="T44" fmla="*/ 193 w 585"/>
                  <a:gd name="T45" fmla="*/ 102 h 310"/>
                  <a:gd name="T46" fmla="*/ 168 w 585"/>
                  <a:gd name="T47" fmla="*/ 107 h 310"/>
                  <a:gd name="T48" fmla="*/ 127 w 585"/>
                  <a:gd name="T49" fmla="*/ 109 h 310"/>
                  <a:gd name="T50" fmla="*/ 107 w 585"/>
                  <a:gd name="T51" fmla="*/ 104 h 310"/>
                  <a:gd name="T52" fmla="*/ 78 w 585"/>
                  <a:gd name="T53" fmla="*/ 89 h 310"/>
                  <a:gd name="T54" fmla="*/ 26 w 585"/>
                  <a:gd name="T55" fmla="*/ 102 h 310"/>
                  <a:gd name="T56" fmla="*/ 12 w 585"/>
                  <a:gd name="T57" fmla="*/ 111 h 310"/>
                  <a:gd name="T58" fmla="*/ 19 w 585"/>
                  <a:gd name="T59" fmla="*/ 174 h 310"/>
                  <a:gd name="T60" fmla="*/ 33 w 585"/>
                  <a:gd name="T61" fmla="*/ 205 h 310"/>
                  <a:gd name="T62" fmla="*/ 52 w 585"/>
                  <a:gd name="T63" fmla="*/ 198 h 310"/>
                  <a:gd name="T64" fmla="*/ 56 w 585"/>
                  <a:gd name="T65" fmla="*/ 198 h 310"/>
                  <a:gd name="T66" fmla="*/ 62 w 585"/>
                  <a:gd name="T67" fmla="*/ 190 h 310"/>
                  <a:gd name="T68" fmla="*/ 73 w 585"/>
                  <a:gd name="T69" fmla="*/ 190 h 310"/>
                  <a:gd name="T70" fmla="*/ 83 w 585"/>
                  <a:gd name="T71" fmla="*/ 194 h 310"/>
                  <a:gd name="T72" fmla="*/ 91 w 585"/>
                  <a:gd name="T73" fmla="*/ 198 h 310"/>
                  <a:gd name="T74" fmla="*/ 93 w 585"/>
                  <a:gd name="T75" fmla="*/ 205 h 310"/>
                  <a:gd name="T76" fmla="*/ 91 w 585"/>
                  <a:gd name="T77" fmla="*/ 211 h 310"/>
                  <a:gd name="T78" fmla="*/ 87 w 585"/>
                  <a:gd name="T79" fmla="*/ 224 h 310"/>
                  <a:gd name="T80" fmla="*/ 64 w 585"/>
                  <a:gd name="T81" fmla="*/ 230 h 310"/>
                  <a:gd name="T82" fmla="*/ 64 w 585"/>
                  <a:gd name="T83" fmla="*/ 236 h 310"/>
                  <a:gd name="T84" fmla="*/ 64 w 585"/>
                  <a:gd name="T85" fmla="*/ 242 h 310"/>
                  <a:gd name="T86" fmla="*/ 58 w 585"/>
                  <a:gd name="T87" fmla="*/ 240 h 310"/>
                  <a:gd name="T88" fmla="*/ 52 w 585"/>
                  <a:gd name="T89" fmla="*/ 237 h 310"/>
                  <a:gd name="T90" fmla="*/ 62 w 585"/>
                  <a:gd name="T91" fmla="*/ 254 h 310"/>
                  <a:gd name="T92" fmla="*/ 66 w 585"/>
                  <a:gd name="T93" fmla="*/ 266 h 310"/>
                  <a:gd name="T94" fmla="*/ 73 w 585"/>
                  <a:gd name="T95" fmla="*/ 271 h 310"/>
                  <a:gd name="T96" fmla="*/ 85 w 585"/>
                  <a:gd name="T97" fmla="*/ 276 h 310"/>
                  <a:gd name="T98" fmla="*/ 83 w 585"/>
                  <a:gd name="T99" fmla="*/ 287 h 310"/>
                  <a:gd name="T100" fmla="*/ 104 w 585"/>
                  <a:gd name="T101" fmla="*/ 285 h 310"/>
                  <a:gd name="T102" fmla="*/ 123 w 585"/>
                  <a:gd name="T103" fmla="*/ 234 h 310"/>
                  <a:gd name="T104" fmla="*/ 218 w 585"/>
                  <a:gd name="T105" fmla="*/ 256 h 310"/>
                  <a:gd name="T106" fmla="*/ 248 w 585"/>
                  <a:gd name="T107" fmla="*/ 256 h 310"/>
                  <a:gd name="T108" fmla="*/ 276 w 585"/>
                  <a:gd name="T109" fmla="*/ 276 h 310"/>
                  <a:gd name="T110" fmla="*/ 299 w 585"/>
                  <a:gd name="T111" fmla="*/ 310 h 310"/>
                  <a:gd name="T112" fmla="*/ 317 w 585"/>
                  <a:gd name="T113" fmla="*/ 302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5" h="310">
                    <a:moveTo>
                      <a:pt x="317" y="302"/>
                    </a:moveTo>
                    <a:lnTo>
                      <a:pt x="319" y="293"/>
                    </a:lnTo>
                    <a:lnTo>
                      <a:pt x="329" y="283"/>
                    </a:lnTo>
                    <a:lnTo>
                      <a:pt x="346" y="279"/>
                    </a:lnTo>
                    <a:lnTo>
                      <a:pt x="352" y="273"/>
                    </a:lnTo>
                    <a:lnTo>
                      <a:pt x="363" y="273"/>
                    </a:lnTo>
                    <a:lnTo>
                      <a:pt x="369" y="279"/>
                    </a:lnTo>
                    <a:lnTo>
                      <a:pt x="386" y="277"/>
                    </a:lnTo>
                    <a:lnTo>
                      <a:pt x="383" y="268"/>
                    </a:lnTo>
                    <a:lnTo>
                      <a:pt x="398" y="260"/>
                    </a:lnTo>
                    <a:lnTo>
                      <a:pt x="406" y="262"/>
                    </a:lnTo>
                    <a:lnTo>
                      <a:pt x="412" y="272"/>
                    </a:lnTo>
                    <a:lnTo>
                      <a:pt x="431" y="266"/>
                    </a:lnTo>
                    <a:lnTo>
                      <a:pt x="456" y="271"/>
                    </a:lnTo>
                    <a:lnTo>
                      <a:pt x="475" y="276"/>
                    </a:lnTo>
                    <a:lnTo>
                      <a:pt x="481" y="282"/>
                    </a:lnTo>
                    <a:lnTo>
                      <a:pt x="487" y="266"/>
                    </a:lnTo>
                    <a:lnTo>
                      <a:pt x="485" y="256"/>
                    </a:lnTo>
                    <a:lnTo>
                      <a:pt x="483" y="242"/>
                    </a:lnTo>
                    <a:lnTo>
                      <a:pt x="473" y="232"/>
                    </a:lnTo>
                    <a:lnTo>
                      <a:pt x="502" y="223"/>
                    </a:lnTo>
                    <a:lnTo>
                      <a:pt x="510" y="230"/>
                    </a:lnTo>
                    <a:lnTo>
                      <a:pt x="516" y="224"/>
                    </a:lnTo>
                    <a:lnTo>
                      <a:pt x="516" y="215"/>
                    </a:lnTo>
                    <a:lnTo>
                      <a:pt x="525" y="190"/>
                    </a:lnTo>
                    <a:lnTo>
                      <a:pt x="543" y="188"/>
                    </a:lnTo>
                    <a:lnTo>
                      <a:pt x="554" y="194"/>
                    </a:lnTo>
                    <a:lnTo>
                      <a:pt x="564" y="186"/>
                    </a:lnTo>
                    <a:lnTo>
                      <a:pt x="558" y="165"/>
                    </a:lnTo>
                    <a:lnTo>
                      <a:pt x="585" y="144"/>
                    </a:lnTo>
                    <a:lnTo>
                      <a:pt x="585" y="144"/>
                    </a:lnTo>
                    <a:lnTo>
                      <a:pt x="583" y="136"/>
                    </a:lnTo>
                    <a:lnTo>
                      <a:pt x="554" y="129"/>
                    </a:lnTo>
                    <a:lnTo>
                      <a:pt x="531" y="102"/>
                    </a:lnTo>
                    <a:lnTo>
                      <a:pt x="516" y="102"/>
                    </a:lnTo>
                    <a:lnTo>
                      <a:pt x="477" y="102"/>
                    </a:lnTo>
                    <a:lnTo>
                      <a:pt x="464" y="79"/>
                    </a:lnTo>
                    <a:lnTo>
                      <a:pt x="458" y="61"/>
                    </a:lnTo>
                    <a:lnTo>
                      <a:pt x="435" y="48"/>
                    </a:lnTo>
                    <a:lnTo>
                      <a:pt x="431" y="33"/>
                    </a:lnTo>
                    <a:lnTo>
                      <a:pt x="431" y="23"/>
                    </a:lnTo>
                    <a:lnTo>
                      <a:pt x="412" y="21"/>
                    </a:lnTo>
                    <a:lnTo>
                      <a:pt x="406" y="29"/>
                    </a:lnTo>
                    <a:lnTo>
                      <a:pt x="400" y="38"/>
                    </a:lnTo>
                    <a:lnTo>
                      <a:pt x="383" y="40"/>
                    </a:lnTo>
                    <a:lnTo>
                      <a:pt x="381" y="29"/>
                    </a:lnTo>
                    <a:lnTo>
                      <a:pt x="361" y="21"/>
                    </a:lnTo>
                    <a:lnTo>
                      <a:pt x="350" y="23"/>
                    </a:lnTo>
                    <a:lnTo>
                      <a:pt x="344" y="6"/>
                    </a:lnTo>
                    <a:lnTo>
                      <a:pt x="335" y="2"/>
                    </a:lnTo>
                    <a:lnTo>
                      <a:pt x="315" y="0"/>
                    </a:lnTo>
                    <a:lnTo>
                      <a:pt x="296" y="2"/>
                    </a:lnTo>
                    <a:lnTo>
                      <a:pt x="281" y="15"/>
                    </a:lnTo>
                    <a:lnTo>
                      <a:pt x="241" y="31"/>
                    </a:lnTo>
                    <a:lnTo>
                      <a:pt x="219" y="36"/>
                    </a:lnTo>
                    <a:lnTo>
                      <a:pt x="200" y="40"/>
                    </a:lnTo>
                    <a:lnTo>
                      <a:pt x="200" y="52"/>
                    </a:lnTo>
                    <a:lnTo>
                      <a:pt x="213" y="50"/>
                    </a:lnTo>
                    <a:lnTo>
                      <a:pt x="213" y="54"/>
                    </a:lnTo>
                    <a:lnTo>
                      <a:pt x="203" y="59"/>
                    </a:lnTo>
                    <a:lnTo>
                      <a:pt x="199" y="65"/>
                    </a:lnTo>
                    <a:lnTo>
                      <a:pt x="206" y="69"/>
                    </a:lnTo>
                    <a:lnTo>
                      <a:pt x="204" y="77"/>
                    </a:lnTo>
                    <a:lnTo>
                      <a:pt x="195" y="79"/>
                    </a:lnTo>
                    <a:lnTo>
                      <a:pt x="195" y="88"/>
                    </a:lnTo>
                    <a:lnTo>
                      <a:pt x="204" y="96"/>
                    </a:lnTo>
                    <a:lnTo>
                      <a:pt x="206" y="107"/>
                    </a:lnTo>
                    <a:lnTo>
                      <a:pt x="199" y="111"/>
                    </a:lnTo>
                    <a:lnTo>
                      <a:pt x="193" y="102"/>
                    </a:lnTo>
                    <a:lnTo>
                      <a:pt x="189" y="104"/>
                    </a:lnTo>
                    <a:lnTo>
                      <a:pt x="187" y="111"/>
                    </a:lnTo>
                    <a:lnTo>
                      <a:pt x="168" y="107"/>
                    </a:lnTo>
                    <a:lnTo>
                      <a:pt x="160" y="102"/>
                    </a:lnTo>
                    <a:lnTo>
                      <a:pt x="135" y="102"/>
                    </a:lnTo>
                    <a:lnTo>
                      <a:pt x="127" y="109"/>
                    </a:lnTo>
                    <a:lnTo>
                      <a:pt x="122" y="109"/>
                    </a:lnTo>
                    <a:lnTo>
                      <a:pt x="115" y="104"/>
                    </a:lnTo>
                    <a:lnTo>
                      <a:pt x="107" y="104"/>
                    </a:lnTo>
                    <a:lnTo>
                      <a:pt x="98" y="93"/>
                    </a:lnTo>
                    <a:lnTo>
                      <a:pt x="85" y="93"/>
                    </a:lnTo>
                    <a:lnTo>
                      <a:pt x="78" y="89"/>
                    </a:lnTo>
                    <a:lnTo>
                      <a:pt x="65" y="89"/>
                    </a:lnTo>
                    <a:lnTo>
                      <a:pt x="57" y="81"/>
                    </a:lnTo>
                    <a:lnTo>
                      <a:pt x="26" y="102"/>
                    </a:lnTo>
                    <a:lnTo>
                      <a:pt x="26" y="116"/>
                    </a:lnTo>
                    <a:lnTo>
                      <a:pt x="17" y="117"/>
                    </a:lnTo>
                    <a:lnTo>
                      <a:pt x="12" y="111"/>
                    </a:lnTo>
                    <a:lnTo>
                      <a:pt x="4" y="113"/>
                    </a:lnTo>
                    <a:lnTo>
                      <a:pt x="0" y="171"/>
                    </a:lnTo>
                    <a:lnTo>
                      <a:pt x="19" y="174"/>
                    </a:lnTo>
                    <a:lnTo>
                      <a:pt x="28" y="186"/>
                    </a:lnTo>
                    <a:lnTo>
                      <a:pt x="25" y="200"/>
                    </a:lnTo>
                    <a:lnTo>
                      <a:pt x="33" y="205"/>
                    </a:lnTo>
                    <a:lnTo>
                      <a:pt x="33" y="205"/>
                    </a:lnTo>
                    <a:lnTo>
                      <a:pt x="42" y="201"/>
                    </a:lnTo>
                    <a:lnTo>
                      <a:pt x="52" y="198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6" y="198"/>
                    </a:lnTo>
                    <a:lnTo>
                      <a:pt x="58" y="194"/>
                    </a:lnTo>
                    <a:lnTo>
                      <a:pt x="60" y="192"/>
                    </a:lnTo>
                    <a:lnTo>
                      <a:pt x="62" y="190"/>
                    </a:lnTo>
                    <a:lnTo>
                      <a:pt x="68" y="188"/>
                    </a:lnTo>
                    <a:lnTo>
                      <a:pt x="73" y="190"/>
                    </a:lnTo>
                    <a:lnTo>
                      <a:pt x="73" y="190"/>
                    </a:lnTo>
                    <a:lnTo>
                      <a:pt x="75" y="192"/>
                    </a:lnTo>
                    <a:lnTo>
                      <a:pt x="77" y="194"/>
                    </a:lnTo>
                    <a:lnTo>
                      <a:pt x="83" y="194"/>
                    </a:lnTo>
                    <a:lnTo>
                      <a:pt x="89" y="194"/>
                    </a:lnTo>
                    <a:lnTo>
                      <a:pt x="91" y="196"/>
                    </a:lnTo>
                    <a:lnTo>
                      <a:pt x="91" y="198"/>
                    </a:lnTo>
                    <a:lnTo>
                      <a:pt x="91" y="198"/>
                    </a:lnTo>
                    <a:lnTo>
                      <a:pt x="93" y="201"/>
                    </a:lnTo>
                    <a:lnTo>
                      <a:pt x="93" y="205"/>
                    </a:lnTo>
                    <a:lnTo>
                      <a:pt x="91" y="207"/>
                    </a:lnTo>
                    <a:lnTo>
                      <a:pt x="91" y="211"/>
                    </a:lnTo>
                    <a:lnTo>
                      <a:pt x="91" y="211"/>
                    </a:lnTo>
                    <a:lnTo>
                      <a:pt x="91" y="219"/>
                    </a:lnTo>
                    <a:lnTo>
                      <a:pt x="91" y="223"/>
                    </a:lnTo>
                    <a:lnTo>
                      <a:pt x="87" y="224"/>
                    </a:lnTo>
                    <a:lnTo>
                      <a:pt x="87" y="224"/>
                    </a:lnTo>
                    <a:lnTo>
                      <a:pt x="75" y="226"/>
                    </a:lnTo>
                    <a:lnTo>
                      <a:pt x="64" y="230"/>
                    </a:lnTo>
                    <a:lnTo>
                      <a:pt x="64" y="230"/>
                    </a:lnTo>
                    <a:lnTo>
                      <a:pt x="64" y="234"/>
                    </a:lnTo>
                    <a:lnTo>
                      <a:pt x="64" y="236"/>
                    </a:lnTo>
                    <a:lnTo>
                      <a:pt x="64" y="236"/>
                    </a:lnTo>
                    <a:lnTo>
                      <a:pt x="66" y="237"/>
                    </a:lnTo>
                    <a:lnTo>
                      <a:pt x="64" y="242"/>
                    </a:lnTo>
                    <a:lnTo>
                      <a:pt x="64" y="242"/>
                    </a:lnTo>
                    <a:lnTo>
                      <a:pt x="62" y="242"/>
                    </a:lnTo>
                    <a:lnTo>
                      <a:pt x="58" y="240"/>
                    </a:lnTo>
                    <a:lnTo>
                      <a:pt x="54" y="237"/>
                    </a:lnTo>
                    <a:lnTo>
                      <a:pt x="52" y="237"/>
                    </a:lnTo>
                    <a:lnTo>
                      <a:pt x="52" y="237"/>
                    </a:lnTo>
                    <a:lnTo>
                      <a:pt x="52" y="242"/>
                    </a:lnTo>
                    <a:lnTo>
                      <a:pt x="54" y="247"/>
                    </a:lnTo>
                    <a:lnTo>
                      <a:pt x="62" y="254"/>
                    </a:lnTo>
                    <a:lnTo>
                      <a:pt x="62" y="254"/>
                    </a:lnTo>
                    <a:lnTo>
                      <a:pt x="64" y="262"/>
                    </a:lnTo>
                    <a:lnTo>
                      <a:pt x="66" y="266"/>
                    </a:lnTo>
                    <a:lnTo>
                      <a:pt x="70" y="271"/>
                    </a:lnTo>
                    <a:lnTo>
                      <a:pt x="70" y="271"/>
                    </a:lnTo>
                    <a:lnTo>
                      <a:pt x="73" y="271"/>
                    </a:lnTo>
                    <a:lnTo>
                      <a:pt x="77" y="272"/>
                    </a:lnTo>
                    <a:lnTo>
                      <a:pt x="81" y="273"/>
                    </a:lnTo>
                    <a:lnTo>
                      <a:pt x="85" y="276"/>
                    </a:lnTo>
                    <a:lnTo>
                      <a:pt x="85" y="276"/>
                    </a:lnTo>
                    <a:lnTo>
                      <a:pt x="85" y="282"/>
                    </a:lnTo>
                    <a:lnTo>
                      <a:pt x="83" y="287"/>
                    </a:lnTo>
                    <a:lnTo>
                      <a:pt x="88" y="282"/>
                    </a:lnTo>
                    <a:lnTo>
                      <a:pt x="96" y="282"/>
                    </a:lnTo>
                    <a:lnTo>
                      <a:pt x="104" y="285"/>
                    </a:lnTo>
                    <a:lnTo>
                      <a:pt x="114" y="293"/>
                    </a:lnTo>
                    <a:lnTo>
                      <a:pt x="127" y="293"/>
                    </a:lnTo>
                    <a:lnTo>
                      <a:pt x="123" y="234"/>
                    </a:lnTo>
                    <a:lnTo>
                      <a:pt x="166" y="219"/>
                    </a:lnTo>
                    <a:lnTo>
                      <a:pt x="206" y="246"/>
                    </a:lnTo>
                    <a:lnTo>
                      <a:pt x="218" y="256"/>
                    </a:lnTo>
                    <a:lnTo>
                      <a:pt x="228" y="256"/>
                    </a:lnTo>
                    <a:lnTo>
                      <a:pt x="241" y="256"/>
                    </a:lnTo>
                    <a:lnTo>
                      <a:pt x="248" y="256"/>
                    </a:lnTo>
                    <a:lnTo>
                      <a:pt x="259" y="265"/>
                    </a:lnTo>
                    <a:lnTo>
                      <a:pt x="265" y="279"/>
                    </a:lnTo>
                    <a:lnTo>
                      <a:pt x="276" y="276"/>
                    </a:lnTo>
                    <a:lnTo>
                      <a:pt x="284" y="300"/>
                    </a:lnTo>
                    <a:lnTo>
                      <a:pt x="290" y="300"/>
                    </a:lnTo>
                    <a:lnTo>
                      <a:pt x="299" y="310"/>
                    </a:lnTo>
                    <a:lnTo>
                      <a:pt x="304" y="310"/>
                    </a:lnTo>
                    <a:lnTo>
                      <a:pt x="309" y="304"/>
                    </a:lnTo>
                    <a:lnTo>
                      <a:pt x="317" y="302"/>
                    </a:lnTo>
                    <a:lnTo>
                      <a:pt x="317" y="302"/>
                    </a:lnTo>
                    <a:lnTo>
                      <a:pt x="317" y="30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0" name="Freeform 319">
                <a:extLst>
                  <a:ext uri="{FF2B5EF4-FFF2-40B4-BE49-F238E27FC236}">
                    <a16:creationId xmlns:a16="http://schemas.microsoft.com/office/drawing/2014/main" id="{89E3B675-C16F-4C9D-84B5-B712C467B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1895"/>
                <a:ext cx="68" cy="70"/>
              </a:xfrm>
              <a:custGeom>
                <a:avLst/>
                <a:gdLst>
                  <a:gd name="T0" fmla="*/ 40 w 68"/>
                  <a:gd name="T1" fmla="*/ 45 h 70"/>
                  <a:gd name="T2" fmla="*/ 42 w 68"/>
                  <a:gd name="T3" fmla="*/ 49 h 70"/>
                  <a:gd name="T4" fmla="*/ 40 w 68"/>
                  <a:gd name="T5" fmla="*/ 65 h 70"/>
                  <a:gd name="T6" fmla="*/ 50 w 68"/>
                  <a:gd name="T7" fmla="*/ 70 h 70"/>
                  <a:gd name="T8" fmla="*/ 50 w 68"/>
                  <a:gd name="T9" fmla="*/ 70 h 70"/>
                  <a:gd name="T10" fmla="*/ 48 w 68"/>
                  <a:gd name="T11" fmla="*/ 55 h 70"/>
                  <a:gd name="T12" fmla="*/ 52 w 68"/>
                  <a:gd name="T13" fmla="*/ 49 h 70"/>
                  <a:gd name="T14" fmla="*/ 52 w 68"/>
                  <a:gd name="T15" fmla="*/ 49 h 70"/>
                  <a:gd name="T16" fmla="*/ 60 w 68"/>
                  <a:gd name="T17" fmla="*/ 43 h 70"/>
                  <a:gd name="T18" fmla="*/ 68 w 68"/>
                  <a:gd name="T19" fmla="*/ 36 h 70"/>
                  <a:gd name="T20" fmla="*/ 68 w 68"/>
                  <a:gd name="T21" fmla="*/ 36 h 70"/>
                  <a:gd name="T22" fmla="*/ 68 w 68"/>
                  <a:gd name="T23" fmla="*/ 30 h 70"/>
                  <a:gd name="T24" fmla="*/ 68 w 68"/>
                  <a:gd name="T25" fmla="*/ 26 h 70"/>
                  <a:gd name="T26" fmla="*/ 60 w 68"/>
                  <a:gd name="T27" fmla="*/ 18 h 70"/>
                  <a:gd name="T28" fmla="*/ 60 w 68"/>
                  <a:gd name="T29" fmla="*/ 18 h 70"/>
                  <a:gd name="T30" fmla="*/ 60 w 68"/>
                  <a:gd name="T31" fmla="*/ 12 h 70"/>
                  <a:gd name="T32" fmla="*/ 56 w 68"/>
                  <a:gd name="T33" fmla="*/ 8 h 70"/>
                  <a:gd name="T34" fmla="*/ 44 w 68"/>
                  <a:gd name="T35" fmla="*/ 0 h 70"/>
                  <a:gd name="T36" fmla="*/ 44 w 68"/>
                  <a:gd name="T37" fmla="*/ 10 h 70"/>
                  <a:gd name="T38" fmla="*/ 35 w 68"/>
                  <a:gd name="T39" fmla="*/ 14 h 70"/>
                  <a:gd name="T40" fmla="*/ 17 w 68"/>
                  <a:gd name="T41" fmla="*/ 4 h 70"/>
                  <a:gd name="T42" fmla="*/ 23 w 68"/>
                  <a:gd name="T43" fmla="*/ 16 h 70"/>
                  <a:gd name="T44" fmla="*/ 21 w 68"/>
                  <a:gd name="T45" fmla="*/ 20 h 70"/>
                  <a:gd name="T46" fmla="*/ 0 w 68"/>
                  <a:gd name="T47" fmla="*/ 20 h 70"/>
                  <a:gd name="T48" fmla="*/ 5 w 68"/>
                  <a:gd name="T49" fmla="*/ 28 h 70"/>
                  <a:gd name="T50" fmla="*/ 9 w 68"/>
                  <a:gd name="T51" fmla="*/ 38 h 70"/>
                  <a:gd name="T52" fmla="*/ 25 w 68"/>
                  <a:gd name="T53" fmla="*/ 51 h 70"/>
                  <a:gd name="T54" fmla="*/ 40 w 68"/>
                  <a:gd name="T55" fmla="*/ 4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8" h="70">
                    <a:moveTo>
                      <a:pt x="40" y="45"/>
                    </a:moveTo>
                    <a:lnTo>
                      <a:pt x="42" y="49"/>
                    </a:lnTo>
                    <a:lnTo>
                      <a:pt x="40" y="65"/>
                    </a:lnTo>
                    <a:lnTo>
                      <a:pt x="50" y="70"/>
                    </a:lnTo>
                    <a:lnTo>
                      <a:pt x="50" y="70"/>
                    </a:lnTo>
                    <a:lnTo>
                      <a:pt x="48" y="55"/>
                    </a:lnTo>
                    <a:lnTo>
                      <a:pt x="52" y="49"/>
                    </a:lnTo>
                    <a:lnTo>
                      <a:pt x="52" y="49"/>
                    </a:lnTo>
                    <a:lnTo>
                      <a:pt x="60" y="43"/>
                    </a:lnTo>
                    <a:lnTo>
                      <a:pt x="68" y="36"/>
                    </a:lnTo>
                    <a:lnTo>
                      <a:pt x="68" y="36"/>
                    </a:lnTo>
                    <a:lnTo>
                      <a:pt x="68" y="30"/>
                    </a:lnTo>
                    <a:lnTo>
                      <a:pt x="68" y="26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56" y="8"/>
                    </a:lnTo>
                    <a:lnTo>
                      <a:pt x="44" y="0"/>
                    </a:lnTo>
                    <a:lnTo>
                      <a:pt x="44" y="10"/>
                    </a:lnTo>
                    <a:lnTo>
                      <a:pt x="35" y="14"/>
                    </a:lnTo>
                    <a:lnTo>
                      <a:pt x="17" y="4"/>
                    </a:lnTo>
                    <a:lnTo>
                      <a:pt x="23" y="16"/>
                    </a:lnTo>
                    <a:lnTo>
                      <a:pt x="21" y="20"/>
                    </a:lnTo>
                    <a:lnTo>
                      <a:pt x="0" y="20"/>
                    </a:lnTo>
                    <a:lnTo>
                      <a:pt x="5" y="28"/>
                    </a:lnTo>
                    <a:lnTo>
                      <a:pt x="9" y="38"/>
                    </a:lnTo>
                    <a:lnTo>
                      <a:pt x="25" y="51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1" name="Freeform 320">
                <a:extLst>
                  <a:ext uri="{FF2B5EF4-FFF2-40B4-BE49-F238E27FC236}">
                    <a16:creationId xmlns:a16="http://schemas.microsoft.com/office/drawing/2014/main" id="{9DEE7315-9E62-446E-88ED-4AC42F910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938"/>
                <a:ext cx="25" cy="13"/>
              </a:xfrm>
              <a:custGeom>
                <a:avLst/>
                <a:gdLst>
                  <a:gd name="T0" fmla="*/ 0 w 25"/>
                  <a:gd name="T1" fmla="*/ 0 h 13"/>
                  <a:gd name="T2" fmla="*/ 7 w 25"/>
                  <a:gd name="T3" fmla="*/ 0 h 13"/>
                  <a:gd name="T4" fmla="*/ 25 w 25"/>
                  <a:gd name="T5" fmla="*/ 10 h 13"/>
                  <a:gd name="T6" fmla="*/ 16 w 25"/>
                  <a:gd name="T7" fmla="*/ 13 h 13"/>
                  <a:gd name="T8" fmla="*/ 0 w 25"/>
                  <a:gd name="T9" fmla="*/ 0 h 13"/>
                  <a:gd name="T10" fmla="*/ 0 w 25"/>
                  <a:gd name="T11" fmla="*/ 0 h 13"/>
                  <a:gd name="T12" fmla="*/ 0 w 25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3">
                    <a:moveTo>
                      <a:pt x="0" y="0"/>
                    </a:moveTo>
                    <a:lnTo>
                      <a:pt x="7" y="0"/>
                    </a:lnTo>
                    <a:lnTo>
                      <a:pt x="25" y="10"/>
                    </a:lnTo>
                    <a:lnTo>
                      <a:pt x="16" y="1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2" name="Freeform 321">
                <a:extLst>
                  <a:ext uri="{FF2B5EF4-FFF2-40B4-BE49-F238E27FC236}">
                    <a16:creationId xmlns:a16="http://schemas.microsoft.com/office/drawing/2014/main" id="{BA415F6B-42C4-4B10-B8AF-3422DE733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4" y="2067"/>
                <a:ext cx="10" cy="21"/>
              </a:xfrm>
              <a:custGeom>
                <a:avLst/>
                <a:gdLst>
                  <a:gd name="T0" fmla="*/ 4 w 10"/>
                  <a:gd name="T1" fmla="*/ 21 h 21"/>
                  <a:gd name="T2" fmla="*/ 0 w 10"/>
                  <a:gd name="T3" fmla="*/ 16 h 21"/>
                  <a:gd name="T4" fmla="*/ 4 w 10"/>
                  <a:gd name="T5" fmla="*/ 14 h 21"/>
                  <a:gd name="T6" fmla="*/ 0 w 10"/>
                  <a:gd name="T7" fmla="*/ 8 h 21"/>
                  <a:gd name="T8" fmla="*/ 2 w 10"/>
                  <a:gd name="T9" fmla="*/ 0 h 21"/>
                  <a:gd name="T10" fmla="*/ 10 w 10"/>
                  <a:gd name="T11" fmla="*/ 2 h 21"/>
                  <a:gd name="T12" fmla="*/ 4 w 10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4" y="21"/>
                    </a:moveTo>
                    <a:lnTo>
                      <a:pt x="0" y="16"/>
                    </a:lnTo>
                    <a:lnTo>
                      <a:pt x="4" y="14"/>
                    </a:lnTo>
                    <a:lnTo>
                      <a:pt x="0" y="8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4" y="2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3" name="Freeform 322">
                <a:extLst>
                  <a:ext uri="{FF2B5EF4-FFF2-40B4-BE49-F238E27FC236}">
                    <a16:creationId xmlns:a16="http://schemas.microsoft.com/office/drawing/2014/main" id="{FBD10C5F-CDE8-4128-9E8C-EFC78BD0E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2053"/>
                <a:ext cx="66" cy="68"/>
              </a:xfrm>
              <a:custGeom>
                <a:avLst/>
                <a:gdLst>
                  <a:gd name="T0" fmla="*/ 8 w 66"/>
                  <a:gd name="T1" fmla="*/ 35 h 68"/>
                  <a:gd name="T2" fmla="*/ 13 w 66"/>
                  <a:gd name="T3" fmla="*/ 16 h 68"/>
                  <a:gd name="T4" fmla="*/ 14 w 66"/>
                  <a:gd name="T5" fmla="*/ 14 h 68"/>
                  <a:gd name="T6" fmla="*/ 25 w 66"/>
                  <a:gd name="T7" fmla="*/ 16 h 68"/>
                  <a:gd name="T8" fmla="*/ 42 w 66"/>
                  <a:gd name="T9" fmla="*/ 4 h 68"/>
                  <a:gd name="T10" fmla="*/ 56 w 66"/>
                  <a:gd name="T11" fmla="*/ 0 h 68"/>
                  <a:gd name="T12" fmla="*/ 66 w 66"/>
                  <a:gd name="T13" fmla="*/ 16 h 68"/>
                  <a:gd name="T14" fmla="*/ 58 w 66"/>
                  <a:gd name="T15" fmla="*/ 22 h 68"/>
                  <a:gd name="T16" fmla="*/ 33 w 66"/>
                  <a:gd name="T17" fmla="*/ 22 h 68"/>
                  <a:gd name="T18" fmla="*/ 42 w 66"/>
                  <a:gd name="T19" fmla="*/ 51 h 68"/>
                  <a:gd name="T20" fmla="*/ 40 w 66"/>
                  <a:gd name="T21" fmla="*/ 55 h 68"/>
                  <a:gd name="T22" fmla="*/ 27 w 66"/>
                  <a:gd name="T23" fmla="*/ 55 h 68"/>
                  <a:gd name="T24" fmla="*/ 17 w 66"/>
                  <a:gd name="T25" fmla="*/ 66 h 68"/>
                  <a:gd name="T26" fmla="*/ 0 w 66"/>
                  <a:gd name="T27" fmla="*/ 68 h 68"/>
                  <a:gd name="T28" fmla="*/ 0 w 66"/>
                  <a:gd name="T29" fmla="*/ 62 h 68"/>
                  <a:gd name="T30" fmla="*/ 6 w 66"/>
                  <a:gd name="T31" fmla="*/ 47 h 68"/>
                  <a:gd name="T32" fmla="*/ 8 w 66"/>
                  <a:gd name="T33" fmla="*/ 35 h 68"/>
                  <a:gd name="T34" fmla="*/ 8 w 66"/>
                  <a:gd name="T35" fmla="*/ 35 h 68"/>
                  <a:gd name="T36" fmla="*/ 8 w 66"/>
                  <a:gd name="T37" fmla="*/ 3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68">
                    <a:moveTo>
                      <a:pt x="8" y="35"/>
                    </a:moveTo>
                    <a:lnTo>
                      <a:pt x="13" y="16"/>
                    </a:lnTo>
                    <a:lnTo>
                      <a:pt x="14" y="14"/>
                    </a:lnTo>
                    <a:lnTo>
                      <a:pt x="25" y="16"/>
                    </a:lnTo>
                    <a:lnTo>
                      <a:pt x="42" y="4"/>
                    </a:lnTo>
                    <a:lnTo>
                      <a:pt x="56" y="0"/>
                    </a:lnTo>
                    <a:lnTo>
                      <a:pt x="66" y="16"/>
                    </a:lnTo>
                    <a:lnTo>
                      <a:pt x="58" y="22"/>
                    </a:lnTo>
                    <a:lnTo>
                      <a:pt x="33" y="22"/>
                    </a:lnTo>
                    <a:lnTo>
                      <a:pt x="42" y="51"/>
                    </a:lnTo>
                    <a:lnTo>
                      <a:pt x="40" y="55"/>
                    </a:lnTo>
                    <a:lnTo>
                      <a:pt x="27" y="55"/>
                    </a:lnTo>
                    <a:lnTo>
                      <a:pt x="17" y="66"/>
                    </a:lnTo>
                    <a:lnTo>
                      <a:pt x="0" y="68"/>
                    </a:lnTo>
                    <a:lnTo>
                      <a:pt x="0" y="62"/>
                    </a:lnTo>
                    <a:lnTo>
                      <a:pt x="6" y="47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4" name="Freeform 323">
                <a:extLst>
                  <a:ext uri="{FF2B5EF4-FFF2-40B4-BE49-F238E27FC236}">
                    <a16:creationId xmlns:a16="http://schemas.microsoft.com/office/drawing/2014/main" id="{39522A97-FB50-4739-B3D7-4671B60B1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2069"/>
                <a:ext cx="303" cy="257"/>
              </a:xfrm>
              <a:custGeom>
                <a:avLst/>
                <a:gdLst>
                  <a:gd name="T0" fmla="*/ 291 w 303"/>
                  <a:gd name="T1" fmla="*/ 155 h 257"/>
                  <a:gd name="T2" fmla="*/ 252 w 303"/>
                  <a:gd name="T3" fmla="*/ 152 h 257"/>
                  <a:gd name="T4" fmla="*/ 243 w 303"/>
                  <a:gd name="T5" fmla="*/ 140 h 257"/>
                  <a:gd name="T6" fmla="*/ 245 w 303"/>
                  <a:gd name="T7" fmla="*/ 134 h 257"/>
                  <a:gd name="T8" fmla="*/ 239 w 303"/>
                  <a:gd name="T9" fmla="*/ 128 h 257"/>
                  <a:gd name="T10" fmla="*/ 233 w 303"/>
                  <a:gd name="T11" fmla="*/ 127 h 257"/>
                  <a:gd name="T12" fmla="*/ 229 w 303"/>
                  <a:gd name="T13" fmla="*/ 121 h 257"/>
                  <a:gd name="T14" fmla="*/ 218 w 303"/>
                  <a:gd name="T15" fmla="*/ 105 h 257"/>
                  <a:gd name="T16" fmla="*/ 220 w 303"/>
                  <a:gd name="T17" fmla="*/ 92 h 257"/>
                  <a:gd name="T18" fmla="*/ 214 w 303"/>
                  <a:gd name="T19" fmla="*/ 91 h 257"/>
                  <a:gd name="T20" fmla="*/ 206 w 303"/>
                  <a:gd name="T21" fmla="*/ 74 h 257"/>
                  <a:gd name="T22" fmla="*/ 199 w 303"/>
                  <a:gd name="T23" fmla="*/ 70 h 257"/>
                  <a:gd name="T24" fmla="*/ 197 w 303"/>
                  <a:gd name="T25" fmla="*/ 64 h 257"/>
                  <a:gd name="T26" fmla="*/ 190 w 303"/>
                  <a:gd name="T27" fmla="*/ 58 h 257"/>
                  <a:gd name="T28" fmla="*/ 181 w 303"/>
                  <a:gd name="T29" fmla="*/ 58 h 257"/>
                  <a:gd name="T30" fmla="*/ 176 w 303"/>
                  <a:gd name="T31" fmla="*/ 52 h 257"/>
                  <a:gd name="T32" fmla="*/ 149 w 303"/>
                  <a:gd name="T33" fmla="*/ 56 h 257"/>
                  <a:gd name="T34" fmla="*/ 124 w 303"/>
                  <a:gd name="T35" fmla="*/ 44 h 257"/>
                  <a:gd name="T36" fmla="*/ 124 w 303"/>
                  <a:gd name="T37" fmla="*/ 29 h 257"/>
                  <a:gd name="T38" fmla="*/ 109 w 303"/>
                  <a:gd name="T39" fmla="*/ 18 h 257"/>
                  <a:gd name="T40" fmla="*/ 85 w 303"/>
                  <a:gd name="T41" fmla="*/ 6 h 257"/>
                  <a:gd name="T42" fmla="*/ 66 w 303"/>
                  <a:gd name="T43" fmla="*/ 0 h 257"/>
                  <a:gd name="T44" fmla="*/ 58 w 303"/>
                  <a:gd name="T45" fmla="*/ 6 h 257"/>
                  <a:gd name="T46" fmla="*/ 33 w 303"/>
                  <a:gd name="T47" fmla="*/ 6 h 257"/>
                  <a:gd name="T48" fmla="*/ 42 w 303"/>
                  <a:gd name="T49" fmla="*/ 35 h 257"/>
                  <a:gd name="T50" fmla="*/ 40 w 303"/>
                  <a:gd name="T51" fmla="*/ 39 h 257"/>
                  <a:gd name="T52" fmla="*/ 27 w 303"/>
                  <a:gd name="T53" fmla="*/ 39 h 257"/>
                  <a:gd name="T54" fmla="*/ 17 w 303"/>
                  <a:gd name="T55" fmla="*/ 51 h 257"/>
                  <a:gd name="T56" fmla="*/ 0 w 303"/>
                  <a:gd name="T57" fmla="*/ 53 h 257"/>
                  <a:gd name="T58" fmla="*/ 0 w 303"/>
                  <a:gd name="T59" fmla="*/ 54 h 257"/>
                  <a:gd name="T60" fmla="*/ 0 w 303"/>
                  <a:gd name="T61" fmla="*/ 74 h 257"/>
                  <a:gd name="T62" fmla="*/ 8 w 303"/>
                  <a:gd name="T63" fmla="*/ 76 h 257"/>
                  <a:gd name="T64" fmla="*/ 10 w 303"/>
                  <a:gd name="T65" fmla="*/ 80 h 257"/>
                  <a:gd name="T66" fmla="*/ 17 w 303"/>
                  <a:gd name="T67" fmla="*/ 97 h 257"/>
                  <a:gd name="T68" fmla="*/ 21 w 303"/>
                  <a:gd name="T69" fmla="*/ 103 h 257"/>
                  <a:gd name="T70" fmla="*/ 31 w 303"/>
                  <a:gd name="T71" fmla="*/ 111 h 257"/>
                  <a:gd name="T72" fmla="*/ 31 w 303"/>
                  <a:gd name="T73" fmla="*/ 125 h 257"/>
                  <a:gd name="T74" fmla="*/ 39 w 303"/>
                  <a:gd name="T75" fmla="*/ 134 h 257"/>
                  <a:gd name="T76" fmla="*/ 46 w 303"/>
                  <a:gd name="T77" fmla="*/ 140 h 257"/>
                  <a:gd name="T78" fmla="*/ 54 w 303"/>
                  <a:gd name="T79" fmla="*/ 146 h 257"/>
                  <a:gd name="T80" fmla="*/ 60 w 303"/>
                  <a:gd name="T81" fmla="*/ 155 h 257"/>
                  <a:gd name="T82" fmla="*/ 60 w 303"/>
                  <a:gd name="T83" fmla="*/ 173 h 257"/>
                  <a:gd name="T84" fmla="*/ 66 w 303"/>
                  <a:gd name="T85" fmla="*/ 182 h 257"/>
                  <a:gd name="T86" fmla="*/ 73 w 303"/>
                  <a:gd name="T87" fmla="*/ 194 h 257"/>
                  <a:gd name="T88" fmla="*/ 83 w 303"/>
                  <a:gd name="T89" fmla="*/ 198 h 257"/>
                  <a:gd name="T90" fmla="*/ 85 w 303"/>
                  <a:gd name="T91" fmla="*/ 204 h 257"/>
                  <a:gd name="T92" fmla="*/ 92 w 303"/>
                  <a:gd name="T93" fmla="*/ 223 h 257"/>
                  <a:gd name="T94" fmla="*/ 100 w 303"/>
                  <a:gd name="T95" fmla="*/ 229 h 257"/>
                  <a:gd name="T96" fmla="*/ 110 w 303"/>
                  <a:gd name="T97" fmla="*/ 242 h 257"/>
                  <a:gd name="T98" fmla="*/ 123 w 303"/>
                  <a:gd name="T99" fmla="*/ 234 h 257"/>
                  <a:gd name="T100" fmla="*/ 154 w 303"/>
                  <a:gd name="T101" fmla="*/ 242 h 257"/>
                  <a:gd name="T102" fmla="*/ 168 w 303"/>
                  <a:gd name="T103" fmla="*/ 257 h 257"/>
                  <a:gd name="T104" fmla="*/ 199 w 303"/>
                  <a:gd name="T105" fmla="*/ 223 h 257"/>
                  <a:gd name="T106" fmla="*/ 251 w 303"/>
                  <a:gd name="T107" fmla="*/ 211 h 257"/>
                  <a:gd name="T108" fmla="*/ 285 w 303"/>
                  <a:gd name="T109" fmla="*/ 196 h 257"/>
                  <a:gd name="T110" fmla="*/ 295 w 303"/>
                  <a:gd name="T111" fmla="*/ 196 h 257"/>
                  <a:gd name="T112" fmla="*/ 303 w 303"/>
                  <a:gd name="T113" fmla="*/ 163 h 257"/>
                  <a:gd name="T114" fmla="*/ 291 w 303"/>
                  <a:gd name="T115" fmla="*/ 155 h 257"/>
                  <a:gd name="T116" fmla="*/ 291 w 303"/>
                  <a:gd name="T117" fmla="*/ 155 h 257"/>
                  <a:gd name="T118" fmla="*/ 291 w 303"/>
                  <a:gd name="T119" fmla="*/ 155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3" h="257">
                    <a:moveTo>
                      <a:pt x="291" y="155"/>
                    </a:moveTo>
                    <a:lnTo>
                      <a:pt x="252" y="152"/>
                    </a:lnTo>
                    <a:lnTo>
                      <a:pt x="243" y="140"/>
                    </a:lnTo>
                    <a:lnTo>
                      <a:pt x="245" y="134"/>
                    </a:lnTo>
                    <a:lnTo>
                      <a:pt x="239" y="128"/>
                    </a:lnTo>
                    <a:lnTo>
                      <a:pt x="233" y="127"/>
                    </a:lnTo>
                    <a:lnTo>
                      <a:pt x="229" y="121"/>
                    </a:lnTo>
                    <a:lnTo>
                      <a:pt x="218" y="105"/>
                    </a:lnTo>
                    <a:lnTo>
                      <a:pt x="220" y="92"/>
                    </a:lnTo>
                    <a:lnTo>
                      <a:pt x="214" y="91"/>
                    </a:lnTo>
                    <a:lnTo>
                      <a:pt x="206" y="74"/>
                    </a:lnTo>
                    <a:lnTo>
                      <a:pt x="199" y="70"/>
                    </a:lnTo>
                    <a:lnTo>
                      <a:pt x="197" y="64"/>
                    </a:lnTo>
                    <a:lnTo>
                      <a:pt x="190" y="58"/>
                    </a:lnTo>
                    <a:lnTo>
                      <a:pt x="181" y="58"/>
                    </a:lnTo>
                    <a:lnTo>
                      <a:pt x="176" y="52"/>
                    </a:lnTo>
                    <a:lnTo>
                      <a:pt x="149" y="56"/>
                    </a:lnTo>
                    <a:lnTo>
                      <a:pt x="124" y="44"/>
                    </a:lnTo>
                    <a:lnTo>
                      <a:pt x="124" y="29"/>
                    </a:lnTo>
                    <a:lnTo>
                      <a:pt x="109" y="18"/>
                    </a:lnTo>
                    <a:lnTo>
                      <a:pt x="85" y="6"/>
                    </a:lnTo>
                    <a:lnTo>
                      <a:pt x="66" y="0"/>
                    </a:lnTo>
                    <a:lnTo>
                      <a:pt x="58" y="6"/>
                    </a:lnTo>
                    <a:lnTo>
                      <a:pt x="33" y="6"/>
                    </a:lnTo>
                    <a:lnTo>
                      <a:pt x="42" y="35"/>
                    </a:lnTo>
                    <a:lnTo>
                      <a:pt x="40" y="39"/>
                    </a:lnTo>
                    <a:lnTo>
                      <a:pt x="27" y="39"/>
                    </a:lnTo>
                    <a:lnTo>
                      <a:pt x="17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74"/>
                    </a:lnTo>
                    <a:lnTo>
                      <a:pt x="8" y="76"/>
                    </a:lnTo>
                    <a:lnTo>
                      <a:pt x="10" y="80"/>
                    </a:lnTo>
                    <a:lnTo>
                      <a:pt x="17" y="97"/>
                    </a:lnTo>
                    <a:lnTo>
                      <a:pt x="21" y="103"/>
                    </a:lnTo>
                    <a:lnTo>
                      <a:pt x="31" y="111"/>
                    </a:lnTo>
                    <a:lnTo>
                      <a:pt x="31" y="125"/>
                    </a:lnTo>
                    <a:lnTo>
                      <a:pt x="39" y="134"/>
                    </a:lnTo>
                    <a:lnTo>
                      <a:pt x="46" y="140"/>
                    </a:lnTo>
                    <a:lnTo>
                      <a:pt x="54" y="146"/>
                    </a:lnTo>
                    <a:lnTo>
                      <a:pt x="60" y="155"/>
                    </a:lnTo>
                    <a:lnTo>
                      <a:pt x="60" y="173"/>
                    </a:lnTo>
                    <a:lnTo>
                      <a:pt x="66" y="182"/>
                    </a:lnTo>
                    <a:lnTo>
                      <a:pt x="73" y="194"/>
                    </a:lnTo>
                    <a:lnTo>
                      <a:pt x="83" y="198"/>
                    </a:lnTo>
                    <a:lnTo>
                      <a:pt x="85" y="204"/>
                    </a:lnTo>
                    <a:lnTo>
                      <a:pt x="92" y="223"/>
                    </a:lnTo>
                    <a:lnTo>
                      <a:pt x="100" y="229"/>
                    </a:lnTo>
                    <a:lnTo>
                      <a:pt x="110" y="242"/>
                    </a:lnTo>
                    <a:lnTo>
                      <a:pt x="123" y="234"/>
                    </a:lnTo>
                    <a:lnTo>
                      <a:pt x="154" y="242"/>
                    </a:lnTo>
                    <a:lnTo>
                      <a:pt x="168" y="257"/>
                    </a:lnTo>
                    <a:lnTo>
                      <a:pt x="199" y="223"/>
                    </a:lnTo>
                    <a:lnTo>
                      <a:pt x="251" y="211"/>
                    </a:lnTo>
                    <a:lnTo>
                      <a:pt x="285" y="196"/>
                    </a:lnTo>
                    <a:lnTo>
                      <a:pt x="295" y="196"/>
                    </a:lnTo>
                    <a:lnTo>
                      <a:pt x="303" y="163"/>
                    </a:lnTo>
                    <a:lnTo>
                      <a:pt x="291" y="155"/>
                    </a:lnTo>
                    <a:lnTo>
                      <a:pt x="291" y="155"/>
                    </a:lnTo>
                    <a:lnTo>
                      <a:pt x="291" y="15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5" name="Freeform 324">
                <a:extLst>
                  <a:ext uri="{FF2B5EF4-FFF2-40B4-BE49-F238E27FC236}">
                    <a16:creationId xmlns:a16="http://schemas.microsoft.com/office/drawing/2014/main" id="{FBC418CC-928E-47AF-922E-EE6C2CE5A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7" y="2376"/>
                <a:ext cx="17" cy="8"/>
              </a:xfrm>
              <a:custGeom>
                <a:avLst/>
                <a:gdLst>
                  <a:gd name="T0" fmla="*/ 2 w 17"/>
                  <a:gd name="T1" fmla="*/ 2 h 8"/>
                  <a:gd name="T2" fmla="*/ 7 w 17"/>
                  <a:gd name="T3" fmla="*/ 2 h 8"/>
                  <a:gd name="T4" fmla="*/ 13 w 17"/>
                  <a:gd name="T5" fmla="*/ 0 h 8"/>
                  <a:gd name="T6" fmla="*/ 17 w 17"/>
                  <a:gd name="T7" fmla="*/ 0 h 8"/>
                  <a:gd name="T8" fmla="*/ 17 w 17"/>
                  <a:gd name="T9" fmla="*/ 6 h 8"/>
                  <a:gd name="T10" fmla="*/ 9 w 17"/>
                  <a:gd name="T11" fmla="*/ 8 h 8"/>
                  <a:gd name="T12" fmla="*/ 0 w 17"/>
                  <a:gd name="T13" fmla="*/ 4 h 8"/>
                  <a:gd name="T14" fmla="*/ 2 w 17"/>
                  <a:gd name="T15" fmla="*/ 2 h 8"/>
                  <a:gd name="T16" fmla="*/ 2 w 17"/>
                  <a:gd name="T17" fmla="*/ 2 h 8"/>
                  <a:gd name="T18" fmla="*/ 2 w 17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8">
                    <a:moveTo>
                      <a:pt x="2" y="2"/>
                    </a:moveTo>
                    <a:lnTo>
                      <a:pt x="7" y="2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9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6" name="Freeform 325">
                <a:extLst>
                  <a:ext uri="{FF2B5EF4-FFF2-40B4-BE49-F238E27FC236}">
                    <a16:creationId xmlns:a16="http://schemas.microsoft.com/office/drawing/2014/main" id="{61F450EF-F038-4C77-B7FC-65D944A18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280"/>
                <a:ext cx="163" cy="96"/>
              </a:xfrm>
              <a:custGeom>
                <a:avLst/>
                <a:gdLst>
                  <a:gd name="T0" fmla="*/ 163 w 163"/>
                  <a:gd name="T1" fmla="*/ 31 h 96"/>
                  <a:gd name="T2" fmla="*/ 157 w 163"/>
                  <a:gd name="T3" fmla="*/ 25 h 96"/>
                  <a:gd name="T4" fmla="*/ 149 w 163"/>
                  <a:gd name="T5" fmla="*/ 21 h 96"/>
                  <a:gd name="T6" fmla="*/ 145 w 163"/>
                  <a:gd name="T7" fmla="*/ 17 h 96"/>
                  <a:gd name="T8" fmla="*/ 149 w 163"/>
                  <a:gd name="T9" fmla="*/ 15 h 96"/>
                  <a:gd name="T10" fmla="*/ 141 w 163"/>
                  <a:gd name="T11" fmla="*/ 0 h 96"/>
                  <a:gd name="T12" fmla="*/ 89 w 163"/>
                  <a:gd name="T13" fmla="*/ 11 h 96"/>
                  <a:gd name="T14" fmla="*/ 58 w 163"/>
                  <a:gd name="T15" fmla="*/ 46 h 96"/>
                  <a:gd name="T16" fmla="*/ 44 w 163"/>
                  <a:gd name="T17" fmla="*/ 31 h 96"/>
                  <a:gd name="T18" fmla="*/ 13 w 163"/>
                  <a:gd name="T19" fmla="*/ 23 h 96"/>
                  <a:gd name="T20" fmla="*/ 0 w 163"/>
                  <a:gd name="T21" fmla="*/ 31 h 96"/>
                  <a:gd name="T22" fmla="*/ 0 w 163"/>
                  <a:gd name="T23" fmla="*/ 38 h 96"/>
                  <a:gd name="T24" fmla="*/ 2 w 163"/>
                  <a:gd name="T25" fmla="*/ 54 h 96"/>
                  <a:gd name="T26" fmla="*/ 2 w 163"/>
                  <a:gd name="T27" fmla="*/ 60 h 96"/>
                  <a:gd name="T28" fmla="*/ 10 w 163"/>
                  <a:gd name="T29" fmla="*/ 75 h 96"/>
                  <a:gd name="T30" fmla="*/ 10 w 163"/>
                  <a:gd name="T31" fmla="*/ 88 h 96"/>
                  <a:gd name="T32" fmla="*/ 17 w 163"/>
                  <a:gd name="T33" fmla="*/ 92 h 96"/>
                  <a:gd name="T34" fmla="*/ 19 w 163"/>
                  <a:gd name="T35" fmla="*/ 96 h 96"/>
                  <a:gd name="T36" fmla="*/ 40 w 163"/>
                  <a:gd name="T37" fmla="*/ 90 h 96"/>
                  <a:gd name="T38" fmla="*/ 44 w 163"/>
                  <a:gd name="T39" fmla="*/ 85 h 96"/>
                  <a:gd name="T40" fmla="*/ 56 w 163"/>
                  <a:gd name="T41" fmla="*/ 85 h 96"/>
                  <a:gd name="T42" fmla="*/ 64 w 163"/>
                  <a:gd name="T43" fmla="*/ 81 h 96"/>
                  <a:gd name="T44" fmla="*/ 89 w 163"/>
                  <a:gd name="T45" fmla="*/ 73 h 96"/>
                  <a:gd name="T46" fmla="*/ 93 w 163"/>
                  <a:gd name="T47" fmla="*/ 67 h 96"/>
                  <a:gd name="T48" fmla="*/ 99 w 163"/>
                  <a:gd name="T49" fmla="*/ 65 h 96"/>
                  <a:gd name="T50" fmla="*/ 105 w 163"/>
                  <a:gd name="T51" fmla="*/ 61 h 96"/>
                  <a:gd name="T52" fmla="*/ 116 w 163"/>
                  <a:gd name="T53" fmla="*/ 60 h 96"/>
                  <a:gd name="T54" fmla="*/ 126 w 163"/>
                  <a:gd name="T55" fmla="*/ 56 h 96"/>
                  <a:gd name="T56" fmla="*/ 137 w 163"/>
                  <a:gd name="T57" fmla="*/ 54 h 96"/>
                  <a:gd name="T58" fmla="*/ 141 w 163"/>
                  <a:gd name="T59" fmla="*/ 48 h 96"/>
                  <a:gd name="T60" fmla="*/ 141 w 163"/>
                  <a:gd name="T61" fmla="*/ 44 h 96"/>
                  <a:gd name="T62" fmla="*/ 151 w 163"/>
                  <a:gd name="T63" fmla="*/ 34 h 96"/>
                  <a:gd name="T64" fmla="*/ 163 w 163"/>
                  <a:gd name="T65" fmla="*/ 31 h 96"/>
                  <a:gd name="T66" fmla="*/ 163 w 163"/>
                  <a:gd name="T67" fmla="*/ 31 h 96"/>
                  <a:gd name="T68" fmla="*/ 163 w 163"/>
                  <a:gd name="T69" fmla="*/ 3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3" h="96">
                    <a:moveTo>
                      <a:pt x="163" y="31"/>
                    </a:moveTo>
                    <a:lnTo>
                      <a:pt x="157" y="25"/>
                    </a:lnTo>
                    <a:lnTo>
                      <a:pt x="149" y="21"/>
                    </a:lnTo>
                    <a:lnTo>
                      <a:pt x="145" y="17"/>
                    </a:lnTo>
                    <a:lnTo>
                      <a:pt x="149" y="15"/>
                    </a:lnTo>
                    <a:lnTo>
                      <a:pt x="141" y="0"/>
                    </a:lnTo>
                    <a:lnTo>
                      <a:pt x="89" y="11"/>
                    </a:lnTo>
                    <a:lnTo>
                      <a:pt x="58" y="46"/>
                    </a:lnTo>
                    <a:lnTo>
                      <a:pt x="44" y="31"/>
                    </a:lnTo>
                    <a:lnTo>
                      <a:pt x="13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2" y="54"/>
                    </a:lnTo>
                    <a:lnTo>
                      <a:pt x="2" y="60"/>
                    </a:lnTo>
                    <a:lnTo>
                      <a:pt x="10" y="75"/>
                    </a:lnTo>
                    <a:lnTo>
                      <a:pt x="10" y="88"/>
                    </a:lnTo>
                    <a:lnTo>
                      <a:pt x="17" y="92"/>
                    </a:lnTo>
                    <a:lnTo>
                      <a:pt x="19" y="96"/>
                    </a:lnTo>
                    <a:lnTo>
                      <a:pt x="40" y="90"/>
                    </a:lnTo>
                    <a:lnTo>
                      <a:pt x="44" y="85"/>
                    </a:lnTo>
                    <a:lnTo>
                      <a:pt x="56" y="85"/>
                    </a:lnTo>
                    <a:lnTo>
                      <a:pt x="64" y="81"/>
                    </a:lnTo>
                    <a:lnTo>
                      <a:pt x="89" y="73"/>
                    </a:lnTo>
                    <a:lnTo>
                      <a:pt x="93" y="67"/>
                    </a:lnTo>
                    <a:lnTo>
                      <a:pt x="99" y="65"/>
                    </a:lnTo>
                    <a:lnTo>
                      <a:pt x="105" y="61"/>
                    </a:lnTo>
                    <a:lnTo>
                      <a:pt x="116" y="60"/>
                    </a:lnTo>
                    <a:lnTo>
                      <a:pt x="126" y="56"/>
                    </a:lnTo>
                    <a:lnTo>
                      <a:pt x="137" y="54"/>
                    </a:lnTo>
                    <a:lnTo>
                      <a:pt x="141" y="48"/>
                    </a:lnTo>
                    <a:lnTo>
                      <a:pt x="141" y="44"/>
                    </a:lnTo>
                    <a:lnTo>
                      <a:pt x="151" y="34"/>
                    </a:lnTo>
                    <a:lnTo>
                      <a:pt x="163" y="31"/>
                    </a:lnTo>
                    <a:lnTo>
                      <a:pt x="163" y="31"/>
                    </a:lnTo>
                    <a:lnTo>
                      <a:pt x="163" y="3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7" name="Freeform 326">
                <a:extLst>
                  <a:ext uri="{FF2B5EF4-FFF2-40B4-BE49-F238E27FC236}">
                    <a16:creationId xmlns:a16="http://schemas.microsoft.com/office/drawing/2014/main" id="{A27BA691-8516-4B7D-A8EC-C5287686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2186"/>
                <a:ext cx="111" cy="124"/>
              </a:xfrm>
              <a:custGeom>
                <a:avLst/>
                <a:gdLst>
                  <a:gd name="T0" fmla="*/ 21 w 111"/>
                  <a:gd name="T1" fmla="*/ 124 h 124"/>
                  <a:gd name="T2" fmla="*/ 42 w 111"/>
                  <a:gd name="T3" fmla="*/ 123 h 124"/>
                  <a:gd name="T4" fmla="*/ 46 w 111"/>
                  <a:gd name="T5" fmla="*/ 113 h 124"/>
                  <a:gd name="T6" fmla="*/ 58 w 111"/>
                  <a:gd name="T7" fmla="*/ 111 h 124"/>
                  <a:gd name="T8" fmla="*/ 63 w 111"/>
                  <a:gd name="T9" fmla="*/ 107 h 124"/>
                  <a:gd name="T10" fmla="*/ 63 w 111"/>
                  <a:gd name="T11" fmla="*/ 102 h 124"/>
                  <a:gd name="T12" fmla="*/ 77 w 111"/>
                  <a:gd name="T13" fmla="*/ 90 h 124"/>
                  <a:gd name="T14" fmla="*/ 79 w 111"/>
                  <a:gd name="T15" fmla="*/ 80 h 124"/>
                  <a:gd name="T16" fmla="*/ 84 w 111"/>
                  <a:gd name="T17" fmla="*/ 73 h 124"/>
                  <a:gd name="T18" fmla="*/ 92 w 111"/>
                  <a:gd name="T19" fmla="*/ 69 h 124"/>
                  <a:gd name="T20" fmla="*/ 103 w 111"/>
                  <a:gd name="T21" fmla="*/ 56 h 124"/>
                  <a:gd name="T22" fmla="*/ 111 w 111"/>
                  <a:gd name="T23" fmla="*/ 46 h 124"/>
                  <a:gd name="T24" fmla="*/ 108 w 111"/>
                  <a:gd name="T25" fmla="*/ 38 h 124"/>
                  <a:gd name="T26" fmla="*/ 102 w 111"/>
                  <a:gd name="T27" fmla="*/ 36 h 124"/>
                  <a:gd name="T28" fmla="*/ 92 w 111"/>
                  <a:gd name="T29" fmla="*/ 27 h 124"/>
                  <a:gd name="T30" fmla="*/ 90 w 111"/>
                  <a:gd name="T31" fmla="*/ 21 h 124"/>
                  <a:gd name="T32" fmla="*/ 79 w 111"/>
                  <a:gd name="T33" fmla="*/ 21 h 124"/>
                  <a:gd name="T34" fmla="*/ 67 w 111"/>
                  <a:gd name="T35" fmla="*/ 15 h 124"/>
                  <a:gd name="T36" fmla="*/ 61 w 111"/>
                  <a:gd name="T37" fmla="*/ 7 h 124"/>
                  <a:gd name="T38" fmla="*/ 59 w 111"/>
                  <a:gd name="T39" fmla="*/ 0 h 124"/>
                  <a:gd name="T40" fmla="*/ 50 w 111"/>
                  <a:gd name="T41" fmla="*/ 2 h 124"/>
                  <a:gd name="T42" fmla="*/ 54 w 111"/>
                  <a:gd name="T43" fmla="*/ 13 h 124"/>
                  <a:gd name="T44" fmla="*/ 40 w 111"/>
                  <a:gd name="T45" fmla="*/ 27 h 124"/>
                  <a:gd name="T46" fmla="*/ 40 w 111"/>
                  <a:gd name="T47" fmla="*/ 38 h 124"/>
                  <a:gd name="T48" fmla="*/ 52 w 111"/>
                  <a:gd name="T49" fmla="*/ 46 h 124"/>
                  <a:gd name="T50" fmla="*/ 44 w 111"/>
                  <a:gd name="T51" fmla="*/ 78 h 124"/>
                  <a:gd name="T52" fmla="*/ 34 w 111"/>
                  <a:gd name="T53" fmla="*/ 78 h 124"/>
                  <a:gd name="T54" fmla="*/ 0 w 111"/>
                  <a:gd name="T55" fmla="*/ 94 h 124"/>
                  <a:gd name="T56" fmla="*/ 7 w 111"/>
                  <a:gd name="T57" fmla="*/ 109 h 124"/>
                  <a:gd name="T58" fmla="*/ 3 w 111"/>
                  <a:gd name="T59" fmla="*/ 111 h 124"/>
                  <a:gd name="T60" fmla="*/ 7 w 111"/>
                  <a:gd name="T61" fmla="*/ 115 h 124"/>
                  <a:gd name="T62" fmla="*/ 15 w 111"/>
                  <a:gd name="T63" fmla="*/ 119 h 124"/>
                  <a:gd name="T64" fmla="*/ 21 w 111"/>
                  <a:gd name="T65" fmla="*/ 124 h 124"/>
                  <a:gd name="T66" fmla="*/ 21 w 111"/>
                  <a:gd name="T67" fmla="*/ 124 h 124"/>
                  <a:gd name="T68" fmla="*/ 21 w 111"/>
                  <a:gd name="T6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1" h="124">
                    <a:moveTo>
                      <a:pt x="21" y="124"/>
                    </a:moveTo>
                    <a:lnTo>
                      <a:pt x="42" y="123"/>
                    </a:lnTo>
                    <a:lnTo>
                      <a:pt x="46" y="113"/>
                    </a:lnTo>
                    <a:lnTo>
                      <a:pt x="58" y="111"/>
                    </a:lnTo>
                    <a:lnTo>
                      <a:pt x="63" y="107"/>
                    </a:lnTo>
                    <a:lnTo>
                      <a:pt x="63" y="102"/>
                    </a:lnTo>
                    <a:lnTo>
                      <a:pt x="77" y="90"/>
                    </a:lnTo>
                    <a:lnTo>
                      <a:pt x="79" y="80"/>
                    </a:lnTo>
                    <a:lnTo>
                      <a:pt x="84" y="73"/>
                    </a:lnTo>
                    <a:lnTo>
                      <a:pt x="92" y="69"/>
                    </a:lnTo>
                    <a:lnTo>
                      <a:pt x="103" y="56"/>
                    </a:lnTo>
                    <a:lnTo>
                      <a:pt x="111" y="46"/>
                    </a:lnTo>
                    <a:lnTo>
                      <a:pt x="108" y="38"/>
                    </a:lnTo>
                    <a:lnTo>
                      <a:pt x="102" y="36"/>
                    </a:lnTo>
                    <a:lnTo>
                      <a:pt x="92" y="27"/>
                    </a:lnTo>
                    <a:lnTo>
                      <a:pt x="90" y="21"/>
                    </a:lnTo>
                    <a:lnTo>
                      <a:pt x="79" y="21"/>
                    </a:lnTo>
                    <a:lnTo>
                      <a:pt x="67" y="15"/>
                    </a:lnTo>
                    <a:lnTo>
                      <a:pt x="61" y="7"/>
                    </a:lnTo>
                    <a:lnTo>
                      <a:pt x="59" y="0"/>
                    </a:lnTo>
                    <a:lnTo>
                      <a:pt x="50" y="2"/>
                    </a:lnTo>
                    <a:lnTo>
                      <a:pt x="54" y="13"/>
                    </a:lnTo>
                    <a:lnTo>
                      <a:pt x="40" y="27"/>
                    </a:lnTo>
                    <a:lnTo>
                      <a:pt x="40" y="38"/>
                    </a:lnTo>
                    <a:lnTo>
                      <a:pt x="52" y="46"/>
                    </a:lnTo>
                    <a:lnTo>
                      <a:pt x="44" y="78"/>
                    </a:lnTo>
                    <a:lnTo>
                      <a:pt x="34" y="78"/>
                    </a:lnTo>
                    <a:lnTo>
                      <a:pt x="0" y="94"/>
                    </a:lnTo>
                    <a:lnTo>
                      <a:pt x="7" y="109"/>
                    </a:lnTo>
                    <a:lnTo>
                      <a:pt x="3" y="111"/>
                    </a:lnTo>
                    <a:lnTo>
                      <a:pt x="7" y="115"/>
                    </a:lnTo>
                    <a:lnTo>
                      <a:pt x="15" y="119"/>
                    </a:lnTo>
                    <a:lnTo>
                      <a:pt x="21" y="124"/>
                    </a:lnTo>
                    <a:lnTo>
                      <a:pt x="21" y="124"/>
                    </a:lnTo>
                    <a:lnTo>
                      <a:pt x="21" y="12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8" name="Freeform 327">
                <a:extLst>
                  <a:ext uri="{FF2B5EF4-FFF2-40B4-BE49-F238E27FC236}">
                    <a16:creationId xmlns:a16="http://schemas.microsoft.com/office/drawing/2014/main" id="{E2EBCD1D-46DE-4651-A19C-C1A39056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366"/>
                <a:ext cx="3" cy="26"/>
              </a:xfrm>
              <a:custGeom>
                <a:avLst/>
                <a:gdLst>
                  <a:gd name="T0" fmla="*/ 3 w 3"/>
                  <a:gd name="T1" fmla="*/ 0 h 26"/>
                  <a:gd name="T2" fmla="*/ 1 w 3"/>
                  <a:gd name="T3" fmla="*/ 7 h 26"/>
                  <a:gd name="T4" fmla="*/ 0 w 3"/>
                  <a:gd name="T5" fmla="*/ 18 h 26"/>
                  <a:gd name="T6" fmla="*/ 0 w 3"/>
                  <a:gd name="T7" fmla="*/ 26 h 26"/>
                  <a:gd name="T8" fmla="*/ 1 w 3"/>
                  <a:gd name="T9" fmla="*/ 26 h 26"/>
                  <a:gd name="T10" fmla="*/ 3 w 3"/>
                  <a:gd name="T11" fmla="*/ 10 h 26"/>
                  <a:gd name="T12" fmla="*/ 3 w 3"/>
                  <a:gd name="T13" fmla="*/ 0 h 26"/>
                  <a:gd name="T14" fmla="*/ 3 w 3"/>
                  <a:gd name="T15" fmla="*/ 0 h 26"/>
                  <a:gd name="T16" fmla="*/ 3 w 3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6">
                    <a:moveTo>
                      <a:pt x="3" y="0"/>
                    </a:moveTo>
                    <a:lnTo>
                      <a:pt x="1" y="7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1" y="26"/>
                    </a:lnTo>
                    <a:lnTo>
                      <a:pt x="3" y="1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9" name="Freeform 328">
                <a:extLst>
                  <a:ext uri="{FF2B5EF4-FFF2-40B4-BE49-F238E27FC236}">
                    <a16:creationId xmlns:a16="http://schemas.microsoft.com/office/drawing/2014/main" id="{6A92C002-E33C-4D62-87FE-E781061B6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024"/>
                <a:ext cx="425" cy="418"/>
              </a:xfrm>
              <a:custGeom>
                <a:avLst/>
                <a:gdLst>
                  <a:gd name="T0" fmla="*/ 178 w 425"/>
                  <a:gd name="T1" fmla="*/ 96 h 418"/>
                  <a:gd name="T2" fmla="*/ 197 w 425"/>
                  <a:gd name="T3" fmla="*/ 115 h 418"/>
                  <a:gd name="T4" fmla="*/ 255 w 425"/>
                  <a:gd name="T5" fmla="*/ 134 h 418"/>
                  <a:gd name="T6" fmla="*/ 294 w 425"/>
                  <a:gd name="T7" fmla="*/ 127 h 418"/>
                  <a:gd name="T8" fmla="*/ 307 w 425"/>
                  <a:gd name="T9" fmla="*/ 117 h 418"/>
                  <a:gd name="T10" fmla="*/ 351 w 425"/>
                  <a:gd name="T11" fmla="*/ 130 h 418"/>
                  <a:gd name="T12" fmla="*/ 407 w 425"/>
                  <a:gd name="T13" fmla="*/ 88 h 418"/>
                  <a:gd name="T14" fmla="*/ 425 w 425"/>
                  <a:gd name="T15" fmla="*/ 109 h 418"/>
                  <a:gd name="T16" fmla="*/ 382 w 425"/>
                  <a:gd name="T17" fmla="*/ 173 h 418"/>
                  <a:gd name="T18" fmla="*/ 367 w 425"/>
                  <a:gd name="T19" fmla="*/ 181 h 418"/>
                  <a:gd name="T20" fmla="*/ 357 w 425"/>
                  <a:gd name="T21" fmla="*/ 196 h 418"/>
                  <a:gd name="T22" fmla="*/ 340 w 425"/>
                  <a:gd name="T23" fmla="*/ 168 h 418"/>
                  <a:gd name="T24" fmla="*/ 346 w 425"/>
                  <a:gd name="T25" fmla="*/ 148 h 418"/>
                  <a:gd name="T26" fmla="*/ 299 w 425"/>
                  <a:gd name="T27" fmla="*/ 138 h 418"/>
                  <a:gd name="T28" fmla="*/ 303 w 425"/>
                  <a:gd name="T29" fmla="*/ 151 h 418"/>
                  <a:gd name="T30" fmla="*/ 294 w 425"/>
                  <a:gd name="T31" fmla="*/ 162 h 418"/>
                  <a:gd name="T32" fmla="*/ 303 w 425"/>
                  <a:gd name="T33" fmla="*/ 189 h 418"/>
                  <a:gd name="T34" fmla="*/ 274 w 425"/>
                  <a:gd name="T35" fmla="*/ 226 h 418"/>
                  <a:gd name="T36" fmla="*/ 265 w 425"/>
                  <a:gd name="T37" fmla="*/ 241 h 418"/>
                  <a:gd name="T38" fmla="*/ 241 w 425"/>
                  <a:gd name="T39" fmla="*/ 262 h 418"/>
                  <a:gd name="T40" fmla="*/ 220 w 425"/>
                  <a:gd name="T41" fmla="*/ 276 h 418"/>
                  <a:gd name="T42" fmla="*/ 197 w 425"/>
                  <a:gd name="T43" fmla="*/ 299 h 418"/>
                  <a:gd name="T44" fmla="*/ 178 w 425"/>
                  <a:gd name="T45" fmla="*/ 312 h 418"/>
                  <a:gd name="T46" fmla="*/ 178 w 425"/>
                  <a:gd name="T47" fmla="*/ 355 h 418"/>
                  <a:gd name="T48" fmla="*/ 168 w 425"/>
                  <a:gd name="T49" fmla="*/ 383 h 418"/>
                  <a:gd name="T50" fmla="*/ 157 w 425"/>
                  <a:gd name="T51" fmla="*/ 401 h 418"/>
                  <a:gd name="T52" fmla="*/ 141 w 425"/>
                  <a:gd name="T53" fmla="*/ 418 h 418"/>
                  <a:gd name="T54" fmla="*/ 120 w 425"/>
                  <a:gd name="T55" fmla="*/ 389 h 418"/>
                  <a:gd name="T56" fmla="*/ 101 w 425"/>
                  <a:gd name="T57" fmla="*/ 353 h 418"/>
                  <a:gd name="T58" fmla="*/ 95 w 425"/>
                  <a:gd name="T59" fmla="*/ 330 h 418"/>
                  <a:gd name="T60" fmla="*/ 72 w 425"/>
                  <a:gd name="T61" fmla="*/ 272 h 418"/>
                  <a:gd name="T62" fmla="*/ 66 w 425"/>
                  <a:gd name="T63" fmla="*/ 224 h 418"/>
                  <a:gd name="T64" fmla="*/ 58 w 425"/>
                  <a:gd name="T65" fmla="*/ 218 h 418"/>
                  <a:gd name="T66" fmla="*/ 39 w 425"/>
                  <a:gd name="T67" fmla="*/ 232 h 418"/>
                  <a:gd name="T68" fmla="*/ 14 w 425"/>
                  <a:gd name="T69" fmla="*/ 205 h 418"/>
                  <a:gd name="T70" fmla="*/ 33 w 425"/>
                  <a:gd name="T71" fmla="*/ 197 h 418"/>
                  <a:gd name="T72" fmla="*/ 8 w 425"/>
                  <a:gd name="T73" fmla="*/ 195 h 418"/>
                  <a:gd name="T74" fmla="*/ 0 w 425"/>
                  <a:gd name="T75" fmla="*/ 185 h 418"/>
                  <a:gd name="T76" fmla="*/ 20 w 425"/>
                  <a:gd name="T77" fmla="*/ 170 h 418"/>
                  <a:gd name="T78" fmla="*/ 27 w 425"/>
                  <a:gd name="T79" fmla="*/ 134 h 418"/>
                  <a:gd name="T80" fmla="*/ 51 w 425"/>
                  <a:gd name="T81" fmla="*/ 119 h 418"/>
                  <a:gd name="T82" fmla="*/ 93 w 425"/>
                  <a:gd name="T83" fmla="*/ 73 h 418"/>
                  <a:gd name="T84" fmla="*/ 107 w 425"/>
                  <a:gd name="T85" fmla="*/ 44 h 418"/>
                  <a:gd name="T86" fmla="*/ 87 w 425"/>
                  <a:gd name="T87" fmla="*/ 1 h 418"/>
                  <a:gd name="T88" fmla="*/ 136 w 425"/>
                  <a:gd name="T89" fmla="*/ 0 h 418"/>
                  <a:gd name="T90" fmla="*/ 149 w 425"/>
                  <a:gd name="T91" fmla="*/ 11 h 418"/>
                  <a:gd name="T92" fmla="*/ 160 w 425"/>
                  <a:gd name="T93" fmla="*/ 36 h 418"/>
                  <a:gd name="T94" fmla="*/ 149 w 425"/>
                  <a:gd name="T95" fmla="*/ 40 h 418"/>
                  <a:gd name="T96" fmla="*/ 162 w 425"/>
                  <a:gd name="T97" fmla="*/ 65 h 418"/>
                  <a:gd name="T98" fmla="*/ 186 w 425"/>
                  <a:gd name="T99" fmla="*/ 77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5" h="418">
                    <a:moveTo>
                      <a:pt x="186" y="77"/>
                    </a:moveTo>
                    <a:lnTo>
                      <a:pt x="182" y="86"/>
                    </a:lnTo>
                    <a:lnTo>
                      <a:pt x="178" y="96"/>
                    </a:lnTo>
                    <a:lnTo>
                      <a:pt x="180" y="107"/>
                    </a:lnTo>
                    <a:lnTo>
                      <a:pt x="189" y="111"/>
                    </a:lnTo>
                    <a:lnTo>
                      <a:pt x="197" y="115"/>
                    </a:lnTo>
                    <a:lnTo>
                      <a:pt x="222" y="121"/>
                    </a:lnTo>
                    <a:lnTo>
                      <a:pt x="238" y="122"/>
                    </a:lnTo>
                    <a:lnTo>
                      <a:pt x="255" y="134"/>
                    </a:lnTo>
                    <a:lnTo>
                      <a:pt x="272" y="139"/>
                    </a:lnTo>
                    <a:lnTo>
                      <a:pt x="288" y="138"/>
                    </a:lnTo>
                    <a:lnTo>
                      <a:pt x="294" y="127"/>
                    </a:lnTo>
                    <a:lnTo>
                      <a:pt x="290" y="115"/>
                    </a:lnTo>
                    <a:lnTo>
                      <a:pt x="298" y="113"/>
                    </a:lnTo>
                    <a:lnTo>
                      <a:pt x="307" y="117"/>
                    </a:lnTo>
                    <a:lnTo>
                      <a:pt x="309" y="125"/>
                    </a:lnTo>
                    <a:lnTo>
                      <a:pt x="315" y="134"/>
                    </a:lnTo>
                    <a:lnTo>
                      <a:pt x="351" y="130"/>
                    </a:lnTo>
                    <a:lnTo>
                      <a:pt x="351" y="117"/>
                    </a:lnTo>
                    <a:lnTo>
                      <a:pt x="374" y="100"/>
                    </a:lnTo>
                    <a:lnTo>
                      <a:pt x="407" y="88"/>
                    </a:lnTo>
                    <a:lnTo>
                      <a:pt x="413" y="94"/>
                    </a:lnTo>
                    <a:lnTo>
                      <a:pt x="413" y="100"/>
                    </a:lnTo>
                    <a:lnTo>
                      <a:pt x="425" y="109"/>
                    </a:lnTo>
                    <a:lnTo>
                      <a:pt x="417" y="119"/>
                    </a:lnTo>
                    <a:lnTo>
                      <a:pt x="398" y="127"/>
                    </a:lnTo>
                    <a:lnTo>
                      <a:pt x="382" y="173"/>
                    </a:lnTo>
                    <a:lnTo>
                      <a:pt x="374" y="173"/>
                    </a:lnTo>
                    <a:lnTo>
                      <a:pt x="373" y="179"/>
                    </a:lnTo>
                    <a:lnTo>
                      <a:pt x="367" y="181"/>
                    </a:lnTo>
                    <a:lnTo>
                      <a:pt x="369" y="201"/>
                    </a:lnTo>
                    <a:lnTo>
                      <a:pt x="359" y="207"/>
                    </a:lnTo>
                    <a:lnTo>
                      <a:pt x="357" y="196"/>
                    </a:lnTo>
                    <a:lnTo>
                      <a:pt x="353" y="182"/>
                    </a:lnTo>
                    <a:lnTo>
                      <a:pt x="344" y="179"/>
                    </a:lnTo>
                    <a:lnTo>
                      <a:pt x="340" y="168"/>
                    </a:lnTo>
                    <a:lnTo>
                      <a:pt x="350" y="161"/>
                    </a:lnTo>
                    <a:lnTo>
                      <a:pt x="350" y="156"/>
                    </a:lnTo>
                    <a:lnTo>
                      <a:pt x="346" y="148"/>
                    </a:lnTo>
                    <a:lnTo>
                      <a:pt x="321" y="150"/>
                    </a:lnTo>
                    <a:lnTo>
                      <a:pt x="311" y="139"/>
                    </a:lnTo>
                    <a:lnTo>
                      <a:pt x="299" y="138"/>
                    </a:lnTo>
                    <a:lnTo>
                      <a:pt x="294" y="144"/>
                    </a:lnTo>
                    <a:lnTo>
                      <a:pt x="299" y="145"/>
                    </a:lnTo>
                    <a:lnTo>
                      <a:pt x="303" y="151"/>
                    </a:lnTo>
                    <a:lnTo>
                      <a:pt x="305" y="156"/>
                    </a:lnTo>
                    <a:lnTo>
                      <a:pt x="294" y="156"/>
                    </a:lnTo>
                    <a:lnTo>
                      <a:pt x="294" y="162"/>
                    </a:lnTo>
                    <a:lnTo>
                      <a:pt x="299" y="170"/>
                    </a:lnTo>
                    <a:lnTo>
                      <a:pt x="301" y="184"/>
                    </a:lnTo>
                    <a:lnTo>
                      <a:pt x="303" y="189"/>
                    </a:lnTo>
                    <a:lnTo>
                      <a:pt x="303" y="210"/>
                    </a:lnTo>
                    <a:lnTo>
                      <a:pt x="280" y="218"/>
                    </a:lnTo>
                    <a:lnTo>
                      <a:pt x="274" y="226"/>
                    </a:lnTo>
                    <a:lnTo>
                      <a:pt x="276" y="232"/>
                    </a:lnTo>
                    <a:lnTo>
                      <a:pt x="274" y="237"/>
                    </a:lnTo>
                    <a:lnTo>
                      <a:pt x="265" y="241"/>
                    </a:lnTo>
                    <a:lnTo>
                      <a:pt x="253" y="247"/>
                    </a:lnTo>
                    <a:lnTo>
                      <a:pt x="243" y="255"/>
                    </a:lnTo>
                    <a:lnTo>
                      <a:pt x="241" y="262"/>
                    </a:lnTo>
                    <a:lnTo>
                      <a:pt x="232" y="266"/>
                    </a:lnTo>
                    <a:lnTo>
                      <a:pt x="230" y="270"/>
                    </a:lnTo>
                    <a:lnTo>
                      <a:pt x="220" y="276"/>
                    </a:lnTo>
                    <a:lnTo>
                      <a:pt x="209" y="287"/>
                    </a:lnTo>
                    <a:lnTo>
                      <a:pt x="203" y="299"/>
                    </a:lnTo>
                    <a:lnTo>
                      <a:pt x="197" y="299"/>
                    </a:lnTo>
                    <a:lnTo>
                      <a:pt x="188" y="306"/>
                    </a:lnTo>
                    <a:lnTo>
                      <a:pt x="182" y="306"/>
                    </a:lnTo>
                    <a:lnTo>
                      <a:pt x="178" y="312"/>
                    </a:lnTo>
                    <a:lnTo>
                      <a:pt x="178" y="328"/>
                    </a:lnTo>
                    <a:lnTo>
                      <a:pt x="178" y="333"/>
                    </a:lnTo>
                    <a:lnTo>
                      <a:pt x="178" y="355"/>
                    </a:lnTo>
                    <a:lnTo>
                      <a:pt x="172" y="364"/>
                    </a:lnTo>
                    <a:lnTo>
                      <a:pt x="174" y="383"/>
                    </a:lnTo>
                    <a:lnTo>
                      <a:pt x="168" y="383"/>
                    </a:lnTo>
                    <a:lnTo>
                      <a:pt x="164" y="389"/>
                    </a:lnTo>
                    <a:lnTo>
                      <a:pt x="164" y="397"/>
                    </a:lnTo>
                    <a:lnTo>
                      <a:pt x="157" y="401"/>
                    </a:lnTo>
                    <a:lnTo>
                      <a:pt x="151" y="407"/>
                    </a:lnTo>
                    <a:lnTo>
                      <a:pt x="149" y="410"/>
                    </a:lnTo>
                    <a:lnTo>
                      <a:pt x="141" y="418"/>
                    </a:lnTo>
                    <a:lnTo>
                      <a:pt x="131" y="414"/>
                    </a:lnTo>
                    <a:lnTo>
                      <a:pt x="126" y="407"/>
                    </a:lnTo>
                    <a:lnTo>
                      <a:pt x="120" y="389"/>
                    </a:lnTo>
                    <a:lnTo>
                      <a:pt x="114" y="376"/>
                    </a:lnTo>
                    <a:lnTo>
                      <a:pt x="108" y="364"/>
                    </a:lnTo>
                    <a:lnTo>
                      <a:pt x="101" y="353"/>
                    </a:lnTo>
                    <a:lnTo>
                      <a:pt x="101" y="345"/>
                    </a:lnTo>
                    <a:lnTo>
                      <a:pt x="97" y="337"/>
                    </a:lnTo>
                    <a:lnTo>
                      <a:pt x="95" y="330"/>
                    </a:lnTo>
                    <a:lnTo>
                      <a:pt x="85" y="306"/>
                    </a:lnTo>
                    <a:lnTo>
                      <a:pt x="79" y="299"/>
                    </a:lnTo>
                    <a:lnTo>
                      <a:pt x="72" y="272"/>
                    </a:lnTo>
                    <a:lnTo>
                      <a:pt x="70" y="251"/>
                    </a:lnTo>
                    <a:lnTo>
                      <a:pt x="68" y="228"/>
                    </a:lnTo>
                    <a:lnTo>
                      <a:pt x="66" y="224"/>
                    </a:lnTo>
                    <a:lnTo>
                      <a:pt x="66" y="210"/>
                    </a:lnTo>
                    <a:lnTo>
                      <a:pt x="62" y="206"/>
                    </a:lnTo>
                    <a:lnTo>
                      <a:pt x="58" y="218"/>
                    </a:lnTo>
                    <a:lnTo>
                      <a:pt x="58" y="222"/>
                    </a:lnTo>
                    <a:lnTo>
                      <a:pt x="55" y="230"/>
                    </a:lnTo>
                    <a:lnTo>
                      <a:pt x="39" y="232"/>
                    </a:lnTo>
                    <a:lnTo>
                      <a:pt x="29" y="226"/>
                    </a:lnTo>
                    <a:lnTo>
                      <a:pt x="16" y="210"/>
                    </a:lnTo>
                    <a:lnTo>
                      <a:pt x="14" y="205"/>
                    </a:lnTo>
                    <a:lnTo>
                      <a:pt x="22" y="205"/>
                    </a:lnTo>
                    <a:lnTo>
                      <a:pt x="27" y="205"/>
                    </a:lnTo>
                    <a:lnTo>
                      <a:pt x="33" y="197"/>
                    </a:lnTo>
                    <a:lnTo>
                      <a:pt x="24" y="199"/>
                    </a:lnTo>
                    <a:lnTo>
                      <a:pt x="12" y="199"/>
                    </a:lnTo>
                    <a:lnTo>
                      <a:pt x="8" y="195"/>
                    </a:lnTo>
                    <a:lnTo>
                      <a:pt x="8" y="189"/>
                    </a:lnTo>
                    <a:lnTo>
                      <a:pt x="4" y="187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8" y="176"/>
                    </a:lnTo>
                    <a:lnTo>
                      <a:pt x="20" y="170"/>
                    </a:lnTo>
                    <a:lnTo>
                      <a:pt x="41" y="174"/>
                    </a:lnTo>
                    <a:lnTo>
                      <a:pt x="43" y="161"/>
                    </a:lnTo>
                    <a:lnTo>
                      <a:pt x="27" y="134"/>
                    </a:lnTo>
                    <a:lnTo>
                      <a:pt x="33" y="115"/>
                    </a:lnTo>
                    <a:lnTo>
                      <a:pt x="39" y="121"/>
                    </a:lnTo>
                    <a:lnTo>
                      <a:pt x="51" y="119"/>
                    </a:lnTo>
                    <a:lnTo>
                      <a:pt x="79" y="92"/>
                    </a:lnTo>
                    <a:lnTo>
                      <a:pt x="83" y="78"/>
                    </a:lnTo>
                    <a:lnTo>
                      <a:pt x="93" y="73"/>
                    </a:lnTo>
                    <a:lnTo>
                      <a:pt x="95" y="59"/>
                    </a:lnTo>
                    <a:lnTo>
                      <a:pt x="105" y="50"/>
                    </a:lnTo>
                    <a:lnTo>
                      <a:pt x="107" y="44"/>
                    </a:lnTo>
                    <a:lnTo>
                      <a:pt x="97" y="32"/>
                    </a:lnTo>
                    <a:lnTo>
                      <a:pt x="87" y="29"/>
                    </a:lnTo>
                    <a:lnTo>
                      <a:pt x="87" y="1"/>
                    </a:lnTo>
                    <a:lnTo>
                      <a:pt x="103" y="0"/>
                    </a:lnTo>
                    <a:lnTo>
                      <a:pt x="118" y="3"/>
                    </a:lnTo>
                    <a:lnTo>
                      <a:pt x="136" y="0"/>
                    </a:lnTo>
                    <a:lnTo>
                      <a:pt x="137" y="1"/>
                    </a:lnTo>
                    <a:lnTo>
                      <a:pt x="143" y="7"/>
                    </a:lnTo>
                    <a:lnTo>
                      <a:pt x="149" y="11"/>
                    </a:lnTo>
                    <a:lnTo>
                      <a:pt x="153" y="23"/>
                    </a:lnTo>
                    <a:lnTo>
                      <a:pt x="159" y="32"/>
                    </a:lnTo>
                    <a:lnTo>
                      <a:pt x="160" y="36"/>
                    </a:lnTo>
                    <a:lnTo>
                      <a:pt x="157" y="40"/>
                    </a:lnTo>
                    <a:lnTo>
                      <a:pt x="151" y="38"/>
                    </a:lnTo>
                    <a:lnTo>
                      <a:pt x="149" y="40"/>
                    </a:lnTo>
                    <a:lnTo>
                      <a:pt x="157" y="48"/>
                    </a:lnTo>
                    <a:lnTo>
                      <a:pt x="155" y="61"/>
                    </a:lnTo>
                    <a:lnTo>
                      <a:pt x="162" y="65"/>
                    </a:lnTo>
                    <a:lnTo>
                      <a:pt x="174" y="65"/>
                    </a:lnTo>
                    <a:lnTo>
                      <a:pt x="186" y="77"/>
                    </a:lnTo>
                    <a:lnTo>
                      <a:pt x="186" y="77"/>
                    </a:lnTo>
                    <a:lnTo>
                      <a:pt x="186" y="77"/>
                    </a:lnTo>
                    <a:lnTo>
                      <a:pt x="186" y="7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0" name="Freeform 329">
                <a:extLst>
                  <a:ext uri="{FF2B5EF4-FFF2-40B4-BE49-F238E27FC236}">
                    <a16:creationId xmlns:a16="http://schemas.microsoft.com/office/drawing/2014/main" id="{98AC5B84-407E-4C40-8AB3-5E6C8A9CC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" y="2253"/>
                <a:ext cx="110" cy="222"/>
              </a:xfrm>
              <a:custGeom>
                <a:avLst/>
                <a:gdLst>
                  <a:gd name="T0" fmla="*/ 34 w 110"/>
                  <a:gd name="T1" fmla="*/ 0 h 222"/>
                  <a:gd name="T2" fmla="*/ 17 w 110"/>
                  <a:gd name="T3" fmla="*/ 6 h 222"/>
                  <a:gd name="T4" fmla="*/ 13 w 110"/>
                  <a:gd name="T5" fmla="*/ 13 h 222"/>
                  <a:gd name="T6" fmla="*/ 5 w 110"/>
                  <a:gd name="T7" fmla="*/ 15 h 222"/>
                  <a:gd name="T8" fmla="*/ 0 w 110"/>
                  <a:gd name="T9" fmla="*/ 19 h 222"/>
                  <a:gd name="T10" fmla="*/ 0 w 110"/>
                  <a:gd name="T11" fmla="*/ 38 h 222"/>
                  <a:gd name="T12" fmla="*/ 11 w 110"/>
                  <a:gd name="T13" fmla="*/ 48 h 222"/>
                  <a:gd name="T14" fmla="*/ 15 w 110"/>
                  <a:gd name="T15" fmla="*/ 70 h 222"/>
                  <a:gd name="T16" fmla="*/ 7 w 110"/>
                  <a:gd name="T17" fmla="*/ 77 h 222"/>
                  <a:gd name="T18" fmla="*/ 19 w 110"/>
                  <a:gd name="T19" fmla="*/ 102 h 222"/>
                  <a:gd name="T20" fmla="*/ 19 w 110"/>
                  <a:gd name="T21" fmla="*/ 124 h 222"/>
                  <a:gd name="T22" fmla="*/ 19 w 110"/>
                  <a:gd name="T23" fmla="*/ 137 h 222"/>
                  <a:gd name="T24" fmla="*/ 15 w 110"/>
                  <a:gd name="T25" fmla="*/ 147 h 222"/>
                  <a:gd name="T26" fmla="*/ 11 w 110"/>
                  <a:gd name="T27" fmla="*/ 156 h 222"/>
                  <a:gd name="T28" fmla="*/ 11 w 110"/>
                  <a:gd name="T29" fmla="*/ 164 h 222"/>
                  <a:gd name="T30" fmla="*/ 9 w 110"/>
                  <a:gd name="T31" fmla="*/ 172 h 222"/>
                  <a:gd name="T32" fmla="*/ 9 w 110"/>
                  <a:gd name="T33" fmla="*/ 187 h 222"/>
                  <a:gd name="T34" fmla="*/ 17 w 110"/>
                  <a:gd name="T35" fmla="*/ 189 h 222"/>
                  <a:gd name="T36" fmla="*/ 25 w 110"/>
                  <a:gd name="T37" fmla="*/ 201 h 222"/>
                  <a:gd name="T38" fmla="*/ 34 w 110"/>
                  <a:gd name="T39" fmla="*/ 212 h 222"/>
                  <a:gd name="T40" fmla="*/ 42 w 110"/>
                  <a:gd name="T41" fmla="*/ 210 h 222"/>
                  <a:gd name="T42" fmla="*/ 48 w 110"/>
                  <a:gd name="T43" fmla="*/ 218 h 222"/>
                  <a:gd name="T44" fmla="*/ 57 w 110"/>
                  <a:gd name="T45" fmla="*/ 222 h 222"/>
                  <a:gd name="T46" fmla="*/ 70 w 110"/>
                  <a:gd name="T47" fmla="*/ 220 h 222"/>
                  <a:gd name="T48" fmla="*/ 63 w 110"/>
                  <a:gd name="T49" fmla="*/ 216 h 222"/>
                  <a:gd name="T50" fmla="*/ 53 w 110"/>
                  <a:gd name="T51" fmla="*/ 207 h 222"/>
                  <a:gd name="T52" fmla="*/ 45 w 110"/>
                  <a:gd name="T53" fmla="*/ 203 h 222"/>
                  <a:gd name="T54" fmla="*/ 36 w 110"/>
                  <a:gd name="T55" fmla="*/ 191 h 222"/>
                  <a:gd name="T56" fmla="*/ 30 w 110"/>
                  <a:gd name="T57" fmla="*/ 176 h 222"/>
                  <a:gd name="T58" fmla="*/ 25 w 110"/>
                  <a:gd name="T59" fmla="*/ 172 h 222"/>
                  <a:gd name="T60" fmla="*/ 21 w 110"/>
                  <a:gd name="T61" fmla="*/ 160 h 222"/>
                  <a:gd name="T62" fmla="*/ 25 w 110"/>
                  <a:gd name="T63" fmla="*/ 141 h 222"/>
                  <a:gd name="T64" fmla="*/ 32 w 110"/>
                  <a:gd name="T65" fmla="*/ 129 h 222"/>
                  <a:gd name="T66" fmla="*/ 34 w 110"/>
                  <a:gd name="T67" fmla="*/ 114 h 222"/>
                  <a:gd name="T68" fmla="*/ 40 w 110"/>
                  <a:gd name="T69" fmla="*/ 108 h 222"/>
                  <a:gd name="T70" fmla="*/ 48 w 110"/>
                  <a:gd name="T71" fmla="*/ 110 h 222"/>
                  <a:gd name="T72" fmla="*/ 51 w 110"/>
                  <a:gd name="T73" fmla="*/ 120 h 222"/>
                  <a:gd name="T74" fmla="*/ 63 w 110"/>
                  <a:gd name="T75" fmla="*/ 124 h 222"/>
                  <a:gd name="T76" fmla="*/ 68 w 110"/>
                  <a:gd name="T77" fmla="*/ 129 h 222"/>
                  <a:gd name="T78" fmla="*/ 72 w 110"/>
                  <a:gd name="T79" fmla="*/ 116 h 222"/>
                  <a:gd name="T80" fmla="*/ 67 w 110"/>
                  <a:gd name="T81" fmla="*/ 112 h 222"/>
                  <a:gd name="T82" fmla="*/ 67 w 110"/>
                  <a:gd name="T83" fmla="*/ 104 h 222"/>
                  <a:gd name="T84" fmla="*/ 72 w 110"/>
                  <a:gd name="T85" fmla="*/ 98 h 222"/>
                  <a:gd name="T86" fmla="*/ 74 w 110"/>
                  <a:gd name="T87" fmla="*/ 91 h 222"/>
                  <a:gd name="T88" fmla="*/ 84 w 110"/>
                  <a:gd name="T89" fmla="*/ 89 h 222"/>
                  <a:gd name="T90" fmla="*/ 104 w 110"/>
                  <a:gd name="T91" fmla="*/ 95 h 222"/>
                  <a:gd name="T92" fmla="*/ 110 w 110"/>
                  <a:gd name="T93" fmla="*/ 75 h 222"/>
                  <a:gd name="T94" fmla="*/ 109 w 110"/>
                  <a:gd name="T95" fmla="*/ 68 h 222"/>
                  <a:gd name="T96" fmla="*/ 95 w 110"/>
                  <a:gd name="T97" fmla="*/ 50 h 222"/>
                  <a:gd name="T98" fmla="*/ 91 w 110"/>
                  <a:gd name="T99" fmla="*/ 33 h 222"/>
                  <a:gd name="T100" fmla="*/ 84 w 110"/>
                  <a:gd name="T101" fmla="*/ 31 h 222"/>
                  <a:gd name="T102" fmla="*/ 76 w 110"/>
                  <a:gd name="T103" fmla="*/ 38 h 222"/>
                  <a:gd name="T104" fmla="*/ 70 w 110"/>
                  <a:gd name="T105" fmla="*/ 38 h 222"/>
                  <a:gd name="T106" fmla="*/ 65 w 110"/>
                  <a:gd name="T107" fmla="*/ 33 h 222"/>
                  <a:gd name="T108" fmla="*/ 57 w 110"/>
                  <a:gd name="T109" fmla="*/ 33 h 222"/>
                  <a:gd name="T110" fmla="*/ 48 w 110"/>
                  <a:gd name="T111" fmla="*/ 44 h 222"/>
                  <a:gd name="T112" fmla="*/ 42 w 110"/>
                  <a:gd name="T113" fmla="*/ 38 h 222"/>
                  <a:gd name="T114" fmla="*/ 44 w 110"/>
                  <a:gd name="T115" fmla="*/ 33 h 222"/>
                  <a:gd name="T116" fmla="*/ 48 w 110"/>
                  <a:gd name="T117" fmla="*/ 15 h 222"/>
                  <a:gd name="T118" fmla="*/ 38 w 110"/>
                  <a:gd name="T119" fmla="*/ 11 h 222"/>
                  <a:gd name="T120" fmla="*/ 34 w 110"/>
                  <a:gd name="T121" fmla="*/ 0 h 222"/>
                  <a:gd name="T122" fmla="*/ 34 w 110"/>
                  <a:gd name="T123" fmla="*/ 0 h 222"/>
                  <a:gd name="T124" fmla="*/ 34 w 110"/>
                  <a:gd name="T12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0" h="222">
                    <a:moveTo>
                      <a:pt x="34" y="0"/>
                    </a:moveTo>
                    <a:lnTo>
                      <a:pt x="17" y="6"/>
                    </a:lnTo>
                    <a:lnTo>
                      <a:pt x="13" y="13"/>
                    </a:lnTo>
                    <a:lnTo>
                      <a:pt x="5" y="15"/>
                    </a:lnTo>
                    <a:lnTo>
                      <a:pt x="0" y="19"/>
                    </a:lnTo>
                    <a:lnTo>
                      <a:pt x="0" y="38"/>
                    </a:lnTo>
                    <a:lnTo>
                      <a:pt x="11" y="48"/>
                    </a:lnTo>
                    <a:lnTo>
                      <a:pt x="15" y="70"/>
                    </a:lnTo>
                    <a:lnTo>
                      <a:pt x="7" y="77"/>
                    </a:lnTo>
                    <a:lnTo>
                      <a:pt x="19" y="102"/>
                    </a:lnTo>
                    <a:lnTo>
                      <a:pt x="19" y="124"/>
                    </a:lnTo>
                    <a:lnTo>
                      <a:pt x="19" y="137"/>
                    </a:lnTo>
                    <a:lnTo>
                      <a:pt x="15" y="147"/>
                    </a:lnTo>
                    <a:lnTo>
                      <a:pt x="11" y="156"/>
                    </a:lnTo>
                    <a:lnTo>
                      <a:pt x="11" y="164"/>
                    </a:lnTo>
                    <a:lnTo>
                      <a:pt x="9" y="172"/>
                    </a:lnTo>
                    <a:lnTo>
                      <a:pt x="9" y="187"/>
                    </a:lnTo>
                    <a:lnTo>
                      <a:pt x="17" y="189"/>
                    </a:lnTo>
                    <a:lnTo>
                      <a:pt x="25" y="201"/>
                    </a:lnTo>
                    <a:lnTo>
                      <a:pt x="34" y="212"/>
                    </a:lnTo>
                    <a:lnTo>
                      <a:pt x="42" y="210"/>
                    </a:lnTo>
                    <a:lnTo>
                      <a:pt x="48" y="218"/>
                    </a:lnTo>
                    <a:lnTo>
                      <a:pt x="57" y="222"/>
                    </a:lnTo>
                    <a:lnTo>
                      <a:pt x="70" y="220"/>
                    </a:lnTo>
                    <a:lnTo>
                      <a:pt x="63" y="216"/>
                    </a:lnTo>
                    <a:lnTo>
                      <a:pt x="53" y="207"/>
                    </a:lnTo>
                    <a:lnTo>
                      <a:pt x="45" y="203"/>
                    </a:lnTo>
                    <a:lnTo>
                      <a:pt x="36" y="191"/>
                    </a:lnTo>
                    <a:lnTo>
                      <a:pt x="30" y="176"/>
                    </a:lnTo>
                    <a:lnTo>
                      <a:pt x="25" y="172"/>
                    </a:lnTo>
                    <a:lnTo>
                      <a:pt x="21" y="160"/>
                    </a:lnTo>
                    <a:lnTo>
                      <a:pt x="25" y="141"/>
                    </a:lnTo>
                    <a:lnTo>
                      <a:pt x="32" y="129"/>
                    </a:lnTo>
                    <a:lnTo>
                      <a:pt x="34" y="114"/>
                    </a:lnTo>
                    <a:lnTo>
                      <a:pt x="40" y="108"/>
                    </a:lnTo>
                    <a:lnTo>
                      <a:pt x="48" y="110"/>
                    </a:lnTo>
                    <a:lnTo>
                      <a:pt x="51" y="120"/>
                    </a:lnTo>
                    <a:lnTo>
                      <a:pt x="63" y="124"/>
                    </a:lnTo>
                    <a:lnTo>
                      <a:pt x="68" y="129"/>
                    </a:lnTo>
                    <a:lnTo>
                      <a:pt x="72" y="116"/>
                    </a:lnTo>
                    <a:lnTo>
                      <a:pt x="67" y="112"/>
                    </a:lnTo>
                    <a:lnTo>
                      <a:pt x="67" y="104"/>
                    </a:lnTo>
                    <a:lnTo>
                      <a:pt x="72" y="98"/>
                    </a:lnTo>
                    <a:lnTo>
                      <a:pt x="74" y="91"/>
                    </a:lnTo>
                    <a:lnTo>
                      <a:pt x="84" y="89"/>
                    </a:lnTo>
                    <a:lnTo>
                      <a:pt x="104" y="95"/>
                    </a:lnTo>
                    <a:lnTo>
                      <a:pt x="110" y="75"/>
                    </a:lnTo>
                    <a:lnTo>
                      <a:pt x="109" y="68"/>
                    </a:lnTo>
                    <a:lnTo>
                      <a:pt x="95" y="50"/>
                    </a:lnTo>
                    <a:lnTo>
                      <a:pt x="91" y="33"/>
                    </a:lnTo>
                    <a:lnTo>
                      <a:pt x="84" y="31"/>
                    </a:lnTo>
                    <a:lnTo>
                      <a:pt x="76" y="38"/>
                    </a:lnTo>
                    <a:lnTo>
                      <a:pt x="70" y="38"/>
                    </a:lnTo>
                    <a:lnTo>
                      <a:pt x="65" y="33"/>
                    </a:lnTo>
                    <a:lnTo>
                      <a:pt x="57" y="33"/>
                    </a:lnTo>
                    <a:lnTo>
                      <a:pt x="48" y="44"/>
                    </a:lnTo>
                    <a:lnTo>
                      <a:pt x="42" y="38"/>
                    </a:lnTo>
                    <a:lnTo>
                      <a:pt x="44" y="33"/>
                    </a:lnTo>
                    <a:lnTo>
                      <a:pt x="48" y="15"/>
                    </a:lnTo>
                    <a:lnTo>
                      <a:pt x="38" y="11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1" name="Freeform 330">
                <a:extLst>
                  <a:ext uri="{FF2B5EF4-FFF2-40B4-BE49-F238E27FC236}">
                    <a16:creationId xmlns:a16="http://schemas.microsoft.com/office/drawing/2014/main" id="{1784E32C-4684-4B70-A7DF-E2454237B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418"/>
                <a:ext cx="31" cy="52"/>
              </a:xfrm>
              <a:custGeom>
                <a:avLst/>
                <a:gdLst>
                  <a:gd name="T0" fmla="*/ 16 w 31"/>
                  <a:gd name="T1" fmla="*/ 4 h 52"/>
                  <a:gd name="T2" fmla="*/ 12 w 31"/>
                  <a:gd name="T3" fmla="*/ 0 h 52"/>
                  <a:gd name="T4" fmla="*/ 6 w 31"/>
                  <a:gd name="T5" fmla="*/ 0 h 52"/>
                  <a:gd name="T6" fmla="*/ 2 w 31"/>
                  <a:gd name="T7" fmla="*/ 6 h 52"/>
                  <a:gd name="T8" fmla="*/ 2 w 31"/>
                  <a:gd name="T9" fmla="*/ 12 h 52"/>
                  <a:gd name="T10" fmla="*/ 0 w 31"/>
                  <a:gd name="T11" fmla="*/ 19 h 52"/>
                  <a:gd name="T12" fmla="*/ 4 w 31"/>
                  <a:gd name="T13" fmla="*/ 46 h 52"/>
                  <a:gd name="T14" fmla="*/ 10 w 31"/>
                  <a:gd name="T15" fmla="*/ 52 h 52"/>
                  <a:gd name="T16" fmla="*/ 17 w 31"/>
                  <a:gd name="T17" fmla="*/ 52 h 52"/>
                  <a:gd name="T18" fmla="*/ 31 w 31"/>
                  <a:gd name="T19" fmla="*/ 39 h 52"/>
                  <a:gd name="T20" fmla="*/ 31 w 31"/>
                  <a:gd name="T21" fmla="*/ 33 h 52"/>
                  <a:gd name="T22" fmla="*/ 29 w 31"/>
                  <a:gd name="T23" fmla="*/ 29 h 52"/>
                  <a:gd name="T24" fmla="*/ 27 w 31"/>
                  <a:gd name="T25" fmla="*/ 19 h 52"/>
                  <a:gd name="T26" fmla="*/ 16 w 31"/>
                  <a:gd name="T27" fmla="*/ 12 h 52"/>
                  <a:gd name="T28" fmla="*/ 16 w 31"/>
                  <a:gd name="T29" fmla="*/ 4 h 52"/>
                  <a:gd name="T30" fmla="*/ 16 w 31"/>
                  <a:gd name="T31" fmla="*/ 4 h 52"/>
                  <a:gd name="T32" fmla="*/ 16 w 31"/>
                  <a:gd name="T33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52">
                    <a:moveTo>
                      <a:pt x="16" y="4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2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4" y="46"/>
                    </a:lnTo>
                    <a:lnTo>
                      <a:pt x="10" y="52"/>
                    </a:lnTo>
                    <a:lnTo>
                      <a:pt x="17" y="52"/>
                    </a:lnTo>
                    <a:lnTo>
                      <a:pt x="31" y="39"/>
                    </a:lnTo>
                    <a:lnTo>
                      <a:pt x="31" y="33"/>
                    </a:lnTo>
                    <a:lnTo>
                      <a:pt x="29" y="29"/>
                    </a:lnTo>
                    <a:lnTo>
                      <a:pt x="27" y="19"/>
                    </a:lnTo>
                    <a:lnTo>
                      <a:pt x="16" y="1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2" name="Freeform 331">
                <a:extLst>
                  <a:ext uri="{FF2B5EF4-FFF2-40B4-BE49-F238E27FC236}">
                    <a16:creationId xmlns:a16="http://schemas.microsoft.com/office/drawing/2014/main" id="{A1D68864-9842-4CA7-8D17-59369ACB2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2386"/>
                <a:ext cx="11" cy="15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15 h 15"/>
                  <a:gd name="T4" fmla="*/ 9 w 11"/>
                  <a:gd name="T5" fmla="*/ 10 h 15"/>
                  <a:gd name="T6" fmla="*/ 11 w 11"/>
                  <a:gd name="T7" fmla="*/ 2 h 15"/>
                  <a:gd name="T8" fmla="*/ 6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5">
                    <a:moveTo>
                      <a:pt x="0" y="0"/>
                    </a:moveTo>
                    <a:lnTo>
                      <a:pt x="0" y="15"/>
                    </a:lnTo>
                    <a:lnTo>
                      <a:pt x="9" y="10"/>
                    </a:lnTo>
                    <a:lnTo>
                      <a:pt x="11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3" name="Freeform 332">
                <a:extLst>
                  <a:ext uri="{FF2B5EF4-FFF2-40B4-BE49-F238E27FC236}">
                    <a16:creationId xmlns:a16="http://schemas.microsoft.com/office/drawing/2014/main" id="{26B27A87-955F-4C0E-B7A8-7B287EDFB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2395"/>
                <a:ext cx="19" cy="23"/>
              </a:xfrm>
              <a:custGeom>
                <a:avLst/>
                <a:gdLst>
                  <a:gd name="T0" fmla="*/ 19 w 19"/>
                  <a:gd name="T1" fmla="*/ 2 h 23"/>
                  <a:gd name="T2" fmla="*/ 17 w 19"/>
                  <a:gd name="T3" fmla="*/ 14 h 23"/>
                  <a:gd name="T4" fmla="*/ 13 w 19"/>
                  <a:gd name="T5" fmla="*/ 21 h 23"/>
                  <a:gd name="T6" fmla="*/ 8 w 19"/>
                  <a:gd name="T7" fmla="*/ 23 h 23"/>
                  <a:gd name="T8" fmla="*/ 0 w 19"/>
                  <a:gd name="T9" fmla="*/ 19 h 23"/>
                  <a:gd name="T10" fmla="*/ 2 w 19"/>
                  <a:gd name="T11" fmla="*/ 14 h 23"/>
                  <a:gd name="T12" fmla="*/ 12 w 19"/>
                  <a:gd name="T13" fmla="*/ 12 h 23"/>
                  <a:gd name="T14" fmla="*/ 10 w 19"/>
                  <a:gd name="T15" fmla="*/ 8 h 23"/>
                  <a:gd name="T16" fmla="*/ 12 w 19"/>
                  <a:gd name="T17" fmla="*/ 0 h 23"/>
                  <a:gd name="T18" fmla="*/ 19 w 19"/>
                  <a:gd name="T19" fmla="*/ 2 h 23"/>
                  <a:gd name="T20" fmla="*/ 19 w 19"/>
                  <a:gd name="T21" fmla="*/ 2 h 23"/>
                  <a:gd name="T22" fmla="*/ 19 w 19"/>
                  <a:gd name="T2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23">
                    <a:moveTo>
                      <a:pt x="19" y="2"/>
                    </a:moveTo>
                    <a:lnTo>
                      <a:pt x="17" y="14"/>
                    </a:lnTo>
                    <a:lnTo>
                      <a:pt x="13" y="21"/>
                    </a:lnTo>
                    <a:lnTo>
                      <a:pt x="8" y="23"/>
                    </a:lnTo>
                    <a:lnTo>
                      <a:pt x="0" y="19"/>
                    </a:lnTo>
                    <a:lnTo>
                      <a:pt x="2" y="14"/>
                    </a:lnTo>
                    <a:lnTo>
                      <a:pt x="12" y="12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9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4" name="Freeform 333">
                <a:extLst>
                  <a:ext uri="{FF2B5EF4-FFF2-40B4-BE49-F238E27FC236}">
                    <a16:creationId xmlns:a16="http://schemas.microsoft.com/office/drawing/2014/main" id="{E7CD03DA-6A56-4A33-BF4E-C215B4C7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393"/>
                <a:ext cx="6" cy="20"/>
              </a:xfrm>
              <a:custGeom>
                <a:avLst/>
                <a:gdLst>
                  <a:gd name="T0" fmla="*/ 4 w 6"/>
                  <a:gd name="T1" fmla="*/ 0 h 20"/>
                  <a:gd name="T2" fmla="*/ 0 w 6"/>
                  <a:gd name="T3" fmla="*/ 20 h 20"/>
                  <a:gd name="T4" fmla="*/ 4 w 6"/>
                  <a:gd name="T5" fmla="*/ 20 h 20"/>
                  <a:gd name="T6" fmla="*/ 6 w 6"/>
                  <a:gd name="T7" fmla="*/ 14 h 20"/>
                  <a:gd name="T8" fmla="*/ 4 w 6"/>
                  <a:gd name="T9" fmla="*/ 0 h 20"/>
                  <a:gd name="T10" fmla="*/ 4 w 6"/>
                  <a:gd name="T11" fmla="*/ 0 h 20"/>
                  <a:gd name="T12" fmla="*/ 4 w 6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4" y="0"/>
                    </a:moveTo>
                    <a:lnTo>
                      <a:pt x="0" y="20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5" name="Freeform 334">
                <a:extLst>
                  <a:ext uri="{FF2B5EF4-FFF2-40B4-BE49-F238E27FC236}">
                    <a16:creationId xmlns:a16="http://schemas.microsoft.com/office/drawing/2014/main" id="{06DEFA97-8165-418B-8015-4180A6917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392"/>
                <a:ext cx="16" cy="13"/>
              </a:xfrm>
              <a:custGeom>
                <a:avLst/>
                <a:gdLst>
                  <a:gd name="T0" fmla="*/ 0 w 16"/>
                  <a:gd name="T1" fmla="*/ 0 h 13"/>
                  <a:gd name="T2" fmla="*/ 8 w 16"/>
                  <a:gd name="T3" fmla="*/ 0 h 13"/>
                  <a:gd name="T4" fmla="*/ 14 w 16"/>
                  <a:gd name="T5" fmla="*/ 6 h 13"/>
                  <a:gd name="T6" fmla="*/ 16 w 16"/>
                  <a:gd name="T7" fmla="*/ 11 h 13"/>
                  <a:gd name="T8" fmla="*/ 8 w 16"/>
                  <a:gd name="T9" fmla="*/ 13 h 13"/>
                  <a:gd name="T10" fmla="*/ 8 w 16"/>
                  <a:gd name="T11" fmla="*/ 6 h 13"/>
                  <a:gd name="T12" fmla="*/ 0 w 16"/>
                  <a:gd name="T13" fmla="*/ 0 h 13"/>
                  <a:gd name="T14" fmla="*/ 0 w 16"/>
                  <a:gd name="T15" fmla="*/ 0 h 13"/>
                  <a:gd name="T16" fmla="*/ 0 w 16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3">
                    <a:moveTo>
                      <a:pt x="0" y="0"/>
                    </a:moveTo>
                    <a:lnTo>
                      <a:pt x="8" y="0"/>
                    </a:lnTo>
                    <a:lnTo>
                      <a:pt x="14" y="6"/>
                    </a:lnTo>
                    <a:lnTo>
                      <a:pt x="16" y="11"/>
                    </a:lnTo>
                    <a:lnTo>
                      <a:pt x="8" y="13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6" name="Freeform 335">
                <a:extLst>
                  <a:ext uri="{FF2B5EF4-FFF2-40B4-BE49-F238E27FC236}">
                    <a16:creationId xmlns:a16="http://schemas.microsoft.com/office/drawing/2014/main" id="{3ACB09B4-392A-4756-9E2D-A76B94E15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407"/>
                <a:ext cx="12" cy="8"/>
              </a:xfrm>
              <a:custGeom>
                <a:avLst/>
                <a:gdLst>
                  <a:gd name="T0" fmla="*/ 0 w 12"/>
                  <a:gd name="T1" fmla="*/ 6 h 8"/>
                  <a:gd name="T2" fmla="*/ 6 w 12"/>
                  <a:gd name="T3" fmla="*/ 0 h 8"/>
                  <a:gd name="T4" fmla="*/ 8 w 12"/>
                  <a:gd name="T5" fmla="*/ 0 h 8"/>
                  <a:gd name="T6" fmla="*/ 12 w 12"/>
                  <a:gd name="T7" fmla="*/ 0 h 8"/>
                  <a:gd name="T8" fmla="*/ 6 w 12"/>
                  <a:gd name="T9" fmla="*/ 8 h 8"/>
                  <a:gd name="T10" fmla="*/ 0 w 12"/>
                  <a:gd name="T11" fmla="*/ 6 h 8"/>
                  <a:gd name="T12" fmla="*/ 0 w 12"/>
                  <a:gd name="T13" fmla="*/ 6 h 8"/>
                  <a:gd name="T14" fmla="*/ 0 w 12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6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7" name="Freeform 336">
                <a:extLst>
                  <a:ext uri="{FF2B5EF4-FFF2-40B4-BE49-F238E27FC236}">
                    <a16:creationId xmlns:a16="http://schemas.microsoft.com/office/drawing/2014/main" id="{D261080B-462C-4151-96A1-CB136ADA6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415"/>
                <a:ext cx="66" cy="57"/>
              </a:xfrm>
              <a:custGeom>
                <a:avLst/>
                <a:gdLst>
                  <a:gd name="T0" fmla="*/ 27 w 66"/>
                  <a:gd name="T1" fmla="*/ 29 h 57"/>
                  <a:gd name="T2" fmla="*/ 33 w 66"/>
                  <a:gd name="T3" fmla="*/ 32 h 57"/>
                  <a:gd name="T4" fmla="*/ 29 w 66"/>
                  <a:gd name="T5" fmla="*/ 40 h 57"/>
                  <a:gd name="T6" fmla="*/ 29 w 66"/>
                  <a:gd name="T7" fmla="*/ 44 h 57"/>
                  <a:gd name="T8" fmla="*/ 41 w 66"/>
                  <a:gd name="T9" fmla="*/ 53 h 57"/>
                  <a:gd name="T10" fmla="*/ 45 w 66"/>
                  <a:gd name="T11" fmla="*/ 51 h 57"/>
                  <a:gd name="T12" fmla="*/ 47 w 66"/>
                  <a:gd name="T13" fmla="*/ 49 h 57"/>
                  <a:gd name="T14" fmla="*/ 47 w 66"/>
                  <a:gd name="T15" fmla="*/ 55 h 57"/>
                  <a:gd name="T16" fmla="*/ 51 w 66"/>
                  <a:gd name="T17" fmla="*/ 57 h 57"/>
                  <a:gd name="T18" fmla="*/ 53 w 66"/>
                  <a:gd name="T19" fmla="*/ 55 h 57"/>
                  <a:gd name="T20" fmla="*/ 53 w 66"/>
                  <a:gd name="T21" fmla="*/ 46 h 57"/>
                  <a:gd name="T22" fmla="*/ 49 w 66"/>
                  <a:gd name="T23" fmla="*/ 42 h 57"/>
                  <a:gd name="T24" fmla="*/ 49 w 66"/>
                  <a:gd name="T25" fmla="*/ 38 h 57"/>
                  <a:gd name="T26" fmla="*/ 53 w 66"/>
                  <a:gd name="T27" fmla="*/ 36 h 57"/>
                  <a:gd name="T28" fmla="*/ 60 w 66"/>
                  <a:gd name="T29" fmla="*/ 40 h 57"/>
                  <a:gd name="T30" fmla="*/ 64 w 66"/>
                  <a:gd name="T31" fmla="*/ 36 h 57"/>
                  <a:gd name="T32" fmla="*/ 66 w 66"/>
                  <a:gd name="T33" fmla="*/ 27 h 57"/>
                  <a:gd name="T34" fmla="*/ 60 w 66"/>
                  <a:gd name="T35" fmla="*/ 21 h 57"/>
                  <a:gd name="T36" fmla="*/ 62 w 66"/>
                  <a:gd name="T37" fmla="*/ 15 h 57"/>
                  <a:gd name="T38" fmla="*/ 58 w 66"/>
                  <a:gd name="T39" fmla="*/ 6 h 57"/>
                  <a:gd name="T40" fmla="*/ 49 w 66"/>
                  <a:gd name="T41" fmla="*/ 0 h 57"/>
                  <a:gd name="T42" fmla="*/ 53 w 66"/>
                  <a:gd name="T43" fmla="*/ 6 h 57"/>
                  <a:gd name="T44" fmla="*/ 49 w 66"/>
                  <a:gd name="T45" fmla="*/ 10 h 57"/>
                  <a:gd name="T46" fmla="*/ 47 w 66"/>
                  <a:gd name="T47" fmla="*/ 8 h 57"/>
                  <a:gd name="T48" fmla="*/ 43 w 66"/>
                  <a:gd name="T49" fmla="*/ 8 h 57"/>
                  <a:gd name="T50" fmla="*/ 41 w 66"/>
                  <a:gd name="T51" fmla="*/ 13 h 57"/>
                  <a:gd name="T52" fmla="*/ 35 w 66"/>
                  <a:gd name="T53" fmla="*/ 15 h 57"/>
                  <a:gd name="T54" fmla="*/ 35 w 66"/>
                  <a:gd name="T55" fmla="*/ 21 h 57"/>
                  <a:gd name="T56" fmla="*/ 29 w 66"/>
                  <a:gd name="T57" fmla="*/ 23 h 57"/>
                  <a:gd name="T58" fmla="*/ 27 w 66"/>
                  <a:gd name="T59" fmla="*/ 17 h 57"/>
                  <a:gd name="T60" fmla="*/ 20 w 66"/>
                  <a:gd name="T61" fmla="*/ 12 h 57"/>
                  <a:gd name="T62" fmla="*/ 8 w 66"/>
                  <a:gd name="T63" fmla="*/ 23 h 57"/>
                  <a:gd name="T64" fmla="*/ 4 w 66"/>
                  <a:gd name="T65" fmla="*/ 25 h 57"/>
                  <a:gd name="T66" fmla="*/ 0 w 66"/>
                  <a:gd name="T67" fmla="*/ 30 h 57"/>
                  <a:gd name="T68" fmla="*/ 0 w 66"/>
                  <a:gd name="T69" fmla="*/ 36 h 57"/>
                  <a:gd name="T70" fmla="*/ 4 w 66"/>
                  <a:gd name="T71" fmla="*/ 34 h 57"/>
                  <a:gd name="T72" fmla="*/ 6 w 66"/>
                  <a:gd name="T73" fmla="*/ 32 h 57"/>
                  <a:gd name="T74" fmla="*/ 6 w 66"/>
                  <a:gd name="T75" fmla="*/ 29 h 57"/>
                  <a:gd name="T76" fmla="*/ 12 w 66"/>
                  <a:gd name="T77" fmla="*/ 27 h 57"/>
                  <a:gd name="T78" fmla="*/ 16 w 66"/>
                  <a:gd name="T79" fmla="*/ 30 h 57"/>
                  <a:gd name="T80" fmla="*/ 20 w 66"/>
                  <a:gd name="T81" fmla="*/ 29 h 57"/>
                  <a:gd name="T82" fmla="*/ 23 w 66"/>
                  <a:gd name="T83" fmla="*/ 29 h 57"/>
                  <a:gd name="T84" fmla="*/ 27 w 66"/>
                  <a:gd name="T85" fmla="*/ 29 h 57"/>
                  <a:gd name="T86" fmla="*/ 27 w 66"/>
                  <a:gd name="T87" fmla="*/ 29 h 57"/>
                  <a:gd name="T88" fmla="*/ 27 w 66"/>
                  <a:gd name="T89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" h="57">
                    <a:moveTo>
                      <a:pt x="27" y="29"/>
                    </a:moveTo>
                    <a:lnTo>
                      <a:pt x="33" y="32"/>
                    </a:lnTo>
                    <a:lnTo>
                      <a:pt x="29" y="40"/>
                    </a:lnTo>
                    <a:lnTo>
                      <a:pt x="29" y="44"/>
                    </a:lnTo>
                    <a:lnTo>
                      <a:pt x="41" y="53"/>
                    </a:lnTo>
                    <a:lnTo>
                      <a:pt x="45" y="51"/>
                    </a:lnTo>
                    <a:lnTo>
                      <a:pt x="47" y="49"/>
                    </a:lnTo>
                    <a:lnTo>
                      <a:pt x="47" y="55"/>
                    </a:lnTo>
                    <a:lnTo>
                      <a:pt x="51" y="57"/>
                    </a:lnTo>
                    <a:lnTo>
                      <a:pt x="53" y="55"/>
                    </a:lnTo>
                    <a:lnTo>
                      <a:pt x="53" y="46"/>
                    </a:lnTo>
                    <a:lnTo>
                      <a:pt x="49" y="42"/>
                    </a:lnTo>
                    <a:lnTo>
                      <a:pt x="49" y="38"/>
                    </a:lnTo>
                    <a:lnTo>
                      <a:pt x="53" y="36"/>
                    </a:lnTo>
                    <a:lnTo>
                      <a:pt x="60" y="40"/>
                    </a:lnTo>
                    <a:lnTo>
                      <a:pt x="64" y="36"/>
                    </a:lnTo>
                    <a:lnTo>
                      <a:pt x="66" y="27"/>
                    </a:lnTo>
                    <a:lnTo>
                      <a:pt x="60" y="21"/>
                    </a:lnTo>
                    <a:lnTo>
                      <a:pt x="62" y="15"/>
                    </a:lnTo>
                    <a:lnTo>
                      <a:pt x="58" y="6"/>
                    </a:lnTo>
                    <a:lnTo>
                      <a:pt x="49" y="0"/>
                    </a:lnTo>
                    <a:lnTo>
                      <a:pt x="53" y="6"/>
                    </a:lnTo>
                    <a:lnTo>
                      <a:pt x="49" y="10"/>
                    </a:lnTo>
                    <a:lnTo>
                      <a:pt x="47" y="8"/>
                    </a:lnTo>
                    <a:lnTo>
                      <a:pt x="43" y="8"/>
                    </a:lnTo>
                    <a:lnTo>
                      <a:pt x="41" y="13"/>
                    </a:lnTo>
                    <a:lnTo>
                      <a:pt x="35" y="15"/>
                    </a:lnTo>
                    <a:lnTo>
                      <a:pt x="35" y="21"/>
                    </a:lnTo>
                    <a:lnTo>
                      <a:pt x="29" y="23"/>
                    </a:lnTo>
                    <a:lnTo>
                      <a:pt x="27" y="17"/>
                    </a:lnTo>
                    <a:lnTo>
                      <a:pt x="20" y="12"/>
                    </a:lnTo>
                    <a:lnTo>
                      <a:pt x="8" y="23"/>
                    </a:lnTo>
                    <a:lnTo>
                      <a:pt x="4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4" y="34"/>
                    </a:lnTo>
                    <a:lnTo>
                      <a:pt x="6" y="32"/>
                    </a:lnTo>
                    <a:lnTo>
                      <a:pt x="6" y="29"/>
                    </a:lnTo>
                    <a:lnTo>
                      <a:pt x="12" y="27"/>
                    </a:lnTo>
                    <a:lnTo>
                      <a:pt x="16" y="30"/>
                    </a:lnTo>
                    <a:lnTo>
                      <a:pt x="20" y="29"/>
                    </a:lnTo>
                    <a:lnTo>
                      <a:pt x="23" y="29"/>
                    </a:lnTo>
                    <a:lnTo>
                      <a:pt x="27" y="29"/>
                    </a:lnTo>
                    <a:lnTo>
                      <a:pt x="27" y="29"/>
                    </a:lnTo>
                    <a:lnTo>
                      <a:pt x="27" y="2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8" name="Freeform 337">
                <a:extLst>
                  <a:ext uri="{FF2B5EF4-FFF2-40B4-BE49-F238E27FC236}">
                    <a16:creationId xmlns:a16="http://schemas.microsoft.com/office/drawing/2014/main" id="{A824D034-2AE2-4B94-84C4-5A1666B6D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2401"/>
                <a:ext cx="8" cy="8"/>
              </a:xfrm>
              <a:custGeom>
                <a:avLst/>
                <a:gdLst>
                  <a:gd name="T0" fmla="*/ 6 w 8"/>
                  <a:gd name="T1" fmla="*/ 6 h 8"/>
                  <a:gd name="T2" fmla="*/ 4 w 8"/>
                  <a:gd name="T3" fmla="*/ 8 h 8"/>
                  <a:gd name="T4" fmla="*/ 0 w 8"/>
                  <a:gd name="T5" fmla="*/ 6 h 8"/>
                  <a:gd name="T6" fmla="*/ 0 w 8"/>
                  <a:gd name="T7" fmla="*/ 0 h 8"/>
                  <a:gd name="T8" fmla="*/ 8 w 8"/>
                  <a:gd name="T9" fmla="*/ 0 h 8"/>
                  <a:gd name="T10" fmla="*/ 6 w 8"/>
                  <a:gd name="T11" fmla="*/ 6 h 8"/>
                  <a:gd name="T12" fmla="*/ 6 w 8"/>
                  <a:gd name="T13" fmla="*/ 6 h 8"/>
                  <a:gd name="T14" fmla="*/ 6 w 8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6" y="6"/>
                    </a:moveTo>
                    <a:lnTo>
                      <a:pt x="4" y="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9" name="Freeform 338">
                <a:extLst>
                  <a:ext uri="{FF2B5EF4-FFF2-40B4-BE49-F238E27FC236}">
                    <a16:creationId xmlns:a16="http://schemas.microsoft.com/office/drawing/2014/main" id="{CDCA5EB7-D772-4640-8D71-CE043A3D3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2587"/>
                <a:ext cx="144" cy="115"/>
              </a:xfrm>
              <a:custGeom>
                <a:avLst/>
                <a:gdLst>
                  <a:gd name="T0" fmla="*/ 4 w 144"/>
                  <a:gd name="T1" fmla="*/ 0 h 115"/>
                  <a:gd name="T2" fmla="*/ 17 w 144"/>
                  <a:gd name="T3" fmla="*/ 6 h 115"/>
                  <a:gd name="T4" fmla="*/ 40 w 144"/>
                  <a:gd name="T5" fmla="*/ 13 h 115"/>
                  <a:gd name="T6" fmla="*/ 48 w 144"/>
                  <a:gd name="T7" fmla="*/ 15 h 115"/>
                  <a:gd name="T8" fmla="*/ 61 w 144"/>
                  <a:gd name="T9" fmla="*/ 25 h 115"/>
                  <a:gd name="T10" fmla="*/ 71 w 144"/>
                  <a:gd name="T11" fmla="*/ 30 h 115"/>
                  <a:gd name="T12" fmla="*/ 73 w 144"/>
                  <a:gd name="T13" fmla="*/ 42 h 115"/>
                  <a:gd name="T14" fmla="*/ 96 w 144"/>
                  <a:gd name="T15" fmla="*/ 52 h 115"/>
                  <a:gd name="T16" fmla="*/ 99 w 144"/>
                  <a:gd name="T17" fmla="*/ 54 h 115"/>
                  <a:gd name="T18" fmla="*/ 99 w 144"/>
                  <a:gd name="T19" fmla="*/ 59 h 115"/>
                  <a:gd name="T20" fmla="*/ 90 w 144"/>
                  <a:gd name="T21" fmla="*/ 61 h 115"/>
                  <a:gd name="T22" fmla="*/ 90 w 144"/>
                  <a:gd name="T23" fmla="*/ 65 h 115"/>
                  <a:gd name="T24" fmla="*/ 98 w 144"/>
                  <a:gd name="T25" fmla="*/ 75 h 115"/>
                  <a:gd name="T26" fmla="*/ 105 w 144"/>
                  <a:gd name="T27" fmla="*/ 77 h 115"/>
                  <a:gd name="T28" fmla="*/ 105 w 144"/>
                  <a:gd name="T29" fmla="*/ 84 h 115"/>
                  <a:gd name="T30" fmla="*/ 113 w 144"/>
                  <a:gd name="T31" fmla="*/ 94 h 115"/>
                  <a:gd name="T32" fmla="*/ 122 w 144"/>
                  <a:gd name="T33" fmla="*/ 98 h 115"/>
                  <a:gd name="T34" fmla="*/ 141 w 144"/>
                  <a:gd name="T35" fmla="*/ 108 h 115"/>
                  <a:gd name="T36" fmla="*/ 144 w 144"/>
                  <a:gd name="T37" fmla="*/ 115 h 115"/>
                  <a:gd name="T38" fmla="*/ 140 w 144"/>
                  <a:gd name="T39" fmla="*/ 115 h 115"/>
                  <a:gd name="T40" fmla="*/ 126 w 144"/>
                  <a:gd name="T41" fmla="*/ 112 h 115"/>
                  <a:gd name="T42" fmla="*/ 115 w 144"/>
                  <a:gd name="T43" fmla="*/ 108 h 115"/>
                  <a:gd name="T44" fmla="*/ 101 w 144"/>
                  <a:gd name="T45" fmla="*/ 108 h 115"/>
                  <a:gd name="T46" fmla="*/ 94 w 144"/>
                  <a:gd name="T47" fmla="*/ 104 h 115"/>
                  <a:gd name="T48" fmla="*/ 90 w 144"/>
                  <a:gd name="T49" fmla="*/ 94 h 115"/>
                  <a:gd name="T50" fmla="*/ 82 w 144"/>
                  <a:gd name="T51" fmla="*/ 90 h 115"/>
                  <a:gd name="T52" fmla="*/ 78 w 144"/>
                  <a:gd name="T53" fmla="*/ 81 h 115"/>
                  <a:gd name="T54" fmla="*/ 71 w 144"/>
                  <a:gd name="T55" fmla="*/ 79 h 115"/>
                  <a:gd name="T56" fmla="*/ 55 w 144"/>
                  <a:gd name="T57" fmla="*/ 73 h 115"/>
                  <a:gd name="T58" fmla="*/ 46 w 144"/>
                  <a:gd name="T59" fmla="*/ 73 h 115"/>
                  <a:gd name="T60" fmla="*/ 48 w 144"/>
                  <a:gd name="T61" fmla="*/ 81 h 115"/>
                  <a:gd name="T62" fmla="*/ 34 w 144"/>
                  <a:gd name="T63" fmla="*/ 81 h 115"/>
                  <a:gd name="T64" fmla="*/ 32 w 144"/>
                  <a:gd name="T65" fmla="*/ 84 h 115"/>
                  <a:gd name="T66" fmla="*/ 40 w 144"/>
                  <a:gd name="T67" fmla="*/ 90 h 115"/>
                  <a:gd name="T68" fmla="*/ 34 w 144"/>
                  <a:gd name="T69" fmla="*/ 96 h 115"/>
                  <a:gd name="T70" fmla="*/ 7 w 144"/>
                  <a:gd name="T71" fmla="*/ 96 h 115"/>
                  <a:gd name="T72" fmla="*/ 6 w 144"/>
                  <a:gd name="T73" fmla="*/ 65 h 115"/>
                  <a:gd name="T74" fmla="*/ 2 w 144"/>
                  <a:gd name="T75" fmla="*/ 59 h 115"/>
                  <a:gd name="T76" fmla="*/ 0 w 144"/>
                  <a:gd name="T77" fmla="*/ 54 h 115"/>
                  <a:gd name="T78" fmla="*/ 6 w 144"/>
                  <a:gd name="T79" fmla="*/ 48 h 115"/>
                  <a:gd name="T80" fmla="*/ 4 w 144"/>
                  <a:gd name="T81" fmla="*/ 0 h 115"/>
                  <a:gd name="T82" fmla="*/ 4 w 144"/>
                  <a:gd name="T83" fmla="*/ 0 h 115"/>
                  <a:gd name="T84" fmla="*/ 4 w 144"/>
                  <a:gd name="T8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115">
                    <a:moveTo>
                      <a:pt x="4" y="0"/>
                    </a:moveTo>
                    <a:lnTo>
                      <a:pt x="17" y="6"/>
                    </a:lnTo>
                    <a:lnTo>
                      <a:pt x="40" y="13"/>
                    </a:lnTo>
                    <a:lnTo>
                      <a:pt x="48" y="15"/>
                    </a:lnTo>
                    <a:lnTo>
                      <a:pt x="61" y="25"/>
                    </a:lnTo>
                    <a:lnTo>
                      <a:pt x="71" y="30"/>
                    </a:lnTo>
                    <a:lnTo>
                      <a:pt x="73" y="42"/>
                    </a:lnTo>
                    <a:lnTo>
                      <a:pt x="96" y="52"/>
                    </a:lnTo>
                    <a:lnTo>
                      <a:pt x="99" y="54"/>
                    </a:lnTo>
                    <a:lnTo>
                      <a:pt x="99" y="59"/>
                    </a:lnTo>
                    <a:lnTo>
                      <a:pt x="90" y="61"/>
                    </a:lnTo>
                    <a:lnTo>
                      <a:pt x="90" y="65"/>
                    </a:lnTo>
                    <a:lnTo>
                      <a:pt x="98" y="75"/>
                    </a:lnTo>
                    <a:lnTo>
                      <a:pt x="105" y="77"/>
                    </a:lnTo>
                    <a:lnTo>
                      <a:pt x="105" y="84"/>
                    </a:lnTo>
                    <a:lnTo>
                      <a:pt x="113" y="94"/>
                    </a:lnTo>
                    <a:lnTo>
                      <a:pt x="122" y="98"/>
                    </a:lnTo>
                    <a:lnTo>
                      <a:pt x="141" y="108"/>
                    </a:lnTo>
                    <a:lnTo>
                      <a:pt x="144" y="115"/>
                    </a:lnTo>
                    <a:lnTo>
                      <a:pt x="140" y="115"/>
                    </a:lnTo>
                    <a:lnTo>
                      <a:pt x="126" y="112"/>
                    </a:lnTo>
                    <a:lnTo>
                      <a:pt x="115" y="108"/>
                    </a:lnTo>
                    <a:lnTo>
                      <a:pt x="101" y="108"/>
                    </a:lnTo>
                    <a:lnTo>
                      <a:pt x="94" y="104"/>
                    </a:lnTo>
                    <a:lnTo>
                      <a:pt x="90" y="94"/>
                    </a:lnTo>
                    <a:lnTo>
                      <a:pt x="82" y="90"/>
                    </a:lnTo>
                    <a:lnTo>
                      <a:pt x="78" y="81"/>
                    </a:lnTo>
                    <a:lnTo>
                      <a:pt x="71" y="79"/>
                    </a:lnTo>
                    <a:lnTo>
                      <a:pt x="55" y="73"/>
                    </a:lnTo>
                    <a:lnTo>
                      <a:pt x="46" y="73"/>
                    </a:lnTo>
                    <a:lnTo>
                      <a:pt x="48" y="81"/>
                    </a:lnTo>
                    <a:lnTo>
                      <a:pt x="34" y="81"/>
                    </a:lnTo>
                    <a:lnTo>
                      <a:pt x="32" y="84"/>
                    </a:lnTo>
                    <a:lnTo>
                      <a:pt x="40" y="90"/>
                    </a:lnTo>
                    <a:lnTo>
                      <a:pt x="34" y="96"/>
                    </a:lnTo>
                    <a:lnTo>
                      <a:pt x="7" y="96"/>
                    </a:lnTo>
                    <a:lnTo>
                      <a:pt x="6" y="65"/>
                    </a:lnTo>
                    <a:lnTo>
                      <a:pt x="2" y="59"/>
                    </a:lnTo>
                    <a:lnTo>
                      <a:pt x="0" y="54"/>
                    </a:lnTo>
                    <a:lnTo>
                      <a:pt x="6" y="4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0" name="Freeform 339">
                <a:extLst>
                  <a:ext uri="{FF2B5EF4-FFF2-40B4-BE49-F238E27FC236}">
                    <a16:creationId xmlns:a16="http://schemas.microsoft.com/office/drawing/2014/main" id="{66CE533E-A7EF-4094-9ED9-9F532C0A2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1" y="2607"/>
                <a:ext cx="58" cy="32"/>
              </a:xfrm>
              <a:custGeom>
                <a:avLst/>
                <a:gdLst>
                  <a:gd name="T0" fmla="*/ 51 w 58"/>
                  <a:gd name="T1" fmla="*/ 3 h 32"/>
                  <a:gd name="T2" fmla="*/ 49 w 58"/>
                  <a:gd name="T3" fmla="*/ 11 h 32"/>
                  <a:gd name="T4" fmla="*/ 34 w 58"/>
                  <a:gd name="T5" fmla="*/ 23 h 32"/>
                  <a:gd name="T6" fmla="*/ 21 w 58"/>
                  <a:gd name="T7" fmla="*/ 23 h 32"/>
                  <a:gd name="T8" fmla="*/ 21 w 58"/>
                  <a:gd name="T9" fmla="*/ 23 h 32"/>
                  <a:gd name="T10" fmla="*/ 9 w 58"/>
                  <a:gd name="T11" fmla="*/ 19 h 32"/>
                  <a:gd name="T12" fmla="*/ 9 w 58"/>
                  <a:gd name="T13" fmla="*/ 19 h 32"/>
                  <a:gd name="T14" fmla="*/ 3 w 58"/>
                  <a:gd name="T15" fmla="*/ 19 h 32"/>
                  <a:gd name="T16" fmla="*/ 0 w 58"/>
                  <a:gd name="T17" fmla="*/ 19 h 32"/>
                  <a:gd name="T18" fmla="*/ 2 w 58"/>
                  <a:gd name="T19" fmla="*/ 25 h 32"/>
                  <a:gd name="T20" fmla="*/ 14 w 58"/>
                  <a:gd name="T21" fmla="*/ 32 h 32"/>
                  <a:gd name="T22" fmla="*/ 29 w 58"/>
                  <a:gd name="T23" fmla="*/ 31 h 32"/>
                  <a:gd name="T24" fmla="*/ 55 w 58"/>
                  <a:gd name="T25" fmla="*/ 21 h 32"/>
                  <a:gd name="T26" fmla="*/ 58 w 58"/>
                  <a:gd name="T27" fmla="*/ 23 h 32"/>
                  <a:gd name="T28" fmla="*/ 57 w 58"/>
                  <a:gd name="T29" fmla="*/ 9 h 32"/>
                  <a:gd name="T30" fmla="*/ 58 w 58"/>
                  <a:gd name="T31" fmla="*/ 5 h 32"/>
                  <a:gd name="T32" fmla="*/ 55 w 58"/>
                  <a:gd name="T33" fmla="*/ 0 h 32"/>
                  <a:gd name="T34" fmla="*/ 51 w 58"/>
                  <a:gd name="T35" fmla="*/ 3 h 32"/>
                  <a:gd name="T36" fmla="*/ 51 w 58"/>
                  <a:gd name="T37" fmla="*/ 3 h 32"/>
                  <a:gd name="T38" fmla="*/ 51 w 58"/>
                  <a:gd name="T3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" h="32">
                    <a:moveTo>
                      <a:pt x="51" y="3"/>
                    </a:moveTo>
                    <a:lnTo>
                      <a:pt x="49" y="11"/>
                    </a:lnTo>
                    <a:lnTo>
                      <a:pt x="34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3" y="19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14" y="32"/>
                    </a:lnTo>
                    <a:lnTo>
                      <a:pt x="29" y="31"/>
                    </a:lnTo>
                    <a:lnTo>
                      <a:pt x="55" y="21"/>
                    </a:lnTo>
                    <a:lnTo>
                      <a:pt x="58" y="23"/>
                    </a:lnTo>
                    <a:lnTo>
                      <a:pt x="57" y="9"/>
                    </a:lnTo>
                    <a:lnTo>
                      <a:pt x="58" y="5"/>
                    </a:lnTo>
                    <a:lnTo>
                      <a:pt x="55" y="0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1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1" name="Freeform 340">
                <a:extLst>
                  <a:ext uri="{FF2B5EF4-FFF2-40B4-BE49-F238E27FC236}">
                    <a16:creationId xmlns:a16="http://schemas.microsoft.com/office/drawing/2014/main" id="{4CE61D6F-D082-4933-9FA7-913B68F6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" y="2583"/>
                <a:ext cx="44" cy="33"/>
              </a:xfrm>
              <a:custGeom>
                <a:avLst/>
                <a:gdLst>
                  <a:gd name="T0" fmla="*/ 6 w 44"/>
                  <a:gd name="T1" fmla="*/ 0 h 33"/>
                  <a:gd name="T2" fmla="*/ 11 w 44"/>
                  <a:gd name="T3" fmla="*/ 2 h 33"/>
                  <a:gd name="T4" fmla="*/ 19 w 44"/>
                  <a:gd name="T5" fmla="*/ 4 h 33"/>
                  <a:gd name="T6" fmla="*/ 29 w 44"/>
                  <a:gd name="T7" fmla="*/ 10 h 33"/>
                  <a:gd name="T8" fmla="*/ 37 w 44"/>
                  <a:gd name="T9" fmla="*/ 18 h 33"/>
                  <a:gd name="T10" fmla="*/ 42 w 44"/>
                  <a:gd name="T11" fmla="*/ 21 h 33"/>
                  <a:gd name="T12" fmla="*/ 44 w 44"/>
                  <a:gd name="T13" fmla="*/ 32 h 33"/>
                  <a:gd name="T14" fmla="*/ 41 w 44"/>
                  <a:gd name="T15" fmla="*/ 33 h 33"/>
                  <a:gd name="T16" fmla="*/ 33 w 44"/>
                  <a:gd name="T17" fmla="*/ 20 h 33"/>
                  <a:gd name="T18" fmla="*/ 29 w 44"/>
                  <a:gd name="T19" fmla="*/ 18 h 33"/>
                  <a:gd name="T20" fmla="*/ 23 w 44"/>
                  <a:gd name="T21" fmla="*/ 10 h 33"/>
                  <a:gd name="T22" fmla="*/ 11 w 44"/>
                  <a:gd name="T23" fmla="*/ 8 h 33"/>
                  <a:gd name="T24" fmla="*/ 0 w 44"/>
                  <a:gd name="T25" fmla="*/ 4 h 33"/>
                  <a:gd name="T26" fmla="*/ 0 w 44"/>
                  <a:gd name="T27" fmla="*/ 0 h 33"/>
                  <a:gd name="T28" fmla="*/ 6 w 44"/>
                  <a:gd name="T29" fmla="*/ 0 h 33"/>
                  <a:gd name="T30" fmla="*/ 6 w 44"/>
                  <a:gd name="T31" fmla="*/ 0 h 33"/>
                  <a:gd name="T32" fmla="*/ 6 w 44"/>
                  <a:gd name="T3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33">
                    <a:moveTo>
                      <a:pt x="6" y="0"/>
                    </a:moveTo>
                    <a:lnTo>
                      <a:pt x="11" y="2"/>
                    </a:lnTo>
                    <a:lnTo>
                      <a:pt x="19" y="4"/>
                    </a:lnTo>
                    <a:lnTo>
                      <a:pt x="29" y="10"/>
                    </a:lnTo>
                    <a:lnTo>
                      <a:pt x="37" y="18"/>
                    </a:lnTo>
                    <a:lnTo>
                      <a:pt x="42" y="21"/>
                    </a:lnTo>
                    <a:lnTo>
                      <a:pt x="44" y="32"/>
                    </a:lnTo>
                    <a:lnTo>
                      <a:pt x="41" y="33"/>
                    </a:lnTo>
                    <a:lnTo>
                      <a:pt x="33" y="20"/>
                    </a:lnTo>
                    <a:lnTo>
                      <a:pt x="29" y="18"/>
                    </a:lnTo>
                    <a:lnTo>
                      <a:pt x="23" y="10"/>
                    </a:lnTo>
                    <a:lnTo>
                      <a:pt x="11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2" name="Freeform 341">
                <a:extLst>
                  <a:ext uri="{FF2B5EF4-FFF2-40B4-BE49-F238E27FC236}">
                    <a16:creationId xmlns:a16="http://schemas.microsoft.com/office/drawing/2014/main" id="{EDA2443D-952F-4EF1-80B4-CA1DC96B2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3" y="2627"/>
                <a:ext cx="16" cy="22"/>
              </a:xfrm>
              <a:custGeom>
                <a:avLst/>
                <a:gdLst>
                  <a:gd name="T0" fmla="*/ 0 w 16"/>
                  <a:gd name="T1" fmla="*/ 4 h 22"/>
                  <a:gd name="T2" fmla="*/ 2 w 16"/>
                  <a:gd name="T3" fmla="*/ 0 h 22"/>
                  <a:gd name="T4" fmla="*/ 14 w 16"/>
                  <a:gd name="T5" fmla="*/ 12 h 22"/>
                  <a:gd name="T6" fmla="*/ 16 w 16"/>
                  <a:gd name="T7" fmla="*/ 14 h 22"/>
                  <a:gd name="T8" fmla="*/ 16 w 16"/>
                  <a:gd name="T9" fmla="*/ 22 h 22"/>
                  <a:gd name="T10" fmla="*/ 16 w 16"/>
                  <a:gd name="T11" fmla="*/ 22 h 22"/>
                  <a:gd name="T12" fmla="*/ 8 w 16"/>
                  <a:gd name="T13" fmla="*/ 16 h 22"/>
                  <a:gd name="T14" fmla="*/ 8 w 16"/>
                  <a:gd name="T15" fmla="*/ 16 h 22"/>
                  <a:gd name="T16" fmla="*/ 4 w 16"/>
                  <a:gd name="T17" fmla="*/ 10 h 22"/>
                  <a:gd name="T18" fmla="*/ 0 w 16"/>
                  <a:gd name="T19" fmla="*/ 4 h 22"/>
                  <a:gd name="T20" fmla="*/ 0 w 16"/>
                  <a:gd name="T21" fmla="*/ 4 h 22"/>
                  <a:gd name="T22" fmla="*/ 0 w 16"/>
                  <a:gd name="T23" fmla="*/ 4 h 22"/>
                  <a:gd name="T24" fmla="*/ 0 w 16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2">
                    <a:moveTo>
                      <a:pt x="0" y="4"/>
                    </a:moveTo>
                    <a:lnTo>
                      <a:pt x="2" y="0"/>
                    </a:lnTo>
                    <a:lnTo>
                      <a:pt x="14" y="12"/>
                    </a:lnTo>
                    <a:lnTo>
                      <a:pt x="16" y="14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3" name="Freeform 342">
                <a:extLst>
                  <a:ext uri="{FF2B5EF4-FFF2-40B4-BE49-F238E27FC236}">
                    <a16:creationId xmlns:a16="http://schemas.microsoft.com/office/drawing/2014/main" id="{F66D737A-C217-451A-87C7-AC0A784CA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8" y="2689"/>
                <a:ext cx="6" cy="9"/>
              </a:xfrm>
              <a:custGeom>
                <a:avLst/>
                <a:gdLst>
                  <a:gd name="T0" fmla="*/ 0 w 6"/>
                  <a:gd name="T1" fmla="*/ 2 h 9"/>
                  <a:gd name="T2" fmla="*/ 1 w 6"/>
                  <a:gd name="T3" fmla="*/ 6 h 9"/>
                  <a:gd name="T4" fmla="*/ 1 w 6"/>
                  <a:gd name="T5" fmla="*/ 9 h 9"/>
                  <a:gd name="T6" fmla="*/ 6 w 6"/>
                  <a:gd name="T7" fmla="*/ 9 h 9"/>
                  <a:gd name="T8" fmla="*/ 6 w 6"/>
                  <a:gd name="T9" fmla="*/ 6 h 9"/>
                  <a:gd name="T10" fmla="*/ 1 w 6"/>
                  <a:gd name="T11" fmla="*/ 0 h 9"/>
                  <a:gd name="T12" fmla="*/ 0 w 6"/>
                  <a:gd name="T13" fmla="*/ 2 h 9"/>
                  <a:gd name="T14" fmla="*/ 0 w 6"/>
                  <a:gd name="T15" fmla="*/ 2 h 9"/>
                  <a:gd name="T16" fmla="*/ 0 w 6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0" y="2"/>
                    </a:moveTo>
                    <a:lnTo>
                      <a:pt x="1" y="6"/>
                    </a:lnTo>
                    <a:lnTo>
                      <a:pt x="1" y="9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4" name="Freeform 343">
                <a:extLst>
                  <a:ext uri="{FF2B5EF4-FFF2-40B4-BE49-F238E27FC236}">
                    <a16:creationId xmlns:a16="http://schemas.microsoft.com/office/drawing/2014/main" id="{33F0753D-9975-4894-AC27-1BF137BBC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2700"/>
                <a:ext cx="7" cy="7"/>
              </a:xfrm>
              <a:custGeom>
                <a:avLst/>
                <a:gdLst>
                  <a:gd name="T0" fmla="*/ 0 w 7"/>
                  <a:gd name="T1" fmla="*/ 5 h 7"/>
                  <a:gd name="T2" fmla="*/ 0 w 7"/>
                  <a:gd name="T3" fmla="*/ 3 h 7"/>
                  <a:gd name="T4" fmla="*/ 6 w 7"/>
                  <a:gd name="T5" fmla="*/ 0 h 7"/>
                  <a:gd name="T6" fmla="*/ 7 w 7"/>
                  <a:gd name="T7" fmla="*/ 5 h 7"/>
                  <a:gd name="T8" fmla="*/ 4 w 7"/>
                  <a:gd name="T9" fmla="*/ 7 h 7"/>
                  <a:gd name="T10" fmla="*/ 0 w 7"/>
                  <a:gd name="T11" fmla="*/ 5 h 7"/>
                  <a:gd name="T12" fmla="*/ 0 w 7"/>
                  <a:gd name="T13" fmla="*/ 5 h 7"/>
                  <a:gd name="T14" fmla="*/ 0 w 7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5"/>
                    </a:moveTo>
                    <a:lnTo>
                      <a:pt x="0" y="3"/>
                    </a:lnTo>
                    <a:lnTo>
                      <a:pt x="6" y="0"/>
                    </a:lnTo>
                    <a:lnTo>
                      <a:pt x="7" y="5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5" name="Freeform 344">
                <a:extLst>
                  <a:ext uri="{FF2B5EF4-FFF2-40B4-BE49-F238E27FC236}">
                    <a16:creationId xmlns:a16="http://schemas.microsoft.com/office/drawing/2014/main" id="{62E6FE28-9F88-44BB-87E4-2244C7F5D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8" y="2643"/>
                <a:ext cx="13" cy="11"/>
              </a:xfrm>
              <a:custGeom>
                <a:avLst/>
                <a:gdLst>
                  <a:gd name="T0" fmla="*/ 0 w 13"/>
                  <a:gd name="T1" fmla="*/ 4 h 11"/>
                  <a:gd name="T2" fmla="*/ 1 w 13"/>
                  <a:gd name="T3" fmla="*/ 0 h 11"/>
                  <a:gd name="T4" fmla="*/ 10 w 13"/>
                  <a:gd name="T5" fmla="*/ 2 h 11"/>
                  <a:gd name="T6" fmla="*/ 13 w 13"/>
                  <a:gd name="T7" fmla="*/ 8 h 11"/>
                  <a:gd name="T8" fmla="*/ 10 w 13"/>
                  <a:gd name="T9" fmla="*/ 11 h 11"/>
                  <a:gd name="T10" fmla="*/ 0 w 13"/>
                  <a:gd name="T11" fmla="*/ 4 h 11"/>
                  <a:gd name="T12" fmla="*/ 0 w 13"/>
                  <a:gd name="T13" fmla="*/ 4 h 11"/>
                  <a:gd name="T14" fmla="*/ 0 w 13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1">
                    <a:moveTo>
                      <a:pt x="0" y="4"/>
                    </a:moveTo>
                    <a:lnTo>
                      <a:pt x="1" y="0"/>
                    </a:lnTo>
                    <a:lnTo>
                      <a:pt x="10" y="2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6" name="Freeform 345">
                <a:extLst>
                  <a:ext uri="{FF2B5EF4-FFF2-40B4-BE49-F238E27FC236}">
                    <a16:creationId xmlns:a16="http://schemas.microsoft.com/office/drawing/2014/main" id="{FB922B2F-EC9E-4B73-A68D-42EFE104C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" y="2654"/>
                <a:ext cx="25" cy="15"/>
              </a:xfrm>
              <a:custGeom>
                <a:avLst/>
                <a:gdLst>
                  <a:gd name="T0" fmla="*/ 1 w 25"/>
                  <a:gd name="T1" fmla="*/ 8 h 15"/>
                  <a:gd name="T2" fmla="*/ 0 w 25"/>
                  <a:gd name="T3" fmla="*/ 2 h 15"/>
                  <a:gd name="T4" fmla="*/ 6 w 25"/>
                  <a:gd name="T5" fmla="*/ 0 h 15"/>
                  <a:gd name="T6" fmla="*/ 18 w 25"/>
                  <a:gd name="T7" fmla="*/ 8 h 15"/>
                  <a:gd name="T8" fmla="*/ 25 w 25"/>
                  <a:gd name="T9" fmla="*/ 15 h 15"/>
                  <a:gd name="T10" fmla="*/ 20 w 25"/>
                  <a:gd name="T11" fmla="*/ 15 h 15"/>
                  <a:gd name="T12" fmla="*/ 1 w 25"/>
                  <a:gd name="T13" fmla="*/ 8 h 15"/>
                  <a:gd name="T14" fmla="*/ 1 w 25"/>
                  <a:gd name="T15" fmla="*/ 8 h 15"/>
                  <a:gd name="T16" fmla="*/ 1 w 25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5">
                    <a:moveTo>
                      <a:pt x="1" y="8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18" y="8"/>
                    </a:lnTo>
                    <a:lnTo>
                      <a:pt x="25" y="15"/>
                    </a:lnTo>
                    <a:lnTo>
                      <a:pt x="20" y="15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7" name="Freeform 346">
                <a:extLst>
                  <a:ext uri="{FF2B5EF4-FFF2-40B4-BE49-F238E27FC236}">
                    <a16:creationId xmlns:a16="http://schemas.microsoft.com/office/drawing/2014/main" id="{E90FBA4A-CF1D-4DB9-9D78-692383E20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7" y="2669"/>
                <a:ext cx="18" cy="20"/>
              </a:xfrm>
              <a:custGeom>
                <a:avLst/>
                <a:gdLst>
                  <a:gd name="T0" fmla="*/ 2 w 18"/>
                  <a:gd name="T1" fmla="*/ 8 h 20"/>
                  <a:gd name="T2" fmla="*/ 0 w 18"/>
                  <a:gd name="T3" fmla="*/ 4 h 20"/>
                  <a:gd name="T4" fmla="*/ 2 w 18"/>
                  <a:gd name="T5" fmla="*/ 0 h 20"/>
                  <a:gd name="T6" fmla="*/ 8 w 18"/>
                  <a:gd name="T7" fmla="*/ 2 h 20"/>
                  <a:gd name="T8" fmla="*/ 18 w 18"/>
                  <a:gd name="T9" fmla="*/ 16 h 20"/>
                  <a:gd name="T10" fmla="*/ 16 w 18"/>
                  <a:gd name="T11" fmla="*/ 20 h 20"/>
                  <a:gd name="T12" fmla="*/ 12 w 18"/>
                  <a:gd name="T13" fmla="*/ 18 h 20"/>
                  <a:gd name="T14" fmla="*/ 2 w 18"/>
                  <a:gd name="T15" fmla="*/ 8 h 20"/>
                  <a:gd name="T16" fmla="*/ 2 w 18"/>
                  <a:gd name="T17" fmla="*/ 8 h 20"/>
                  <a:gd name="T18" fmla="*/ 2 w 18"/>
                  <a:gd name="T1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0">
                    <a:moveTo>
                      <a:pt x="2" y="8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8" y="2"/>
                    </a:lnTo>
                    <a:lnTo>
                      <a:pt x="18" y="16"/>
                    </a:lnTo>
                    <a:lnTo>
                      <a:pt x="16" y="20"/>
                    </a:lnTo>
                    <a:lnTo>
                      <a:pt x="12" y="1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8" name="Freeform 347">
                <a:extLst>
                  <a:ext uri="{FF2B5EF4-FFF2-40B4-BE49-F238E27FC236}">
                    <a16:creationId xmlns:a16="http://schemas.microsoft.com/office/drawing/2014/main" id="{35BED91E-F328-497C-BB48-95EDF1906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0" y="2696"/>
                <a:ext cx="12" cy="11"/>
              </a:xfrm>
              <a:custGeom>
                <a:avLst/>
                <a:gdLst>
                  <a:gd name="T0" fmla="*/ 8 w 12"/>
                  <a:gd name="T1" fmla="*/ 11 h 11"/>
                  <a:gd name="T2" fmla="*/ 0 w 12"/>
                  <a:gd name="T3" fmla="*/ 5 h 11"/>
                  <a:gd name="T4" fmla="*/ 0 w 12"/>
                  <a:gd name="T5" fmla="*/ 0 h 11"/>
                  <a:gd name="T6" fmla="*/ 6 w 12"/>
                  <a:gd name="T7" fmla="*/ 0 h 11"/>
                  <a:gd name="T8" fmla="*/ 12 w 12"/>
                  <a:gd name="T9" fmla="*/ 2 h 11"/>
                  <a:gd name="T10" fmla="*/ 12 w 12"/>
                  <a:gd name="T11" fmla="*/ 9 h 11"/>
                  <a:gd name="T12" fmla="*/ 8 w 12"/>
                  <a:gd name="T13" fmla="*/ 11 h 11"/>
                  <a:gd name="T14" fmla="*/ 8 w 12"/>
                  <a:gd name="T15" fmla="*/ 11 h 11"/>
                  <a:gd name="T16" fmla="*/ 8 w 12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1">
                    <a:moveTo>
                      <a:pt x="8" y="11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12" y="9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9" name="Freeform 348">
                <a:extLst>
                  <a:ext uri="{FF2B5EF4-FFF2-40B4-BE49-F238E27FC236}">
                    <a16:creationId xmlns:a16="http://schemas.microsoft.com/office/drawing/2014/main" id="{0DDC7268-2FC7-45B9-8658-7CAA81F98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0" y="2710"/>
                <a:ext cx="7" cy="8"/>
              </a:xfrm>
              <a:custGeom>
                <a:avLst/>
                <a:gdLst>
                  <a:gd name="T0" fmla="*/ 2 w 7"/>
                  <a:gd name="T1" fmla="*/ 8 h 8"/>
                  <a:gd name="T2" fmla="*/ 0 w 7"/>
                  <a:gd name="T3" fmla="*/ 6 h 8"/>
                  <a:gd name="T4" fmla="*/ 0 w 7"/>
                  <a:gd name="T5" fmla="*/ 2 h 8"/>
                  <a:gd name="T6" fmla="*/ 4 w 7"/>
                  <a:gd name="T7" fmla="*/ 0 h 8"/>
                  <a:gd name="T8" fmla="*/ 7 w 7"/>
                  <a:gd name="T9" fmla="*/ 6 h 8"/>
                  <a:gd name="T10" fmla="*/ 2 w 7"/>
                  <a:gd name="T11" fmla="*/ 8 h 8"/>
                  <a:gd name="T12" fmla="*/ 2 w 7"/>
                  <a:gd name="T13" fmla="*/ 8 h 8"/>
                  <a:gd name="T14" fmla="*/ 2 w 7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2" y="8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7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0" name="Freeform 349">
                <a:extLst>
                  <a:ext uri="{FF2B5EF4-FFF2-40B4-BE49-F238E27FC236}">
                    <a16:creationId xmlns:a16="http://schemas.microsoft.com/office/drawing/2014/main" id="{57D381B3-A900-4D40-8826-FC0A982DB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" y="2682"/>
                <a:ext cx="14" cy="7"/>
              </a:xfrm>
              <a:custGeom>
                <a:avLst/>
                <a:gdLst>
                  <a:gd name="T0" fmla="*/ 8 w 14"/>
                  <a:gd name="T1" fmla="*/ 7 h 7"/>
                  <a:gd name="T2" fmla="*/ 0 w 14"/>
                  <a:gd name="T3" fmla="*/ 2 h 7"/>
                  <a:gd name="T4" fmla="*/ 0 w 14"/>
                  <a:gd name="T5" fmla="*/ 0 h 7"/>
                  <a:gd name="T6" fmla="*/ 8 w 14"/>
                  <a:gd name="T7" fmla="*/ 0 h 7"/>
                  <a:gd name="T8" fmla="*/ 14 w 14"/>
                  <a:gd name="T9" fmla="*/ 4 h 7"/>
                  <a:gd name="T10" fmla="*/ 8 w 14"/>
                  <a:gd name="T11" fmla="*/ 7 h 7"/>
                  <a:gd name="T12" fmla="*/ 8 w 14"/>
                  <a:gd name="T13" fmla="*/ 7 h 7"/>
                  <a:gd name="T14" fmla="*/ 8 w 14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8" y="7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4" y="4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1" name="Freeform 350">
                <a:extLst>
                  <a:ext uri="{FF2B5EF4-FFF2-40B4-BE49-F238E27FC236}">
                    <a16:creationId xmlns:a16="http://schemas.microsoft.com/office/drawing/2014/main" id="{CD4F46C9-444E-4D48-B1FC-2E3B648BD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702"/>
                <a:ext cx="590" cy="455"/>
              </a:xfrm>
              <a:custGeom>
                <a:avLst/>
                <a:gdLst>
                  <a:gd name="T0" fmla="*/ 537 w 590"/>
                  <a:gd name="T1" fmla="*/ 425 h 455"/>
                  <a:gd name="T2" fmla="*/ 548 w 590"/>
                  <a:gd name="T3" fmla="*/ 375 h 455"/>
                  <a:gd name="T4" fmla="*/ 577 w 590"/>
                  <a:gd name="T5" fmla="*/ 329 h 455"/>
                  <a:gd name="T6" fmla="*/ 583 w 590"/>
                  <a:gd name="T7" fmla="*/ 300 h 455"/>
                  <a:gd name="T8" fmla="*/ 583 w 590"/>
                  <a:gd name="T9" fmla="*/ 252 h 455"/>
                  <a:gd name="T10" fmla="*/ 579 w 590"/>
                  <a:gd name="T11" fmla="*/ 225 h 455"/>
                  <a:gd name="T12" fmla="*/ 548 w 590"/>
                  <a:gd name="T13" fmla="*/ 186 h 455"/>
                  <a:gd name="T14" fmla="*/ 527 w 590"/>
                  <a:gd name="T15" fmla="*/ 171 h 455"/>
                  <a:gd name="T16" fmla="*/ 515 w 590"/>
                  <a:gd name="T17" fmla="*/ 138 h 455"/>
                  <a:gd name="T18" fmla="*/ 486 w 590"/>
                  <a:gd name="T19" fmla="*/ 116 h 455"/>
                  <a:gd name="T20" fmla="*/ 471 w 590"/>
                  <a:gd name="T21" fmla="*/ 58 h 455"/>
                  <a:gd name="T22" fmla="*/ 452 w 590"/>
                  <a:gd name="T23" fmla="*/ 56 h 455"/>
                  <a:gd name="T24" fmla="*/ 434 w 590"/>
                  <a:gd name="T25" fmla="*/ 14 h 455"/>
                  <a:gd name="T26" fmla="*/ 425 w 590"/>
                  <a:gd name="T27" fmla="*/ 12 h 455"/>
                  <a:gd name="T28" fmla="*/ 421 w 590"/>
                  <a:gd name="T29" fmla="*/ 33 h 455"/>
                  <a:gd name="T30" fmla="*/ 419 w 590"/>
                  <a:gd name="T31" fmla="*/ 52 h 455"/>
                  <a:gd name="T32" fmla="*/ 402 w 590"/>
                  <a:gd name="T33" fmla="*/ 104 h 455"/>
                  <a:gd name="T34" fmla="*/ 365 w 590"/>
                  <a:gd name="T35" fmla="*/ 89 h 455"/>
                  <a:gd name="T36" fmla="*/ 340 w 590"/>
                  <a:gd name="T37" fmla="*/ 72 h 455"/>
                  <a:gd name="T38" fmla="*/ 334 w 590"/>
                  <a:gd name="T39" fmla="*/ 56 h 455"/>
                  <a:gd name="T40" fmla="*/ 347 w 590"/>
                  <a:gd name="T41" fmla="*/ 29 h 455"/>
                  <a:gd name="T42" fmla="*/ 334 w 590"/>
                  <a:gd name="T43" fmla="*/ 21 h 455"/>
                  <a:gd name="T44" fmla="*/ 290 w 590"/>
                  <a:gd name="T45" fmla="*/ 12 h 455"/>
                  <a:gd name="T46" fmla="*/ 286 w 590"/>
                  <a:gd name="T47" fmla="*/ 25 h 455"/>
                  <a:gd name="T48" fmla="*/ 251 w 590"/>
                  <a:gd name="T49" fmla="*/ 39 h 455"/>
                  <a:gd name="T50" fmla="*/ 249 w 590"/>
                  <a:gd name="T51" fmla="*/ 70 h 455"/>
                  <a:gd name="T52" fmla="*/ 234 w 590"/>
                  <a:gd name="T53" fmla="*/ 68 h 455"/>
                  <a:gd name="T54" fmla="*/ 214 w 590"/>
                  <a:gd name="T55" fmla="*/ 46 h 455"/>
                  <a:gd name="T56" fmla="*/ 193 w 590"/>
                  <a:gd name="T57" fmla="*/ 58 h 455"/>
                  <a:gd name="T58" fmla="*/ 170 w 590"/>
                  <a:gd name="T59" fmla="*/ 70 h 455"/>
                  <a:gd name="T60" fmla="*/ 157 w 590"/>
                  <a:gd name="T61" fmla="*/ 91 h 455"/>
                  <a:gd name="T62" fmla="*/ 139 w 590"/>
                  <a:gd name="T63" fmla="*/ 93 h 455"/>
                  <a:gd name="T64" fmla="*/ 130 w 590"/>
                  <a:gd name="T65" fmla="*/ 124 h 455"/>
                  <a:gd name="T66" fmla="*/ 93 w 590"/>
                  <a:gd name="T67" fmla="*/ 141 h 455"/>
                  <a:gd name="T68" fmla="*/ 66 w 590"/>
                  <a:gd name="T69" fmla="*/ 153 h 455"/>
                  <a:gd name="T70" fmla="*/ 41 w 590"/>
                  <a:gd name="T71" fmla="*/ 163 h 455"/>
                  <a:gd name="T72" fmla="*/ 20 w 590"/>
                  <a:gd name="T73" fmla="*/ 169 h 455"/>
                  <a:gd name="T74" fmla="*/ 22 w 590"/>
                  <a:gd name="T75" fmla="*/ 234 h 455"/>
                  <a:gd name="T76" fmla="*/ 10 w 590"/>
                  <a:gd name="T77" fmla="*/ 230 h 455"/>
                  <a:gd name="T78" fmla="*/ 2 w 590"/>
                  <a:gd name="T79" fmla="*/ 228 h 455"/>
                  <a:gd name="T80" fmla="*/ 14 w 590"/>
                  <a:gd name="T81" fmla="*/ 257 h 455"/>
                  <a:gd name="T82" fmla="*/ 29 w 590"/>
                  <a:gd name="T83" fmla="*/ 286 h 455"/>
                  <a:gd name="T84" fmla="*/ 43 w 590"/>
                  <a:gd name="T85" fmla="*/ 338 h 455"/>
                  <a:gd name="T86" fmla="*/ 31 w 590"/>
                  <a:gd name="T87" fmla="*/ 369 h 455"/>
                  <a:gd name="T88" fmla="*/ 66 w 590"/>
                  <a:gd name="T89" fmla="*/ 388 h 455"/>
                  <a:gd name="T90" fmla="*/ 95 w 590"/>
                  <a:gd name="T91" fmla="*/ 377 h 455"/>
                  <a:gd name="T92" fmla="*/ 139 w 590"/>
                  <a:gd name="T93" fmla="*/ 365 h 455"/>
                  <a:gd name="T94" fmla="*/ 161 w 590"/>
                  <a:gd name="T95" fmla="*/ 358 h 455"/>
                  <a:gd name="T96" fmla="*/ 213 w 590"/>
                  <a:gd name="T97" fmla="*/ 338 h 455"/>
                  <a:gd name="T98" fmla="*/ 290 w 590"/>
                  <a:gd name="T99" fmla="*/ 336 h 455"/>
                  <a:gd name="T100" fmla="*/ 323 w 590"/>
                  <a:gd name="T101" fmla="*/ 373 h 455"/>
                  <a:gd name="T102" fmla="*/ 340 w 590"/>
                  <a:gd name="T103" fmla="*/ 379 h 455"/>
                  <a:gd name="T104" fmla="*/ 357 w 590"/>
                  <a:gd name="T105" fmla="*/ 350 h 455"/>
                  <a:gd name="T106" fmla="*/ 355 w 590"/>
                  <a:gd name="T107" fmla="*/ 379 h 455"/>
                  <a:gd name="T108" fmla="*/ 355 w 590"/>
                  <a:gd name="T109" fmla="*/ 392 h 455"/>
                  <a:gd name="T110" fmla="*/ 375 w 590"/>
                  <a:gd name="T111" fmla="*/ 386 h 455"/>
                  <a:gd name="T112" fmla="*/ 384 w 590"/>
                  <a:gd name="T113" fmla="*/ 406 h 455"/>
                  <a:gd name="T114" fmla="*/ 396 w 590"/>
                  <a:gd name="T115" fmla="*/ 436 h 455"/>
                  <a:gd name="T116" fmla="*/ 415 w 590"/>
                  <a:gd name="T117" fmla="*/ 446 h 455"/>
                  <a:gd name="T118" fmla="*/ 448 w 590"/>
                  <a:gd name="T119" fmla="*/ 455 h 455"/>
                  <a:gd name="T120" fmla="*/ 471 w 590"/>
                  <a:gd name="T121" fmla="*/ 436 h 455"/>
                  <a:gd name="T122" fmla="*/ 498 w 590"/>
                  <a:gd name="T123" fmla="*/ 446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90" h="455">
                    <a:moveTo>
                      <a:pt x="500" y="440"/>
                    </a:moveTo>
                    <a:lnTo>
                      <a:pt x="506" y="433"/>
                    </a:lnTo>
                    <a:lnTo>
                      <a:pt x="514" y="430"/>
                    </a:lnTo>
                    <a:lnTo>
                      <a:pt x="537" y="425"/>
                    </a:lnTo>
                    <a:lnTo>
                      <a:pt x="538" y="417"/>
                    </a:lnTo>
                    <a:lnTo>
                      <a:pt x="537" y="404"/>
                    </a:lnTo>
                    <a:lnTo>
                      <a:pt x="548" y="381"/>
                    </a:lnTo>
                    <a:lnTo>
                      <a:pt x="548" y="375"/>
                    </a:lnTo>
                    <a:lnTo>
                      <a:pt x="557" y="360"/>
                    </a:lnTo>
                    <a:lnTo>
                      <a:pt x="557" y="354"/>
                    </a:lnTo>
                    <a:lnTo>
                      <a:pt x="573" y="334"/>
                    </a:lnTo>
                    <a:lnTo>
                      <a:pt x="577" y="329"/>
                    </a:lnTo>
                    <a:lnTo>
                      <a:pt x="577" y="323"/>
                    </a:lnTo>
                    <a:lnTo>
                      <a:pt x="583" y="315"/>
                    </a:lnTo>
                    <a:lnTo>
                      <a:pt x="583" y="311"/>
                    </a:lnTo>
                    <a:lnTo>
                      <a:pt x="583" y="300"/>
                    </a:lnTo>
                    <a:lnTo>
                      <a:pt x="586" y="288"/>
                    </a:lnTo>
                    <a:lnTo>
                      <a:pt x="586" y="269"/>
                    </a:lnTo>
                    <a:lnTo>
                      <a:pt x="590" y="259"/>
                    </a:lnTo>
                    <a:lnTo>
                      <a:pt x="583" y="252"/>
                    </a:lnTo>
                    <a:lnTo>
                      <a:pt x="580" y="244"/>
                    </a:lnTo>
                    <a:lnTo>
                      <a:pt x="583" y="221"/>
                    </a:lnTo>
                    <a:lnTo>
                      <a:pt x="583" y="219"/>
                    </a:lnTo>
                    <a:lnTo>
                      <a:pt x="579" y="225"/>
                    </a:lnTo>
                    <a:lnTo>
                      <a:pt x="571" y="213"/>
                    </a:lnTo>
                    <a:lnTo>
                      <a:pt x="563" y="201"/>
                    </a:lnTo>
                    <a:lnTo>
                      <a:pt x="557" y="196"/>
                    </a:lnTo>
                    <a:lnTo>
                      <a:pt x="548" y="186"/>
                    </a:lnTo>
                    <a:lnTo>
                      <a:pt x="545" y="177"/>
                    </a:lnTo>
                    <a:lnTo>
                      <a:pt x="540" y="178"/>
                    </a:lnTo>
                    <a:lnTo>
                      <a:pt x="535" y="180"/>
                    </a:lnTo>
                    <a:lnTo>
                      <a:pt x="527" y="171"/>
                    </a:lnTo>
                    <a:lnTo>
                      <a:pt x="527" y="157"/>
                    </a:lnTo>
                    <a:lnTo>
                      <a:pt x="519" y="150"/>
                    </a:lnTo>
                    <a:lnTo>
                      <a:pt x="519" y="142"/>
                    </a:lnTo>
                    <a:lnTo>
                      <a:pt x="515" y="138"/>
                    </a:lnTo>
                    <a:lnTo>
                      <a:pt x="506" y="136"/>
                    </a:lnTo>
                    <a:lnTo>
                      <a:pt x="500" y="129"/>
                    </a:lnTo>
                    <a:lnTo>
                      <a:pt x="488" y="126"/>
                    </a:lnTo>
                    <a:lnTo>
                      <a:pt x="486" y="116"/>
                    </a:lnTo>
                    <a:lnTo>
                      <a:pt x="483" y="110"/>
                    </a:lnTo>
                    <a:lnTo>
                      <a:pt x="479" y="93"/>
                    </a:lnTo>
                    <a:lnTo>
                      <a:pt x="471" y="85"/>
                    </a:lnTo>
                    <a:lnTo>
                      <a:pt x="471" y="58"/>
                    </a:lnTo>
                    <a:lnTo>
                      <a:pt x="465" y="56"/>
                    </a:lnTo>
                    <a:lnTo>
                      <a:pt x="457" y="52"/>
                    </a:lnTo>
                    <a:lnTo>
                      <a:pt x="454" y="50"/>
                    </a:lnTo>
                    <a:lnTo>
                      <a:pt x="452" y="56"/>
                    </a:lnTo>
                    <a:lnTo>
                      <a:pt x="448" y="43"/>
                    </a:lnTo>
                    <a:lnTo>
                      <a:pt x="440" y="29"/>
                    </a:lnTo>
                    <a:lnTo>
                      <a:pt x="440" y="20"/>
                    </a:lnTo>
                    <a:lnTo>
                      <a:pt x="434" y="14"/>
                    </a:lnTo>
                    <a:lnTo>
                      <a:pt x="434" y="4"/>
                    </a:lnTo>
                    <a:lnTo>
                      <a:pt x="431" y="0"/>
                    </a:lnTo>
                    <a:lnTo>
                      <a:pt x="427" y="2"/>
                    </a:lnTo>
                    <a:lnTo>
                      <a:pt x="425" y="12"/>
                    </a:lnTo>
                    <a:lnTo>
                      <a:pt x="423" y="18"/>
                    </a:lnTo>
                    <a:lnTo>
                      <a:pt x="419" y="21"/>
                    </a:lnTo>
                    <a:lnTo>
                      <a:pt x="415" y="27"/>
                    </a:lnTo>
                    <a:lnTo>
                      <a:pt x="421" y="33"/>
                    </a:lnTo>
                    <a:lnTo>
                      <a:pt x="419" y="35"/>
                    </a:lnTo>
                    <a:lnTo>
                      <a:pt x="415" y="39"/>
                    </a:lnTo>
                    <a:lnTo>
                      <a:pt x="415" y="46"/>
                    </a:lnTo>
                    <a:lnTo>
                      <a:pt x="419" y="52"/>
                    </a:lnTo>
                    <a:lnTo>
                      <a:pt x="417" y="58"/>
                    </a:lnTo>
                    <a:lnTo>
                      <a:pt x="413" y="74"/>
                    </a:lnTo>
                    <a:lnTo>
                      <a:pt x="409" y="96"/>
                    </a:lnTo>
                    <a:lnTo>
                      <a:pt x="402" y="104"/>
                    </a:lnTo>
                    <a:lnTo>
                      <a:pt x="388" y="102"/>
                    </a:lnTo>
                    <a:lnTo>
                      <a:pt x="380" y="96"/>
                    </a:lnTo>
                    <a:lnTo>
                      <a:pt x="376" y="93"/>
                    </a:lnTo>
                    <a:lnTo>
                      <a:pt x="365" y="89"/>
                    </a:lnTo>
                    <a:lnTo>
                      <a:pt x="353" y="79"/>
                    </a:lnTo>
                    <a:lnTo>
                      <a:pt x="352" y="75"/>
                    </a:lnTo>
                    <a:lnTo>
                      <a:pt x="344" y="75"/>
                    </a:lnTo>
                    <a:lnTo>
                      <a:pt x="340" y="72"/>
                    </a:lnTo>
                    <a:lnTo>
                      <a:pt x="334" y="68"/>
                    </a:lnTo>
                    <a:lnTo>
                      <a:pt x="328" y="66"/>
                    </a:lnTo>
                    <a:lnTo>
                      <a:pt x="330" y="58"/>
                    </a:lnTo>
                    <a:lnTo>
                      <a:pt x="334" y="56"/>
                    </a:lnTo>
                    <a:lnTo>
                      <a:pt x="334" y="43"/>
                    </a:lnTo>
                    <a:lnTo>
                      <a:pt x="344" y="39"/>
                    </a:lnTo>
                    <a:lnTo>
                      <a:pt x="346" y="37"/>
                    </a:lnTo>
                    <a:lnTo>
                      <a:pt x="347" y="29"/>
                    </a:lnTo>
                    <a:lnTo>
                      <a:pt x="347" y="23"/>
                    </a:lnTo>
                    <a:lnTo>
                      <a:pt x="344" y="21"/>
                    </a:lnTo>
                    <a:lnTo>
                      <a:pt x="338" y="23"/>
                    </a:lnTo>
                    <a:lnTo>
                      <a:pt x="334" y="21"/>
                    </a:lnTo>
                    <a:lnTo>
                      <a:pt x="321" y="21"/>
                    </a:lnTo>
                    <a:lnTo>
                      <a:pt x="313" y="18"/>
                    </a:lnTo>
                    <a:lnTo>
                      <a:pt x="297" y="16"/>
                    </a:lnTo>
                    <a:lnTo>
                      <a:pt x="290" y="12"/>
                    </a:lnTo>
                    <a:lnTo>
                      <a:pt x="276" y="10"/>
                    </a:lnTo>
                    <a:lnTo>
                      <a:pt x="276" y="14"/>
                    </a:lnTo>
                    <a:lnTo>
                      <a:pt x="288" y="20"/>
                    </a:lnTo>
                    <a:lnTo>
                      <a:pt x="286" y="25"/>
                    </a:lnTo>
                    <a:lnTo>
                      <a:pt x="267" y="25"/>
                    </a:lnTo>
                    <a:lnTo>
                      <a:pt x="259" y="25"/>
                    </a:lnTo>
                    <a:lnTo>
                      <a:pt x="251" y="35"/>
                    </a:lnTo>
                    <a:lnTo>
                      <a:pt x="251" y="39"/>
                    </a:lnTo>
                    <a:lnTo>
                      <a:pt x="247" y="43"/>
                    </a:lnTo>
                    <a:lnTo>
                      <a:pt x="242" y="56"/>
                    </a:lnTo>
                    <a:lnTo>
                      <a:pt x="249" y="64"/>
                    </a:lnTo>
                    <a:lnTo>
                      <a:pt x="249" y="70"/>
                    </a:lnTo>
                    <a:lnTo>
                      <a:pt x="247" y="74"/>
                    </a:lnTo>
                    <a:lnTo>
                      <a:pt x="243" y="68"/>
                    </a:lnTo>
                    <a:lnTo>
                      <a:pt x="238" y="68"/>
                    </a:lnTo>
                    <a:lnTo>
                      <a:pt x="234" y="68"/>
                    </a:lnTo>
                    <a:lnTo>
                      <a:pt x="234" y="64"/>
                    </a:lnTo>
                    <a:lnTo>
                      <a:pt x="230" y="64"/>
                    </a:lnTo>
                    <a:lnTo>
                      <a:pt x="224" y="68"/>
                    </a:lnTo>
                    <a:lnTo>
                      <a:pt x="214" y="46"/>
                    </a:lnTo>
                    <a:lnTo>
                      <a:pt x="209" y="48"/>
                    </a:lnTo>
                    <a:lnTo>
                      <a:pt x="203" y="50"/>
                    </a:lnTo>
                    <a:lnTo>
                      <a:pt x="199" y="50"/>
                    </a:lnTo>
                    <a:lnTo>
                      <a:pt x="193" y="58"/>
                    </a:lnTo>
                    <a:lnTo>
                      <a:pt x="188" y="56"/>
                    </a:lnTo>
                    <a:lnTo>
                      <a:pt x="180" y="62"/>
                    </a:lnTo>
                    <a:lnTo>
                      <a:pt x="180" y="70"/>
                    </a:lnTo>
                    <a:lnTo>
                      <a:pt x="170" y="70"/>
                    </a:lnTo>
                    <a:lnTo>
                      <a:pt x="168" y="87"/>
                    </a:lnTo>
                    <a:lnTo>
                      <a:pt x="162" y="87"/>
                    </a:lnTo>
                    <a:lnTo>
                      <a:pt x="159" y="87"/>
                    </a:lnTo>
                    <a:lnTo>
                      <a:pt x="157" y="91"/>
                    </a:lnTo>
                    <a:lnTo>
                      <a:pt x="161" y="95"/>
                    </a:lnTo>
                    <a:lnTo>
                      <a:pt x="153" y="95"/>
                    </a:lnTo>
                    <a:lnTo>
                      <a:pt x="145" y="87"/>
                    </a:lnTo>
                    <a:lnTo>
                      <a:pt x="139" y="93"/>
                    </a:lnTo>
                    <a:lnTo>
                      <a:pt x="136" y="102"/>
                    </a:lnTo>
                    <a:lnTo>
                      <a:pt x="134" y="110"/>
                    </a:lnTo>
                    <a:lnTo>
                      <a:pt x="139" y="112"/>
                    </a:lnTo>
                    <a:lnTo>
                      <a:pt x="130" y="124"/>
                    </a:lnTo>
                    <a:lnTo>
                      <a:pt x="126" y="126"/>
                    </a:lnTo>
                    <a:lnTo>
                      <a:pt x="112" y="136"/>
                    </a:lnTo>
                    <a:lnTo>
                      <a:pt x="109" y="138"/>
                    </a:lnTo>
                    <a:lnTo>
                      <a:pt x="93" y="141"/>
                    </a:lnTo>
                    <a:lnTo>
                      <a:pt x="89" y="144"/>
                    </a:lnTo>
                    <a:lnTo>
                      <a:pt x="81" y="146"/>
                    </a:lnTo>
                    <a:lnTo>
                      <a:pt x="72" y="153"/>
                    </a:lnTo>
                    <a:lnTo>
                      <a:pt x="66" y="153"/>
                    </a:lnTo>
                    <a:lnTo>
                      <a:pt x="62" y="150"/>
                    </a:lnTo>
                    <a:lnTo>
                      <a:pt x="55" y="152"/>
                    </a:lnTo>
                    <a:lnTo>
                      <a:pt x="43" y="163"/>
                    </a:lnTo>
                    <a:lnTo>
                      <a:pt x="41" y="163"/>
                    </a:lnTo>
                    <a:lnTo>
                      <a:pt x="31" y="167"/>
                    </a:lnTo>
                    <a:lnTo>
                      <a:pt x="24" y="177"/>
                    </a:lnTo>
                    <a:lnTo>
                      <a:pt x="22" y="171"/>
                    </a:lnTo>
                    <a:lnTo>
                      <a:pt x="20" y="169"/>
                    </a:lnTo>
                    <a:lnTo>
                      <a:pt x="18" y="173"/>
                    </a:lnTo>
                    <a:lnTo>
                      <a:pt x="10" y="205"/>
                    </a:lnTo>
                    <a:lnTo>
                      <a:pt x="14" y="217"/>
                    </a:lnTo>
                    <a:lnTo>
                      <a:pt x="22" y="234"/>
                    </a:lnTo>
                    <a:lnTo>
                      <a:pt x="20" y="238"/>
                    </a:lnTo>
                    <a:lnTo>
                      <a:pt x="18" y="240"/>
                    </a:lnTo>
                    <a:lnTo>
                      <a:pt x="14" y="230"/>
                    </a:lnTo>
                    <a:lnTo>
                      <a:pt x="10" y="230"/>
                    </a:lnTo>
                    <a:lnTo>
                      <a:pt x="12" y="236"/>
                    </a:lnTo>
                    <a:lnTo>
                      <a:pt x="16" y="244"/>
                    </a:lnTo>
                    <a:lnTo>
                      <a:pt x="14" y="246"/>
                    </a:lnTo>
                    <a:lnTo>
                      <a:pt x="2" y="228"/>
                    </a:lnTo>
                    <a:lnTo>
                      <a:pt x="0" y="228"/>
                    </a:lnTo>
                    <a:lnTo>
                      <a:pt x="0" y="230"/>
                    </a:lnTo>
                    <a:lnTo>
                      <a:pt x="14" y="252"/>
                    </a:lnTo>
                    <a:lnTo>
                      <a:pt x="14" y="257"/>
                    </a:lnTo>
                    <a:lnTo>
                      <a:pt x="20" y="265"/>
                    </a:lnTo>
                    <a:lnTo>
                      <a:pt x="20" y="271"/>
                    </a:lnTo>
                    <a:lnTo>
                      <a:pt x="29" y="280"/>
                    </a:lnTo>
                    <a:lnTo>
                      <a:pt x="29" y="286"/>
                    </a:lnTo>
                    <a:lnTo>
                      <a:pt x="31" y="309"/>
                    </a:lnTo>
                    <a:lnTo>
                      <a:pt x="37" y="319"/>
                    </a:lnTo>
                    <a:lnTo>
                      <a:pt x="39" y="327"/>
                    </a:lnTo>
                    <a:lnTo>
                      <a:pt x="43" y="338"/>
                    </a:lnTo>
                    <a:lnTo>
                      <a:pt x="41" y="344"/>
                    </a:lnTo>
                    <a:lnTo>
                      <a:pt x="39" y="361"/>
                    </a:lnTo>
                    <a:lnTo>
                      <a:pt x="33" y="361"/>
                    </a:lnTo>
                    <a:lnTo>
                      <a:pt x="31" y="369"/>
                    </a:lnTo>
                    <a:lnTo>
                      <a:pt x="33" y="377"/>
                    </a:lnTo>
                    <a:lnTo>
                      <a:pt x="47" y="379"/>
                    </a:lnTo>
                    <a:lnTo>
                      <a:pt x="53" y="386"/>
                    </a:lnTo>
                    <a:lnTo>
                      <a:pt x="66" y="388"/>
                    </a:lnTo>
                    <a:lnTo>
                      <a:pt x="81" y="388"/>
                    </a:lnTo>
                    <a:lnTo>
                      <a:pt x="83" y="386"/>
                    </a:lnTo>
                    <a:lnTo>
                      <a:pt x="85" y="379"/>
                    </a:lnTo>
                    <a:lnTo>
                      <a:pt x="95" y="377"/>
                    </a:lnTo>
                    <a:lnTo>
                      <a:pt x="99" y="373"/>
                    </a:lnTo>
                    <a:lnTo>
                      <a:pt x="112" y="367"/>
                    </a:lnTo>
                    <a:lnTo>
                      <a:pt x="116" y="365"/>
                    </a:lnTo>
                    <a:lnTo>
                      <a:pt x="139" y="365"/>
                    </a:lnTo>
                    <a:lnTo>
                      <a:pt x="143" y="367"/>
                    </a:lnTo>
                    <a:lnTo>
                      <a:pt x="153" y="367"/>
                    </a:lnTo>
                    <a:lnTo>
                      <a:pt x="161" y="361"/>
                    </a:lnTo>
                    <a:lnTo>
                      <a:pt x="161" y="358"/>
                    </a:lnTo>
                    <a:lnTo>
                      <a:pt x="172" y="350"/>
                    </a:lnTo>
                    <a:lnTo>
                      <a:pt x="182" y="350"/>
                    </a:lnTo>
                    <a:lnTo>
                      <a:pt x="193" y="340"/>
                    </a:lnTo>
                    <a:lnTo>
                      <a:pt x="213" y="338"/>
                    </a:lnTo>
                    <a:lnTo>
                      <a:pt x="234" y="331"/>
                    </a:lnTo>
                    <a:lnTo>
                      <a:pt x="265" y="327"/>
                    </a:lnTo>
                    <a:lnTo>
                      <a:pt x="282" y="338"/>
                    </a:lnTo>
                    <a:lnTo>
                      <a:pt x="290" y="336"/>
                    </a:lnTo>
                    <a:lnTo>
                      <a:pt x="305" y="340"/>
                    </a:lnTo>
                    <a:lnTo>
                      <a:pt x="313" y="355"/>
                    </a:lnTo>
                    <a:lnTo>
                      <a:pt x="321" y="363"/>
                    </a:lnTo>
                    <a:lnTo>
                      <a:pt x="323" y="373"/>
                    </a:lnTo>
                    <a:lnTo>
                      <a:pt x="319" y="377"/>
                    </a:lnTo>
                    <a:lnTo>
                      <a:pt x="323" y="381"/>
                    </a:lnTo>
                    <a:lnTo>
                      <a:pt x="332" y="384"/>
                    </a:lnTo>
                    <a:lnTo>
                      <a:pt x="340" y="379"/>
                    </a:lnTo>
                    <a:lnTo>
                      <a:pt x="338" y="373"/>
                    </a:lnTo>
                    <a:lnTo>
                      <a:pt x="352" y="358"/>
                    </a:lnTo>
                    <a:lnTo>
                      <a:pt x="355" y="355"/>
                    </a:lnTo>
                    <a:lnTo>
                      <a:pt x="357" y="350"/>
                    </a:lnTo>
                    <a:lnTo>
                      <a:pt x="365" y="350"/>
                    </a:lnTo>
                    <a:lnTo>
                      <a:pt x="363" y="361"/>
                    </a:lnTo>
                    <a:lnTo>
                      <a:pt x="357" y="369"/>
                    </a:lnTo>
                    <a:lnTo>
                      <a:pt x="355" y="379"/>
                    </a:lnTo>
                    <a:lnTo>
                      <a:pt x="352" y="383"/>
                    </a:lnTo>
                    <a:lnTo>
                      <a:pt x="347" y="386"/>
                    </a:lnTo>
                    <a:lnTo>
                      <a:pt x="347" y="392"/>
                    </a:lnTo>
                    <a:lnTo>
                      <a:pt x="355" y="392"/>
                    </a:lnTo>
                    <a:lnTo>
                      <a:pt x="363" y="384"/>
                    </a:lnTo>
                    <a:lnTo>
                      <a:pt x="363" y="379"/>
                    </a:lnTo>
                    <a:lnTo>
                      <a:pt x="371" y="379"/>
                    </a:lnTo>
                    <a:lnTo>
                      <a:pt x="375" y="386"/>
                    </a:lnTo>
                    <a:lnTo>
                      <a:pt x="365" y="390"/>
                    </a:lnTo>
                    <a:lnTo>
                      <a:pt x="369" y="396"/>
                    </a:lnTo>
                    <a:lnTo>
                      <a:pt x="380" y="400"/>
                    </a:lnTo>
                    <a:lnTo>
                      <a:pt x="384" y="406"/>
                    </a:lnTo>
                    <a:lnTo>
                      <a:pt x="390" y="413"/>
                    </a:lnTo>
                    <a:lnTo>
                      <a:pt x="386" y="421"/>
                    </a:lnTo>
                    <a:lnTo>
                      <a:pt x="394" y="427"/>
                    </a:lnTo>
                    <a:lnTo>
                      <a:pt x="396" y="436"/>
                    </a:lnTo>
                    <a:lnTo>
                      <a:pt x="404" y="440"/>
                    </a:lnTo>
                    <a:lnTo>
                      <a:pt x="411" y="441"/>
                    </a:lnTo>
                    <a:lnTo>
                      <a:pt x="415" y="446"/>
                    </a:lnTo>
                    <a:lnTo>
                      <a:pt x="415" y="446"/>
                    </a:lnTo>
                    <a:lnTo>
                      <a:pt x="417" y="446"/>
                    </a:lnTo>
                    <a:lnTo>
                      <a:pt x="421" y="446"/>
                    </a:lnTo>
                    <a:lnTo>
                      <a:pt x="421" y="446"/>
                    </a:lnTo>
                    <a:lnTo>
                      <a:pt x="448" y="455"/>
                    </a:lnTo>
                    <a:lnTo>
                      <a:pt x="446" y="447"/>
                    </a:lnTo>
                    <a:lnTo>
                      <a:pt x="454" y="441"/>
                    </a:lnTo>
                    <a:lnTo>
                      <a:pt x="459" y="435"/>
                    </a:lnTo>
                    <a:lnTo>
                      <a:pt x="471" y="436"/>
                    </a:lnTo>
                    <a:lnTo>
                      <a:pt x="471" y="443"/>
                    </a:lnTo>
                    <a:lnTo>
                      <a:pt x="477" y="452"/>
                    </a:lnTo>
                    <a:lnTo>
                      <a:pt x="488" y="449"/>
                    </a:lnTo>
                    <a:lnTo>
                      <a:pt x="498" y="446"/>
                    </a:lnTo>
                    <a:lnTo>
                      <a:pt x="500" y="440"/>
                    </a:lnTo>
                    <a:lnTo>
                      <a:pt x="500" y="440"/>
                    </a:lnTo>
                    <a:lnTo>
                      <a:pt x="500" y="44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2" name="Freeform 351">
                <a:extLst>
                  <a:ext uri="{FF2B5EF4-FFF2-40B4-BE49-F238E27FC236}">
                    <a16:creationId xmlns:a16="http://schemas.microsoft.com/office/drawing/2014/main" id="{7D3C7446-D841-4079-A7AE-EEE541980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3169"/>
                <a:ext cx="5" cy="5"/>
              </a:xfrm>
              <a:custGeom>
                <a:avLst/>
                <a:gdLst>
                  <a:gd name="T0" fmla="*/ 0 w 5"/>
                  <a:gd name="T1" fmla="*/ 2 h 5"/>
                  <a:gd name="T2" fmla="*/ 0 w 5"/>
                  <a:gd name="T3" fmla="*/ 0 h 5"/>
                  <a:gd name="T4" fmla="*/ 2 w 5"/>
                  <a:gd name="T5" fmla="*/ 0 h 5"/>
                  <a:gd name="T6" fmla="*/ 5 w 5"/>
                  <a:gd name="T7" fmla="*/ 2 h 5"/>
                  <a:gd name="T8" fmla="*/ 2 w 5"/>
                  <a:gd name="T9" fmla="*/ 5 h 5"/>
                  <a:gd name="T10" fmla="*/ 0 w 5"/>
                  <a:gd name="T11" fmla="*/ 2 h 5"/>
                  <a:gd name="T12" fmla="*/ 0 w 5"/>
                  <a:gd name="T13" fmla="*/ 2 h 5"/>
                  <a:gd name="T14" fmla="*/ 0 w 5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3" name="Freeform 352">
                <a:extLst>
                  <a:ext uri="{FF2B5EF4-FFF2-40B4-BE49-F238E27FC236}">
                    <a16:creationId xmlns:a16="http://schemas.microsoft.com/office/drawing/2014/main" id="{5E1F63DC-FA95-4D23-8B57-8ED832236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8" y="3169"/>
                <a:ext cx="5" cy="9"/>
              </a:xfrm>
              <a:custGeom>
                <a:avLst/>
                <a:gdLst>
                  <a:gd name="T0" fmla="*/ 0 w 5"/>
                  <a:gd name="T1" fmla="*/ 3 h 9"/>
                  <a:gd name="T2" fmla="*/ 1 w 5"/>
                  <a:gd name="T3" fmla="*/ 0 h 9"/>
                  <a:gd name="T4" fmla="*/ 3 w 5"/>
                  <a:gd name="T5" fmla="*/ 0 h 9"/>
                  <a:gd name="T6" fmla="*/ 5 w 5"/>
                  <a:gd name="T7" fmla="*/ 8 h 9"/>
                  <a:gd name="T8" fmla="*/ 1 w 5"/>
                  <a:gd name="T9" fmla="*/ 9 h 9"/>
                  <a:gd name="T10" fmla="*/ 0 w 5"/>
                  <a:gd name="T11" fmla="*/ 5 h 9"/>
                  <a:gd name="T12" fmla="*/ 0 w 5"/>
                  <a:gd name="T13" fmla="*/ 3 h 9"/>
                  <a:gd name="T14" fmla="*/ 0 w 5"/>
                  <a:gd name="T15" fmla="*/ 3 h 9"/>
                  <a:gd name="T16" fmla="*/ 0 w 5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9">
                    <a:moveTo>
                      <a:pt x="0" y="3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5" y="8"/>
                    </a:lnTo>
                    <a:lnTo>
                      <a:pt x="1" y="9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4" name="Freeform 353">
                <a:extLst>
                  <a:ext uri="{FF2B5EF4-FFF2-40B4-BE49-F238E27FC236}">
                    <a16:creationId xmlns:a16="http://schemas.microsoft.com/office/drawing/2014/main" id="{C1CE3D74-AAC5-47C4-B827-4AA6D8543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8" y="3186"/>
                <a:ext cx="57" cy="57"/>
              </a:xfrm>
              <a:custGeom>
                <a:avLst/>
                <a:gdLst>
                  <a:gd name="T0" fmla="*/ 57 w 57"/>
                  <a:gd name="T1" fmla="*/ 3 h 57"/>
                  <a:gd name="T2" fmla="*/ 51 w 57"/>
                  <a:gd name="T3" fmla="*/ 2 h 57"/>
                  <a:gd name="T4" fmla="*/ 45 w 57"/>
                  <a:gd name="T5" fmla="*/ 2 h 57"/>
                  <a:gd name="T6" fmla="*/ 38 w 57"/>
                  <a:gd name="T7" fmla="*/ 9 h 57"/>
                  <a:gd name="T8" fmla="*/ 30 w 57"/>
                  <a:gd name="T9" fmla="*/ 11 h 57"/>
                  <a:gd name="T10" fmla="*/ 19 w 57"/>
                  <a:gd name="T11" fmla="*/ 7 h 57"/>
                  <a:gd name="T12" fmla="*/ 7 w 57"/>
                  <a:gd name="T13" fmla="*/ 2 h 57"/>
                  <a:gd name="T14" fmla="*/ 4 w 57"/>
                  <a:gd name="T15" fmla="*/ 0 h 57"/>
                  <a:gd name="T16" fmla="*/ 0 w 57"/>
                  <a:gd name="T17" fmla="*/ 5 h 57"/>
                  <a:gd name="T18" fmla="*/ 4 w 57"/>
                  <a:gd name="T19" fmla="*/ 13 h 57"/>
                  <a:gd name="T20" fmla="*/ 9 w 57"/>
                  <a:gd name="T21" fmla="*/ 19 h 57"/>
                  <a:gd name="T22" fmla="*/ 9 w 57"/>
                  <a:gd name="T23" fmla="*/ 36 h 57"/>
                  <a:gd name="T24" fmla="*/ 15 w 57"/>
                  <a:gd name="T25" fmla="*/ 42 h 57"/>
                  <a:gd name="T26" fmla="*/ 21 w 57"/>
                  <a:gd name="T27" fmla="*/ 53 h 57"/>
                  <a:gd name="T28" fmla="*/ 24 w 57"/>
                  <a:gd name="T29" fmla="*/ 57 h 57"/>
                  <a:gd name="T30" fmla="*/ 38 w 57"/>
                  <a:gd name="T31" fmla="*/ 55 h 57"/>
                  <a:gd name="T32" fmla="*/ 40 w 57"/>
                  <a:gd name="T33" fmla="*/ 48 h 57"/>
                  <a:gd name="T34" fmla="*/ 45 w 57"/>
                  <a:gd name="T35" fmla="*/ 48 h 57"/>
                  <a:gd name="T36" fmla="*/ 49 w 57"/>
                  <a:gd name="T37" fmla="*/ 38 h 57"/>
                  <a:gd name="T38" fmla="*/ 53 w 57"/>
                  <a:gd name="T39" fmla="*/ 32 h 57"/>
                  <a:gd name="T40" fmla="*/ 57 w 57"/>
                  <a:gd name="T41" fmla="*/ 17 h 57"/>
                  <a:gd name="T42" fmla="*/ 57 w 57"/>
                  <a:gd name="T43" fmla="*/ 3 h 57"/>
                  <a:gd name="T44" fmla="*/ 57 w 57"/>
                  <a:gd name="T45" fmla="*/ 3 h 57"/>
                  <a:gd name="T46" fmla="*/ 57 w 57"/>
                  <a:gd name="T47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7" h="57">
                    <a:moveTo>
                      <a:pt x="57" y="3"/>
                    </a:moveTo>
                    <a:lnTo>
                      <a:pt x="51" y="2"/>
                    </a:lnTo>
                    <a:lnTo>
                      <a:pt x="45" y="2"/>
                    </a:lnTo>
                    <a:lnTo>
                      <a:pt x="38" y="9"/>
                    </a:lnTo>
                    <a:lnTo>
                      <a:pt x="30" y="11"/>
                    </a:lnTo>
                    <a:lnTo>
                      <a:pt x="19" y="7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4" y="13"/>
                    </a:lnTo>
                    <a:lnTo>
                      <a:pt x="9" y="19"/>
                    </a:lnTo>
                    <a:lnTo>
                      <a:pt x="9" y="36"/>
                    </a:lnTo>
                    <a:lnTo>
                      <a:pt x="15" y="42"/>
                    </a:lnTo>
                    <a:lnTo>
                      <a:pt x="21" y="53"/>
                    </a:lnTo>
                    <a:lnTo>
                      <a:pt x="24" y="57"/>
                    </a:lnTo>
                    <a:lnTo>
                      <a:pt x="38" y="55"/>
                    </a:lnTo>
                    <a:lnTo>
                      <a:pt x="40" y="48"/>
                    </a:lnTo>
                    <a:lnTo>
                      <a:pt x="45" y="48"/>
                    </a:lnTo>
                    <a:lnTo>
                      <a:pt x="49" y="38"/>
                    </a:lnTo>
                    <a:lnTo>
                      <a:pt x="53" y="32"/>
                    </a:lnTo>
                    <a:lnTo>
                      <a:pt x="57" y="17"/>
                    </a:lnTo>
                    <a:lnTo>
                      <a:pt x="57" y="3"/>
                    </a:lnTo>
                    <a:lnTo>
                      <a:pt x="57" y="3"/>
                    </a:lnTo>
                    <a:lnTo>
                      <a:pt x="57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5" name="Freeform 354">
                <a:extLst>
                  <a:ext uri="{FF2B5EF4-FFF2-40B4-BE49-F238E27FC236}">
                    <a16:creationId xmlns:a16="http://schemas.microsoft.com/office/drawing/2014/main" id="{0A31F2EC-A355-42F8-BC31-BE28C9B2A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" y="2764"/>
                <a:ext cx="8" cy="14"/>
              </a:xfrm>
              <a:custGeom>
                <a:avLst/>
                <a:gdLst>
                  <a:gd name="T0" fmla="*/ 4 w 8"/>
                  <a:gd name="T1" fmla="*/ 14 h 14"/>
                  <a:gd name="T2" fmla="*/ 8 w 8"/>
                  <a:gd name="T3" fmla="*/ 10 h 14"/>
                  <a:gd name="T4" fmla="*/ 8 w 8"/>
                  <a:gd name="T5" fmla="*/ 4 h 14"/>
                  <a:gd name="T6" fmla="*/ 2 w 8"/>
                  <a:gd name="T7" fmla="*/ 0 h 14"/>
                  <a:gd name="T8" fmla="*/ 0 w 8"/>
                  <a:gd name="T9" fmla="*/ 6 h 14"/>
                  <a:gd name="T10" fmla="*/ 0 w 8"/>
                  <a:gd name="T11" fmla="*/ 10 h 14"/>
                  <a:gd name="T12" fmla="*/ 4 w 8"/>
                  <a:gd name="T13" fmla="*/ 14 h 14"/>
                  <a:gd name="T14" fmla="*/ 4 w 8"/>
                  <a:gd name="T15" fmla="*/ 14 h 14"/>
                  <a:gd name="T16" fmla="*/ 4 w 8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lnTo>
                      <a:pt x="8" y="10"/>
                    </a:lnTo>
                    <a:lnTo>
                      <a:pt x="8" y="4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6" name="Freeform 355">
                <a:extLst>
                  <a:ext uri="{FF2B5EF4-FFF2-40B4-BE49-F238E27FC236}">
                    <a16:creationId xmlns:a16="http://schemas.microsoft.com/office/drawing/2014/main" id="{8C253A70-69A3-4ECC-B5BD-CC342E92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2" y="2780"/>
                <a:ext cx="9" cy="7"/>
              </a:xfrm>
              <a:custGeom>
                <a:avLst/>
                <a:gdLst>
                  <a:gd name="T0" fmla="*/ 0 w 9"/>
                  <a:gd name="T1" fmla="*/ 2 h 7"/>
                  <a:gd name="T2" fmla="*/ 2 w 9"/>
                  <a:gd name="T3" fmla="*/ 0 h 7"/>
                  <a:gd name="T4" fmla="*/ 9 w 9"/>
                  <a:gd name="T5" fmla="*/ 3 h 7"/>
                  <a:gd name="T6" fmla="*/ 9 w 9"/>
                  <a:gd name="T7" fmla="*/ 7 h 7"/>
                  <a:gd name="T8" fmla="*/ 0 w 9"/>
                  <a:gd name="T9" fmla="*/ 2 h 7"/>
                  <a:gd name="T10" fmla="*/ 0 w 9"/>
                  <a:gd name="T11" fmla="*/ 2 h 7"/>
                  <a:gd name="T12" fmla="*/ 0 w 9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0" y="2"/>
                    </a:moveTo>
                    <a:lnTo>
                      <a:pt x="2" y="0"/>
                    </a:lnTo>
                    <a:lnTo>
                      <a:pt x="9" y="3"/>
                    </a:lnTo>
                    <a:lnTo>
                      <a:pt x="9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7" name="Freeform 356">
                <a:extLst>
                  <a:ext uri="{FF2B5EF4-FFF2-40B4-BE49-F238E27FC236}">
                    <a16:creationId xmlns:a16="http://schemas.microsoft.com/office/drawing/2014/main" id="{783C89B3-14C2-41D6-B1BE-8F39950DF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7" y="2818"/>
                <a:ext cx="7" cy="8"/>
              </a:xfrm>
              <a:custGeom>
                <a:avLst/>
                <a:gdLst>
                  <a:gd name="T0" fmla="*/ 2 w 7"/>
                  <a:gd name="T1" fmla="*/ 3 h 8"/>
                  <a:gd name="T2" fmla="*/ 0 w 7"/>
                  <a:gd name="T3" fmla="*/ 2 h 8"/>
                  <a:gd name="T4" fmla="*/ 4 w 7"/>
                  <a:gd name="T5" fmla="*/ 0 h 8"/>
                  <a:gd name="T6" fmla="*/ 7 w 7"/>
                  <a:gd name="T7" fmla="*/ 6 h 8"/>
                  <a:gd name="T8" fmla="*/ 4 w 7"/>
                  <a:gd name="T9" fmla="*/ 8 h 8"/>
                  <a:gd name="T10" fmla="*/ 2 w 7"/>
                  <a:gd name="T11" fmla="*/ 3 h 8"/>
                  <a:gd name="T12" fmla="*/ 2 w 7"/>
                  <a:gd name="T13" fmla="*/ 3 h 8"/>
                  <a:gd name="T14" fmla="*/ 2 w 7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2" y="3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8" name="Freeform 357">
                <a:extLst>
                  <a:ext uri="{FF2B5EF4-FFF2-40B4-BE49-F238E27FC236}">
                    <a16:creationId xmlns:a16="http://schemas.microsoft.com/office/drawing/2014/main" id="{F2764E3A-0E19-4B97-A12D-1E2DF4215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1" y="2830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0 h 4"/>
                  <a:gd name="T4" fmla="*/ 3 w 3"/>
                  <a:gd name="T5" fmla="*/ 0 h 4"/>
                  <a:gd name="T6" fmla="*/ 3 w 3"/>
                  <a:gd name="T7" fmla="*/ 2 h 4"/>
                  <a:gd name="T8" fmla="*/ 0 w 3"/>
                  <a:gd name="T9" fmla="*/ 4 h 4"/>
                  <a:gd name="T10" fmla="*/ 0 w 3"/>
                  <a:gd name="T11" fmla="*/ 4 h 4"/>
                  <a:gd name="T12" fmla="*/ 0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9" name="Freeform 358">
                <a:extLst>
                  <a:ext uri="{FF2B5EF4-FFF2-40B4-BE49-F238E27FC236}">
                    <a16:creationId xmlns:a16="http://schemas.microsoft.com/office/drawing/2014/main" id="{86A3814B-F237-4B08-9064-CBD031FA1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2" y="2850"/>
                <a:ext cx="5" cy="6"/>
              </a:xfrm>
              <a:custGeom>
                <a:avLst/>
                <a:gdLst>
                  <a:gd name="T0" fmla="*/ 0 w 5"/>
                  <a:gd name="T1" fmla="*/ 6 h 6"/>
                  <a:gd name="T2" fmla="*/ 0 w 5"/>
                  <a:gd name="T3" fmla="*/ 2 h 6"/>
                  <a:gd name="T4" fmla="*/ 3 w 5"/>
                  <a:gd name="T5" fmla="*/ 0 h 6"/>
                  <a:gd name="T6" fmla="*/ 5 w 5"/>
                  <a:gd name="T7" fmla="*/ 4 h 6"/>
                  <a:gd name="T8" fmla="*/ 3 w 5"/>
                  <a:gd name="T9" fmla="*/ 6 h 6"/>
                  <a:gd name="T10" fmla="*/ 0 w 5"/>
                  <a:gd name="T11" fmla="*/ 6 h 6"/>
                  <a:gd name="T12" fmla="*/ 0 w 5"/>
                  <a:gd name="T13" fmla="*/ 6 h 6"/>
                  <a:gd name="T14" fmla="*/ 0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0" name="Freeform 359">
                <a:extLst>
                  <a:ext uri="{FF2B5EF4-FFF2-40B4-BE49-F238E27FC236}">
                    <a16:creationId xmlns:a16="http://schemas.microsoft.com/office/drawing/2014/main" id="{6F7FC9F5-451C-4D5C-A2F7-EBF4ED8B2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3" y="2846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0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0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1" name="Freeform 360">
                <a:extLst>
                  <a:ext uri="{FF2B5EF4-FFF2-40B4-BE49-F238E27FC236}">
                    <a16:creationId xmlns:a16="http://schemas.microsoft.com/office/drawing/2014/main" id="{7CD48B8D-3213-41F4-BD70-2FFA7AD40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845"/>
                <a:ext cx="39" cy="28"/>
              </a:xfrm>
              <a:custGeom>
                <a:avLst/>
                <a:gdLst>
                  <a:gd name="T0" fmla="*/ 4 w 39"/>
                  <a:gd name="T1" fmla="*/ 0 h 28"/>
                  <a:gd name="T2" fmla="*/ 8 w 39"/>
                  <a:gd name="T3" fmla="*/ 3 h 28"/>
                  <a:gd name="T4" fmla="*/ 12 w 39"/>
                  <a:gd name="T5" fmla="*/ 5 h 28"/>
                  <a:gd name="T6" fmla="*/ 22 w 39"/>
                  <a:gd name="T7" fmla="*/ 11 h 28"/>
                  <a:gd name="T8" fmla="*/ 26 w 39"/>
                  <a:gd name="T9" fmla="*/ 15 h 28"/>
                  <a:gd name="T10" fmla="*/ 39 w 39"/>
                  <a:gd name="T11" fmla="*/ 22 h 28"/>
                  <a:gd name="T12" fmla="*/ 39 w 39"/>
                  <a:gd name="T13" fmla="*/ 26 h 28"/>
                  <a:gd name="T14" fmla="*/ 37 w 39"/>
                  <a:gd name="T15" fmla="*/ 28 h 28"/>
                  <a:gd name="T16" fmla="*/ 29 w 39"/>
                  <a:gd name="T17" fmla="*/ 26 h 28"/>
                  <a:gd name="T18" fmla="*/ 14 w 39"/>
                  <a:gd name="T19" fmla="*/ 17 h 28"/>
                  <a:gd name="T20" fmla="*/ 8 w 39"/>
                  <a:gd name="T21" fmla="*/ 15 h 28"/>
                  <a:gd name="T22" fmla="*/ 0 w 39"/>
                  <a:gd name="T23" fmla="*/ 7 h 28"/>
                  <a:gd name="T24" fmla="*/ 0 w 39"/>
                  <a:gd name="T25" fmla="*/ 5 h 28"/>
                  <a:gd name="T26" fmla="*/ 0 w 39"/>
                  <a:gd name="T27" fmla="*/ 0 h 28"/>
                  <a:gd name="T28" fmla="*/ 4 w 39"/>
                  <a:gd name="T29" fmla="*/ 0 h 28"/>
                  <a:gd name="T30" fmla="*/ 4 w 39"/>
                  <a:gd name="T31" fmla="*/ 0 h 28"/>
                  <a:gd name="T32" fmla="*/ 4 w 39"/>
                  <a:gd name="T3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28">
                    <a:moveTo>
                      <a:pt x="4" y="0"/>
                    </a:moveTo>
                    <a:lnTo>
                      <a:pt x="8" y="3"/>
                    </a:lnTo>
                    <a:lnTo>
                      <a:pt x="12" y="5"/>
                    </a:lnTo>
                    <a:lnTo>
                      <a:pt x="22" y="11"/>
                    </a:lnTo>
                    <a:lnTo>
                      <a:pt x="26" y="15"/>
                    </a:lnTo>
                    <a:lnTo>
                      <a:pt x="39" y="22"/>
                    </a:lnTo>
                    <a:lnTo>
                      <a:pt x="39" y="26"/>
                    </a:lnTo>
                    <a:lnTo>
                      <a:pt x="37" y="28"/>
                    </a:lnTo>
                    <a:lnTo>
                      <a:pt x="29" y="26"/>
                    </a:lnTo>
                    <a:lnTo>
                      <a:pt x="14" y="17"/>
                    </a:lnTo>
                    <a:lnTo>
                      <a:pt x="8" y="15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2" name="Freeform 361">
                <a:extLst>
                  <a:ext uri="{FF2B5EF4-FFF2-40B4-BE49-F238E27FC236}">
                    <a16:creationId xmlns:a16="http://schemas.microsoft.com/office/drawing/2014/main" id="{11FF8AC2-420F-4664-81C2-D905A633F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8" y="2801"/>
                <a:ext cx="18" cy="13"/>
              </a:xfrm>
              <a:custGeom>
                <a:avLst/>
                <a:gdLst>
                  <a:gd name="T0" fmla="*/ 8 w 18"/>
                  <a:gd name="T1" fmla="*/ 13 h 13"/>
                  <a:gd name="T2" fmla="*/ 18 w 18"/>
                  <a:gd name="T3" fmla="*/ 11 h 13"/>
                  <a:gd name="T4" fmla="*/ 18 w 18"/>
                  <a:gd name="T5" fmla="*/ 5 h 13"/>
                  <a:gd name="T6" fmla="*/ 14 w 18"/>
                  <a:gd name="T7" fmla="*/ 0 h 13"/>
                  <a:gd name="T8" fmla="*/ 2 w 18"/>
                  <a:gd name="T9" fmla="*/ 2 h 13"/>
                  <a:gd name="T10" fmla="*/ 0 w 18"/>
                  <a:gd name="T11" fmla="*/ 8 h 13"/>
                  <a:gd name="T12" fmla="*/ 8 w 18"/>
                  <a:gd name="T13" fmla="*/ 13 h 13"/>
                  <a:gd name="T14" fmla="*/ 8 w 18"/>
                  <a:gd name="T15" fmla="*/ 13 h 13"/>
                  <a:gd name="T16" fmla="*/ 8 w 18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3">
                    <a:moveTo>
                      <a:pt x="8" y="13"/>
                    </a:moveTo>
                    <a:lnTo>
                      <a:pt x="18" y="11"/>
                    </a:lnTo>
                    <a:lnTo>
                      <a:pt x="18" y="5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3" name="Freeform 362">
                <a:extLst>
                  <a:ext uri="{FF2B5EF4-FFF2-40B4-BE49-F238E27FC236}">
                    <a16:creationId xmlns:a16="http://schemas.microsoft.com/office/drawing/2014/main" id="{CEBBE91C-18EA-469A-B5B9-FF12C954E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4" y="2782"/>
                <a:ext cx="23" cy="11"/>
              </a:xfrm>
              <a:custGeom>
                <a:avLst/>
                <a:gdLst>
                  <a:gd name="T0" fmla="*/ 8 w 23"/>
                  <a:gd name="T1" fmla="*/ 11 h 11"/>
                  <a:gd name="T2" fmla="*/ 23 w 23"/>
                  <a:gd name="T3" fmla="*/ 2 h 11"/>
                  <a:gd name="T4" fmla="*/ 17 w 23"/>
                  <a:gd name="T5" fmla="*/ 0 h 11"/>
                  <a:gd name="T6" fmla="*/ 13 w 23"/>
                  <a:gd name="T7" fmla="*/ 2 h 11"/>
                  <a:gd name="T8" fmla="*/ 0 w 23"/>
                  <a:gd name="T9" fmla="*/ 9 h 11"/>
                  <a:gd name="T10" fmla="*/ 8 w 23"/>
                  <a:gd name="T11" fmla="*/ 11 h 11"/>
                  <a:gd name="T12" fmla="*/ 8 w 23"/>
                  <a:gd name="T13" fmla="*/ 11 h 11"/>
                  <a:gd name="T14" fmla="*/ 8 w 23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">
                    <a:moveTo>
                      <a:pt x="8" y="11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13" y="2"/>
                    </a:lnTo>
                    <a:lnTo>
                      <a:pt x="0" y="9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Freeform 363">
                <a:extLst>
                  <a:ext uri="{FF2B5EF4-FFF2-40B4-BE49-F238E27FC236}">
                    <a16:creationId xmlns:a16="http://schemas.microsoft.com/office/drawing/2014/main" id="{CF477B00-EA13-45E7-8D69-03273F2AB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3069"/>
                <a:ext cx="83" cy="126"/>
              </a:xfrm>
              <a:custGeom>
                <a:avLst/>
                <a:gdLst>
                  <a:gd name="T0" fmla="*/ 6 w 83"/>
                  <a:gd name="T1" fmla="*/ 14 h 126"/>
                  <a:gd name="T2" fmla="*/ 0 w 83"/>
                  <a:gd name="T3" fmla="*/ 8 h 126"/>
                  <a:gd name="T4" fmla="*/ 0 w 83"/>
                  <a:gd name="T5" fmla="*/ 0 h 126"/>
                  <a:gd name="T6" fmla="*/ 15 w 83"/>
                  <a:gd name="T7" fmla="*/ 14 h 126"/>
                  <a:gd name="T8" fmla="*/ 19 w 83"/>
                  <a:gd name="T9" fmla="*/ 14 h 126"/>
                  <a:gd name="T10" fmla="*/ 27 w 83"/>
                  <a:gd name="T11" fmla="*/ 21 h 126"/>
                  <a:gd name="T12" fmla="*/ 27 w 83"/>
                  <a:gd name="T13" fmla="*/ 27 h 126"/>
                  <a:gd name="T14" fmla="*/ 33 w 83"/>
                  <a:gd name="T15" fmla="*/ 41 h 126"/>
                  <a:gd name="T16" fmla="*/ 39 w 83"/>
                  <a:gd name="T17" fmla="*/ 46 h 126"/>
                  <a:gd name="T18" fmla="*/ 41 w 83"/>
                  <a:gd name="T19" fmla="*/ 43 h 126"/>
                  <a:gd name="T20" fmla="*/ 39 w 83"/>
                  <a:gd name="T21" fmla="*/ 37 h 126"/>
                  <a:gd name="T22" fmla="*/ 44 w 83"/>
                  <a:gd name="T23" fmla="*/ 43 h 126"/>
                  <a:gd name="T24" fmla="*/ 48 w 83"/>
                  <a:gd name="T25" fmla="*/ 56 h 126"/>
                  <a:gd name="T26" fmla="*/ 58 w 83"/>
                  <a:gd name="T27" fmla="*/ 62 h 126"/>
                  <a:gd name="T28" fmla="*/ 70 w 83"/>
                  <a:gd name="T29" fmla="*/ 60 h 126"/>
                  <a:gd name="T30" fmla="*/ 73 w 83"/>
                  <a:gd name="T31" fmla="*/ 52 h 126"/>
                  <a:gd name="T32" fmla="*/ 83 w 83"/>
                  <a:gd name="T33" fmla="*/ 50 h 126"/>
                  <a:gd name="T34" fmla="*/ 83 w 83"/>
                  <a:gd name="T35" fmla="*/ 62 h 126"/>
                  <a:gd name="T36" fmla="*/ 77 w 83"/>
                  <a:gd name="T37" fmla="*/ 68 h 126"/>
                  <a:gd name="T38" fmla="*/ 75 w 83"/>
                  <a:gd name="T39" fmla="*/ 85 h 126"/>
                  <a:gd name="T40" fmla="*/ 70 w 83"/>
                  <a:gd name="T41" fmla="*/ 82 h 126"/>
                  <a:gd name="T42" fmla="*/ 60 w 83"/>
                  <a:gd name="T43" fmla="*/ 82 h 126"/>
                  <a:gd name="T44" fmla="*/ 58 w 83"/>
                  <a:gd name="T45" fmla="*/ 86 h 126"/>
                  <a:gd name="T46" fmla="*/ 62 w 83"/>
                  <a:gd name="T47" fmla="*/ 92 h 126"/>
                  <a:gd name="T48" fmla="*/ 56 w 83"/>
                  <a:gd name="T49" fmla="*/ 98 h 126"/>
                  <a:gd name="T50" fmla="*/ 44 w 83"/>
                  <a:gd name="T51" fmla="*/ 123 h 126"/>
                  <a:gd name="T52" fmla="*/ 35 w 83"/>
                  <a:gd name="T53" fmla="*/ 126 h 126"/>
                  <a:gd name="T54" fmla="*/ 25 w 83"/>
                  <a:gd name="T55" fmla="*/ 123 h 126"/>
                  <a:gd name="T56" fmla="*/ 33 w 83"/>
                  <a:gd name="T57" fmla="*/ 115 h 126"/>
                  <a:gd name="T58" fmla="*/ 35 w 83"/>
                  <a:gd name="T59" fmla="*/ 103 h 126"/>
                  <a:gd name="T60" fmla="*/ 25 w 83"/>
                  <a:gd name="T61" fmla="*/ 92 h 126"/>
                  <a:gd name="T62" fmla="*/ 15 w 83"/>
                  <a:gd name="T63" fmla="*/ 91 h 126"/>
                  <a:gd name="T64" fmla="*/ 15 w 83"/>
                  <a:gd name="T65" fmla="*/ 82 h 126"/>
                  <a:gd name="T66" fmla="*/ 27 w 83"/>
                  <a:gd name="T67" fmla="*/ 79 h 126"/>
                  <a:gd name="T68" fmla="*/ 31 w 83"/>
                  <a:gd name="T69" fmla="*/ 68 h 126"/>
                  <a:gd name="T70" fmla="*/ 25 w 83"/>
                  <a:gd name="T71" fmla="*/ 46 h 126"/>
                  <a:gd name="T72" fmla="*/ 19 w 83"/>
                  <a:gd name="T73" fmla="*/ 35 h 126"/>
                  <a:gd name="T74" fmla="*/ 6 w 83"/>
                  <a:gd name="T75" fmla="*/ 14 h 126"/>
                  <a:gd name="T76" fmla="*/ 6 w 83"/>
                  <a:gd name="T77" fmla="*/ 14 h 126"/>
                  <a:gd name="T78" fmla="*/ 6 w 83"/>
                  <a:gd name="T79" fmla="*/ 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3" h="126">
                    <a:moveTo>
                      <a:pt x="6" y="14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7" y="21"/>
                    </a:lnTo>
                    <a:lnTo>
                      <a:pt x="27" y="27"/>
                    </a:lnTo>
                    <a:lnTo>
                      <a:pt x="33" y="41"/>
                    </a:lnTo>
                    <a:lnTo>
                      <a:pt x="39" y="46"/>
                    </a:lnTo>
                    <a:lnTo>
                      <a:pt x="41" y="43"/>
                    </a:lnTo>
                    <a:lnTo>
                      <a:pt x="39" y="37"/>
                    </a:lnTo>
                    <a:lnTo>
                      <a:pt x="44" y="43"/>
                    </a:lnTo>
                    <a:lnTo>
                      <a:pt x="48" y="56"/>
                    </a:lnTo>
                    <a:lnTo>
                      <a:pt x="58" y="62"/>
                    </a:lnTo>
                    <a:lnTo>
                      <a:pt x="70" y="60"/>
                    </a:lnTo>
                    <a:lnTo>
                      <a:pt x="73" y="52"/>
                    </a:lnTo>
                    <a:lnTo>
                      <a:pt x="83" y="50"/>
                    </a:lnTo>
                    <a:lnTo>
                      <a:pt x="83" y="62"/>
                    </a:lnTo>
                    <a:lnTo>
                      <a:pt x="77" y="68"/>
                    </a:lnTo>
                    <a:lnTo>
                      <a:pt x="75" y="85"/>
                    </a:lnTo>
                    <a:lnTo>
                      <a:pt x="70" y="82"/>
                    </a:lnTo>
                    <a:lnTo>
                      <a:pt x="60" y="82"/>
                    </a:lnTo>
                    <a:lnTo>
                      <a:pt x="58" y="86"/>
                    </a:lnTo>
                    <a:lnTo>
                      <a:pt x="62" y="92"/>
                    </a:lnTo>
                    <a:lnTo>
                      <a:pt x="56" y="98"/>
                    </a:lnTo>
                    <a:lnTo>
                      <a:pt x="44" y="123"/>
                    </a:lnTo>
                    <a:lnTo>
                      <a:pt x="35" y="126"/>
                    </a:lnTo>
                    <a:lnTo>
                      <a:pt x="25" y="123"/>
                    </a:lnTo>
                    <a:lnTo>
                      <a:pt x="33" y="115"/>
                    </a:lnTo>
                    <a:lnTo>
                      <a:pt x="35" y="103"/>
                    </a:lnTo>
                    <a:lnTo>
                      <a:pt x="25" y="92"/>
                    </a:lnTo>
                    <a:lnTo>
                      <a:pt x="15" y="91"/>
                    </a:lnTo>
                    <a:lnTo>
                      <a:pt x="15" y="82"/>
                    </a:lnTo>
                    <a:lnTo>
                      <a:pt x="27" y="79"/>
                    </a:lnTo>
                    <a:lnTo>
                      <a:pt x="31" y="68"/>
                    </a:lnTo>
                    <a:lnTo>
                      <a:pt x="25" y="46"/>
                    </a:lnTo>
                    <a:lnTo>
                      <a:pt x="19" y="35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Freeform 364">
                <a:extLst>
                  <a:ext uri="{FF2B5EF4-FFF2-40B4-BE49-F238E27FC236}">
                    <a16:creationId xmlns:a16="http://schemas.microsoft.com/office/drawing/2014/main" id="{5A40E79A-33AF-41BD-BBA8-2FB44CF59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" y="3178"/>
                <a:ext cx="106" cy="117"/>
              </a:xfrm>
              <a:custGeom>
                <a:avLst/>
                <a:gdLst>
                  <a:gd name="T0" fmla="*/ 93 w 106"/>
                  <a:gd name="T1" fmla="*/ 6 h 117"/>
                  <a:gd name="T2" fmla="*/ 93 w 106"/>
                  <a:gd name="T3" fmla="*/ 13 h 117"/>
                  <a:gd name="T4" fmla="*/ 96 w 106"/>
                  <a:gd name="T5" fmla="*/ 13 h 117"/>
                  <a:gd name="T6" fmla="*/ 100 w 106"/>
                  <a:gd name="T7" fmla="*/ 9 h 117"/>
                  <a:gd name="T8" fmla="*/ 106 w 106"/>
                  <a:gd name="T9" fmla="*/ 9 h 117"/>
                  <a:gd name="T10" fmla="*/ 104 w 106"/>
                  <a:gd name="T11" fmla="*/ 30 h 117"/>
                  <a:gd name="T12" fmla="*/ 96 w 106"/>
                  <a:gd name="T13" fmla="*/ 44 h 117"/>
                  <a:gd name="T14" fmla="*/ 93 w 106"/>
                  <a:gd name="T15" fmla="*/ 50 h 117"/>
                  <a:gd name="T16" fmla="*/ 89 w 106"/>
                  <a:gd name="T17" fmla="*/ 61 h 117"/>
                  <a:gd name="T18" fmla="*/ 75 w 106"/>
                  <a:gd name="T19" fmla="*/ 65 h 117"/>
                  <a:gd name="T20" fmla="*/ 67 w 106"/>
                  <a:gd name="T21" fmla="*/ 75 h 117"/>
                  <a:gd name="T22" fmla="*/ 56 w 106"/>
                  <a:gd name="T23" fmla="*/ 98 h 117"/>
                  <a:gd name="T24" fmla="*/ 37 w 106"/>
                  <a:gd name="T25" fmla="*/ 117 h 117"/>
                  <a:gd name="T26" fmla="*/ 14 w 106"/>
                  <a:gd name="T27" fmla="*/ 110 h 117"/>
                  <a:gd name="T28" fmla="*/ 2 w 106"/>
                  <a:gd name="T29" fmla="*/ 110 h 117"/>
                  <a:gd name="T30" fmla="*/ 0 w 106"/>
                  <a:gd name="T31" fmla="*/ 102 h 117"/>
                  <a:gd name="T32" fmla="*/ 8 w 106"/>
                  <a:gd name="T33" fmla="*/ 84 h 117"/>
                  <a:gd name="T34" fmla="*/ 18 w 106"/>
                  <a:gd name="T35" fmla="*/ 73 h 117"/>
                  <a:gd name="T36" fmla="*/ 35 w 106"/>
                  <a:gd name="T37" fmla="*/ 63 h 117"/>
                  <a:gd name="T38" fmla="*/ 46 w 106"/>
                  <a:gd name="T39" fmla="*/ 52 h 117"/>
                  <a:gd name="T40" fmla="*/ 64 w 106"/>
                  <a:gd name="T41" fmla="*/ 42 h 117"/>
                  <a:gd name="T42" fmla="*/ 70 w 106"/>
                  <a:gd name="T43" fmla="*/ 32 h 117"/>
                  <a:gd name="T44" fmla="*/ 70 w 106"/>
                  <a:gd name="T45" fmla="*/ 25 h 117"/>
                  <a:gd name="T46" fmla="*/ 79 w 106"/>
                  <a:gd name="T47" fmla="*/ 13 h 117"/>
                  <a:gd name="T48" fmla="*/ 79 w 106"/>
                  <a:gd name="T49" fmla="*/ 4 h 117"/>
                  <a:gd name="T50" fmla="*/ 87 w 106"/>
                  <a:gd name="T51" fmla="*/ 0 h 117"/>
                  <a:gd name="T52" fmla="*/ 93 w 106"/>
                  <a:gd name="T53" fmla="*/ 6 h 117"/>
                  <a:gd name="T54" fmla="*/ 93 w 106"/>
                  <a:gd name="T55" fmla="*/ 6 h 117"/>
                  <a:gd name="T56" fmla="*/ 93 w 106"/>
                  <a:gd name="T57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6" h="117">
                    <a:moveTo>
                      <a:pt x="93" y="6"/>
                    </a:moveTo>
                    <a:lnTo>
                      <a:pt x="93" y="13"/>
                    </a:lnTo>
                    <a:lnTo>
                      <a:pt x="96" y="13"/>
                    </a:lnTo>
                    <a:lnTo>
                      <a:pt x="100" y="9"/>
                    </a:lnTo>
                    <a:lnTo>
                      <a:pt x="106" y="9"/>
                    </a:lnTo>
                    <a:lnTo>
                      <a:pt x="104" y="30"/>
                    </a:lnTo>
                    <a:lnTo>
                      <a:pt x="96" y="44"/>
                    </a:lnTo>
                    <a:lnTo>
                      <a:pt x="93" y="50"/>
                    </a:lnTo>
                    <a:lnTo>
                      <a:pt x="89" y="61"/>
                    </a:lnTo>
                    <a:lnTo>
                      <a:pt x="75" y="65"/>
                    </a:lnTo>
                    <a:lnTo>
                      <a:pt x="67" y="75"/>
                    </a:lnTo>
                    <a:lnTo>
                      <a:pt x="56" y="98"/>
                    </a:lnTo>
                    <a:lnTo>
                      <a:pt x="37" y="117"/>
                    </a:lnTo>
                    <a:lnTo>
                      <a:pt x="14" y="110"/>
                    </a:lnTo>
                    <a:lnTo>
                      <a:pt x="2" y="110"/>
                    </a:lnTo>
                    <a:lnTo>
                      <a:pt x="0" y="102"/>
                    </a:lnTo>
                    <a:lnTo>
                      <a:pt x="8" y="84"/>
                    </a:lnTo>
                    <a:lnTo>
                      <a:pt x="18" y="73"/>
                    </a:lnTo>
                    <a:lnTo>
                      <a:pt x="35" y="63"/>
                    </a:lnTo>
                    <a:lnTo>
                      <a:pt x="46" y="52"/>
                    </a:lnTo>
                    <a:lnTo>
                      <a:pt x="64" y="42"/>
                    </a:lnTo>
                    <a:lnTo>
                      <a:pt x="70" y="32"/>
                    </a:lnTo>
                    <a:lnTo>
                      <a:pt x="70" y="25"/>
                    </a:lnTo>
                    <a:lnTo>
                      <a:pt x="79" y="13"/>
                    </a:lnTo>
                    <a:lnTo>
                      <a:pt x="79" y="4"/>
                    </a:lnTo>
                    <a:lnTo>
                      <a:pt x="87" y="0"/>
                    </a:lnTo>
                    <a:lnTo>
                      <a:pt x="93" y="6"/>
                    </a:lnTo>
                    <a:lnTo>
                      <a:pt x="93" y="6"/>
                    </a:lnTo>
                    <a:lnTo>
                      <a:pt x="93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Freeform 365">
                <a:extLst>
                  <a:ext uri="{FF2B5EF4-FFF2-40B4-BE49-F238E27FC236}">
                    <a16:creationId xmlns:a16="http://schemas.microsoft.com/office/drawing/2014/main" id="{91177125-685A-4CDF-A98C-72B9E6B94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1" y="3297"/>
                <a:ext cx="7" cy="10"/>
              </a:xfrm>
              <a:custGeom>
                <a:avLst/>
                <a:gdLst>
                  <a:gd name="T0" fmla="*/ 7 w 7"/>
                  <a:gd name="T1" fmla="*/ 2 h 10"/>
                  <a:gd name="T2" fmla="*/ 7 w 7"/>
                  <a:gd name="T3" fmla="*/ 8 h 10"/>
                  <a:gd name="T4" fmla="*/ 0 w 7"/>
                  <a:gd name="T5" fmla="*/ 10 h 10"/>
                  <a:gd name="T6" fmla="*/ 3 w 7"/>
                  <a:gd name="T7" fmla="*/ 0 h 10"/>
                  <a:gd name="T8" fmla="*/ 7 w 7"/>
                  <a:gd name="T9" fmla="*/ 2 h 10"/>
                  <a:gd name="T10" fmla="*/ 7 w 7"/>
                  <a:gd name="T11" fmla="*/ 2 h 10"/>
                  <a:gd name="T12" fmla="*/ 7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7" y="2"/>
                    </a:moveTo>
                    <a:lnTo>
                      <a:pt x="7" y="8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Freeform 366">
                <a:extLst>
                  <a:ext uri="{FF2B5EF4-FFF2-40B4-BE49-F238E27FC236}">
                    <a16:creationId xmlns:a16="http://schemas.microsoft.com/office/drawing/2014/main" id="{BB160074-4885-4224-AD23-1CCFFB2CD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5" y="3224"/>
                <a:ext cx="8" cy="5"/>
              </a:xfrm>
              <a:custGeom>
                <a:avLst/>
                <a:gdLst>
                  <a:gd name="T0" fmla="*/ 4 w 8"/>
                  <a:gd name="T1" fmla="*/ 5 h 5"/>
                  <a:gd name="T2" fmla="*/ 0 w 8"/>
                  <a:gd name="T3" fmla="*/ 2 h 5"/>
                  <a:gd name="T4" fmla="*/ 4 w 8"/>
                  <a:gd name="T5" fmla="*/ 0 h 5"/>
                  <a:gd name="T6" fmla="*/ 8 w 8"/>
                  <a:gd name="T7" fmla="*/ 0 h 5"/>
                  <a:gd name="T8" fmla="*/ 4 w 8"/>
                  <a:gd name="T9" fmla="*/ 5 h 5"/>
                  <a:gd name="T10" fmla="*/ 4 w 8"/>
                  <a:gd name="T11" fmla="*/ 5 h 5"/>
                  <a:gd name="T12" fmla="*/ 4 w 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4" y="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Freeform 367">
                <a:extLst>
                  <a:ext uri="{FF2B5EF4-FFF2-40B4-BE49-F238E27FC236}">
                    <a16:creationId xmlns:a16="http://schemas.microsoft.com/office/drawing/2014/main" id="{1B8FFA52-6E03-485E-85C6-5C7B29ACE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399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0 h 4"/>
                  <a:gd name="T4" fmla="*/ 1 w 1"/>
                  <a:gd name="T5" fmla="*/ 2 h 4"/>
                  <a:gd name="T6" fmla="*/ 1 w 1"/>
                  <a:gd name="T7" fmla="*/ 4 h 4"/>
                  <a:gd name="T8" fmla="*/ 0 w 1"/>
                  <a:gd name="T9" fmla="*/ 4 h 4"/>
                  <a:gd name="T10" fmla="*/ 0 w 1"/>
                  <a:gd name="T11" fmla="*/ 4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9" name="Freeform 368">
                <a:extLst>
                  <a:ext uri="{FF2B5EF4-FFF2-40B4-BE49-F238E27FC236}">
                    <a16:creationId xmlns:a16="http://schemas.microsoft.com/office/drawing/2014/main" id="{2D482196-BD86-4F82-ADCB-EB4EC4207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2481"/>
                <a:ext cx="16" cy="12"/>
              </a:xfrm>
              <a:custGeom>
                <a:avLst/>
                <a:gdLst>
                  <a:gd name="T0" fmla="*/ 16 w 16"/>
                  <a:gd name="T1" fmla="*/ 3 h 12"/>
                  <a:gd name="T2" fmla="*/ 6 w 16"/>
                  <a:gd name="T3" fmla="*/ 0 h 12"/>
                  <a:gd name="T4" fmla="*/ 2 w 16"/>
                  <a:gd name="T5" fmla="*/ 3 h 12"/>
                  <a:gd name="T6" fmla="*/ 0 w 16"/>
                  <a:gd name="T7" fmla="*/ 12 h 12"/>
                  <a:gd name="T8" fmla="*/ 4 w 16"/>
                  <a:gd name="T9" fmla="*/ 12 h 12"/>
                  <a:gd name="T10" fmla="*/ 6 w 16"/>
                  <a:gd name="T11" fmla="*/ 6 h 12"/>
                  <a:gd name="T12" fmla="*/ 12 w 16"/>
                  <a:gd name="T13" fmla="*/ 12 h 12"/>
                  <a:gd name="T14" fmla="*/ 14 w 16"/>
                  <a:gd name="T15" fmla="*/ 9 h 12"/>
                  <a:gd name="T16" fmla="*/ 16 w 16"/>
                  <a:gd name="T17" fmla="*/ 3 h 12"/>
                  <a:gd name="T18" fmla="*/ 16 w 16"/>
                  <a:gd name="T19" fmla="*/ 3 h 12"/>
                  <a:gd name="T20" fmla="*/ 16 w 16"/>
                  <a:gd name="T2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lnTo>
                      <a:pt x="6" y="0"/>
                    </a:lnTo>
                    <a:lnTo>
                      <a:pt x="2" y="3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4" y="9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Freeform 369">
                <a:extLst>
                  <a:ext uri="{FF2B5EF4-FFF2-40B4-BE49-F238E27FC236}">
                    <a16:creationId xmlns:a16="http://schemas.microsoft.com/office/drawing/2014/main" id="{32A02172-A630-4802-81F0-CD38E364D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2463"/>
                <a:ext cx="62" cy="78"/>
              </a:xfrm>
              <a:custGeom>
                <a:avLst/>
                <a:gdLst>
                  <a:gd name="T0" fmla="*/ 36 w 62"/>
                  <a:gd name="T1" fmla="*/ 9 h 78"/>
                  <a:gd name="T2" fmla="*/ 46 w 62"/>
                  <a:gd name="T3" fmla="*/ 29 h 78"/>
                  <a:gd name="T4" fmla="*/ 46 w 62"/>
                  <a:gd name="T5" fmla="*/ 47 h 78"/>
                  <a:gd name="T6" fmla="*/ 52 w 62"/>
                  <a:gd name="T7" fmla="*/ 53 h 78"/>
                  <a:gd name="T8" fmla="*/ 58 w 62"/>
                  <a:gd name="T9" fmla="*/ 64 h 78"/>
                  <a:gd name="T10" fmla="*/ 62 w 62"/>
                  <a:gd name="T11" fmla="*/ 78 h 78"/>
                  <a:gd name="T12" fmla="*/ 52 w 62"/>
                  <a:gd name="T13" fmla="*/ 76 h 78"/>
                  <a:gd name="T14" fmla="*/ 42 w 62"/>
                  <a:gd name="T15" fmla="*/ 72 h 78"/>
                  <a:gd name="T16" fmla="*/ 33 w 62"/>
                  <a:gd name="T17" fmla="*/ 62 h 78"/>
                  <a:gd name="T18" fmla="*/ 29 w 62"/>
                  <a:gd name="T19" fmla="*/ 62 h 78"/>
                  <a:gd name="T20" fmla="*/ 21 w 62"/>
                  <a:gd name="T21" fmla="*/ 56 h 78"/>
                  <a:gd name="T22" fmla="*/ 13 w 62"/>
                  <a:gd name="T23" fmla="*/ 46 h 78"/>
                  <a:gd name="T24" fmla="*/ 11 w 62"/>
                  <a:gd name="T25" fmla="*/ 36 h 78"/>
                  <a:gd name="T26" fmla="*/ 4 w 62"/>
                  <a:gd name="T27" fmla="*/ 21 h 78"/>
                  <a:gd name="T28" fmla="*/ 4 w 62"/>
                  <a:gd name="T29" fmla="*/ 9 h 78"/>
                  <a:gd name="T30" fmla="*/ 0 w 62"/>
                  <a:gd name="T31" fmla="*/ 2 h 78"/>
                  <a:gd name="T32" fmla="*/ 7 w 62"/>
                  <a:gd name="T33" fmla="*/ 0 h 78"/>
                  <a:gd name="T34" fmla="*/ 13 w 62"/>
                  <a:gd name="T35" fmla="*/ 8 h 78"/>
                  <a:gd name="T36" fmla="*/ 23 w 62"/>
                  <a:gd name="T37" fmla="*/ 12 h 78"/>
                  <a:gd name="T38" fmla="*/ 36 w 62"/>
                  <a:gd name="T39" fmla="*/ 9 h 78"/>
                  <a:gd name="T40" fmla="*/ 36 w 62"/>
                  <a:gd name="T41" fmla="*/ 9 h 78"/>
                  <a:gd name="T42" fmla="*/ 36 w 62"/>
                  <a:gd name="T43" fmla="*/ 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2" h="78">
                    <a:moveTo>
                      <a:pt x="36" y="9"/>
                    </a:moveTo>
                    <a:lnTo>
                      <a:pt x="46" y="29"/>
                    </a:lnTo>
                    <a:lnTo>
                      <a:pt x="46" y="47"/>
                    </a:lnTo>
                    <a:lnTo>
                      <a:pt x="52" y="53"/>
                    </a:lnTo>
                    <a:lnTo>
                      <a:pt x="58" y="64"/>
                    </a:lnTo>
                    <a:lnTo>
                      <a:pt x="62" y="78"/>
                    </a:lnTo>
                    <a:lnTo>
                      <a:pt x="52" y="76"/>
                    </a:lnTo>
                    <a:lnTo>
                      <a:pt x="42" y="72"/>
                    </a:lnTo>
                    <a:lnTo>
                      <a:pt x="33" y="62"/>
                    </a:lnTo>
                    <a:lnTo>
                      <a:pt x="29" y="62"/>
                    </a:lnTo>
                    <a:lnTo>
                      <a:pt x="21" y="56"/>
                    </a:lnTo>
                    <a:lnTo>
                      <a:pt x="13" y="46"/>
                    </a:lnTo>
                    <a:lnTo>
                      <a:pt x="11" y="36"/>
                    </a:lnTo>
                    <a:lnTo>
                      <a:pt x="4" y="21"/>
                    </a:lnTo>
                    <a:lnTo>
                      <a:pt x="4" y="9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13" y="8"/>
                    </a:lnTo>
                    <a:lnTo>
                      <a:pt x="23" y="12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6" y="9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Freeform 370">
                <a:extLst>
                  <a:ext uri="{FF2B5EF4-FFF2-40B4-BE49-F238E27FC236}">
                    <a16:creationId xmlns:a16="http://schemas.microsoft.com/office/drawing/2014/main" id="{397A81EF-3A6E-41D0-950D-EF6B4F85A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6" y="2447"/>
                <a:ext cx="135" cy="92"/>
              </a:xfrm>
              <a:custGeom>
                <a:avLst/>
                <a:gdLst>
                  <a:gd name="T0" fmla="*/ 0 w 135"/>
                  <a:gd name="T1" fmla="*/ 80 h 92"/>
                  <a:gd name="T2" fmla="*/ 19 w 135"/>
                  <a:gd name="T3" fmla="*/ 78 h 92"/>
                  <a:gd name="T4" fmla="*/ 22 w 135"/>
                  <a:gd name="T5" fmla="*/ 66 h 92"/>
                  <a:gd name="T6" fmla="*/ 32 w 135"/>
                  <a:gd name="T7" fmla="*/ 63 h 92"/>
                  <a:gd name="T8" fmla="*/ 38 w 135"/>
                  <a:gd name="T9" fmla="*/ 60 h 92"/>
                  <a:gd name="T10" fmla="*/ 54 w 135"/>
                  <a:gd name="T11" fmla="*/ 54 h 92"/>
                  <a:gd name="T12" fmla="*/ 61 w 135"/>
                  <a:gd name="T13" fmla="*/ 40 h 92"/>
                  <a:gd name="T14" fmla="*/ 69 w 135"/>
                  <a:gd name="T15" fmla="*/ 37 h 92"/>
                  <a:gd name="T16" fmla="*/ 67 w 135"/>
                  <a:gd name="T17" fmla="*/ 46 h 92"/>
                  <a:gd name="T18" fmla="*/ 71 w 135"/>
                  <a:gd name="T19" fmla="*/ 46 h 92"/>
                  <a:gd name="T20" fmla="*/ 73 w 135"/>
                  <a:gd name="T21" fmla="*/ 40 h 92"/>
                  <a:gd name="T22" fmla="*/ 79 w 135"/>
                  <a:gd name="T23" fmla="*/ 46 h 92"/>
                  <a:gd name="T24" fmla="*/ 81 w 135"/>
                  <a:gd name="T25" fmla="*/ 42 h 92"/>
                  <a:gd name="T26" fmla="*/ 83 w 135"/>
                  <a:gd name="T27" fmla="*/ 37 h 92"/>
                  <a:gd name="T28" fmla="*/ 85 w 135"/>
                  <a:gd name="T29" fmla="*/ 23 h 92"/>
                  <a:gd name="T30" fmla="*/ 108 w 135"/>
                  <a:gd name="T31" fmla="*/ 0 h 92"/>
                  <a:gd name="T32" fmla="*/ 114 w 135"/>
                  <a:gd name="T33" fmla="*/ 15 h 92"/>
                  <a:gd name="T34" fmla="*/ 128 w 135"/>
                  <a:gd name="T35" fmla="*/ 17 h 92"/>
                  <a:gd name="T36" fmla="*/ 135 w 135"/>
                  <a:gd name="T37" fmla="*/ 27 h 92"/>
                  <a:gd name="T38" fmla="*/ 122 w 135"/>
                  <a:gd name="T39" fmla="*/ 31 h 92"/>
                  <a:gd name="T40" fmla="*/ 126 w 135"/>
                  <a:gd name="T41" fmla="*/ 39 h 92"/>
                  <a:gd name="T42" fmla="*/ 118 w 135"/>
                  <a:gd name="T43" fmla="*/ 40 h 92"/>
                  <a:gd name="T44" fmla="*/ 112 w 135"/>
                  <a:gd name="T45" fmla="*/ 48 h 92"/>
                  <a:gd name="T46" fmla="*/ 106 w 135"/>
                  <a:gd name="T47" fmla="*/ 44 h 92"/>
                  <a:gd name="T48" fmla="*/ 89 w 135"/>
                  <a:gd name="T49" fmla="*/ 44 h 92"/>
                  <a:gd name="T50" fmla="*/ 85 w 135"/>
                  <a:gd name="T51" fmla="*/ 50 h 92"/>
                  <a:gd name="T52" fmla="*/ 77 w 135"/>
                  <a:gd name="T53" fmla="*/ 69 h 92"/>
                  <a:gd name="T54" fmla="*/ 64 w 135"/>
                  <a:gd name="T55" fmla="*/ 84 h 92"/>
                  <a:gd name="T56" fmla="*/ 52 w 135"/>
                  <a:gd name="T57" fmla="*/ 88 h 92"/>
                  <a:gd name="T58" fmla="*/ 44 w 135"/>
                  <a:gd name="T59" fmla="*/ 84 h 92"/>
                  <a:gd name="T60" fmla="*/ 36 w 135"/>
                  <a:gd name="T61" fmla="*/ 86 h 92"/>
                  <a:gd name="T62" fmla="*/ 28 w 135"/>
                  <a:gd name="T63" fmla="*/ 92 h 92"/>
                  <a:gd name="T64" fmla="*/ 5 w 135"/>
                  <a:gd name="T65" fmla="*/ 92 h 92"/>
                  <a:gd name="T66" fmla="*/ 1 w 135"/>
                  <a:gd name="T67" fmla="*/ 84 h 92"/>
                  <a:gd name="T68" fmla="*/ 0 w 135"/>
                  <a:gd name="T69" fmla="*/ 78 h 92"/>
                  <a:gd name="T70" fmla="*/ 0 w 135"/>
                  <a:gd name="T71" fmla="*/ 80 h 92"/>
                  <a:gd name="T72" fmla="*/ 0 w 135"/>
                  <a:gd name="T73" fmla="*/ 80 h 92"/>
                  <a:gd name="T74" fmla="*/ 0 w 135"/>
                  <a:gd name="T75" fmla="*/ 8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5" h="92">
                    <a:moveTo>
                      <a:pt x="0" y="80"/>
                    </a:moveTo>
                    <a:lnTo>
                      <a:pt x="19" y="78"/>
                    </a:lnTo>
                    <a:lnTo>
                      <a:pt x="22" y="66"/>
                    </a:lnTo>
                    <a:lnTo>
                      <a:pt x="32" y="63"/>
                    </a:lnTo>
                    <a:lnTo>
                      <a:pt x="38" y="60"/>
                    </a:lnTo>
                    <a:lnTo>
                      <a:pt x="54" y="54"/>
                    </a:lnTo>
                    <a:lnTo>
                      <a:pt x="61" y="40"/>
                    </a:lnTo>
                    <a:lnTo>
                      <a:pt x="69" y="37"/>
                    </a:lnTo>
                    <a:lnTo>
                      <a:pt x="67" y="46"/>
                    </a:lnTo>
                    <a:lnTo>
                      <a:pt x="71" y="46"/>
                    </a:lnTo>
                    <a:lnTo>
                      <a:pt x="73" y="40"/>
                    </a:lnTo>
                    <a:lnTo>
                      <a:pt x="79" y="46"/>
                    </a:lnTo>
                    <a:lnTo>
                      <a:pt x="81" y="42"/>
                    </a:lnTo>
                    <a:lnTo>
                      <a:pt x="83" y="37"/>
                    </a:lnTo>
                    <a:lnTo>
                      <a:pt x="85" y="23"/>
                    </a:lnTo>
                    <a:lnTo>
                      <a:pt x="108" y="0"/>
                    </a:lnTo>
                    <a:lnTo>
                      <a:pt x="114" y="15"/>
                    </a:lnTo>
                    <a:lnTo>
                      <a:pt x="128" y="17"/>
                    </a:lnTo>
                    <a:lnTo>
                      <a:pt x="135" y="27"/>
                    </a:lnTo>
                    <a:lnTo>
                      <a:pt x="122" y="31"/>
                    </a:lnTo>
                    <a:lnTo>
                      <a:pt x="126" y="39"/>
                    </a:lnTo>
                    <a:lnTo>
                      <a:pt x="118" y="40"/>
                    </a:lnTo>
                    <a:lnTo>
                      <a:pt x="112" y="48"/>
                    </a:lnTo>
                    <a:lnTo>
                      <a:pt x="106" y="44"/>
                    </a:lnTo>
                    <a:lnTo>
                      <a:pt x="89" y="44"/>
                    </a:lnTo>
                    <a:lnTo>
                      <a:pt x="85" y="50"/>
                    </a:lnTo>
                    <a:lnTo>
                      <a:pt x="77" y="69"/>
                    </a:lnTo>
                    <a:lnTo>
                      <a:pt x="64" y="84"/>
                    </a:lnTo>
                    <a:lnTo>
                      <a:pt x="52" y="88"/>
                    </a:lnTo>
                    <a:lnTo>
                      <a:pt x="44" y="84"/>
                    </a:lnTo>
                    <a:lnTo>
                      <a:pt x="36" y="86"/>
                    </a:lnTo>
                    <a:lnTo>
                      <a:pt x="28" y="92"/>
                    </a:lnTo>
                    <a:lnTo>
                      <a:pt x="5" y="92"/>
                    </a:lnTo>
                    <a:lnTo>
                      <a:pt x="1" y="84"/>
                    </a:lnTo>
                    <a:lnTo>
                      <a:pt x="0" y="78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Freeform 371">
                <a:extLst>
                  <a:ext uri="{FF2B5EF4-FFF2-40B4-BE49-F238E27FC236}">
                    <a16:creationId xmlns:a16="http://schemas.microsoft.com/office/drawing/2014/main" id="{2877B4D6-863B-4968-AE59-C4FFB851E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2475"/>
                <a:ext cx="153" cy="157"/>
              </a:xfrm>
              <a:custGeom>
                <a:avLst/>
                <a:gdLst>
                  <a:gd name="T0" fmla="*/ 0 w 153"/>
                  <a:gd name="T1" fmla="*/ 0 h 157"/>
                  <a:gd name="T2" fmla="*/ 10 w 153"/>
                  <a:gd name="T3" fmla="*/ 4 h 157"/>
                  <a:gd name="T4" fmla="*/ 29 w 153"/>
                  <a:gd name="T5" fmla="*/ 4 h 157"/>
                  <a:gd name="T6" fmla="*/ 34 w 153"/>
                  <a:gd name="T7" fmla="*/ 6 h 157"/>
                  <a:gd name="T8" fmla="*/ 40 w 153"/>
                  <a:gd name="T9" fmla="*/ 12 h 157"/>
                  <a:gd name="T10" fmla="*/ 42 w 153"/>
                  <a:gd name="T11" fmla="*/ 18 h 157"/>
                  <a:gd name="T12" fmla="*/ 46 w 153"/>
                  <a:gd name="T13" fmla="*/ 21 h 157"/>
                  <a:gd name="T14" fmla="*/ 56 w 153"/>
                  <a:gd name="T15" fmla="*/ 30 h 157"/>
                  <a:gd name="T16" fmla="*/ 66 w 153"/>
                  <a:gd name="T17" fmla="*/ 34 h 157"/>
                  <a:gd name="T18" fmla="*/ 77 w 153"/>
                  <a:gd name="T19" fmla="*/ 47 h 157"/>
                  <a:gd name="T20" fmla="*/ 81 w 153"/>
                  <a:gd name="T21" fmla="*/ 47 h 157"/>
                  <a:gd name="T22" fmla="*/ 95 w 153"/>
                  <a:gd name="T23" fmla="*/ 58 h 157"/>
                  <a:gd name="T24" fmla="*/ 98 w 153"/>
                  <a:gd name="T25" fmla="*/ 66 h 157"/>
                  <a:gd name="T26" fmla="*/ 108 w 153"/>
                  <a:gd name="T27" fmla="*/ 74 h 157"/>
                  <a:gd name="T28" fmla="*/ 120 w 153"/>
                  <a:gd name="T29" fmla="*/ 74 h 157"/>
                  <a:gd name="T30" fmla="*/ 122 w 153"/>
                  <a:gd name="T31" fmla="*/ 79 h 157"/>
                  <a:gd name="T32" fmla="*/ 122 w 153"/>
                  <a:gd name="T33" fmla="*/ 87 h 157"/>
                  <a:gd name="T34" fmla="*/ 129 w 153"/>
                  <a:gd name="T35" fmla="*/ 95 h 157"/>
                  <a:gd name="T36" fmla="*/ 135 w 153"/>
                  <a:gd name="T37" fmla="*/ 108 h 157"/>
                  <a:gd name="T38" fmla="*/ 141 w 153"/>
                  <a:gd name="T39" fmla="*/ 110 h 157"/>
                  <a:gd name="T40" fmla="*/ 153 w 153"/>
                  <a:gd name="T41" fmla="*/ 123 h 157"/>
                  <a:gd name="T42" fmla="*/ 153 w 153"/>
                  <a:gd name="T43" fmla="*/ 156 h 157"/>
                  <a:gd name="T44" fmla="*/ 147 w 153"/>
                  <a:gd name="T45" fmla="*/ 157 h 157"/>
                  <a:gd name="T46" fmla="*/ 133 w 153"/>
                  <a:gd name="T47" fmla="*/ 148 h 157"/>
                  <a:gd name="T48" fmla="*/ 120 w 153"/>
                  <a:gd name="T49" fmla="*/ 146 h 157"/>
                  <a:gd name="T50" fmla="*/ 95 w 153"/>
                  <a:gd name="T51" fmla="*/ 125 h 157"/>
                  <a:gd name="T52" fmla="*/ 79 w 153"/>
                  <a:gd name="T53" fmla="*/ 104 h 157"/>
                  <a:gd name="T54" fmla="*/ 77 w 153"/>
                  <a:gd name="T55" fmla="*/ 95 h 157"/>
                  <a:gd name="T56" fmla="*/ 60 w 153"/>
                  <a:gd name="T57" fmla="*/ 75 h 157"/>
                  <a:gd name="T58" fmla="*/ 54 w 153"/>
                  <a:gd name="T59" fmla="*/ 75 h 157"/>
                  <a:gd name="T60" fmla="*/ 48 w 153"/>
                  <a:gd name="T61" fmla="*/ 54 h 157"/>
                  <a:gd name="T62" fmla="*/ 42 w 153"/>
                  <a:gd name="T63" fmla="*/ 45 h 157"/>
                  <a:gd name="T64" fmla="*/ 33 w 153"/>
                  <a:gd name="T65" fmla="*/ 41 h 157"/>
                  <a:gd name="T66" fmla="*/ 31 w 153"/>
                  <a:gd name="T67" fmla="*/ 33 h 157"/>
                  <a:gd name="T68" fmla="*/ 21 w 153"/>
                  <a:gd name="T69" fmla="*/ 27 h 157"/>
                  <a:gd name="T70" fmla="*/ 13 w 153"/>
                  <a:gd name="T71" fmla="*/ 24 h 157"/>
                  <a:gd name="T72" fmla="*/ 0 w 153"/>
                  <a:gd name="T73" fmla="*/ 8 h 157"/>
                  <a:gd name="T74" fmla="*/ 0 w 153"/>
                  <a:gd name="T75" fmla="*/ 0 h 157"/>
                  <a:gd name="T76" fmla="*/ 0 w 153"/>
                  <a:gd name="T77" fmla="*/ 0 h 157"/>
                  <a:gd name="T78" fmla="*/ 0 w 153"/>
                  <a:gd name="T7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3" h="157">
                    <a:moveTo>
                      <a:pt x="0" y="0"/>
                    </a:moveTo>
                    <a:lnTo>
                      <a:pt x="10" y="4"/>
                    </a:lnTo>
                    <a:lnTo>
                      <a:pt x="29" y="4"/>
                    </a:lnTo>
                    <a:lnTo>
                      <a:pt x="34" y="6"/>
                    </a:lnTo>
                    <a:lnTo>
                      <a:pt x="40" y="12"/>
                    </a:lnTo>
                    <a:lnTo>
                      <a:pt x="42" y="18"/>
                    </a:lnTo>
                    <a:lnTo>
                      <a:pt x="46" y="21"/>
                    </a:lnTo>
                    <a:lnTo>
                      <a:pt x="56" y="30"/>
                    </a:lnTo>
                    <a:lnTo>
                      <a:pt x="66" y="34"/>
                    </a:lnTo>
                    <a:lnTo>
                      <a:pt x="77" y="47"/>
                    </a:lnTo>
                    <a:lnTo>
                      <a:pt x="81" y="47"/>
                    </a:lnTo>
                    <a:lnTo>
                      <a:pt x="95" y="58"/>
                    </a:lnTo>
                    <a:lnTo>
                      <a:pt x="98" y="66"/>
                    </a:lnTo>
                    <a:lnTo>
                      <a:pt x="108" y="74"/>
                    </a:lnTo>
                    <a:lnTo>
                      <a:pt x="120" y="74"/>
                    </a:lnTo>
                    <a:lnTo>
                      <a:pt x="122" y="79"/>
                    </a:lnTo>
                    <a:lnTo>
                      <a:pt x="122" y="87"/>
                    </a:lnTo>
                    <a:lnTo>
                      <a:pt x="129" y="95"/>
                    </a:lnTo>
                    <a:lnTo>
                      <a:pt x="135" y="108"/>
                    </a:lnTo>
                    <a:lnTo>
                      <a:pt x="141" y="110"/>
                    </a:lnTo>
                    <a:lnTo>
                      <a:pt x="153" y="123"/>
                    </a:lnTo>
                    <a:lnTo>
                      <a:pt x="153" y="156"/>
                    </a:lnTo>
                    <a:lnTo>
                      <a:pt x="147" y="157"/>
                    </a:lnTo>
                    <a:lnTo>
                      <a:pt x="133" y="148"/>
                    </a:lnTo>
                    <a:lnTo>
                      <a:pt x="120" y="146"/>
                    </a:lnTo>
                    <a:lnTo>
                      <a:pt x="95" y="125"/>
                    </a:lnTo>
                    <a:lnTo>
                      <a:pt x="79" y="104"/>
                    </a:lnTo>
                    <a:lnTo>
                      <a:pt x="77" y="95"/>
                    </a:lnTo>
                    <a:lnTo>
                      <a:pt x="60" y="75"/>
                    </a:lnTo>
                    <a:lnTo>
                      <a:pt x="54" y="75"/>
                    </a:lnTo>
                    <a:lnTo>
                      <a:pt x="48" y="54"/>
                    </a:lnTo>
                    <a:lnTo>
                      <a:pt x="42" y="45"/>
                    </a:lnTo>
                    <a:lnTo>
                      <a:pt x="33" y="41"/>
                    </a:lnTo>
                    <a:lnTo>
                      <a:pt x="31" y="33"/>
                    </a:lnTo>
                    <a:lnTo>
                      <a:pt x="21" y="27"/>
                    </a:lnTo>
                    <a:lnTo>
                      <a:pt x="13" y="24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Freeform 372">
                <a:extLst>
                  <a:ext uri="{FF2B5EF4-FFF2-40B4-BE49-F238E27FC236}">
                    <a16:creationId xmlns:a16="http://schemas.microsoft.com/office/drawing/2014/main" id="{020BF64F-5CF3-4B3C-B4D8-232B4E02B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2572"/>
                <a:ext cx="24" cy="21"/>
              </a:xfrm>
              <a:custGeom>
                <a:avLst/>
                <a:gdLst>
                  <a:gd name="T0" fmla="*/ 0 w 24"/>
                  <a:gd name="T1" fmla="*/ 6 h 21"/>
                  <a:gd name="T2" fmla="*/ 5 w 24"/>
                  <a:gd name="T3" fmla="*/ 8 h 21"/>
                  <a:gd name="T4" fmla="*/ 17 w 24"/>
                  <a:gd name="T5" fmla="*/ 21 h 21"/>
                  <a:gd name="T6" fmla="*/ 24 w 24"/>
                  <a:gd name="T7" fmla="*/ 20 h 21"/>
                  <a:gd name="T8" fmla="*/ 11 w 24"/>
                  <a:gd name="T9" fmla="*/ 0 h 21"/>
                  <a:gd name="T10" fmla="*/ 0 w 24"/>
                  <a:gd name="T11" fmla="*/ 2 h 21"/>
                  <a:gd name="T12" fmla="*/ 0 w 24"/>
                  <a:gd name="T13" fmla="*/ 6 h 21"/>
                  <a:gd name="T14" fmla="*/ 0 w 24"/>
                  <a:gd name="T15" fmla="*/ 6 h 21"/>
                  <a:gd name="T16" fmla="*/ 0 w 24"/>
                  <a:gd name="T1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1">
                    <a:moveTo>
                      <a:pt x="0" y="6"/>
                    </a:moveTo>
                    <a:lnTo>
                      <a:pt x="5" y="8"/>
                    </a:lnTo>
                    <a:lnTo>
                      <a:pt x="17" y="21"/>
                    </a:lnTo>
                    <a:lnTo>
                      <a:pt x="24" y="20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Freeform 373">
                <a:extLst>
                  <a:ext uri="{FF2B5EF4-FFF2-40B4-BE49-F238E27FC236}">
                    <a16:creationId xmlns:a16="http://schemas.microsoft.com/office/drawing/2014/main" id="{A44C2475-AA30-443C-B6F1-CCA80561C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2585"/>
                <a:ext cx="11" cy="14"/>
              </a:xfrm>
              <a:custGeom>
                <a:avLst/>
                <a:gdLst>
                  <a:gd name="T0" fmla="*/ 0 w 11"/>
                  <a:gd name="T1" fmla="*/ 8 h 14"/>
                  <a:gd name="T2" fmla="*/ 2 w 11"/>
                  <a:gd name="T3" fmla="*/ 0 h 14"/>
                  <a:gd name="T4" fmla="*/ 8 w 11"/>
                  <a:gd name="T5" fmla="*/ 2 h 14"/>
                  <a:gd name="T6" fmla="*/ 11 w 11"/>
                  <a:gd name="T7" fmla="*/ 6 h 14"/>
                  <a:gd name="T8" fmla="*/ 11 w 11"/>
                  <a:gd name="T9" fmla="*/ 10 h 14"/>
                  <a:gd name="T10" fmla="*/ 2 w 11"/>
                  <a:gd name="T11" fmla="*/ 14 h 14"/>
                  <a:gd name="T12" fmla="*/ 0 w 11"/>
                  <a:gd name="T13" fmla="*/ 8 h 14"/>
                  <a:gd name="T14" fmla="*/ 0 w 11"/>
                  <a:gd name="T15" fmla="*/ 8 h 14"/>
                  <a:gd name="T16" fmla="*/ 0 w 11"/>
                  <a:gd name="T1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0" y="8"/>
                    </a:moveTo>
                    <a:lnTo>
                      <a:pt x="2" y="0"/>
                    </a:lnTo>
                    <a:lnTo>
                      <a:pt x="8" y="2"/>
                    </a:lnTo>
                    <a:lnTo>
                      <a:pt x="11" y="6"/>
                    </a:lnTo>
                    <a:lnTo>
                      <a:pt x="11" y="10"/>
                    </a:lnTo>
                    <a:lnTo>
                      <a:pt x="2" y="1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Freeform 374">
                <a:extLst>
                  <a:ext uri="{FF2B5EF4-FFF2-40B4-BE49-F238E27FC236}">
                    <a16:creationId xmlns:a16="http://schemas.microsoft.com/office/drawing/2014/main" id="{86507014-4590-4236-85F4-1DE2CF727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2635"/>
                <a:ext cx="121" cy="38"/>
              </a:xfrm>
              <a:custGeom>
                <a:avLst/>
                <a:gdLst>
                  <a:gd name="T0" fmla="*/ 119 w 121"/>
                  <a:gd name="T1" fmla="*/ 31 h 38"/>
                  <a:gd name="T2" fmla="*/ 117 w 121"/>
                  <a:gd name="T3" fmla="*/ 27 h 38"/>
                  <a:gd name="T4" fmla="*/ 110 w 121"/>
                  <a:gd name="T5" fmla="*/ 27 h 38"/>
                  <a:gd name="T6" fmla="*/ 94 w 121"/>
                  <a:gd name="T7" fmla="*/ 23 h 38"/>
                  <a:gd name="T8" fmla="*/ 93 w 121"/>
                  <a:gd name="T9" fmla="*/ 16 h 38"/>
                  <a:gd name="T10" fmla="*/ 70 w 121"/>
                  <a:gd name="T11" fmla="*/ 8 h 38"/>
                  <a:gd name="T12" fmla="*/ 68 w 121"/>
                  <a:gd name="T13" fmla="*/ 12 h 38"/>
                  <a:gd name="T14" fmla="*/ 67 w 121"/>
                  <a:gd name="T15" fmla="*/ 16 h 38"/>
                  <a:gd name="T16" fmla="*/ 39 w 121"/>
                  <a:gd name="T17" fmla="*/ 12 h 38"/>
                  <a:gd name="T18" fmla="*/ 36 w 121"/>
                  <a:gd name="T19" fmla="*/ 4 h 38"/>
                  <a:gd name="T20" fmla="*/ 22 w 121"/>
                  <a:gd name="T21" fmla="*/ 4 h 38"/>
                  <a:gd name="T22" fmla="*/ 19 w 121"/>
                  <a:gd name="T23" fmla="*/ 6 h 38"/>
                  <a:gd name="T24" fmla="*/ 7 w 121"/>
                  <a:gd name="T25" fmla="*/ 0 h 38"/>
                  <a:gd name="T26" fmla="*/ 0 w 121"/>
                  <a:gd name="T27" fmla="*/ 12 h 38"/>
                  <a:gd name="T28" fmla="*/ 7 w 121"/>
                  <a:gd name="T29" fmla="*/ 21 h 38"/>
                  <a:gd name="T30" fmla="*/ 30 w 121"/>
                  <a:gd name="T31" fmla="*/ 25 h 38"/>
                  <a:gd name="T32" fmla="*/ 36 w 121"/>
                  <a:gd name="T33" fmla="*/ 27 h 38"/>
                  <a:gd name="T34" fmla="*/ 55 w 121"/>
                  <a:gd name="T35" fmla="*/ 27 h 38"/>
                  <a:gd name="T36" fmla="*/ 68 w 121"/>
                  <a:gd name="T37" fmla="*/ 33 h 38"/>
                  <a:gd name="T38" fmla="*/ 94 w 121"/>
                  <a:gd name="T39" fmla="*/ 33 h 38"/>
                  <a:gd name="T40" fmla="*/ 110 w 121"/>
                  <a:gd name="T41" fmla="*/ 38 h 38"/>
                  <a:gd name="T42" fmla="*/ 121 w 121"/>
                  <a:gd name="T43" fmla="*/ 38 h 38"/>
                  <a:gd name="T44" fmla="*/ 119 w 121"/>
                  <a:gd name="T45" fmla="*/ 31 h 38"/>
                  <a:gd name="T46" fmla="*/ 119 w 121"/>
                  <a:gd name="T47" fmla="*/ 31 h 38"/>
                  <a:gd name="T48" fmla="*/ 119 w 121"/>
                  <a:gd name="T49" fmla="*/ 3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1" h="38">
                    <a:moveTo>
                      <a:pt x="119" y="31"/>
                    </a:moveTo>
                    <a:lnTo>
                      <a:pt x="117" y="27"/>
                    </a:lnTo>
                    <a:lnTo>
                      <a:pt x="110" y="27"/>
                    </a:lnTo>
                    <a:lnTo>
                      <a:pt x="94" y="23"/>
                    </a:lnTo>
                    <a:lnTo>
                      <a:pt x="93" y="16"/>
                    </a:lnTo>
                    <a:lnTo>
                      <a:pt x="70" y="8"/>
                    </a:lnTo>
                    <a:lnTo>
                      <a:pt x="68" y="12"/>
                    </a:lnTo>
                    <a:lnTo>
                      <a:pt x="67" y="16"/>
                    </a:lnTo>
                    <a:lnTo>
                      <a:pt x="39" y="12"/>
                    </a:lnTo>
                    <a:lnTo>
                      <a:pt x="36" y="4"/>
                    </a:lnTo>
                    <a:lnTo>
                      <a:pt x="22" y="4"/>
                    </a:lnTo>
                    <a:lnTo>
                      <a:pt x="19" y="6"/>
                    </a:lnTo>
                    <a:lnTo>
                      <a:pt x="7" y="0"/>
                    </a:lnTo>
                    <a:lnTo>
                      <a:pt x="0" y="12"/>
                    </a:lnTo>
                    <a:lnTo>
                      <a:pt x="7" y="21"/>
                    </a:lnTo>
                    <a:lnTo>
                      <a:pt x="30" y="25"/>
                    </a:lnTo>
                    <a:lnTo>
                      <a:pt x="36" y="27"/>
                    </a:lnTo>
                    <a:lnTo>
                      <a:pt x="55" y="27"/>
                    </a:lnTo>
                    <a:lnTo>
                      <a:pt x="68" y="33"/>
                    </a:lnTo>
                    <a:lnTo>
                      <a:pt x="94" y="33"/>
                    </a:lnTo>
                    <a:lnTo>
                      <a:pt x="110" y="38"/>
                    </a:lnTo>
                    <a:lnTo>
                      <a:pt x="121" y="38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19" y="31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Freeform 375">
                <a:extLst>
                  <a:ext uri="{FF2B5EF4-FFF2-40B4-BE49-F238E27FC236}">
                    <a16:creationId xmlns:a16="http://schemas.microsoft.com/office/drawing/2014/main" id="{0B219E81-9F9A-4158-B534-68B68C48D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650"/>
                <a:ext cx="21" cy="4"/>
              </a:xfrm>
              <a:custGeom>
                <a:avLst/>
                <a:gdLst>
                  <a:gd name="T0" fmla="*/ 0 w 21"/>
                  <a:gd name="T1" fmla="*/ 2 h 4"/>
                  <a:gd name="T2" fmla="*/ 0 w 21"/>
                  <a:gd name="T3" fmla="*/ 4 h 4"/>
                  <a:gd name="T4" fmla="*/ 19 w 21"/>
                  <a:gd name="T5" fmla="*/ 4 h 4"/>
                  <a:gd name="T6" fmla="*/ 21 w 21"/>
                  <a:gd name="T7" fmla="*/ 0 h 4"/>
                  <a:gd name="T8" fmla="*/ 0 w 21"/>
                  <a:gd name="T9" fmla="*/ 2 h 4"/>
                  <a:gd name="T10" fmla="*/ 0 w 21"/>
                  <a:gd name="T11" fmla="*/ 2 h 4"/>
                  <a:gd name="T12" fmla="*/ 0 w 21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4">
                    <a:moveTo>
                      <a:pt x="0" y="2"/>
                    </a:moveTo>
                    <a:lnTo>
                      <a:pt x="0" y="4"/>
                    </a:lnTo>
                    <a:lnTo>
                      <a:pt x="19" y="4"/>
                    </a:lnTo>
                    <a:lnTo>
                      <a:pt x="2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Freeform 376">
                <a:extLst>
                  <a:ext uri="{FF2B5EF4-FFF2-40B4-BE49-F238E27FC236}">
                    <a16:creationId xmlns:a16="http://schemas.microsoft.com/office/drawing/2014/main" id="{834D816E-B36A-47C2-BD3C-13C973A0B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2666"/>
                <a:ext cx="14" cy="9"/>
              </a:xfrm>
              <a:custGeom>
                <a:avLst/>
                <a:gdLst>
                  <a:gd name="T0" fmla="*/ 0 w 14"/>
                  <a:gd name="T1" fmla="*/ 0 h 9"/>
                  <a:gd name="T2" fmla="*/ 0 w 14"/>
                  <a:gd name="T3" fmla="*/ 8 h 9"/>
                  <a:gd name="T4" fmla="*/ 8 w 14"/>
                  <a:gd name="T5" fmla="*/ 9 h 9"/>
                  <a:gd name="T6" fmla="*/ 14 w 14"/>
                  <a:gd name="T7" fmla="*/ 8 h 9"/>
                  <a:gd name="T8" fmla="*/ 12 w 14"/>
                  <a:gd name="T9" fmla="*/ 0 h 9"/>
                  <a:gd name="T10" fmla="*/ 0 w 14"/>
                  <a:gd name="T11" fmla="*/ 0 h 9"/>
                  <a:gd name="T12" fmla="*/ 0 w 14"/>
                  <a:gd name="T13" fmla="*/ 0 h 9"/>
                  <a:gd name="T14" fmla="*/ 0 w 14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0" y="0"/>
                    </a:moveTo>
                    <a:lnTo>
                      <a:pt x="0" y="8"/>
                    </a:lnTo>
                    <a:lnTo>
                      <a:pt x="8" y="9"/>
                    </a:lnTo>
                    <a:lnTo>
                      <a:pt x="14" y="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8" name="Freeform 377">
                <a:extLst>
                  <a:ext uri="{FF2B5EF4-FFF2-40B4-BE49-F238E27FC236}">
                    <a16:creationId xmlns:a16="http://schemas.microsoft.com/office/drawing/2014/main" id="{B0E8331A-6062-40A5-9AD2-20419DFA6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" y="2595"/>
                <a:ext cx="4" cy="9"/>
              </a:xfrm>
              <a:custGeom>
                <a:avLst/>
                <a:gdLst>
                  <a:gd name="T0" fmla="*/ 0 w 4"/>
                  <a:gd name="T1" fmla="*/ 4 h 9"/>
                  <a:gd name="T2" fmla="*/ 0 w 4"/>
                  <a:gd name="T3" fmla="*/ 9 h 9"/>
                  <a:gd name="T4" fmla="*/ 4 w 4"/>
                  <a:gd name="T5" fmla="*/ 9 h 9"/>
                  <a:gd name="T6" fmla="*/ 4 w 4"/>
                  <a:gd name="T7" fmla="*/ 0 h 9"/>
                  <a:gd name="T8" fmla="*/ 0 w 4"/>
                  <a:gd name="T9" fmla="*/ 4 h 9"/>
                  <a:gd name="T10" fmla="*/ 0 w 4"/>
                  <a:gd name="T11" fmla="*/ 4 h 9"/>
                  <a:gd name="T12" fmla="*/ 0 w 4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0" y="4"/>
                    </a:moveTo>
                    <a:lnTo>
                      <a:pt x="0" y="9"/>
                    </a:lnTo>
                    <a:lnTo>
                      <a:pt x="4" y="9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Freeform 378">
                <a:extLst>
                  <a:ext uri="{FF2B5EF4-FFF2-40B4-BE49-F238E27FC236}">
                    <a16:creationId xmlns:a16="http://schemas.microsoft.com/office/drawing/2014/main" id="{000D2C2F-AE8E-495C-8C28-5A693F35C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2668"/>
                <a:ext cx="49" cy="14"/>
              </a:xfrm>
              <a:custGeom>
                <a:avLst/>
                <a:gdLst>
                  <a:gd name="T0" fmla="*/ 0 w 49"/>
                  <a:gd name="T1" fmla="*/ 6 h 14"/>
                  <a:gd name="T2" fmla="*/ 6 w 49"/>
                  <a:gd name="T3" fmla="*/ 0 h 14"/>
                  <a:gd name="T4" fmla="*/ 12 w 49"/>
                  <a:gd name="T5" fmla="*/ 6 h 14"/>
                  <a:gd name="T6" fmla="*/ 22 w 49"/>
                  <a:gd name="T7" fmla="*/ 4 h 14"/>
                  <a:gd name="T8" fmla="*/ 28 w 49"/>
                  <a:gd name="T9" fmla="*/ 4 h 14"/>
                  <a:gd name="T10" fmla="*/ 30 w 49"/>
                  <a:gd name="T11" fmla="*/ 2 h 14"/>
                  <a:gd name="T12" fmla="*/ 47 w 49"/>
                  <a:gd name="T13" fmla="*/ 0 h 14"/>
                  <a:gd name="T14" fmla="*/ 49 w 49"/>
                  <a:gd name="T15" fmla="*/ 6 h 14"/>
                  <a:gd name="T16" fmla="*/ 45 w 49"/>
                  <a:gd name="T17" fmla="*/ 10 h 14"/>
                  <a:gd name="T18" fmla="*/ 18 w 49"/>
                  <a:gd name="T19" fmla="*/ 14 h 14"/>
                  <a:gd name="T20" fmla="*/ 4 w 49"/>
                  <a:gd name="T21" fmla="*/ 10 h 14"/>
                  <a:gd name="T22" fmla="*/ 0 w 49"/>
                  <a:gd name="T23" fmla="*/ 6 h 14"/>
                  <a:gd name="T24" fmla="*/ 0 w 49"/>
                  <a:gd name="T25" fmla="*/ 6 h 14"/>
                  <a:gd name="T26" fmla="*/ 0 w 49"/>
                  <a:gd name="T2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4">
                    <a:moveTo>
                      <a:pt x="0" y="6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22" y="4"/>
                    </a:lnTo>
                    <a:lnTo>
                      <a:pt x="28" y="4"/>
                    </a:lnTo>
                    <a:lnTo>
                      <a:pt x="30" y="2"/>
                    </a:lnTo>
                    <a:lnTo>
                      <a:pt x="47" y="0"/>
                    </a:lnTo>
                    <a:lnTo>
                      <a:pt x="49" y="6"/>
                    </a:lnTo>
                    <a:lnTo>
                      <a:pt x="45" y="10"/>
                    </a:lnTo>
                    <a:lnTo>
                      <a:pt x="18" y="14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0" name="Freeform 379">
                <a:extLst>
                  <a:ext uri="{FF2B5EF4-FFF2-40B4-BE49-F238E27FC236}">
                    <a16:creationId xmlns:a16="http://schemas.microsoft.com/office/drawing/2014/main" id="{160A803D-8046-4282-B28E-F4DE9163C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8" y="2669"/>
                <a:ext cx="37" cy="8"/>
              </a:xfrm>
              <a:custGeom>
                <a:avLst/>
                <a:gdLst>
                  <a:gd name="T0" fmla="*/ 0 w 37"/>
                  <a:gd name="T1" fmla="*/ 6 h 8"/>
                  <a:gd name="T2" fmla="*/ 14 w 37"/>
                  <a:gd name="T3" fmla="*/ 0 h 8"/>
                  <a:gd name="T4" fmla="*/ 35 w 37"/>
                  <a:gd name="T5" fmla="*/ 2 h 8"/>
                  <a:gd name="T6" fmla="*/ 37 w 37"/>
                  <a:gd name="T7" fmla="*/ 6 h 8"/>
                  <a:gd name="T8" fmla="*/ 33 w 37"/>
                  <a:gd name="T9" fmla="*/ 8 h 8"/>
                  <a:gd name="T10" fmla="*/ 4 w 37"/>
                  <a:gd name="T11" fmla="*/ 8 h 8"/>
                  <a:gd name="T12" fmla="*/ 0 w 37"/>
                  <a:gd name="T13" fmla="*/ 6 h 8"/>
                  <a:gd name="T14" fmla="*/ 0 w 37"/>
                  <a:gd name="T15" fmla="*/ 6 h 8"/>
                  <a:gd name="T16" fmla="*/ 0 w 37"/>
                  <a:gd name="T1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8">
                    <a:moveTo>
                      <a:pt x="0" y="6"/>
                    </a:moveTo>
                    <a:lnTo>
                      <a:pt x="14" y="0"/>
                    </a:lnTo>
                    <a:lnTo>
                      <a:pt x="35" y="2"/>
                    </a:lnTo>
                    <a:lnTo>
                      <a:pt x="37" y="6"/>
                    </a:lnTo>
                    <a:lnTo>
                      <a:pt x="33" y="8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Freeform 380">
                <a:extLst>
                  <a:ext uri="{FF2B5EF4-FFF2-40B4-BE49-F238E27FC236}">
                    <a16:creationId xmlns:a16="http://schemas.microsoft.com/office/drawing/2014/main" id="{020E14B6-A4B6-46EB-8523-265ADB33B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" y="2683"/>
                <a:ext cx="27" cy="15"/>
              </a:xfrm>
              <a:custGeom>
                <a:avLst/>
                <a:gdLst>
                  <a:gd name="T0" fmla="*/ 0 w 27"/>
                  <a:gd name="T1" fmla="*/ 4 h 15"/>
                  <a:gd name="T2" fmla="*/ 2 w 27"/>
                  <a:gd name="T3" fmla="*/ 0 h 15"/>
                  <a:gd name="T4" fmla="*/ 16 w 27"/>
                  <a:gd name="T5" fmla="*/ 4 h 15"/>
                  <a:gd name="T6" fmla="*/ 27 w 27"/>
                  <a:gd name="T7" fmla="*/ 13 h 15"/>
                  <a:gd name="T8" fmla="*/ 23 w 27"/>
                  <a:gd name="T9" fmla="*/ 15 h 15"/>
                  <a:gd name="T10" fmla="*/ 10 w 27"/>
                  <a:gd name="T11" fmla="*/ 11 h 15"/>
                  <a:gd name="T12" fmla="*/ 0 w 27"/>
                  <a:gd name="T13" fmla="*/ 4 h 15"/>
                  <a:gd name="T14" fmla="*/ 0 w 27"/>
                  <a:gd name="T15" fmla="*/ 4 h 15"/>
                  <a:gd name="T16" fmla="*/ 0 w 27"/>
                  <a:gd name="T1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15">
                    <a:moveTo>
                      <a:pt x="0" y="4"/>
                    </a:moveTo>
                    <a:lnTo>
                      <a:pt x="2" y="0"/>
                    </a:lnTo>
                    <a:lnTo>
                      <a:pt x="16" y="4"/>
                    </a:lnTo>
                    <a:lnTo>
                      <a:pt x="27" y="13"/>
                    </a:lnTo>
                    <a:lnTo>
                      <a:pt x="23" y="15"/>
                    </a:lnTo>
                    <a:lnTo>
                      <a:pt x="10" y="1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Freeform 381">
                <a:extLst>
                  <a:ext uri="{FF2B5EF4-FFF2-40B4-BE49-F238E27FC236}">
                    <a16:creationId xmlns:a16="http://schemas.microsoft.com/office/drawing/2014/main" id="{6F9ADFD6-2B33-4DC0-9CF7-B65935E35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69"/>
                <a:ext cx="51" cy="27"/>
              </a:xfrm>
              <a:custGeom>
                <a:avLst/>
                <a:gdLst>
                  <a:gd name="T0" fmla="*/ 49 w 51"/>
                  <a:gd name="T1" fmla="*/ 0 h 27"/>
                  <a:gd name="T2" fmla="*/ 51 w 51"/>
                  <a:gd name="T3" fmla="*/ 4 h 27"/>
                  <a:gd name="T4" fmla="*/ 47 w 51"/>
                  <a:gd name="T5" fmla="*/ 8 h 27"/>
                  <a:gd name="T6" fmla="*/ 34 w 51"/>
                  <a:gd name="T7" fmla="*/ 14 h 27"/>
                  <a:gd name="T8" fmla="*/ 27 w 51"/>
                  <a:gd name="T9" fmla="*/ 16 h 27"/>
                  <a:gd name="T10" fmla="*/ 21 w 51"/>
                  <a:gd name="T11" fmla="*/ 23 h 27"/>
                  <a:gd name="T12" fmla="*/ 8 w 51"/>
                  <a:gd name="T13" fmla="*/ 27 h 27"/>
                  <a:gd name="T14" fmla="*/ 2 w 51"/>
                  <a:gd name="T15" fmla="*/ 27 h 27"/>
                  <a:gd name="T16" fmla="*/ 0 w 51"/>
                  <a:gd name="T17" fmla="*/ 23 h 27"/>
                  <a:gd name="T18" fmla="*/ 8 w 51"/>
                  <a:gd name="T19" fmla="*/ 16 h 27"/>
                  <a:gd name="T20" fmla="*/ 13 w 51"/>
                  <a:gd name="T21" fmla="*/ 14 h 27"/>
                  <a:gd name="T22" fmla="*/ 25 w 51"/>
                  <a:gd name="T23" fmla="*/ 4 h 27"/>
                  <a:gd name="T24" fmla="*/ 49 w 51"/>
                  <a:gd name="T25" fmla="*/ 0 h 27"/>
                  <a:gd name="T26" fmla="*/ 49 w 51"/>
                  <a:gd name="T27" fmla="*/ 0 h 27"/>
                  <a:gd name="T28" fmla="*/ 49 w 51"/>
                  <a:gd name="T2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27">
                    <a:moveTo>
                      <a:pt x="49" y="0"/>
                    </a:moveTo>
                    <a:lnTo>
                      <a:pt x="51" y="4"/>
                    </a:lnTo>
                    <a:lnTo>
                      <a:pt x="47" y="8"/>
                    </a:lnTo>
                    <a:lnTo>
                      <a:pt x="34" y="14"/>
                    </a:lnTo>
                    <a:lnTo>
                      <a:pt x="27" y="16"/>
                    </a:lnTo>
                    <a:lnTo>
                      <a:pt x="21" y="23"/>
                    </a:lnTo>
                    <a:lnTo>
                      <a:pt x="8" y="27"/>
                    </a:lnTo>
                    <a:lnTo>
                      <a:pt x="2" y="27"/>
                    </a:lnTo>
                    <a:lnTo>
                      <a:pt x="0" y="23"/>
                    </a:lnTo>
                    <a:lnTo>
                      <a:pt x="8" y="16"/>
                    </a:lnTo>
                    <a:lnTo>
                      <a:pt x="13" y="14"/>
                    </a:lnTo>
                    <a:lnTo>
                      <a:pt x="25" y="4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Freeform 382">
                <a:extLst>
                  <a:ext uri="{FF2B5EF4-FFF2-40B4-BE49-F238E27FC236}">
                    <a16:creationId xmlns:a16="http://schemas.microsoft.com/office/drawing/2014/main" id="{1CC3C7E9-AE50-4AF5-8481-85EB2B49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666"/>
                <a:ext cx="16" cy="7"/>
              </a:xfrm>
              <a:custGeom>
                <a:avLst/>
                <a:gdLst>
                  <a:gd name="T0" fmla="*/ 0 w 16"/>
                  <a:gd name="T1" fmla="*/ 7 h 7"/>
                  <a:gd name="T2" fmla="*/ 0 w 16"/>
                  <a:gd name="T3" fmla="*/ 5 h 7"/>
                  <a:gd name="T4" fmla="*/ 8 w 16"/>
                  <a:gd name="T5" fmla="*/ 2 h 7"/>
                  <a:gd name="T6" fmla="*/ 16 w 16"/>
                  <a:gd name="T7" fmla="*/ 0 h 7"/>
                  <a:gd name="T8" fmla="*/ 16 w 16"/>
                  <a:gd name="T9" fmla="*/ 4 h 7"/>
                  <a:gd name="T10" fmla="*/ 8 w 16"/>
                  <a:gd name="T11" fmla="*/ 7 h 7"/>
                  <a:gd name="T12" fmla="*/ 0 w 16"/>
                  <a:gd name="T13" fmla="*/ 7 h 7"/>
                  <a:gd name="T14" fmla="*/ 0 w 16"/>
                  <a:gd name="T15" fmla="*/ 7 h 7"/>
                  <a:gd name="T16" fmla="*/ 0 w 16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0" y="7"/>
                    </a:moveTo>
                    <a:lnTo>
                      <a:pt x="0" y="5"/>
                    </a:lnTo>
                    <a:lnTo>
                      <a:pt x="8" y="2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Freeform 383">
                <a:extLst>
                  <a:ext uri="{FF2B5EF4-FFF2-40B4-BE49-F238E27FC236}">
                    <a16:creationId xmlns:a16="http://schemas.microsoft.com/office/drawing/2014/main" id="{F2E2503C-FC21-469F-952C-11C29BFE0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2666"/>
                <a:ext cx="9" cy="7"/>
              </a:xfrm>
              <a:custGeom>
                <a:avLst/>
                <a:gdLst>
                  <a:gd name="T0" fmla="*/ 0 w 9"/>
                  <a:gd name="T1" fmla="*/ 5 h 7"/>
                  <a:gd name="T2" fmla="*/ 4 w 9"/>
                  <a:gd name="T3" fmla="*/ 2 h 7"/>
                  <a:gd name="T4" fmla="*/ 9 w 9"/>
                  <a:gd name="T5" fmla="*/ 0 h 7"/>
                  <a:gd name="T6" fmla="*/ 9 w 9"/>
                  <a:gd name="T7" fmla="*/ 4 h 7"/>
                  <a:gd name="T8" fmla="*/ 2 w 9"/>
                  <a:gd name="T9" fmla="*/ 7 h 7"/>
                  <a:gd name="T10" fmla="*/ 0 w 9"/>
                  <a:gd name="T11" fmla="*/ 5 h 7"/>
                  <a:gd name="T12" fmla="*/ 0 w 9"/>
                  <a:gd name="T13" fmla="*/ 5 h 7"/>
                  <a:gd name="T14" fmla="*/ 0 w 9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7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  <a:lnTo>
                      <a:pt x="9" y="4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Freeform 384">
                <a:extLst>
                  <a:ext uri="{FF2B5EF4-FFF2-40B4-BE49-F238E27FC236}">
                    <a16:creationId xmlns:a16="http://schemas.microsoft.com/office/drawing/2014/main" id="{8F3EA45A-7989-4130-9983-A6C708AE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2666"/>
                <a:ext cx="12" cy="7"/>
              </a:xfrm>
              <a:custGeom>
                <a:avLst/>
                <a:gdLst>
                  <a:gd name="T0" fmla="*/ 0 w 12"/>
                  <a:gd name="T1" fmla="*/ 7 h 7"/>
                  <a:gd name="T2" fmla="*/ 8 w 12"/>
                  <a:gd name="T3" fmla="*/ 0 h 7"/>
                  <a:gd name="T4" fmla="*/ 12 w 12"/>
                  <a:gd name="T5" fmla="*/ 2 h 7"/>
                  <a:gd name="T6" fmla="*/ 4 w 12"/>
                  <a:gd name="T7" fmla="*/ 7 h 7"/>
                  <a:gd name="T8" fmla="*/ 0 w 12"/>
                  <a:gd name="T9" fmla="*/ 7 h 7"/>
                  <a:gd name="T10" fmla="*/ 0 w 12"/>
                  <a:gd name="T11" fmla="*/ 7 h 7"/>
                  <a:gd name="T12" fmla="*/ 0 w 12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7">
                    <a:moveTo>
                      <a:pt x="0" y="7"/>
                    </a:moveTo>
                    <a:lnTo>
                      <a:pt x="8" y="0"/>
                    </a:lnTo>
                    <a:lnTo>
                      <a:pt x="12" y="2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6" name="Freeform 385">
                <a:extLst>
                  <a:ext uri="{FF2B5EF4-FFF2-40B4-BE49-F238E27FC236}">
                    <a16:creationId xmlns:a16="http://schemas.microsoft.com/office/drawing/2014/main" id="{221B0A31-CEF7-4CB2-BC34-3A6EC7F3C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" y="2658"/>
                <a:ext cx="12" cy="8"/>
              </a:xfrm>
              <a:custGeom>
                <a:avLst/>
                <a:gdLst>
                  <a:gd name="T0" fmla="*/ 0 w 12"/>
                  <a:gd name="T1" fmla="*/ 4 h 8"/>
                  <a:gd name="T2" fmla="*/ 10 w 12"/>
                  <a:gd name="T3" fmla="*/ 0 h 8"/>
                  <a:gd name="T4" fmla="*/ 12 w 12"/>
                  <a:gd name="T5" fmla="*/ 2 h 8"/>
                  <a:gd name="T6" fmla="*/ 10 w 12"/>
                  <a:gd name="T7" fmla="*/ 6 h 8"/>
                  <a:gd name="T8" fmla="*/ 0 w 12"/>
                  <a:gd name="T9" fmla="*/ 8 h 8"/>
                  <a:gd name="T10" fmla="*/ 0 w 12"/>
                  <a:gd name="T11" fmla="*/ 4 h 8"/>
                  <a:gd name="T12" fmla="*/ 0 w 12"/>
                  <a:gd name="T13" fmla="*/ 4 h 8"/>
                  <a:gd name="T14" fmla="*/ 0 w 12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">
                    <a:moveTo>
                      <a:pt x="0" y="4"/>
                    </a:moveTo>
                    <a:lnTo>
                      <a:pt x="10" y="0"/>
                    </a:lnTo>
                    <a:lnTo>
                      <a:pt x="12" y="2"/>
                    </a:lnTo>
                    <a:lnTo>
                      <a:pt x="10" y="6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Freeform 386">
                <a:extLst>
                  <a:ext uri="{FF2B5EF4-FFF2-40B4-BE49-F238E27FC236}">
                    <a16:creationId xmlns:a16="http://schemas.microsoft.com/office/drawing/2014/main" id="{A6260010-661D-4C5F-972C-26A065141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7" y="2528"/>
                <a:ext cx="89" cy="104"/>
              </a:xfrm>
              <a:custGeom>
                <a:avLst/>
                <a:gdLst>
                  <a:gd name="T0" fmla="*/ 83 w 89"/>
                  <a:gd name="T1" fmla="*/ 0 h 104"/>
                  <a:gd name="T2" fmla="*/ 80 w 89"/>
                  <a:gd name="T3" fmla="*/ 8 h 104"/>
                  <a:gd name="T4" fmla="*/ 68 w 89"/>
                  <a:gd name="T5" fmla="*/ 10 h 104"/>
                  <a:gd name="T6" fmla="*/ 51 w 89"/>
                  <a:gd name="T7" fmla="*/ 11 h 104"/>
                  <a:gd name="T8" fmla="*/ 35 w 89"/>
                  <a:gd name="T9" fmla="*/ 4 h 104"/>
                  <a:gd name="T10" fmla="*/ 31 w 89"/>
                  <a:gd name="T11" fmla="*/ 4 h 104"/>
                  <a:gd name="T12" fmla="*/ 25 w 89"/>
                  <a:gd name="T13" fmla="*/ 11 h 104"/>
                  <a:gd name="T14" fmla="*/ 22 w 89"/>
                  <a:gd name="T15" fmla="*/ 11 h 104"/>
                  <a:gd name="T16" fmla="*/ 18 w 89"/>
                  <a:gd name="T17" fmla="*/ 13 h 104"/>
                  <a:gd name="T18" fmla="*/ 14 w 89"/>
                  <a:gd name="T19" fmla="*/ 25 h 104"/>
                  <a:gd name="T20" fmla="*/ 10 w 89"/>
                  <a:gd name="T21" fmla="*/ 32 h 104"/>
                  <a:gd name="T22" fmla="*/ 8 w 89"/>
                  <a:gd name="T23" fmla="*/ 40 h 104"/>
                  <a:gd name="T24" fmla="*/ 8 w 89"/>
                  <a:gd name="T25" fmla="*/ 52 h 104"/>
                  <a:gd name="T26" fmla="*/ 6 w 89"/>
                  <a:gd name="T27" fmla="*/ 59 h 104"/>
                  <a:gd name="T28" fmla="*/ 2 w 89"/>
                  <a:gd name="T29" fmla="*/ 59 h 104"/>
                  <a:gd name="T30" fmla="*/ 0 w 89"/>
                  <a:gd name="T31" fmla="*/ 73 h 104"/>
                  <a:gd name="T32" fmla="*/ 8 w 89"/>
                  <a:gd name="T33" fmla="*/ 73 h 104"/>
                  <a:gd name="T34" fmla="*/ 12 w 89"/>
                  <a:gd name="T35" fmla="*/ 76 h 104"/>
                  <a:gd name="T36" fmla="*/ 14 w 89"/>
                  <a:gd name="T37" fmla="*/ 90 h 104"/>
                  <a:gd name="T38" fmla="*/ 8 w 89"/>
                  <a:gd name="T39" fmla="*/ 100 h 104"/>
                  <a:gd name="T40" fmla="*/ 8 w 89"/>
                  <a:gd name="T41" fmla="*/ 104 h 104"/>
                  <a:gd name="T42" fmla="*/ 16 w 89"/>
                  <a:gd name="T43" fmla="*/ 104 h 104"/>
                  <a:gd name="T44" fmla="*/ 20 w 89"/>
                  <a:gd name="T45" fmla="*/ 92 h 104"/>
                  <a:gd name="T46" fmla="*/ 22 w 89"/>
                  <a:gd name="T47" fmla="*/ 69 h 104"/>
                  <a:gd name="T48" fmla="*/ 18 w 89"/>
                  <a:gd name="T49" fmla="*/ 65 h 104"/>
                  <a:gd name="T50" fmla="*/ 20 w 89"/>
                  <a:gd name="T51" fmla="*/ 63 h 104"/>
                  <a:gd name="T52" fmla="*/ 25 w 89"/>
                  <a:gd name="T53" fmla="*/ 63 h 104"/>
                  <a:gd name="T54" fmla="*/ 27 w 89"/>
                  <a:gd name="T55" fmla="*/ 59 h 104"/>
                  <a:gd name="T56" fmla="*/ 33 w 89"/>
                  <a:gd name="T57" fmla="*/ 61 h 104"/>
                  <a:gd name="T58" fmla="*/ 31 w 89"/>
                  <a:gd name="T59" fmla="*/ 75 h 104"/>
                  <a:gd name="T60" fmla="*/ 39 w 89"/>
                  <a:gd name="T61" fmla="*/ 84 h 104"/>
                  <a:gd name="T62" fmla="*/ 39 w 89"/>
                  <a:gd name="T63" fmla="*/ 94 h 104"/>
                  <a:gd name="T64" fmla="*/ 45 w 89"/>
                  <a:gd name="T65" fmla="*/ 94 h 104"/>
                  <a:gd name="T66" fmla="*/ 49 w 89"/>
                  <a:gd name="T67" fmla="*/ 84 h 104"/>
                  <a:gd name="T68" fmla="*/ 52 w 89"/>
                  <a:gd name="T69" fmla="*/ 84 h 104"/>
                  <a:gd name="T70" fmla="*/ 52 w 89"/>
                  <a:gd name="T71" fmla="*/ 81 h 104"/>
                  <a:gd name="T72" fmla="*/ 49 w 89"/>
                  <a:gd name="T73" fmla="*/ 71 h 104"/>
                  <a:gd name="T74" fmla="*/ 49 w 89"/>
                  <a:gd name="T75" fmla="*/ 59 h 104"/>
                  <a:gd name="T76" fmla="*/ 37 w 89"/>
                  <a:gd name="T77" fmla="*/ 54 h 104"/>
                  <a:gd name="T78" fmla="*/ 35 w 89"/>
                  <a:gd name="T79" fmla="*/ 50 h 104"/>
                  <a:gd name="T80" fmla="*/ 37 w 89"/>
                  <a:gd name="T81" fmla="*/ 48 h 104"/>
                  <a:gd name="T82" fmla="*/ 47 w 89"/>
                  <a:gd name="T83" fmla="*/ 50 h 104"/>
                  <a:gd name="T84" fmla="*/ 56 w 89"/>
                  <a:gd name="T85" fmla="*/ 38 h 104"/>
                  <a:gd name="T86" fmla="*/ 64 w 89"/>
                  <a:gd name="T87" fmla="*/ 38 h 104"/>
                  <a:gd name="T88" fmla="*/ 70 w 89"/>
                  <a:gd name="T89" fmla="*/ 34 h 104"/>
                  <a:gd name="T90" fmla="*/ 62 w 89"/>
                  <a:gd name="T91" fmla="*/ 31 h 104"/>
                  <a:gd name="T92" fmla="*/ 49 w 89"/>
                  <a:gd name="T93" fmla="*/ 32 h 104"/>
                  <a:gd name="T94" fmla="*/ 35 w 89"/>
                  <a:gd name="T95" fmla="*/ 36 h 104"/>
                  <a:gd name="T96" fmla="*/ 29 w 89"/>
                  <a:gd name="T97" fmla="*/ 44 h 104"/>
                  <a:gd name="T98" fmla="*/ 18 w 89"/>
                  <a:gd name="T99" fmla="*/ 32 h 104"/>
                  <a:gd name="T100" fmla="*/ 18 w 89"/>
                  <a:gd name="T101" fmla="*/ 23 h 104"/>
                  <a:gd name="T102" fmla="*/ 23 w 89"/>
                  <a:gd name="T103" fmla="*/ 17 h 104"/>
                  <a:gd name="T104" fmla="*/ 62 w 89"/>
                  <a:gd name="T105" fmla="*/ 17 h 104"/>
                  <a:gd name="T106" fmla="*/ 70 w 89"/>
                  <a:gd name="T107" fmla="*/ 21 h 104"/>
                  <a:gd name="T108" fmla="*/ 83 w 89"/>
                  <a:gd name="T109" fmla="*/ 15 h 104"/>
                  <a:gd name="T110" fmla="*/ 89 w 89"/>
                  <a:gd name="T111" fmla="*/ 0 h 104"/>
                  <a:gd name="T112" fmla="*/ 83 w 89"/>
                  <a:gd name="T113" fmla="*/ 0 h 104"/>
                  <a:gd name="T114" fmla="*/ 83 w 89"/>
                  <a:gd name="T115" fmla="*/ 0 h 104"/>
                  <a:gd name="T116" fmla="*/ 83 w 89"/>
                  <a:gd name="T11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" h="104">
                    <a:moveTo>
                      <a:pt x="83" y="0"/>
                    </a:moveTo>
                    <a:lnTo>
                      <a:pt x="80" y="8"/>
                    </a:lnTo>
                    <a:lnTo>
                      <a:pt x="68" y="10"/>
                    </a:lnTo>
                    <a:lnTo>
                      <a:pt x="51" y="11"/>
                    </a:lnTo>
                    <a:lnTo>
                      <a:pt x="35" y="4"/>
                    </a:lnTo>
                    <a:lnTo>
                      <a:pt x="31" y="4"/>
                    </a:lnTo>
                    <a:lnTo>
                      <a:pt x="25" y="11"/>
                    </a:lnTo>
                    <a:lnTo>
                      <a:pt x="22" y="11"/>
                    </a:lnTo>
                    <a:lnTo>
                      <a:pt x="18" y="13"/>
                    </a:lnTo>
                    <a:lnTo>
                      <a:pt x="14" y="25"/>
                    </a:lnTo>
                    <a:lnTo>
                      <a:pt x="10" y="32"/>
                    </a:lnTo>
                    <a:lnTo>
                      <a:pt x="8" y="40"/>
                    </a:lnTo>
                    <a:lnTo>
                      <a:pt x="8" y="52"/>
                    </a:lnTo>
                    <a:lnTo>
                      <a:pt x="6" y="59"/>
                    </a:lnTo>
                    <a:lnTo>
                      <a:pt x="2" y="59"/>
                    </a:lnTo>
                    <a:lnTo>
                      <a:pt x="0" y="73"/>
                    </a:lnTo>
                    <a:lnTo>
                      <a:pt x="8" y="73"/>
                    </a:lnTo>
                    <a:lnTo>
                      <a:pt x="12" y="76"/>
                    </a:lnTo>
                    <a:lnTo>
                      <a:pt x="14" y="90"/>
                    </a:lnTo>
                    <a:lnTo>
                      <a:pt x="8" y="100"/>
                    </a:lnTo>
                    <a:lnTo>
                      <a:pt x="8" y="104"/>
                    </a:lnTo>
                    <a:lnTo>
                      <a:pt x="16" y="104"/>
                    </a:lnTo>
                    <a:lnTo>
                      <a:pt x="20" y="92"/>
                    </a:lnTo>
                    <a:lnTo>
                      <a:pt x="22" y="69"/>
                    </a:lnTo>
                    <a:lnTo>
                      <a:pt x="18" y="65"/>
                    </a:lnTo>
                    <a:lnTo>
                      <a:pt x="20" y="63"/>
                    </a:lnTo>
                    <a:lnTo>
                      <a:pt x="25" y="63"/>
                    </a:lnTo>
                    <a:lnTo>
                      <a:pt x="27" y="59"/>
                    </a:lnTo>
                    <a:lnTo>
                      <a:pt x="33" y="61"/>
                    </a:lnTo>
                    <a:lnTo>
                      <a:pt x="31" y="75"/>
                    </a:lnTo>
                    <a:lnTo>
                      <a:pt x="39" y="84"/>
                    </a:lnTo>
                    <a:lnTo>
                      <a:pt x="39" y="94"/>
                    </a:lnTo>
                    <a:lnTo>
                      <a:pt x="45" y="94"/>
                    </a:lnTo>
                    <a:lnTo>
                      <a:pt x="49" y="84"/>
                    </a:lnTo>
                    <a:lnTo>
                      <a:pt x="52" y="84"/>
                    </a:lnTo>
                    <a:lnTo>
                      <a:pt x="52" y="81"/>
                    </a:lnTo>
                    <a:lnTo>
                      <a:pt x="49" y="71"/>
                    </a:lnTo>
                    <a:lnTo>
                      <a:pt x="49" y="59"/>
                    </a:lnTo>
                    <a:lnTo>
                      <a:pt x="37" y="54"/>
                    </a:lnTo>
                    <a:lnTo>
                      <a:pt x="35" y="50"/>
                    </a:lnTo>
                    <a:lnTo>
                      <a:pt x="37" y="48"/>
                    </a:lnTo>
                    <a:lnTo>
                      <a:pt x="47" y="50"/>
                    </a:lnTo>
                    <a:lnTo>
                      <a:pt x="56" y="38"/>
                    </a:lnTo>
                    <a:lnTo>
                      <a:pt x="64" y="38"/>
                    </a:lnTo>
                    <a:lnTo>
                      <a:pt x="70" y="34"/>
                    </a:lnTo>
                    <a:lnTo>
                      <a:pt x="62" y="31"/>
                    </a:lnTo>
                    <a:lnTo>
                      <a:pt x="49" y="32"/>
                    </a:lnTo>
                    <a:lnTo>
                      <a:pt x="35" y="36"/>
                    </a:lnTo>
                    <a:lnTo>
                      <a:pt x="29" y="44"/>
                    </a:lnTo>
                    <a:lnTo>
                      <a:pt x="18" y="32"/>
                    </a:lnTo>
                    <a:lnTo>
                      <a:pt x="18" y="23"/>
                    </a:lnTo>
                    <a:lnTo>
                      <a:pt x="23" y="17"/>
                    </a:lnTo>
                    <a:lnTo>
                      <a:pt x="62" y="17"/>
                    </a:lnTo>
                    <a:lnTo>
                      <a:pt x="70" y="21"/>
                    </a:lnTo>
                    <a:lnTo>
                      <a:pt x="83" y="15"/>
                    </a:ln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8" name="Freeform 387">
                <a:extLst>
                  <a:ext uri="{FF2B5EF4-FFF2-40B4-BE49-F238E27FC236}">
                    <a16:creationId xmlns:a16="http://schemas.microsoft.com/office/drawing/2014/main" id="{6698196C-E02C-46B2-9D51-064CE129B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" y="2531"/>
                <a:ext cx="19" cy="25"/>
              </a:xfrm>
              <a:custGeom>
                <a:avLst/>
                <a:gdLst>
                  <a:gd name="T0" fmla="*/ 0 w 19"/>
                  <a:gd name="T1" fmla="*/ 10 h 25"/>
                  <a:gd name="T2" fmla="*/ 2 w 19"/>
                  <a:gd name="T3" fmla="*/ 19 h 25"/>
                  <a:gd name="T4" fmla="*/ 6 w 19"/>
                  <a:gd name="T5" fmla="*/ 25 h 25"/>
                  <a:gd name="T6" fmla="*/ 10 w 19"/>
                  <a:gd name="T7" fmla="*/ 25 h 25"/>
                  <a:gd name="T8" fmla="*/ 6 w 19"/>
                  <a:gd name="T9" fmla="*/ 19 h 25"/>
                  <a:gd name="T10" fmla="*/ 6 w 19"/>
                  <a:gd name="T11" fmla="*/ 13 h 25"/>
                  <a:gd name="T12" fmla="*/ 17 w 19"/>
                  <a:gd name="T13" fmla="*/ 13 h 25"/>
                  <a:gd name="T14" fmla="*/ 15 w 19"/>
                  <a:gd name="T15" fmla="*/ 8 h 25"/>
                  <a:gd name="T16" fmla="*/ 10 w 19"/>
                  <a:gd name="T17" fmla="*/ 8 h 25"/>
                  <a:gd name="T18" fmla="*/ 11 w 19"/>
                  <a:gd name="T19" fmla="*/ 6 h 25"/>
                  <a:gd name="T20" fmla="*/ 17 w 19"/>
                  <a:gd name="T21" fmla="*/ 4 h 25"/>
                  <a:gd name="T22" fmla="*/ 19 w 19"/>
                  <a:gd name="T23" fmla="*/ 0 h 25"/>
                  <a:gd name="T24" fmla="*/ 11 w 19"/>
                  <a:gd name="T25" fmla="*/ 0 h 25"/>
                  <a:gd name="T26" fmla="*/ 6 w 19"/>
                  <a:gd name="T27" fmla="*/ 4 h 25"/>
                  <a:gd name="T28" fmla="*/ 0 w 19"/>
                  <a:gd name="T29" fmla="*/ 10 h 25"/>
                  <a:gd name="T30" fmla="*/ 0 w 19"/>
                  <a:gd name="T31" fmla="*/ 10 h 25"/>
                  <a:gd name="T32" fmla="*/ 0 w 19"/>
                  <a:gd name="T33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5">
                    <a:moveTo>
                      <a:pt x="0" y="10"/>
                    </a:moveTo>
                    <a:lnTo>
                      <a:pt x="2" y="19"/>
                    </a:lnTo>
                    <a:lnTo>
                      <a:pt x="6" y="25"/>
                    </a:lnTo>
                    <a:lnTo>
                      <a:pt x="10" y="25"/>
                    </a:lnTo>
                    <a:lnTo>
                      <a:pt x="6" y="19"/>
                    </a:lnTo>
                    <a:lnTo>
                      <a:pt x="6" y="13"/>
                    </a:lnTo>
                    <a:lnTo>
                      <a:pt x="17" y="13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11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Freeform 388">
                <a:extLst>
                  <a:ext uri="{FF2B5EF4-FFF2-40B4-BE49-F238E27FC236}">
                    <a16:creationId xmlns:a16="http://schemas.microsoft.com/office/drawing/2014/main" id="{E7EA4BCA-500A-42E6-808E-0E1130414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" y="2525"/>
                <a:ext cx="7" cy="10"/>
              </a:xfrm>
              <a:custGeom>
                <a:avLst/>
                <a:gdLst>
                  <a:gd name="T0" fmla="*/ 2 w 7"/>
                  <a:gd name="T1" fmla="*/ 10 h 10"/>
                  <a:gd name="T2" fmla="*/ 7 w 7"/>
                  <a:gd name="T3" fmla="*/ 6 h 10"/>
                  <a:gd name="T4" fmla="*/ 5 w 7"/>
                  <a:gd name="T5" fmla="*/ 0 h 10"/>
                  <a:gd name="T6" fmla="*/ 0 w 7"/>
                  <a:gd name="T7" fmla="*/ 1 h 10"/>
                  <a:gd name="T8" fmla="*/ 2 w 7"/>
                  <a:gd name="T9" fmla="*/ 10 h 10"/>
                  <a:gd name="T10" fmla="*/ 2 w 7"/>
                  <a:gd name="T11" fmla="*/ 10 h 10"/>
                  <a:gd name="T12" fmla="*/ 2 w 7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10"/>
                    </a:moveTo>
                    <a:lnTo>
                      <a:pt x="7" y="6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0" name="Freeform 389">
                <a:extLst>
                  <a:ext uri="{FF2B5EF4-FFF2-40B4-BE49-F238E27FC236}">
                    <a16:creationId xmlns:a16="http://schemas.microsoft.com/office/drawing/2014/main" id="{10F8F0ED-EFB0-40EB-84FF-99B1D2C03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514"/>
                <a:ext cx="6" cy="8"/>
              </a:xfrm>
              <a:custGeom>
                <a:avLst/>
                <a:gdLst>
                  <a:gd name="T0" fmla="*/ 0 w 6"/>
                  <a:gd name="T1" fmla="*/ 5 h 8"/>
                  <a:gd name="T2" fmla="*/ 4 w 6"/>
                  <a:gd name="T3" fmla="*/ 0 h 8"/>
                  <a:gd name="T4" fmla="*/ 6 w 6"/>
                  <a:gd name="T5" fmla="*/ 5 h 8"/>
                  <a:gd name="T6" fmla="*/ 4 w 6"/>
                  <a:gd name="T7" fmla="*/ 8 h 8"/>
                  <a:gd name="T8" fmla="*/ 0 w 6"/>
                  <a:gd name="T9" fmla="*/ 5 h 8"/>
                  <a:gd name="T10" fmla="*/ 0 w 6"/>
                  <a:gd name="T11" fmla="*/ 5 h 8"/>
                  <a:gd name="T12" fmla="*/ 0 w 6"/>
                  <a:gd name="T1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5"/>
                    </a:moveTo>
                    <a:lnTo>
                      <a:pt x="4" y="0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1" name="Freeform 390">
                <a:extLst>
                  <a:ext uri="{FF2B5EF4-FFF2-40B4-BE49-F238E27FC236}">
                    <a16:creationId xmlns:a16="http://schemas.microsoft.com/office/drawing/2014/main" id="{4EA61A86-5342-48D2-9E82-5D3FB1D3E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2484"/>
                <a:ext cx="7" cy="8"/>
              </a:xfrm>
              <a:custGeom>
                <a:avLst/>
                <a:gdLst>
                  <a:gd name="T0" fmla="*/ 0 w 7"/>
                  <a:gd name="T1" fmla="*/ 6 h 8"/>
                  <a:gd name="T2" fmla="*/ 4 w 7"/>
                  <a:gd name="T3" fmla="*/ 0 h 8"/>
                  <a:gd name="T4" fmla="*/ 7 w 7"/>
                  <a:gd name="T5" fmla="*/ 2 h 8"/>
                  <a:gd name="T6" fmla="*/ 4 w 7"/>
                  <a:gd name="T7" fmla="*/ 8 h 8"/>
                  <a:gd name="T8" fmla="*/ 2 w 7"/>
                  <a:gd name="T9" fmla="*/ 8 h 8"/>
                  <a:gd name="T10" fmla="*/ 0 w 7"/>
                  <a:gd name="T11" fmla="*/ 6 h 8"/>
                  <a:gd name="T12" fmla="*/ 0 w 7"/>
                  <a:gd name="T13" fmla="*/ 6 h 8"/>
                  <a:gd name="T14" fmla="*/ 0 w 7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lnTo>
                      <a:pt x="4" y="0"/>
                    </a:lnTo>
                    <a:lnTo>
                      <a:pt x="7" y="2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2" name="Freeform 391">
                <a:extLst>
                  <a:ext uri="{FF2B5EF4-FFF2-40B4-BE49-F238E27FC236}">
                    <a16:creationId xmlns:a16="http://schemas.microsoft.com/office/drawing/2014/main" id="{240BFCEF-A094-4230-9331-FE1D70B8A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255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4 w 9"/>
                  <a:gd name="T3" fmla="*/ 1 h 7"/>
                  <a:gd name="T4" fmla="*/ 9 w 9"/>
                  <a:gd name="T5" fmla="*/ 3 h 7"/>
                  <a:gd name="T6" fmla="*/ 4 w 9"/>
                  <a:gd name="T7" fmla="*/ 7 h 7"/>
                  <a:gd name="T8" fmla="*/ 0 w 9"/>
                  <a:gd name="T9" fmla="*/ 3 h 7"/>
                  <a:gd name="T10" fmla="*/ 0 w 9"/>
                  <a:gd name="T11" fmla="*/ 1 h 7"/>
                  <a:gd name="T12" fmla="*/ 2 w 9"/>
                  <a:gd name="T13" fmla="*/ 0 h 7"/>
                  <a:gd name="T14" fmla="*/ 2 w 9"/>
                  <a:gd name="T15" fmla="*/ 0 h 7"/>
                  <a:gd name="T16" fmla="*/ 2 w 9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2" y="0"/>
                    </a:moveTo>
                    <a:lnTo>
                      <a:pt x="4" y="1"/>
                    </a:lnTo>
                    <a:lnTo>
                      <a:pt x="9" y="3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Freeform 392">
                <a:extLst>
                  <a:ext uri="{FF2B5EF4-FFF2-40B4-BE49-F238E27FC236}">
                    <a16:creationId xmlns:a16="http://schemas.microsoft.com/office/drawing/2014/main" id="{16A6568B-687A-4694-8AD7-E30A9B304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2592"/>
                <a:ext cx="13" cy="9"/>
              </a:xfrm>
              <a:custGeom>
                <a:avLst/>
                <a:gdLst>
                  <a:gd name="T0" fmla="*/ 0 w 13"/>
                  <a:gd name="T1" fmla="*/ 5 h 9"/>
                  <a:gd name="T2" fmla="*/ 2 w 13"/>
                  <a:gd name="T3" fmla="*/ 0 h 9"/>
                  <a:gd name="T4" fmla="*/ 11 w 13"/>
                  <a:gd name="T5" fmla="*/ 0 h 9"/>
                  <a:gd name="T6" fmla="*/ 13 w 13"/>
                  <a:gd name="T7" fmla="*/ 5 h 9"/>
                  <a:gd name="T8" fmla="*/ 11 w 13"/>
                  <a:gd name="T9" fmla="*/ 9 h 9"/>
                  <a:gd name="T10" fmla="*/ 4 w 13"/>
                  <a:gd name="T11" fmla="*/ 9 h 9"/>
                  <a:gd name="T12" fmla="*/ 0 w 13"/>
                  <a:gd name="T13" fmla="*/ 5 h 9"/>
                  <a:gd name="T14" fmla="*/ 0 w 13"/>
                  <a:gd name="T15" fmla="*/ 5 h 9"/>
                  <a:gd name="T16" fmla="*/ 0 w 13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lnTo>
                      <a:pt x="2" y="0"/>
                    </a:lnTo>
                    <a:lnTo>
                      <a:pt x="11" y="0"/>
                    </a:lnTo>
                    <a:lnTo>
                      <a:pt x="13" y="5"/>
                    </a:lnTo>
                    <a:lnTo>
                      <a:pt x="11" y="9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Freeform 393">
                <a:extLst>
                  <a:ext uri="{FF2B5EF4-FFF2-40B4-BE49-F238E27FC236}">
                    <a16:creationId xmlns:a16="http://schemas.microsoft.com/office/drawing/2014/main" id="{93689C29-7ACF-4E37-9FB8-8517B615B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2590"/>
                <a:ext cx="45" cy="17"/>
              </a:xfrm>
              <a:custGeom>
                <a:avLst/>
                <a:gdLst>
                  <a:gd name="T0" fmla="*/ 0 w 45"/>
                  <a:gd name="T1" fmla="*/ 5 h 17"/>
                  <a:gd name="T2" fmla="*/ 12 w 45"/>
                  <a:gd name="T3" fmla="*/ 2 h 17"/>
                  <a:gd name="T4" fmla="*/ 27 w 45"/>
                  <a:gd name="T5" fmla="*/ 0 h 17"/>
                  <a:gd name="T6" fmla="*/ 33 w 45"/>
                  <a:gd name="T7" fmla="*/ 3 h 17"/>
                  <a:gd name="T8" fmla="*/ 41 w 45"/>
                  <a:gd name="T9" fmla="*/ 5 h 17"/>
                  <a:gd name="T10" fmla="*/ 45 w 45"/>
                  <a:gd name="T11" fmla="*/ 9 h 17"/>
                  <a:gd name="T12" fmla="*/ 45 w 45"/>
                  <a:gd name="T13" fmla="*/ 15 h 17"/>
                  <a:gd name="T14" fmla="*/ 41 w 45"/>
                  <a:gd name="T15" fmla="*/ 17 h 17"/>
                  <a:gd name="T16" fmla="*/ 29 w 45"/>
                  <a:gd name="T17" fmla="*/ 9 h 17"/>
                  <a:gd name="T18" fmla="*/ 18 w 45"/>
                  <a:gd name="T19" fmla="*/ 7 h 17"/>
                  <a:gd name="T20" fmla="*/ 8 w 45"/>
                  <a:gd name="T21" fmla="*/ 7 h 17"/>
                  <a:gd name="T22" fmla="*/ 2 w 45"/>
                  <a:gd name="T23" fmla="*/ 11 h 17"/>
                  <a:gd name="T24" fmla="*/ 0 w 45"/>
                  <a:gd name="T25" fmla="*/ 5 h 17"/>
                  <a:gd name="T26" fmla="*/ 0 w 45"/>
                  <a:gd name="T27" fmla="*/ 5 h 17"/>
                  <a:gd name="T28" fmla="*/ 0 w 45"/>
                  <a:gd name="T2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" h="17">
                    <a:moveTo>
                      <a:pt x="0" y="5"/>
                    </a:moveTo>
                    <a:lnTo>
                      <a:pt x="12" y="2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41" y="5"/>
                    </a:lnTo>
                    <a:lnTo>
                      <a:pt x="45" y="9"/>
                    </a:lnTo>
                    <a:lnTo>
                      <a:pt x="45" y="15"/>
                    </a:lnTo>
                    <a:lnTo>
                      <a:pt x="41" y="17"/>
                    </a:lnTo>
                    <a:lnTo>
                      <a:pt x="29" y="9"/>
                    </a:lnTo>
                    <a:lnTo>
                      <a:pt x="18" y="7"/>
                    </a:lnTo>
                    <a:lnTo>
                      <a:pt x="8" y="7"/>
                    </a:lnTo>
                    <a:lnTo>
                      <a:pt x="2" y="1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Freeform 394">
                <a:extLst>
                  <a:ext uri="{FF2B5EF4-FFF2-40B4-BE49-F238E27FC236}">
                    <a16:creationId xmlns:a16="http://schemas.microsoft.com/office/drawing/2014/main" id="{2E4C578C-7FF1-416A-8E1E-E3388628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6" y="2572"/>
                <a:ext cx="23" cy="8"/>
              </a:xfrm>
              <a:custGeom>
                <a:avLst/>
                <a:gdLst>
                  <a:gd name="T0" fmla="*/ 4 w 23"/>
                  <a:gd name="T1" fmla="*/ 8 h 8"/>
                  <a:gd name="T2" fmla="*/ 0 w 23"/>
                  <a:gd name="T3" fmla="*/ 4 h 8"/>
                  <a:gd name="T4" fmla="*/ 0 w 23"/>
                  <a:gd name="T5" fmla="*/ 2 h 8"/>
                  <a:gd name="T6" fmla="*/ 6 w 23"/>
                  <a:gd name="T7" fmla="*/ 0 h 8"/>
                  <a:gd name="T8" fmla="*/ 10 w 23"/>
                  <a:gd name="T9" fmla="*/ 2 h 8"/>
                  <a:gd name="T10" fmla="*/ 13 w 23"/>
                  <a:gd name="T11" fmla="*/ 4 h 8"/>
                  <a:gd name="T12" fmla="*/ 23 w 23"/>
                  <a:gd name="T13" fmla="*/ 4 h 8"/>
                  <a:gd name="T14" fmla="*/ 23 w 23"/>
                  <a:gd name="T15" fmla="*/ 6 h 8"/>
                  <a:gd name="T16" fmla="*/ 4 w 23"/>
                  <a:gd name="T17" fmla="*/ 8 h 8"/>
                  <a:gd name="T18" fmla="*/ 4 w 23"/>
                  <a:gd name="T19" fmla="*/ 8 h 8"/>
                  <a:gd name="T20" fmla="*/ 4 w 23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8">
                    <a:moveTo>
                      <a:pt x="4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3" y="4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Freeform 395">
                <a:extLst>
                  <a:ext uri="{FF2B5EF4-FFF2-40B4-BE49-F238E27FC236}">
                    <a16:creationId xmlns:a16="http://schemas.microsoft.com/office/drawing/2014/main" id="{872B55F9-5D3C-4FFB-A346-012A8034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9" y="2613"/>
                <a:ext cx="10" cy="19"/>
              </a:xfrm>
              <a:custGeom>
                <a:avLst/>
                <a:gdLst>
                  <a:gd name="T0" fmla="*/ 10 w 10"/>
                  <a:gd name="T1" fmla="*/ 3 h 19"/>
                  <a:gd name="T2" fmla="*/ 8 w 10"/>
                  <a:gd name="T3" fmla="*/ 0 h 19"/>
                  <a:gd name="T4" fmla="*/ 4 w 10"/>
                  <a:gd name="T5" fmla="*/ 3 h 19"/>
                  <a:gd name="T6" fmla="*/ 8 w 10"/>
                  <a:gd name="T7" fmla="*/ 7 h 19"/>
                  <a:gd name="T8" fmla="*/ 4 w 10"/>
                  <a:gd name="T9" fmla="*/ 15 h 19"/>
                  <a:gd name="T10" fmla="*/ 0 w 10"/>
                  <a:gd name="T11" fmla="*/ 19 h 19"/>
                  <a:gd name="T12" fmla="*/ 4 w 10"/>
                  <a:gd name="T13" fmla="*/ 19 h 19"/>
                  <a:gd name="T14" fmla="*/ 8 w 10"/>
                  <a:gd name="T15" fmla="*/ 13 h 19"/>
                  <a:gd name="T16" fmla="*/ 10 w 10"/>
                  <a:gd name="T17" fmla="*/ 3 h 19"/>
                  <a:gd name="T18" fmla="*/ 10 w 10"/>
                  <a:gd name="T19" fmla="*/ 3 h 19"/>
                  <a:gd name="T20" fmla="*/ 10 w 10"/>
                  <a:gd name="T2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9">
                    <a:moveTo>
                      <a:pt x="10" y="3"/>
                    </a:moveTo>
                    <a:lnTo>
                      <a:pt x="8" y="0"/>
                    </a:lnTo>
                    <a:lnTo>
                      <a:pt x="4" y="3"/>
                    </a:lnTo>
                    <a:lnTo>
                      <a:pt x="8" y="7"/>
                    </a:lnTo>
                    <a:lnTo>
                      <a:pt x="4" y="15"/>
                    </a:lnTo>
                    <a:lnTo>
                      <a:pt x="0" y="19"/>
                    </a:lnTo>
                    <a:lnTo>
                      <a:pt x="4" y="19"/>
                    </a:lnTo>
                    <a:lnTo>
                      <a:pt x="8" y="1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7" name="Freeform 396">
                <a:extLst>
                  <a:ext uri="{FF2B5EF4-FFF2-40B4-BE49-F238E27FC236}">
                    <a16:creationId xmlns:a16="http://schemas.microsoft.com/office/drawing/2014/main" id="{CB51193C-1212-4AF6-A959-170A6D29D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2619"/>
                <a:ext cx="7" cy="7"/>
              </a:xfrm>
              <a:custGeom>
                <a:avLst/>
                <a:gdLst>
                  <a:gd name="T0" fmla="*/ 7 w 7"/>
                  <a:gd name="T1" fmla="*/ 3 h 7"/>
                  <a:gd name="T2" fmla="*/ 4 w 7"/>
                  <a:gd name="T3" fmla="*/ 5 h 7"/>
                  <a:gd name="T4" fmla="*/ 4 w 7"/>
                  <a:gd name="T5" fmla="*/ 7 h 7"/>
                  <a:gd name="T6" fmla="*/ 0 w 7"/>
                  <a:gd name="T7" fmla="*/ 7 h 7"/>
                  <a:gd name="T8" fmla="*/ 2 w 7"/>
                  <a:gd name="T9" fmla="*/ 1 h 7"/>
                  <a:gd name="T10" fmla="*/ 5 w 7"/>
                  <a:gd name="T11" fmla="*/ 0 h 7"/>
                  <a:gd name="T12" fmla="*/ 7 w 7"/>
                  <a:gd name="T13" fmla="*/ 3 h 7"/>
                  <a:gd name="T14" fmla="*/ 7 w 7"/>
                  <a:gd name="T15" fmla="*/ 3 h 7"/>
                  <a:gd name="T16" fmla="*/ 7 w 7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4" y="5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8" name="Freeform 397">
                <a:extLst>
                  <a:ext uri="{FF2B5EF4-FFF2-40B4-BE49-F238E27FC236}">
                    <a16:creationId xmlns:a16="http://schemas.microsoft.com/office/drawing/2014/main" id="{120AC58C-B2F7-4D3A-80DA-2360F0BF0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" y="2629"/>
                <a:ext cx="11" cy="6"/>
              </a:xfrm>
              <a:custGeom>
                <a:avLst/>
                <a:gdLst>
                  <a:gd name="T0" fmla="*/ 4 w 11"/>
                  <a:gd name="T1" fmla="*/ 6 h 6"/>
                  <a:gd name="T2" fmla="*/ 0 w 11"/>
                  <a:gd name="T3" fmla="*/ 3 h 6"/>
                  <a:gd name="T4" fmla="*/ 4 w 11"/>
                  <a:gd name="T5" fmla="*/ 0 h 6"/>
                  <a:gd name="T6" fmla="*/ 9 w 11"/>
                  <a:gd name="T7" fmla="*/ 0 h 6"/>
                  <a:gd name="T8" fmla="*/ 11 w 11"/>
                  <a:gd name="T9" fmla="*/ 4 h 6"/>
                  <a:gd name="T10" fmla="*/ 4 w 11"/>
                  <a:gd name="T11" fmla="*/ 6 h 6"/>
                  <a:gd name="T12" fmla="*/ 4 w 11"/>
                  <a:gd name="T13" fmla="*/ 6 h 6"/>
                  <a:gd name="T14" fmla="*/ 4 w 11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6">
                    <a:moveTo>
                      <a:pt x="4" y="6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1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9" name="Freeform 398">
                <a:extLst>
                  <a:ext uri="{FF2B5EF4-FFF2-40B4-BE49-F238E27FC236}">
                    <a16:creationId xmlns:a16="http://schemas.microsoft.com/office/drawing/2014/main" id="{7A3A0836-92A6-49B2-8F54-FA587BEE1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2654"/>
                <a:ext cx="7" cy="12"/>
              </a:xfrm>
              <a:custGeom>
                <a:avLst/>
                <a:gdLst>
                  <a:gd name="T0" fmla="*/ 0 w 7"/>
                  <a:gd name="T1" fmla="*/ 12 h 12"/>
                  <a:gd name="T2" fmla="*/ 0 w 7"/>
                  <a:gd name="T3" fmla="*/ 8 h 12"/>
                  <a:gd name="T4" fmla="*/ 7 w 7"/>
                  <a:gd name="T5" fmla="*/ 0 h 12"/>
                  <a:gd name="T6" fmla="*/ 7 w 7"/>
                  <a:gd name="T7" fmla="*/ 4 h 12"/>
                  <a:gd name="T8" fmla="*/ 5 w 7"/>
                  <a:gd name="T9" fmla="*/ 10 h 12"/>
                  <a:gd name="T10" fmla="*/ 0 w 7"/>
                  <a:gd name="T11" fmla="*/ 12 h 12"/>
                  <a:gd name="T12" fmla="*/ 0 w 7"/>
                  <a:gd name="T13" fmla="*/ 12 h 12"/>
                  <a:gd name="T14" fmla="*/ 0 w 7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2">
                    <a:moveTo>
                      <a:pt x="0" y="12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5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Freeform 399">
                <a:extLst>
                  <a:ext uri="{FF2B5EF4-FFF2-40B4-BE49-F238E27FC236}">
                    <a16:creationId xmlns:a16="http://schemas.microsoft.com/office/drawing/2014/main" id="{062B4955-0582-410C-A12E-B277A4F6E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4" y="2662"/>
                <a:ext cx="5" cy="6"/>
              </a:xfrm>
              <a:custGeom>
                <a:avLst/>
                <a:gdLst>
                  <a:gd name="T0" fmla="*/ 0 w 5"/>
                  <a:gd name="T1" fmla="*/ 2 h 6"/>
                  <a:gd name="T2" fmla="*/ 0 w 5"/>
                  <a:gd name="T3" fmla="*/ 0 h 6"/>
                  <a:gd name="T4" fmla="*/ 5 w 5"/>
                  <a:gd name="T5" fmla="*/ 0 h 6"/>
                  <a:gd name="T6" fmla="*/ 5 w 5"/>
                  <a:gd name="T7" fmla="*/ 4 h 6"/>
                  <a:gd name="T8" fmla="*/ 2 w 5"/>
                  <a:gd name="T9" fmla="*/ 6 h 6"/>
                  <a:gd name="T10" fmla="*/ 0 w 5"/>
                  <a:gd name="T11" fmla="*/ 2 h 6"/>
                  <a:gd name="T12" fmla="*/ 0 w 5"/>
                  <a:gd name="T13" fmla="*/ 2 h 6"/>
                  <a:gd name="T14" fmla="*/ 0 w 5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0" y="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Freeform 400">
                <a:extLst>
                  <a:ext uri="{FF2B5EF4-FFF2-40B4-BE49-F238E27FC236}">
                    <a16:creationId xmlns:a16="http://schemas.microsoft.com/office/drawing/2014/main" id="{198C43D3-8697-4DCE-BF06-E221DCB7D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" y="2639"/>
                <a:ext cx="8" cy="7"/>
              </a:xfrm>
              <a:custGeom>
                <a:avLst/>
                <a:gdLst>
                  <a:gd name="T0" fmla="*/ 2 w 8"/>
                  <a:gd name="T1" fmla="*/ 7 h 7"/>
                  <a:gd name="T2" fmla="*/ 0 w 8"/>
                  <a:gd name="T3" fmla="*/ 2 h 7"/>
                  <a:gd name="T4" fmla="*/ 4 w 8"/>
                  <a:gd name="T5" fmla="*/ 0 h 7"/>
                  <a:gd name="T6" fmla="*/ 8 w 8"/>
                  <a:gd name="T7" fmla="*/ 4 h 7"/>
                  <a:gd name="T8" fmla="*/ 2 w 8"/>
                  <a:gd name="T9" fmla="*/ 7 h 7"/>
                  <a:gd name="T10" fmla="*/ 2 w 8"/>
                  <a:gd name="T11" fmla="*/ 7 h 7"/>
                  <a:gd name="T12" fmla="*/ 2 w 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2" y="7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2" name="Freeform 401">
                <a:extLst>
                  <a:ext uri="{FF2B5EF4-FFF2-40B4-BE49-F238E27FC236}">
                    <a16:creationId xmlns:a16="http://schemas.microsoft.com/office/drawing/2014/main" id="{9439E574-B4D8-45DB-8413-4537417D6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" y="2629"/>
                <a:ext cx="6" cy="9"/>
              </a:xfrm>
              <a:custGeom>
                <a:avLst/>
                <a:gdLst>
                  <a:gd name="T0" fmla="*/ 0 w 6"/>
                  <a:gd name="T1" fmla="*/ 4 h 9"/>
                  <a:gd name="T2" fmla="*/ 0 w 6"/>
                  <a:gd name="T3" fmla="*/ 0 h 9"/>
                  <a:gd name="T4" fmla="*/ 4 w 6"/>
                  <a:gd name="T5" fmla="*/ 0 h 9"/>
                  <a:gd name="T6" fmla="*/ 6 w 6"/>
                  <a:gd name="T7" fmla="*/ 9 h 9"/>
                  <a:gd name="T8" fmla="*/ 0 w 6"/>
                  <a:gd name="T9" fmla="*/ 4 h 9"/>
                  <a:gd name="T10" fmla="*/ 0 w 6"/>
                  <a:gd name="T11" fmla="*/ 4 h 9"/>
                  <a:gd name="T12" fmla="*/ 0 w 6"/>
                  <a:gd name="T1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9">
                    <a:moveTo>
                      <a:pt x="0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6" y="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Freeform 402">
                <a:extLst>
                  <a:ext uri="{FF2B5EF4-FFF2-40B4-BE49-F238E27FC236}">
                    <a16:creationId xmlns:a16="http://schemas.microsoft.com/office/drawing/2014/main" id="{9C050901-13AF-4FF2-B4F7-DF88AC125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9" y="2654"/>
                <a:ext cx="17" cy="15"/>
              </a:xfrm>
              <a:custGeom>
                <a:avLst/>
                <a:gdLst>
                  <a:gd name="T0" fmla="*/ 13 w 17"/>
                  <a:gd name="T1" fmla="*/ 0 h 15"/>
                  <a:gd name="T2" fmla="*/ 17 w 17"/>
                  <a:gd name="T3" fmla="*/ 6 h 15"/>
                  <a:gd name="T4" fmla="*/ 17 w 17"/>
                  <a:gd name="T5" fmla="*/ 13 h 15"/>
                  <a:gd name="T6" fmla="*/ 2 w 17"/>
                  <a:gd name="T7" fmla="*/ 15 h 15"/>
                  <a:gd name="T8" fmla="*/ 0 w 17"/>
                  <a:gd name="T9" fmla="*/ 12 h 15"/>
                  <a:gd name="T10" fmla="*/ 7 w 17"/>
                  <a:gd name="T11" fmla="*/ 0 h 15"/>
                  <a:gd name="T12" fmla="*/ 13 w 17"/>
                  <a:gd name="T13" fmla="*/ 0 h 15"/>
                  <a:gd name="T14" fmla="*/ 13 w 17"/>
                  <a:gd name="T15" fmla="*/ 0 h 15"/>
                  <a:gd name="T16" fmla="*/ 13 w 17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5">
                    <a:moveTo>
                      <a:pt x="13" y="0"/>
                    </a:moveTo>
                    <a:lnTo>
                      <a:pt x="17" y="6"/>
                    </a:lnTo>
                    <a:lnTo>
                      <a:pt x="17" y="13"/>
                    </a:lnTo>
                    <a:lnTo>
                      <a:pt x="2" y="15"/>
                    </a:lnTo>
                    <a:lnTo>
                      <a:pt x="0" y="12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4" name="Freeform 403">
                <a:extLst>
                  <a:ext uri="{FF2B5EF4-FFF2-40B4-BE49-F238E27FC236}">
                    <a16:creationId xmlns:a16="http://schemas.microsoft.com/office/drawing/2014/main" id="{C0CE511D-3017-4C40-9136-2DA0112B8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2570"/>
                <a:ext cx="10" cy="4"/>
              </a:xfrm>
              <a:custGeom>
                <a:avLst/>
                <a:gdLst>
                  <a:gd name="T0" fmla="*/ 4 w 10"/>
                  <a:gd name="T1" fmla="*/ 2 h 4"/>
                  <a:gd name="T2" fmla="*/ 10 w 10"/>
                  <a:gd name="T3" fmla="*/ 4 h 4"/>
                  <a:gd name="T4" fmla="*/ 10 w 10"/>
                  <a:gd name="T5" fmla="*/ 0 h 4"/>
                  <a:gd name="T6" fmla="*/ 4 w 10"/>
                  <a:gd name="T7" fmla="*/ 0 h 4"/>
                  <a:gd name="T8" fmla="*/ 0 w 10"/>
                  <a:gd name="T9" fmla="*/ 2 h 4"/>
                  <a:gd name="T10" fmla="*/ 4 w 10"/>
                  <a:gd name="T11" fmla="*/ 2 h 4"/>
                  <a:gd name="T12" fmla="*/ 4 w 10"/>
                  <a:gd name="T13" fmla="*/ 2 h 4"/>
                  <a:gd name="T14" fmla="*/ 4 w 10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4">
                    <a:moveTo>
                      <a:pt x="4" y="2"/>
                    </a:moveTo>
                    <a:lnTo>
                      <a:pt x="10" y="4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Freeform 404">
                <a:extLst>
                  <a:ext uri="{FF2B5EF4-FFF2-40B4-BE49-F238E27FC236}">
                    <a16:creationId xmlns:a16="http://schemas.microsoft.com/office/drawing/2014/main" id="{61F14869-D071-4D9E-893E-64B322C35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" y="2570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0 w 10"/>
                  <a:gd name="T3" fmla="*/ 4 h 8"/>
                  <a:gd name="T4" fmla="*/ 2 w 10"/>
                  <a:gd name="T5" fmla="*/ 0 h 8"/>
                  <a:gd name="T6" fmla="*/ 10 w 10"/>
                  <a:gd name="T7" fmla="*/ 0 h 8"/>
                  <a:gd name="T8" fmla="*/ 10 w 10"/>
                  <a:gd name="T9" fmla="*/ 4 h 8"/>
                  <a:gd name="T10" fmla="*/ 6 w 10"/>
                  <a:gd name="T11" fmla="*/ 8 h 8"/>
                  <a:gd name="T12" fmla="*/ 0 w 10"/>
                  <a:gd name="T13" fmla="*/ 8 h 8"/>
                  <a:gd name="T14" fmla="*/ 0 w 10"/>
                  <a:gd name="T15" fmla="*/ 8 h 8"/>
                  <a:gd name="T16" fmla="*/ 0 w 1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6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6" name="Freeform 405">
                <a:extLst>
                  <a:ext uri="{FF2B5EF4-FFF2-40B4-BE49-F238E27FC236}">
                    <a16:creationId xmlns:a16="http://schemas.microsoft.com/office/drawing/2014/main" id="{83D3F8C6-948C-4FF7-8DD6-9E5998E83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" y="2558"/>
                <a:ext cx="20" cy="11"/>
              </a:xfrm>
              <a:custGeom>
                <a:avLst/>
                <a:gdLst>
                  <a:gd name="T0" fmla="*/ 0 w 20"/>
                  <a:gd name="T1" fmla="*/ 0 h 11"/>
                  <a:gd name="T2" fmla="*/ 12 w 20"/>
                  <a:gd name="T3" fmla="*/ 11 h 11"/>
                  <a:gd name="T4" fmla="*/ 20 w 20"/>
                  <a:gd name="T5" fmla="*/ 8 h 11"/>
                  <a:gd name="T6" fmla="*/ 10 w 20"/>
                  <a:gd name="T7" fmla="*/ 0 h 11"/>
                  <a:gd name="T8" fmla="*/ 0 w 20"/>
                  <a:gd name="T9" fmla="*/ 0 h 11"/>
                  <a:gd name="T10" fmla="*/ 0 w 20"/>
                  <a:gd name="T11" fmla="*/ 0 h 11"/>
                  <a:gd name="T12" fmla="*/ 0 w 20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1">
                    <a:moveTo>
                      <a:pt x="0" y="0"/>
                    </a:moveTo>
                    <a:lnTo>
                      <a:pt x="12" y="11"/>
                    </a:lnTo>
                    <a:lnTo>
                      <a:pt x="20" y="8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3" name="Freeform 407">
              <a:extLst>
                <a:ext uri="{FF2B5EF4-FFF2-40B4-BE49-F238E27FC236}">
                  <a16:creationId xmlns:a16="http://schemas.microsoft.com/office/drawing/2014/main" id="{9D5A2B73-6B6A-4262-AA0C-139469D0A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106" y="3956047"/>
              <a:ext cx="230188" cy="182562"/>
            </a:xfrm>
            <a:custGeom>
              <a:avLst/>
              <a:gdLst>
                <a:gd name="T0" fmla="*/ 124 w 145"/>
                <a:gd name="T1" fmla="*/ 4 h 115"/>
                <a:gd name="T2" fmla="*/ 124 w 145"/>
                <a:gd name="T3" fmla="*/ 13 h 115"/>
                <a:gd name="T4" fmla="*/ 132 w 145"/>
                <a:gd name="T5" fmla="*/ 21 h 115"/>
                <a:gd name="T6" fmla="*/ 130 w 145"/>
                <a:gd name="T7" fmla="*/ 34 h 115"/>
                <a:gd name="T8" fmla="*/ 141 w 145"/>
                <a:gd name="T9" fmla="*/ 37 h 115"/>
                <a:gd name="T10" fmla="*/ 145 w 145"/>
                <a:gd name="T11" fmla="*/ 45 h 115"/>
                <a:gd name="T12" fmla="*/ 134 w 145"/>
                <a:gd name="T13" fmla="*/ 47 h 115"/>
                <a:gd name="T14" fmla="*/ 132 w 145"/>
                <a:gd name="T15" fmla="*/ 43 h 115"/>
                <a:gd name="T16" fmla="*/ 122 w 145"/>
                <a:gd name="T17" fmla="*/ 51 h 115"/>
                <a:gd name="T18" fmla="*/ 126 w 145"/>
                <a:gd name="T19" fmla="*/ 64 h 115"/>
                <a:gd name="T20" fmla="*/ 114 w 145"/>
                <a:gd name="T21" fmla="*/ 80 h 115"/>
                <a:gd name="T22" fmla="*/ 107 w 145"/>
                <a:gd name="T23" fmla="*/ 82 h 115"/>
                <a:gd name="T24" fmla="*/ 108 w 145"/>
                <a:gd name="T25" fmla="*/ 97 h 115"/>
                <a:gd name="T26" fmla="*/ 95 w 145"/>
                <a:gd name="T27" fmla="*/ 111 h 115"/>
                <a:gd name="T28" fmla="*/ 84 w 145"/>
                <a:gd name="T29" fmla="*/ 115 h 115"/>
                <a:gd name="T30" fmla="*/ 84 w 145"/>
                <a:gd name="T31" fmla="*/ 111 h 115"/>
                <a:gd name="T32" fmla="*/ 76 w 145"/>
                <a:gd name="T33" fmla="*/ 105 h 115"/>
                <a:gd name="T34" fmla="*/ 68 w 145"/>
                <a:gd name="T35" fmla="*/ 107 h 115"/>
                <a:gd name="T36" fmla="*/ 64 w 145"/>
                <a:gd name="T37" fmla="*/ 103 h 115"/>
                <a:gd name="T38" fmla="*/ 56 w 145"/>
                <a:gd name="T39" fmla="*/ 101 h 115"/>
                <a:gd name="T40" fmla="*/ 47 w 145"/>
                <a:gd name="T41" fmla="*/ 107 h 115"/>
                <a:gd name="T42" fmla="*/ 40 w 145"/>
                <a:gd name="T43" fmla="*/ 101 h 115"/>
                <a:gd name="T44" fmla="*/ 23 w 145"/>
                <a:gd name="T45" fmla="*/ 97 h 115"/>
                <a:gd name="T46" fmla="*/ 14 w 145"/>
                <a:gd name="T47" fmla="*/ 74 h 115"/>
                <a:gd name="T48" fmla="*/ 5 w 145"/>
                <a:gd name="T49" fmla="*/ 66 h 115"/>
                <a:gd name="T50" fmla="*/ 0 w 145"/>
                <a:gd name="T51" fmla="*/ 37 h 115"/>
                <a:gd name="T52" fmla="*/ 8 w 145"/>
                <a:gd name="T53" fmla="*/ 34 h 115"/>
                <a:gd name="T54" fmla="*/ 12 w 145"/>
                <a:gd name="T55" fmla="*/ 35 h 115"/>
                <a:gd name="T56" fmla="*/ 12 w 145"/>
                <a:gd name="T57" fmla="*/ 34 h 115"/>
                <a:gd name="T58" fmla="*/ 14 w 145"/>
                <a:gd name="T59" fmla="*/ 39 h 115"/>
                <a:gd name="T60" fmla="*/ 18 w 145"/>
                <a:gd name="T61" fmla="*/ 47 h 115"/>
                <a:gd name="T62" fmla="*/ 40 w 145"/>
                <a:gd name="T63" fmla="*/ 47 h 115"/>
                <a:gd name="T64" fmla="*/ 49 w 145"/>
                <a:gd name="T65" fmla="*/ 41 h 115"/>
                <a:gd name="T66" fmla="*/ 56 w 145"/>
                <a:gd name="T67" fmla="*/ 39 h 115"/>
                <a:gd name="T68" fmla="*/ 64 w 145"/>
                <a:gd name="T69" fmla="*/ 43 h 115"/>
                <a:gd name="T70" fmla="*/ 76 w 145"/>
                <a:gd name="T71" fmla="*/ 39 h 115"/>
                <a:gd name="T72" fmla="*/ 89 w 145"/>
                <a:gd name="T73" fmla="*/ 24 h 115"/>
                <a:gd name="T74" fmla="*/ 97 w 145"/>
                <a:gd name="T75" fmla="*/ 5 h 115"/>
                <a:gd name="T76" fmla="*/ 101 w 145"/>
                <a:gd name="T77" fmla="*/ 0 h 115"/>
                <a:gd name="T78" fmla="*/ 118 w 145"/>
                <a:gd name="T79" fmla="*/ 0 h 115"/>
                <a:gd name="T80" fmla="*/ 124 w 145"/>
                <a:gd name="T81" fmla="*/ 4 h 115"/>
                <a:gd name="T82" fmla="*/ 124 w 145"/>
                <a:gd name="T83" fmla="*/ 4 h 115"/>
                <a:gd name="T84" fmla="*/ 124 w 145"/>
                <a:gd name="T85" fmla="*/ 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5" h="115">
                  <a:moveTo>
                    <a:pt x="124" y="4"/>
                  </a:moveTo>
                  <a:lnTo>
                    <a:pt x="124" y="13"/>
                  </a:lnTo>
                  <a:lnTo>
                    <a:pt x="132" y="21"/>
                  </a:lnTo>
                  <a:lnTo>
                    <a:pt x="130" y="34"/>
                  </a:lnTo>
                  <a:lnTo>
                    <a:pt x="141" y="37"/>
                  </a:lnTo>
                  <a:lnTo>
                    <a:pt x="145" y="45"/>
                  </a:lnTo>
                  <a:lnTo>
                    <a:pt x="134" y="47"/>
                  </a:lnTo>
                  <a:lnTo>
                    <a:pt x="132" y="43"/>
                  </a:lnTo>
                  <a:lnTo>
                    <a:pt x="122" y="51"/>
                  </a:lnTo>
                  <a:lnTo>
                    <a:pt x="126" y="64"/>
                  </a:lnTo>
                  <a:lnTo>
                    <a:pt x="114" y="80"/>
                  </a:lnTo>
                  <a:lnTo>
                    <a:pt x="107" y="82"/>
                  </a:lnTo>
                  <a:lnTo>
                    <a:pt x="108" y="97"/>
                  </a:lnTo>
                  <a:lnTo>
                    <a:pt x="95" y="111"/>
                  </a:lnTo>
                  <a:lnTo>
                    <a:pt x="84" y="115"/>
                  </a:lnTo>
                  <a:lnTo>
                    <a:pt x="84" y="111"/>
                  </a:lnTo>
                  <a:lnTo>
                    <a:pt x="76" y="105"/>
                  </a:lnTo>
                  <a:lnTo>
                    <a:pt x="68" y="107"/>
                  </a:lnTo>
                  <a:lnTo>
                    <a:pt x="64" y="103"/>
                  </a:lnTo>
                  <a:lnTo>
                    <a:pt x="56" y="101"/>
                  </a:lnTo>
                  <a:lnTo>
                    <a:pt x="47" y="107"/>
                  </a:lnTo>
                  <a:lnTo>
                    <a:pt x="40" y="101"/>
                  </a:lnTo>
                  <a:lnTo>
                    <a:pt x="23" y="97"/>
                  </a:lnTo>
                  <a:lnTo>
                    <a:pt x="14" y="74"/>
                  </a:lnTo>
                  <a:lnTo>
                    <a:pt x="5" y="66"/>
                  </a:lnTo>
                  <a:lnTo>
                    <a:pt x="0" y="37"/>
                  </a:lnTo>
                  <a:lnTo>
                    <a:pt x="8" y="34"/>
                  </a:lnTo>
                  <a:lnTo>
                    <a:pt x="12" y="35"/>
                  </a:lnTo>
                  <a:lnTo>
                    <a:pt x="12" y="34"/>
                  </a:lnTo>
                  <a:lnTo>
                    <a:pt x="14" y="39"/>
                  </a:lnTo>
                  <a:lnTo>
                    <a:pt x="18" y="47"/>
                  </a:lnTo>
                  <a:lnTo>
                    <a:pt x="40" y="47"/>
                  </a:lnTo>
                  <a:lnTo>
                    <a:pt x="49" y="41"/>
                  </a:lnTo>
                  <a:lnTo>
                    <a:pt x="56" y="39"/>
                  </a:lnTo>
                  <a:lnTo>
                    <a:pt x="64" y="43"/>
                  </a:lnTo>
                  <a:lnTo>
                    <a:pt x="76" y="39"/>
                  </a:lnTo>
                  <a:lnTo>
                    <a:pt x="89" y="24"/>
                  </a:lnTo>
                  <a:lnTo>
                    <a:pt x="97" y="5"/>
                  </a:lnTo>
                  <a:lnTo>
                    <a:pt x="101" y="0"/>
                  </a:lnTo>
                  <a:lnTo>
                    <a:pt x="118" y="0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4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408">
              <a:extLst>
                <a:ext uri="{FF2B5EF4-FFF2-40B4-BE49-F238E27FC236}">
                  <a16:creationId xmlns:a16="http://schemas.microsoft.com/office/drawing/2014/main" id="{F5F045E7-800D-48D2-99F7-DDC16ECD2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8869" y="4060823"/>
              <a:ext cx="228600" cy="198437"/>
            </a:xfrm>
            <a:custGeom>
              <a:avLst/>
              <a:gdLst>
                <a:gd name="T0" fmla="*/ 144 w 144"/>
                <a:gd name="T1" fmla="*/ 125 h 125"/>
                <a:gd name="T2" fmla="*/ 142 w 144"/>
                <a:gd name="T3" fmla="*/ 94 h 125"/>
                <a:gd name="T4" fmla="*/ 138 w 144"/>
                <a:gd name="T5" fmla="*/ 89 h 125"/>
                <a:gd name="T6" fmla="*/ 136 w 144"/>
                <a:gd name="T7" fmla="*/ 83 h 125"/>
                <a:gd name="T8" fmla="*/ 142 w 144"/>
                <a:gd name="T9" fmla="*/ 77 h 125"/>
                <a:gd name="T10" fmla="*/ 140 w 144"/>
                <a:gd name="T11" fmla="*/ 29 h 125"/>
                <a:gd name="T12" fmla="*/ 138 w 144"/>
                <a:gd name="T13" fmla="*/ 29 h 125"/>
                <a:gd name="T14" fmla="*/ 126 w 144"/>
                <a:gd name="T15" fmla="*/ 27 h 125"/>
                <a:gd name="T16" fmla="*/ 113 w 144"/>
                <a:gd name="T17" fmla="*/ 17 h 125"/>
                <a:gd name="T18" fmla="*/ 88 w 144"/>
                <a:gd name="T19" fmla="*/ 13 h 125"/>
                <a:gd name="T20" fmla="*/ 81 w 144"/>
                <a:gd name="T21" fmla="*/ 17 h 125"/>
                <a:gd name="T22" fmla="*/ 81 w 144"/>
                <a:gd name="T23" fmla="*/ 21 h 125"/>
                <a:gd name="T24" fmla="*/ 59 w 144"/>
                <a:gd name="T25" fmla="*/ 40 h 125"/>
                <a:gd name="T26" fmla="*/ 52 w 144"/>
                <a:gd name="T27" fmla="*/ 35 h 125"/>
                <a:gd name="T28" fmla="*/ 50 w 144"/>
                <a:gd name="T29" fmla="*/ 29 h 125"/>
                <a:gd name="T30" fmla="*/ 42 w 144"/>
                <a:gd name="T31" fmla="*/ 23 h 125"/>
                <a:gd name="T32" fmla="*/ 42 w 144"/>
                <a:gd name="T33" fmla="*/ 11 h 125"/>
                <a:gd name="T34" fmla="*/ 40 w 144"/>
                <a:gd name="T35" fmla="*/ 4 h 125"/>
                <a:gd name="T36" fmla="*/ 29 w 144"/>
                <a:gd name="T37" fmla="*/ 4 h 125"/>
                <a:gd name="T38" fmla="*/ 19 w 144"/>
                <a:gd name="T39" fmla="*/ 0 h 125"/>
                <a:gd name="T40" fmla="*/ 15 w 144"/>
                <a:gd name="T41" fmla="*/ 0 h 125"/>
                <a:gd name="T42" fmla="*/ 8 w 144"/>
                <a:gd name="T43" fmla="*/ 4 h 125"/>
                <a:gd name="T44" fmla="*/ 4 w 144"/>
                <a:gd name="T45" fmla="*/ 4 h 125"/>
                <a:gd name="T46" fmla="*/ 0 w 144"/>
                <a:gd name="T47" fmla="*/ 11 h 125"/>
                <a:gd name="T48" fmla="*/ 8 w 144"/>
                <a:gd name="T49" fmla="*/ 13 h 125"/>
                <a:gd name="T50" fmla="*/ 15 w 144"/>
                <a:gd name="T51" fmla="*/ 23 h 125"/>
                <a:gd name="T52" fmla="*/ 19 w 144"/>
                <a:gd name="T53" fmla="*/ 25 h 125"/>
                <a:gd name="T54" fmla="*/ 33 w 144"/>
                <a:gd name="T55" fmla="*/ 25 h 125"/>
                <a:gd name="T56" fmla="*/ 36 w 144"/>
                <a:gd name="T57" fmla="*/ 27 h 125"/>
                <a:gd name="T58" fmla="*/ 33 w 144"/>
                <a:gd name="T59" fmla="*/ 33 h 125"/>
                <a:gd name="T60" fmla="*/ 12 w 144"/>
                <a:gd name="T61" fmla="*/ 31 h 125"/>
                <a:gd name="T62" fmla="*/ 12 w 144"/>
                <a:gd name="T63" fmla="*/ 33 h 125"/>
                <a:gd name="T64" fmla="*/ 19 w 144"/>
                <a:gd name="T65" fmla="*/ 38 h 125"/>
                <a:gd name="T66" fmla="*/ 21 w 144"/>
                <a:gd name="T67" fmla="*/ 50 h 125"/>
                <a:gd name="T68" fmla="*/ 31 w 144"/>
                <a:gd name="T69" fmla="*/ 54 h 125"/>
                <a:gd name="T70" fmla="*/ 33 w 144"/>
                <a:gd name="T71" fmla="*/ 48 h 125"/>
                <a:gd name="T72" fmla="*/ 38 w 144"/>
                <a:gd name="T73" fmla="*/ 46 h 125"/>
                <a:gd name="T74" fmla="*/ 52 w 144"/>
                <a:gd name="T75" fmla="*/ 54 h 125"/>
                <a:gd name="T76" fmla="*/ 65 w 144"/>
                <a:gd name="T77" fmla="*/ 60 h 125"/>
                <a:gd name="T78" fmla="*/ 77 w 144"/>
                <a:gd name="T79" fmla="*/ 62 h 125"/>
                <a:gd name="T80" fmla="*/ 88 w 144"/>
                <a:gd name="T81" fmla="*/ 63 h 125"/>
                <a:gd name="T82" fmla="*/ 102 w 144"/>
                <a:gd name="T83" fmla="*/ 75 h 125"/>
                <a:gd name="T84" fmla="*/ 103 w 144"/>
                <a:gd name="T85" fmla="*/ 89 h 125"/>
                <a:gd name="T86" fmla="*/ 109 w 144"/>
                <a:gd name="T87" fmla="*/ 92 h 125"/>
                <a:gd name="T88" fmla="*/ 111 w 144"/>
                <a:gd name="T89" fmla="*/ 100 h 125"/>
                <a:gd name="T90" fmla="*/ 113 w 144"/>
                <a:gd name="T91" fmla="*/ 110 h 125"/>
                <a:gd name="T92" fmla="*/ 126 w 144"/>
                <a:gd name="T93" fmla="*/ 110 h 125"/>
                <a:gd name="T94" fmla="*/ 134 w 144"/>
                <a:gd name="T95" fmla="*/ 118 h 125"/>
                <a:gd name="T96" fmla="*/ 144 w 144"/>
                <a:gd name="T97" fmla="*/ 125 h 125"/>
                <a:gd name="T98" fmla="*/ 144 w 144"/>
                <a:gd name="T99" fmla="*/ 125 h 125"/>
                <a:gd name="T100" fmla="*/ 144 w 144"/>
                <a:gd name="T10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4" h="125">
                  <a:moveTo>
                    <a:pt x="144" y="125"/>
                  </a:moveTo>
                  <a:lnTo>
                    <a:pt x="142" y="94"/>
                  </a:lnTo>
                  <a:lnTo>
                    <a:pt x="138" y="89"/>
                  </a:lnTo>
                  <a:lnTo>
                    <a:pt x="136" y="83"/>
                  </a:lnTo>
                  <a:lnTo>
                    <a:pt x="142" y="77"/>
                  </a:lnTo>
                  <a:lnTo>
                    <a:pt x="140" y="29"/>
                  </a:lnTo>
                  <a:lnTo>
                    <a:pt x="138" y="29"/>
                  </a:lnTo>
                  <a:lnTo>
                    <a:pt x="126" y="27"/>
                  </a:lnTo>
                  <a:lnTo>
                    <a:pt x="113" y="17"/>
                  </a:lnTo>
                  <a:lnTo>
                    <a:pt x="88" y="13"/>
                  </a:lnTo>
                  <a:lnTo>
                    <a:pt x="81" y="17"/>
                  </a:lnTo>
                  <a:lnTo>
                    <a:pt x="81" y="21"/>
                  </a:lnTo>
                  <a:lnTo>
                    <a:pt x="59" y="40"/>
                  </a:lnTo>
                  <a:lnTo>
                    <a:pt x="52" y="35"/>
                  </a:lnTo>
                  <a:lnTo>
                    <a:pt x="50" y="29"/>
                  </a:lnTo>
                  <a:lnTo>
                    <a:pt x="42" y="23"/>
                  </a:lnTo>
                  <a:lnTo>
                    <a:pt x="42" y="11"/>
                  </a:lnTo>
                  <a:lnTo>
                    <a:pt x="40" y="4"/>
                  </a:lnTo>
                  <a:lnTo>
                    <a:pt x="29" y="4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15" y="23"/>
                  </a:lnTo>
                  <a:lnTo>
                    <a:pt x="19" y="25"/>
                  </a:lnTo>
                  <a:lnTo>
                    <a:pt x="33" y="25"/>
                  </a:lnTo>
                  <a:lnTo>
                    <a:pt x="36" y="27"/>
                  </a:lnTo>
                  <a:lnTo>
                    <a:pt x="33" y="33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9" y="38"/>
                  </a:lnTo>
                  <a:lnTo>
                    <a:pt x="21" y="50"/>
                  </a:lnTo>
                  <a:lnTo>
                    <a:pt x="31" y="54"/>
                  </a:lnTo>
                  <a:lnTo>
                    <a:pt x="33" y="48"/>
                  </a:lnTo>
                  <a:lnTo>
                    <a:pt x="38" y="46"/>
                  </a:lnTo>
                  <a:lnTo>
                    <a:pt x="52" y="54"/>
                  </a:lnTo>
                  <a:lnTo>
                    <a:pt x="65" y="60"/>
                  </a:lnTo>
                  <a:lnTo>
                    <a:pt x="77" y="62"/>
                  </a:lnTo>
                  <a:lnTo>
                    <a:pt x="88" y="63"/>
                  </a:lnTo>
                  <a:lnTo>
                    <a:pt x="102" y="75"/>
                  </a:lnTo>
                  <a:lnTo>
                    <a:pt x="103" y="89"/>
                  </a:lnTo>
                  <a:lnTo>
                    <a:pt x="109" y="92"/>
                  </a:lnTo>
                  <a:lnTo>
                    <a:pt x="111" y="100"/>
                  </a:lnTo>
                  <a:lnTo>
                    <a:pt x="113" y="110"/>
                  </a:lnTo>
                  <a:lnTo>
                    <a:pt x="126" y="110"/>
                  </a:lnTo>
                  <a:lnTo>
                    <a:pt x="134" y="118"/>
                  </a:lnTo>
                  <a:lnTo>
                    <a:pt x="144" y="125"/>
                  </a:lnTo>
                  <a:lnTo>
                    <a:pt x="144" y="125"/>
                  </a:lnTo>
                  <a:lnTo>
                    <a:pt x="144" y="12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409">
              <a:extLst>
                <a:ext uri="{FF2B5EF4-FFF2-40B4-BE49-F238E27FC236}">
                  <a16:creationId xmlns:a16="http://schemas.microsoft.com/office/drawing/2014/main" id="{EC1F6D60-5177-49D1-9C34-65B204E08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393" y="3244848"/>
              <a:ext cx="19050" cy="9525"/>
            </a:xfrm>
            <a:custGeom>
              <a:avLst/>
              <a:gdLst>
                <a:gd name="T0" fmla="*/ 2 w 12"/>
                <a:gd name="T1" fmla="*/ 6 h 6"/>
                <a:gd name="T2" fmla="*/ 0 w 12"/>
                <a:gd name="T3" fmla="*/ 2 h 6"/>
                <a:gd name="T4" fmla="*/ 4 w 12"/>
                <a:gd name="T5" fmla="*/ 2 h 6"/>
                <a:gd name="T6" fmla="*/ 8 w 12"/>
                <a:gd name="T7" fmla="*/ 0 h 6"/>
                <a:gd name="T8" fmla="*/ 12 w 12"/>
                <a:gd name="T9" fmla="*/ 2 h 6"/>
                <a:gd name="T10" fmla="*/ 8 w 12"/>
                <a:gd name="T11" fmla="*/ 6 h 6"/>
                <a:gd name="T12" fmla="*/ 2 w 12"/>
                <a:gd name="T13" fmla="*/ 6 h 6"/>
                <a:gd name="T14" fmla="*/ 2 w 12"/>
                <a:gd name="T15" fmla="*/ 6 h 6"/>
                <a:gd name="T16" fmla="*/ 2 w 1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2" y="6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8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410">
              <a:extLst>
                <a:ext uri="{FF2B5EF4-FFF2-40B4-BE49-F238E27FC236}">
                  <a16:creationId xmlns:a16="http://schemas.microsoft.com/office/drawing/2014/main" id="{DF4B9389-2EF4-41B9-9626-1AE95CB99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219" y="3101973"/>
              <a:ext cx="76200" cy="120650"/>
            </a:xfrm>
            <a:custGeom>
              <a:avLst/>
              <a:gdLst>
                <a:gd name="T0" fmla="*/ 2 w 48"/>
                <a:gd name="T1" fmla="*/ 17 h 76"/>
                <a:gd name="T2" fmla="*/ 12 w 48"/>
                <a:gd name="T3" fmla="*/ 5 h 76"/>
                <a:gd name="T4" fmla="*/ 34 w 48"/>
                <a:gd name="T5" fmla="*/ 0 h 76"/>
                <a:gd name="T6" fmla="*/ 36 w 48"/>
                <a:gd name="T7" fmla="*/ 7 h 76"/>
                <a:gd name="T8" fmla="*/ 44 w 48"/>
                <a:gd name="T9" fmla="*/ 21 h 76"/>
                <a:gd name="T10" fmla="*/ 44 w 48"/>
                <a:gd name="T11" fmla="*/ 32 h 76"/>
                <a:gd name="T12" fmla="*/ 48 w 48"/>
                <a:gd name="T13" fmla="*/ 50 h 76"/>
                <a:gd name="T14" fmla="*/ 46 w 48"/>
                <a:gd name="T15" fmla="*/ 55 h 76"/>
                <a:gd name="T16" fmla="*/ 44 w 48"/>
                <a:gd name="T17" fmla="*/ 59 h 76"/>
                <a:gd name="T18" fmla="*/ 42 w 48"/>
                <a:gd name="T19" fmla="*/ 63 h 76"/>
                <a:gd name="T20" fmla="*/ 36 w 48"/>
                <a:gd name="T21" fmla="*/ 65 h 76"/>
                <a:gd name="T22" fmla="*/ 31 w 48"/>
                <a:gd name="T23" fmla="*/ 69 h 76"/>
                <a:gd name="T24" fmla="*/ 25 w 48"/>
                <a:gd name="T25" fmla="*/ 71 h 76"/>
                <a:gd name="T26" fmla="*/ 16 w 48"/>
                <a:gd name="T27" fmla="*/ 75 h 76"/>
                <a:gd name="T28" fmla="*/ 12 w 48"/>
                <a:gd name="T29" fmla="*/ 76 h 76"/>
                <a:gd name="T30" fmla="*/ 6 w 48"/>
                <a:gd name="T31" fmla="*/ 76 h 76"/>
                <a:gd name="T32" fmla="*/ 0 w 48"/>
                <a:gd name="T33" fmla="*/ 67 h 76"/>
                <a:gd name="T34" fmla="*/ 4 w 48"/>
                <a:gd name="T35" fmla="*/ 65 h 76"/>
                <a:gd name="T36" fmla="*/ 6 w 48"/>
                <a:gd name="T37" fmla="*/ 57 h 76"/>
                <a:gd name="T38" fmla="*/ 6 w 48"/>
                <a:gd name="T39" fmla="*/ 52 h 76"/>
                <a:gd name="T40" fmla="*/ 4 w 48"/>
                <a:gd name="T41" fmla="*/ 38 h 76"/>
                <a:gd name="T42" fmla="*/ 2 w 48"/>
                <a:gd name="T43" fmla="*/ 32 h 76"/>
                <a:gd name="T44" fmla="*/ 6 w 48"/>
                <a:gd name="T45" fmla="*/ 28 h 76"/>
                <a:gd name="T46" fmla="*/ 8 w 48"/>
                <a:gd name="T47" fmla="*/ 21 h 76"/>
                <a:gd name="T48" fmla="*/ 0 w 48"/>
                <a:gd name="T49" fmla="*/ 15 h 76"/>
                <a:gd name="T50" fmla="*/ 2 w 48"/>
                <a:gd name="T51" fmla="*/ 17 h 76"/>
                <a:gd name="T52" fmla="*/ 2 w 48"/>
                <a:gd name="T53" fmla="*/ 17 h 76"/>
                <a:gd name="T54" fmla="*/ 2 w 48"/>
                <a:gd name="T55" fmla="*/ 1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76">
                  <a:moveTo>
                    <a:pt x="2" y="17"/>
                  </a:moveTo>
                  <a:lnTo>
                    <a:pt x="12" y="5"/>
                  </a:lnTo>
                  <a:lnTo>
                    <a:pt x="34" y="0"/>
                  </a:lnTo>
                  <a:lnTo>
                    <a:pt x="36" y="7"/>
                  </a:lnTo>
                  <a:lnTo>
                    <a:pt x="44" y="21"/>
                  </a:lnTo>
                  <a:lnTo>
                    <a:pt x="44" y="32"/>
                  </a:lnTo>
                  <a:lnTo>
                    <a:pt x="48" y="50"/>
                  </a:lnTo>
                  <a:lnTo>
                    <a:pt x="46" y="55"/>
                  </a:lnTo>
                  <a:lnTo>
                    <a:pt x="44" y="59"/>
                  </a:lnTo>
                  <a:lnTo>
                    <a:pt x="42" y="63"/>
                  </a:lnTo>
                  <a:lnTo>
                    <a:pt x="36" y="65"/>
                  </a:lnTo>
                  <a:lnTo>
                    <a:pt x="31" y="69"/>
                  </a:lnTo>
                  <a:lnTo>
                    <a:pt x="25" y="71"/>
                  </a:lnTo>
                  <a:lnTo>
                    <a:pt x="16" y="75"/>
                  </a:lnTo>
                  <a:lnTo>
                    <a:pt x="12" y="76"/>
                  </a:lnTo>
                  <a:lnTo>
                    <a:pt x="6" y="76"/>
                  </a:lnTo>
                  <a:lnTo>
                    <a:pt x="0" y="67"/>
                  </a:lnTo>
                  <a:lnTo>
                    <a:pt x="4" y="65"/>
                  </a:lnTo>
                  <a:lnTo>
                    <a:pt x="6" y="57"/>
                  </a:lnTo>
                  <a:lnTo>
                    <a:pt x="6" y="52"/>
                  </a:lnTo>
                  <a:lnTo>
                    <a:pt x="4" y="38"/>
                  </a:lnTo>
                  <a:lnTo>
                    <a:pt x="2" y="32"/>
                  </a:lnTo>
                  <a:lnTo>
                    <a:pt x="6" y="28"/>
                  </a:lnTo>
                  <a:lnTo>
                    <a:pt x="8" y="2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411">
              <a:extLst>
                <a:ext uri="{FF2B5EF4-FFF2-40B4-BE49-F238E27FC236}">
                  <a16:creationId xmlns:a16="http://schemas.microsoft.com/office/drawing/2014/main" id="{F7463598-C72A-4C40-9177-5DA2CEB1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80" y="3098798"/>
              <a:ext cx="11113" cy="9525"/>
            </a:xfrm>
            <a:custGeom>
              <a:avLst/>
              <a:gdLst>
                <a:gd name="T0" fmla="*/ 0 w 7"/>
                <a:gd name="T1" fmla="*/ 6 h 6"/>
                <a:gd name="T2" fmla="*/ 0 w 7"/>
                <a:gd name="T3" fmla="*/ 4 h 6"/>
                <a:gd name="T4" fmla="*/ 3 w 7"/>
                <a:gd name="T5" fmla="*/ 0 h 6"/>
                <a:gd name="T6" fmla="*/ 7 w 7"/>
                <a:gd name="T7" fmla="*/ 0 h 6"/>
                <a:gd name="T8" fmla="*/ 5 w 7"/>
                <a:gd name="T9" fmla="*/ 6 h 6"/>
                <a:gd name="T10" fmla="*/ 0 w 7"/>
                <a:gd name="T11" fmla="*/ 6 h 6"/>
                <a:gd name="T12" fmla="*/ 0 w 7"/>
                <a:gd name="T13" fmla="*/ 6 h 6"/>
                <a:gd name="T14" fmla="*/ 0 w 7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7" y="0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412">
              <a:extLst>
                <a:ext uri="{FF2B5EF4-FFF2-40B4-BE49-F238E27FC236}">
                  <a16:creationId xmlns:a16="http://schemas.microsoft.com/office/drawing/2014/main" id="{C90CA1F1-1CA2-4CE4-AA55-49AB174C1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80" y="3082923"/>
              <a:ext cx="20638" cy="15875"/>
            </a:xfrm>
            <a:custGeom>
              <a:avLst/>
              <a:gdLst>
                <a:gd name="T0" fmla="*/ 0 w 13"/>
                <a:gd name="T1" fmla="*/ 8 h 10"/>
                <a:gd name="T2" fmla="*/ 0 w 13"/>
                <a:gd name="T3" fmla="*/ 0 h 10"/>
                <a:gd name="T4" fmla="*/ 8 w 13"/>
                <a:gd name="T5" fmla="*/ 0 h 10"/>
                <a:gd name="T6" fmla="*/ 13 w 13"/>
                <a:gd name="T7" fmla="*/ 4 h 10"/>
                <a:gd name="T8" fmla="*/ 10 w 13"/>
                <a:gd name="T9" fmla="*/ 8 h 10"/>
                <a:gd name="T10" fmla="*/ 2 w 13"/>
                <a:gd name="T11" fmla="*/ 10 h 10"/>
                <a:gd name="T12" fmla="*/ 0 w 13"/>
                <a:gd name="T13" fmla="*/ 8 h 10"/>
                <a:gd name="T14" fmla="*/ 0 w 13"/>
                <a:gd name="T15" fmla="*/ 8 h 10"/>
                <a:gd name="T16" fmla="*/ 0 w 13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0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3" y="4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413">
              <a:extLst>
                <a:ext uri="{FF2B5EF4-FFF2-40B4-BE49-F238E27FC236}">
                  <a16:creationId xmlns:a16="http://schemas.microsoft.com/office/drawing/2014/main" id="{B42B78BA-0F09-4BC4-868B-5ABE0FB73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455" y="3068636"/>
              <a:ext cx="12700" cy="11112"/>
            </a:xfrm>
            <a:custGeom>
              <a:avLst/>
              <a:gdLst>
                <a:gd name="T0" fmla="*/ 0 w 8"/>
                <a:gd name="T1" fmla="*/ 5 h 7"/>
                <a:gd name="T2" fmla="*/ 0 w 8"/>
                <a:gd name="T3" fmla="*/ 3 h 7"/>
                <a:gd name="T4" fmla="*/ 4 w 8"/>
                <a:gd name="T5" fmla="*/ 0 h 7"/>
                <a:gd name="T6" fmla="*/ 8 w 8"/>
                <a:gd name="T7" fmla="*/ 2 h 7"/>
                <a:gd name="T8" fmla="*/ 5 w 8"/>
                <a:gd name="T9" fmla="*/ 7 h 7"/>
                <a:gd name="T10" fmla="*/ 0 w 8"/>
                <a:gd name="T11" fmla="*/ 5 h 7"/>
                <a:gd name="T12" fmla="*/ 0 w 8"/>
                <a:gd name="T13" fmla="*/ 5 h 7"/>
                <a:gd name="T14" fmla="*/ 0 w 8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0" y="5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414">
              <a:extLst>
                <a:ext uri="{FF2B5EF4-FFF2-40B4-BE49-F238E27FC236}">
                  <a16:creationId xmlns:a16="http://schemas.microsoft.com/office/drawing/2014/main" id="{E8677ADD-1E36-4970-9F94-B0FBA8383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7" y="2957511"/>
              <a:ext cx="279400" cy="231775"/>
            </a:xfrm>
            <a:custGeom>
              <a:avLst/>
              <a:gdLst>
                <a:gd name="T0" fmla="*/ 176 w 176"/>
                <a:gd name="T1" fmla="*/ 31 h 146"/>
                <a:gd name="T2" fmla="*/ 172 w 176"/>
                <a:gd name="T3" fmla="*/ 43 h 146"/>
                <a:gd name="T4" fmla="*/ 158 w 176"/>
                <a:gd name="T5" fmla="*/ 48 h 146"/>
                <a:gd name="T6" fmla="*/ 151 w 176"/>
                <a:gd name="T7" fmla="*/ 50 h 146"/>
                <a:gd name="T8" fmla="*/ 141 w 176"/>
                <a:gd name="T9" fmla="*/ 58 h 146"/>
                <a:gd name="T10" fmla="*/ 141 w 176"/>
                <a:gd name="T11" fmla="*/ 62 h 146"/>
                <a:gd name="T12" fmla="*/ 133 w 176"/>
                <a:gd name="T13" fmla="*/ 69 h 146"/>
                <a:gd name="T14" fmla="*/ 133 w 176"/>
                <a:gd name="T15" fmla="*/ 83 h 146"/>
                <a:gd name="T16" fmla="*/ 135 w 176"/>
                <a:gd name="T17" fmla="*/ 98 h 146"/>
                <a:gd name="T18" fmla="*/ 127 w 176"/>
                <a:gd name="T19" fmla="*/ 106 h 146"/>
                <a:gd name="T20" fmla="*/ 126 w 176"/>
                <a:gd name="T21" fmla="*/ 116 h 146"/>
                <a:gd name="T22" fmla="*/ 116 w 176"/>
                <a:gd name="T23" fmla="*/ 120 h 146"/>
                <a:gd name="T24" fmla="*/ 110 w 176"/>
                <a:gd name="T25" fmla="*/ 125 h 146"/>
                <a:gd name="T26" fmla="*/ 104 w 176"/>
                <a:gd name="T27" fmla="*/ 127 h 146"/>
                <a:gd name="T28" fmla="*/ 102 w 176"/>
                <a:gd name="T29" fmla="*/ 133 h 146"/>
                <a:gd name="T30" fmla="*/ 95 w 176"/>
                <a:gd name="T31" fmla="*/ 139 h 146"/>
                <a:gd name="T32" fmla="*/ 85 w 176"/>
                <a:gd name="T33" fmla="*/ 137 h 146"/>
                <a:gd name="T34" fmla="*/ 77 w 176"/>
                <a:gd name="T35" fmla="*/ 135 h 146"/>
                <a:gd name="T36" fmla="*/ 64 w 176"/>
                <a:gd name="T37" fmla="*/ 139 h 146"/>
                <a:gd name="T38" fmla="*/ 56 w 176"/>
                <a:gd name="T39" fmla="*/ 146 h 146"/>
                <a:gd name="T40" fmla="*/ 48 w 176"/>
                <a:gd name="T41" fmla="*/ 145 h 146"/>
                <a:gd name="T42" fmla="*/ 46 w 176"/>
                <a:gd name="T43" fmla="*/ 143 h 146"/>
                <a:gd name="T44" fmla="*/ 41 w 176"/>
                <a:gd name="T45" fmla="*/ 139 h 146"/>
                <a:gd name="T46" fmla="*/ 35 w 176"/>
                <a:gd name="T47" fmla="*/ 127 h 146"/>
                <a:gd name="T48" fmla="*/ 29 w 176"/>
                <a:gd name="T49" fmla="*/ 125 h 146"/>
                <a:gd name="T50" fmla="*/ 25 w 176"/>
                <a:gd name="T51" fmla="*/ 128 h 146"/>
                <a:gd name="T52" fmla="*/ 27 w 176"/>
                <a:gd name="T53" fmla="*/ 118 h 146"/>
                <a:gd name="T54" fmla="*/ 31 w 176"/>
                <a:gd name="T55" fmla="*/ 112 h 146"/>
                <a:gd name="T56" fmla="*/ 35 w 176"/>
                <a:gd name="T57" fmla="*/ 95 h 146"/>
                <a:gd name="T58" fmla="*/ 31 w 176"/>
                <a:gd name="T59" fmla="*/ 82 h 146"/>
                <a:gd name="T60" fmla="*/ 35 w 176"/>
                <a:gd name="T61" fmla="*/ 76 h 146"/>
                <a:gd name="T62" fmla="*/ 35 w 176"/>
                <a:gd name="T63" fmla="*/ 60 h 146"/>
                <a:gd name="T64" fmla="*/ 39 w 176"/>
                <a:gd name="T65" fmla="*/ 55 h 146"/>
                <a:gd name="T66" fmla="*/ 41 w 176"/>
                <a:gd name="T67" fmla="*/ 43 h 146"/>
                <a:gd name="T68" fmla="*/ 35 w 176"/>
                <a:gd name="T69" fmla="*/ 35 h 146"/>
                <a:gd name="T70" fmla="*/ 29 w 176"/>
                <a:gd name="T71" fmla="*/ 37 h 146"/>
                <a:gd name="T72" fmla="*/ 15 w 176"/>
                <a:gd name="T73" fmla="*/ 39 h 146"/>
                <a:gd name="T74" fmla="*/ 8 w 176"/>
                <a:gd name="T75" fmla="*/ 37 h 146"/>
                <a:gd name="T76" fmla="*/ 8 w 176"/>
                <a:gd name="T77" fmla="*/ 29 h 146"/>
                <a:gd name="T78" fmla="*/ 0 w 176"/>
                <a:gd name="T79" fmla="*/ 17 h 146"/>
                <a:gd name="T80" fmla="*/ 4 w 176"/>
                <a:gd name="T81" fmla="*/ 10 h 146"/>
                <a:gd name="T82" fmla="*/ 14 w 176"/>
                <a:gd name="T83" fmla="*/ 6 h 146"/>
                <a:gd name="T84" fmla="*/ 15 w 176"/>
                <a:gd name="T85" fmla="*/ 0 h 146"/>
                <a:gd name="T86" fmla="*/ 23 w 176"/>
                <a:gd name="T87" fmla="*/ 0 h 146"/>
                <a:gd name="T88" fmla="*/ 25 w 176"/>
                <a:gd name="T89" fmla="*/ 4 h 146"/>
                <a:gd name="T90" fmla="*/ 44 w 176"/>
                <a:gd name="T91" fmla="*/ 4 h 146"/>
                <a:gd name="T92" fmla="*/ 48 w 176"/>
                <a:gd name="T93" fmla="*/ 2 h 146"/>
                <a:gd name="T94" fmla="*/ 56 w 176"/>
                <a:gd name="T95" fmla="*/ 2 h 146"/>
                <a:gd name="T96" fmla="*/ 69 w 176"/>
                <a:gd name="T97" fmla="*/ 6 h 146"/>
                <a:gd name="T98" fmla="*/ 79 w 176"/>
                <a:gd name="T99" fmla="*/ 4 h 146"/>
                <a:gd name="T100" fmla="*/ 95 w 176"/>
                <a:gd name="T101" fmla="*/ 8 h 146"/>
                <a:gd name="T102" fmla="*/ 110 w 176"/>
                <a:gd name="T103" fmla="*/ 8 h 146"/>
                <a:gd name="T104" fmla="*/ 122 w 176"/>
                <a:gd name="T105" fmla="*/ 15 h 146"/>
                <a:gd name="T106" fmla="*/ 126 w 176"/>
                <a:gd name="T107" fmla="*/ 15 h 146"/>
                <a:gd name="T108" fmla="*/ 131 w 176"/>
                <a:gd name="T109" fmla="*/ 19 h 146"/>
                <a:gd name="T110" fmla="*/ 149 w 176"/>
                <a:gd name="T111" fmla="*/ 19 h 146"/>
                <a:gd name="T112" fmla="*/ 152 w 176"/>
                <a:gd name="T113" fmla="*/ 21 h 146"/>
                <a:gd name="T114" fmla="*/ 158 w 176"/>
                <a:gd name="T115" fmla="*/ 23 h 146"/>
                <a:gd name="T116" fmla="*/ 173 w 176"/>
                <a:gd name="T117" fmla="*/ 23 h 146"/>
                <a:gd name="T118" fmla="*/ 176 w 176"/>
                <a:gd name="T119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" h="146">
                  <a:moveTo>
                    <a:pt x="176" y="31"/>
                  </a:moveTo>
                  <a:lnTo>
                    <a:pt x="172" y="43"/>
                  </a:lnTo>
                  <a:lnTo>
                    <a:pt x="158" y="48"/>
                  </a:lnTo>
                  <a:lnTo>
                    <a:pt x="151" y="50"/>
                  </a:lnTo>
                  <a:lnTo>
                    <a:pt x="141" y="58"/>
                  </a:lnTo>
                  <a:lnTo>
                    <a:pt x="141" y="62"/>
                  </a:lnTo>
                  <a:lnTo>
                    <a:pt x="133" y="69"/>
                  </a:lnTo>
                  <a:lnTo>
                    <a:pt x="133" y="83"/>
                  </a:lnTo>
                  <a:lnTo>
                    <a:pt x="135" y="98"/>
                  </a:lnTo>
                  <a:lnTo>
                    <a:pt x="127" y="106"/>
                  </a:lnTo>
                  <a:lnTo>
                    <a:pt x="126" y="116"/>
                  </a:lnTo>
                  <a:lnTo>
                    <a:pt x="116" y="120"/>
                  </a:lnTo>
                  <a:lnTo>
                    <a:pt x="110" y="125"/>
                  </a:lnTo>
                  <a:lnTo>
                    <a:pt x="104" y="127"/>
                  </a:lnTo>
                  <a:lnTo>
                    <a:pt x="102" y="133"/>
                  </a:lnTo>
                  <a:lnTo>
                    <a:pt x="95" y="139"/>
                  </a:lnTo>
                  <a:lnTo>
                    <a:pt x="85" y="137"/>
                  </a:lnTo>
                  <a:lnTo>
                    <a:pt x="77" y="135"/>
                  </a:lnTo>
                  <a:lnTo>
                    <a:pt x="64" y="139"/>
                  </a:lnTo>
                  <a:lnTo>
                    <a:pt x="56" y="146"/>
                  </a:lnTo>
                  <a:lnTo>
                    <a:pt x="48" y="145"/>
                  </a:lnTo>
                  <a:lnTo>
                    <a:pt x="46" y="143"/>
                  </a:lnTo>
                  <a:lnTo>
                    <a:pt x="41" y="139"/>
                  </a:lnTo>
                  <a:lnTo>
                    <a:pt x="35" y="127"/>
                  </a:lnTo>
                  <a:lnTo>
                    <a:pt x="29" y="125"/>
                  </a:lnTo>
                  <a:lnTo>
                    <a:pt x="25" y="128"/>
                  </a:lnTo>
                  <a:lnTo>
                    <a:pt x="27" y="118"/>
                  </a:lnTo>
                  <a:lnTo>
                    <a:pt x="31" y="112"/>
                  </a:lnTo>
                  <a:lnTo>
                    <a:pt x="35" y="95"/>
                  </a:lnTo>
                  <a:lnTo>
                    <a:pt x="31" y="82"/>
                  </a:lnTo>
                  <a:lnTo>
                    <a:pt x="35" y="76"/>
                  </a:lnTo>
                  <a:lnTo>
                    <a:pt x="35" y="60"/>
                  </a:lnTo>
                  <a:lnTo>
                    <a:pt x="39" y="55"/>
                  </a:lnTo>
                  <a:lnTo>
                    <a:pt x="41" y="43"/>
                  </a:lnTo>
                  <a:lnTo>
                    <a:pt x="35" y="35"/>
                  </a:lnTo>
                  <a:lnTo>
                    <a:pt x="29" y="37"/>
                  </a:lnTo>
                  <a:lnTo>
                    <a:pt x="15" y="39"/>
                  </a:lnTo>
                  <a:lnTo>
                    <a:pt x="8" y="37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4" y="10"/>
                  </a:lnTo>
                  <a:lnTo>
                    <a:pt x="14" y="6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25" y="4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6" y="2"/>
                  </a:lnTo>
                  <a:lnTo>
                    <a:pt x="69" y="6"/>
                  </a:lnTo>
                  <a:lnTo>
                    <a:pt x="79" y="4"/>
                  </a:lnTo>
                  <a:lnTo>
                    <a:pt x="95" y="8"/>
                  </a:lnTo>
                  <a:lnTo>
                    <a:pt x="110" y="8"/>
                  </a:lnTo>
                  <a:lnTo>
                    <a:pt x="122" y="15"/>
                  </a:lnTo>
                  <a:lnTo>
                    <a:pt x="126" y="15"/>
                  </a:lnTo>
                  <a:lnTo>
                    <a:pt x="131" y="19"/>
                  </a:lnTo>
                  <a:lnTo>
                    <a:pt x="149" y="19"/>
                  </a:lnTo>
                  <a:lnTo>
                    <a:pt x="152" y="21"/>
                  </a:lnTo>
                  <a:lnTo>
                    <a:pt x="158" y="23"/>
                  </a:lnTo>
                  <a:lnTo>
                    <a:pt x="173" y="23"/>
                  </a:lnTo>
                  <a:lnTo>
                    <a:pt x="176" y="3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415">
              <a:extLst>
                <a:ext uri="{FF2B5EF4-FFF2-40B4-BE49-F238E27FC236}">
                  <a16:creationId xmlns:a16="http://schemas.microsoft.com/office/drawing/2014/main" id="{E7A71FBE-187C-421B-B402-F7CEB55C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9" y="3392485"/>
              <a:ext cx="6350" cy="4762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4 w 4"/>
                <a:gd name="T5" fmla="*/ 1 h 3"/>
                <a:gd name="T6" fmla="*/ 2 w 4"/>
                <a:gd name="T7" fmla="*/ 3 h 3"/>
                <a:gd name="T8" fmla="*/ 0 w 4"/>
                <a:gd name="T9" fmla="*/ 1 h 3"/>
                <a:gd name="T10" fmla="*/ 0 w 4"/>
                <a:gd name="T11" fmla="*/ 1 h 3"/>
                <a:gd name="T12" fmla="*/ 0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416">
              <a:extLst>
                <a:ext uri="{FF2B5EF4-FFF2-40B4-BE49-F238E27FC236}">
                  <a16:creationId xmlns:a16="http://schemas.microsoft.com/office/drawing/2014/main" id="{35965D0E-6FB4-4D89-B990-AC8BEA0D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6" y="3406772"/>
              <a:ext cx="12700" cy="4762"/>
            </a:xfrm>
            <a:custGeom>
              <a:avLst/>
              <a:gdLst>
                <a:gd name="T0" fmla="*/ 0 w 8"/>
                <a:gd name="T1" fmla="*/ 2 h 3"/>
                <a:gd name="T2" fmla="*/ 2 w 8"/>
                <a:gd name="T3" fmla="*/ 0 h 3"/>
                <a:gd name="T4" fmla="*/ 8 w 8"/>
                <a:gd name="T5" fmla="*/ 2 h 3"/>
                <a:gd name="T6" fmla="*/ 4 w 8"/>
                <a:gd name="T7" fmla="*/ 3 h 3"/>
                <a:gd name="T8" fmla="*/ 0 w 8"/>
                <a:gd name="T9" fmla="*/ 2 h 3"/>
                <a:gd name="T10" fmla="*/ 0 w 8"/>
                <a:gd name="T11" fmla="*/ 2 h 3"/>
                <a:gd name="T12" fmla="*/ 0 w 8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0" y="2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417">
              <a:extLst>
                <a:ext uri="{FF2B5EF4-FFF2-40B4-BE49-F238E27FC236}">
                  <a16:creationId xmlns:a16="http://schemas.microsoft.com/office/drawing/2014/main" id="{F133BA9E-E08C-478C-8A6C-A762ABD4F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442" y="3400423"/>
              <a:ext cx="6350" cy="9525"/>
            </a:xfrm>
            <a:custGeom>
              <a:avLst/>
              <a:gdLst>
                <a:gd name="T0" fmla="*/ 0 w 4"/>
                <a:gd name="T1" fmla="*/ 4 h 6"/>
                <a:gd name="T2" fmla="*/ 0 w 4"/>
                <a:gd name="T3" fmla="*/ 2 h 6"/>
                <a:gd name="T4" fmla="*/ 4 w 4"/>
                <a:gd name="T5" fmla="*/ 0 h 6"/>
                <a:gd name="T6" fmla="*/ 4 w 4"/>
                <a:gd name="T7" fmla="*/ 4 h 6"/>
                <a:gd name="T8" fmla="*/ 2 w 4"/>
                <a:gd name="T9" fmla="*/ 6 h 6"/>
                <a:gd name="T10" fmla="*/ 0 w 4"/>
                <a:gd name="T11" fmla="*/ 4 h 6"/>
                <a:gd name="T12" fmla="*/ 0 w 4"/>
                <a:gd name="T13" fmla="*/ 4 h 6"/>
                <a:gd name="T14" fmla="*/ 0 w 4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418">
              <a:extLst>
                <a:ext uri="{FF2B5EF4-FFF2-40B4-BE49-F238E27FC236}">
                  <a16:creationId xmlns:a16="http://schemas.microsoft.com/office/drawing/2014/main" id="{5310A871-9732-44BA-AF93-2D9ECD155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30" y="3395660"/>
              <a:ext cx="11113" cy="11112"/>
            </a:xfrm>
            <a:custGeom>
              <a:avLst/>
              <a:gdLst>
                <a:gd name="T0" fmla="*/ 0 w 7"/>
                <a:gd name="T1" fmla="*/ 2 h 7"/>
                <a:gd name="T2" fmla="*/ 2 w 7"/>
                <a:gd name="T3" fmla="*/ 0 h 7"/>
                <a:gd name="T4" fmla="*/ 7 w 7"/>
                <a:gd name="T5" fmla="*/ 2 h 7"/>
                <a:gd name="T6" fmla="*/ 7 w 7"/>
                <a:gd name="T7" fmla="*/ 5 h 7"/>
                <a:gd name="T8" fmla="*/ 0 w 7"/>
                <a:gd name="T9" fmla="*/ 7 h 7"/>
                <a:gd name="T10" fmla="*/ 0 w 7"/>
                <a:gd name="T11" fmla="*/ 2 h 7"/>
                <a:gd name="T12" fmla="*/ 0 w 7"/>
                <a:gd name="T13" fmla="*/ 2 h 7"/>
                <a:gd name="T14" fmla="*/ 0 w 7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2"/>
                  </a:moveTo>
                  <a:lnTo>
                    <a:pt x="2" y="0"/>
                  </a:lnTo>
                  <a:lnTo>
                    <a:pt x="7" y="2"/>
                  </a:lnTo>
                  <a:lnTo>
                    <a:pt x="7" y="5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419">
              <a:extLst>
                <a:ext uri="{FF2B5EF4-FFF2-40B4-BE49-F238E27FC236}">
                  <a16:creationId xmlns:a16="http://schemas.microsoft.com/office/drawing/2014/main" id="{BF8CE57B-22A7-4581-BFC4-8A6C8D9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016" y="3386135"/>
              <a:ext cx="1588" cy="6350"/>
            </a:xfrm>
            <a:custGeom>
              <a:avLst/>
              <a:gdLst>
                <a:gd name="T0" fmla="*/ 0 w 1"/>
                <a:gd name="T1" fmla="*/ 2 h 4"/>
                <a:gd name="T2" fmla="*/ 1 w 1"/>
                <a:gd name="T3" fmla="*/ 0 h 4"/>
                <a:gd name="T4" fmla="*/ 1 w 1"/>
                <a:gd name="T5" fmla="*/ 4 h 4"/>
                <a:gd name="T6" fmla="*/ 0 w 1"/>
                <a:gd name="T7" fmla="*/ 2 h 4"/>
                <a:gd name="T8" fmla="*/ 0 w 1"/>
                <a:gd name="T9" fmla="*/ 2 h 4"/>
                <a:gd name="T10" fmla="*/ 0 w 1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lnTo>
                    <a:pt x="1" y="0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420">
              <a:extLst>
                <a:ext uri="{FF2B5EF4-FFF2-40B4-BE49-F238E27FC236}">
                  <a16:creationId xmlns:a16="http://schemas.microsoft.com/office/drawing/2014/main" id="{07E54DBF-FB69-424C-928A-A4F01F333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16" y="3675060"/>
              <a:ext cx="11113" cy="4762"/>
            </a:xfrm>
            <a:custGeom>
              <a:avLst/>
              <a:gdLst>
                <a:gd name="T0" fmla="*/ 0 w 7"/>
                <a:gd name="T1" fmla="*/ 2 h 3"/>
                <a:gd name="T2" fmla="*/ 2 w 7"/>
                <a:gd name="T3" fmla="*/ 0 h 3"/>
                <a:gd name="T4" fmla="*/ 5 w 7"/>
                <a:gd name="T5" fmla="*/ 0 h 3"/>
                <a:gd name="T6" fmla="*/ 7 w 7"/>
                <a:gd name="T7" fmla="*/ 3 h 3"/>
                <a:gd name="T8" fmla="*/ 0 w 7"/>
                <a:gd name="T9" fmla="*/ 2 h 3"/>
                <a:gd name="T10" fmla="*/ 0 w 7"/>
                <a:gd name="T11" fmla="*/ 2 h 3"/>
                <a:gd name="T12" fmla="*/ 0 w 7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421">
              <a:extLst>
                <a:ext uri="{FF2B5EF4-FFF2-40B4-BE49-F238E27FC236}">
                  <a16:creationId xmlns:a16="http://schemas.microsoft.com/office/drawing/2014/main" id="{EC799E55-84E3-400B-9DEC-94B9CDE74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4" y="3711572"/>
              <a:ext cx="9525" cy="4762"/>
            </a:xfrm>
            <a:custGeom>
              <a:avLst/>
              <a:gdLst>
                <a:gd name="T0" fmla="*/ 0 w 6"/>
                <a:gd name="T1" fmla="*/ 0 h 3"/>
                <a:gd name="T2" fmla="*/ 4 w 6"/>
                <a:gd name="T3" fmla="*/ 0 h 3"/>
                <a:gd name="T4" fmla="*/ 6 w 6"/>
                <a:gd name="T5" fmla="*/ 2 h 3"/>
                <a:gd name="T6" fmla="*/ 2 w 6"/>
                <a:gd name="T7" fmla="*/ 3 h 3"/>
                <a:gd name="T8" fmla="*/ 0 w 6"/>
                <a:gd name="T9" fmla="*/ 0 h 3"/>
                <a:gd name="T10" fmla="*/ 0 w 6"/>
                <a:gd name="T11" fmla="*/ 0 h 3"/>
                <a:gd name="T12" fmla="*/ 0 w 6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422">
              <a:extLst>
                <a:ext uri="{FF2B5EF4-FFF2-40B4-BE49-F238E27FC236}">
                  <a16:creationId xmlns:a16="http://schemas.microsoft.com/office/drawing/2014/main" id="{59DCF410-C984-45B5-A11B-E215AC96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16" y="3716335"/>
              <a:ext cx="6350" cy="6350"/>
            </a:xfrm>
            <a:custGeom>
              <a:avLst/>
              <a:gdLst>
                <a:gd name="T0" fmla="*/ 0 w 4"/>
                <a:gd name="T1" fmla="*/ 0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0 h 4"/>
                <a:gd name="T10" fmla="*/ 0 w 4"/>
                <a:gd name="T11" fmla="*/ 0 h 4"/>
                <a:gd name="T12" fmla="*/ 0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423">
              <a:extLst>
                <a:ext uri="{FF2B5EF4-FFF2-40B4-BE49-F238E27FC236}">
                  <a16:creationId xmlns:a16="http://schemas.microsoft.com/office/drawing/2014/main" id="{FFDB0DC1-3E15-43DD-830D-02793D8DF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441" y="3525836"/>
              <a:ext cx="211138" cy="82550"/>
            </a:xfrm>
            <a:custGeom>
              <a:avLst/>
              <a:gdLst>
                <a:gd name="T0" fmla="*/ 0 w 133"/>
                <a:gd name="T1" fmla="*/ 9 h 52"/>
                <a:gd name="T2" fmla="*/ 13 w 133"/>
                <a:gd name="T3" fmla="*/ 2 h 52"/>
                <a:gd name="T4" fmla="*/ 23 w 133"/>
                <a:gd name="T5" fmla="*/ 0 h 52"/>
                <a:gd name="T6" fmla="*/ 30 w 133"/>
                <a:gd name="T7" fmla="*/ 2 h 52"/>
                <a:gd name="T8" fmla="*/ 52 w 133"/>
                <a:gd name="T9" fmla="*/ 2 h 52"/>
                <a:gd name="T10" fmla="*/ 61 w 133"/>
                <a:gd name="T11" fmla="*/ 8 h 52"/>
                <a:gd name="T12" fmla="*/ 63 w 133"/>
                <a:gd name="T13" fmla="*/ 13 h 52"/>
                <a:gd name="T14" fmla="*/ 75 w 133"/>
                <a:gd name="T15" fmla="*/ 13 h 52"/>
                <a:gd name="T16" fmla="*/ 97 w 133"/>
                <a:gd name="T17" fmla="*/ 25 h 52"/>
                <a:gd name="T18" fmla="*/ 102 w 133"/>
                <a:gd name="T19" fmla="*/ 31 h 52"/>
                <a:gd name="T20" fmla="*/ 108 w 133"/>
                <a:gd name="T21" fmla="*/ 31 h 52"/>
                <a:gd name="T22" fmla="*/ 116 w 133"/>
                <a:gd name="T23" fmla="*/ 38 h 52"/>
                <a:gd name="T24" fmla="*/ 129 w 133"/>
                <a:gd name="T25" fmla="*/ 40 h 52"/>
                <a:gd name="T26" fmla="*/ 133 w 133"/>
                <a:gd name="T27" fmla="*/ 46 h 52"/>
                <a:gd name="T28" fmla="*/ 114 w 133"/>
                <a:gd name="T29" fmla="*/ 48 h 52"/>
                <a:gd name="T30" fmla="*/ 108 w 133"/>
                <a:gd name="T31" fmla="*/ 48 h 52"/>
                <a:gd name="T32" fmla="*/ 91 w 133"/>
                <a:gd name="T33" fmla="*/ 52 h 52"/>
                <a:gd name="T34" fmla="*/ 85 w 133"/>
                <a:gd name="T35" fmla="*/ 50 h 52"/>
                <a:gd name="T36" fmla="*/ 85 w 133"/>
                <a:gd name="T37" fmla="*/ 44 h 52"/>
                <a:gd name="T38" fmla="*/ 91 w 133"/>
                <a:gd name="T39" fmla="*/ 38 h 52"/>
                <a:gd name="T40" fmla="*/ 90 w 133"/>
                <a:gd name="T41" fmla="*/ 34 h 52"/>
                <a:gd name="T42" fmla="*/ 79 w 133"/>
                <a:gd name="T43" fmla="*/ 34 h 52"/>
                <a:gd name="T44" fmla="*/ 69 w 133"/>
                <a:gd name="T45" fmla="*/ 25 h 52"/>
                <a:gd name="T46" fmla="*/ 57 w 133"/>
                <a:gd name="T47" fmla="*/ 23 h 52"/>
                <a:gd name="T48" fmla="*/ 52 w 133"/>
                <a:gd name="T49" fmla="*/ 17 h 52"/>
                <a:gd name="T50" fmla="*/ 40 w 133"/>
                <a:gd name="T51" fmla="*/ 17 h 52"/>
                <a:gd name="T52" fmla="*/ 28 w 133"/>
                <a:gd name="T53" fmla="*/ 9 h 52"/>
                <a:gd name="T54" fmla="*/ 28 w 133"/>
                <a:gd name="T55" fmla="*/ 8 h 52"/>
                <a:gd name="T56" fmla="*/ 19 w 133"/>
                <a:gd name="T57" fmla="*/ 8 h 52"/>
                <a:gd name="T58" fmla="*/ 7 w 133"/>
                <a:gd name="T59" fmla="*/ 15 h 52"/>
                <a:gd name="T60" fmla="*/ 0 w 133"/>
                <a:gd name="T61" fmla="*/ 13 h 52"/>
                <a:gd name="T62" fmla="*/ 0 w 133"/>
                <a:gd name="T63" fmla="*/ 9 h 52"/>
                <a:gd name="T64" fmla="*/ 0 w 133"/>
                <a:gd name="T65" fmla="*/ 9 h 52"/>
                <a:gd name="T66" fmla="*/ 0 w 133"/>
                <a:gd name="T67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52">
                  <a:moveTo>
                    <a:pt x="0" y="9"/>
                  </a:moveTo>
                  <a:lnTo>
                    <a:pt x="13" y="2"/>
                  </a:lnTo>
                  <a:lnTo>
                    <a:pt x="23" y="0"/>
                  </a:lnTo>
                  <a:lnTo>
                    <a:pt x="30" y="2"/>
                  </a:lnTo>
                  <a:lnTo>
                    <a:pt x="52" y="2"/>
                  </a:lnTo>
                  <a:lnTo>
                    <a:pt x="61" y="8"/>
                  </a:lnTo>
                  <a:lnTo>
                    <a:pt x="63" y="13"/>
                  </a:lnTo>
                  <a:lnTo>
                    <a:pt x="75" y="13"/>
                  </a:lnTo>
                  <a:lnTo>
                    <a:pt x="97" y="25"/>
                  </a:lnTo>
                  <a:lnTo>
                    <a:pt x="102" y="31"/>
                  </a:lnTo>
                  <a:lnTo>
                    <a:pt x="108" y="31"/>
                  </a:lnTo>
                  <a:lnTo>
                    <a:pt x="116" y="38"/>
                  </a:lnTo>
                  <a:lnTo>
                    <a:pt x="129" y="40"/>
                  </a:lnTo>
                  <a:lnTo>
                    <a:pt x="133" y="46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91" y="52"/>
                  </a:lnTo>
                  <a:lnTo>
                    <a:pt x="85" y="50"/>
                  </a:lnTo>
                  <a:lnTo>
                    <a:pt x="85" y="44"/>
                  </a:lnTo>
                  <a:lnTo>
                    <a:pt x="91" y="38"/>
                  </a:lnTo>
                  <a:lnTo>
                    <a:pt x="90" y="34"/>
                  </a:lnTo>
                  <a:lnTo>
                    <a:pt x="79" y="34"/>
                  </a:lnTo>
                  <a:lnTo>
                    <a:pt x="69" y="25"/>
                  </a:lnTo>
                  <a:lnTo>
                    <a:pt x="57" y="23"/>
                  </a:lnTo>
                  <a:lnTo>
                    <a:pt x="52" y="17"/>
                  </a:lnTo>
                  <a:lnTo>
                    <a:pt x="40" y="17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19" y="8"/>
                  </a:lnTo>
                  <a:lnTo>
                    <a:pt x="7" y="15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424">
              <a:extLst>
                <a:ext uri="{FF2B5EF4-FFF2-40B4-BE49-F238E27FC236}">
                  <a16:creationId xmlns:a16="http://schemas.microsoft.com/office/drawing/2014/main" id="{6048EA4C-D8C7-4A3E-8FBD-DB0F7AEB4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016" y="3546473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2 w 4"/>
                <a:gd name="T3" fmla="*/ 0 h 2"/>
                <a:gd name="T4" fmla="*/ 4 w 4"/>
                <a:gd name="T5" fmla="*/ 2 h 2"/>
                <a:gd name="T6" fmla="*/ 0 w 4"/>
                <a:gd name="T7" fmla="*/ 2 h 2"/>
                <a:gd name="T8" fmla="*/ 0 w 4"/>
                <a:gd name="T9" fmla="*/ 0 h 2"/>
                <a:gd name="T10" fmla="*/ 0 w 4"/>
                <a:gd name="T11" fmla="*/ 0 h 2"/>
                <a:gd name="T12" fmla="*/ 0 w 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425">
              <a:extLst>
                <a:ext uri="{FF2B5EF4-FFF2-40B4-BE49-F238E27FC236}">
                  <a16:creationId xmlns:a16="http://schemas.microsoft.com/office/drawing/2014/main" id="{F22FAE34-434C-49A3-AE3E-3B5C2644E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9" y="3638547"/>
              <a:ext cx="38100" cy="19050"/>
            </a:xfrm>
            <a:custGeom>
              <a:avLst/>
              <a:gdLst>
                <a:gd name="T0" fmla="*/ 0 w 24"/>
                <a:gd name="T1" fmla="*/ 3 h 12"/>
                <a:gd name="T2" fmla="*/ 7 w 24"/>
                <a:gd name="T3" fmla="*/ 0 h 12"/>
                <a:gd name="T4" fmla="*/ 24 w 24"/>
                <a:gd name="T5" fmla="*/ 7 h 12"/>
                <a:gd name="T6" fmla="*/ 24 w 24"/>
                <a:gd name="T7" fmla="*/ 12 h 12"/>
                <a:gd name="T8" fmla="*/ 7 w 24"/>
                <a:gd name="T9" fmla="*/ 11 h 12"/>
                <a:gd name="T10" fmla="*/ 1 w 24"/>
                <a:gd name="T11" fmla="*/ 7 h 12"/>
                <a:gd name="T12" fmla="*/ 0 w 24"/>
                <a:gd name="T13" fmla="*/ 3 h 12"/>
                <a:gd name="T14" fmla="*/ 0 w 24"/>
                <a:gd name="T15" fmla="*/ 3 h 12"/>
                <a:gd name="T16" fmla="*/ 0 w 24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0" y="3"/>
                  </a:moveTo>
                  <a:lnTo>
                    <a:pt x="7" y="0"/>
                  </a:lnTo>
                  <a:lnTo>
                    <a:pt x="24" y="7"/>
                  </a:lnTo>
                  <a:lnTo>
                    <a:pt x="24" y="12"/>
                  </a:lnTo>
                  <a:lnTo>
                    <a:pt x="7" y="11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426">
              <a:extLst>
                <a:ext uri="{FF2B5EF4-FFF2-40B4-BE49-F238E27FC236}">
                  <a16:creationId xmlns:a16="http://schemas.microsoft.com/office/drawing/2014/main" id="{D72CF79E-0626-405F-9156-AA4046EDD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8" y="3438523"/>
              <a:ext cx="12700" cy="25400"/>
            </a:xfrm>
            <a:custGeom>
              <a:avLst/>
              <a:gdLst>
                <a:gd name="T0" fmla="*/ 0 w 8"/>
                <a:gd name="T1" fmla="*/ 0 h 16"/>
                <a:gd name="T2" fmla="*/ 6 w 8"/>
                <a:gd name="T3" fmla="*/ 8 h 16"/>
                <a:gd name="T4" fmla="*/ 5 w 8"/>
                <a:gd name="T5" fmla="*/ 16 h 16"/>
                <a:gd name="T6" fmla="*/ 8 w 8"/>
                <a:gd name="T7" fmla="*/ 16 h 16"/>
                <a:gd name="T8" fmla="*/ 8 w 8"/>
                <a:gd name="T9" fmla="*/ 6 h 16"/>
                <a:gd name="T10" fmla="*/ 5 w 8"/>
                <a:gd name="T11" fmla="*/ 0 h 16"/>
                <a:gd name="T12" fmla="*/ 0 w 8"/>
                <a:gd name="T13" fmla="*/ 0 h 16"/>
                <a:gd name="T14" fmla="*/ 0 w 8"/>
                <a:gd name="T15" fmla="*/ 0 h 16"/>
                <a:gd name="T16" fmla="*/ 0 w 8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6">
                  <a:moveTo>
                    <a:pt x="0" y="0"/>
                  </a:moveTo>
                  <a:lnTo>
                    <a:pt x="6" y="8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8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427">
              <a:extLst>
                <a:ext uri="{FF2B5EF4-FFF2-40B4-BE49-F238E27FC236}">
                  <a16:creationId xmlns:a16="http://schemas.microsoft.com/office/drawing/2014/main" id="{D4A0B966-48A8-464D-9ED1-997529BE4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365" y="3470273"/>
              <a:ext cx="12700" cy="26987"/>
            </a:xfrm>
            <a:custGeom>
              <a:avLst/>
              <a:gdLst>
                <a:gd name="T0" fmla="*/ 0 w 8"/>
                <a:gd name="T1" fmla="*/ 2 h 17"/>
                <a:gd name="T2" fmla="*/ 5 w 8"/>
                <a:gd name="T3" fmla="*/ 7 h 17"/>
                <a:gd name="T4" fmla="*/ 5 w 8"/>
                <a:gd name="T5" fmla="*/ 15 h 17"/>
                <a:gd name="T6" fmla="*/ 8 w 8"/>
                <a:gd name="T7" fmla="*/ 17 h 17"/>
                <a:gd name="T8" fmla="*/ 7 w 8"/>
                <a:gd name="T9" fmla="*/ 6 h 17"/>
                <a:gd name="T10" fmla="*/ 1 w 8"/>
                <a:gd name="T11" fmla="*/ 0 h 17"/>
                <a:gd name="T12" fmla="*/ 0 w 8"/>
                <a:gd name="T13" fmla="*/ 2 h 17"/>
                <a:gd name="T14" fmla="*/ 0 w 8"/>
                <a:gd name="T15" fmla="*/ 2 h 17"/>
                <a:gd name="T16" fmla="*/ 0 w 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2"/>
                  </a:moveTo>
                  <a:lnTo>
                    <a:pt x="5" y="7"/>
                  </a:lnTo>
                  <a:lnTo>
                    <a:pt x="5" y="15"/>
                  </a:lnTo>
                  <a:lnTo>
                    <a:pt x="8" y="17"/>
                  </a:lnTo>
                  <a:lnTo>
                    <a:pt x="7" y="6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428">
              <a:extLst>
                <a:ext uri="{FF2B5EF4-FFF2-40B4-BE49-F238E27FC236}">
                  <a16:creationId xmlns:a16="http://schemas.microsoft.com/office/drawing/2014/main" id="{A6E357A9-1D25-42A6-8E00-06D372BD8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6" y="3495673"/>
              <a:ext cx="12700" cy="14287"/>
            </a:xfrm>
            <a:custGeom>
              <a:avLst/>
              <a:gdLst>
                <a:gd name="T0" fmla="*/ 0 w 8"/>
                <a:gd name="T1" fmla="*/ 0 h 9"/>
                <a:gd name="T2" fmla="*/ 4 w 8"/>
                <a:gd name="T3" fmla="*/ 9 h 9"/>
                <a:gd name="T4" fmla="*/ 8 w 8"/>
                <a:gd name="T5" fmla="*/ 9 h 9"/>
                <a:gd name="T6" fmla="*/ 4 w 8"/>
                <a:gd name="T7" fmla="*/ 0 h 9"/>
                <a:gd name="T8" fmla="*/ 0 w 8"/>
                <a:gd name="T9" fmla="*/ 0 h 9"/>
                <a:gd name="T10" fmla="*/ 0 w 8"/>
                <a:gd name="T11" fmla="*/ 0 h 9"/>
                <a:gd name="T12" fmla="*/ 0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lnTo>
                    <a:pt x="4" y="9"/>
                  </a:lnTo>
                  <a:lnTo>
                    <a:pt x="8" y="9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429">
              <a:extLst>
                <a:ext uri="{FF2B5EF4-FFF2-40B4-BE49-F238E27FC236}">
                  <a16:creationId xmlns:a16="http://schemas.microsoft.com/office/drawing/2014/main" id="{6514514F-7CC7-4A6C-ADF3-15A5FCBED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941" y="3517897"/>
              <a:ext cx="9525" cy="22225"/>
            </a:xfrm>
            <a:custGeom>
              <a:avLst/>
              <a:gdLst>
                <a:gd name="T0" fmla="*/ 0 w 6"/>
                <a:gd name="T1" fmla="*/ 0 h 14"/>
                <a:gd name="T2" fmla="*/ 4 w 6"/>
                <a:gd name="T3" fmla="*/ 14 h 14"/>
                <a:gd name="T4" fmla="*/ 6 w 6"/>
                <a:gd name="T5" fmla="*/ 14 h 14"/>
                <a:gd name="T6" fmla="*/ 4 w 6"/>
                <a:gd name="T7" fmla="*/ 6 h 14"/>
                <a:gd name="T8" fmla="*/ 4 w 6"/>
                <a:gd name="T9" fmla="*/ 0 h 14"/>
                <a:gd name="T10" fmla="*/ 0 w 6"/>
                <a:gd name="T11" fmla="*/ 0 h 14"/>
                <a:gd name="T12" fmla="*/ 0 w 6"/>
                <a:gd name="T13" fmla="*/ 0 h 14"/>
                <a:gd name="T14" fmla="*/ 0 w 6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4">
                  <a:moveTo>
                    <a:pt x="0" y="0"/>
                  </a:moveTo>
                  <a:lnTo>
                    <a:pt x="4" y="14"/>
                  </a:lnTo>
                  <a:lnTo>
                    <a:pt x="6" y="14"/>
                  </a:lnTo>
                  <a:lnTo>
                    <a:pt x="4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430">
              <a:extLst>
                <a:ext uri="{FF2B5EF4-FFF2-40B4-BE49-F238E27FC236}">
                  <a16:creationId xmlns:a16="http://schemas.microsoft.com/office/drawing/2014/main" id="{B91A60A8-7ADF-4879-B03C-A2E350E65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578" y="3536948"/>
              <a:ext cx="14288" cy="25400"/>
            </a:xfrm>
            <a:custGeom>
              <a:avLst/>
              <a:gdLst>
                <a:gd name="T0" fmla="*/ 0 w 9"/>
                <a:gd name="T1" fmla="*/ 2 h 16"/>
                <a:gd name="T2" fmla="*/ 5 w 9"/>
                <a:gd name="T3" fmla="*/ 6 h 16"/>
                <a:gd name="T4" fmla="*/ 5 w 9"/>
                <a:gd name="T5" fmla="*/ 8 h 16"/>
                <a:gd name="T6" fmla="*/ 0 w 9"/>
                <a:gd name="T7" fmla="*/ 12 h 16"/>
                <a:gd name="T8" fmla="*/ 2 w 9"/>
                <a:gd name="T9" fmla="*/ 16 h 16"/>
                <a:gd name="T10" fmla="*/ 9 w 9"/>
                <a:gd name="T11" fmla="*/ 8 h 16"/>
                <a:gd name="T12" fmla="*/ 7 w 9"/>
                <a:gd name="T13" fmla="*/ 4 h 16"/>
                <a:gd name="T14" fmla="*/ 2 w 9"/>
                <a:gd name="T15" fmla="*/ 0 h 16"/>
                <a:gd name="T16" fmla="*/ 0 w 9"/>
                <a:gd name="T17" fmla="*/ 2 h 16"/>
                <a:gd name="T18" fmla="*/ 0 w 9"/>
                <a:gd name="T19" fmla="*/ 2 h 16"/>
                <a:gd name="T20" fmla="*/ 0 w 9"/>
                <a:gd name="T2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6">
                  <a:moveTo>
                    <a:pt x="0" y="2"/>
                  </a:moveTo>
                  <a:lnTo>
                    <a:pt x="5" y="6"/>
                  </a:lnTo>
                  <a:lnTo>
                    <a:pt x="5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9" y="8"/>
                  </a:lnTo>
                  <a:lnTo>
                    <a:pt x="7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431">
              <a:extLst>
                <a:ext uri="{FF2B5EF4-FFF2-40B4-BE49-F238E27FC236}">
                  <a16:creationId xmlns:a16="http://schemas.microsoft.com/office/drawing/2014/main" id="{7FFA0A53-53BB-4216-922D-4504A6A91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54" y="3575048"/>
              <a:ext cx="15875" cy="7937"/>
            </a:xfrm>
            <a:custGeom>
              <a:avLst/>
              <a:gdLst>
                <a:gd name="T0" fmla="*/ 0 w 10"/>
                <a:gd name="T1" fmla="*/ 3 h 5"/>
                <a:gd name="T2" fmla="*/ 6 w 10"/>
                <a:gd name="T3" fmla="*/ 0 h 5"/>
                <a:gd name="T4" fmla="*/ 10 w 10"/>
                <a:gd name="T5" fmla="*/ 1 h 5"/>
                <a:gd name="T6" fmla="*/ 6 w 10"/>
                <a:gd name="T7" fmla="*/ 5 h 5"/>
                <a:gd name="T8" fmla="*/ 0 w 10"/>
                <a:gd name="T9" fmla="*/ 3 h 5"/>
                <a:gd name="T10" fmla="*/ 0 w 10"/>
                <a:gd name="T11" fmla="*/ 3 h 5"/>
                <a:gd name="T12" fmla="*/ 0 w 10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">
                  <a:moveTo>
                    <a:pt x="0" y="3"/>
                  </a:moveTo>
                  <a:lnTo>
                    <a:pt x="6" y="0"/>
                  </a:lnTo>
                  <a:lnTo>
                    <a:pt x="10" y="1"/>
                  </a:lnTo>
                  <a:lnTo>
                    <a:pt x="6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432">
              <a:extLst>
                <a:ext uri="{FF2B5EF4-FFF2-40B4-BE49-F238E27FC236}">
                  <a16:creationId xmlns:a16="http://schemas.microsoft.com/office/drawing/2014/main" id="{D29D2AA9-4997-45E1-91D6-B03268E4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9" y="3546473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2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0 h 4"/>
                <a:gd name="T10" fmla="*/ 0 w 2"/>
                <a:gd name="T11" fmla="*/ 0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433">
              <a:extLst>
                <a:ext uri="{FF2B5EF4-FFF2-40B4-BE49-F238E27FC236}">
                  <a16:creationId xmlns:a16="http://schemas.microsoft.com/office/drawing/2014/main" id="{5A2796BF-0967-41B5-AB10-3CE0A575F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729" y="3562347"/>
              <a:ext cx="11113" cy="6350"/>
            </a:xfrm>
            <a:custGeom>
              <a:avLst/>
              <a:gdLst>
                <a:gd name="T0" fmla="*/ 2 w 7"/>
                <a:gd name="T1" fmla="*/ 0 h 4"/>
                <a:gd name="T2" fmla="*/ 7 w 7"/>
                <a:gd name="T3" fmla="*/ 2 h 4"/>
                <a:gd name="T4" fmla="*/ 5 w 7"/>
                <a:gd name="T5" fmla="*/ 4 h 4"/>
                <a:gd name="T6" fmla="*/ 0 w 7"/>
                <a:gd name="T7" fmla="*/ 2 h 4"/>
                <a:gd name="T8" fmla="*/ 2 w 7"/>
                <a:gd name="T9" fmla="*/ 0 h 4"/>
                <a:gd name="T10" fmla="*/ 2 w 7"/>
                <a:gd name="T11" fmla="*/ 0 h 4"/>
                <a:gd name="T12" fmla="*/ 2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lnTo>
                    <a:pt x="7" y="2"/>
                  </a:lnTo>
                  <a:lnTo>
                    <a:pt x="5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434">
              <a:extLst>
                <a:ext uri="{FF2B5EF4-FFF2-40B4-BE49-F238E27FC236}">
                  <a16:creationId xmlns:a16="http://schemas.microsoft.com/office/drawing/2014/main" id="{0D9492E4-7A7D-4D32-B5C0-87D5C1199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9" y="3484561"/>
              <a:ext cx="9525" cy="1587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4 h 10"/>
                <a:gd name="T4" fmla="*/ 0 w 6"/>
                <a:gd name="T5" fmla="*/ 10 h 10"/>
                <a:gd name="T6" fmla="*/ 6 w 6"/>
                <a:gd name="T7" fmla="*/ 10 h 10"/>
                <a:gd name="T8" fmla="*/ 6 w 6"/>
                <a:gd name="T9" fmla="*/ 4 h 10"/>
                <a:gd name="T10" fmla="*/ 1 w 6"/>
                <a:gd name="T11" fmla="*/ 0 h 10"/>
                <a:gd name="T12" fmla="*/ 1 w 6"/>
                <a:gd name="T13" fmla="*/ 0 h 10"/>
                <a:gd name="T14" fmla="*/ 1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435">
              <a:extLst>
                <a:ext uri="{FF2B5EF4-FFF2-40B4-BE49-F238E27FC236}">
                  <a16:creationId xmlns:a16="http://schemas.microsoft.com/office/drawing/2014/main" id="{7C0496A7-B8C4-4DC5-B1A1-4C7BDC920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504" y="3438523"/>
              <a:ext cx="9525" cy="6350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4 h 4"/>
                <a:gd name="T4" fmla="*/ 0 w 6"/>
                <a:gd name="T5" fmla="*/ 4 h 4"/>
                <a:gd name="T6" fmla="*/ 0 w 6"/>
                <a:gd name="T7" fmla="*/ 0 h 4"/>
                <a:gd name="T8" fmla="*/ 6 w 6"/>
                <a:gd name="T9" fmla="*/ 0 h 4"/>
                <a:gd name="T10" fmla="*/ 6 w 6"/>
                <a:gd name="T11" fmla="*/ 0 h 4"/>
                <a:gd name="T12" fmla="*/ 6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436">
              <a:extLst>
                <a:ext uri="{FF2B5EF4-FFF2-40B4-BE49-F238E27FC236}">
                  <a16:creationId xmlns:a16="http://schemas.microsoft.com/office/drawing/2014/main" id="{B89D331B-BB50-411A-A650-E1F7F8E54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8" y="3506785"/>
              <a:ext cx="3175" cy="6350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0 h 4"/>
                <a:gd name="T4" fmla="*/ 2 w 2"/>
                <a:gd name="T5" fmla="*/ 4 h 4"/>
                <a:gd name="T6" fmla="*/ 0 w 2"/>
                <a:gd name="T7" fmla="*/ 2 h 4"/>
                <a:gd name="T8" fmla="*/ 0 w 2"/>
                <a:gd name="T9" fmla="*/ 2 h 4"/>
                <a:gd name="T10" fmla="*/ 0 w 2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437">
              <a:extLst>
                <a:ext uri="{FF2B5EF4-FFF2-40B4-BE49-F238E27FC236}">
                  <a16:creationId xmlns:a16="http://schemas.microsoft.com/office/drawing/2014/main" id="{3C7D895D-52F8-44E5-B4E3-A22827F9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578" y="3605210"/>
              <a:ext cx="58738" cy="46037"/>
            </a:xfrm>
            <a:custGeom>
              <a:avLst/>
              <a:gdLst>
                <a:gd name="T0" fmla="*/ 37 w 37"/>
                <a:gd name="T1" fmla="*/ 17 h 29"/>
                <a:gd name="T2" fmla="*/ 37 w 37"/>
                <a:gd name="T3" fmla="*/ 3 h 29"/>
                <a:gd name="T4" fmla="*/ 28 w 37"/>
                <a:gd name="T5" fmla="*/ 2 h 29"/>
                <a:gd name="T6" fmla="*/ 22 w 37"/>
                <a:gd name="T7" fmla="*/ 0 h 29"/>
                <a:gd name="T8" fmla="*/ 14 w 37"/>
                <a:gd name="T9" fmla="*/ 3 h 29"/>
                <a:gd name="T10" fmla="*/ 14 w 37"/>
                <a:gd name="T11" fmla="*/ 7 h 29"/>
                <a:gd name="T12" fmla="*/ 22 w 37"/>
                <a:gd name="T13" fmla="*/ 7 h 29"/>
                <a:gd name="T14" fmla="*/ 22 w 37"/>
                <a:gd name="T15" fmla="*/ 13 h 29"/>
                <a:gd name="T16" fmla="*/ 28 w 37"/>
                <a:gd name="T17" fmla="*/ 15 h 29"/>
                <a:gd name="T18" fmla="*/ 25 w 37"/>
                <a:gd name="T19" fmla="*/ 21 h 29"/>
                <a:gd name="T20" fmla="*/ 12 w 37"/>
                <a:gd name="T21" fmla="*/ 19 h 29"/>
                <a:gd name="T22" fmla="*/ 0 w 37"/>
                <a:gd name="T23" fmla="*/ 19 h 29"/>
                <a:gd name="T24" fmla="*/ 0 w 37"/>
                <a:gd name="T25" fmla="*/ 23 h 29"/>
                <a:gd name="T26" fmla="*/ 10 w 37"/>
                <a:gd name="T27" fmla="*/ 27 h 29"/>
                <a:gd name="T28" fmla="*/ 20 w 37"/>
                <a:gd name="T29" fmla="*/ 29 h 29"/>
                <a:gd name="T30" fmla="*/ 35 w 37"/>
                <a:gd name="T31" fmla="*/ 27 h 29"/>
                <a:gd name="T32" fmla="*/ 37 w 37"/>
                <a:gd name="T33" fmla="*/ 17 h 29"/>
                <a:gd name="T34" fmla="*/ 37 w 37"/>
                <a:gd name="T35" fmla="*/ 17 h 29"/>
                <a:gd name="T36" fmla="*/ 37 w 37"/>
                <a:gd name="T37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29">
                  <a:moveTo>
                    <a:pt x="37" y="17"/>
                  </a:moveTo>
                  <a:lnTo>
                    <a:pt x="37" y="3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4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8" y="15"/>
                  </a:lnTo>
                  <a:lnTo>
                    <a:pt x="25" y="21"/>
                  </a:lnTo>
                  <a:lnTo>
                    <a:pt x="12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0" y="27"/>
                  </a:lnTo>
                  <a:lnTo>
                    <a:pt x="20" y="29"/>
                  </a:lnTo>
                  <a:lnTo>
                    <a:pt x="35" y="2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38">
              <a:extLst>
                <a:ext uri="{FF2B5EF4-FFF2-40B4-BE49-F238E27FC236}">
                  <a16:creationId xmlns:a16="http://schemas.microsoft.com/office/drawing/2014/main" id="{7A3649B3-C82C-475B-8A93-33AAC7E69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729" y="3605210"/>
              <a:ext cx="76200" cy="52387"/>
            </a:xfrm>
            <a:custGeom>
              <a:avLst/>
              <a:gdLst>
                <a:gd name="T0" fmla="*/ 2 w 48"/>
                <a:gd name="T1" fmla="*/ 17 h 33"/>
                <a:gd name="T2" fmla="*/ 0 w 48"/>
                <a:gd name="T3" fmla="*/ 27 h 33"/>
                <a:gd name="T4" fmla="*/ 0 w 48"/>
                <a:gd name="T5" fmla="*/ 31 h 33"/>
                <a:gd name="T6" fmla="*/ 6 w 48"/>
                <a:gd name="T7" fmla="*/ 33 h 33"/>
                <a:gd name="T8" fmla="*/ 14 w 48"/>
                <a:gd name="T9" fmla="*/ 27 h 33"/>
                <a:gd name="T10" fmla="*/ 16 w 48"/>
                <a:gd name="T11" fmla="*/ 23 h 33"/>
                <a:gd name="T12" fmla="*/ 27 w 48"/>
                <a:gd name="T13" fmla="*/ 23 h 33"/>
                <a:gd name="T14" fmla="*/ 37 w 48"/>
                <a:gd name="T15" fmla="*/ 23 h 33"/>
                <a:gd name="T16" fmla="*/ 44 w 48"/>
                <a:gd name="T17" fmla="*/ 27 h 33"/>
                <a:gd name="T18" fmla="*/ 48 w 48"/>
                <a:gd name="T19" fmla="*/ 23 h 33"/>
                <a:gd name="T20" fmla="*/ 48 w 48"/>
                <a:gd name="T21" fmla="*/ 17 h 33"/>
                <a:gd name="T22" fmla="*/ 39 w 48"/>
                <a:gd name="T23" fmla="*/ 9 h 33"/>
                <a:gd name="T24" fmla="*/ 31 w 48"/>
                <a:gd name="T25" fmla="*/ 9 h 33"/>
                <a:gd name="T26" fmla="*/ 19 w 48"/>
                <a:gd name="T27" fmla="*/ 2 h 33"/>
                <a:gd name="T28" fmla="*/ 6 w 48"/>
                <a:gd name="T29" fmla="*/ 0 h 33"/>
                <a:gd name="T30" fmla="*/ 2 w 48"/>
                <a:gd name="T31" fmla="*/ 3 h 33"/>
                <a:gd name="T32" fmla="*/ 2 w 48"/>
                <a:gd name="T33" fmla="*/ 17 h 33"/>
                <a:gd name="T34" fmla="*/ 2 w 48"/>
                <a:gd name="T35" fmla="*/ 17 h 33"/>
                <a:gd name="T36" fmla="*/ 2 w 48"/>
                <a:gd name="T37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2" y="17"/>
                  </a:moveTo>
                  <a:lnTo>
                    <a:pt x="0" y="27"/>
                  </a:lnTo>
                  <a:lnTo>
                    <a:pt x="0" y="31"/>
                  </a:lnTo>
                  <a:lnTo>
                    <a:pt x="6" y="33"/>
                  </a:lnTo>
                  <a:lnTo>
                    <a:pt x="14" y="27"/>
                  </a:lnTo>
                  <a:lnTo>
                    <a:pt x="16" y="23"/>
                  </a:lnTo>
                  <a:lnTo>
                    <a:pt x="27" y="23"/>
                  </a:lnTo>
                  <a:lnTo>
                    <a:pt x="37" y="23"/>
                  </a:lnTo>
                  <a:lnTo>
                    <a:pt x="44" y="27"/>
                  </a:lnTo>
                  <a:lnTo>
                    <a:pt x="48" y="23"/>
                  </a:lnTo>
                  <a:lnTo>
                    <a:pt x="48" y="17"/>
                  </a:lnTo>
                  <a:lnTo>
                    <a:pt x="39" y="9"/>
                  </a:lnTo>
                  <a:lnTo>
                    <a:pt x="31" y="9"/>
                  </a:lnTo>
                  <a:lnTo>
                    <a:pt x="19" y="2"/>
                  </a:lnTo>
                  <a:lnTo>
                    <a:pt x="6" y="0"/>
                  </a:lnTo>
                  <a:lnTo>
                    <a:pt x="2" y="3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39">
              <a:extLst>
                <a:ext uri="{FF2B5EF4-FFF2-40B4-BE49-F238E27FC236}">
                  <a16:creationId xmlns:a16="http://schemas.microsoft.com/office/drawing/2014/main" id="{0926FF3C-404D-4F48-8783-54814A012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91" y="3638547"/>
              <a:ext cx="30163" cy="12700"/>
            </a:xfrm>
            <a:custGeom>
              <a:avLst/>
              <a:gdLst>
                <a:gd name="T0" fmla="*/ 0 w 19"/>
                <a:gd name="T1" fmla="*/ 2 h 8"/>
                <a:gd name="T2" fmla="*/ 4 w 19"/>
                <a:gd name="T3" fmla="*/ 0 h 8"/>
                <a:gd name="T4" fmla="*/ 19 w 19"/>
                <a:gd name="T5" fmla="*/ 2 h 8"/>
                <a:gd name="T6" fmla="*/ 19 w 19"/>
                <a:gd name="T7" fmla="*/ 4 h 8"/>
                <a:gd name="T8" fmla="*/ 17 w 19"/>
                <a:gd name="T9" fmla="*/ 8 h 8"/>
                <a:gd name="T10" fmla="*/ 0 w 19"/>
                <a:gd name="T11" fmla="*/ 8 h 8"/>
                <a:gd name="T12" fmla="*/ 0 w 19"/>
                <a:gd name="T13" fmla="*/ 2 h 8"/>
                <a:gd name="T14" fmla="*/ 0 w 19"/>
                <a:gd name="T15" fmla="*/ 2 h 8"/>
                <a:gd name="T16" fmla="*/ 0 w 19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8">
                  <a:moveTo>
                    <a:pt x="0" y="2"/>
                  </a:moveTo>
                  <a:lnTo>
                    <a:pt x="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7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40">
              <a:extLst>
                <a:ext uri="{FF2B5EF4-FFF2-40B4-BE49-F238E27FC236}">
                  <a16:creationId xmlns:a16="http://schemas.microsoft.com/office/drawing/2014/main" id="{CAFC6014-594A-4242-B40C-4E017E13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9" y="3651248"/>
              <a:ext cx="7938" cy="6350"/>
            </a:xfrm>
            <a:custGeom>
              <a:avLst/>
              <a:gdLst>
                <a:gd name="T0" fmla="*/ 0 w 5"/>
                <a:gd name="T1" fmla="*/ 1 h 4"/>
                <a:gd name="T2" fmla="*/ 2 w 5"/>
                <a:gd name="T3" fmla="*/ 0 h 4"/>
                <a:gd name="T4" fmla="*/ 5 w 5"/>
                <a:gd name="T5" fmla="*/ 3 h 4"/>
                <a:gd name="T6" fmla="*/ 2 w 5"/>
                <a:gd name="T7" fmla="*/ 4 h 4"/>
                <a:gd name="T8" fmla="*/ 0 w 5"/>
                <a:gd name="T9" fmla="*/ 1 h 4"/>
                <a:gd name="T10" fmla="*/ 0 w 5"/>
                <a:gd name="T11" fmla="*/ 1 h 4"/>
                <a:gd name="T12" fmla="*/ 0 w 5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1"/>
                  </a:moveTo>
                  <a:lnTo>
                    <a:pt x="2" y="0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41">
              <a:extLst>
                <a:ext uri="{FF2B5EF4-FFF2-40B4-BE49-F238E27FC236}">
                  <a16:creationId xmlns:a16="http://schemas.microsoft.com/office/drawing/2014/main" id="{F6C7D0BE-2E47-459B-8E92-E87732582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329" y="3686173"/>
              <a:ext cx="14288" cy="14287"/>
            </a:xfrm>
            <a:custGeom>
              <a:avLst/>
              <a:gdLst>
                <a:gd name="T0" fmla="*/ 0 w 9"/>
                <a:gd name="T1" fmla="*/ 2 h 9"/>
                <a:gd name="T2" fmla="*/ 2 w 9"/>
                <a:gd name="T3" fmla="*/ 6 h 9"/>
                <a:gd name="T4" fmla="*/ 4 w 9"/>
                <a:gd name="T5" fmla="*/ 9 h 9"/>
                <a:gd name="T6" fmla="*/ 5 w 9"/>
                <a:gd name="T7" fmla="*/ 6 h 9"/>
                <a:gd name="T8" fmla="*/ 9 w 9"/>
                <a:gd name="T9" fmla="*/ 6 h 9"/>
                <a:gd name="T10" fmla="*/ 9 w 9"/>
                <a:gd name="T11" fmla="*/ 0 h 9"/>
                <a:gd name="T12" fmla="*/ 4 w 9"/>
                <a:gd name="T13" fmla="*/ 2 h 9"/>
                <a:gd name="T14" fmla="*/ 0 w 9"/>
                <a:gd name="T15" fmla="*/ 2 h 9"/>
                <a:gd name="T16" fmla="*/ 0 w 9"/>
                <a:gd name="T17" fmla="*/ 2 h 9"/>
                <a:gd name="T18" fmla="*/ 0 w 9"/>
                <a:gd name="T1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9">
                  <a:moveTo>
                    <a:pt x="0" y="2"/>
                  </a:moveTo>
                  <a:lnTo>
                    <a:pt x="2" y="6"/>
                  </a:lnTo>
                  <a:lnTo>
                    <a:pt x="4" y="9"/>
                  </a:lnTo>
                  <a:lnTo>
                    <a:pt x="5" y="6"/>
                  </a:lnTo>
                  <a:lnTo>
                    <a:pt x="9" y="6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42">
              <a:extLst>
                <a:ext uri="{FF2B5EF4-FFF2-40B4-BE49-F238E27FC236}">
                  <a16:creationId xmlns:a16="http://schemas.microsoft.com/office/drawing/2014/main" id="{785D9AD4-80C4-4E90-9B98-5E4DFBFA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4" y="3814761"/>
              <a:ext cx="14288" cy="19050"/>
            </a:xfrm>
            <a:custGeom>
              <a:avLst/>
              <a:gdLst>
                <a:gd name="T0" fmla="*/ 0 w 9"/>
                <a:gd name="T1" fmla="*/ 4 h 12"/>
                <a:gd name="T2" fmla="*/ 0 w 9"/>
                <a:gd name="T3" fmla="*/ 12 h 12"/>
                <a:gd name="T4" fmla="*/ 9 w 9"/>
                <a:gd name="T5" fmla="*/ 12 h 12"/>
                <a:gd name="T6" fmla="*/ 9 w 9"/>
                <a:gd name="T7" fmla="*/ 4 h 12"/>
                <a:gd name="T8" fmla="*/ 7 w 9"/>
                <a:gd name="T9" fmla="*/ 4 h 12"/>
                <a:gd name="T10" fmla="*/ 9 w 9"/>
                <a:gd name="T11" fmla="*/ 0 h 12"/>
                <a:gd name="T12" fmla="*/ 0 w 9"/>
                <a:gd name="T13" fmla="*/ 4 h 12"/>
                <a:gd name="T14" fmla="*/ 0 w 9"/>
                <a:gd name="T15" fmla="*/ 4 h 12"/>
                <a:gd name="T16" fmla="*/ 0 w 9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2">
                  <a:moveTo>
                    <a:pt x="0" y="4"/>
                  </a:moveTo>
                  <a:lnTo>
                    <a:pt x="0" y="12"/>
                  </a:lnTo>
                  <a:lnTo>
                    <a:pt x="9" y="12"/>
                  </a:lnTo>
                  <a:lnTo>
                    <a:pt x="9" y="4"/>
                  </a:lnTo>
                  <a:lnTo>
                    <a:pt x="7" y="4"/>
                  </a:lnTo>
                  <a:lnTo>
                    <a:pt x="9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43">
              <a:extLst>
                <a:ext uri="{FF2B5EF4-FFF2-40B4-BE49-F238E27FC236}">
                  <a16:creationId xmlns:a16="http://schemas.microsoft.com/office/drawing/2014/main" id="{AAF3C391-06FA-4D3A-8085-96AF18B96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553" y="3805235"/>
              <a:ext cx="9525" cy="9525"/>
            </a:xfrm>
            <a:custGeom>
              <a:avLst/>
              <a:gdLst>
                <a:gd name="T0" fmla="*/ 0 w 6"/>
                <a:gd name="T1" fmla="*/ 2 h 6"/>
                <a:gd name="T2" fmla="*/ 6 w 6"/>
                <a:gd name="T3" fmla="*/ 0 h 6"/>
                <a:gd name="T4" fmla="*/ 6 w 6"/>
                <a:gd name="T5" fmla="*/ 4 h 6"/>
                <a:gd name="T6" fmla="*/ 2 w 6"/>
                <a:gd name="T7" fmla="*/ 6 h 6"/>
                <a:gd name="T8" fmla="*/ 0 w 6"/>
                <a:gd name="T9" fmla="*/ 2 h 6"/>
                <a:gd name="T10" fmla="*/ 0 w 6"/>
                <a:gd name="T11" fmla="*/ 2 h 6"/>
                <a:gd name="T12" fmla="*/ 0 w 6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44">
              <a:extLst>
                <a:ext uri="{FF2B5EF4-FFF2-40B4-BE49-F238E27FC236}">
                  <a16:creationId xmlns:a16="http://schemas.microsoft.com/office/drawing/2014/main" id="{C8A11456-25A7-48CB-AC8D-EA7B58C2F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029" y="3725860"/>
              <a:ext cx="12700" cy="11112"/>
            </a:xfrm>
            <a:custGeom>
              <a:avLst/>
              <a:gdLst>
                <a:gd name="T0" fmla="*/ 0 w 8"/>
                <a:gd name="T1" fmla="*/ 2 h 7"/>
                <a:gd name="T2" fmla="*/ 6 w 8"/>
                <a:gd name="T3" fmla="*/ 7 h 7"/>
                <a:gd name="T4" fmla="*/ 8 w 8"/>
                <a:gd name="T5" fmla="*/ 6 h 7"/>
                <a:gd name="T6" fmla="*/ 6 w 8"/>
                <a:gd name="T7" fmla="*/ 0 h 7"/>
                <a:gd name="T8" fmla="*/ 2 w 8"/>
                <a:gd name="T9" fmla="*/ 0 h 7"/>
                <a:gd name="T10" fmla="*/ 0 w 8"/>
                <a:gd name="T11" fmla="*/ 2 h 7"/>
                <a:gd name="T12" fmla="*/ 0 w 8"/>
                <a:gd name="T13" fmla="*/ 2 h 7"/>
                <a:gd name="T14" fmla="*/ 0 w 8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0" y="2"/>
                  </a:moveTo>
                  <a:lnTo>
                    <a:pt x="6" y="7"/>
                  </a:lnTo>
                  <a:lnTo>
                    <a:pt x="8" y="6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45">
              <a:extLst>
                <a:ext uri="{FF2B5EF4-FFF2-40B4-BE49-F238E27FC236}">
                  <a16:creationId xmlns:a16="http://schemas.microsoft.com/office/drawing/2014/main" id="{2CD119CF-8678-4A7E-A537-2C9A38FA3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4" y="3667122"/>
              <a:ext cx="9525" cy="7937"/>
            </a:xfrm>
            <a:custGeom>
              <a:avLst/>
              <a:gdLst>
                <a:gd name="T0" fmla="*/ 0 w 6"/>
                <a:gd name="T1" fmla="*/ 3 h 5"/>
                <a:gd name="T2" fmla="*/ 2 w 6"/>
                <a:gd name="T3" fmla="*/ 0 h 5"/>
                <a:gd name="T4" fmla="*/ 6 w 6"/>
                <a:gd name="T5" fmla="*/ 3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0 w 6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5">
                  <a:moveTo>
                    <a:pt x="0" y="3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46">
              <a:extLst>
                <a:ext uri="{FF2B5EF4-FFF2-40B4-BE49-F238E27FC236}">
                  <a16:creationId xmlns:a16="http://schemas.microsoft.com/office/drawing/2014/main" id="{18C0419F-42D2-43EB-A1CD-D240BB461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854" y="3708397"/>
              <a:ext cx="7938" cy="7937"/>
            </a:xfrm>
            <a:custGeom>
              <a:avLst/>
              <a:gdLst>
                <a:gd name="T0" fmla="*/ 0 w 5"/>
                <a:gd name="T1" fmla="*/ 2 h 5"/>
                <a:gd name="T2" fmla="*/ 2 w 5"/>
                <a:gd name="T3" fmla="*/ 0 h 5"/>
                <a:gd name="T4" fmla="*/ 5 w 5"/>
                <a:gd name="T5" fmla="*/ 4 h 5"/>
                <a:gd name="T6" fmla="*/ 2 w 5"/>
                <a:gd name="T7" fmla="*/ 5 h 5"/>
                <a:gd name="T8" fmla="*/ 0 w 5"/>
                <a:gd name="T9" fmla="*/ 2 h 5"/>
                <a:gd name="T10" fmla="*/ 0 w 5"/>
                <a:gd name="T11" fmla="*/ 2 h 5"/>
                <a:gd name="T12" fmla="*/ 0 w 5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2" y="0"/>
                  </a:lnTo>
                  <a:lnTo>
                    <a:pt x="5" y="4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47">
              <a:extLst>
                <a:ext uri="{FF2B5EF4-FFF2-40B4-BE49-F238E27FC236}">
                  <a16:creationId xmlns:a16="http://schemas.microsoft.com/office/drawing/2014/main" id="{890338E0-C021-4516-8E51-E13FC0FE6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029" y="3762373"/>
              <a:ext cx="4763" cy="6350"/>
            </a:xfrm>
            <a:custGeom>
              <a:avLst/>
              <a:gdLst>
                <a:gd name="T0" fmla="*/ 0 w 3"/>
                <a:gd name="T1" fmla="*/ 0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48">
              <a:extLst>
                <a:ext uri="{FF2B5EF4-FFF2-40B4-BE49-F238E27FC236}">
                  <a16:creationId xmlns:a16="http://schemas.microsoft.com/office/drawing/2014/main" id="{B5F66DA8-70EC-4EFA-8C1D-DEC13C6DE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329" y="3781422"/>
              <a:ext cx="9525" cy="9525"/>
            </a:xfrm>
            <a:custGeom>
              <a:avLst/>
              <a:gdLst>
                <a:gd name="T0" fmla="*/ 0 w 6"/>
                <a:gd name="T1" fmla="*/ 4 h 6"/>
                <a:gd name="T2" fmla="*/ 2 w 6"/>
                <a:gd name="T3" fmla="*/ 0 h 6"/>
                <a:gd name="T4" fmla="*/ 6 w 6"/>
                <a:gd name="T5" fmla="*/ 2 h 6"/>
                <a:gd name="T6" fmla="*/ 4 w 6"/>
                <a:gd name="T7" fmla="*/ 6 h 6"/>
                <a:gd name="T8" fmla="*/ 0 w 6"/>
                <a:gd name="T9" fmla="*/ 4 h 6"/>
                <a:gd name="T10" fmla="*/ 0 w 6"/>
                <a:gd name="T11" fmla="*/ 4 h 6"/>
                <a:gd name="T12" fmla="*/ 0 w 6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2" y="0"/>
                  </a:lnTo>
                  <a:lnTo>
                    <a:pt x="6" y="2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449">
              <a:extLst>
                <a:ext uri="{FF2B5EF4-FFF2-40B4-BE49-F238E27FC236}">
                  <a16:creationId xmlns:a16="http://schemas.microsoft.com/office/drawing/2014/main" id="{CB399114-ACCA-40EB-A27F-767004A92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3" y="3784597"/>
              <a:ext cx="9525" cy="6350"/>
            </a:xfrm>
            <a:custGeom>
              <a:avLst/>
              <a:gdLst>
                <a:gd name="T0" fmla="*/ 0 w 6"/>
                <a:gd name="T1" fmla="*/ 2 h 4"/>
                <a:gd name="T2" fmla="*/ 4 w 6"/>
                <a:gd name="T3" fmla="*/ 0 h 4"/>
                <a:gd name="T4" fmla="*/ 6 w 6"/>
                <a:gd name="T5" fmla="*/ 4 h 4"/>
                <a:gd name="T6" fmla="*/ 4 w 6"/>
                <a:gd name="T7" fmla="*/ 4 h 4"/>
                <a:gd name="T8" fmla="*/ 0 w 6"/>
                <a:gd name="T9" fmla="*/ 2 h 4"/>
                <a:gd name="T10" fmla="*/ 0 w 6"/>
                <a:gd name="T11" fmla="*/ 2 h 4"/>
                <a:gd name="T12" fmla="*/ 0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450">
              <a:extLst>
                <a:ext uri="{FF2B5EF4-FFF2-40B4-BE49-F238E27FC236}">
                  <a16:creationId xmlns:a16="http://schemas.microsoft.com/office/drawing/2014/main" id="{43806622-2467-48AD-9B15-41768113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780" y="5476871"/>
              <a:ext cx="52388" cy="31750"/>
            </a:xfrm>
            <a:custGeom>
              <a:avLst/>
              <a:gdLst>
                <a:gd name="T0" fmla="*/ 0 w 33"/>
                <a:gd name="T1" fmla="*/ 3 h 20"/>
                <a:gd name="T2" fmla="*/ 1 w 33"/>
                <a:gd name="T3" fmla="*/ 0 h 20"/>
                <a:gd name="T4" fmla="*/ 16 w 33"/>
                <a:gd name="T5" fmla="*/ 3 h 20"/>
                <a:gd name="T6" fmla="*/ 28 w 33"/>
                <a:gd name="T7" fmla="*/ 11 h 20"/>
                <a:gd name="T8" fmla="*/ 33 w 33"/>
                <a:gd name="T9" fmla="*/ 20 h 20"/>
                <a:gd name="T10" fmla="*/ 22 w 33"/>
                <a:gd name="T11" fmla="*/ 18 h 20"/>
                <a:gd name="T12" fmla="*/ 11 w 33"/>
                <a:gd name="T13" fmla="*/ 8 h 20"/>
                <a:gd name="T14" fmla="*/ 0 w 33"/>
                <a:gd name="T15" fmla="*/ 3 h 20"/>
                <a:gd name="T16" fmla="*/ 0 w 33"/>
                <a:gd name="T17" fmla="*/ 3 h 20"/>
                <a:gd name="T18" fmla="*/ 0 w 33"/>
                <a:gd name="T1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20">
                  <a:moveTo>
                    <a:pt x="0" y="3"/>
                  </a:moveTo>
                  <a:lnTo>
                    <a:pt x="1" y="0"/>
                  </a:lnTo>
                  <a:lnTo>
                    <a:pt x="16" y="3"/>
                  </a:lnTo>
                  <a:lnTo>
                    <a:pt x="28" y="11"/>
                  </a:lnTo>
                  <a:lnTo>
                    <a:pt x="33" y="20"/>
                  </a:lnTo>
                  <a:lnTo>
                    <a:pt x="22" y="18"/>
                  </a:lnTo>
                  <a:lnTo>
                    <a:pt x="11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51">
              <a:extLst>
                <a:ext uri="{FF2B5EF4-FFF2-40B4-BE49-F238E27FC236}">
                  <a16:creationId xmlns:a16="http://schemas.microsoft.com/office/drawing/2014/main" id="{83F20492-8EC5-4D80-82FD-8AAD49369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104" y="4511672"/>
              <a:ext cx="195263" cy="195262"/>
            </a:xfrm>
            <a:custGeom>
              <a:avLst/>
              <a:gdLst>
                <a:gd name="T0" fmla="*/ 0 w 123"/>
                <a:gd name="T1" fmla="*/ 46 h 123"/>
                <a:gd name="T2" fmla="*/ 4 w 123"/>
                <a:gd name="T3" fmla="*/ 33 h 123"/>
                <a:gd name="T4" fmla="*/ 6 w 123"/>
                <a:gd name="T5" fmla="*/ 16 h 123"/>
                <a:gd name="T6" fmla="*/ 10 w 123"/>
                <a:gd name="T7" fmla="*/ 6 h 123"/>
                <a:gd name="T8" fmla="*/ 27 w 123"/>
                <a:gd name="T9" fmla="*/ 0 h 123"/>
                <a:gd name="T10" fmla="*/ 60 w 123"/>
                <a:gd name="T11" fmla="*/ 0 h 123"/>
                <a:gd name="T12" fmla="*/ 70 w 123"/>
                <a:gd name="T13" fmla="*/ 8 h 123"/>
                <a:gd name="T14" fmla="*/ 74 w 123"/>
                <a:gd name="T15" fmla="*/ 43 h 123"/>
                <a:gd name="T16" fmla="*/ 84 w 123"/>
                <a:gd name="T17" fmla="*/ 49 h 123"/>
                <a:gd name="T18" fmla="*/ 103 w 123"/>
                <a:gd name="T19" fmla="*/ 56 h 123"/>
                <a:gd name="T20" fmla="*/ 105 w 123"/>
                <a:gd name="T21" fmla="*/ 71 h 123"/>
                <a:gd name="T22" fmla="*/ 113 w 123"/>
                <a:gd name="T23" fmla="*/ 68 h 123"/>
                <a:gd name="T24" fmla="*/ 121 w 123"/>
                <a:gd name="T25" fmla="*/ 72 h 123"/>
                <a:gd name="T26" fmla="*/ 123 w 123"/>
                <a:gd name="T27" fmla="*/ 83 h 123"/>
                <a:gd name="T28" fmla="*/ 119 w 123"/>
                <a:gd name="T29" fmla="*/ 89 h 123"/>
                <a:gd name="T30" fmla="*/ 117 w 123"/>
                <a:gd name="T31" fmla="*/ 99 h 123"/>
                <a:gd name="T32" fmla="*/ 115 w 123"/>
                <a:gd name="T33" fmla="*/ 112 h 123"/>
                <a:gd name="T34" fmla="*/ 105 w 123"/>
                <a:gd name="T35" fmla="*/ 121 h 123"/>
                <a:gd name="T36" fmla="*/ 86 w 123"/>
                <a:gd name="T37" fmla="*/ 123 h 123"/>
                <a:gd name="T38" fmla="*/ 68 w 123"/>
                <a:gd name="T39" fmla="*/ 123 h 123"/>
                <a:gd name="T40" fmla="*/ 62 w 123"/>
                <a:gd name="T41" fmla="*/ 121 h 123"/>
                <a:gd name="T42" fmla="*/ 78 w 123"/>
                <a:gd name="T43" fmla="*/ 99 h 123"/>
                <a:gd name="T44" fmla="*/ 77 w 123"/>
                <a:gd name="T45" fmla="*/ 94 h 123"/>
                <a:gd name="T46" fmla="*/ 68 w 123"/>
                <a:gd name="T47" fmla="*/ 85 h 123"/>
                <a:gd name="T48" fmla="*/ 47 w 123"/>
                <a:gd name="T49" fmla="*/ 79 h 123"/>
                <a:gd name="T50" fmla="*/ 35 w 123"/>
                <a:gd name="T51" fmla="*/ 69 h 123"/>
                <a:gd name="T52" fmla="*/ 26 w 123"/>
                <a:gd name="T53" fmla="*/ 71 h 123"/>
                <a:gd name="T54" fmla="*/ 16 w 123"/>
                <a:gd name="T55" fmla="*/ 60 h 123"/>
                <a:gd name="T56" fmla="*/ 8 w 123"/>
                <a:gd name="T57" fmla="*/ 50 h 123"/>
                <a:gd name="T58" fmla="*/ 0 w 123"/>
                <a:gd name="T59" fmla="*/ 47 h 123"/>
                <a:gd name="T60" fmla="*/ 0 w 123"/>
                <a:gd name="T61" fmla="*/ 47 h 123"/>
                <a:gd name="T62" fmla="*/ 0 w 123"/>
                <a:gd name="T63" fmla="*/ 4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3" h="123">
                  <a:moveTo>
                    <a:pt x="0" y="46"/>
                  </a:moveTo>
                  <a:lnTo>
                    <a:pt x="4" y="33"/>
                  </a:lnTo>
                  <a:lnTo>
                    <a:pt x="6" y="16"/>
                  </a:lnTo>
                  <a:lnTo>
                    <a:pt x="10" y="6"/>
                  </a:lnTo>
                  <a:lnTo>
                    <a:pt x="27" y="0"/>
                  </a:lnTo>
                  <a:lnTo>
                    <a:pt x="60" y="0"/>
                  </a:lnTo>
                  <a:lnTo>
                    <a:pt x="70" y="8"/>
                  </a:lnTo>
                  <a:lnTo>
                    <a:pt x="74" y="43"/>
                  </a:lnTo>
                  <a:lnTo>
                    <a:pt x="84" y="49"/>
                  </a:lnTo>
                  <a:lnTo>
                    <a:pt x="103" y="56"/>
                  </a:lnTo>
                  <a:lnTo>
                    <a:pt x="105" y="71"/>
                  </a:lnTo>
                  <a:lnTo>
                    <a:pt x="113" y="68"/>
                  </a:lnTo>
                  <a:lnTo>
                    <a:pt x="121" y="72"/>
                  </a:lnTo>
                  <a:lnTo>
                    <a:pt x="123" y="83"/>
                  </a:lnTo>
                  <a:lnTo>
                    <a:pt x="119" y="89"/>
                  </a:lnTo>
                  <a:lnTo>
                    <a:pt x="117" y="99"/>
                  </a:lnTo>
                  <a:lnTo>
                    <a:pt x="115" y="112"/>
                  </a:lnTo>
                  <a:lnTo>
                    <a:pt x="105" y="121"/>
                  </a:lnTo>
                  <a:lnTo>
                    <a:pt x="86" y="123"/>
                  </a:lnTo>
                  <a:lnTo>
                    <a:pt x="68" y="123"/>
                  </a:lnTo>
                  <a:lnTo>
                    <a:pt x="62" y="121"/>
                  </a:lnTo>
                  <a:lnTo>
                    <a:pt x="78" y="99"/>
                  </a:lnTo>
                  <a:lnTo>
                    <a:pt x="77" y="94"/>
                  </a:lnTo>
                  <a:lnTo>
                    <a:pt x="68" y="85"/>
                  </a:lnTo>
                  <a:lnTo>
                    <a:pt x="47" y="79"/>
                  </a:lnTo>
                  <a:lnTo>
                    <a:pt x="35" y="69"/>
                  </a:lnTo>
                  <a:lnTo>
                    <a:pt x="26" y="71"/>
                  </a:lnTo>
                  <a:lnTo>
                    <a:pt x="16" y="60"/>
                  </a:lnTo>
                  <a:lnTo>
                    <a:pt x="8" y="5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52">
              <a:extLst>
                <a:ext uri="{FF2B5EF4-FFF2-40B4-BE49-F238E27FC236}">
                  <a16:creationId xmlns:a16="http://schemas.microsoft.com/office/drawing/2014/main" id="{6DD1DEF2-74C9-4D21-BEEC-416CE1A32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4" y="4286247"/>
              <a:ext cx="273050" cy="312737"/>
            </a:xfrm>
            <a:custGeom>
              <a:avLst/>
              <a:gdLst>
                <a:gd name="T0" fmla="*/ 100 w 172"/>
                <a:gd name="T1" fmla="*/ 188 h 197"/>
                <a:gd name="T2" fmla="*/ 104 w 172"/>
                <a:gd name="T3" fmla="*/ 175 h 197"/>
                <a:gd name="T4" fmla="*/ 106 w 172"/>
                <a:gd name="T5" fmla="*/ 158 h 197"/>
                <a:gd name="T6" fmla="*/ 110 w 172"/>
                <a:gd name="T7" fmla="*/ 148 h 197"/>
                <a:gd name="T8" fmla="*/ 128 w 172"/>
                <a:gd name="T9" fmla="*/ 142 h 197"/>
                <a:gd name="T10" fmla="*/ 161 w 172"/>
                <a:gd name="T11" fmla="*/ 142 h 197"/>
                <a:gd name="T12" fmla="*/ 170 w 172"/>
                <a:gd name="T13" fmla="*/ 149 h 197"/>
                <a:gd name="T14" fmla="*/ 172 w 172"/>
                <a:gd name="T15" fmla="*/ 130 h 197"/>
                <a:gd name="T16" fmla="*/ 166 w 172"/>
                <a:gd name="T17" fmla="*/ 122 h 197"/>
                <a:gd name="T18" fmla="*/ 166 w 172"/>
                <a:gd name="T19" fmla="*/ 112 h 197"/>
                <a:gd name="T20" fmla="*/ 160 w 172"/>
                <a:gd name="T21" fmla="*/ 107 h 197"/>
                <a:gd name="T22" fmla="*/ 160 w 172"/>
                <a:gd name="T23" fmla="*/ 97 h 197"/>
                <a:gd name="T24" fmla="*/ 128 w 172"/>
                <a:gd name="T25" fmla="*/ 91 h 197"/>
                <a:gd name="T26" fmla="*/ 128 w 172"/>
                <a:gd name="T27" fmla="*/ 56 h 197"/>
                <a:gd name="T28" fmla="*/ 112 w 172"/>
                <a:gd name="T29" fmla="*/ 54 h 197"/>
                <a:gd name="T30" fmla="*/ 83 w 172"/>
                <a:gd name="T31" fmla="*/ 37 h 197"/>
                <a:gd name="T32" fmla="*/ 73 w 172"/>
                <a:gd name="T33" fmla="*/ 35 h 197"/>
                <a:gd name="T34" fmla="*/ 66 w 172"/>
                <a:gd name="T35" fmla="*/ 31 h 197"/>
                <a:gd name="T36" fmla="*/ 64 w 172"/>
                <a:gd name="T37" fmla="*/ 8 h 197"/>
                <a:gd name="T38" fmla="*/ 52 w 172"/>
                <a:gd name="T39" fmla="*/ 0 h 197"/>
                <a:gd name="T40" fmla="*/ 37 w 172"/>
                <a:gd name="T41" fmla="*/ 4 h 197"/>
                <a:gd name="T42" fmla="*/ 29 w 172"/>
                <a:gd name="T43" fmla="*/ 18 h 197"/>
                <a:gd name="T44" fmla="*/ 2 w 172"/>
                <a:gd name="T45" fmla="*/ 21 h 197"/>
                <a:gd name="T46" fmla="*/ 16 w 172"/>
                <a:gd name="T47" fmla="*/ 41 h 197"/>
                <a:gd name="T48" fmla="*/ 16 w 172"/>
                <a:gd name="T49" fmla="*/ 46 h 197"/>
                <a:gd name="T50" fmla="*/ 8 w 172"/>
                <a:gd name="T51" fmla="*/ 48 h 197"/>
                <a:gd name="T52" fmla="*/ 12 w 172"/>
                <a:gd name="T53" fmla="*/ 69 h 197"/>
                <a:gd name="T54" fmla="*/ 2 w 172"/>
                <a:gd name="T55" fmla="*/ 73 h 197"/>
                <a:gd name="T56" fmla="*/ 8 w 172"/>
                <a:gd name="T57" fmla="*/ 100 h 197"/>
                <a:gd name="T58" fmla="*/ 0 w 172"/>
                <a:gd name="T59" fmla="*/ 118 h 197"/>
                <a:gd name="T60" fmla="*/ 6 w 172"/>
                <a:gd name="T61" fmla="*/ 120 h 197"/>
                <a:gd name="T62" fmla="*/ 12 w 172"/>
                <a:gd name="T63" fmla="*/ 138 h 197"/>
                <a:gd name="T64" fmla="*/ 16 w 172"/>
                <a:gd name="T65" fmla="*/ 159 h 197"/>
                <a:gd name="T66" fmla="*/ 25 w 172"/>
                <a:gd name="T67" fmla="*/ 192 h 197"/>
                <a:gd name="T68" fmla="*/ 29 w 172"/>
                <a:gd name="T69" fmla="*/ 196 h 197"/>
                <a:gd name="T70" fmla="*/ 43 w 172"/>
                <a:gd name="T71" fmla="*/ 182 h 197"/>
                <a:gd name="T72" fmla="*/ 49 w 172"/>
                <a:gd name="T73" fmla="*/ 182 h 197"/>
                <a:gd name="T74" fmla="*/ 62 w 172"/>
                <a:gd name="T75" fmla="*/ 188 h 197"/>
                <a:gd name="T76" fmla="*/ 68 w 172"/>
                <a:gd name="T77" fmla="*/ 197 h 197"/>
                <a:gd name="T78" fmla="*/ 75 w 172"/>
                <a:gd name="T79" fmla="*/ 197 h 197"/>
                <a:gd name="T80" fmla="*/ 77 w 172"/>
                <a:gd name="T81" fmla="*/ 194 h 197"/>
                <a:gd name="T82" fmla="*/ 77 w 172"/>
                <a:gd name="T83" fmla="*/ 188 h 197"/>
                <a:gd name="T84" fmla="*/ 81 w 172"/>
                <a:gd name="T85" fmla="*/ 186 h 197"/>
                <a:gd name="T86" fmla="*/ 91 w 172"/>
                <a:gd name="T87" fmla="*/ 188 h 197"/>
                <a:gd name="T88" fmla="*/ 100 w 172"/>
                <a:gd name="T89" fmla="*/ 188 h 197"/>
                <a:gd name="T90" fmla="*/ 100 w 172"/>
                <a:gd name="T91" fmla="*/ 188 h 197"/>
                <a:gd name="T92" fmla="*/ 100 w 172"/>
                <a:gd name="T93" fmla="*/ 18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197">
                  <a:moveTo>
                    <a:pt x="100" y="188"/>
                  </a:moveTo>
                  <a:lnTo>
                    <a:pt x="104" y="175"/>
                  </a:lnTo>
                  <a:lnTo>
                    <a:pt x="106" y="158"/>
                  </a:lnTo>
                  <a:lnTo>
                    <a:pt x="110" y="148"/>
                  </a:lnTo>
                  <a:lnTo>
                    <a:pt x="128" y="142"/>
                  </a:lnTo>
                  <a:lnTo>
                    <a:pt x="161" y="142"/>
                  </a:lnTo>
                  <a:lnTo>
                    <a:pt x="170" y="149"/>
                  </a:lnTo>
                  <a:lnTo>
                    <a:pt x="172" y="130"/>
                  </a:lnTo>
                  <a:lnTo>
                    <a:pt x="166" y="122"/>
                  </a:lnTo>
                  <a:lnTo>
                    <a:pt x="166" y="112"/>
                  </a:lnTo>
                  <a:lnTo>
                    <a:pt x="160" y="107"/>
                  </a:lnTo>
                  <a:lnTo>
                    <a:pt x="160" y="97"/>
                  </a:lnTo>
                  <a:lnTo>
                    <a:pt x="128" y="91"/>
                  </a:lnTo>
                  <a:lnTo>
                    <a:pt x="128" y="56"/>
                  </a:lnTo>
                  <a:lnTo>
                    <a:pt x="112" y="54"/>
                  </a:lnTo>
                  <a:lnTo>
                    <a:pt x="83" y="37"/>
                  </a:lnTo>
                  <a:lnTo>
                    <a:pt x="73" y="35"/>
                  </a:lnTo>
                  <a:lnTo>
                    <a:pt x="66" y="31"/>
                  </a:lnTo>
                  <a:lnTo>
                    <a:pt x="64" y="8"/>
                  </a:lnTo>
                  <a:lnTo>
                    <a:pt x="52" y="0"/>
                  </a:lnTo>
                  <a:lnTo>
                    <a:pt x="37" y="4"/>
                  </a:lnTo>
                  <a:lnTo>
                    <a:pt x="29" y="18"/>
                  </a:lnTo>
                  <a:lnTo>
                    <a:pt x="2" y="21"/>
                  </a:lnTo>
                  <a:lnTo>
                    <a:pt x="16" y="41"/>
                  </a:lnTo>
                  <a:lnTo>
                    <a:pt x="16" y="46"/>
                  </a:lnTo>
                  <a:lnTo>
                    <a:pt x="8" y="48"/>
                  </a:lnTo>
                  <a:lnTo>
                    <a:pt x="12" y="69"/>
                  </a:lnTo>
                  <a:lnTo>
                    <a:pt x="2" y="73"/>
                  </a:lnTo>
                  <a:lnTo>
                    <a:pt x="8" y="100"/>
                  </a:lnTo>
                  <a:lnTo>
                    <a:pt x="0" y="118"/>
                  </a:lnTo>
                  <a:lnTo>
                    <a:pt x="6" y="120"/>
                  </a:lnTo>
                  <a:lnTo>
                    <a:pt x="12" y="138"/>
                  </a:lnTo>
                  <a:lnTo>
                    <a:pt x="16" y="159"/>
                  </a:lnTo>
                  <a:lnTo>
                    <a:pt x="25" y="192"/>
                  </a:lnTo>
                  <a:lnTo>
                    <a:pt x="29" y="196"/>
                  </a:lnTo>
                  <a:lnTo>
                    <a:pt x="43" y="182"/>
                  </a:lnTo>
                  <a:lnTo>
                    <a:pt x="49" y="182"/>
                  </a:lnTo>
                  <a:lnTo>
                    <a:pt x="62" y="188"/>
                  </a:lnTo>
                  <a:lnTo>
                    <a:pt x="68" y="197"/>
                  </a:lnTo>
                  <a:lnTo>
                    <a:pt x="75" y="197"/>
                  </a:lnTo>
                  <a:lnTo>
                    <a:pt x="77" y="194"/>
                  </a:lnTo>
                  <a:lnTo>
                    <a:pt x="77" y="188"/>
                  </a:lnTo>
                  <a:lnTo>
                    <a:pt x="81" y="186"/>
                  </a:lnTo>
                  <a:lnTo>
                    <a:pt x="91" y="188"/>
                  </a:lnTo>
                  <a:lnTo>
                    <a:pt x="100" y="188"/>
                  </a:lnTo>
                  <a:lnTo>
                    <a:pt x="100" y="188"/>
                  </a:lnTo>
                  <a:lnTo>
                    <a:pt x="100" y="18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453">
              <a:extLst>
                <a:ext uri="{FF2B5EF4-FFF2-40B4-BE49-F238E27FC236}">
                  <a16:creationId xmlns:a16="http://schemas.microsoft.com/office/drawing/2014/main" id="{98E30FED-BEAB-46B5-8288-579DCF9FA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2" y="2022473"/>
              <a:ext cx="12700" cy="15875"/>
            </a:xfrm>
            <a:custGeom>
              <a:avLst/>
              <a:gdLst>
                <a:gd name="T0" fmla="*/ 6 w 8"/>
                <a:gd name="T1" fmla="*/ 0 h 10"/>
                <a:gd name="T2" fmla="*/ 6 w 8"/>
                <a:gd name="T3" fmla="*/ 2 h 10"/>
                <a:gd name="T4" fmla="*/ 8 w 8"/>
                <a:gd name="T5" fmla="*/ 6 h 10"/>
                <a:gd name="T6" fmla="*/ 6 w 8"/>
                <a:gd name="T7" fmla="*/ 10 h 10"/>
                <a:gd name="T8" fmla="*/ 0 w 8"/>
                <a:gd name="T9" fmla="*/ 0 h 10"/>
                <a:gd name="T10" fmla="*/ 6 w 8"/>
                <a:gd name="T11" fmla="*/ 0 h 10"/>
                <a:gd name="T12" fmla="*/ 6 w 8"/>
                <a:gd name="T13" fmla="*/ 0 h 10"/>
                <a:gd name="T14" fmla="*/ 6 w 8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6" y="2"/>
                  </a:lnTo>
                  <a:lnTo>
                    <a:pt x="8" y="6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454">
              <a:extLst>
                <a:ext uri="{FF2B5EF4-FFF2-40B4-BE49-F238E27FC236}">
                  <a16:creationId xmlns:a16="http://schemas.microsoft.com/office/drawing/2014/main" id="{0220ED61-3B54-43D4-8C1E-CE50DF22F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552" y="2525711"/>
              <a:ext cx="30163" cy="52387"/>
            </a:xfrm>
            <a:custGeom>
              <a:avLst/>
              <a:gdLst>
                <a:gd name="T0" fmla="*/ 0 w 19"/>
                <a:gd name="T1" fmla="*/ 0 h 33"/>
                <a:gd name="T2" fmla="*/ 4 w 19"/>
                <a:gd name="T3" fmla="*/ 0 h 33"/>
                <a:gd name="T4" fmla="*/ 14 w 19"/>
                <a:gd name="T5" fmla="*/ 11 h 33"/>
                <a:gd name="T6" fmla="*/ 19 w 19"/>
                <a:gd name="T7" fmla="*/ 31 h 33"/>
                <a:gd name="T8" fmla="*/ 18 w 19"/>
                <a:gd name="T9" fmla="*/ 33 h 33"/>
                <a:gd name="T10" fmla="*/ 2 w 19"/>
                <a:gd name="T11" fmla="*/ 15 h 33"/>
                <a:gd name="T12" fmla="*/ 0 w 19"/>
                <a:gd name="T13" fmla="*/ 0 h 33"/>
                <a:gd name="T14" fmla="*/ 0 w 19"/>
                <a:gd name="T15" fmla="*/ 0 h 33"/>
                <a:gd name="T16" fmla="*/ 0 w 19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4" y="0"/>
                  </a:lnTo>
                  <a:lnTo>
                    <a:pt x="14" y="11"/>
                  </a:lnTo>
                  <a:lnTo>
                    <a:pt x="19" y="31"/>
                  </a:lnTo>
                  <a:lnTo>
                    <a:pt x="18" y="33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455">
              <a:extLst>
                <a:ext uri="{FF2B5EF4-FFF2-40B4-BE49-F238E27FC236}">
                  <a16:creationId xmlns:a16="http://schemas.microsoft.com/office/drawing/2014/main" id="{CB9F9444-52F5-46C5-B998-A7E9BE240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727" y="2562223"/>
              <a:ext cx="12700" cy="19050"/>
            </a:xfrm>
            <a:custGeom>
              <a:avLst/>
              <a:gdLst>
                <a:gd name="T0" fmla="*/ 2 w 8"/>
                <a:gd name="T1" fmla="*/ 0 h 12"/>
                <a:gd name="T2" fmla="*/ 8 w 8"/>
                <a:gd name="T3" fmla="*/ 10 h 12"/>
                <a:gd name="T4" fmla="*/ 6 w 8"/>
                <a:gd name="T5" fmla="*/ 12 h 12"/>
                <a:gd name="T6" fmla="*/ 0 w 8"/>
                <a:gd name="T7" fmla="*/ 2 h 12"/>
                <a:gd name="T8" fmla="*/ 2 w 8"/>
                <a:gd name="T9" fmla="*/ 0 h 12"/>
                <a:gd name="T10" fmla="*/ 2 w 8"/>
                <a:gd name="T11" fmla="*/ 0 h 12"/>
                <a:gd name="T12" fmla="*/ 2 w 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2" y="0"/>
                  </a:moveTo>
                  <a:lnTo>
                    <a:pt x="8" y="10"/>
                  </a:lnTo>
                  <a:lnTo>
                    <a:pt x="6" y="1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456">
              <a:extLst>
                <a:ext uri="{FF2B5EF4-FFF2-40B4-BE49-F238E27FC236}">
                  <a16:creationId xmlns:a16="http://schemas.microsoft.com/office/drawing/2014/main" id="{EEF2519B-E7F5-4016-9EB8-9A66A4E4F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915" y="2495548"/>
              <a:ext cx="9525" cy="30162"/>
            </a:xfrm>
            <a:custGeom>
              <a:avLst/>
              <a:gdLst>
                <a:gd name="T0" fmla="*/ 0 w 6"/>
                <a:gd name="T1" fmla="*/ 2 h 19"/>
                <a:gd name="T2" fmla="*/ 2 w 6"/>
                <a:gd name="T3" fmla="*/ 0 h 19"/>
                <a:gd name="T4" fmla="*/ 4 w 6"/>
                <a:gd name="T5" fmla="*/ 2 h 19"/>
                <a:gd name="T6" fmla="*/ 6 w 6"/>
                <a:gd name="T7" fmla="*/ 19 h 19"/>
                <a:gd name="T8" fmla="*/ 2 w 6"/>
                <a:gd name="T9" fmla="*/ 19 h 19"/>
                <a:gd name="T10" fmla="*/ 0 w 6"/>
                <a:gd name="T11" fmla="*/ 2 h 19"/>
                <a:gd name="T12" fmla="*/ 0 w 6"/>
                <a:gd name="T13" fmla="*/ 2 h 19"/>
                <a:gd name="T14" fmla="*/ 0 w 6"/>
                <a:gd name="T15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9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19"/>
                  </a:lnTo>
                  <a:lnTo>
                    <a:pt x="2" y="19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457">
              <a:extLst>
                <a:ext uri="{FF2B5EF4-FFF2-40B4-BE49-F238E27FC236}">
                  <a16:creationId xmlns:a16="http://schemas.microsoft.com/office/drawing/2014/main" id="{CF643309-966C-4105-800C-5EB038882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865" y="2489198"/>
              <a:ext cx="14288" cy="30162"/>
            </a:xfrm>
            <a:custGeom>
              <a:avLst/>
              <a:gdLst>
                <a:gd name="T0" fmla="*/ 4 w 9"/>
                <a:gd name="T1" fmla="*/ 0 h 19"/>
                <a:gd name="T2" fmla="*/ 6 w 9"/>
                <a:gd name="T3" fmla="*/ 8 h 19"/>
                <a:gd name="T4" fmla="*/ 9 w 9"/>
                <a:gd name="T5" fmla="*/ 17 h 19"/>
                <a:gd name="T6" fmla="*/ 4 w 9"/>
                <a:gd name="T7" fmla="*/ 19 h 19"/>
                <a:gd name="T8" fmla="*/ 0 w 9"/>
                <a:gd name="T9" fmla="*/ 8 h 19"/>
                <a:gd name="T10" fmla="*/ 4 w 9"/>
                <a:gd name="T11" fmla="*/ 0 h 19"/>
                <a:gd name="T12" fmla="*/ 4 w 9"/>
                <a:gd name="T13" fmla="*/ 0 h 19"/>
                <a:gd name="T14" fmla="*/ 4 w 9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9">
                  <a:moveTo>
                    <a:pt x="4" y="0"/>
                  </a:moveTo>
                  <a:lnTo>
                    <a:pt x="6" y="8"/>
                  </a:lnTo>
                  <a:lnTo>
                    <a:pt x="9" y="17"/>
                  </a:lnTo>
                  <a:lnTo>
                    <a:pt x="4" y="19"/>
                  </a:lnTo>
                  <a:lnTo>
                    <a:pt x="0" y="8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458">
              <a:extLst>
                <a:ext uri="{FF2B5EF4-FFF2-40B4-BE49-F238E27FC236}">
                  <a16:creationId xmlns:a16="http://schemas.microsoft.com/office/drawing/2014/main" id="{6FF07C89-0615-4A57-9167-4F6B9CF21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153" y="2443161"/>
              <a:ext cx="14288" cy="42862"/>
            </a:xfrm>
            <a:custGeom>
              <a:avLst/>
              <a:gdLst>
                <a:gd name="T0" fmla="*/ 1 w 9"/>
                <a:gd name="T1" fmla="*/ 0 h 27"/>
                <a:gd name="T2" fmla="*/ 0 w 9"/>
                <a:gd name="T3" fmla="*/ 4 h 27"/>
                <a:gd name="T4" fmla="*/ 0 w 9"/>
                <a:gd name="T5" fmla="*/ 25 h 27"/>
                <a:gd name="T6" fmla="*/ 3 w 9"/>
                <a:gd name="T7" fmla="*/ 27 h 27"/>
                <a:gd name="T8" fmla="*/ 9 w 9"/>
                <a:gd name="T9" fmla="*/ 23 h 27"/>
                <a:gd name="T10" fmla="*/ 7 w 9"/>
                <a:gd name="T11" fmla="*/ 8 h 27"/>
                <a:gd name="T12" fmla="*/ 1 w 9"/>
                <a:gd name="T13" fmla="*/ 0 h 27"/>
                <a:gd name="T14" fmla="*/ 1 w 9"/>
                <a:gd name="T15" fmla="*/ 0 h 27"/>
                <a:gd name="T16" fmla="*/ 1 w 9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1" y="0"/>
                  </a:moveTo>
                  <a:lnTo>
                    <a:pt x="0" y="4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9" y="23"/>
                  </a:lnTo>
                  <a:lnTo>
                    <a:pt x="7" y="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459">
              <a:extLst>
                <a:ext uri="{FF2B5EF4-FFF2-40B4-BE49-F238E27FC236}">
                  <a16:creationId xmlns:a16="http://schemas.microsoft.com/office/drawing/2014/main" id="{5DEE778F-39FE-4FDD-BF27-773D34D05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5" y="2436811"/>
              <a:ext cx="36513" cy="38100"/>
            </a:xfrm>
            <a:custGeom>
              <a:avLst/>
              <a:gdLst>
                <a:gd name="T0" fmla="*/ 9 w 23"/>
                <a:gd name="T1" fmla="*/ 22 h 24"/>
                <a:gd name="T2" fmla="*/ 5 w 23"/>
                <a:gd name="T3" fmla="*/ 16 h 24"/>
                <a:gd name="T4" fmla="*/ 0 w 23"/>
                <a:gd name="T5" fmla="*/ 8 h 24"/>
                <a:gd name="T6" fmla="*/ 0 w 23"/>
                <a:gd name="T7" fmla="*/ 4 h 24"/>
                <a:gd name="T8" fmla="*/ 11 w 23"/>
                <a:gd name="T9" fmla="*/ 0 h 24"/>
                <a:gd name="T10" fmla="*/ 19 w 23"/>
                <a:gd name="T11" fmla="*/ 2 h 24"/>
                <a:gd name="T12" fmla="*/ 23 w 23"/>
                <a:gd name="T13" fmla="*/ 6 h 24"/>
                <a:gd name="T14" fmla="*/ 23 w 23"/>
                <a:gd name="T15" fmla="*/ 8 h 24"/>
                <a:gd name="T16" fmla="*/ 17 w 23"/>
                <a:gd name="T17" fmla="*/ 6 h 24"/>
                <a:gd name="T18" fmla="*/ 17 w 23"/>
                <a:gd name="T19" fmla="*/ 10 h 24"/>
                <a:gd name="T20" fmla="*/ 23 w 23"/>
                <a:gd name="T21" fmla="*/ 16 h 24"/>
                <a:gd name="T22" fmla="*/ 21 w 23"/>
                <a:gd name="T23" fmla="*/ 18 h 24"/>
                <a:gd name="T24" fmla="*/ 13 w 23"/>
                <a:gd name="T25" fmla="*/ 12 h 24"/>
                <a:gd name="T26" fmla="*/ 11 w 23"/>
                <a:gd name="T27" fmla="*/ 14 h 24"/>
                <a:gd name="T28" fmla="*/ 13 w 23"/>
                <a:gd name="T29" fmla="*/ 24 h 24"/>
                <a:gd name="T30" fmla="*/ 9 w 23"/>
                <a:gd name="T31" fmla="*/ 22 h 24"/>
                <a:gd name="T32" fmla="*/ 9 w 23"/>
                <a:gd name="T33" fmla="*/ 22 h 24"/>
                <a:gd name="T34" fmla="*/ 9 w 23"/>
                <a:gd name="T35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4">
                  <a:moveTo>
                    <a:pt x="9" y="22"/>
                  </a:moveTo>
                  <a:lnTo>
                    <a:pt x="5" y="16"/>
                  </a:lnTo>
                  <a:lnTo>
                    <a:pt x="0" y="8"/>
                  </a:lnTo>
                  <a:lnTo>
                    <a:pt x="0" y="4"/>
                  </a:lnTo>
                  <a:lnTo>
                    <a:pt x="11" y="0"/>
                  </a:lnTo>
                  <a:lnTo>
                    <a:pt x="19" y="2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17" y="6"/>
                  </a:lnTo>
                  <a:lnTo>
                    <a:pt x="17" y="10"/>
                  </a:lnTo>
                  <a:lnTo>
                    <a:pt x="23" y="16"/>
                  </a:lnTo>
                  <a:lnTo>
                    <a:pt x="21" y="18"/>
                  </a:lnTo>
                  <a:lnTo>
                    <a:pt x="13" y="12"/>
                  </a:lnTo>
                  <a:lnTo>
                    <a:pt x="11" y="14"/>
                  </a:lnTo>
                  <a:lnTo>
                    <a:pt x="13" y="24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460">
              <a:extLst>
                <a:ext uri="{FF2B5EF4-FFF2-40B4-BE49-F238E27FC236}">
                  <a16:creationId xmlns:a16="http://schemas.microsoft.com/office/drawing/2014/main" id="{B0640B3B-DA1B-427C-8AD0-C1C3B089D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439" y="2489198"/>
              <a:ext cx="20638" cy="19050"/>
            </a:xfrm>
            <a:custGeom>
              <a:avLst/>
              <a:gdLst>
                <a:gd name="T0" fmla="*/ 4 w 13"/>
                <a:gd name="T1" fmla="*/ 12 h 12"/>
                <a:gd name="T2" fmla="*/ 0 w 13"/>
                <a:gd name="T3" fmla="*/ 4 h 12"/>
                <a:gd name="T4" fmla="*/ 2 w 13"/>
                <a:gd name="T5" fmla="*/ 0 h 12"/>
                <a:gd name="T6" fmla="*/ 9 w 13"/>
                <a:gd name="T7" fmla="*/ 4 h 12"/>
                <a:gd name="T8" fmla="*/ 13 w 13"/>
                <a:gd name="T9" fmla="*/ 8 h 12"/>
                <a:gd name="T10" fmla="*/ 13 w 13"/>
                <a:gd name="T11" fmla="*/ 10 h 12"/>
                <a:gd name="T12" fmla="*/ 8 w 13"/>
                <a:gd name="T13" fmla="*/ 8 h 12"/>
                <a:gd name="T14" fmla="*/ 9 w 13"/>
                <a:gd name="T15" fmla="*/ 12 h 12"/>
                <a:gd name="T16" fmla="*/ 4 w 13"/>
                <a:gd name="T17" fmla="*/ 12 h 12"/>
                <a:gd name="T18" fmla="*/ 4 w 13"/>
                <a:gd name="T19" fmla="*/ 12 h 12"/>
                <a:gd name="T20" fmla="*/ 4 w 13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2">
                  <a:moveTo>
                    <a:pt x="4" y="12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9" y="4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8" y="8"/>
                  </a:lnTo>
                  <a:lnTo>
                    <a:pt x="9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461">
              <a:extLst>
                <a:ext uri="{FF2B5EF4-FFF2-40B4-BE49-F238E27FC236}">
                  <a16:creationId xmlns:a16="http://schemas.microsoft.com/office/drawing/2014/main" id="{334A2E16-D224-460D-9F5E-8998C54C1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7" y="2349498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0 w 14"/>
                <a:gd name="T3" fmla="*/ 0 h 14"/>
                <a:gd name="T4" fmla="*/ 0 w 14"/>
                <a:gd name="T5" fmla="*/ 12 h 14"/>
                <a:gd name="T6" fmla="*/ 0 w 14"/>
                <a:gd name="T7" fmla="*/ 14 h 14"/>
                <a:gd name="T8" fmla="*/ 4 w 14"/>
                <a:gd name="T9" fmla="*/ 14 h 14"/>
                <a:gd name="T10" fmla="*/ 14 w 14"/>
                <a:gd name="T11" fmla="*/ 4 h 14"/>
                <a:gd name="T12" fmla="*/ 14 w 14"/>
                <a:gd name="T13" fmla="*/ 0 h 14"/>
                <a:gd name="T14" fmla="*/ 14 w 14"/>
                <a:gd name="T15" fmla="*/ 0 h 14"/>
                <a:gd name="T16" fmla="*/ 14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462">
              <a:extLst>
                <a:ext uri="{FF2B5EF4-FFF2-40B4-BE49-F238E27FC236}">
                  <a16:creationId xmlns:a16="http://schemas.microsoft.com/office/drawing/2014/main" id="{5CF55906-A44C-425A-A8E8-DC7068E11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52" y="2336798"/>
              <a:ext cx="12700" cy="15875"/>
            </a:xfrm>
            <a:custGeom>
              <a:avLst/>
              <a:gdLst>
                <a:gd name="T0" fmla="*/ 0 w 8"/>
                <a:gd name="T1" fmla="*/ 6 h 10"/>
                <a:gd name="T2" fmla="*/ 0 w 8"/>
                <a:gd name="T3" fmla="*/ 2 h 10"/>
                <a:gd name="T4" fmla="*/ 6 w 8"/>
                <a:gd name="T5" fmla="*/ 0 h 10"/>
                <a:gd name="T6" fmla="*/ 8 w 8"/>
                <a:gd name="T7" fmla="*/ 6 h 10"/>
                <a:gd name="T8" fmla="*/ 2 w 8"/>
                <a:gd name="T9" fmla="*/ 10 h 10"/>
                <a:gd name="T10" fmla="*/ 0 w 8"/>
                <a:gd name="T11" fmla="*/ 6 h 10"/>
                <a:gd name="T12" fmla="*/ 0 w 8"/>
                <a:gd name="T13" fmla="*/ 6 h 10"/>
                <a:gd name="T14" fmla="*/ 0 w 8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63">
              <a:extLst>
                <a:ext uri="{FF2B5EF4-FFF2-40B4-BE49-F238E27FC236}">
                  <a16:creationId xmlns:a16="http://schemas.microsoft.com/office/drawing/2014/main" id="{42807C2A-7B5C-45EF-9316-401293AE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2" y="2339973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2 w 5"/>
                <a:gd name="T3" fmla="*/ 6 h 6"/>
                <a:gd name="T4" fmla="*/ 0 w 5"/>
                <a:gd name="T5" fmla="*/ 2 h 6"/>
                <a:gd name="T6" fmla="*/ 2 w 5"/>
                <a:gd name="T7" fmla="*/ 0 h 6"/>
                <a:gd name="T8" fmla="*/ 5 w 5"/>
                <a:gd name="T9" fmla="*/ 4 h 6"/>
                <a:gd name="T10" fmla="*/ 5 w 5"/>
                <a:gd name="T11" fmla="*/ 4 h 6"/>
                <a:gd name="T12" fmla="*/ 5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64">
              <a:extLst>
                <a:ext uri="{FF2B5EF4-FFF2-40B4-BE49-F238E27FC236}">
                  <a16:creationId xmlns:a16="http://schemas.microsoft.com/office/drawing/2014/main" id="{0E0563E5-F07A-4EC4-9796-24420A7B6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2" y="2355848"/>
              <a:ext cx="9525" cy="6350"/>
            </a:xfrm>
            <a:custGeom>
              <a:avLst/>
              <a:gdLst>
                <a:gd name="T0" fmla="*/ 6 w 6"/>
                <a:gd name="T1" fmla="*/ 0 h 4"/>
                <a:gd name="T2" fmla="*/ 4 w 6"/>
                <a:gd name="T3" fmla="*/ 4 h 4"/>
                <a:gd name="T4" fmla="*/ 0 w 6"/>
                <a:gd name="T5" fmla="*/ 2 h 4"/>
                <a:gd name="T6" fmla="*/ 2 w 6"/>
                <a:gd name="T7" fmla="*/ 0 h 4"/>
                <a:gd name="T8" fmla="*/ 6 w 6"/>
                <a:gd name="T9" fmla="*/ 0 h 4"/>
                <a:gd name="T10" fmla="*/ 6 w 6"/>
                <a:gd name="T11" fmla="*/ 0 h 4"/>
                <a:gd name="T12" fmla="*/ 6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4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65">
              <a:extLst>
                <a:ext uri="{FF2B5EF4-FFF2-40B4-BE49-F238E27FC236}">
                  <a16:creationId xmlns:a16="http://schemas.microsoft.com/office/drawing/2014/main" id="{06CEC117-D4D9-4E5D-87F8-E096A2891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2" y="2620961"/>
              <a:ext cx="25400" cy="17462"/>
            </a:xfrm>
            <a:custGeom>
              <a:avLst/>
              <a:gdLst>
                <a:gd name="T0" fmla="*/ 16 w 16"/>
                <a:gd name="T1" fmla="*/ 3 h 11"/>
                <a:gd name="T2" fmla="*/ 14 w 16"/>
                <a:gd name="T3" fmla="*/ 2 h 11"/>
                <a:gd name="T4" fmla="*/ 12 w 16"/>
                <a:gd name="T5" fmla="*/ 0 h 11"/>
                <a:gd name="T6" fmla="*/ 0 w 16"/>
                <a:gd name="T7" fmla="*/ 9 h 11"/>
                <a:gd name="T8" fmla="*/ 0 w 16"/>
                <a:gd name="T9" fmla="*/ 11 h 11"/>
                <a:gd name="T10" fmla="*/ 4 w 16"/>
                <a:gd name="T11" fmla="*/ 11 h 11"/>
                <a:gd name="T12" fmla="*/ 16 w 16"/>
                <a:gd name="T13" fmla="*/ 3 h 11"/>
                <a:gd name="T14" fmla="*/ 16 w 16"/>
                <a:gd name="T15" fmla="*/ 3 h 11"/>
                <a:gd name="T16" fmla="*/ 16 w 16"/>
                <a:gd name="T1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1">
                  <a:moveTo>
                    <a:pt x="16" y="3"/>
                  </a:moveTo>
                  <a:lnTo>
                    <a:pt x="14" y="2"/>
                  </a:lnTo>
                  <a:lnTo>
                    <a:pt x="12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66">
              <a:extLst>
                <a:ext uri="{FF2B5EF4-FFF2-40B4-BE49-F238E27FC236}">
                  <a16:creationId xmlns:a16="http://schemas.microsoft.com/office/drawing/2014/main" id="{A9879B64-84B4-4D3E-A2D4-6782A60D4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4" y="2636836"/>
              <a:ext cx="25400" cy="20637"/>
            </a:xfrm>
            <a:custGeom>
              <a:avLst/>
              <a:gdLst>
                <a:gd name="T0" fmla="*/ 16 w 16"/>
                <a:gd name="T1" fmla="*/ 1 h 13"/>
                <a:gd name="T2" fmla="*/ 2 w 16"/>
                <a:gd name="T3" fmla="*/ 13 h 13"/>
                <a:gd name="T4" fmla="*/ 0 w 16"/>
                <a:gd name="T5" fmla="*/ 11 h 13"/>
                <a:gd name="T6" fmla="*/ 4 w 16"/>
                <a:gd name="T7" fmla="*/ 5 h 13"/>
                <a:gd name="T8" fmla="*/ 4 w 16"/>
                <a:gd name="T9" fmla="*/ 1 h 13"/>
                <a:gd name="T10" fmla="*/ 10 w 16"/>
                <a:gd name="T11" fmla="*/ 0 h 13"/>
                <a:gd name="T12" fmla="*/ 16 w 16"/>
                <a:gd name="T13" fmla="*/ 1 h 13"/>
                <a:gd name="T14" fmla="*/ 16 w 16"/>
                <a:gd name="T15" fmla="*/ 1 h 13"/>
                <a:gd name="T16" fmla="*/ 16 w 16"/>
                <a:gd name="T1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16" y="1"/>
                  </a:moveTo>
                  <a:lnTo>
                    <a:pt x="2" y="13"/>
                  </a:lnTo>
                  <a:lnTo>
                    <a:pt x="0" y="11"/>
                  </a:lnTo>
                  <a:lnTo>
                    <a:pt x="4" y="5"/>
                  </a:lnTo>
                  <a:lnTo>
                    <a:pt x="4" y="1"/>
                  </a:lnTo>
                  <a:lnTo>
                    <a:pt x="10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67">
              <a:extLst>
                <a:ext uri="{FF2B5EF4-FFF2-40B4-BE49-F238E27FC236}">
                  <a16:creationId xmlns:a16="http://schemas.microsoft.com/office/drawing/2014/main" id="{E64F57A8-3763-4670-8702-19AC0857B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4" y="2678111"/>
              <a:ext cx="28575" cy="17462"/>
            </a:xfrm>
            <a:custGeom>
              <a:avLst/>
              <a:gdLst>
                <a:gd name="T0" fmla="*/ 18 w 18"/>
                <a:gd name="T1" fmla="*/ 0 h 11"/>
                <a:gd name="T2" fmla="*/ 16 w 18"/>
                <a:gd name="T3" fmla="*/ 4 h 11"/>
                <a:gd name="T4" fmla="*/ 6 w 18"/>
                <a:gd name="T5" fmla="*/ 11 h 11"/>
                <a:gd name="T6" fmla="*/ 0 w 18"/>
                <a:gd name="T7" fmla="*/ 11 h 11"/>
                <a:gd name="T8" fmla="*/ 2 w 18"/>
                <a:gd name="T9" fmla="*/ 6 h 11"/>
                <a:gd name="T10" fmla="*/ 12 w 18"/>
                <a:gd name="T11" fmla="*/ 2 h 11"/>
                <a:gd name="T12" fmla="*/ 12 w 18"/>
                <a:gd name="T13" fmla="*/ 0 h 11"/>
                <a:gd name="T14" fmla="*/ 18 w 18"/>
                <a:gd name="T15" fmla="*/ 0 h 11"/>
                <a:gd name="T16" fmla="*/ 18 w 18"/>
                <a:gd name="T17" fmla="*/ 0 h 11"/>
                <a:gd name="T18" fmla="*/ 18 w 18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1">
                  <a:moveTo>
                    <a:pt x="18" y="0"/>
                  </a:moveTo>
                  <a:lnTo>
                    <a:pt x="16" y="4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2" y="6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468">
              <a:extLst>
                <a:ext uri="{FF2B5EF4-FFF2-40B4-BE49-F238E27FC236}">
                  <a16:creationId xmlns:a16="http://schemas.microsoft.com/office/drawing/2014/main" id="{E82463AD-D7F2-4239-B6C8-AA9CD1074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4" y="2689223"/>
              <a:ext cx="22225" cy="6350"/>
            </a:xfrm>
            <a:custGeom>
              <a:avLst/>
              <a:gdLst>
                <a:gd name="T0" fmla="*/ 0 w 14"/>
                <a:gd name="T1" fmla="*/ 4 h 4"/>
                <a:gd name="T2" fmla="*/ 2 w 14"/>
                <a:gd name="T3" fmla="*/ 0 h 4"/>
                <a:gd name="T4" fmla="*/ 14 w 14"/>
                <a:gd name="T5" fmla="*/ 0 h 4"/>
                <a:gd name="T6" fmla="*/ 14 w 14"/>
                <a:gd name="T7" fmla="*/ 4 h 4"/>
                <a:gd name="T8" fmla="*/ 0 w 14"/>
                <a:gd name="T9" fmla="*/ 4 h 4"/>
                <a:gd name="T10" fmla="*/ 0 w 14"/>
                <a:gd name="T11" fmla="*/ 4 h 4"/>
                <a:gd name="T12" fmla="*/ 0 w 1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4"/>
                  </a:moveTo>
                  <a:lnTo>
                    <a:pt x="2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69">
              <a:extLst>
                <a:ext uri="{FF2B5EF4-FFF2-40B4-BE49-F238E27FC236}">
                  <a16:creationId xmlns:a16="http://schemas.microsoft.com/office/drawing/2014/main" id="{07F3C099-440E-4901-AEE8-7655CFDF0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6" y="2349498"/>
              <a:ext cx="39688" cy="30162"/>
            </a:xfrm>
            <a:custGeom>
              <a:avLst/>
              <a:gdLst>
                <a:gd name="T0" fmla="*/ 16 w 25"/>
                <a:gd name="T1" fmla="*/ 0 h 19"/>
                <a:gd name="T2" fmla="*/ 25 w 25"/>
                <a:gd name="T3" fmla="*/ 4 h 19"/>
                <a:gd name="T4" fmla="*/ 25 w 25"/>
                <a:gd name="T5" fmla="*/ 14 h 19"/>
                <a:gd name="T6" fmla="*/ 19 w 25"/>
                <a:gd name="T7" fmla="*/ 15 h 19"/>
                <a:gd name="T8" fmla="*/ 14 w 25"/>
                <a:gd name="T9" fmla="*/ 19 h 19"/>
                <a:gd name="T10" fmla="*/ 6 w 25"/>
                <a:gd name="T11" fmla="*/ 12 h 19"/>
                <a:gd name="T12" fmla="*/ 0 w 25"/>
                <a:gd name="T13" fmla="*/ 10 h 19"/>
                <a:gd name="T14" fmla="*/ 0 w 25"/>
                <a:gd name="T15" fmla="*/ 4 h 19"/>
                <a:gd name="T16" fmla="*/ 8 w 25"/>
                <a:gd name="T17" fmla="*/ 2 h 19"/>
                <a:gd name="T18" fmla="*/ 16 w 25"/>
                <a:gd name="T19" fmla="*/ 0 h 19"/>
                <a:gd name="T20" fmla="*/ 16 w 25"/>
                <a:gd name="T21" fmla="*/ 0 h 19"/>
                <a:gd name="T22" fmla="*/ 16 w 25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19">
                  <a:moveTo>
                    <a:pt x="16" y="0"/>
                  </a:moveTo>
                  <a:lnTo>
                    <a:pt x="25" y="4"/>
                  </a:lnTo>
                  <a:lnTo>
                    <a:pt x="25" y="14"/>
                  </a:lnTo>
                  <a:lnTo>
                    <a:pt x="19" y="15"/>
                  </a:lnTo>
                  <a:lnTo>
                    <a:pt x="14" y="19"/>
                  </a:lnTo>
                  <a:lnTo>
                    <a:pt x="6" y="12"/>
                  </a:lnTo>
                  <a:lnTo>
                    <a:pt x="0" y="10"/>
                  </a:lnTo>
                  <a:lnTo>
                    <a:pt x="0" y="4"/>
                  </a:lnTo>
                  <a:lnTo>
                    <a:pt x="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70">
              <a:extLst>
                <a:ext uri="{FF2B5EF4-FFF2-40B4-BE49-F238E27FC236}">
                  <a16:creationId xmlns:a16="http://schemas.microsoft.com/office/drawing/2014/main" id="{875AFD99-DE93-435A-A9DA-813140412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52" y="2192336"/>
              <a:ext cx="77788" cy="30162"/>
            </a:xfrm>
            <a:custGeom>
              <a:avLst/>
              <a:gdLst>
                <a:gd name="T0" fmla="*/ 1 w 49"/>
                <a:gd name="T1" fmla="*/ 0 h 19"/>
                <a:gd name="T2" fmla="*/ 11 w 49"/>
                <a:gd name="T3" fmla="*/ 1 h 19"/>
                <a:gd name="T4" fmla="*/ 26 w 49"/>
                <a:gd name="T5" fmla="*/ 1 h 19"/>
                <a:gd name="T6" fmla="*/ 40 w 49"/>
                <a:gd name="T7" fmla="*/ 9 h 19"/>
                <a:gd name="T8" fmla="*/ 49 w 49"/>
                <a:gd name="T9" fmla="*/ 11 h 19"/>
                <a:gd name="T10" fmla="*/ 47 w 49"/>
                <a:gd name="T11" fmla="*/ 15 h 19"/>
                <a:gd name="T12" fmla="*/ 38 w 49"/>
                <a:gd name="T13" fmla="*/ 17 h 19"/>
                <a:gd name="T14" fmla="*/ 32 w 49"/>
                <a:gd name="T15" fmla="*/ 19 h 19"/>
                <a:gd name="T16" fmla="*/ 17 w 49"/>
                <a:gd name="T17" fmla="*/ 9 h 19"/>
                <a:gd name="T18" fmla="*/ 4 w 49"/>
                <a:gd name="T19" fmla="*/ 13 h 19"/>
                <a:gd name="T20" fmla="*/ 0 w 49"/>
                <a:gd name="T21" fmla="*/ 7 h 19"/>
                <a:gd name="T22" fmla="*/ 1 w 49"/>
                <a:gd name="T23" fmla="*/ 0 h 19"/>
                <a:gd name="T24" fmla="*/ 1 w 49"/>
                <a:gd name="T25" fmla="*/ 0 h 19"/>
                <a:gd name="T26" fmla="*/ 1 w 4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19">
                  <a:moveTo>
                    <a:pt x="1" y="0"/>
                  </a:moveTo>
                  <a:lnTo>
                    <a:pt x="11" y="1"/>
                  </a:lnTo>
                  <a:lnTo>
                    <a:pt x="26" y="1"/>
                  </a:lnTo>
                  <a:lnTo>
                    <a:pt x="40" y="9"/>
                  </a:lnTo>
                  <a:lnTo>
                    <a:pt x="49" y="11"/>
                  </a:lnTo>
                  <a:lnTo>
                    <a:pt x="47" y="15"/>
                  </a:lnTo>
                  <a:lnTo>
                    <a:pt x="38" y="17"/>
                  </a:lnTo>
                  <a:lnTo>
                    <a:pt x="32" y="19"/>
                  </a:lnTo>
                  <a:lnTo>
                    <a:pt x="17" y="9"/>
                  </a:lnTo>
                  <a:lnTo>
                    <a:pt x="4" y="13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71">
              <a:extLst>
                <a:ext uri="{FF2B5EF4-FFF2-40B4-BE49-F238E27FC236}">
                  <a16:creationId xmlns:a16="http://schemas.microsoft.com/office/drawing/2014/main" id="{590AD644-28FA-482D-8FE6-CB35C4FC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349498"/>
              <a:ext cx="22225" cy="22225"/>
            </a:xfrm>
            <a:custGeom>
              <a:avLst/>
              <a:gdLst>
                <a:gd name="T0" fmla="*/ 14 w 14"/>
                <a:gd name="T1" fmla="*/ 0 h 14"/>
                <a:gd name="T2" fmla="*/ 10 w 14"/>
                <a:gd name="T3" fmla="*/ 0 h 14"/>
                <a:gd name="T4" fmla="*/ 0 w 14"/>
                <a:gd name="T5" fmla="*/ 12 h 14"/>
                <a:gd name="T6" fmla="*/ 0 w 14"/>
                <a:gd name="T7" fmla="*/ 14 h 14"/>
                <a:gd name="T8" fmla="*/ 4 w 14"/>
                <a:gd name="T9" fmla="*/ 14 h 14"/>
                <a:gd name="T10" fmla="*/ 14 w 14"/>
                <a:gd name="T11" fmla="*/ 4 h 14"/>
                <a:gd name="T12" fmla="*/ 14 w 14"/>
                <a:gd name="T13" fmla="*/ 0 h 14"/>
                <a:gd name="T14" fmla="*/ 14 w 14"/>
                <a:gd name="T15" fmla="*/ 0 h 14"/>
                <a:gd name="T16" fmla="*/ 14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72">
              <a:extLst>
                <a:ext uri="{FF2B5EF4-FFF2-40B4-BE49-F238E27FC236}">
                  <a16:creationId xmlns:a16="http://schemas.microsoft.com/office/drawing/2014/main" id="{4C186855-57D3-4958-B493-96629A3B8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52" y="2336798"/>
              <a:ext cx="12700" cy="15875"/>
            </a:xfrm>
            <a:custGeom>
              <a:avLst/>
              <a:gdLst>
                <a:gd name="T0" fmla="*/ 0 w 8"/>
                <a:gd name="T1" fmla="*/ 6 h 10"/>
                <a:gd name="T2" fmla="*/ 0 w 8"/>
                <a:gd name="T3" fmla="*/ 2 h 10"/>
                <a:gd name="T4" fmla="*/ 6 w 8"/>
                <a:gd name="T5" fmla="*/ 0 h 10"/>
                <a:gd name="T6" fmla="*/ 8 w 8"/>
                <a:gd name="T7" fmla="*/ 6 h 10"/>
                <a:gd name="T8" fmla="*/ 2 w 8"/>
                <a:gd name="T9" fmla="*/ 10 h 10"/>
                <a:gd name="T10" fmla="*/ 0 w 8"/>
                <a:gd name="T11" fmla="*/ 6 h 10"/>
                <a:gd name="T12" fmla="*/ 0 w 8"/>
                <a:gd name="T13" fmla="*/ 6 h 10"/>
                <a:gd name="T14" fmla="*/ 0 w 8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473">
              <a:extLst>
                <a:ext uri="{FF2B5EF4-FFF2-40B4-BE49-F238E27FC236}">
                  <a16:creationId xmlns:a16="http://schemas.microsoft.com/office/drawing/2014/main" id="{91A70892-DADC-4A3F-81DD-DF5AC83F7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3" y="2433636"/>
              <a:ext cx="31750" cy="12700"/>
            </a:xfrm>
            <a:custGeom>
              <a:avLst/>
              <a:gdLst>
                <a:gd name="T0" fmla="*/ 0 w 20"/>
                <a:gd name="T1" fmla="*/ 8 h 8"/>
                <a:gd name="T2" fmla="*/ 18 w 20"/>
                <a:gd name="T3" fmla="*/ 8 h 8"/>
                <a:gd name="T4" fmla="*/ 20 w 20"/>
                <a:gd name="T5" fmla="*/ 4 h 8"/>
                <a:gd name="T6" fmla="*/ 14 w 20"/>
                <a:gd name="T7" fmla="*/ 0 h 8"/>
                <a:gd name="T8" fmla="*/ 2 w 20"/>
                <a:gd name="T9" fmla="*/ 0 h 8"/>
                <a:gd name="T10" fmla="*/ 0 w 20"/>
                <a:gd name="T11" fmla="*/ 4 h 8"/>
                <a:gd name="T12" fmla="*/ 0 w 20"/>
                <a:gd name="T13" fmla="*/ 8 h 8"/>
                <a:gd name="T14" fmla="*/ 0 w 20"/>
                <a:gd name="T15" fmla="*/ 8 h 8"/>
                <a:gd name="T16" fmla="*/ 0 w 20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8">
                  <a:moveTo>
                    <a:pt x="0" y="8"/>
                  </a:moveTo>
                  <a:lnTo>
                    <a:pt x="18" y="8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474">
              <a:extLst>
                <a:ext uri="{FF2B5EF4-FFF2-40B4-BE49-F238E27FC236}">
                  <a16:creationId xmlns:a16="http://schemas.microsoft.com/office/drawing/2014/main" id="{97DEF1F8-4313-4AE1-A4A1-51EC422B3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6" y="2457448"/>
              <a:ext cx="61913" cy="38100"/>
            </a:xfrm>
            <a:custGeom>
              <a:avLst/>
              <a:gdLst>
                <a:gd name="T0" fmla="*/ 4 w 39"/>
                <a:gd name="T1" fmla="*/ 6 h 24"/>
                <a:gd name="T2" fmla="*/ 12 w 39"/>
                <a:gd name="T3" fmla="*/ 4 h 24"/>
                <a:gd name="T4" fmla="*/ 19 w 39"/>
                <a:gd name="T5" fmla="*/ 0 h 24"/>
                <a:gd name="T6" fmla="*/ 37 w 39"/>
                <a:gd name="T7" fmla="*/ 0 h 24"/>
                <a:gd name="T8" fmla="*/ 39 w 39"/>
                <a:gd name="T9" fmla="*/ 4 h 24"/>
                <a:gd name="T10" fmla="*/ 35 w 39"/>
                <a:gd name="T11" fmla="*/ 8 h 24"/>
                <a:gd name="T12" fmla="*/ 23 w 39"/>
                <a:gd name="T13" fmla="*/ 16 h 24"/>
                <a:gd name="T14" fmla="*/ 23 w 39"/>
                <a:gd name="T15" fmla="*/ 20 h 24"/>
                <a:gd name="T16" fmla="*/ 15 w 39"/>
                <a:gd name="T17" fmla="*/ 20 h 24"/>
                <a:gd name="T18" fmla="*/ 12 w 39"/>
                <a:gd name="T19" fmla="*/ 24 h 24"/>
                <a:gd name="T20" fmla="*/ 6 w 39"/>
                <a:gd name="T21" fmla="*/ 22 h 24"/>
                <a:gd name="T22" fmla="*/ 6 w 39"/>
                <a:gd name="T23" fmla="*/ 18 h 24"/>
                <a:gd name="T24" fmla="*/ 0 w 39"/>
                <a:gd name="T25" fmla="*/ 14 h 24"/>
                <a:gd name="T26" fmla="*/ 0 w 39"/>
                <a:gd name="T27" fmla="*/ 8 h 24"/>
                <a:gd name="T28" fmla="*/ 4 w 39"/>
                <a:gd name="T29" fmla="*/ 6 h 24"/>
                <a:gd name="T30" fmla="*/ 4 w 39"/>
                <a:gd name="T31" fmla="*/ 6 h 24"/>
                <a:gd name="T32" fmla="*/ 4 w 39"/>
                <a:gd name="T33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4">
                  <a:moveTo>
                    <a:pt x="4" y="6"/>
                  </a:moveTo>
                  <a:lnTo>
                    <a:pt x="12" y="4"/>
                  </a:lnTo>
                  <a:lnTo>
                    <a:pt x="19" y="0"/>
                  </a:lnTo>
                  <a:lnTo>
                    <a:pt x="37" y="0"/>
                  </a:lnTo>
                  <a:lnTo>
                    <a:pt x="39" y="4"/>
                  </a:lnTo>
                  <a:lnTo>
                    <a:pt x="35" y="8"/>
                  </a:lnTo>
                  <a:lnTo>
                    <a:pt x="23" y="16"/>
                  </a:lnTo>
                  <a:lnTo>
                    <a:pt x="23" y="20"/>
                  </a:lnTo>
                  <a:lnTo>
                    <a:pt x="15" y="20"/>
                  </a:lnTo>
                  <a:lnTo>
                    <a:pt x="12" y="24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475">
              <a:extLst>
                <a:ext uri="{FF2B5EF4-FFF2-40B4-BE49-F238E27FC236}">
                  <a16:creationId xmlns:a16="http://schemas.microsoft.com/office/drawing/2014/main" id="{CC91AE40-230F-4DB0-97ED-D539BE4EB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1" y="2339973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2 w 5"/>
                <a:gd name="T3" fmla="*/ 6 h 6"/>
                <a:gd name="T4" fmla="*/ 0 w 5"/>
                <a:gd name="T5" fmla="*/ 2 h 6"/>
                <a:gd name="T6" fmla="*/ 2 w 5"/>
                <a:gd name="T7" fmla="*/ 0 h 6"/>
                <a:gd name="T8" fmla="*/ 5 w 5"/>
                <a:gd name="T9" fmla="*/ 4 h 6"/>
                <a:gd name="T10" fmla="*/ 5 w 5"/>
                <a:gd name="T11" fmla="*/ 4 h 6"/>
                <a:gd name="T12" fmla="*/ 5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476">
              <a:extLst>
                <a:ext uri="{FF2B5EF4-FFF2-40B4-BE49-F238E27FC236}">
                  <a16:creationId xmlns:a16="http://schemas.microsoft.com/office/drawing/2014/main" id="{3C5F9C00-5CCD-4D14-9126-F474E728F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2" y="2355848"/>
              <a:ext cx="9525" cy="6350"/>
            </a:xfrm>
            <a:custGeom>
              <a:avLst/>
              <a:gdLst>
                <a:gd name="T0" fmla="*/ 6 w 6"/>
                <a:gd name="T1" fmla="*/ 0 h 4"/>
                <a:gd name="T2" fmla="*/ 4 w 6"/>
                <a:gd name="T3" fmla="*/ 4 h 4"/>
                <a:gd name="T4" fmla="*/ 0 w 6"/>
                <a:gd name="T5" fmla="*/ 2 h 4"/>
                <a:gd name="T6" fmla="*/ 2 w 6"/>
                <a:gd name="T7" fmla="*/ 0 h 4"/>
                <a:gd name="T8" fmla="*/ 6 w 6"/>
                <a:gd name="T9" fmla="*/ 0 h 4"/>
                <a:gd name="T10" fmla="*/ 6 w 6"/>
                <a:gd name="T11" fmla="*/ 0 h 4"/>
                <a:gd name="T12" fmla="*/ 6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4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477">
              <a:extLst>
                <a:ext uri="{FF2B5EF4-FFF2-40B4-BE49-F238E27FC236}">
                  <a16:creationId xmlns:a16="http://schemas.microsoft.com/office/drawing/2014/main" id="{95A83D5A-7CF6-4A94-B69F-347BDDD8C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9" y="2562223"/>
              <a:ext cx="9525" cy="9525"/>
            </a:xfrm>
            <a:custGeom>
              <a:avLst/>
              <a:gdLst>
                <a:gd name="T0" fmla="*/ 2 w 6"/>
                <a:gd name="T1" fmla="*/ 6 h 6"/>
                <a:gd name="T2" fmla="*/ 6 w 6"/>
                <a:gd name="T3" fmla="*/ 2 h 6"/>
                <a:gd name="T4" fmla="*/ 4 w 6"/>
                <a:gd name="T5" fmla="*/ 0 h 6"/>
                <a:gd name="T6" fmla="*/ 0 w 6"/>
                <a:gd name="T7" fmla="*/ 2 h 6"/>
                <a:gd name="T8" fmla="*/ 2 w 6"/>
                <a:gd name="T9" fmla="*/ 6 h 6"/>
                <a:gd name="T10" fmla="*/ 2 w 6"/>
                <a:gd name="T11" fmla="*/ 6 h 6"/>
                <a:gd name="T12" fmla="*/ 2 w 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478">
              <a:extLst>
                <a:ext uri="{FF2B5EF4-FFF2-40B4-BE49-F238E27FC236}">
                  <a16:creationId xmlns:a16="http://schemas.microsoft.com/office/drawing/2014/main" id="{85881BA8-B352-47B1-AC02-653D35EAE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2568573"/>
              <a:ext cx="9525" cy="12700"/>
            </a:xfrm>
            <a:custGeom>
              <a:avLst/>
              <a:gdLst>
                <a:gd name="T0" fmla="*/ 0 w 6"/>
                <a:gd name="T1" fmla="*/ 4 h 8"/>
                <a:gd name="T2" fmla="*/ 4 w 6"/>
                <a:gd name="T3" fmla="*/ 0 h 8"/>
                <a:gd name="T4" fmla="*/ 6 w 6"/>
                <a:gd name="T5" fmla="*/ 2 h 8"/>
                <a:gd name="T6" fmla="*/ 2 w 6"/>
                <a:gd name="T7" fmla="*/ 8 h 8"/>
                <a:gd name="T8" fmla="*/ 0 w 6"/>
                <a:gd name="T9" fmla="*/ 4 h 8"/>
                <a:gd name="T10" fmla="*/ 0 w 6"/>
                <a:gd name="T11" fmla="*/ 4 h 8"/>
                <a:gd name="T12" fmla="*/ 0 w 6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479">
              <a:extLst>
                <a:ext uri="{FF2B5EF4-FFF2-40B4-BE49-F238E27FC236}">
                  <a16:creationId xmlns:a16="http://schemas.microsoft.com/office/drawing/2014/main" id="{8C175457-495A-4028-817A-C0365824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3" y="1847849"/>
              <a:ext cx="874714" cy="754061"/>
            </a:xfrm>
            <a:custGeom>
              <a:avLst/>
              <a:gdLst>
                <a:gd name="T0" fmla="*/ 351 w 551"/>
                <a:gd name="T1" fmla="*/ 32 h 475"/>
                <a:gd name="T2" fmla="*/ 285 w 551"/>
                <a:gd name="T3" fmla="*/ 26 h 475"/>
                <a:gd name="T4" fmla="*/ 228 w 551"/>
                <a:gd name="T5" fmla="*/ 22 h 475"/>
                <a:gd name="T6" fmla="*/ 201 w 551"/>
                <a:gd name="T7" fmla="*/ 16 h 475"/>
                <a:gd name="T8" fmla="*/ 168 w 551"/>
                <a:gd name="T9" fmla="*/ 10 h 475"/>
                <a:gd name="T10" fmla="*/ 129 w 551"/>
                <a:gd name="T11" fmla="*/ 13 h 475"/>
                <a:gd name="T12" fmla="*/ 79 w 551"/>
                <a:gd name="T13" fmla="*/ 30 h 475"/>
                <a:gd name="T14" fmla="*/ 21 w 551"/>
                <a:gd name="T15" fmla="*/ 72 h 475"/>
                <a:gd name="T16" fmla="*/ 56 w 551"/>
                <a:gd name="T17" fmla="*/ 93 h 475"/>
                <a:gd name="T18" fmla="*/ 87 w 551"/>
                <a:gd name="T19" fmla="*/ 103 h 475"/>
                <a:gd name="T20" fmla="*/ 104 w 551"/>
                <a:gd name="T21" fmla="*/ 115 h 475"/>
                <a:gd name="T22" fmla="*/ 99 w 551"/>
                <a:gd name="T23" fmla="*/ 134 h 475"/>
                <a:gd name="T24" fmla="*/ 56 w 551"/>
                <a:gd name="T25" fmla="*/ 130 h 475"/>
                <a:gd name="T26" fmla="*/ 18 w 551"/>
                <a:gd name="T27" fmla="*/ 134 h 475"/>
                <a:gd name="T28" fmla="*/ 14 w 551"/>
                <a:gd name="T29" fmla="*/ 161 h 475"/>
                <a:gd name="T30" fmla="*/ 27 w 551"/>
                <a:gd name="T31" fmla="*/ 188 h 475"/>
                <a:gd name="T32" fmla="*/ 79 w 551"/>
                <a:gd name="T33" fmla="*/ 182 h 475"/>
                <a:gd name="T34" fmla="*/ 97 w 551"/>
                <a:gd name="T35" fmla="*/ 188 h 475"/>
                <a:gd name="T36" fmla="*/ 83 w 551"/>
                <a:gd name="T37" fmla="*/ 224 h 475"/>
                <a:gd name="T38" fmla="*/ 43 w 551"/>
                <a:gd name="T39" fmla="*/ 253 h 475"/>
                <a:gd name="T40" fmla="*/ 35 w 551"/>
                <a:gd name="T41" fmla="*/ 295 h 475"/>
                <a:gd name="T42" fmla="*/ 56 w 551"/>
                <a:gd name="T43" fmla="*/ 332 h 475"/>
                <a:gd name="T44" fmla="*/ 83 w 551"/>
                <a:gd name="T45" fmla="*/ 330 h 475"/>
                <a:gd name="T46" fmla="*/ 108 w 551"/>
                <a:gd name="T47" fmla="*/ 352 h 475"/>
                <a:gd name="T48" fmla="*/ 133 w 551"/>
                <a:gd name="T49" fmla="*/ 356 h 475"/>
                <a:gd name="T50" fmla="*/ 158 w 551"/>
                <a:gd name="T51" fmla="*/ 359 h 475"/>
                <a:gd name="T52" fmla="*/ 116 w 551"/>
                <a:gd name="T53" fmla="*/ 419 h 475"/>
                <a:gd name="T54" fmla="*/ 89 w 551"/>
                <a:gd name="T55" fmla="*/ 436 h 475"/>
                <a:gd name="T56" fmla="*/ 48 w 551"/>
                <a:gd name="T57" fmla="*/ 463 h 475"/>
                <a:gd name="T58" fmla="*/ 68 w 551"/>
                <a:gd name="T59" fmla="*/ 459 h 475"/>
                <a:gd name="T60" fmla="*/ 97 w 551"/>
                <a:gd name="T61" fmla="*/ 448 h 475"/>
                <a:gd name="T62" fmla="*/ 135 w 551"/>
                <a:gd name="T63" fmla="*/ 427 h 475"/>
                <a:gd name="T64" fmla="*/ 187 w 551"/>
                <a:gd name="T65" fmla="*/ 381 h 475"/>
                <a:gd name="T66" fmla="*/ 199 w 551"/>
                <a:gd name="T67" fmla="*/ 350 h 475"/>
                <a:gd name="T68" fmla="*/ 220 w 551"/>
                <a:gd name="T69" fmla="*/ 318 h 475"/>
                <a:gd name="T70" fmla="*/ 264 w 551"/>
                <a:gd name="T71" fmla="*/ 295 h 475"/>
                <a:gd name="T72" fmla="*/ 235 w 551"/>
                <a:gd name="T73" fmla="*/ 333 h 475"/>
                <a:gd name="T74" fmla="*/ 232 w 551"/>
                <a:gd name="T75" fmla="*/ 345 h 475"/>
                <a:gd name="T76" fmla="*/ 285 w 551"/>
                <a:gd name="T77" fmla="*/ 312 h 475"/>
                <a:gd name="T78" fmla="*/ 295 w 551"/>
                <a:gd name="T79" fmla="*/ 291 h 475"/>
                <a:gd name="T80" fmla="*/ 326 w 551"/>
                <a:gd name="T81" fmla="*/ 311 h 475"/>
                <a:gd name="T82" fmla="*/ 366 w 551"/>
                <a:gd name="T83" fmla="*/ 324 h 475"/>
                <a:gd name="T84" fmla="*/ 411 w 551"/>
                <a:gd name="T85" fmla="*/ 328 h 475"/>
                <a:gd name="T86" fmla="*/ 461 w 551"/>
                <a:gd name="T87" fmla="*/ 367 h 475"/>
                <a:gd name="T88" fmla="*/ 472 w 551"/>
                <a:gd name="T89" fmla="*/ 365 h 475"/>
                <a:gd name="T90" fmla="*/ 499 w 551"/>
                <a:gd name="T91" fmla="*/ 388 h 475"/>
                <a:gd name="T92" fmla="*/ 521 w 551"/>
                <a:gd name="T93" fmla="*/ 432 h 475"/>
                <a:gd name="T94" fmla="*/ 538 w 551"/>
                <a:gd name="T95" fmla="*/ 459 h 475"/>
                <a:gd name="T96" fmla="*/ 551 w 551"/>
                <a:gd name="T97" fmla="*/ 430 h 475"/>
                <a:gd name="T98" fmla="*/ 484 w 551"/>
                <a:gd name="T99" fmla="*/ 341 h 475"/>
                <a:gd name="T100" fmla="*/ 422 w 551"/>
                <a:gd name="T101" fmla="*/ 316 h 475"/>
                <a:gd name="T102" fmla="*/ 391 w 551"/>
                <a:gd name="T103" fmla="*/ 44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1" h="475">
                  <a:moveTo>
                    <a:pt x="391" y="44"/>
                  </a:moveTo>
                  <a:lnTo>
                    <a:pt x="374" y="36"/>
                  </a:lnTo>
                  <a:lnTo>
                    <a:pt x="368" y="34"/>
                  </a:lnTo>
                  <a:lnTo>
                    <a:pt x="364" y="32"/>
                  </a:lnTo>
                  <a:lnTo>
                    <a:pt x="351" y="32"/>
                  </a:lnTo>
                  <a:lnTo>
                    <a:pt x="334" y="34"/>
                  </a:lnTo>
                  <a:lnTo>
                    <a:pt x="316" y="28"/>
                  </a:lnTo>
                  <a:lnTo>
                    <a:pt x="307" y="28"/>
                  </a:lnTo>
                  <a:lnTo>
                    <a:pt x="303" y="30"/>
                  </a:lnTo>
                  <a:lnTo>
                    <a:pt x="285" y="26"/>
                  </a:lnTo>
                  <a:lnTo>
                    <a:pt x="274" y="20"/>
                  </a:lnTo>
                  <a:lnTo>
                    <a:pt x="260" y="20"/>
                  </a:lnTo>
                  <a:lnTo>
                    <a:pt x="245" y="22"/>
                  </a:lnTo>
                  <a:lnTo>
                    <a:pt x="235" y="24"/>
                  </a:lnTo>
                  <a:lnTo>
                    <a:pt x="228" y="22"/>
                  </a:lnTo>
                  <a:lnTo>
                    <a:pt x="235" y="19"/>
                  </a:lnTo>
                  <a:lnTo>
                    <a:pt x="220" y="16"/>
                  </a:lnTo>
                  <a:lnTo>
                    <a:pt x="224" y="12"/>
                  </a:lnTo>
                  <a:lnTo>
                    <a:pt x="210" y="12"/>
                  </a:lnTo>
                  <a:lnTo>
                    <a:pt x="201" y="16"/>
                  </a:lnTo>
                  <a:lnTo>
                    <a:pt x="189" y="8"/>
                  </a:lnTo>
                  <a:lnTo>
                    <a:pt x="181" y="10"/>
                  </a:lnTo>
                  <a:lnTo>
                    <a:pt x="179" y="13"/>
                  </a:lnTo>
                  <a:lnTo>
                    <a:pt x="176" y="13"/>
                  </a:lnTo>
                  <a:lnTo>
                    <a:pt x="168" y="10"/>
                  </a:lnTo>
                  <a:lnTo>
                    <a:pt x="178" y="4"/>
                  </a:lnTo>
                  <a:lnTo>
                    <a:pt x="172" y="4"/>
                  </a:lnTo>
                  <a:lnTo>
                    <a:pt x="164" y="0"/>
                  </a:lnTo>
                  <a:lnTo>
                    <a:pt x="145" y="13"/>
                  </a:lnTo>
                  <a:lnTo>
                    <a:pt x="129" y="13"/>
                  </a:lnTo>
                  <a:lnTo>
                    <a:pt x="127" y="12"/>
                  </a:lnTo>
                  <a:lnTo>
                    <a:pt x="112" y="19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79" y="30"/>
                  </a:lnTo>
                  <a:lnTo>
                    <a:pt x="72" y="40"/>
                  </a:lnTo>
                  <a:lnTo>
                    <a:pt x="66" y="55"/>
                  </a:lnTo>
                  <a:lnTo>
                    <a:pt x="52" y="63"/>
                  </a:lnTo>
                  <a:lnTo>
                    <a:pt x="23" y="63"/>
                  </a:lnTo>
                  <a:lnTo>
                    <a:pt x="21" y="72"/>
                  </a:lnTo>
                  <a:lnTo>
                    <a:pt x="16" y="72"/>
                  </a:lnTo>
                  <a:lnTo>
                    <a:pt x="23" y="76"/>
                  </a:lnTo>
                  <a:lnTo>
                    <a:pt x="31" y="80"/>
                  </a:lnTo>
                  <a:lnTo>
                    <a:pt x="43" y="86"/>
                  </a:lnTo>
                  <a:lnTo>
                    <a:pt x="56" y="93"/>
                  </a:lnTo>
                  <a:lnTo>
                    <a:pt x="58" y="103"/>
                  </a:lnTo>
                  <a:lnTo>
                    <a:pt x="64" y="103"/>
                  </a:lnTo>
                  <a:lnTo>
                    <a:pt x="70" y="105"/>
                  </a:lnTo>
                  <a:lnTo>
                    <a:pt x="83" y="105"/>
                  </a:lnTo>
                  <a:lnTo>
                    <a:pt x="87" y="103"/>
                  </a:lnTo>
                  <a:lnTo>
                    <a:pt x="93" y="105"/>
                  </a:lnTo>
                  <a:lnTo>
                    <a:pt x="91" y="109"/>
                  </a:lnTo>
                  <a:lnTo>
                    <a:pt x="87" y="113"/>
                  </a:lnTo>
                  <a:lnTo>
                    <a:pt x="97" y="120"/>
                  </a:lnTo>
                  <a:lnTo>
                    <a:pt x="104" y="115"/>
                  </a:lnTo>
                  <a:lnTo>
                    <a:pt x="116" y="115"/>
                  </a:lnTo>
                  <a:lnTo>
                    <a:pt x="120" y="120"/>
                  </a:lnTo>
                  <a:lnTo>
                    <a:pt x="116" y="122"/>
                  </a:lnTo>
                  <a:lnTo>
                    <a:pt x="102" y="124"/>
                  </a:lnTo>
                  <a:lnTo>
                    <a:pt x="99" y="134"/>
                  </a:lnTo>
                  <a:lnTo>
                    <a:pt x="93" y="134"/>
                  </a:lnTo>
                  <a:lnTo>
                    <a:pt x="87" y="140"/>
                  </a:lnTo>
                  <a:lnTo>
                    <a:pt x="70" y="134"/>
                  </a:lnTo>
                  <a:lnTo>
                    <a:pt x="56" y="136"/>
                  </a:lnTo>
                  <a:lnTo>
                    <a:pt x="56" y="130"/>
                  </a:lnTo>
                  <a:lnTo>
                    <a:pt x="58" y="122"/>
                  </a:lnTo>
                  <a:lnTo>
                    <a:pt x="45" y="124"/>
                  </a:lnTo>
                  <a:lnTo>
                    <a:pt x="33" y="126"/>
                  </a:lnTo>
                  <a:lnTo>
                    <a:pt x="29" y="132"/>
                  </a:lnTo>
                  <a:lnTo>
                    <a:pt x="18" y="134"/>
                  </a:lnTo>
                  <a:lnTo>
                    <a:pt x="16" y="142"/>
                  </a:lnTo>
                  <a:lnTo>
                    <a:pt x="10" y="143"/>
                  </a:lnTo>
                  <a:lnTo>
                    <a:pt x="0" y="153"/>
                  </a:lnTo>
                  <a:lnTo>
                    <a:pt x="8" y="161"/>
                  </a:lnTo>
                  <a:lnTo>
                    <a:pt x="14" y="161"/>
                  </a:lnTo>
                  <a:lnTo>
                    <a:pt x="23" y="161"/>
                  </a:lnTo>
                  <a:lnTo>
                    <a:pt x="27" y="166"/>
                  </a:lnTo>
                  <a:lnTo>
                    <a:pt x="23" y="168"/>
                  </a:lnTo>
                  <a:lnTo>
                    <a:pt x="14" y="168"/>
                  </a:lnTo>
                  <a:lnTo>
                    <a:pt x="27" y="188"/>
                  </a:lnTo>
                  <a:lnTo>
                    <a:pt x="41" y="188"/>
                  </a:lnTo>
                  <a:lnTo>
                    <a:pt x="52" y="184"/>
                  </a:lnTo>
                  <a:lnTo>
                    <a:pt x="60" y="188"/>
                  </a:lnTo>
                  <a:lnTo>
                    <a:pt x="73" y="189"/>
                  </a:lnTo>
                  <a:lnTo>
                    <a:pt x="79" y="182"/>
                  </a:lnTo>
                  <a:lnTo>
                    <a:pt x="87" y="180"/>
                  </a:lnTo>
                  <a:lnTo>
                    <a:pt x="93" y="174"/>
                  </a:lnTo>
                  <a:lnTo>
                    <a:pt x="104" y="178"/>
                  </a:lnTo>
                  <a:lnTo>
                    <a:pt x="104" y="188"/>
                  </a:lnTo>
                  <a:lnTo>
                    <a:pt x="97" y="188"/>
                  </a:lnTo>
                  <a:lnTo>
                    <a:pt x="95" y="189"/>
                  </a:lnTo>
                  <a:lnTo>
                    <a:pt x="104" y="201"/>
                  </a:lnTo>
                  <a:lnTo>
                    <a:pt x="104" y="211"/>
                  </a:lnTo>
                  <a:lnTo>
                    <a:pt x="93" y="228"/>
                  </a:lnTo>
                  <a:lnTo>
                    <a:pt x="83" y="224"/>
                  </a:lnTo>
                  <a:lnTo>
                    <a:pt x="73" y="230"/>
                  </a:lnTo>
                  <a:lnTo>
                    <a:pt x="62" y="236"/>
                  </a:lnTo>
                  <a:lnTo>
                    <a:pt x="54" y="230"/>
                  </a:lnTo>
                  <a:lnTo>
                    <a:pt x="45" y="241"/>
                  </a:lnTo>
                  <a:lnTo>
                    <a:pt x="43" y="253"/>
                  </a:lnTo>
                  <a:lnTo>
                    <a:pt x="37" y="257"/>
                  </a:lnTo>
                  <a:lnTo>
                    <a:pt x="31" y="274"/>
                  </a:lnTo>
                  <a:lnTo>
                    <a:pt x="27" y="278"/>
                  </a:lnTo>
                  <a:lnTo>
                    <a:pt x="29" y="286"/>
                  </a:lnTo>
                  <a:lnTo>
                    <a:pt x="35" y="295"/>
                  </a:lnTo>
                  <a:lnTo>
                    <a:pt x="39" y="295"/>
                  </a:lnTo>
                  <a:lnTo>
                    <a:pt x="43" y="299"/>
                  </a:lnTo>
                  <a:lnTo>
                    <a:pt x="39" y="311"/>
                  </a:lnTo>
                  <a:lnTo>
                    <a:pt x="33" y="311"/>
                  </a:lnTo>
                  <a:lnTo>
                    <a:pt x="56" y="332"/>
                  </a:lnTo>
                  <a:lnTo>
                    <a:pt x="66" y="330"/>
                  </a:lnTo>
                  <a:lnTo>
                    <a:pt x="77" y="328"/>
                  </a:lnTo>
                  <a:lnTo>
                    <a:pt x="77" y="320"/>
                  </a:lnTo>
                  <a:lnTo>
                    <a:pt x="83" y="320"/>
                  </a:lnTo>
                  <a:lnTo>
                    <a:pt x="83" y="330"/>
                  </a:lnTo>
                  <a:lnTo>
                    <a:pt x="85" y="339"/>
                  </a:lnTo>
                  <a:lnTo>
                    <a:pt x="87" y="352"/>
                  </a:lnTo>
                  <a:lnTo>
                    <a:pt x="85" y="363"/>
                  </a:lnTo>
                  <a:lnTo>
                    <a:pt x="93" y="361"/>
                  </a:lnTo>
                  <a:lnTo>
                    <a:pt x="108" y="352"/>
                  </a:lnTo>
                  <a:lnTo>
                    <a:pt x="114" y="358"/>
                  </a:lnTo>
                  <a:lnTo>
                    <a:pt x="120" y="358"/>
                  </a:lnTo>
                  <a:lnTo>
                    <a:pt x="126" y="367"/>
                  </a:lnTo>
                  <a:lnTo>
                    <a:pt x="129" y="367"/>
                  </a:lnTo>
                  <a:lnTo>
                    <a:pt x="133" y="356"/>
                  </a:lnTo>
                  <a:lnTo>
                    <a:pt x="139" y="359"/>
                  </a:lnTo>
                  <a:lnTo>
                    <a:pt x="145" y="361"/>
                  </a:lnTo>
                  <a:lnTo>
                    <a:pt x="151" y="359"/>
                  </a:lnTo>
                  <a:lnTo>
                    <a:pt x="158" y="354"/>
                  </a:lnTo>
                  <a:lnTo>
                    <a:pt x="158" y="359"/>
                  </a:lnTo>
                  <a:lnTo>
                    <a:pt x="151" y="381"/>
                  </a:lnTo>
                  <a:lnTo>
                    <a:pt x="151" y="394"/>
                  </a:lnTo>
                  <a:lnTo>
                    <a:pt x="139" y="398"/>
                  </a:lnTo>
                  <a:lnTo>
                    <a:pt x="129" y="409"/>
                  </a:lnTo>
                  <a:lnTo>
                    <a:pt x="116" y="419"/>
                  </a:lnTo>
                  <a:lnTo>
                    <a:pt x="110" y="427"/>
                  </a:lnTo>
                  <a:lnTo>
                    <a:pt x="108" y="434"/>
                  </a:lnTo>
                  <a:lnTo>
                    <a:pt x="104" y="436"/>
                  </a:lnTo>
                  <a:lnTo>
                    <a:pt x="99" y="432"/>
                  </a:lnTo>
                  <a:lnTo>
                    <a:pt x="89" y="436"/>
                  </a:lnTo>
                  <a:lnTo>
                    <a:pt x="77" y="444"/>
                  </a:lnTo>
                  <a:lnTo>
                    <a:pt x="72" y="454"/>
                  </a:lnTo>
                  <a:lnTo>
                    <a:pt x="64" y="459"/>
                  </a:lnTo>
                  <a:lnTo>
                    <a:pt x="58" y="459"/>
                  </a:lnTo>
                  <a:lnTo>
                    <a:pt x="48" y="463"/>
                  </a:lnTo>
                  <a:lnTo>
                    <a:pt x="46" y="471"/>
                  </a:lnTo>
                  <a:lnTo>
                    <a:pt x="46" y="475"/>
                  </a:lnTo>
                  <a:lnTo>
                    <a:pt x="58" y="471"/>
                  </a:lnTo>
                  <a:lnTo>
                    <a:pt x="66" y="465"/>
                  </a:lnTo>
                  <a:lnTo>
                    <a:pt x="68" y="459"/>
                  </a:lnTo>
                  <a:lnTo>
                    <a:pt x="72" y="459"/>
                  </a:lnTo>
                  <a:lnTo>
                    <a:pt x="85" y="454"/>
                  </a:lnTo>
                  <a:lnTo>
                    <a:pt x="89" y="444"/>
                  </a:lnTo>
                  <a:lnTo>
                    <a:pt x="93" y="444"/>
                  </a:lnTo>
                  <a:lnTo>
                    <a:pt x="97" y="448"/>
                  </a:lnTo>
                  <a:lnTo>
                    <a:pt x="102" y="448"/>
                  </a:lnTo>
                  <a:lnTo>
                    <a:pt x="118" y="440"/>
                  </a:lnTo>
                  <a:lnTo>
                    <a:pt x="126" y="434"/>
                  </a:lnTo>
                  <a:lnTo>
                    <a:pt x="135" y="430"/>
                  </a:lnTo>
                  <a:lnTo>
                    <a:pt x="135" y="427"/>
                  </a:lnTo>
                  <a:lnTo>
                    <a:pt x="158" y="409"/>
                  </a:lnTo>
                  <a:lnTo>
                    <a:pt x="164" y="406"/>
                  </a:lnTo>
                  <a:lnTo>
                    <a:pt x="164" y="398"/>
                  </a:lnTo>
                  <a:lnTo>
                    <a:pt x="178" y="388"/>
                  </a:lnTo>
                  <a:lnTo>
                    <a:pt x="187" y="381"/>
                  </a:lnTo>
                  <a:lnTo>
                    <a:pt x="199" y="375"/>
                  </a:lnTo>
                  <a:lnTo>
                    <a:pt x="201" y="363"/>
                  </a:lnTo>
                  <a:lnTo>
                    <a:pt x="208" y="361"/>
                  </a:lnTo>
                  <a:lnTo>
                    <a:pt x="206" y="350"/>
                  </a:lnTo>
                  <a:lnTo>
                    <a:pt x="199" y="350"/>
                  </a:lnTo>
                  <a:lnTo>
                    <a:pt x="199" y="345"/>
                  </a:lnTo>
                  <a:lnTo>
                    <a:pt x="206" y="335"/>
                  </a:lnTo>
                  <a:lnTo>
                    <a:pt x="214" y="335"/>
                  </a:lnTo>
                  <a:lnTo>
                    <a:pt x="222" y="328"/>
                  </a:lnTo>
                  <a:lnTo>
                    <a:pt x="220" y="318"/>
                  </a:lnTo>
                  <a:lnTo>
                    <a:pt x="247" y="284"/>
                  </a:lnTo>
                  <a:lnTo>
                    <a:pt x="257" y="286"/>
                  </a:lnTo>
                  <a:lnTo>
                    <a:pt x="262" y="280"/>
                  </a:lnTo>
                  <a:lnTo>
                    <a:pt x="268" y="280"/>
                  </a:lnTo>
                  <a:lnTo>
                    <a:pt x="264" y="295"/>
                  </a:lnTo>
                  <a:lnTo>
                    <a:pt x="255" y="293"/>
                  </a:lnTo>
                  <a:lnTo>
                    <a:pt x="241" y="303"/>
                  </a:lnTo>
                  <a:lnTo>
                    <a:pt x="241" y="311"/>
                  </a:lnTo>
                  <a:lnTo>
                    <a:pt x="233" y="330"/>
                  </a:lnTo>
                  <a:lnTo>
                    <a:pt x="235" y="333"/>
                  </a:lnTo>
                  <a:lnTo>
                    <a:pt x="237" y="333"/>
                  </a:lnTo>
                  <a:lnTo>
                    <a:pt x="241" y="335"/>
                  </a:lnTo>
                  <a:lnTo>
                    <a:pt x="237" y="336"/>
                  </a:lnTo>
                  <a:lnTo>
                    <a:pt x="233" y="341"/>
                  </a:lnTo>
                  <a:lnTo>
                    <a:pt x="232" y="345"/>
                  </a:lnTo>
                  <a:lnTo>
                    <a:pt x="243" y="345"/>
                  </a:lnTo>
                  <a:lnTo>
                    <a:pt x="258" y="335"/>
                  </a:lnTo>
                  <a:lnTo>
                    <a:pt x="266" y="326"/>
                  </a:lnTo>
                  <a:lnTo>
                    <a:pt x="282" y="326"/>
                  </a:lnTo>
                  <a:lnTo>
                    <a:pt x="285" y="312"/>
                  </a:lnTo>
                  <a:lnTo>
                    <a:pt x="283" y="307"/>
                  </a:lnTo>
                  <a:lnTo>
                    <a:pt x="285" y="303"/>
                  </a:lnTo>
                  <a:lnTo>
                    <a:pt x="282" y="301"/>
                  </a:lnTo>
                  <a:lnTo>
                    <a:pt x="291" y="289"/>
                  </a:lnTo>
                  <a:lnTo>
                    <a:pt x="295" y="291"/>
                  </a:lnTo>
                  <a:lnTo>
                    <a:pt x="293" y="297"/>
                  </a:lnTo>
                  <a:lnTo>
                    <a:pt x="299" y="297"/>
                  </a:lnTo>
                  <a:lnTo>
                    <a:pt x="309" y="295"/>
                  </a:lnTo>
                  <a:lnTo>
                    <a:pt x="311" y="301"/>
                  </a:lnTo>
                  <a:lnTo>
                    <a:pt x="326" y="311"/>
                  </a:lnTo>
                  <a:lnTo>
                    <a:pt x="334" y="309"/>
                  </a:lnTo>
                  <a:lnTo>
                    <a:pt x="337" y="312"/>
                  </a:lnTo>
                  <a:lnTo>
                    <a:pt x="339" y="322"/>
                  </a:lnTo>
                  <a:lnTo>
                    <a:pt x="357" y="322"/>
                  </a:lnTo>
                  <a:lnTo>
                    <a:pt x="366" y="324"/>
                  </a:lnTo>
                  <a:lnTo>
                    <a:pt x="370" y="326"/>
                  </a:lnTo>
                  <a:lnTo>
                    <a:pt x="386" y="326"/>
                  </a:lnTo>
                  <a:lnTo>
                    <a:pt x="388" y="330"/>
                  </a:lnTo>
                  <a:lnTo>
                    <a:pt x="403" y="332"/>
                  </a:lnTo>
                  <a:lnTo>
                    <a:pt x="411" y="328"/>
                  </a:lnTo>
                  <a:lnTo>
                    <a:pt x="413" y="341"/>
                  </a:lnTo>
                  <a:lnTo>
                    <a:pt x="430" y="346"/>
                  </a:lnTo>
                  <a:lnTo>
                    <a:pt x="434" y="358"/>
                  </a:lnTo>
                  <a:lnTo>
                    <a:pt x="443" y="367"/>
                  </a:lnTo>
                  <a:lnTo>
                    <a:pt x="461" y="367"/>
                  </a:lnTo>
                  <a:lnTo>
                    <a:pt x="457" y="361"/>
                  </a:lnTo>
                  <a:lnTo>
                    <a:pt x="457" y="358"/>
                  </a:lnTo>
                  <a:lnTo>
                    <a:pt x="463" y="358"/>
                  </a:lnTo>
                  <a:lnTo>
                    <a:pt x="469" y="365"/>
                  </a:lnTo>
                  <a:lnTo>
                    <a:pt x="472" y="365"/>
                  </a:lnTo>
                  <a:lnTo>
                    <a:pt x="474" y="352"/>
                  </a:lnTo>
                  <a:lnTo>
                    <a:pt x="478" y="363"/>
                  </a:lnTo>
                  <a:lnTo>
                    <a:pt x="484" y="365"/>
                  </a:lnTo>
                  <a:lnTo>
                    <a:pt x="492" y="369"/>
                  </a:lnTo>
                  <a:lnTo>
                    <a:pt x="499" y="388"/>
                  </a:lnTo>
                  <a:lnTo>
                    <a:pt x="501" y="402"/>
                  </a:lnTo>
                  <a:lnTo>
                    <a:pt x="509" y="409"/>
                  </a:lnTo>
                  <a:lnTo>
                    <a:pt x="513" y="411"/>
                  </a:lnTo>
                  <a:lnTo>
                    <a:pt x="515" y="425"/>
                  </a:lnTo>
                  <a:lnTo>
                    <a:pt x="521" y="432"/>
                  </a:lnTo>
                  <a:lnTo>
                    <a:pt x="521" y="440"/>
                  </a:lnTo>
                  <a:lnTo>
                    <a:pt x="524" y="440"/>
                  </a:lnTo>
                  <a:lnTo>
                    <a:pt x="526" y="446"/>
                  </a:lnTo>
                  <a:lnTo>
                    <a:pt x="536" y="448"/>
                  </a:lnTo>
                  <a:lnTo>
                    <a:pt x="538" y="459"/>
                  </a:lnTo>
                  <a:lnTo>
                    <a:pt x="540" y="459"/>
                  </a:lnTo>
                  <a:lnTo>
                    <a:pt x="546" y="459"/>
                  </a:lnTo>
                  <a:lnTo>
                    <a:pt x="549" y="456"/>
                  </a:lnTo>
                  <a:lnTo>
                    <a:pt x="549" y="444"/>
                  </a:lnTo>
                  <a:lnTo>
                    <a:pt x="551" y="430"/>
                  </a:lnTo>
                  <a:lnTo>
                    <a:pt x="532" y="419"/>
                  </a:lnTo>
                  <a:lnTo>
                    <a:pt x="521" y="407"/>
                  </a:lnTo>
                  <a:lnTo>
                    <a:pt x="503" y="367"/>
                  </a:lnTo>
                  <a:lnTo>
                    <a:pt x="494" y="359"/>
                  </a:lnTo>
                  <a:lnTo>
                    <a:pt x="484" y="341"/>
                  </a:lnTo>
                  <a:lnTo>
                    <a:pt x="472" y="333"/>
                  </a:lnTo>
                  <a:lnTo>
                    <a:pt x="461" y="335"/>
                  </a:lnTo>
                  <a:lnTo>
                    <a:pt x="451" y="348"/>
                  </a:lnTo>
                  <a:lnTo>
                    <a:pt x="443" y="348"/>
                  </a:lnTo>
                  <a:lnTo>
                    <a:pt x="422" y="316"/>
                  </a:lnTo>
                  <a:lnTo>
                    <a:pt x="414" y="307"/>
                  </a:lnTo>
                  <a:lnTo>
                    <a:pt x="409" y="311"/>
                  </a:lnTo>
                  <a:lnTo>
                    <a:pt x="407" y="320"/>
                  </a:lnTo>
                  <a:lnTo>
                    <a:pt x="391" y="311"/>
                  </a:lnTo>
                  <a:lnTo>
                    <a:pt x="391" y="44"/>
                  </a:lnTo>
                  <a:lnTo>
                    <a:pt x="391" y="44"/>
                  </a:lnTo>
                  <a:lnTo>
                    <a:pt x="391" y="4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480">
              <a:extLst>
                <a:ext uri="{FF2B5EF4-FFF2-40B4-BE49-F238E27FC236}">
                  <a16:creationId xmlns:a16="http://schemas.microsoft.com/office/drawing/2014/main" id="{288B0FE1-D6DE-491A-904D-829E5F8A6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1" y="2724148"/>
              <a:ext cx="114300" cy="85725"/>
            </a:xfrm>
            <a:custGeom>
              <a:avLst/>
              <a:gdLst>
                <a:gd name="T0" fmla="*/ 59 w 72"/>
                <a:gd name="T1" fmla="*/ 50 h 54"/>
                <a:gd name="T2" fmla="*/ 67 w 72"/>
                <a:gd name="T3" fmla="*/ 54 h 54"/>
                <a:gd name="T4" fmla="*/ 72 w 72"/>
                <a:gd name="T5" fmla="*/ 52 h 54"/>
                <a:gd name="T6" fmla="*/ 68 w 72"/>
                <a:gd name="T7" fmla="*/ 43 h 54"/>
                <a:gd name="T8" fmla="*/ 61 w 72"/>
                <a:gd name="T9" fmla="*/ 39 h 54"/>
                <a:gd name="T10" fmla="*/ 52 w 72"/>
                <a:gd name="T11" fmla="*/ 29 h 54"/>
                <a:gd name="T12" fmla="*/ 49 w 72"/>
                <a:gd name="T13" fmla="*/ 22 h 54"/>
                <a:gd name="T14" fmla="*/ 43 w 72"/>
                <a:gd name="T15" fmla="*/ 18 h 54"/>
                <a:gd name="T16" fmla="*/ 37 w 72"/>
                <a:gd name="T17" fmla="*/ 18 h 54"/>
                <a:gd name="T18" fmla="*/ 19 w 72"/>
                <a:gd name="T19" fmla="*/ 12 h 54"/>
                <a:gd name="T20" fmla="*/ 10 w 72"/>
                <a:gd name="T21" fmla="*/ 0 h 54"/>
                <a:gd name="T22" fmla="*/ 0 w 72"/>
                <a:gd name="T23" fmla="*/ 0 h 54"/>
                <a:gd name="T24" fmla="*/ 0 w 72"/>
                <a:gd name="T25" fmla="*/ 4 h 54"/>
                <a:gd name="T26" fmla="*/ 8 w 72"/>
                <a:gd name="T27" fmla="*/ 22 h 54"/>
                <a:gd name="T28" fmla="*/ 14 w 72"/>
                <a:gd name="T29" fmla="*/ 22 h 54"/>
                <a:gd name="T30" fmla="*/ 19 w 72"/>
                <a:gd name="T31" fmla="*/ 27 h 54"/>
                <a:gd name="T32" fmla="*/ 25 w 72"/>
                <a:gd name="T33" fmla="*/ 27 h 54"/>
                <a:gd name="T34" fmla="*/ 31 w 72"/>
                <a:gd name="T35" fmla="*/ 33 h 54"/>
                <a:gd name="T36" fmla="*/ 43 w 72"/>
                <a:gd name="T37" fmla="*/ 45 h 54"/>
                <a:gd name="T38" fmla="*/ 52 w 72"/>
                <a:gd name="T39" fmla="*/ 50 h 54"/>
                <a:gd name="T40" fmla="*/ 59 w 72"/>
                <a:gd name="T41" fmla="*/ 50 h 54"/>
                <a:gd name="T42" fmla="*/ 59 w 72"/>
                <a:gd name="T43" fmla="*/ 50 h 54"/>
                <a:gd name="T44" fmla="*/ 59 w 72"/>
                <a:gd name="T45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54">
                  <a:moveTo>
                    <a:pt x="59" y="50"/>
                  </a:moveTo>
                  <a:lnTo>
                    <a:pt x="67" y="54"/>
                  </a:lnTo>
                  <a:lnTo>
                    <a:pt x="72" y="52"/>
                  </a:lnTo>
                  <a:lnTo>
                    <a:pt x="68" y="43"/>
                  </a:lnTo>
                  <a:lnTo>
                    <a:pt x="61" y="39"/>
                  </a:lnTo>
                  <a:lnTo>
                    <a:pt x="52" y="29"/>
                  </a:lnTo>
                  <a:lnTo>
                    <a:pt x="49" y="22"/>
                  </a:lnTo>
                  <a:lnTo>
                    <a:pt x="43" y="18"/>
                  </a:lnTo>
                  <a:lnTo>
                    <a:pt x="37" y="18"/>
                  </a:lnTo>
                  <a:lnTo>
                    <a:pt x="19" y="1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9" y="27"/>
                  </a:lnTo>
                  <a:lnTo>
                    <a:pt x="25" y="27"/>
                  </a:lnTo>
                  <a:lnTo>
                    <a:pt x="31" y="33"/>
                  </a:lnTo>
                  <a:lnTo>
                    <a:pt x="43" y="45"/>
                  </a:lnTo>
                  <a:lnTo>
                    <a:pt x="52" y="50"/>
                  </a:lnTo>
                  <a:lnTo>
                    <a:pt x="59" y="50"/>
                  </a:lnTo>
                  <a:lnTo>
                    <a:pt x="59" y="50"/>
                  </a:lnTo>
                  <a:lnTo>
                    <a:pt x="59" y="5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481">
              <a:extLst>
                <a:ext uri="{FF2B5EF4-FFF2-40B4-BE49-F238E27FC236}">
                  <a16:creationId xmlns:a16="http://schemas.microsoft.com/office/drawing/2014/main" id="{B18FDFC7-68AF-414B-955E-C06151339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077" y="2605086"/>
              <a:ext cx="26988" cy="33337"/>
            </a:xfrm>
            <a:custGeom>
              <a:avLst/>
              <a:gdLst>
                <a:gd name="T0" fmla="*/ 0 w 17"/>
                <a:gd name="T1" fmla="*/ 2 h 21"/>
                <a:gd name="T2" fmla="*/ 8 w 17"/>
                <a:gd name="T3" fmla="*/ 0 h 21"/>
                <a:gd name="T4" fmla="*/ 10 w 17"/>
                <a:gd name="T5" fmla="*/ 2 h 21"/>
                <a:gd name="T6" fmla="*/ 12 w 17"/>
                <a:gd name="T7" fmla="*/ 5 h 21"/>
                <a:gd name="T8" fmla="*/ 17 w 17"/>
                <a:gd name="T9" fmla="*/ 4 h 21"/>
                <a:gd name="T10" fmla="*/ 16 w 17"/>
                <a:gd name="T11" fmla="*/ 11 h 21"/>
                <a:gd name="T12" fmla="*/ 14 w 17"/>
                <a:gd name="T13" fmla="*/ 21 h 21"/>
                <a:gd name="T14" fmla="*/ 4 w 17"/>
                <a:gd name="T15" fmla="*/ 21 h 21"/>
                <a:gd name="T16" fmla="*/ 0 w 17"/>
                <a:gd name="T17" fmla="*/ 11 h 21"/>
                <a:gd name="T18" fmla="*/ 0 w 17"/>
                <a:gd name="T19" fmla="*/ 2 h 21"/>
                <a:gd name="T20" fmla="*/ 0 w 17"/>
                <a:gd name="T21" fmla="*/ 2 h 21"/>
                <a:gd name="T22" fmla="*/ 0 w 17"/>
                <a:gd name="T2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1">
                  <a:moveTo>
                    <a:pt x="0" y="2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7" y="4"/>
                  </a:lnTo>
                  <a:lnTo>
                    <a:pt x="16" y="11"/>
                  </a:lnTo>
                  <a:lnTo>
                    <a:pt x="14" y="21"/>
                  </a:lnTo>
                  <a:lnTo>
                    <a:pt x="4" y="2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482">
              <a:extLst>
                <a:ext uri="{FF2B5EF4-FFF2-40B4-BE49-F238E27FC236}">
                  <a16:creationId xmlns:a16="http://schemas.microsoft.com/office/drawing/2014/main" id="{C04ECC7D-B288-40B2-BCEC-1A2B4C438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363" y="2641598"/>
              <a:ext cx="15875" cy="7937"/>
            </a:xfrm>
            <a:custGeom>
              <a:avLst/>
              <a:gdLst>
                <a:gd name="T0" fmla="*/ 0 w 10"/>
                <a:gd name="T1" fmla="*/ 2 h 5"/>
                <a:gd name="T2" fmla="*/ 4 w 10"/>
                <a:gd name="T3" fmla="*/ 0 h 5"/>
                <a:gd name="T4" fmla="*/ 10 w 10"/>
                <a:gd name="T5" fmla="*/ 2 h 5"/>
                <a:gd name="T6" fmla="*/ 10 w 10"/>
                <a:gd name="T7" fmla="*/ 5 h 5"/>
                <a:gd name="T8" fmla="*/ 4 w 10"/>
                <a:gd name="T9" fmla="*/ 5 h 5"/>
                <a:gd name="T10" fmla="*/ 0 w 10"/>
                <a:gd name="T11" fmla="*/ 2 h 5"/>
                <a:gd name="T12" fmla="*/ 0 w 10"/>
                <a:gd name="T13" fmla="*/ 2 h 5"/>
                <a:gd name="T14" fmla="*/ 0 w 10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lnTo>
                    <a:pt x="4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4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483">
              <a:extLst>
                <a:ext uri="{FF2B5EF4-FFF2-40B4-BE49-F238E27FC236}">
                  <a16:creationId xmlns:a16="http://schemas.microsoft.com/office/drawing/2014/main" id="{6FB6CC21-B7E1-413F-A5E3-7589E0464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713" y="2657473"/>
              <a:ext cx="12700" cy="3175"/>
            </a:xfrm>
            <a:custGeom>
              <a:avLst/>
              <a:gdLst>
                <a:gd name="T0" fmla="*/ 0 w 8"/>
                <a:gd name="T1" fmla="*/ 2 h 2"/>
                <a:gd name="T2" fmla="*/ 2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2 w 8"/>
                <a:gd name="T9" fmla="*/ 2 h 2"/>
                <a:gd name="T10" fmla="*/ 0 w 8"/>
                <a:gd name="T11" fmla="*/ 2 h 2"/>
                <a:gd name="T12" fmla="*/ 0 w 8"/>
                <a:gd name="T13" fmla="*/ 2 h 2"/>
                <a:gd name="T14" fmla="*/ 0 w 8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484">
              <a:extLst>
                <a:ext uri="{FF2B5EF4-FFF2-40B4-BE49-F238E27FC236}">
                  <a16:creationId xmlns:a16="http://schemas.microsoft.com/office/drawing/2014/main" id="{7516DB00-24E5-4780-A521-238FFD3CD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414" y="2670173"/>
              <a:ext cx="12700" cy="7937"/>
            </a:xfrm>
            <a:custGeom>
              <a:avLst/>
              <a:gdLst>
                <a:gd name="T0" fmla="*/ 2 w 8"/>
                <a:gd name="T1" fmla="*/ 3 h 5"/>
                <a:gd name="T2" fmla="*/ 0 w 8"/>
                <a:gd name="T3" fmla="*/ 0 h 5"/>
                <a:gd name="T4" fmla="*/ 4 w 8"/>
                <a:gd name="T5" fmla="*/ 1 h 5"/>
                <a:gd name="T6" fmla="*/ 8 w 8"/>
                <a:gd name="T7" fmla="*/ 3 h 5"/>
                <a:gd name="T8" fmla="*/ 7 w 8"/>
                <a:gd name="T9" fmla="*/ 5 h 5"/>
                <a:gd name="T10" fmla="*/ 2 w 8"/>
                <a:gd name="T11" fmla="*/ 3 h 5"/>
                <a:gd name="T12" fmla="*/ 2 w 8"/>
                <a:gd name="T13" fmla="*/ 3 h 5"/>
                <a:gd name="T14" fmla="*/ 2 w 8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2" y="3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8" y="3"/>
                  </a:lnTo>
                  <a:lnTo>
                    <a:pt x="7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485">
              <a:extLst>
                <a:ext uri="{FF2B5EF4-FFF2-40B4-BE49-F238E27FC236}">
                  <a16:creationId xmlns:a16="http://schemas.microsoft.com/office/drawing/2014/main" id="{97AEEA15-2B16-4BAC-8850-B40410262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702" y="2608261"/>
              <a:ext cx="9525" cy="9525"/>
            </a:xfrm>
            <a:custGeom>
              <a:avLst/>
              <a:gdLst>
                <a:gd name="T0" fmla="*/ 2 w 6"/>
                <a:gd name="T1" fmla="*/ 4 h 6"/>
                <a:gd name="T2" fmla="*/ 0 w 6"/>
                <a:gd name="T3" fmla="*/ 4 h 6"/>
                <a:gd name="T4" fmla="*/ 2 w 6"/>
                <a:gd name="T5" fmla="*/ 0 h 6"/>
                <a:gd name="T6" fmla="*/ 6 w 6"/>
                <a:gd name="T7" fmla="*/ 2 h 6"/>
                <a:gd name="T8" fmla="*/ 6 w 6"/>
                <a:gd name="T9" fmla="*/ 6 h 6"/>
                <a:gd name="T10" fmla="*/ 2 w 6"/>
                <a:gd name="T11" fmla="*/ 4 h 6"/>
                <a:gd name="T12" fmla="*/ 2 w 6"/>
                <a:gd name="T13" fmla="*/ 4 h 6"/>
                <a:gd name="T14" fmla="*/ 2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2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486">
              <a:extLst>
                <a:ext uri="{FF2B5EF4-FFF2-40B4-BE49-F238E27FC236}">
                  <a16:creationId xmlns:a16="http://schemas.microsoft.com/office/drawing/2014/main" id="{FC0A28EF-D58F-443A-83B1-2980FD793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227" y="2630486"/>
              <a:ext cx="15875" cy="7937"/>
            </a:xfrm>
            <a:custGeom>
              <a:avLst/>
              <a:gdLst>
                <a:gd name="T0" fmla="*/ 0 w 10"/>
                <a:gd name="T1" fmla="*/ 1 h 5"/>
                <a:gd name="T2" fmla="*/ 2 w 10"/>
                <a:gd name="T3" fmla="*/ 0 h 5"/>
                <a:gd name="T4" fmla="*/ 6 w 10"/>
                <a:gd name="T5" fmla="*/ 1 h 5"/>
                <a:gd name="T6" fmla="*/ 10 w 10"/>
                <a:gd name="T7" fmla="*/ 3 h 5"/>
                <a:gd name="T8" fmla="*/ 8 w 10"/>
                <a:gd name="T9" fmla="*/ 5 h 5"/>
                <a:gd name="T10" fmla="*/ 0 w 10"/>
                <a:gd name="T11" fmla="*/ 1 h 5"/>
                <a:gd name="T12" fmla="*/ 0 w 10"/>
                <a:gd name="T13" fmla="*/ 1 h 5"/>
                <a:gd name="T14" fmla="*/ 0 w 10"/>
                <a:gd name="T1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0" y="1"/>
                  </a:moveTo>
                  <a:lnTo>
                    <a:pt x="2" y="0"/>
                  </a:lnTo>
                  <a:lnTo>
                    <a:pt x="6" y="1"/>
                  </a:lnTo>
                  <a:lnTo>
                    <a:pt x="10" y="3"/>
                  </a:lnTo>
                  <a:lnTo>
                    <a:pt x="8" y="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487">
              <a:extLst>
                <a:ext uri="{FF2B5EF4-FFF2-40B4-BE49-F238E27FC236}">
                  <a16:creationId xmlns:a16="http://schemas.microsoft.com/office/drawing/2014/main" id="{E6C157DF-3A88-4E4D-A15B-434DCFBC9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2" y="1754187"/>
              <a:ext cx="409575" cy="200025"/>
            </a:xfrm>
            <a:custGeom>
              <a:avLst/>
              <a:gdLst>
                <a:gd name="T0" fmla="*/ 183 w 258"/>
                <a:gd name="T1" fmla="*/ 5 h 126"/>
                <a:gd name="T2" fmla="*/ 194 w 258"/>
                <a:gd name="T3" fmla="*/ 13 h 126"/>
                <a:gd name="T4" fmla="*/ 200 w 258"/>
                <a:gd name="T5" fmla="*/ 42 h 126"/>
                <a:gd name="T6" fmla="*/ 206 w 258"/>
                <a:gd name="T7" fmla="*/ 63 h 126"/>
                <a:gd name="T8" fmla="*/ 229 w 258"/>
                <a:gd name="T9" fmla="*/ 71 h 126"/>
                <a:gd name="T10" fmla="*/ 239 w 258"/>
                <a:gd name="T11" fmla="*/ 81 h 126"/>
                <a:gd name="T12" fmla="*/ 258 w 258"/>
                <a:gd name="T13" fmla="*/ 93 h 126"/>
                <a:gd name="T14" fmla="*/ 250 w 258"/>
                <a:gd name="T15" fmla="*/ 95 h 126"/>
                <a:gd name="T16" fmla="*/ 239 w 258"/>
                <a:gd name="T17" fmla="*/ 95 h 126"/>
                <a:gd name="T18" fmla="*/ 223 w 258"/>
                <a:gd name="T19" fmla="*/ 97 h 126"/>
                <a:gd name="T20" fmla="*/ 223 w 258"/>
                <a:gd name="T21" fmla="*/ 107 h 126"/>
                <a:gd name="T22" fmla="*/ 239 w 258"/>
                <a:gd name="T23" fmla="*/ 105 h 126"/>
                <a:gd name="T24" fmla="*/ 233 w 258"/>
                <a:gd name="T25" fmla="*/ 116 h 126"/>
                <a:gd name="T26" fmla="*/ 208 w 258"/>
                <a:gd name="T27" fmla="*/ 118 h 126"/>
                <a:gd name="T28" fmla="*/ 194 w 258"/>
                <a:gd name="T29" fmla="*/ 114 h 126"/>
                <a:gd name="T30" fmla="*/ 179 w 258"/>
                <a:gd name="T31" fmla="*/ 105 h 126"/>
                <a:gd name="T32" fmla="*/ 171 w 258"/>
                <a:gd name="T33" fmla="*/ 112 h 126"/>
                <a:gd name="T34" fmla="*/ 144 w 258"/>
                <a:gd name="T35" fmla="*/ 118 h 126"/>
                <a:gd name="T36" fmla="*/ 121 w 258"/>
                <a:gd name="T37" fmla="*/ 124 h 126"/>
                <a:gd name="T38" fmla="*/ 73 w 258"/>
                <a:gd name="T39" fmla="*/ 120 h 126"/>
                <a:gd name="T40" fmla="*/ 67 w 258"/>
                <a:gd name="T41" fmla="*/ 107 h 126"/>
                <a:gd name="T42" fmla="*/ 33 w 258"/>
                <a:gd name="T43" fmla="*/ 105 h 126"/>
                <a:gd name="T44" fmla="*/ 19 w 258"/>
                <a:gd name="T45" fmla="*/ 89 h 126"/>
                <a:gd name="T46" fmla="*/ 64 w 258"/>
                <a:gd name="T47" fmla="*/ 82 h 126"/>
                <a:gd name="T48" fmla="*/ 98 w 258"/>
                <a:gd name="T49" fmla="*/ 82 h 126"/>
                <a:gd name="T50" fmla="*/ 83 w 258"/>
                <a:gd name="T51" fmla="*/ 77 h 126"/>
                <a:gd name="T52" fmla="*/ 64 w 258"/>
                <a:gd name="T53" fmla="*/ 72 h 126"/>
                <a:gd name="T54" fmla="*/ 29 w 258"/>
                <a:gd name="T55" fmla="*/ 77 h 126"/>
                <a:gd name="T56" fmla="*/ 6 w 258"/>
                <a:gd name="T57" fmla="*/ 63 h 126"/>
                <a:gd name="T58" fmla="*/ 35 w 258"/>
                <a:gd name="T59" fmla="*/ 59 h 126"/>
                <a:gd name="T60" fmla="*/ 37 w 258"/>
                <a:gd name="T61" fmla="*/ 50 h 126"/>
                <a:gd name="T62" fmla="*/ 14 w 258"/>
                <a:gd name="T63" fmla="*/ 56 h 126"/>
                <a:gd name="T64" fmla="*/ 12 w 258"/>
                <a:gd name="T65" fmla="*/ 48 h 126"/>
                <a:gd name="T66" fmla="*/ 0 w 258"/>
                <a:gd name="T67" fmla="*/ 36 h 126"/>
                <a:gd name="T68" fmla="*/ 10 w 258"/>
                <a:gd name="T69" fmla="*/ 30 h 126"/>
                <a:gd name="T70" fmla="*/ 8 w 258"/>
                <a:gd name="T71" fmla="*/ 17 h 126"/>
                <a:gd name="T72" fmla="*/ 25 w 258"/>
                <a:gd name="T73" fmla="*/ 13 h 126"/>
                <a:gd name="T74" fmla="*/ 54 w 258"/>
                <a:gd name="T75" fmla="*/ 0 h 126"/>
                <a:gd name="T76" fmla="*/ 67 w 258"/>
                <a:gd name="T77" fmla="*/ 7 h 126"/>
                <a:gd name="T78" fmla="*/ 62 w 258"/>
                <a:gd name="T79" fmla="*/ 21 h 126"/>
                <a:gd name="T80" fmla="*/ 71 w 258"/>
                <a:gd name="T81" fmla="*/ 19 h 126"/>
                <a:gd name="T82" fmla="*/ 75 w 258"/>
                <a:gd name="T83" fmla="*/ 11 h 126"/>
                <a:gd name="T84" fmla="*/ 104 w 258"/>
                <a:gd name="T85" fmla="*/ 15 h 126"/>
                <a:gd name="T86" fmla="*/ 98 w 258"/>
                <a:gd name="T87" fmla="*/ 26 h 126"/>
                <a:gd name="T88" fmla="*/ 108 w 258"/>
                <a:gd name="T89" fmla="*/ 30 h 126"/>
                <a:gd name="T90" fmla="*/ 115 w 258"/>
                <a:gd name="T91" fmla="*/ 21 h 126"/>
                <a:gd name="T92" fmla="*/ 125 w 258"/>
                <a:gd name="T93" fmla="*/ 21 h 126"/>
                <a:gd name="T94" fmla="*/ 119 w 258"/>
                <a:gd name="T95" fmla="*/ 9 h 126"/>
                <a:gd name="T96" fmla="*/ 142 w 258"/>
                <a:gd name="T97" fmla="*/ 21 h 126"/>
                <a:gd name="T98" fmla="*/ 148 w 258"/>
                <a:gd name="T99" fmla="*/ 44 h 126"/>
                <a:gd name="T100" fmla="*/ 164 w 258"/>
                <a:gd name="T101" fmla="*/ 38 h 126"/>
                <a:gd name="T102" fmla="*/ 156 w 258"/>
                <a:gd name="T103" fmla="*/ 23 h 126"/>
                <a:gd name="T104" fmla="*/ 154 w 258"/>
                <a:gd name="T105" fmla="*/ 7 h 126"/>
                <a:gd name="T106" fmla="*/ 158 w 258"/>
                <a:gd name="T107" fmla="*/ 0 h 126"/>
                <a:gd name="T108" fmla="*/ 169 w 258"/>
                <a:gd name="T109" fmla="*/ 3 h 126"/>
                <a:gd name="T110" fmla="*/ 177 w 258"/>
                <a:gd name="T111" fmla="*/ 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8" h="126">
                  <a:moveTo>
                    <a:pt x="177" y="1"/>
                  </a:moveTo>
                  <a:lnTo>
                    <a:pt x="183" y="5"/>
                  </a:lnTo>
                  <a:lnTo>
                    <a:pt x="183" y="7"/>
                  </a:lnTo>
                  <a:lnTo>
                    <a:pt x="194" y="13"/>
                  </a:lnTo>
                  <a:lnTo>
                    <a:pt x="194" y="30"/>
                  </a:lnTo>
                  <a:lnTo>
                    <a:pt x="200" y="42"/>
                  </a:lnTo>
                  <a:lnTo>
                    <a:pt x="208" y="52"/>
                  </a:lnTo>
                  <a:lnTo>
                    <a:pt x="206" y="63"/>
                  </a:lnTo>
                  <a:lnTo>
                    <a:pt x="225" y="75"/>
                  </a:lnTo>
                  <a:lnTo>
                    <a:pt x="229" y="71"/>
                  </a:lnTo>
                  <a:lnTo>
                    <a:pt x="237" y="72"/>
                  </a:lnTo>
                  <a:lnTo>
                    <a:pt x="239" y="81"/>
                  </a:lnTo>
                  <a:lnTo>
                    <a:pt x="258" y="89"/>
                  </a:lnTo>
                  <a:lnTo>
                    <a:pt x="258" y="93"/>
                  </a:lnTo>
                  <a:lnTo>
                    <a:pt x="256" y="95"/>
                  </a:lnTo>
                  <a:lnTo>
                    <a:pt x="250" y="95"/>
                  </a:lnTo>
                  <a:lnTo>
                    <a:pt x="244" y="97"/>
                  </a:lnTo>
                  <a:lnTo>
                    <a:pt x="239" y="95"/>
                  </a:lnTo>
                  <a:lnTo>
                    <a:pt x="233" y="99"/>
                  </a:lnTo>
                  <a:lnTo>
                    <a:pt x="223" y="97"/>
                  </a:lnTo>
                  <a:lnTo>
                    <a:pt x="221" y="99"/>
                  </a:lnTo>
                  <a:lnTo>
                    <a:pt x="223" y="107"/>
                  </a:lnTo>
                  <a:lnTo>
                    <a:pt x="233" y="103"/>
                  </a:lnTo>
                  <a:lnTo>
                    <a:pt x="239" y="105"/>
                  </a:lnTo>
                  <a:lnTo>
                    <a:pt x="242" y="114"/>
                  </a:lnTo>
                  <a:lnTo>
                    <a:pt x="233" y="116"/>
                  </a:lnTo>
                  <a:lnTo>
                    <a:pt x="219" y="118"/>
                  </a:lnTo>
                  <a:lnTo>
                    <a:pt x="208" y="118"/>
                  </a:lnTo>
                  <a:lnTo>
                    <a:pt x="200" y="120"/>
                  </a:lnTo>
                  <a:lnTo>
                    <a:pt x="194" y="114"/>
                  </a:lnTo>
                  <a:lnTo>
                    <a:pt x="181" y="111"/>
                  </a:lnTo>
                  <a:lnTo>
                    <a:pt x="179" y="105"/>
                  </a:lnTo>
                  <a:lnTo>
                    <a:pt x="173" y="105"/>
                  </a:lnTo>
                  <a:lnTo>
                    <a:pt x="171" y="112"/>
                  </a:lnTo>
                  <a:lnTo>
                    <a:pt x="162" y="118"/>
                  </a:lnTo>
                  <a:lnTo>
                    <a:pt x="144" y="118"/>
                  </a:lnTo>
                  <a:lnTo>
                    <a:pt x="129" y="124"/>
                  </a:lnTo>
                  <a:lnTo>
                    <a:pt x="121" y="124"/>
                  </a:lnTo>
                  <a:lnTo>
                    <a:pt x="83" y="126"/>
                  </a:lnTo>
                  <a:lnTo>
                    <a:pt x="73" y="120"/>
                  </a:lnTo>
                  <a:lnTo>
                    <a:pt x="73" y="111"/>
                  </a:lnTo>
                  <a:lnTo>
                    <a:pt x="67" y="107"/>
                  </a:lnTo>
                  <a:lnTo>
                    <a:pt x="48" y="107"/>
                  </a:lnTo>
                  <a:lnTo>
                    <a:pt x="33" y="105"/>
                  </a:lnTo>
                  <a:lnTo>
                    <a:pt x="19" y="95"/>
                  </a:lnTo>
                  <a:lnTo>
                    <a:pt x="19" y="89"/>
                  </a:lnTo>
                  <a:lnTo>
                    <a:pt x="31" y="86"/>
                  </a:lnTo>
                  <a:lnTo>
                    <a:pt x="64" y="82"/>
                  </a:lnTo>
                  <a:lnTo>
                    <a:pt x="81" y="84"/>
                  </a:lnTo>
                  <a:lnTo>
                    <a:pt x="98" y="82"/>
                  </a:lnTo>
                  <a:lnTo>
                    <a:pt x="100" y="81"/>
                  </a:lnTo>
                  <a:lnTo>
                    <a:pt x="83" y="77"/>
                  </a:lnTo>
                  <a:lnTo>
                    <a:pt x="77" y="75"/>
                  </a:lnTo>
                  <a:lnTo>
                    <a:pt x="64" y="72"/>
                  </a:lnTo>
                  <a:lnTo>
                    <a:pt x="44" y="77"/>
                  </a:lnTo>
                  <a:lnTo>
                    <a:pt x="29" y="77"/>
                  </a:lnTo>
                  <a:lnTo>
                    <a:pt x="16" y="72"/>
                  </a:lnTo>
                  <a:lnTo>
                    <a:pt x="6" y="63"/>
                  </a:lnTo>
                  <a:lnTo>
                    <a:pt x="19" y="59"/>
                  </a:lnTo>
                  <a:lnTo>
                    <a:pt x="35" y="59"/>
                  </a:lnTo>
                  <a:lnTo>
                    <a:pt x="42" y="52"/>
                  </a:lnTo>
                  <a:lnTo>
                    <a:pt x="37" y="50"/>
                  </a:lnTo>
                  <a:lnTo>
                    <a:pt x="19" y="52"/>
                  </a:lnTo>
                  <a:lnTo>
                    <a:pt x="14" y="56"/>
                  </a:lnTo>
                  <a:lnTo>
                    <a:pt x="10" y="54"/>
                  </a:lnTo>
                  <a:lnTo>
                    <a:pt x="12" y="48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12" y="34"/>
                  </a:lnTo>
                  <a:lnTo>
                    <a:pt x="10" y="30"/>
                  </a:lnTo>
                  <a:lnTo>
                    <a:pt x="2" y="26"/>
                  </a:lnTo>
                  <a:lnTo>
                    <a:pt x="8" y="17"/>
                  </a:lnTo>
                  <a:lnTo>
                    <a:pt x="19" y="15"/>
                  </a:lnTo>
                  <a:lnTo>
                    <a:pt x="25" y="13"/>
                  </a:lnTo>
                  <a:lnTo>
                    <a:pt x="42" y="1"/>
                  </a:lnTo>
                  <a:lnTo>
                    <a:pt x="54" y="0"/>
                  </a:lnTo>
                  <a:lnTo>
                    <a:pt x="64" y="1"/>
                  </a:lnTo>
                  <a:lnTo>
                    <a:pt x="67" y="7"/>
                  </a:lnTo>
                  <a:lnTo>
                    <a:pt x="60" y="15"/>
                  </a:lnTo>
                  <a:lnTo>
                    <a:pt x="62" y="21"/>
                  </a:lnTo>
                  <a:lnTo>
                    <a:pt x="67" y="17"/>
                  </a:lnTo>
                  <a:lnTo>
                    <a:pt x="71" y="19"/>
                  </a:lnTo>
                  <a:lnTo>
                    <a:pt x="77" y="17"/>
                  </a:lnTo>
                  <a:lnTo>
                    <a:pt x="75" y="11"/>
                  </a:lnTo>
                  <a:lnTo>
                    <a:pt x="81" y="9"/>
                  </a:lnTo>
                  <a:lnTo>
                    <a:pt x="104" y="15"/>
                  </a:lnTo>
                  <a:lnTo>
                    <a:pt x="106" y="23"/>
                  </a:lnTo>
                  <a:lnTo>
                    <a:pt x="98" y="26"/>
                  </a:lnTo>
                  <a:lnTo>
                    <a:pt x="98" y="30"/>
                  </a:lnTo>
                  <a:lnTo>
                    <a:pt x="108" y="30"/>
                  </a:lnTo>
                  <a:lnTo>
                    <a:pt x="110" y="25"/>
                  </a:lnTo>
                  <a:lnTo>
                    <a:pt x="115" y="21"/>
                  </a:lnTo>
                  <a:lnTo>
                    <a:pt x="123" y="25"/>
                  </a:lnTo>
                  <a:lnTo>
                    <a:pt x="125" y="21"/>
                  </a:lnTo>
                  <a:lnTo>
                    <a:pt x="121" y="15"/>
                  </a:lnTo>
                  <a:lnTo>
                    <a:pt x="119" y="9"/>
                  </a:lnTo>
                  <a:lnTo>
                    <a:pt x="129" y="9"/>
                  </a:lnTo>
                  <a:lnTo>
                    <a:pt x="142" y="21"/>
                  </a:lnTo>
                  <a:lnTo>
                    <a:pt x="144" y="30"/>
                  </a:lnTo>
                  <a:lnTo>
                    <a:pt x="148" y="44"/>
                  </a:lnTo>
                  <a:lnTo>
                    <a:pt x="154" y="48"/>
                  </a:lnTo>
                  <a:lnTo>
                    <a:pt x="164" y="38"/>
                  </a:lnTo>
                  <a:lnTo>
                    <a:pt x="160" y="32"/>
                  </a:lnTo>
                  <a:lnTo>
                    <a:pt x="156" y="23"/>
                  </a:lnTo>
                  <a:lnTo>
                    <a:pt x="158" y="15"/>
                  </a:lnTo>
                  <a:lnTo>
                    <a:pt x="154" y="7"/>
                  </a:lnTo>
                  <a:lnTo>
                    <a:pt x="154" y="1"/>
                  </a:lnTo>
                  <a:lnTo>
                    <a:pt x="158" y="0"/>
                  </a:lnTo>
                  <a:lnTo>
                    <a:pt x="164" y="1"/>
                  </a:lnTo>
                  <a:lnTo>
                    <a:pt x="169" y="3"/>
                  </a:lnTo>
                  <a:lnTo>
                    <a:pt x="177" y="1"/>
                  </a:lnTo>
                  <a:lnTo>
                    <a:pt x="177" y="1"/>
                  </a:lnTo>
                  <a:lnTo>
                    <a:pt x="177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488">
              <a:extLst>
                <a:ext uri="{FF2B5EF4-FFF2-40B4-BE49-F238E27FC236}">
                  <a16:creationId xmlns:a16="http://schemas.microsoft.com/office/drawing/2014/main" id="{0CE83D42-EA43-410B-9FC7-535AEDB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052" y="1939923"/>
              <a:ext cx="61913" cy="22225"/>
            </a:xfrm>
            <a:custGeom>
              <a:avLst/>
              <a:gdLst>
                <a:gd name="T0" fmla="*/ 35 w 39"/>
                <a:gd name="T1" fmla="*/ 0 h 14"/>
                <a:gd name="T2" fmla="*/ 39 w 39"/>
                <a:gd name="T3" fmla="*/ 2 h 14"/>
                <a:gd name="T4" fmla="*/ 39 w 39"/>
                <a:gd name="T5" fmla="*/ 6 h 14"/>
                <a:gd name="T6" fmla="*/ 31 w 39"/>
                <a:gd name="T7" fmla="*/ 8 h 14"/>
                <a:gd name="T8" fmla="*/ 25 w 39"/>
                <a:gd name="T9" fmla="*/ 14 h 14"/>
                <a:gd name="T10" fmla="*/ 10 w 39"/>
                <a:gd name="T11" fmla="*/ 14 h 14"/>
                <a:gd name="T12" fmla="*/ 0 w 39"/>
                <a:gd name="T13" fmla="*/ 12 h 14"/>
                <a:gd name="T14" fmla="*/ 6 w 39"/>
                <a:gd name="T15" fmla="*/ 4 h 14"/>
                <a:gd name="T16" fmla="*/ 21 w 39"/>
                <a:gd name="T17" fmla="*/ 4 h 14"/>
                <a:gd name="T18" fmla="*/ 35 w 39"/>
                <a:gd name="T19" fmla="*/ 0 h 14"/>
                <a:gd name="T20" fmla="*/ 35 w 39"/>
                <a:gd name="T21" fmla="*/ 0 h 14"/>
                <a:gd name="T22" fmla="*/ 35 w 39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4">
                  <a:moveTo>
                    <a:pt x="35" y="0"/>
                  </a:moveTo>
                  <a:lnTo>
                    <a:pt x="39" y="2"/>
                  </a:lnTo>
                  <a:lnTo>
                    <a:pt x="39" y="6"/>
                  </a:lnTo>
                  <a:lnTo>
                    <a:pt x="31" y="8"/>
                  </a:lnTo>
                  <a:lnTo>
                    <a:pt x="25" y="14"/>
                  </a:lnTo>
                  <a:lnTo>
                    <a:pt x="10" y="14"/>
                  </a:lnTo>
                  <a:lnTo>
                    <a:pt x="0" y="12"/>
                  </a:lnTo>
                  <a:lnTo>
                    <a:pt x="6" y="4"/>
                  </a:lnTo>
                  <a:lnTo>
                    <a:pt x="21" y="4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489">
              <a:extLst>
                <a:ext uri="{FF2B5EF4-FFF2-40B4-BE49-F238E27FC236}">
                  <a16:creationId xmlns:a16="http://schemas.microsoft.com/office/drawing/2014/main" id="{43AC9C7E-15F9-445E-A4BB-B8C1027C3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588" y="1689099"/>
              <a:ext cx="233363" cy="165100"/>
            </a:xfrm>
            <a:custGeom>
              <a:avLst/>
              <a:gdLst>
                <a:gd name="T0" fmla="*/ 147 w 147"/>
                <a:gd name="T1" fmla="*/ 36 h 104"/>
                <a:gd name="T2" fmla="*/ 141 w 147"/>
                <a:gd name="T3" fmla="*/ 36 h 104"/>
                <a:gd name="T4" fmla="*/ 137 w 147"/>
                <a:gd name="T5" fmla="*/ 40 h 104"/>
                <a:gd name="T6" fmla="*/ 114 w 147"/>
                <a:gd name="T7" fmla="*/ 52 h 104"/>
                <a:gd name="T8" fmla="*/ 107 w 147"/>
                <a:gd name="T9" fmla="*/ 56 h 104"/>
                <a:gd name="T10" fmla="*/ 93 w 147"/>
                <a:gd name="T11" fmla="*/ 62 h 104"/>
                <a:gd name="T12" fmla="*/ 91 w 147"/>
                <a:gd name="T13" fmla="*/ 71 h 104"/>
                <a:gd name="T14" fmla="*/ 87 w 147"/>
                <a:gd name="T15" fmla="*/ 71 h 104"/>
                <a:gd name="T16" fmla="*/ 85 w 147"/>
                <a:gd name="T17" fmla="*/ 69 h 104"/>
                <a:gd name="T18" fmla="*/ 76 w 147"/>
                <a:gd name="T19" fmla="*/ 73 h 104"/>
                <a:gd name="T20" fmla="*/ 76 w 147"/>
                <a:gd name="T21" fmla="*/ 89 h 104"/>
                <a:gd name="T22" fmla="*/ 66 w 147"/>
                <a:gd name="T23" fmla="*/ 95 h 104"/>
                <a:gd name="T24" fmla="*/ 62 w 147"/>
                <a:gd name="T25" fmla="*/ 93 h 104"/>
                <a:gd name="T26" fmla="*/ 50 w 147"/>
                <a:gd name="T27" fmla="*/ 100 h 104"/>
                <a:gd name="T28" fmla="*/ 43 w 147"/>
                <a:gd name="T29" fmla="*/ 104 h 104"/>
                <a:gd name="T30" fmla="*/ 35 w 147"/>
                <a:gd name="T31" fmla="*/ 104 h 104"/>
                <a:gd name="T32" fmla="*/ 31 w 147"/>
                <a:gd name="T33" fmla="*/ 91 h 104"/>
                <a:gd name="T34" fmla="*/ 9 w 147"/>
                <a:gd name="T35" fmla="*/ 81 h 104"/>
                <a:gd name="T36" fmla="*/ 0 w 147"/>
                <a:gd name="T37" fmla="*/ 79 h 104"/>
                <a:gd name="T38" fmla="*/ 3 w 147"/>
                <a:gd name="T39" fmla="*/ 69 h 104"/>
                <a:gd name="T40" fmla="*/ 15 w 147"/>
                <a:gd name="T41" fmla="*/ 64 h 104"/>
                <a:gd name="T42" fmla="*/ 12 w 147"/>
                <a:gd name="T43" fmla="*/ 60 h 104"/>
                <a:gd name="T44" fmla="*/ 9 w 147"/>
                <a:gd name="T45" fmla="*/ 56 h 104"/>
                <a:gd name="T46" fmla="*/ 9 w 147"/>
                <a:gd name="T47" fmla="*/ 50 h 104"/>
                <a:gd name="T48" fmla="*/ 15 w 147"/>
                <a:gd name="T49" fmla="*/ 52 h 104"/>
                <a:gd name="T50" fmla="*/ 20 w 147"/>
                <a:gd name="T51" fmla="*/ 48 h 104"/>
                <a:gd name="T52" fmla="*/ 12 w 147"/>
                <a:gd name="T53" fmla="*/ 44 h 104"/>
                <a:gd name="T54" fmla="*/ 12 w 147"/>
                <a:gd name="T55" fmla="*/ 38 h 104"/>
                <a:gd name="T56" fmla="*/ 25 w 147"/>
                <a:gd name="T57" fmla="*/ 29 h 104"/>
                <a:gd name="T58" fmla="*/ 16 w 147"/>
                <a:gd name="T59" fmla="*/ 5 h 104"/>
                <a:gd name="T60" fmla="*/ 47 w 147"/>
                <a:gd name="T61" fmla="*/ 3 h 104"/>
                <a:gd name="T62" fmla="*/ 56 w 147"/>
                <a:gd name="T63" fmla="*/ 0 h 104"/>
                <a:gd name="T64" fmla="*/ 68 w 147"/>
                <a:gd name="T65" fmla="*/ 0 h 104"/>
                <a:gd name="T66" fmla="*/ 83 w 147"/>
                <a:gd name="T67" fmla="*/ 11 h 104"/>
                <a:gd name="T68" fmla="*/ 87 w 147"/>
                <a:gd name="T69" fmla="*/ 15 h 104"/>
                <a:gd name="T70" fmla="*/ 91 w 147"/>
                <a:gd name="T71" fmla="*/ 11 h 104"/>
                <a:gd name="T72" fmla="*/ 95 w 147"/>
                <a:gd name="T73" fmla="*/ 11 h 104"/>
                <a:gd name="T74" fmla="*/ 97 w 147"/>
                <a:gd name="T75" fmla="*/ 17 h 104"/>
                <a:gd name="T76" fmla="*/ 101 w 147"/>
                <a:gd name="T77" fmla="*/ 15 h 104"/>
                <a:gd name="T78" fmla="*/ 101 w 147"/>
                <a:gd name="T79" fmla="*/ 11 h 104"/>
                <a:gd name="T80" fmla="*/ 118 w 147"/>
                <a:gd name="T81" fmla="*/ 11 h 104"/>
                <a:gd name="T82" fmla="*/ 147 w 147"/>
                <a:gd name="T83" fmla="*/ 31 h 104"/>
                <a:gd name="T84" fmla="*/ 147 w 147"/>
                <a:gd name="T85" fmla="*/ 36 h 104"/>
                <a:gd name="T86" fmla="*/ 147 w 147"/>
                <a:gd name="T87" fmla="*/ 36 h 104"/>
                <a:gd name="T88" fmla="*/ 147 w 147"/>
                <a:gd name="T89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7" h="104">
                  <a:moveTo>
                    <a:pt x="147" y="36"/>
                  </a:moveTo>
                  <a:lnTo>
                    <a:pt x="141" y="36"/>
                  </a:lnTo>
                  <a:lnTo>
                    <a:pt x="137" y="40"/>
                  </a:lnTo>
                  <a:lnTo>
                    <a:pt x="114" y="52"/>
                  </a:lnTo>
                  <a:lnTo>
                    <a:pt x="107" y="56"/>
                  </a:lnTo>
                  <a:lnTo>
                    <a:pt x="93" y="62"/>
                  </a:lnTo>
                  <a:lnTo>
                    <a:pt x="91" y="71"/>
                  </a:lnTo>
                  <a:lnTo>
                    <a:pt x="87" y="71"/>
                  </a:lnTo>
                  <a:lnTo>
                    <a:pt x="85" y="69"/>
                  </a:lnTo>
                  <a:lnTo>
                    <a:pt x="76" y="73"/>
                  </a:lnTo>
                  <a:lnTo>
                    <a:pt x="76" y="89"/>
                  </a:lnTo>
                  <a:lnTo>
                    <a:pt x="66" y="95"/>
                  </a:lnTo>
                  <a:lnTo>
                    <a:pt x="62" y="93"/>
                  </a:lnTo>
                  <a:lnTo>
                    <a:pt x="50" y="100"/>
                  </a:lnTo>
                  <a:lnTo>
                    <a:pt x="43" y="104"/>
                  </a:lnTo>
                  <a:lnTo>
                    <a:pt x="35" y="104"/>
                  </a:lnTo>
                  <a:lnTo>
                    <a:pt x="31" y="91"/>
                  </a:lnTo>
                  <a:lnTo>
                    <a:pt x="9" y="81"/>
                  </a:lnTo>
                  <a:lnTo>
                    <a:pt x="0" y="79"/>
                  </a:lnTo>
                  <a:lnTo>
                    <a:pt x="3" y="69"/>
                  </a:lnTo>
                  <a:lnTo>
                    <a:pt x="15" y="64"/>
                  </a:lnTo>
                  <a:lnTo>
                    <a:pt x="12" y="60"/>
                  </a:lnTo>
                  <a:lnTo>
                    <a:pt x="9" y="56"/>
                  </a:lnTo>
                  <a:lnTo>
                    <a:pt x="9" y="50"/>
                  </a:lnTo>
                  <a:lnTo>
                    <a:pt x="15" y="52"/>
                  </a:lnTo>
                  <a:lnTo>
                    <a:pt x="20" y="48"/>
                  </a:lnTo>
                  <a:lnTo>
                    <a:pt x="12" y="44"/>
                  </a:lnTo>
                  <a:lnTo>
                    <a:pt x="12" y="38"/>
                  </a:lnTo>
                  <a:lnTo>
                    <a:pt x="25" y="29"/>
                  </a:lnTo>
                  <a:lnTo>
                    <a:pt x="16" y="5"/>
                  </a:lnTo>
                  <a:lnTo>
                    <a:pt x="47" y="3"/>
                  </a:lnTo>
                  <a:lnTo>
                    <a:pt x="56" y="0"/>
                  </a:lnTo>
                  <a:lnTo>
                    <a:pt x="68" y="0"/>
                  </a:lnTo>
                  <a:lnTo>
                    <a:pt x="83" y="11"/>
                  </a:lnTo>
                  <a:lnTo>
                    <a:pt x="87" y="15"/>
                  </a:lnTo>
                  <a:lnTo>
                    <a:pt x="91" y="11"/>
                  </a:lnTo>
                  <a:lnTo>
                    <a:pt x="95" y="11"/>
                  </a:lnTo>
                  <a:lnTo>
                    <a:pt x="97" y="17"/>
                  </a:lnTo>
                  <a:lnTo>
                    <a:pt x="101" y="15"/>
                  </a:lnTo>
                  <a:lnTo>
                    <a:pt x="101" y="11"/>
                  </a:lnTo>
                  <a:lnTo>
                    <a:pt x="118" y="11"/>
                  </a:lnTo>
                  <a:lnTo>
                    <a:pt x="147" y="31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47" y="3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490">
              <a:extLst>
                <a:ext uri="{FF2B5EF4-FFF2-40B4-BE49-F238E27FC236}">
                  <a16:creationId xmlns:a16="http://schemas.microsoft.com/office/drawing/2014/main" id="{5619FA3E-B5ED-4318-974F-30CCAC93A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164" y="1728787"/>
              <a:ext cx="144463" cy="115887"/>
            </a:xfrm>
            <a:custGeom>
              <a:avLst/>
              <a:gdLst>
                <a:gd name="T0" fmla="*/ 69 w 91"/>
                <a:gd name="T1" fmla="*/ 0 h 73"/>
                <a:gd name="T2" fmla="*/ 64 w 91"/>
                <a:gd name="T3" fmla="*/ 2 h 73"/>
                <a:gd name="T4" fmla="*/ 58 w 91"/>
                <a:gd name="T5" fmla="*/ 3 h 73"/>
                <a:gd name="T6" fmla="*/ 48 w 91"/>
                <a:gd name="T7" fmla="*/ 3 h 73"/>
                <a:gd name="T8" fmla="*/ 40 w 91"/>
                <a:gd name="T9" fmla="*/ 0 h 73"/>
                <a:gd name="T10" fmla="*/ 33 w 91"/>
                <a:gd name="T11" fmla="*/ 2 h 73"/>
                <a:gd name="T12" fmla="*/ 29 w 91"/>
                <a:gd name="T13" fmla="*/ 0 h 73"/>
                <a:gd name="T14" fmla="*/ 23 w 91"/>
                <a:gd name="T15" fmla="*/ 0 h 73"/>
                <a:gd name="T16" fmla="*/ 23 w 91"/>
                <a:gd name="T17" fmla="*/ 5 h 73"/>
                <a:gd name="T18" fmla="*/ 29 w 91"/>
                <a:gd name="T19" fmla="*/ 9 h 73"/>
                <a:gd name="T20" fmla="*/ 21 w 91"/>
                <a:gd name="T21" fmla="*/ 11 h 73"/>
                <a:gd name="T22" fmla="*/ 21 w 91"/>
                <a:gd name="T23" fmla="*/ 15 h 73"/>
                <a:gd name="T24" fmla="*/ 25 w 91"/>
                <a:gd name="T25" fmla="*/ 17 h 73"/>
                <a:gd name="T26" fmla="*/ 35 w 91"/>
                <a:gd name="T27" fmla="*/ 19 h 73"/>
                <a:gd name="T28" fmla="*/ 35 w 91"/>
                <a:gd name="T29" fmla="*/ 21 h 73"/>
                <a:gd name="T30" fmla="*/ 31 w 91"/>
                <a:gd name="T31" fmla="*/ 21 h 73"/>
                <a:gd name="T32" fmla="*/ 37 w 91"/>
                <a:gd name="T33" fmla="*/ 31 h 73"/>
                <a:gd name="T34" fmla="*/ 29 w 91"/>
                <a:gd name="T35" fmla="*/ 34 h 73"/>
                <a:gd name="T36" fmla="*/ 25 w 91"/>
                <a:gd name="T37" fmla="*/ 34 h 73"/>
                <a:gd name="T38" fmla="*/ 9 w 91"/>
                <a:gd name="T39" fmla="*/ 25 h 73"/>
                <a:gd name="T40" fmla="*/ 2 w 91"/>
                <a:gd name="T41" fmla="*/ 27 h 73"/>
                <a:gd name="T42" fmla="*/ 0 w 91"/>
                <a:gd name="T43" fmla="*/ 33 h 73"/>
                <a:gd name="T44" fmla="*/ 2 w 91"/>
                <a:gd name="T45" fmla="*/ 40 h 73"/>
                <a:gd name="T46" fmla="*/ 13 w 91"/>
                <a:gd name="T47" fmla="*/ 46 h 73"/>
                <a:gd name="T48" fmla="*/ 15 w 91"/>
                <a:gd name="T49" fmla="*/ 48 h 73"/>
                <a:gd name="T50" fmla="*/ 27 w 91"/>
                <a:gd name="T51" fmla="*/ 50 h 73"/>
                <a:gd name="T52" fmla="*/ 31 w 91"/>
                <a:gd name="T53" fmla="*/ 56 h 73"/>
                <a:gd name="T54" fmla="*/ 40 w 91"/>
                <a:gd name="T55" fmla="*/ 58 h 73"/>
                <a:gd name="T56" fmla="*/ 48 w 91"/>
                <a:gd name="T57" fmla="*/ 73 h 73"/>
                <a:gd name="T58" fmla="*/ 64 w 91"/>
                <a:gd name="T59" fmla="*/ 71 h 73"/>
                <a:gd name="T60" fmla="*/ 64 w 91"/>
                <a:gd name="T61" fmla="*/ 68 h 73"/>
                <a:gd name="T62" fmla="*/ 60 w 91"/>
                <a:gd name="T63" fmla="*/ 66 h 73"/>
                <a:gd name="T64" fmla="*/ 60 w 91"/>
                <a:gd name="T65" fmla="*/ 62 h 73"/>
                <a:gd name="T66" fmla="*/ 67 w 91"/>
                <a:gd name="T67" fmla="*/ 66 h 73"/>
                <a:gd name="T68" fmla="*/ 85 w 91"/>
                <a:gd name="T69" fmla="*/ 62 h 73"/>
                <a:gd name="T70" fmla="*/ 87 w 91"/>
                <a:gd name="T71" fmla="*/ 56 h 73"/>
                <a:gd name="T72" fmla="*/ 85 w 91"/>
                <a:gd name="T73" fmla="*/ 46 h 73"/>
                <a:gd name="T74" fmla="*/ 91 w 91"/>
                <a:gd name="T75" fmla="*/ 42 h 73"/>
                <a:gd name="T76" fmla="*/ 87 w 91"/>
                <a:gd name="T77" fmla="*/ 36 h 73"/>
                <a:gd name="T78" fmla="*/ 85 w 91"/>
                <a:gd name="T79" fmla="*/ 34 h 73"/>
                <a:gd name="T80" fmla="*/ 77 w 91"/>
                <a:gd name="T81" fmla="*/ 34 h 73"/>
                <a:gd name="T82" fmla="*/ 77 w 91"/>
                <a:gd name="T83" fmla="*/ 29 h 73"/>
                <a:gd name="T84" fmla="*/ 71 w 91"/>
                <a:gd name="T85" fmla="*/ 27 h 73"/>
                <a:gd name="T86" fmla="*/ 60 w 91"/>
                <a:gd name="T87" fmla="*/ 27 h 73"/>
                <a:gd name="T88" fmla="*/ 64 w 91"/>
                <a:gd name="T89" fmla="*/ 23 h 73"/>
                <a:gd name="T90" fmla="*/ 71 w 91"/>
                <a:gd name="T91" fmla="*/ 11 h 73"/>
                <a:gd name="T92" fmla="*/ 73 w 91"/>
                <a:gd name="T93" fmla="*/ 9 h 73"/>
                <a:gd name="T94" fmla="*/ 79 w 91"/>
                <a:gd name="T95" fmla="*/ 7 h 73"/>
                <a:gd name="T96" fmla="*/ 81 w 91"/>
                <a:gd name="T97" fmla="*/ 0 h 73"/>
                <a:gd name="T98" fmla="*/ 69 w 91"/>
                <a:gd name="T99" fmla="*/ 0 h 73"/>
                <a:gd name="T100" fmla="*/ 69 w 91"/>
                <a:gd name="T101" fmla="*/ 0 h 73"/>
                <a:gd name="T102" fmla="*/ 69 w 91"/>
                <a:gd name="T10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" h="73">
                  <a:moveTo>
                    <a:pt x="69" y="0"/>
                  </a:moveTo>
                  <a:lnTo>
                    <a:pt x="64" y="2"/>
                  </a:lnTo>
                  <a:lnTo>
                    <a:pt x="58" y="3"/>
                  </a:lnTo>
                  <a:lnTo>
                    <a:pt x="48" y="3"/>
                  </a:lnTo>
                  <a:lnTo>
                    <a:pt x="40" y="0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29" y="9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5" y="17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1" y="21"/>
                  </a:lnTo>
                  <a:lnTo>
                    <a:pt x="37" y="31"/>
                  </a:lnTo>
                  <a:lnTo>
                    <a:pt x="29" y="34"/>
                  </a:lnTo>
                  <a:lnTo>
                    <a:pt x="25" y="34"/>
                  </a:lnTo>
                  <a:lnTo>
                    <a:pt x="9" y="25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2" y="40"/>
                  </a:lnTo>
                  <a:lnTo>
                    <a:pt x="13" y="46"/>
                  </a:lnTo>
                  <a:lnTo>
                    <a:pt x="15" y="48"/>
                  </a:lnTo>
                  <a:lnTo>
                    <a:pt x="27" y="50"/>
                  </a:lnTo>
                  <a:lnTo>
                    <a:pt x="31" y="56"/>
                  </a:lnTo>
                  <a:lnTo>
                    <a:pt x="40" y="58"/>
                  </a:lnTo>
                  <a:lnTo>
                    <a:pt x="48" y="73"/>
                  </a:lnTo>
                  <a:lnTo>
                    <a:pt x="64" y="71"/>
                  </a:lnTo>
                  <a:lnTo>
                    <a:pt x="64" y="68"/>
                  </a:lnTo>
                  <a:lnTo>
                    <a:pt x="60" y="66"/>
                  </a:lnTo>
                  <a:lnTo>
                    <a:pt x="60" y="62"/>
                  </a:lnTo>
                  <a:lnTo>
                    <a:pt x="67" y="66"/>
                  </a:lnTo>
                  <a:lnTo>
                    <a:pt x="85" y="62"/>
                  </a:lnTo>
                  <a:lnTo>
                    <a:pt x="87" y="56"/>
                  </a:lnTo>
                  <a:lnTo>
                    <a:pt x="85" y="46"/>
                  </a:lnTo>
                  <a:lnTo>
                    <a:pt x="91" y="42"/>
                  </a:lnTo>
                  <a:lnTo>
                    <a:pt x="87" y="36"/>
                  </a:lnTo>
                  <a:lnTo>
                    <a:pt x="85" y="34"/>
                  </a:lnTo>
                  <a:lnTo>
                    <a:pt x="77" y="34"/>
                  </a:lnTo>
                  <a:lnTo>
                    <a:pt x="77" y="29"/>
                  </a:lnTo>
                  <a:lnTo>
                    <a:pt x="71" y="27"/>
                  </a:lnTo>
                  <a:lnTo>
                    <a:pt x="60" y="27"/>
                  </a:lnTo>
                  <a:lnTo>
                    <a:pt x="64" y="23"/>
                  </a:lnTo>
                  <a:lnTo>
                    <a:pt x="71" y="11"/>
                  </a:lnTo>
                  <a:lnTo>
                    <a:pt x="73" y="9"/>
                  </a:lnTo>
                  <a:lnTo>
                    <a:pt x="79" y="7"/>
                  </a:lnTo>
                  <a:lnTo>
                    <a:pt x="81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491">
              <a:extLst>
                <a:ext uri="{FF2B5EF4-FFF2-40B4-BE49-F238E27FC236}">
                  <a16:creationId xmlns:a16="http://schemas.microsoft.com/office/drawing/2014/main" id="{B02EF724-1648-4641-BF84-9D499090C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2" y="1903412"/>
              <a:ext cx="96838" cy="50800"/>
            </a:xfrm>
            <a:custGeom>
              <a:avLst/>
              <a:gdLst>
                <a:gd name="T0" fmla="*/ 19 w 61"/>
                <a:gd name="T1" fmla="*/ 4 h 32"/>
                <a:gd name="T2" fmla="*/ 25 w 61"/>
                <a:gd name="T3" fmla="*/ 0 h 32"/>
                <a:gd name="T4" fmla="*/ 30 w 61"/>
                <a:gd name="T5" fmla="*/ 2 h 32"/>
                <a:gd name="T6" fmla="*/ 38 w 61"/>
                <a:gd name="T7" fmla="*/ 6 h 32"/>
                <a:gd name="T8" fmla="*/ 42 w 61"/>
                <a:gd name="T9" fmla="*/ 10 h 32"/>
                <a:gd name="T10" fmla="*/ 45 w 61"/>
                <a:gd name="T11" fmla="*/ 12 h 32"/>
                <a:gd name="T12" fmla="*/ 47 w 61"/>
                <a:gd name="T13" fmla="*/ 14 h 32"/>
                <a:gd name="T14" fmla="*/ 61 w 61"/>
                <a:gd name="T15" fmla="*/ 24 h 32"/>
                <a:gd name="T16" fmla="*/ 55 w 61"/>
                <a:gd name="T17" fmla="*/ 28 h 32"/>
                <a:gd name="T18" fmla="*/ 45 w 61"/>
                <a:gd name="T19" fmla="*/ 32 h 32"/>
                <a:gd name="T20" fmla="*/ 40 w 61"/>
                <a:gd name="T21" fmla="*/ 32 h 32"/>
                <a:gd name="T22" fmla="*/ 28 w 61"/>
                <a:gd name="T23" fmla="*/ 26 h 32"/>
                <a:gd name="T24" fmla="*/ 13 w 61"/>
                <a:gd name="T25" fmla="*/ 24 h 32"/>
                <a:gd name="T26" fmla="*/ 4 w 61"/>
                <a:gd name="T27" fmla="*/ 24 h 32"/>
                <a:gd name="T28" fmla="*/ 0 w 61"/>
                <a:gd name="T29" fmla="*/ 18 h 32"/>
                <a:gd name="T30" fmla="*/ 19 w 61"/>
                <a:gd name="T31" fmla="*/ 12 h 32"/>
                <a:gd name="T32" fmla="*/ 19 w 61"/>
                <a:gd name="T33" fmla="*/ 4 h 32"/>
                <a:gd name="T34" fmla="*/ 19 w 61"/>
                <a:gd name="T35" fmla="*/ 4 h 32"/>
                <a:gd name="T36" fmla="*/ 19 w 61"/>
                <a:gd name="T3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32">
                  <a:moveTo>
                    <a:pt x="19" y="4"/>
                  </a:moveTo>
                  <a:lnTo>
                    <a:pt x="25" y="0"/>
                  </a:lnTo>
                  <a:lnTo>
                    <a:pt x="30" y="2"/>
                  </a:lnTo>
                  <a:lnTo>
                    <a:pt x="38" y="6"/>
                  </a:lnTo>
                  <a:lnTo>
                    <a:pt x="42" y="10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61" y="24"/>
                  </a:lnTo>
                  <a:lnTo>
                    <a:pt x="55" y="28"/>
                  </a:lnTo>
                  <a:lnTo>
                    <a:pt x="45" y="32"/>
                  </a:lnTo>
                  <a:lnTo>
                    <a:pt x="40" y="32"/>
                  </a:lnTo>
                  <a:lnTo>
                    <a:pt x="28" y="26"/>
                  </a:lnTo>
                  <a:lnTo>
                    <a:pt x="13" y="24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19" y="12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492">
              <a:extLst>
                <a:ext uri="{FF2B5EF4-FFF2-40B4-BE49-F238E27FC236}">
                  <a16:creationId xmlns:a16="http://schemas.microsoft.com/office/drawing/2014/main" id="{B1A46CC8-2EFA-4BE6-ADEB-7E5C84B7D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852" y="1936749"/>
              <a:ext cx="11113" cy="9525"/>
            </a:xfrm>
            <a:custGeom>
              <a:avLst/>
              <a:gdLst>
                <a:gd name="T0" fmla="*/ 0 w 7"/>
                <a:gd name="T1" fmla="*/ 4 h 6"/>
                <a:gd name="T2" fmla="*/ 3 w 7"/>
                <a:gd name="T3" fmla="*/ 2 h 6"/>
                <a:gd name="T4" fmla="*/ 7 w 7"/>
                <a:gd name="T5" fmla="*/ 0 h 6"/>
                <a:gd name="T6" fmla="*/ 7 w 7"/>
                <a:gd name="T7" fmla="*/ 4 h 6"/>
                <a:gd name="T8" fmla="*/ 3 w 7"/>
                <a:gd name="T9" fmla="*/ 6 h 6"/>
                <a:gd name="T10" fmla="*/ 0 w 7"/>
                <a:gd name="T11" fmla="*/ 4 h 6"/>
                <a:gd name="T12" fmla="*/ 0 w 7"/>
                <a:gd name="T13" fmla="*/ 4 h 6"/>
                <a:gd name="T14" fmla="*/ 0 w 7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493">
              <a:extLst>
                <a:ext uri="{FF2B5EF4-FFF2-40B4-BE49-F238E27FC236}">
                  <a16:creationId xmlns:a16="http://schemas.microsoft.com/office/drawing/2014/main" id="{B583DD02-A2E6-4388-97A7-EEF4C2996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4" y="1943099"/>
              <a:ext cx="14288" cy="11112"/>
            </a:xfrm>
            <a:custGeom>
              <a:avLst/>
              <a:gdLst>
                <a:gd name="T0" fmla="*/ 0 w 9"/>
                <a:gd name="T1" fmla="*/ 5 h 7"/>
                <a:gd name="T2" fmla="*/ 0 w 9"/>
                <a:gd name="T3" fmla="*/ 2 h 7"/>
                <a:gd name="T4" fmla="*/ 4 w 9"/>
                <a:gd name="T5" fmla="*/ 0 h 7"/>
                <a:gd name="T6" fmla="*/ 9 w 9"/>
                <a:gd name="T7" fmla="*/ 0 h 7"/>
                <a:gd name="T8" fmla="*/ 9 w 9"/>
                <a:gd name="T9" fmla="*/ 2 h 7"/>
                <a:gd name="T10" fmla="*/ 4 w 9"/>
                <a:gd name="T11" fmla="*/ 7 h 7"/>
                <a:gd name="T12" fmla="*/ 0 w 9"/>
                <a:gd name="T13" fmla="*/ 5 h 7"/>
                <a:gd name="T14" fmla="*/ 0 w 9"/>
                <a:gd name="T15" fmla="*/ 5 h 7"/>
                <a:gd name="T16" fmla="*/ 0 w 9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0" y="5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494">
              <a:extLst>
                <a:ext uri="{FF2B5EF4-FFF2-40B4-BE49-F238E27FC236}">
                  <a16:creationId xmlns:a16="http://schemas.microsoft.com/office/drawing/2014/main" id="{F31421A0-77AE-4757-8200-394519D2A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2" y="1954212"/>
              <a:ext cx="19050" cy="4762"/>
            </a:xfrm>
            <a:custGeom>
              <a:avLst/>
              <a:gdLst>
                <a:gd name="T0" fmla="*/ 2 w 12"/>
                <a:gd name="T1" fmla="*/ 1 h 3"/>
                <a:gd name="T2" fmla="*/ 0 w 12"/>
                <a:gd name="T3" fmla="*/ 0 h 3"/>
                <a:gd name="T4" fmla="*/ 10 w 12"/>
                <a:gd name="T5" fmla="*/ 0 h 3"/>
                <a:gd name="T6" fmla="*/ 12 w 12"/>
                <a:gd name="T7" fmla="*/ 1 h 3"/>
                <a:gd name="T8" fmla="*/ 8 w 12"/>
                <a:gd name="T9" fmla="*/ 3 h 3"/>
                <a:gd name="T10" fmla="*/ 2 w 12"/>
                <a:gd name="T11" fmla="*/ 1 h 3"/>
                <a:gd name="T12" fmla="*/ 2 w 12"/>
                <a:gd name="T13" fmla="*/ 1 h 3"/>
                <a:gd name="T14" fmla="*/ 2 w 12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">
                  <a:moveTo>
                    <a:pt x="2" y="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8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495">
              <a:extLst>
                <a:ext uri="{FF2B5EF4-FFF2-40B4-BE49-F238E27FC236}">
                  <a16:creationId xmlns:a16="http://schemas.microsoft.com/office/drawing/2014/main" id="{80F6AC9B-CC62-47B9-99B1-EF33DE4DF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9" y="1731962"/>
              <a:ext cx="55563" cy="33337"/>
            </a:xfrm>
            <a:custGeom>
              <a:avLst/>
              <a:gdLst>
                <a:gd name="T0" fmla="*/ 0 w 35"/>
                <a:gd name="T1" fmla="*/ 9 h 21"/>
                <a:gd name="T2" fmla="*/ 12 w 35"/>
                <a:gd name="T3" fmla="*/ 15 h 21"/>
                <a:gd name="T4" fmla="*/ 23 w 35"/>
                <a:gd name="T5" fmla="*/ 21 h 21"/>
                <a:gd name="T6" fmla="*/ 27 w 35"/>
                <a:gd name="T7" fmla="*/ 21 h 21"/>
                <a:gd name="T8" fmla="*/ 35 w 35"/>
                <a:gd name="T9" fmla="*/ 5 h 21"/>
                <a:gd name="T10" fmla="*/ 33 w 35"/>
                <a:gd name="T11" fmla="*/ 3 h 21"/>
                <a:gd name="T12" fmla="*/ 27 w 35"/>
                <a:gd name="T13" fmla="*/ 1 h 21"/>
                <a:gd name="T14" fmla="*/ 21 w 35"/>
                <a:gd name="T15" fmla="*/ 0 h 21"/>
                <a:gd name="T16" fmla="*/ 4 w 35"/>
                <a:gd name="T17" fmla="*/ 1 h 21"/>
                <a:gd name="T18" fmla="*/ 0 w 35"/>
                <a:gd name="T19" fmla="*/ 9 h 21"/>
                <a:gd name="T20" fmla="*/ 0 w 35"/>
                <a:gd name="T21" fmla="*/ 9 h 21"/>
                <a:gd name="T22" fmla="*/ 0 w 35"/>
                <a:gd name="T2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21">
                  <a:moveTo>
                    <a:pt x="0" y="9"/>
                  </a:moveTo>
                  <a:lnTo>
                    <a:pt x="12" y="15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35" y="5"/>
                  </a:lnTo>
                  <a:lnTo>
                    <a:pt x="33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4" y="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496">
              <a:extLst>
                <a:ext uri="{FF2B5EF4-FFF2-40B4-BE49-F238E27FC236}">
                  <a16:creationId xmlns:a16="http://schemas.microsoft.com/office/drawing/2014/main" id="{4A363B55-CC84-4395-85C6-ADFF174B9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739" y="1711324"/>
              <a:ext cx="122238" cy="103187"/>
            </a:xfrm>
            <a:custGeom>
              <a:avLst/>
              <a:gdLst>
                <a:gd name="T0" fmla="*/ 9 w 77"/>
                <a:gd name="T1" fmla="*/ 65 h 65"/>
                <a:gd name="T2" fmla="*/ 13 w 77"/>
                <a:gd name="T3" fmla="*/ 65 h 65"/>
                <a:gd name="T4" fmla="*/ 21 w 77"/>
                <a:gd name="T5" fmla="*/ 65 h 65"/>
                <a:gd name="T6" fmla="*/ 30 w 77"/>
                <a:gd name="T7" fmla="*/ 52 h 65"/>
                <a:gd name="T8" fmla="*/ 21 w 77"/>
                <a:gd name="T9" fmla="*/ 42 h 65"/>
                <a:gd name="T10" fmla="*/ 27 w 77"/>
                <a:gd name="T11" fmla="*/ 42 h 65"/>
                <a:gd name="T12" fmla="*/ 32 w 77"/>
                <a:gd name="T13" fmla="*/ 42 h 65"/>
                <a:gd name="T14" fmla="*/ 44 w 77"/>
                <a:gd name="T15" fmla="*/ 42 h 65"/>
                <a:gd name="T16" fmla="*/ 50 w 77"/>
                <a:gd name="T17" fmla="*/ 44 h 65"/>
                <a:gd name="T18" fmla="*/ 77 w 77"/>
                <a:gd name="T19" fmla="*/ 13 h 65"/>
                <a:gd name="T20" fmla="*/ 75 w 77"/>
                <a:gd name="T21" fmla="*/ 5 h 65"/>
                <a:gd name="T22" fmla="*/ 55 w 77"/>
                <a:gd name="T23" fmla="*/ 3 h 65"/>
                <a:gd name="T24" fmla="*/ 48 w 77"/>
                <a:gd name="T25" fmla="*/ 5 h 65"/>
                <a:gd name="T26" fmla="*/ 38 w 77"/>
                <a:gd name="T27" fmla="*/ 0 h 65"/>
                <a:gd name="T28" fmla="*/ 25 w 77"/>
                <a:gd name="T29" fmla="*/ 2 h 65"/>
                <a:gd name="T30" fmla="*/ 17 w 77"/>
                <a:gd name="T31" fmla="*/ 2 h 65"/>
                <a:gd name="T32" fmla="*/ 3 w 77"/>
                <a:gd name="T33" fmla="*/ 7 h 65"/>
                <a:gd name="T34" fmla="*/ 11 w 77"/>
                <a:gd name="T35" fmla="*/ 11 h 65"/>
                <a:gd name="T36" fmla="*/ 11 w 77"/>
                <a:gd name="T37" fmla="*/ 13 h 65"/>
                <a:gd name="T38" fmla="*/ 5 w 77"/>
                <a:gd name="T39" fmla="*/ 13 h 65"/>
                <a:gd name="T40" fmla="*/ 2 w 77"/>
                <a:gd name="T41" fmla="*/ 13 h 65"/>
                <a:gd name="T42" fmla="*/ 2 w 77"/>
                <a:gd name="T43" fmla="*/ 38 h 65"/>
                <a:gd name="T44" fmla="*/ 0 w 77"/>
                <a:gd name="T45" fmla="*/ 40 h 65"/>
                <a:gd name="T46" fmla="*/ 5 w 77"/>
                <a:gd name="T47" fmla="*/ 50 h 65"/>
                <a:gd name="T48" fmla="*/ 9 w 77"/>
                <a:gd name="T49" fmla="*/ 65 h 65"/>
                <a:gd name="T50" fmla="*/ 9 w 77"/>
                <a:gd name="T51" fmla="*/ 65 h 65"/>
                <a:gd name="T52" fmla="*/ 9 w 77"/>
                <a:gd name="T5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65">
                  <a:moveTo>
                    <a:pt x="9" y="65"/>
                  </a:moveTo>
                  <a:lnTo>
                    <a:pt x="13" y="65"/>
                  </a:lnTo>
                  <a:lnTo>
                    <a:pt x="21" y="65"/>
                  </a:lnTo>
                  <a:lnTo>
                    <a:pt x="30" y="52"/>
                  </a:lnTo>
                  <a:lnTo>
                    <a:pt x="21" y="42"/>
                  </a:lnTo>
                  <a:lnTo>
                    <a:pt x="27" y="42"/>
                  </a:lnTo>
                  <a:lnTo>
                    <a:pt x="32" y="42"/>
                  </a:lnTo>
                  <a:lnTo>
                    <a:pt x="44" y="42"/>
                  </a:lnTo>
                  <a:lnTo>
                    <a:pt x="50" y="44"/>
                  </a:lnTo>
                  <a:lnTo>
                    <a:pt x="77" y="13"/>
                  </a:lnTo>
                  <a:lnTo>
                    <a:pt x="75" y="5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38" y="0"/>
                  </a:lnTo>
                  <a:lnTo>
                    <a:pt x="25" y="2"/>
                  </a:lnTo>
                  <a:lnTo>
                    <a:pt x="17" y="2"/>
                  </a:lnTo>
                  <a:lnTo>
                    <a:pt x="3" y="7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5" y="50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9" y="6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497">
              <a:extLst>
                <a:ext uri="{FF2B5EF4-FFF2-40B4-BE49-F238E27FC236}">
                  <a16:creationId xmlns:a16="http://schemas.microsoft.com/office/drawing/2014/main" id="{064D6EAD-37BE-4246-9596-FD694E31F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539" y="1716087"/>
              <a:ext cx="30163" cy="15875"/>
            </a:xfrm>
            <a:custGeom>
              <a:avLst/>
              <a:gdLst>
                <a:gd name="T0" fmla="*/ 0 w 19"/>
                <a:gd name="T1" fmla="*/ 8 h 10"/>
                <a:gd name="T2" fmla="*/ 7 w 19"/>
                <a:gd name="T3" fmla="*/ 10 h 10"/>
                <a:gd name="T4" fmla="*/ 15 w 19"/>
                <a:gd name="T5" fmla="*/ 8 h 10"/>
                <a:gd name="T6" fmla="*/ 19 w 19"/>
                <a:gd name="T7" fmla="*/ 2 h 10"/>
                <a:gd name="T8" fmla="*/ 17 w 19"/>
                <a:gd name="T9" fmla="*/ 0 h 10"/>
                <a:gd name="T10" fmla="*/ 7 w 19"/>
                <a:gd name="T11" fmla="*/ 0 h 10"/>
                <a:gd name="T12" fmla="*/ 0 w 19"/>
                <a:gd name="T13" fmla="*/ 4 h 10"/>
                <a:gd name="T14" fmla="*/ 0 w 19"/>
                <a:gd name="T15" fmla="*/ 8 h 10"/>
                <a:gd name="T16" fmla="*/ 0 w 19"/>
                <a:gd name="T17" fmla="*/ 8 h 10"/>
                <a:gd name="T18" fmla="*/ 0 w 1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0">
                  <a:moveTo>
                    <a:pt x="0" y="8"/>
                  </a:moveTo>
                  <a:lnTo>
                    <a:pt x="7" y="10"/>
                  </a:lnTo>
                  <a:lnTo>
                    <a:pt x="15" y="8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498">
              <a:extLst>
                <a:ext uri="{FF2B5EF4-FFF2-40B4-BE49-F238E27FC236}">
                  <a16:creationId xmlns:a16="http://schemas.microsoft.com/office/drawing/2014/main" id="{3608F52F-9982-4696-B3AA-59595839B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7" y="1760537"/>
              <a:ext cx="12700" cy="12700"/>
            </a:xfrm>
            <a:custGeom>
              <a:avLst/>
              <a:gdLst>
                <a:gd name="T0" fmla="*/ 6 w 8"/>
                <a:gd name="T1" fmla="*/ 8 h 8"/>
                <a:gd name="T2" fmla="*/ 0 w 8"/>
                <a:gd name="T3" fmla="*/ 7 h 8"/>
                <a:gd name="T4" fmla="*/ 0 w 8"/>
                <a:gd name="T5" fmla="*/ 3 h 8"/>
                <a:gd name="T6" fmla="*/ 4 w 8"/>
                <a:gd name="T7" fmla="*/ 0 h 8"/>
                <a:gd name="T8" fmla="*/ 8 w 8"/>
                <a:gd name="T9" fmla="*/ 5 h 8"/>
                <a:gd name="T10" fmla="*/ 6 w 8"/>
                <a:gd name="T11" fmla="*/ 8 h 8"/>
                <a:gd name="T12" fmla="*/ 6 w 8"/>
                <a:gd name="T13" fmla="*/ 8 h 8"/>
                <a:gd name="T14" fmla="*/ 6 w 8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8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499">
              <a:extLst>
                <a:ext uri="{FF2B5EF4-FFF2-40B4-BE49-F238E27FC236}">
                  <a16:creationId xmlns:a16="http://schemas.microsoft.com/office/drawing/2014/main" id="{82D6CB90-2107-4715-B496-EB5278369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914" y="1728786"/>
              <a:ext cx="646114" cy="541337"/>
            </a:xfrm>
            <a:custGeom>
              <a:avLst/>
              <a:gdLst>
                <a:gd name="T0" fmla="*/ 27 w 407"/>
                <a:gd name="T1" fmla="*/ 9 h 341"/>
                <a:gd name="T2" fmla="*/ 2 w 407"/>
                <a:gd name="T3" fmla="*/ 42 h 341"/>
                <a:gd name="T4" fmla="*/ 7 w 407"/>
                <a:gd name="T5" fmla="*/ 71 h 341"/>
                <a:gd name="T6" fmla="*/ 25 w 407"/>
                <a:gd name="T7" fmla="*/ 79 h 341"/>
                <a:gd name="T8" fmla="*/ 27 w 407"/>
                <a:gd name="T9" fmla="*/ 94 h 341"/>
                <a:gd name="T10" fmla="*/ 55 w 407"/>
                <a:gd name="T11" fmla="*/ 101 h 341"/>
                <a:gd name="T12" fmla="*/ 98 w 407"/>
                <a:gd name="T13" fmla="*/ 106 h 341"/>
                <a:gd name="T14" fmla="*/ 106 w 407"/>
                <a:gd name="T15" fmla="*/ 101 h 341"/>
                <a:gd name="T16" fmla="*/ 133 w 407"/>
                <a:gd name="T17" fmla="*/ 104 h 341"/>
                <a:gd name="T18" fmla="*/ 162 w 407"/>
                <a:gd name="T19" fmla="*/ 101 h 341"/>
                <a:gd name="T20" fmla="*/ 170 w 407"/>
                <a:gd name="T21" fmla="*/ 94 h 341"/>
                <a:gd name="T22" fmla="*/ 203 w 407"/>
                <a:gd name="T23" fmla="*/ 124 h 341"/>
                <a:gd name="T24" fmla="*/ 201 w 407"/>
                <a:gd name="T25" fmla="*/ 133 h 341"/>
                <a:gd name="T26" fmla="*/ 230 w 407"/>
                <a:gd name="T27" fmla="*/ 139 h 341"/>
                <a:gd name="T28" fmla="*/ 249 w 407"/>
                <a:gd name="T29" fmla="*/ 164 h 341"/>
                <a:gd name="T30" fmla="*/ 220 w 407"/>
                <a:gd name="T31" fmla="*/ 210 h 341"/>
                <a:gd name="T32" fmla="*/ 193 w 407"/>
                <a:gd name="T33" fmla="*/ 234 h 341"/>
                <a:gd name="T34" fmla="*/ 166 w 407"/>
                <a:gd name="T35" fmla="*/ 245 h 341"/>
                <a:gd name="T36" fmla="*/ 205 w 407"/>
                <a:gd name="T37" fmla="*/ 253 h 341"/>
                <a:gd name="T38" fmla="*/ 226 w 407"/>
                <a:gd name="T39" fmla="*/ 259 h 341"/>
                <a:gd name="T40" fmla="*/ 262 w 407"/>
                <a:gd name="T41" fmla="*/ 291 h 341"/>
                <a:gd name="T42" fmla="*/ 284 w 407"/>
                <a:gd name="T43" fmla="*/ 312 h 341"/>
                <a:gd name="T44" fmla="*/ 332 w 407"/>
                <a:gd name="T45" fmla="*/ 341 h 341"/>
                <a:gd name="T46" fmla="*/ 297 w 407"/>
                <a:gd name="T47" fmla="*/ 286 h 341"/>
                <a:gd name="T48" fmla="*/ 322 w 407"/>
                <a:gd name="T49" fmla="*/ 295 h 341"/>
                <a:gd name="T50" fmla="*/ 357 w 407"/>
                <a:gd name="T51" fmla="*/ 311 h 341"/>
                <a:gd name="T52" fmla="*/ 365 w 407"/>
                <a:gd name="T53" fmla="*/ 286 h 341"/>
                <a:gd name="T54" fmla="*/ 341 w 407"/>
                <a:gd name="T55" fmla="*/ 249 h 341"/>
                <a:gd name="T56" fmla="*/ 305 w 407"/>
                <a:gd name="T57" fmla="*/ 210 h 341"/>
                <a:gd name="T58" fmla="*/ 315 w 407"/>
                <a:gd name="T59" fmla="*/ 191 h 341"/>
                <a:gd name="T60" fmla="*/ 355 w 407"/>
                <a:gd name="T61" fmla="*/ 207 h 341"/>
                <a:gd name="T62" fmla="*/ 376 w 407"/>
                <a:gd name="T63" fmla="*/ 245 h 341"/>
                <a:gd name="T64" fmla="*/ 395 w 407"/>
                <a:gd name="T65" fmla="*/ 216 h 341"/>
                <a:gd name="T66" fmla="*/ 401 w 407"/>
                <a:gd name="T67" fmla="*/ 176 h 341"/>
                <a:gd name="T68" fmla="*/ 378 w 407"/>
                <a:gd name="T69" fmla="*/ 170 h 341"/>
                <a:gd name="T70" fmla="*/ 353 w 407"/>
                <a:gd name="T71" fmla="*/ 153 h 341"/>
                <a:gd name="T72" fmla="*/ 293 w 407"/>
                <a:gd name="T73" fmla="*/ 135 h 341"/>
                <a:gd name="T74" fmla="*/ 330 w 407"/>
                <a:gd name="T75" fmla="*/ 126 h 341"/>
                <a:gd name="T76" fmla="*/ 324 w 407"/>
                <a:gd name="T77" fmla="*/ 108 h 341"/>
                <a:gd name="T78" fmla="*/ 284 w 407"/>
                <a:gd name="T79" fmla="*/ 103 h 341"/>
                <a:gd name="T80" fmla="*/ 270 w 407"/>
                <a:gd name="T81" fmla="*/ 95 h 341"/>
                <a:gd name="T82" fmla="*/ 259 w 407"/>
                <a:gd name="T83" fmla="*/ 88 h 341"/>
                <a:gd name="T84" fmla="*/ 247 w 407"/>
                <a:gd name="T85" fmla="*/ 61 h 341"/>
                <a:gd name="T86" fmla="*/ 228 w 407"/>
                <a:gd name="T87" fmla="*/ 69 h 341"/>
                <a:gd name="T88" fmla="*/ 216 w 407"/>
                <a:gd name="T89" fmla="*/ 61 h 341"/>
                <a:gd name="T90" fmla="*/ 214 w 407"/>
                <a:gd name="T91" fmla="*/ 40 h 341"/>
                <a:gd name="T92" fmla="*/ 165 w 407"/>
                <a:gd name="T93" fmla="*/ 40 h 341"/>
                <a:gd name="T94" fmla="*/ 159 w 407"/>
                <a:gd name="T95" fmla="*/ 55 h 341"/>
                <a:gd name="T96" fmla="*/ 136 w 407"/>
                <a:gd name="T97" fmla="*/ 52 h 341"/>
                <a:gd name="T98" fmla="*/ 134 w 407"/>
                <a:gd name="T99" fmla="*/ 25 h 341"/>
                <a:gd name="T100" fmla="*/ 111 w 407"/>
                <a:gd name="T101" fmla="*/ 1 h 341"/>
                <a:gd name="T102" fmla="*/ 83 w 407"/>
                <a:gd name="T103" fmla="*/ 19 h 341"/>
                <a:gd name="T104" fmla="*/ 73 w 407"/>
                <a:gd name="T105" fmla="*/ 44 h 341"/>
                <a:gd name="T106" fmla="*/ 67 w 407"/>
                <a:gd name="T107" fmla="*/ 75 h 341"/>
                <a:gd name="T108" fmla="*/ 67 w 407"/>
                <a:gd name="T109" fmla="*/ 15 h 341"/>
                <a:gd name="T110" fmla="*/ 73 w 407"/>
                <a:gd name="T111" fmla="*/ 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7" h="341">
                  <a:moveTo>
                    <a:pt x="73" y="1"/>
                  </a:moveTo>
                  <a:lnTo>
                    <a:pt x="61" y="0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27" y="9"/>
                  </a:lnTo>
                  <a:lnTo>
                    <a:pt x="25" y="11"/>
                  </a:lnTo>
                  <a:lnTo>
                    <a:pt x="11" y="21"/>
                  </a:lnTo>
                  <a:lnTo>
                    <a:pt x="11" y="32"/>
                  </a:lnTo>
                  <a:lnTo>
                    <a:pt x="3" y="38"/>
                  </a:lnTo>
                  <a:lnTo>
                    <a:pt x="2" y="42"/>
                  </a:lnTo>
                  <a:lnTo>
                    <a:pt x="7" y="46"/>
                  </a:lnTo>
                  <a:lnTo>
                    <a:pt x="2" y="50"/>
                  </a:lnTo>
                  <a:lnTo>
                    <a:pt x="3" y="57"/>
                  </a:lnTo>
                  <a:lnTo>
                    <a:pt x="0" y="63"/>
                  </a:lnTo>
                  <a:lnTo>
                    <a:pt x="7" y="71"/>
                  </a:lnTo>
                  <a:lnTo>
                    <a:pt x="25" y="73"/>
                  </a:lnTo>
                  <a:lnTo>
                    <a:pt x="38" y="77"/>
                  </a:lnTo>
                  <a:lnTo>
                    <a:pt x="40" y="80"/>
                  </a:lnTo>
                  <a:lnTo>
                    <a:pt x="32" y="79"/>
                  </a:lnTo>
                  <a:lnTo>
                    <a:pt x="25" y="79"/>
                  </a:lnTo>
                  <a:lnTo>
                    <a:pt x="15" y="77"/>
                  </a:lnTo>
                  <a:lnTo>
                    <a:pt x="9" y="77"/>
                  </a:lnTo>
                  <a:lnTo>
                    <a:pt x="11" y="84"/>
                  </a:lnTo>
                  <a:lnTo>
                    <a:pt x="17" y="88"/>
                  </a:lnTo>
                  <a:lnTo>
                    <a:pt x="27" y="94"/>
                  </a:lnTo>
                  <a:lnTo>
                    <a:pt x="32" y="99"/>
                  </a:lnTo>
                  <a:lnTo>
                    <a:pt x="42" y="99"/>
                  </a:lnTo>
                  <a:lnTo>
                    <a:pt x="50" y="94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63" y="103"/>
                  </a:lnTo>
                  <a:lnTo>
                    <a:pt x="75" y="103"/>
                  </a:lnTo>
                  <a:lnTo>
                    <a:pt x="83" y="103"/>
                  </a:lnTo>
                  <a:lnTo>
                    <a:pt x="92" y="106"/>
                  </a:lnTo>
                  <a:lnTo>
                    <a:pt x="98" y="106"/>
                  </a:lnTo>
                  <a:lnTo>
                    <a:pt x="106" y="108"/>
                  </a:lnTo>
                  <a:lnTo>
                    <a:pt x="113" y="110"/>
                  </a:lnTo>
                  <a:lnTo>
                    <a:pt x="113" y="106"/>
                  </a:lnTo>
                  <a:lnTo>
                    <a:pt x="107" y="103"/>
                  </a:lnTo>
                  <a:lnTo>
                    <a:pt x="106" y="101"/>
                  </a:lnTo>
                  <a:lnTo>
                    <a:pt x="107" y="99"/>
                  </a:lnTo>
                  <a:lnTo>
                    <a:pt x="113" y="101"/>
                  </a:lnTo>
                  <a:lnTo>
                    <a:pt x="119" y="104"/>
                  </a:lnTo>
                  <a:lnTo>
                    <a:pt x="129" y="108"/>
                  </a:lnTo>
                  <a:lnTo>
                    <a:pt x="133" y="104"/>
                  </a:lnTo>
                  <a:lnTo>
                    <a:pt x="129" y="103"/>
                  </a:lnTo>
                  <a:lnTo>
                    <a:pt x="136" y="101"/>
                  </a:lnTo>
                  <a:lnTo>
                    <a:pt x="147" y="106"/>
                  </a:lnTo>
                  <a:lnTo>
                    <a:pt x="159" y="104"/>
                  </a:lnTo>
                  <a:lnTo>
                    <a:pt x="162" y="101"/>
                  </a:lnTo>
                  <a:lnTo>
                    <a:pt x="152" y="94"/>
                  </a:lnTo>
                  <a:lnTo>
                    <a:pt x="152" y="91"/>
                  </a:lnTo>
                  <a:lnTo>
                    <a:pt x="159" y="90"/>
                  </a:lnTo>
                  <a:lnTo>
                    <a:pt x="165" y="94"/>
                  </a:lnTo>
                  <a:lnTo>
                    <a:pt x="170" y="94"/>
                  </a:lnTo>
                  <a:lnTo>
                    <a:pt x="178" y="101"/>
                  </a:lnTo>
                  <a:lnTo>
                    <a:pt x="176" y="108"/>
                  </a:lnTo>
                  <a:lnTo>
                    <a:pt x="184" y="110"/>
                  </a:lnTo>
                  <a:lnTo>
                    <a:pt x="187" y="118"/>
                  </a:lnTo>
                  <a:lnTo>
                    <a:pt x="203" y="124"/>
                  </a:lnTo>
                  <a:lnTo>
                    <a:pt x="205" y="126"/>
                  </a:lnTo>
                  <a:lnTo>
                    <a:pt x="187" y="131"/>
                  </a:lnTo>
                  <a:lnTo>
                    <a:pt x="187" y="135"/>
                  </a:lnTo>
                  <a:lnTo>
                    <a:pt x="195" y="137"/>
                  </a:lnTo>
                  <a:lnTo>
                    <a:pt x="201" y="133"/>
                  </a:lnTo>
                  <a:lnTo>
                    <a:pt x="212" y="130"/>
                  </a:lnTo>
                  <a:lnTo>
                    <a:pt x="218" y="130"/>
                  </a:lnTo>
                  <a:lnTo>
                    <a:pt x="214" y="133"/>
                  </a:lnTo>
                  <a:lnTo>
                    <a:pt x="220" y="141"/>
                  </a:lnTo>
                  <a:lnTo>
                    <a:pt x="230" y="139"/>
                  </a:lnTo>
                  <a:lnTo>
                    <a:pt x="234" y="147"/>
                  </a:lnTo>
                  <a:lnTo>
                    <a:pt x="243" y="153"/>
                  </a:lnTo>
                  <a:lnTo>
                    <a:pt x="245" y="156"/>
                  </a:lnTo>
                  <a:lnTo>
                    <a:pt x="245" y="162"/>
                  </a:lnTo>
                  <a:lnTo>
                    <a:pt x="249" y="164"/>
                  </a:lnTo>
                  <a:lnTo>
                    <a:pt x="249" y="176"/>
                  </a:lnTo>
                  <a:lnTo>
                    <a:pt x="243" y="178"/>
                  </a:lnTo>
                  <a:lnTo>
                    <a:pt x="237" y="185"/>
                  </a:lnTo>
                  <a:lnTo>
                    <a:pt x="218" y="201"/>
                  </a:lnTo>
                  <a:lnTo>
                    <a:pt x="220" y="210"/>
                  </a:lnTo>
                  <a:lnTo>
                    <a:pt x="230" y="218"/>
                  </a:lnTo>
                  <a:lnTo>
                    <a:pt x="230" y="228"/>
                  </a:lnTo>
                  <a:lnTo>
                    <a:pt x="222" y="226"/>
                  </a:lnTo>
                  <a:lnTo>
                    <a:pt x="210" y="232"/>
                  </a:lnTo>
                  <a:lnTo>
                    <a:pt x="193" y="234"/>
                  </a:lnTo>
                  <a:lnTo>
                    <a:pt x="187" y="230"/>
                  </a:lnTo>
                  <a:lnTo>
                    <a:pt x="182" y="226"/>
                  </a:lnTo>
                  <a:lnTo>
                    <a:pt x="176" y="232"/>
                  </a:lnTo>
                  <a:lnTo>
                    <a:pt x="176" y="237"/>
                  </a:lnTo>
                  <a:lnTo>
                    <a:pt x="166" y="245"/>
                  </a:lnTo>
                  <a:lnTo>
                    <a:pt x="166" y="257"/>
                  </a:lnTo>
                  <a:lnTo>
                    <a:pt x="178" y="266"/>
                  </a:lnTo>
                  <a:lnTo>
                    <a:pt x="191" y="266"/>
                  </a:lnTo>
                  <a:lnTo>
                    <a:pt x="201" y="255"/>
                  </a:lnTo>
                  <a:lnTo>
                    <a:pt x="205" y="253"/>
                  </a:lnTo>
                  <a:lnTo>
                    <a:pt x="216" y="264"/>
                  </a:lnTo>
                  <a:lnTo>
                    <a:pt x="218" y="261"/>
                  </a:lnTo>
                  <a:lnTo>
                    <a:pt x="218" y="253"/>
                  </a:lnTo>
                  <a:lnTo>
                    <a:pt x="224" y="255"/>
                  </a:lnTo>
                  <a:lnTo>
                    <a:pt x="226" y="259"/>
                  </a:lnTo>
                  <a:lnTo>
                    <a:pt x="237" y="259"/>
                  </a:lnTo>
                  <a:lnTo>
                    <a:pt x="239" y="272"/>
                  </a:lnTo>
                  <a:lnTo>
                    <a:pt x="251" y="282"/>
                  </a:lnTo>
                  <a:lnTo>
                    <a:pt x="261" y="284"/>
                  </a:lnTo>
                  <a:lnTo>
                    <a:pt x="262" y="291"/>
                  </a:lnTo>
                  <a:lnTo>
                    <a:pt x="255" y="291"/>
                  </a:lnTo>
                  <a:lnTo>
                    <a:pt x="259" y="299"/>
                  </a:lnTo>
                  <a:lnTo>
                    <a:pt x="264" y="301"/>
                  </a:lnTo>
                  <a:lnTo>
                    <a:pt x="278" y="314"/>
                  </a:lnTo>
                  <a:lnTo>
                    <a:pt x="284" y="312"/>
                  </a:lnTo>
                  <a:lnTo>
                    <a:pt x="291" y="314"/>
                  </a:lnTo>
                  <a:lnTo>
                    <a:pt x="289" y="326"/>
                  </a:lnTo>
                  <a:lnTo>
                    <a:pt x="301" y="334"/>
                  </a:lnTo>
                  <a:lnTo>
                    <a:pt x="311" y="334"/>
                  </a:lnTo>
                  <a:lnTo>
                    <a:pt x="332" y="341"/>
                  </a:lnTo>
                  <a:lnTo>
                    <a:pt x="341" y="340"/>
                  </a:lnTo>
                  <a:lnTo>
                    <a:pt x="336" y="328"/>
                  </a:lnTo>
                  <a:lnTo>
                    <a:pt x="320" y="316"/>
                  </a:lnTo>
                  <a:lnTo>
                    <a:pt x="313" y="307"/>
                  </a:lnTo>
                  <a:lnTo>
                    <a:pt x="297" y="286"/>
                  </a:lnTo>
                  <a:lnTo>
                    <a:pt x="299" y="280"/>
                  </a:lnTo>
                  <a:lnTo>
                    <a:pt x="303" y="278"/>
                  </a:lnTo>
                  <a:lnTo>
                    <a:pt x="311" y="289"/>
                  </a:lnTo>
                  <a:lnTo>
                    <a:pt x="316" y="287"/>
                  </a:lnTo>
                  <a:lnTo>
                    <a:pt x="322" y="295"/>
                  </a:lnTo>
                  <a:lnTo>
                    <a:pt x="330" y="293"/>
                  </a:lnTo>
                  <a:lnTo>
                    <a:pt x="341" y="307"/>
                  </a:lnTo>
                  <a:lnTo>
                    <a:pt x="349" y="320"/>
                  </a:lnTo>
                  <a:lnTo>
                    <a:pt x="357" y="320"/>
                  </a:lnTo>
                  <a:lnTo>
                    <a:pt x="357" y="311"/>
                  </a:lnTo>
                  <a:lnTo>
                    <a:pt x="361" y="303"/>
                  </a:lnTo>
                  <a:lnTo>
                    <a:pt x="353" y="297"/>
                  </a:lnTo>
                  <a:lnTo>
                    <a:pt x="355" y="293"/>
                  </a:lnTo>
                  <a:lnTo>
                    <a:pt x="365" y="293"/>
                  </a:lnTo>
                  <a:lnTo>
                    <a:pt x="365" y="286"/>
                  </a:lnTo>
                  <a:lnTo>
                    <a:pt x="357" y="276"/>
                  </a:lnTo>
                  <a:lnTo>
                    <a:pt x="357" y="270"/>
                  </a:lnTo>
                  <a:lnTo>
                    <a:pt x="353" y="268"/>
                  </a:lnTo>
                  <a:lnTo>
                    <a:pt x="353" y="262"/>
                  </a:lnTo>
                  <a:lnTo>
                    <a:pt x="341" y="249"/>
                  </a:lnTo>
                  <a:lnTo>
                    <a:pt x="334" y="247"/>
                  </a:lnTo>
                  <a:lnTo>
                    <a:pt x="324" y="234"/>
                  </a:lnTo>
                  <a:lnTo>
                    <a:pt x="322" y="228"/>
                  </a:lnTo>
                  <a:lnTo>
                    <a:pt x="315" y="222"/>
                  </a:lnTo>
                  <a:lnTo>
                    <a:pt x="305" y="210"/>
                  </a:lnTo>
                  <a:lnTo>
                    <a:pt x="309" y="203"/>
                  </a:lnTo>
                  <a:lnTo>
                    <a:pt x="316" y="212"/>
                  </a:lnTo>
                  <a:lnTo>
                    <a:pt x="324" y="207"/>
                  </a:lnTo>
                  <a:lnTo>
                    <a:pt x="320" y="203"/>
                  </a:lnTo>
                  <a:lnTo>
                    <a:pt x="315" y="191"/>
                  </a:lnTo>
                  <a:lnTo>
                    <a:pt x="328" y="185"/>
                  </a:lnTo>
                  <a:lnTo>
                    <a:pt x="338" y="197"/>
                  </a:lnTo>
                  <a:lnTo>
                    <a:pt x="341" y="203"/>
                  </a:lnTo>
                  <a:lnTo>
                    <a:pt x="353" y="203"/>
                  </a:lnTo>
                  <a:lnTo>
                    <a:pt x="355" y="207"/>
                  </a:lnTo>
                  <a:lnTo>
                    <a:pt x="347" y="218"/>
                  </a:lnTo>
                  <a:lnTo>
                    <a:pt x="359" y="232"/>
                  </a:lnTo>
                  <a:lnTo>
                    <a:pt x="363" y="235"/>
                  </a:lnTo>
                  <a:lnTo>
                    <a:pt x="370" y="237"/>
                  </a:lnTo>
                  <a:lnTo>
                    <a:pt x="376" y="245"/>
                  </a:lnTo>
                  <a:lnTo>
                    <a:pt x="380" y="235"/>
                  </a:lnTo>
                  <a:lnTo>
                    <a:pt x="376" y="224"/>
                  </a:lnTo>
                  <a:lnTo>
                    <a:pt x="376" y="216"/>
                  </a:lnTo>
                  <a:lnTo>
                    <a:pt x="384" y="222"/>
                  </a:lnTo>
                  <a:lnTo>
                    <a:pt x="395" y="216"/>
                  </a:lnTo>
                  <a:lnTo>
                    <a:pt x="391" y="195"/>
                  </a:lnTo>
                  <a:lnTo>
                    <a:pt x="405" y="195"/>
                  </a:lnTo>
                  <a:lnTo>
                    <a:pt x="407" y="180"/>
                  </a:lnTo>
                  <a:lnTo>
                    <a:pt x="401" y="178"/>
                  </a:lnTo>
                  <a:lnTo>
                    <a:pt x="401" y="176"/>
                  </a:lnTo>
                  <a:lnTo>
                    <a:pt x="393" y="172"/>
                  </a:lnTo>
                  <a:lnTo>
                    <a:pt x="380" y="180"/>
                  </a:lnTo>
                  <a:lnTo>
                    <a:pt x="378" y="176"/>
                  </a:lnTo>
                  <a:lnTo>
                    <a:pt x="384" y="174"/>
                  </a:lnTo>
                  <a:lnTo>
                    <a:pt x="378" y="170"/>
                  </a:lnTo>
                  <a:lnTo>
                    <a:pt x="363" y="172"/>
                  </a:lnTo>
                  <a:lnTo>
                    <a:pt x="365" y="162"/>
                  </a:lnTo>
                  <a:lnTo>
                    <a:pt x="359" y="160"/>
                  </a:lnTo>
                  <a:lnTo>
                    <a:pt x="353" y="158"/>
                  </a:lnTo>
                  <a:lnTo>
                    <a:pt x="353" y="153"/>
                  </a:lnTo>
                  <a:lnTo>
                    <a:pt x="341" y="155"/>
                  </a:lnTo>
                  <a:lnTo>
                    <a:pt x="334" y="158"/>
                  </a:lnTo>
                  <a:lnTo>
                    <a:pt x="326" y="147"/>
                  </a:lnTo>
                  <a:lnTo>
                    <a:pt x="313" y="139"/>
                  </a:lnTo>
                  <a:lnTo>
                    <a:pt x="293" y="135"/>
                  </a:lnTo>
                  <a:lnTo>
                    <a:pt x="295" y="131"/>
                  </a:lnTo>
                  <a:lnTo>
                    <a:pt x="313" y="133"/>
                  </a:lnTo>
                  <a:lnTo>
                    <a:pt x="315" y="130"/>
                  </a:lnTo>
                  <a:lnTo>
                    <a:pt x="309" y="126"/>
                  </a:lnTo>
                  <a:lnTo>
                    <a:pt x="330" y="126"/>
                  </a:lnTo>
                  <a:lnTo>
                    <a:pt x="328" y="120"/>
                  </a:lnTo>
                  <a:lnTo>
                    <a:pt x="309" y="116"/>
                  </a:lnTo>
                  <a:lnTo>
                    <a:pt x="315" y="114"/>
                  </a:lnTo>
                  <a:lnTo>
                    <a:pt x="322" y="114"/>
                  </a:lnTo>
                  <a:lnTo>
                    <a:pt x="324" y="108"/>
                  </a:lnTo>
                  <a:lnTo>
                    <a:pt x="311" y="99"/>
                  </a:lnTo>
                  <a:lnTo>
                    <a:pt x="305" y="104"/>
                  </a:lnTo>
                  <a:lnTo>
                    <a:pt x="295" y="108"/>
                  </a:lnTo>
                  <a:lnTo>
                    <a:pt x="295" y="104"/>
                  </a:lnTo>
                  <a:lnTo>
                    <a:pt x="284" y="103"/>
                  </a:lnTo>
                  <a:lnTo>
                    <a:pt x="295" y="99"/>
                  </a:lnTo>
                  <a:lnTo>
                    <a:pt x="305" y="91"/>
                  </a:lnTo>
                  <a:lnTo>
                    <a:pt x="289" y="86"/>
                  </a:lnTo>
                  <a:lnTo>
                    <a:pt x="278" y="86"/>
                  </a:lnTo>
                  <a:lnTo>
                    <a:pt x="270" y="95"/>
                  </a:lnTo>
                  <a:lnTo>
                    <a:pt x="264" y="95"/>
                  </a:lnTo>
                  <a:lnTo>
                    <a:pt x="266" y="90"/>
                  </a:lnTo>
                  <a:lnTo>
                    <a:pt x="270" y="86"/>
                  </a:lnTo>
                  <a:lnTo>
                    <a:pt x="268" y="84"/>
                  </a:lnTo>
                  <a:lnTo>
                    <a:pt x="259" y="88"/>
                  </a:lnTo>
                  <a:lnTo>
                    <a:pt x="253" y="84"/>
                  </a:lnTo>
                  <a:lnTo>
                    <a:pt x="270" y="79"/>
                  </a:lnTo>
                  <a:lnTo>
                    <a:pt x="266" y="67"/>
                  </a:lnTo>
                  <a:lnTo>
                    <a:pt x="259" y="61"/>
                  </a:lnTo>
                  <a:lnTo>
                    <a:pt x="247" y="61"/>
                  </a:lnTo>
                  <a:lnTo>
                    <a:pt x="245" y="69"/>
                  </a:lnTo>
                  <a:lnTo>
                    <a:pt x="239" y="73"/>
                  </a:lnTo>
                  <a:lnTo>
                    <a:pt x="235" y="69"/>
                  </a:lnTo>
                  <a:lnTo>
                    <a:pt x="232" y="73"/>
                  </a:lnTo>
                  <a:lnTo>
                    <a:pt x="228" y="69"/>
                  </a:lnTo>
                  <a:lnTo>
                    <a:pt x="232" y="63"/>
                  </a:lnTo>
                  <a:lnTo>
                    <a:pt x="226" y="61"/>
                  </a:lnTo>
                  <a:lnTo>
                    <a:pt x="220" y="69"/>
                  </a:lnTo>
                  <a:lnTo>
                    <a:pt x="214" y="67"/>
                  </a:lnTo>
                  <a:lnTo>
                    <a:pt x="216" y="61"/>
                  </a:lnTo>
                  <a:lnTo>
                    <a:pt x="226" y="52"/>
                  </a:lnTo>
                  <a:lnTo>
                    <a:pt x="220" y="50"/>
                  </a:lnTo>
                  <a:lnTo>
                    <a:pt x="212" y="55"/>
                  </a:lnTo>
                  <a:lnTo>
                    <a:pt x="207" y="50"/>
                  </a:lnTo>
                  <a:lnTo>
                    <a:pt x="214" y="40"/>
                  </a:lnTo>
                  <a:lnTo>
                    <a:pt x="201" y="34"/>
                  </a:lnTo>
                  <a:lnTo>
                    <a:pt x="193" y="36"/>
                  </a:lnTo>
                  <a:lnTo>
                    <a:pt x="187" y="34"/>
                  </a:lnTo>
                  <a:lnTo>
                    <a:pt x="170" y="34"/>
                  </a:lnTo>
                  <a:lnTo>
                    <a:pt x="165" y="40"/>
                  </a:lnTo>
                  <a:lnTo>
                    <a:pt x="174" y="42"/>
                  </a:lnTo>
                  <a:lnTo>
                    <a:pt x="174" y="46"/>
                  </a:lnTo>
                  <a:lnTo>
                    <a:pt x="168" y="46"/>
                  </a:lnTo>
                  <a:lnTo>
                    <a:pt x="166" y="55"/>
                  </a:lnTo>
                  <a:lnTo>
                    <a:pt x="159" y="55"/>
                  </a:lnTo>
                  <a:lnTo>
                    <a:pt x="156" y="48"/>
                  </a:lnTo>
                  <a:lnTo>
                    <a:pt x="153" y="44"/>
                  </a:lnTo>
                  <a:lnTo>
                    <a:pt x="144" y="44"/>
                  </a:lnTo>
                  <a:lnTo>
                    <a:pt x="136" y="46"/>
                  </a:lnTo>
                  <a:lnTo>
                    <a:pt x="136" y="52"/>
                  </a:lnTo>
                  <a:lnTo>
                    <a:pt x="131" y="52"/>
                  </a:lnTo>
                  <a:lnTo>
                    <a:pt x="133" y="38"/>
                  </a:lnTo>
                  <a:lnTo>
                    <a:pt x="138" y="34"/>
                  </a:lnTo>
                  <a:lnTo>
                    <a:pt x="136" y="28"/>
                  </a:lnTo>
                  <a:lnTo>
                    <a:pt x="134" y="25"/>
                  </a:lnTo>
                  <a:lnTo>
                    <a:pt x="133" y="15"/>
                  </a:lnTo>
                  <a:lnTo>
                    <a:pt x="125" y="9"/>
                  </a:lnTo>
                  <a:lnTo>
                    <a:pt x="125" y="3"/>
                  </a:lnTo>
                  <a:lnTo>
                    <a:pt x="121" y="1"/>
                  </a:lnTo>
                  <a:lnTo>
                    <a:pt x="111" y="1"/>
                  </a:lnTo>
                  <a:lnTo>
                    <a:pt x="90" y="7"/>
                  </a:lnTo>
                  <a:lnTo>
                    <a:pt x="90" y="13"/>
                  </a:lnTo>
                  <a:lnTo>
                    <a:pt x="84" y="11"/>
                  </a:lnTo>
                  <a:lnTo>
                    <a:pt x="77" y="15"/>
                  </a:lnTo>
                  <a:lnTo>
                    <a:pt x="83" y="19"/>
                  </a:lnTo>
                  <a:lnTo>
                    <a:pt x="69" y="23"/>
                  </a:lnTo>
                  <a:lnTo>
                    <a:pt x="73" y="38"/>
                  </a:lnTo>
                  <a:lnTo>
                    <a:pt x="86" y="44"/>
                  </a:lnTo>
                  <a:lnTo>
                    <a:pt x="83" y="48"/>
                  </a:lnTo>
                  <a:lnTo>
                    <a:pt x="73" y="44"/>
                  </a:lnTo>
                  <a:lnTo>
                    <a:pt x="65" y="48"/>
                  </a:lnTo>
                  <a:lnTo>
                    <a:pt x="69" y="57"/>
                  </a:lnTo>
                  <a:lnTo>
                    <a:pt x="77" y="65"/>
                  </a:lnTo>
                  <a:lnTo>
                    <a:pt x="75" y="75"/>
                  </a:lnTo>
                  <a:lnTo>
                    <a:pt x="67" y="75"/>
                  </a:lnTo>
                  <a:lnTo>
                    <a:pt x="67" y="61"/>
                  </a:lnTo>
                  <a:lnTo>
                    <a:pt x="55" y="55"/>
                  </a:lnTo>
                  <a:lnTo>
                    <a:pt x="54" y="32"/>
                  </a:lnTo>
                  <a:lnTo>
                    <a:pt x="54" y="30"/>
                  </a:lnTo>
                  <a:lnTo>
                    <a:pt x="67" y="15"/>
                  </a:lnTo>
                  <a:lnTo>
                    <a:pt x="69" y="11"/>
                  </a:lnTo>
                  <a:lnTo>
                    <a:pt x="77" y="3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500">
              <a:extLst>
                <a:ext uri="{FF2B5EF4-FFF2-40B4-BE49-F238E27FC236}">
                  <a16:creationId xmlns:a16="http://schemas.microsoft.com/office/drawing/2014/main" id="{D64AA35D-4CBE-45F1-8F42-83DC4DBB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053" y="1735137"/>
              <a:ext cx="109538" cy="47625"/>
            </a:xfrm>
            <a:custGeom>
              <a:avLst/>
              <a:gdLst>
                <a:gd name="T0" fmla="*/ 0 w 69"/>
                <a:gd name="T1" fmla="*/ 2 h 30"/>
                <a:gd name="T2" fmla="*/ 4 w 69"/>
                <a:gd name="T3" fmla="*/ 9 h 30"/>
                <a:gd name="T4" fmla="*/ 8 w 69"/>
                <a:gd name="T5" fmla="*/ 11 h 30"/>
                <a:gd name="T6" fmla="*/ 10 w 69"/>
                <a:gd name="T7" fmla="*/ 27 h 30"/>
                <a:gd name="T8" fmla="*/ 17 w 69"/>
                <a:gd name="T9" fmla="*/ 30 h 30"/>
                <a:gd name="T10" fmla="*/ 23 w 69"/>
                <a:gd name="T11" fmla="*/ 28 h 30"/>
                <a:gd name="T12" fmla="*/ 26 w 69"/>
                <a:gd name="T13" fmla="*/ 25 h 30"/>
                <a:gd name="T14" fmla="*/ 48 w 69"/>
                <a:gd name="T15" fmla="*/ 23 h 30"/>
                <a:gd name="T16" fmla="*/ 67 w 69"/>
                <a:gd name="T17" fmla="*/ 27 h 30"/>
                <a:gd name="T18" fmla="*/ 69 w 69"/>
                <a:gd name="T19" fmla="*/ 23 h 30"/>
                <a:gd name="T20" fmla="*/ 58 w 69"/>
                <a:gd name="T21" fmla="*/ 19 h 30"/>
                <a:gd name="T22" fmla="*/ 60 w 69"/>
                <a:gd name="T23" fmla="*/ 13 h 30"/>
                <a:gd name="T24" fmla="*/ 54 w 69"/>
                <a:gd name="T25" fmla="*/ 7 h 30"/>
                <a:gd name="T26" fmla="*/ 48 w 69"/>
                <a:gd name="T27" fmla="*/ 7 h 30"/>
                <a:gd name="T28" fmla="*/ 32 w 69"/>
                <a:gd name="T29" fmla="*/ 0 h 30"/>
                <a:gd name="T30" fmla="*/ 14 w 69"/>
                <a:gd name="T31" fmla="*/ 2 h 30"/>
                <a:gd name="T32" fmla="*/ 10 w 69"/>
                <a:gd name="T33" fmla="*/ 0 h 30"/>
                <a:gd name="T34" fmla="*/ 0 w 69"/>
                <a:gd name="T35" fmla="*/ 2 h 30"/>
                <a:gd name="T36" fmla="*/ 0 w 69"/>
                <a:gd name="T37" fmla="*/ 2 h 30"/>
                <a:gd name="T38" fmla="*/ 0 w 69"/>
                <a:gd name="T3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30">
                  <a:moveTo>
                    <a:pt x="0" y="2"/>
                  </a:moveTo>
                  <a:lnTo>
                    <a:pt x="4" y="9"/>
                  </a:lnTo>
                  <a:lnTo>
                    <a:pt x="8" y="11"/>
                  </a:lnTo>
                  <a:lnTo>
                    <a:pt x="10" y="27"/>
                  </a:lnTo>
                  <a:lnTo>
                    <a:pt x="17" y="30"/>
                  </a:lnTo>
                  <a:lnTo>
                    <a:pt x="23" y="28"/>
                  </a:lnTo>
                  <a:lnTo>
                    <a:pt x="26" y="25"/>
                  </a:lnTo>
                  <a:lnTo>
                    <a:pt x="48" y="23"/>
                  </a:lnTo>
                  <a:lnTo>
                    <a:pt x="67" y="27"/>
                  </a:lnTo>
                  <a:lnTo>
                    <a:pt x="69" y="23"/>
                  </a:lnTo>
                  <a:lnTo>
                    <a:pt x="58" y="19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8" y="7"/>
                  </a:lnTo>
                  <a:lnTo>
                    <a:pt x="32" y="0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501">
              <a:extLst>
                <a:ext uri="{FF2B5EF4-FFF2-40B4-BE49-F238E27FC236}">
                  <a16:creationId xmlns:a16="http://schemas.microsoft.com/office/drawing/2014/main" id="{35C9DFD4-67C0-4CB7-8FF1-98DA5B356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328" y="1906587"/>
              <a:ext cx="22225" cy="9525"/>
            </a:xfrm>
            <a:custGeom>
              <a:avLst/>
              <a:gdLst>
                <a:gd name="T0" fmla="*/ 11 w 14"/>
                <a:gd name="T1" fmla="*/ 0 h 6"/>
                <a:gd name="T2" fmla="*/ 0 w 14"/>
                <a:gd name="T3" fmla="*/ 4 h 6"/>
                <a:gd name="T4" fmla="*/ 0 w 14"/>
                <a:gd name="T5" fmla="*/ 6 h 6"/>
                <a:gd name="T6" fmla="*/ 3 w 14"/>
                <a:gd name="T7" fmla="*/ 6 h 6"/>
                <a:gd name="T8" fmla="*/ 14 w 14"/>
                <a:gd name="T9" fmla="*/ 0 h 6"/>
                <a:gd name="T10" fmla="*/ 11 w 14"/>
                <a:gd name="T11" fmla="*/ 0 h 6"/>
                <a:gd name="T12" fmla="*/ 11 w 14"/>
                <a:gd name="T13" fmla="*/ 0 h 6"/>
                <a:gd name="T14" fmla="*/ 11 w 14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3" y="6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502">
              <a:extLst>
                <a:ext uri="{FF2B5EF4-FFF2-40B4-BE49-F238E27FC236}">
                  <a16:creationId xmlns:a16="http://schemas.microsoft.com/office/drawing/2014/main" id="{96292E32-E502-4E22-82FC-8FD12682E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989" y="1906587"/>
              <a:ext cx="19050" cy="9525"/>
            </a:xfrm>
            <a:custGeom>
              <a:avLst/>
              <a:gdLst>
                <a:gd name="T0" fmla="*/ 12 w 12"/>
                <a:gd name="T1" fmla="*/ 0 h 6"/>
                <a:gd name="T2" fmla="*/ 12 w 12"/>
                <a:gd name="T3" fmla="*/ 2 h 6"/>
                <a:gd name="T4" fmla="*/ 3 w 12"/>
                <a:gd name="T5" fmla="*/ 6 h 6"/>
                <a:gd name="T6" fmla="*/ 0 w 12"/>
                <a:gd name="T7" fmla="*/ 4 h 6"/>
                <a:gd name="T8" fmla="*/ 2 w 12"/>
                <a:gd name="T9" fmla="*/ 2 h 6"/>
                <a:gd name="T10" fmla="*/ 12 w 12"/>
                <a:gd name="T11" fmla="*/ 0 h 6"/>
                <a:gd name="T12" fmla="*/ 12 w 12"/>
                <a:gd name="T13" fmla="*/ 0 h 6"/>
                <a:gd name="T14" fmla="*/ 12 w 12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12" y="2"/>
                  </a:lnTo>
                  <a:lnTo>
                    <a:pt x="3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503">
              <a:extLst>
                <a:ext uri="{FF2B5EF4-FFF2-40B4-BE49-F238E27FC236}">
                  <a16:creationId xmlns:a16="http://schemas.microsoft.com/office/drawing/2014/main" id="{5A944313-F833-4F5E-910D-4CE1A2EA2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7" y="1919287"/>
              <a:ext cx="12700" cy="12700"/>
            </a:xfrm>
            <a:custGeom>
              <a:avLst/>
              <a:gdLst>
                <a:gd name="T0" fmla="*/ 2 w 8"/>
                <a:gd name="T1" fmla="*/ 8 h 8"/>
                <a:gd name="T2" fmla="*/ 0 w 8"/>
                <a:gd name="T3" fmla="*/ 2 h 8"/>
                <a:gd name="T4" fmla="*/ 2 w 8"/>
                <a:gd name="T5" fmla="*/ 0 h 8"/>
                <a:gd name="T6" fmla="*/ 6 w 8"/>
                <a:gd name="T7" fmla="*/ 0 h 8"/>
                <a:gd name="T8" fmla="*/ 8 w 8"/>
                <a:gd name="T9" fmla="*/ 2 h 8"/>
                <a:gd name="T10" fmla="*/ 2 w 8"/>
                <a:gd name="T11" fmla="*/ 8 h 8"/>
                <a:gd name="T12" fmla="*/ 2 w 8"/>
                <a:gd name="T13" fmla="*/ 8 h 8"/>
                <a:gd name="T14" fmla="*/ 2 w 8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2" y="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504">
              <a:extLst>
                <a:ext uri="{FF2B5EF4-FFF2-40B4-BE49-F238E27FC236}">
                  <a16:creationId xmlns:a16="http://schemas.microsoft.com/office/drawing/2014/main" id="{4928FFB3-2701-4042-8D42-1D3F4DF8D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277" y="1922462"/>
              <a:ext cx="30163" cy="17462"/>
            </a:xfrm>
            <a:custGeom>
              <a:avLst/>
              <a:gdLst>
                <a:gd name="T0" fmla="*/ 7 w 19"/>
                <a:gd name="T1" fmla="*/ 2 h 11"/>
                <a:gd name="T2" fmla="*/ 13 w 19"/>
                <a:gd name="T3" fmla="*/ 0 h 11"/>
                <a:gd name="T4" fmla="*/ 19 w 19"/>
                <a:gd name="T5" fmla="*/ 0 h 11"/>
                <a:gd name="T6" fmla="*/ 19 w 19"/>
                <a:gd name="T7" fmla="*/ 6 h 11"/>
                <a:gd name="T8" fmla="*/ 9 w 19"/>
                <a:gd name="T9" fmla="*/ 11 h 11"/>
                <a:gd name="T10" fmla="*/ 0 w 19"/>
                <a:gd name="T11" fmla="*/ 11 h 11"/>
                <a:gd name="T12" fmla="*/ 0 w 19"/>
                <a:gd name="T13" fmla="*/ 9 h 11"/>
                <a:gd name="T14" fmla="*/ 7 w 19"/>
                <a:gd name="T15" fmla="*/ 6 h 11"/>
                <a:gd name="T16" fmla="*/ 7 w 19"/>
                <a:gd name="T17" fmla="*/ 2 h 11"/>
                <a:gd name="T18" fmla="*/ 7 w 19"/>
                <a:gd name="T19" fmla="*/ 2 h 11"/>
                <a:gd name="T20" fmla="*/ 7 w 19"/>
                <a:gd name="T2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1">
                  <a:moveTo>
                    <a:pt x="7" y="2"/>
                  </a:moveTo>
                  <a:lnTo>
                    <a:pt x="13" y="0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9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7" y="6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505">
              <a:extLst>
                <a:ext uri="{FF2B5EF4-FFF2-40B4-BE49-F238E27FC236}">
                  <a16:creationId xmlns:a16="http://schemas.microsoft.com/office/drawing/2014/main" id="{F963CA4C-6129-4576-BF34-7A403D291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565" y="1949448"/>
              <a:ext cx="6350" cy="9525"/>
            </a:xfrm>
            <a:custGeom>
              <a:avLst/>
              <a:gdLst>
                <a:gd name="T0" fmla="*/ 0 w 4"/>
                <a:gd name="T1" fmla="*/ 4 h 6"/>
                <a:gd name="T2" fmla="*/ 4 w 4"/>
                <a:gd name="T3" fmla="*/ 6 h 6"/>
                <a:gd name="T4" fmla="*/ 4 w 4"/>
                <a:gd name="T5" fmla="*/ 0 h 6"/>
                <a:gd name="T6" fmla="*/ 0 w 4"/>
                <a:gd name="T7" fmla="*/ 0 h 6"/>
                <a:gd name="T8" fmla="*/ 0 w 4"/>
                <a:gd name="T9" fmla="*/ 4 h 6"/>
                <a:gd name="T10" fmla="*/ 0 w 4"/>
                <a:gd name="T11" fmla="*/ 4 h 6"/>
                <a:gd name="T12" fmla="*/ 0 w 4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lnTo>
                    <a:pt x="4" y="6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506">
              <a:extLst>
                <a:ext uri="{FF2B5EF4-FFF2-40B4-BE49-F238E27FC236}">
                  <a16:creationId xmlns:a16="http://schemas.microsoft.com/office/drawing/2014/main" id="{7CCF0606-EEB0-483E-AB0B-F935F3AB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3" y="1962149"/>
              <a:ext cx="49213" cy="39687"/>
            </a:xfrm>
            <a:custGeom>
              <a:avLst/>
              <a:gdLst>
                <a:gd name="T0" fmla="*/ 14 w 31"/>
                <a:gd name="T1" fmla="*/ 0 h 25"/>
                <a:gd name="T2" fmla="*/ 0 w 31"/>
                <a:gd name="T3" fmla="*/ 10 h 25"/>
                <a:gd name="T4" fmla="*/ 2 w 31"/>
                <a:gd name="T5" fmla="*/ 21 h 25"/>
                <a:gd name="T6" fmla="*/ 6 w 31"/>
                <a:gd name="T7" fmla="*/ 25 h 25"/>
                <a:gd name="T8" fmla="*/ 18 w 31"/>
                <a:gd name="T9" fmla="*/ 23 h 25"/>
                <a:gd name="T10" fmla="*/ 31 w 31"/>
                <a:gd name="T11" fmla="*/ 17 h 25"/>
                <a:gd name="T12" fmla="*/ 31 w 31"/>
                <a:gd name="T13" fmla="*/ 13 h 25"/>
                <a:gd name="T14" fmla="*/ 29 w 31"/>
                <a:gd name="T15" fmla="*/ 10 h 25"/>
                <a:gd name="T16" fmla="*/ 29 w 31"/>
                <a:gd name="T17" fmla="*/ 2 h 25"/>
                <a:gd name="T18" fmla="*/ 14 w 31"/>
                <a:gd name="T19" fmla="*/ 0 h 25"/>
                <a:gd name="T20" fmla="*/ 14 w 31"/>
                <a:gd name="T21" fmla="*/ 0 h 25"/>
                <a:gd name="T22" fmla="*/ 14 w 31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25">
                  <a:moveTo>
                    <a:pt x="14" y="0"/>
                  </a:moveTo>
                  <a:lnTo>
                    <a:pt x="0" y="10"/>
                  </a:lnTo>
                  <a:lnTo>
                    <a:pt x="2" y="21"/>
                  </a:lnTo>
                  <a:lnTo>
                    <a:pt x="6" y="25"/>
                  </a:lnTo>
                  <a:lnTo>
                    <a:pt x="18" y="23"/>
                  </a:lnTo>
                  <a:lnTo>
                    <a:pt x="31" y="17"/>
                  </a:lnTo>
                  <a:lnTo>
                    <a:pt x="31" y="13"/>
                  </a:lnTo>
                  <a:lnTo>
                    <a:pt x="29" y="10"/>
                  </a:lnTo>
                  <a:lnTo>
                    <a:pt x="29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507">
              <a:extLst>
                <a:ext uri="{FF2B5EF4-FFF2-40B4-BE49-F238E27FC236}">
                  <a16:creationId xmlns:a16="http://schemas.microsoft.com/office/drawing/2014/main" id="{D58A21E2-DD14-4204-B05E-193CBC474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940" y="1946274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4 w 6"/>
                <a:gd name="T3" fmla="*/ 6 h 6"/>
                <a:gd name="T4" fmla="*/ 0 w 6"/>
                <a:gd name="T5" fmla="*/ 6 h 6"/>
                <a:gd name="T6" fmla="*/ 0 w 6"/>
                <a:gd name="T7" fmla="*/ 2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Freeform 508">
              <a:extLst>
                <a:ext uri="{FF2B5EF4-FFF2-40B4-BE49-F238E27FC236}">
                  <a16:creationId xmlns:a16="http://schemas.microsoft.com/office/drawing/2014/main" id="{6917B7A4-5F7A-4E16-9531-AD779A586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577" y="1971674"/>
              <a:ext cx="22225" cy="7937"/>
            </a:xfrm>
            <a:custGeom>
              <a:avLst/>
              <a:gdLst>
                <a:gd name="T0" fmla="*/ 6 w 14"/>
                <a:gd name="T1" fmla="*/ 5 h 5"/>
                <a:gd name="T2" fmla="*/ 0 w 14"/>
                <a:gd name="T3" fmla="*/ 2 h 5"/>
                <a:gd name="T4" fmla="*/ 0 w 14"/>
                <a:gd name="T5" fmla="*/ 0 h 5"/>
                <a:gd name="T6" fmla="*/ 8 w 14"/>
                <a:gd name="T7" fmla="*/ 0 h 5"/>
                <a:gd name="T8" fmla="*/ 14 w 14"/>
                <a:gd name="T9" fmla="*/ 5 h 5"/>
                <a:gd name="T10" fmla="*/ 6 w 14"/>
                <a:gd name="T11" fmla="*/ 5 h 5"/>
                <a:gd name="T12" fmla="*/ 6 w 14"/>
                <a:gd name="T13" fmla="*/ 5 h 5"/>
                <a:gd name="T14" fmla="*/ 6 w 14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5">
                  <a:moveTo>
                    <a:pt x="6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4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509">
              <a:extLst>
                <a:ext uri="{FF2B5EF4-FFF2-40B4-BE49-F238E27FC236}">
                  <a16:creationId xmlns:a16="http://schemas.microsoft.com/office/drawing/2014/main" id="{6B75A2F2-124E-49B1-9E30-F2A43B46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64" y="1971674"/>
              <a:ext cx="15875" cy="7937"/>
            </a:xfrm>
            <a:custGeom>
              <a:avLst/>
              <a:gdLst>
                <a:gd name="T0" fmla="*/ 6 w 10"/>
                <a:gd name="T1" fmla="*/ 0 h 5"/>
                <a:gd name="T2" fmla="*/ 10 w 10"/>
                <a:gd name="T3" fmla="*/ 2 h 5"/>
                <a:gd name="T4" fmla="*/ 3 w 10"/>
                <a:gd name="T5" fmla="*/ 5 h 5"/>
                <a:gd name="T6" fmla="*/ 0 w 10"/>
                <a:gd name="T7" fmla="*/ 3 h 5"/>
                <a:gd name="T8" fmla="*/ 1 w 10"/>
                <a:gd name="T9" fmla="*/ 2 h 5"/>
                <a:gd name="T10" fmla="*/ 6 w 10"/>
                <a:gd name="T11" fmla="*/ 0 h 5"/>
                <a:gd name="T12" fmla="*/ 6 w 10"/>
                <a:gd name="T13" fmla="*/ 0 h 5"/>
                <a:gd name="T14" fmla="*/ 6 w 10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6" y="0"/>
                  </a:moveTo>
                  <a:lnTo>
                    <a:pt x="10" y="2"/>
                  </a:lnTo>
                  <a:lnTo>
                    <a:pt x="3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510">
              <a:extLst>
                <a:ext uri="{FF2B5EF4-FFF2-40B4-BE49-F238E27FC236}">
                  <a16:creationId xmlns:a16="http://schemas.microsoft.com/office/drawing/2014/main" id="{1C537AF7-E08A-4FA4-AA64-027E42FA1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502" y="2051049"/>
              <a:ext cx="19050" cy="19050"/>
            </a:xfrm>
            <a:custGeom>
              <a:avLst/>
              <a:gdLst>
                <a:gd name="T0" fmla="*/ 3 w 12"/>
                <a:gd name="T1" fmla="*/ 0 h 12"/>
                <a:gd name="T2" fmla="*/ 6 w 12"/>
                <a:gd name="T3" fmla="*/ 4 h 12"/>
                <a:gd name="T4" fmla="*/ 10 w 12"/>
                <a:gd name="T5" fmla="*/ 8 h 12"/>
                <a:gd name="T6" fmla="*/ 12 w 12"/>
                <a:gd name="T7" fmla="*/ 12 h 12"/>
                <a:gd name="T8" fmla="*/ 6 w 12"/>
                <a:gd name="T9" fmla="*/ 12 h 12"/>
                <a:gd name="T10" fmla="*/ 0 w 12"/>
                <a:gd name="T11" fmla="*/ 4 h 12"/>
                <a:gd name="T12" fmla="*/ 3 w 12"/>
                <a:gd name="T13" fmla="*/ 0 h 12"/>
                <a:gd name="T14" fmla="*/ 3 w 12"/>
                <a:gd name="T15" fmla="*/ 0 h 12"/>
                <a:gd name="T16" fmla="*/ 3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3" y="0"/>
                  </a:moveTo>
                  <a:lnTo>
                    <a:pt x="6" y="4"/>
                  </a:lnTo>
                  <a:lnTo>
                    <a:pt x="10" y="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Freeform 511">
              <a:extLst>
                <a:ext uri="{FF2B5EF4-FFF2-40B4-BE49-F238E27FC236}">
                  <a16:creationId xmlns:a16="http://schemas.microsoft.com/office/drawing/2014/main" id="{3A9CFE76-8961-4175-9F1C-DB1DF163A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4" y="2054224"/>
              <a:ext cx="11113" cy="20637"/>
            </a:xfrm>
            <a:custGeom>
              <a:avLst/>
              <a:gdLst>
                <a:gd name="T0" fmla="*/ 0 w 7"/>
                <a:gd name="T1" fmla="*/ 4 h 13"/>
                <a:gd name="T2" fmla="*/ 2 w 7"/>
                <a:gd name="T3" fmla="*/ 0 h 13"/>
                <a:gd name="T4" fmla="*/ 6 w 7"/>
                <a:gd name="T5" fmla="*/ 4 h 13"/>
                <a:gd name="T6" fmla="*/ 7 w 7"/>
                <a:gd name="T7" fmla="*/ 13 h 13"/>
                <a:gd name="T8" fmla="*/ 2 w 7"/>
                <a:gd name="T9" fmla="*/ 13 h 13"/>
                <a:gd name="T10" fmla="*/ 0 w 7"/>
                <a:gd name="T11" fmla="*/ 4 h 13"/>
                <a:gd name="T12" fmla="*/ 0 w 7"/>
                <a:gd name="T13" fmla="*/ 4 h 13"/>
                <a:gd name="T14" fmla="*/ 0 w 7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3">
                  <a:moveTo>
                    <a:pt x="0" y="4"/>
                  </a:moveTo>
                  <a:lnTo>
                    <a:pt x="2" y="0"/>
                  </a:lnTo>
                  <a:lnTo>
                    <a:pt x="6" y="4"/>
                  </a:lnTo>
                  <a:lnTo>
                    <a:pt x="7" y="13"/>
                  </a:lnTo>
                  <a:lnTo>
                    <a:pt x="2" y="1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512">
              <a:extLst>
                <a:ext uri="{FF2B5EF4-FFF2-40B4-BE49-F238E27FC236}">
                  <a16:creationId xmlns:a16="http://schemas.microsoft.com/office/drawing/2014/main" id="{F6162CFB-E161-4A5F-8C26-82FE0F28E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64" y="2070099"/>
              <a:ext cx="146050" cy="141287"/>
            </a:xfrm>
            <a:custGeom>
              <a:avLst/>
              <a:gdLst>
                <a:gd name="T0" fmla="*/ 15 w 92"/>
                <a:gd name="T1" fmla="*/ 4 h 89"/>
                <a:gd name="T2" fmla="*/ 17 w 92"/>
                <a:gd name="T3" fmla="*/ 0 h 89"/>
                <a:gd name="T4" fmla="*/ 23 w 92"/>
                <a:gd name="T5" fmla="*/ 0 h 89"/>
                <a:gd name="T6" fmla="*/ 25 w 92"/>
                <a:gd name="T7" fmla="*/ 11 h 89"/>
                <a:gd name="T8" fmla="*/ 32 w 92"/>
                <a:gd name="T9" fmla="*/ 19 h 89"/>
                <a:gd name="T10" fmla="*/ 36 w 92"/>
                <a:gd name="T11" fmla="*/ 17 h 89"/>
                <a:gd name="T12" fmla="*/ 50 w 92"/>
                <a:gd name="T13" fmla="*/ 21 h 89"/>
                <a:gd name="T14" fmla="*/ 56 w 92"/>
                <a:gd name="T15" fmla="*/ 29 h 89"/>
                <a:gd name="T16" fmla="*/ 73 w 92"/>
                <a:gd name="T17" fmla="*/ 36 h 89"/>
                <a:gd name="T18" fmla="*/ 75 w 92"/>
                <a:gd name="T19" fmla="*/ 48 h 89"/>
                <a:gd name="T20" fmla="*/ 73 w 92"/>
                <a:gd name="T21" fmla="*/ 60 h 89"/>
                <a:gd name="T22" fmla="*/ 90 w 92"/>
                <a:gd name="T23" fmla="*/ 62 h 89"/>
                <a:gd name="T24" fmla="*/ 92 w 92"/>
                <a:gd name="T25" fmla="*/ 65 h 89"/>
                <a:gd name="T26" fmla="*/ 90 w 92"/>
                <a:gd name="T27" fmla="*/ 75 h 89"/>
                <a:gd name="T28" fmla="*/ 73 w 92"/>
                <a:gd name="T29" fmla="*/ 73 h 89"/>
                <a:gd name="T30" fmla="*/ 65 w 92"/>
                <a:gd name="T31" fmla="*/ 69 h 89"/>
                <a:gd name="T32" fmla="*/ 63 w 92"/>
                <a:gd name="T33" fmla="*/ 63 h 89"/>
                <a:gd name="T34" fmla="*/ 59 w 92"/>
                <a:gd name="T35" fmla="*/ 58 h 89"/>
                <a:gd name="T36" fmla="*/ 52 w 92"/>
                <a:gd name="T37" fmla="*/ 60 h 89"/>
                <a:gd name="T38" fmla="*/ 46 w 92"/>
                <a:gd name="T39" fmla="*/ 69 h 89"/>
                <a:gd name="T40" fmla="*/ 38 w 92"/>
                <a:gd name="T41" fmla="*/ 71 h 89"/>
                <a:gd name="T42" fmla="*/ 29 w 92"/>
                <a:gd name="T43" fmla="*/ 85 h 89"/>
                <a:gd name="T44" fmla="*/ 21 w 92"/>
                <a:gd name="T45" fmla="*/ 89 h 89"/>
                <a:gd name="T46" fmla="*/ 19 w 92"/>
                <a:gd name="T47" fmla="*/ 71 h 89"/>
                <a:gd name="T48" fmla="*/ 1 w 92"/>
                <a:gd name="T49" fmla="*/ 69 h 89"/>
                <a:gd name="T50" fmla="*/ 0 w 92"/>
                <a:gd name="T51" fmla="*/ 65 h 89"/>
                <a:gd name="T52" fmla="*/ 13 w 92"/>
                <a:gd name="T53" fmla="*/ 38 h 89"/>
                <a:gd name="T54" fmla="*/ 13 w 92"/>
                <a:gd name="T55" fmla="*/ 11 h 89"/>
                <a:gd name="T56" fmla="*/ 15 w 92"/>
                <a:gd name="T57" fmla="*/ 4 h 89"/>
                <a:gd name="T58" fmla="*/ 15 w 92"/>
                <a:gd name="T59" fmla="*/ 4 h 89"/>
                <a:gd name="T60" fmla="*/ 15 w 92"/>
                <a:gd name="T6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9">
                  <a:moveTo>
                    <a:pt x="15" y="4"/>
                  </a:moveTo>
                  <a:lnTo>
                    <a:pt x="17" y="0"/>
                  </a:lnTo>
                  <a:lnTo>
                    <a:pt x="23" y="0"/>
                  </a:lnTo>
                  <a:lnTo>
                    <a:pt x="25" y="11"/>
                  </a:lnTo>
                  <a:lnTo>
                    <a:pt x="32" y="19"/>
                  </a:lnTo>
                  <a:lnTo>
                    <a:pt x="36" y="17"/>
                  </a:lnTo>
                  <a:lnTo>
                    <a:pt x="50" y="21"/>
                  </a:lnTo>
                  <a:lnTo>
                    <a:pt x="56" y="29"/>
                  </a:lnTo>
                  <a:lnTo>
                    <a:pt x="73" y="36"/>
                  </a:lnTo>
                  <a:lnTo>
                    <a:pt x="75" y="48"/>
                  </a:lnTo>
                  <a:lnTo>
                    <a:pt x="73" y="60"/>
                  </a:lnTo>
                  <a:lnTo>
                    <a:pt x="90" y="62"/>
                  </a:lnTo>
                  <a:lnTo>
                    <a:pt x="92" y="65"/>
                  </a:lnTo>
                  <a:lnTo>
                    <a:pt x="90" y="75"/>
                  </a:lnTo>
                  <a:lnTo>
                    <a:pt x="73" y="73"/>
                  </a:lnTo>
                  <a:lnTo>
                    <a:pt x="65" y="69"/>
                  </a:lnTo>
                  <a:lnTo>
                    <a:pt x="63" y="63"/>
                  </a:lnTo>
                  <a:lnTo>
                    <a:pt x="59" y="58"/>
                  </a:lnTo>
                  <a:lnTo>
                    <a:pt x="52" y="60"/>
                  </a:lnTo>
                  <a:lnTo>
                    <a:pt x="46" y="69"/>
                  </a:lnTo>
                  <a:lnTo>
                    <a:pt x="38" y="71"/>
                  </a:lnTo>
                  <a:lnTo>
                    <a:pt x="29" y="85"/>
                  </a:lnTo>
                  <a:lnTo>
                    <a:pt x="21" y="89"/>
                  </a:lnTo>
                  <a:lnTo>
                    <a:pt x="19" y="71"/>
                  </a:lnTo>
                  <a:lnTo>
                    <a:pt x="1" y="69"/>
                  </a:lnTo>
                  <a:lnTo>
                    <a:pt x="0" y="65"/>
                  </a:lnTo>
                  <a:lnTo>
                    <a:pt x="13" y="38"/>
                  </a:lnTo>
                  <a:lnTo>
                    <a:pt x="13" y="11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513">
              <a:extLst>
                <a:ext uri="{FF2B5EF4-FFF2-40B4-BE49-F238E27FC236}">
                  <a16:creationId xmlns:a16="http://schemas.microsoft.com/office/drawing/2014/main" id="{526074DD-1AD6-4BCE-A74E-A85BA98B4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378" y="2214562"/>
              <a:ext cx="39688" cy="31750"/>
            </a:xfrm>
            <a:custGeom>
              <a:avLst/>
              <a:gdLst>
                <a:gd name="T0" fmla="*/ 25 w 25"/>
                <a:gd name="T1" fmla="*/ 0 h 20"/>
                <a:gd name="T2" fmla="*/ 10 w 25"/>
                <a:gd name="T3" fmla="*/ 1 h 20"/>
                <a:gd name="T4" fmla="*/ 2 w 25"/>
                <a:gd name="T5" fmla="*/ 7 h 20"/>
                <a:gd name="T6" fmla="*/ 0 w 25"/>
                <a:gd name="T7" fmla="*/ 20 h 20"/>
                <a:gd name="T8" fmla="*/ 10 w 25"/>
                <a:gd name="T9" fmla="*/ 19 h 20"/>
                <a:gd name="T10" fmla="*/ 24 w 25"/>
                <a:gd name="T11" fmla="*/ 7 h 20"/>
                <a:gd name="T12" fmla="*/ 25 w 25"/>
                <a:gd name="T13" fmla="*/ 0 h 20"/>
                <a:gd name="T14" fmla="*/ 25 w 25"/>
                <a:gd name="T15" fmla="*/ 0 h 20"/>
                <a:gd name="T16" fmla="*/ 25 w 25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lnTo>
                    <a:pt x="10" y="1"/>
                  </a:lnTo>
                  <a:lnTo>
                    <a:pt x="2" y="7"/>
                  </a:lnTo>
                  <a:lnTo>
                    <a:pt x="0" y="20"/>
                  </a:lnTo>
                  <a:lnTo>
                    <a:pt x="10" y="19"/>
                  </a:lnTo>
                  <a:lnTo>
                    <a:pt x="24" y="7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Freeform 514">
              <a:extLst>
                <a:ext uri="{FF2B5EF4-FFF2-40B4-BE49-F238E27FC236}">
                  <a16:creationId xmlns:a16="http://schemas.microsoft.com/office/drawing/2014/main" id="{3DA4649F-9BBD-4E8D-893F-5FA9E9761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753" y="2241549"/>
              <a:ext cx="19050" cy="41275"/>
            </a:xfrm>
            <a:custGeom>
              <a:avLst/>
              <a:gdLst>
                <a:gd name="T0" fmla="*/ 12 w 12"/>
                <a:gd name="T1" fmla="*/ 0 h 26"/>
                <a:gd name="T2" fmla="*/ 5 w 12"/>
                <a:gd name="T3" fmla="*/ 3 h 26"/>
                <a:gd name="T4" fmla="*/ 0 w 12"/>
                <a:gd name="T5" fmla="*/ 6 h 26"/>
                <a:gd name="T6" fmla="*/ 0 w 12"/>
                <a:gd name="T7" fmla="*/ 20 h 26"/>
                <a:gd name="T8" fmla="*/ 8 w 12"/>
                <a:gd name="T9" fmla="*/ 26 h 26"/>
                <a:gd name="T10" fmla="*/ 9 w 12"/>
                <a:gd name="T11" fmla="*/ 18 h 26"/>
                <a:gd name="T12" fmla="*/ 12 w 12"/>
                <a:gd name="T13" fmla="*/ 10 h 26"/>
                <a:gd name="T14" fmla="*/ 12 w 12"/>
                <a:gd name="T15" fmla="*/ 0 h 26"/>
                <a:gd name="T16" fmla="*/ 12 w 12"/>
                <a:gd name="T17" fmla="*/ 0 h 26"/>
                <a:gd name="T18" fmla="*/ 12 w 12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6">
                  <a:moveTo>
                    <a:pt x="12" y="0"/>
                  </a:moveTo>
                  <a:lnTo>
                    <a:pt x="5" y="3"/>
                  </a:lnTo>
                  <a:lnTo>
                    <a:pt x="0" y="6"/>
                  </a:lnTo>
                  <a:lnTo>
                    <a:pt x="0" y="20"/>
                  </a:lnTo>
                  <a:lnTo>
                    <a:pt x="8" y="26"/>
                  </a:lnTo>
                  <a:lnTo>
                    <a:pt x="9" y="18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515">
              <a:extLst>
                <a:ext uri="{FF2B5EF4-FFF2-40B4-BE49-F238E27FC236}">
                  <a16:creationId xmlns:a16="http://schemas.microsoft.com/office/drawing/2014/main" id="{BD5FAEC3-522B-49AB-AA71-EA02F04B9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853" y="2195512"/>
              <a:ext cx="15875" cy="19050"/>
            </a:xfrm>
            <a:custGeom>
              <a:avLst/>
              <a:gdLst>
                <a:gd name="T0" fmla="*/ 0 w 10"/>
                <a:gd name="T1" fmla="*/ 0 h 12"/>
                <a:gd name="T2" fmla="*/ 7 w 10"/>
                <a:gd name="T3" fmla="*/ 0 h 12"/>
                <a:gd name="T4" fmla="*/ 10 w 10"/>
                <a:gd name="T5" fmla="*/ 4 h 12"/>
                <a:gd name="T6" fmla="*/ 7 w 10"/>
                <a:gd name="T7" fmla="*/ 12 h 12"/>
                <a:gd name="T8" fmla="*/ 1 w 10"/>
                <a:gd name="T9" fmla="*/ 7 h 12"/>
                <a:gd name="T10" fmla="*/ 0 w 10"/>
                <a:gd name="T11" fmla="*/ 0 h 12"/>
                <a:gd name="T12" fmla="*/ 0 w 10"/>
                <a:gd name="T13" fmla="*/ 0 h 12"/>
                <a:gd name="T14" fmla="*/ 0 w 1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0" y="0"/>
                  </a:moveTo>
                  <a:lnTo>
                    <a:pt x="7" y="0"/>
                  </a:lnTo>
                  <a:lnTo>
                    <a:pt x="10" y="4"/>
                  </a:lnTo>
                  <a:lnTo>
                    <a:pt x="7" y="12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516">
              <a:extLst>
                <a:ext uri="{FF2B5EF4-FFF2-40B4-BE49-F238E27FC236}">
                  <a16:creationId xmlns:a16="http://schemas.microsoft.com/office/drawing/2014/main" id="{8E0659EA-D311-425D-8B49-7FA677907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7" y="2182812"/>
              <a:ext cx="15875" cy="14287"/>
            </a:xfrm>
            <a:custGeom>
              <a:avLst/>
              <a:gdLst>
                <a:gd name="T0" fmla="*/ 0 w 10"/>
                <a:gd name="T1" fmla="*/ 5 h 9"/>
                <a:gd name="T2" fmla="*/ 0 w 10"/>
                <a:gd name="T3" fmla="*/ 1 h 9"/>
                <a:gd name="T4" fmla="*/ 2 w 10"/>
                <a:gd name="T5" fmla="*/ 0 h 9"/>
                <a:gd name="T6" fmla="*/ 10 w 10"/>
                <a:gd name="T7" fmla="*/ 5 h 9"/>
                <a:gd name="T8" fmla="*/ 10 w 10"/>
                <a:gd name="T9" fmla="*/ 9 h 9"/>
                <a:gd name="T10" fmla="*/ 4 w 10"/>
                <a:gd name="T11" fmla="*/ 9 h 9"/>
                <a:gd name="T12" fmla="*/ 0 w 10"/>
                <a:gd name="T13" fmla="*/ 5 h 9"/>
                <a:gd name="T14" fmla="*/ 0 w 10"/>
                <a:gd name="T15" fmla="*/ 5 h 9"/>
                <a:gd name="T16" fmla="*/ 0 w 10"/>
                <a:gd name="T1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0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10" y="5"/>
                  </a:lnTo>
                  <a:lnTo>
                    <a:pt x="10" y="9"/>
                  </a:lnTo>
                  <a:lnTo>
                    <a:pt x="4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Freeform 517">
              <a:extLst>
                <a:ext uri="{FF2B5EF4-FFF2-40B4-BE49-F238E27FC236}">
                  <a16:creationId xmlns:a16="http://schemas.microsoft.com/office/drawing/2014/main" id="{427391BC-B1F3-410C-AE83-3A71516E8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7" y="2163762"/>
              <a:ext cx="12700" cy="11112"/>
            </a:xfrm>
            <a:custGeom>
              <a:avLst/>
              <a:gdLst>
                <a:gd name="T0" fmla="*/ 8 w 8"/>
                <a:gd name="T1" fmla="*/ 4 h 7"/>
                <a:gd name="T2" fmla="*/ 4 w 8"/>
                <a:gd name="T3" fmla="*/ 7 h 7"/>
                <a:gd name="T4" fmla="*/ 0 w 8"/>
                <a:gd name="T5" fmla="*/ 2 h 7"/>
                <a:gd name="T6" fmla="*/ 4 w 8"/>
                <a:gd name="T7" fmla="*/ 0 h 7"/>
                <a:gd name="T8" fmla="*/ 8 w 8"/>
                <a:gd name="T9" fmla="*/ 4 h 7"/>
                <a:gd name="T10" fmla="*/ 8 w 8"/>
                <a:gd name="T11" fmla="*/ 4 h 7"/>
                <a:gd name="T12" fmla="*/ 8 w 8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8" y="4"/>
                  </a:moveTo>
                  <a:lnTo>
                    <a:pt x="4" y="7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518">
              <a:extLst>
                <a:ext uri="{FF2B5EF4-FFF2-40B4-BE49-F238E27FC236}">
                  <a16:creationId xmlns:a16="http://schemas.microsoft.com/office/drawing/2014/main" id="{8741468A-3591-459A-B405-F6A0F0F30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9" y="2332036"/>
              <a:ext cx="12700" cy="11112"/>
            </a:xfrm>
            <a:custGeom>
              <a:avLst/>
              <a:gdLst>
                <a:gd name="T0" fmla="*/ 0 w 8"/>
                <a:gd name="T1" fmla="*/ 7 h 7"/>
                <a:gd name="T2" fmla="*/ 0 w 8"/>
                <a:gd name="T3" fmla="*/ 4 h 7"/>
                <a:gd name="T4" fmla="*/ 6 w 8"/>
                <a:gd name="T5" fmla="*/ 0 h 7"/>
                <a:gd name="T6" fmla="*/ 8 w 8"/>
                <a:gd name="T7" fmla="*/ 4 h 7"/>
                <a:gd name="T8" fmla="*/ 6 w 8"/>
                <a:gd name="T9" fmla="*/ 7 h 7"/>
                <a:gd name="T10" fmla="*/ 0 w 8"/>
                <a:gd name="T11" fmla="*/ 7 h 7"/>
                <a:gd name="T12" fmla="*/ 0 w 8"/>
                <a:gd name="T13" fmla="*/ 7 h 7"/>
                <a:gd name="T14" fmla="*/ 0 w 8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8" y="4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519">
              <a:extLst>
                <a:ext uri="{FF2B5EF4-FFF2-40B4-BE49-F238E27FC236}">
                  <a16:creationId xmlns:a16="http://schemas.microsoft.com/office/drawing/2014/main" id="{02E82343-FD94-4948-8056-30EF2F203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953" y="2274887"/>
              <a:ext cx="14288" cy="19050"/>
            </a:xfrm>
            <a:custGeom>
              <a:avLst/>
              <a:gdLst>
                <a:gd name="T0" fmla="*/ 0 w 9"/>
                <a:gd name="T1" fmla="*/ 6 h 12"/>
                <a:gd name="T2" fmla="*/ 4 w 9"/>
                <a:gd name="T3" fmla="*/ 0 h 12"/>
                <a:gd name="T4" fmla="*/ 7 w 9"/>
                <a:gd name="T5" fmla="*/ 4 h 12"/>
                <a:gd name="T6" fmla="*/ 9 w 9"/>
                <a:gd name="T7" fmla="*/ 12 h 12"/>
                <a:gd name="T8" fmla="*/ 5 w 9"/>
                <a:gd name="T9" fmla="*/ 12 h 12"/>
                <a:gd name="T10" fmla="*/ 0 w 9"/>
                <a:gd name="T11" fmla="*/ 6 h 12"/>
                <a:gd name="T12" fmla="*/ 0 w 9"/>
                <a:gd name="T13" fmla="*/ 6 h 12"/>
                <a:gd name="T14" fmla="*/ 0 w 9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2">
                  <a:moveTo>
                    <a:pt x="0" y="6"/>
                  </a:moveTo>
                  <a:lnTo>
                    <a:pt x="4" y="0"/>
                  </a:lnTo>
                  <a:lnTo>
                    <a:pt x="7" y="4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Freeform 520">
              <a:extLst>
                <a:ext uri="{FF2B5EF4-FFF2-40B4-BE49-F238E27FC236}">
                  <a16:creationId xmlns:a16="http://schemas.microsoft.com/office/drawing/2014/main" id="{9CF0F076-2C86-4E55-B40A-F6EE10904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4" y="2508248"/>
              <a:ext cx="19050" cy="25400"/>
            </a:xfrm>
            <a:custGeom>
              <a:avLst/>
              <a:gdLst>
                <a:gd name="T0" fmla="*/ 9 w 12"/>
                <a:gd name="T1" fmla="*/ 2 h 16"/>
                <a:gd name="T2" fmla="*/ 6 w 12"/>
                <a:gd name="T3" fmla="*/ 7 h 16"/>
                <a:gd name="T4" fmla="*/ 0 w 12"/>
                <a:gd name="T5" fmla="*/ 12 h 16"/>
                <a:gd name="T6" fmla="*/ 3 w 12"/>
                <a:gd name="T7" fmla="*/ 16 h 16"/>
                <a:gd name="T8" fmla="*/ 9 w 12"/>
                <a:gd name="T9" fmla="*/ 11 h 16"/>
                <a:gd name="T10" fmla="*/ 12 w 12"/>
                <a:gd name="T11" fmla="*/ 4 h 16"/>
                <a:gd name="T12" fmla="*/ 12 w 12"/>
                <a:gd name="T13" fmla="*/ 0 h 16"/>
                <a:gd name="T14" fmla="*/ 9 w 12"/>
                <a:gd name="T15" fmla="*/ 2 h 16"/>
                <a:gd name="T16" fmla="*/ 9 w 12"/>
                <a:gd name="T17" fmla="*/ 2 h 16"/>
                <a:gd name="T18" fmla="*/ 9 w 12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9" y="2"/>
                  </a:moveTo>
                  <a:lnTo>
                    <a:pt x="6" y="7"/>
                  </a:lnTo>
                  <a:lnTo>
                    <a:pt x="0" y="12"/>
                  </a:lnTo>
                  <a:lnTo>
                    <a:pt x="3" y="16"/>
                  </a:lnTo>
                  <a:lnTo>
                    <a:pt x="9" y="11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521">
              <a:extLst>
                <a:ext uri="{FF2B5EF4-FFF2-40B4-BE49-F238E27FC236}">
                  <a16:creationId xmlns:a16="http://schemas.microsoft.com/office/drawing/2014/main" id="{AC4DE630-351E-42E1-AC42-A3FC59385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239" y="2638424"/>
              <a:ext cx="23813" cy="19050"/>
            </a:xfrm>
            <a:custGeom>
              <a:avLst/>
              <a:gdLst>
                <a:gd name="T0" fmla="*/ 0 w 15"/>
                <a:gd name="T1" fmla="*/ 2 h 12"/>
                <a:gd name="T2" fmla="*/ 4 w 15"/>
                <a:gd name="T3" fmla="*/ 0 h 12"/>
                <a:gd name="T4" fmla="*/ 10 w 15"/>
                <a:gd name="T5" fmla="*/ 0 h 12"/>
                <a:gd name="T6" fmla="*/ 15 w 15"/>
                <a:gd name="T7" fmla="*/ 6 h 12"/>
                <a:gd name="T8" fmla="*/ 15 w 15"/>
                <a:gd name="T9" fmla="*/ 12 h 12"/>
                <a:gd name="T10" fmla="*/ 8 w 15"/>
                <a:gd name="T11" fmla="*/ 12 h 12"/>
                <a:gd name="T12" fmla="*/ 6 w 15"/>
                <a:gd name="T13" fmla="*/ 8 h 12"/>
                <a:gd name="T14" fmla="*/ 0 w 15"/>
                <a:gd name="T15" fmla="*/ 6 h 12"/>
                <a:gd name="T16" fmla="*/ 0 w 15"/>
                <a:gd name="T17" fmla="*/ 2 h 12"/>
                <a:gd name="T18" fmla="*/ 0 w 15"/>
                <a:gd name="T19" fmla="*/ 2 h 12"/>
                <a:gd name="T20" fmla="*/ 0 w 15"/>
                <a:gd name="T2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2">
                  <a:moveTo>
                    <a:pt x="0" y="2"/>
                  </a:moveTo>
                  <a:lnTo>
                    <a:pt x="4" y="0"/>
                  </a:lnTo>
                  <a:lnTo>
                    <a:pt x="10" y="0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8" y="12"/>
                  </a:lnTo>
                  <a:lnTo>
                    <a:pt x="6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522">
              <a:extLst>
                <a:ext uri="{FF2B5EF4-FFF2-40B4-BE49-F238E27FC236}">
                  <a16:creationId xmlns:a16="http://schemas.microsoft.com/office/drawing/2014/main" id="{31D6417C-8305-445F-AD6C-2E70B239E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3" y="2700336"/>
              <a:ext cx="158750" cy="174625"/>
            </a:xfrm>
            <a:custGeom>
              <a:avLst/>
              <a:gdLst>
                <a:gd name="T0" fmla="*/ 59 w 100"/>
                <a:gd name="T1" fmla="*/ 0 h 110"/>
                <a:gd name="T2" fmla="*/ 43 w 100"/>
                <a:gd name="T3" fmla="*/ 3 h 110"/>
                <a:gd name="T4" fmla="*/ 33 w 100"/>
                <a:gd name="T5" fmla="*/ 19 h 110"/>
                <a:gd name="T6" fmla="*/ 23 w 100"/>
                <a:gd name="T7" fmla="*/ 36 h 110"/>
                <a:gd name="T8" fmla="*/ 22 w 100"/>
                <a:gd name="T9" fmla="*/ 50 h 110"/>
                <a:gd name="T10" fmla="*/ 16 w 100"/>
                <a:gd name="T11" fmla="*/ 56 h 110"/>
                <a:gd name="T12" fmla="*/ 14 w 100"/>
                <a:gd name="T13" fmla="*/ 62 h 110"/>
                <a:gd name="T14" fmla="*/ 2 w 100"/>
                <a:gd name="T15" fmla="*/ 67 h 110"/>
                <a:gd name="T16" fmla="*/ 2 w 100"/>
                <a:gd name="T17" fmla="*/ 71 h 110"/>
                <a:gd name="T18" fmla="*/ 10 w 100"/>
                <a:gd name="T19" fmla="*/ 71 h 110"/>
                <a:gd name="T20" fmla="*/ 0 w 100"/>
                <a:gd name="T21" fmla="*/ 81 h 110"/>
                <a:gd name="T22" fmla="*/ 8 w 100"/>
                <a:gd name="T23" fmla="*/ 89 h 110"/>
                <a:gd name="T24" fmla="*/ 27 w 100"/>
                <a:gd name="T25" fmla="*/ 87 h 110"/>
                <a:gd name="T26" fmla="*/ 37 w 100"/>
                <a:gd name="T27" fmla="*/ 89 h 110"/>
                <a:gd name="T28" fmla="*/ 49 w 100"/>
                <a:gd name="T29" fmla="*/ 85 h 110"/>
                <a:gd name="T30" fmla="*/ 53 w 100"/>
                <a:gd name="T31" fmla="*/ 91 h 110"/>
                <a:gd name="T32" fmla="*/ 63 w 100"/>
                <a:gd name="T33" fmla="*/ 87 h 110"/>
                <a:gd name="T34" fmla="*/ 65 w 100"/>
                <a:gd name="T35" fmla="*/ 97 h 110"/>
                <a:gd name="T36" fmla="*/ 70 w 100"/>
                <a:gd name="T37" fmla="*/ 99 h 110"/>
                <a:gd name="T38" fmla="*/ 78 w 100"/>
                <a:gd name="T39" fmla="*/ 89 h 110"/>
                <a:gd name="T40" fmla="*/ 80 w 100"/>
                <a:gd name="T41" fmla="*/ 97 h 110"/>
                <a:gd name="T42" fmla="*/ 78 w 100"/>
                <a:gd name="T43" fmla="*/ 102 h 110"/>
                <a:gd name="T44" fmla="*/ 86 w 100"/>
                <a:gd name="T45" fmla="*/ 104 h 110"/>
                <a:gd name="T46" fmla="*/ 88 w 100"/>
                <a:gd name="T47" fmla="*/ 110 h 110"/>
                <a:gd name="T48" fmla="*/ 98 w 100"/>
                <a:gd name="T49" fmla="*/ 110 h 110"/>
                <a:gd name="T50" fmla="*/ 100 w 100"/>
                <a:gd name="T51" fmla="*/ 85 h 110"/>
                <a:gd name="T52" fmla="*/ 90 w 100"/>
                <a:gd name="T53" fmla="*/ 79 h 110"/>
                <a:gd name="T54" fmla="*/ 96 w 100"/>
                <a:gd name="T55" fmla="*/ 77 h 110"/>
                <a:gd name="T56" fmla="*/ 98 w 100"/>
                <a:gd name="T57" fmla="*/ 65 h 110"/>
                <a:gd name="T58" fmla="*/ 82 w 100"/>
                <a:gd name="T59" fmla="*/ 69 h 110"/>
                <a:gd name="T60" fmla="*/ 84 w 100"/>
                <a:gd name="T61" fmla="*/ 50 h 110"/>
                <a:gd name="T62" fmla="*/ 72 w 100"/>
                <a:gd name="T63" fmla="*/ 48 h 110"/>
                <a:gd name="T64" fmla="*/ 61 w 100"/>
                <a:gd name="T65" fmla="*/ 52 h 110"/>
                <a:gd name="T66" fmla="*/ 61 w 100"/>
                <a:gd name="T67" fmla="*/ 46 h 110"/>
                <a:gd name="T68" fmla="*/ 53 w 100"/>
                <a:gd name="T69" fmla="*/ 46 h 110"/>
                <a:gd name="T70" fmla="*/ 55 w 100"/>
                <a:gd name="T71" fmla="*/ 36 h 110"/>
                <a:gd name="T72" fmla="*/ 47 w 100"/>
                <a:gd name="T73" fmla="*/ 34 h 110"/>
                <a:gd name="T74" fmla="*/ 39 w 100"/>
                <a:gd name="T75" fmla="*/ 44 h 110"/>
                <a:gd name="T76" fmla="*/ 37 w 100"/>
                <a:gd name="T77" fmla="*/ 38 h 110"/>
                <a:gd name="T78" fmla="*/ 59 w 100"/>
                <a:gd name="T79" fmla="*/ 0 h 110"/>
                <a:gd name="T80" fmla="*/ 59 w 100"/>
                <a:gd name="T81" fmla="*/ 0 h 110"/>
                <a:gd name="T82" fmla="*/ 59 w 100"/>
                <a:gd name="T8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0" h="110">
                  <a:moveTo>
                    <a:pt x="59" y="0"/>
                  </a:moveTo>
                  <a:lnTo>
                    <a:pt x="43" y="3"/>
                  </a:lnTo>
                  <a:lnTo>
                    <a:pt x="33" y="19"/>
                  </a:lnTo>
                  <a:lnTo>
                    <a:pt x="23" y="36"/>
                  </a:lnTo>
                  <a:lnTo>
                    <a:pt x="22" y="50"/>
                  </a:lnTo>
                  <a:lnTo>
                    <a:pt x="16" y="56"/>
                  </a:lnTo>
                  <a:lnTo>
                    <a:pt x="14" y="62"/>
                  </a:lnTo>
                  <a:lnTo>
                    <a:pt x="2" y="67"/>
                  </a:lnTo>
                  <a:lnTo>
                    <a:pt x="2" y="71"/>
                  </a:lnTo>
                  <a:lnTo>
                    <a:pt x="10" y="71"/>
                  </a:lnTo>
                  <a:lnTo>
                    <a:pt x="0" y="81"/>
                  </a:lnTo>
                  <a:lnTo>
                    <a:pt x="8" y="89"/>
                  </a:lnTo>
                  <a:lnTo>
                    <a:pt x="27" y="87"/>
                  </a:lnTo>
                  <a:lnTo>
                    <a:pt x="37" y="89"/>
                  </a:lnTo>
                  <a:lnTo>
                    <a:pt x="49" y="85"/>
                  </a:lnTo>
                  <a:lnTo>
                    <a:pt x="53" y="91"/>
                  </a:lnTo>
                  <a:lnTo>
                    <a:pt x="63" y="87"/>
                  </a:lnTo>
                  <a:lnTo>
                    <a:pt x="65" y="97"/>
                  </a:lnTo>
                  <a:lnTo>
                    <a:pt x="70" y="99"/>
                  </a:lnTo>
                  <a:lnTo>
                    <a:pt x="78" y="89"/>
                  </a:lnTo>
                  <a:lnTo>
                    <a:pt x="80" y="97"/>
                  </a:lnTo>
                  <a:lnTo>
                    <a:pt x="78" y="102"/>
                  </a:lnTo>
                  <a:lnTo>
                    <a:pt x="86" y="104"/>
                  </a:lnTo>
                  <a:lnTo>
                    <a:pt x="88" y="110"/>
                  </a:lnTo>
                  <a:lnTo>
                    <a:pt x="98" y="110"/>
                  </a:lnTo>
                  <a:lnTo>
                    <a:pt x="100" y="85"/>
                  </a:lnTo>
                  <a:lnTo>
                    <a:pt x="90" y="79"/>
                  </a:lnTo>
                  <a:lnTo>
                    <a:pt x="96" y="77"/>
                  </a:lnTo>
                  <a:lnTo>
                    <a:pt x="98" y="65"/>
                  </a:lnTo>
                  <a:lnTo>
                    <a:pt x="82" y="69"/>
                  </a:lnTo>
                  <a:lnTo>
                    <a:pt x="84" y="50"/>
                  </a:lnTo>
                  <a:lnTo>
                    <a:pt x="72" y="48"/>
                  </a:lnTo>
                  <a:lnTo>
                    <a:pt x="61" y="52"/>
                  </a:lnTo>
                  <a:lnTo>
                    <a:pt x="61" y="46"/>
                  </a:lnTo>
                  <a:lnTo>
                    <a:pt x="53" y="46"/>
                  </a:lnTo>
                  <a:lnTo>
                    <a:pt x="55" y="36"/>
                  </a:lnTo>
                  <a:lnTo>
                    <a:pt x="47" y="34"/>
                  </a:lnTo>
                  <a:lnTo>
                    <a:pt x="39" y="44"/>
                  </a:lnTo>
                  <a:lnTo>
                    <a:pt x="37" y="38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Freeform 523">
              <a:extLst>
                <a:ext uri="{FF2B5EF4-FFF2-40B4-BE49-F238E27FC236}">
                  <a16:creationId xmlns:a16="http://schemas.microsoft.com/office/drawing/2014/main" id="{C6360152-78BC-4AA3-AA5C-62BC7272A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853" y="2857499"/>
              <a:ext cx="23813" cy="41275"/>
            </a:xfrm>
            <a:custGeom>
              <a:avLst/>
              <a:gdLst>
                <a:gd name="T0" fmla="*/ 2 w 15"/>
                <a:gd name="T1" fmla="*/ 26 h 26"/>
                <a:gd name="T2" fmla="*/ 0 w 15"/>
                <a:gd name="T3" fmla="*/ 17 h 26"/>
                <a:gd name="T4" fmla="*/ 6 w 15"/>
                <a:gd name="T5" fmla="*/ 10 h 26"/>
                <a:gd name="T6" fmla="*/ 9 w 15"/>
                <a:gd name="T7" fmla="*/ 0 h 26"/>
                <a:gd name="T8" fmla="*/ 15 w 15"/>
                <a:gd name="T9" fmla="*/ 0 h 26"/>
                <a:gd name="T10" fmla="*/ 13 w 15"/>
                <a:gd name="T11" fmla="*/ 10 h 26"/>
                <a:gd name="T12" fmla="*/ 7 w 15"/>
                <a:gd name="T13" fmla="*/ 21 h 26"/>
                <a:gd name="T14" fmla="*/ 2 w 15"/>
                <a:gd name="T15" fmla="*/ 26 h 26"/>
                <a:gd name="T16" fmla="*/ 2 w 15"/>
                <a:gd name="T17" fmla="*/ 26 h 26"/>
                <a:gd name="T18" fmla="*/ 2 w 15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6">
                  <a:moveTo>
                    <a:pt x="2" y="26"/>
                  </a:moveTo>
                  <a:lnTo>
                    <a:pt x="0" y="17"/>
                  </a:lnTo>
                  <a:lnTo>
                    <a:pt x="6" y="1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3" y="10"/>
                  </a:lnTo>
                  <a:lnTo>
                    <a:pt x="7" y="21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524">
              <a:extLst>
                <a:ext uri="{FF2B5EF4-FFF2-40B4-BE49-F238E27FC236}">
                  <a16:creationId xmlns:a16="http://schemas.microsoft.com/office/drawing/2014/main" id="{4535917B-2B6C-4C8A-855F-32555E664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727" y="2886073"/>
              <a:ext cx="17463" cy="17462"/>
            </a:xfrm>
            <a:custGeom>
              <a:avLst/>
              <a:gdLst>
                <a:gd name="T0" fmla="*/ 0 w 11"/>
                <a:gd name="T1" fmla="*/ 11 h 11"/>
                <a:gd name="T2" fmla="*/ 0 w 11"/>
                <a:gd name="T3" fmla="*/ 8 h 11"/>
                <a:gd name="T4" fmla="*/ 4 w 11"/>
                <a:gd name="T5" fmla="*/ 0 h 11"/>
                <a:gd name="T6" fmla="*/ 11 w 11"/>
                <a:gd name="T7" fmla="*/ 0 h 11"/>
                <a:gd name="T8" fmla="*/ 11 w 11"/>
                <a:gd name="T9" fmla="*/ 5 h 11"/>
                <a:gd name="T10" fmla="*/ 4 w 11"/>
                <a:gd name="T11" fmla="*/ 11 h 11"/>
                <a:gd name="T12" fmla="*/ 0 w 11"/>
                <a:gd name="T13" fmla="*/ 11 h 11"/>
                <a:gd name="T14" fmla="*/ 0 w 11"/>
                <a:gd name="T15" fmla="*/ 11 h 11"/>
                <a:gd name="T16" fmla="*/ 0 w 11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0" y="8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525">
              <a:extLst>
                <a:ext uri="{FF2B5EF4-FFF2-40B4-BE49-F238E27FC236}">
                  <a16:creationId xmlns:a16="http://schemas.microsoft.com/office/drawing/2014/main" id="{B3804A12-8814-494A-A81C-2D840C650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590" y="2857499"/>
              <a:ext cx="50800" cy="31750"/>
            </a:xfrm>
            <a:custGeom>
              <a:avLst/>
              <a:gdLst>
                <a:gd name="T0" fmla="*/ 32 w 32"/>
                <a:gd name="T1" fmla="*/ 12 h 20"/>
                <a:gd name="T2" fmla="*/ 10 w 32"/>
                <a:gd name="T3" fmla="*/ 14 h 20"/>
                <a:gd name="T4" fmla="*/ 6 w 32"/>
                <a:gd name="T5" fmla="*/ 8 h 20"/>
                <a:gd name="T6" fmla="*/ 6 w 32"/>
                <a:gd name="T7" fmla="*/ 0 h 20"/>
                <a:gd name="T8" fmla="*/ 0 w 32"/>
                <a:gd name="T9" fmla="*/ 0 h 20"/>
                <a:gd name="T10" fmla="*/ 0 w 32"/>
                <a:gd name="T11" fmla="*/ 10 h 20"/>
                <a:gd name="T12" fmla="*/ 16 w 32"/>
                <a:gd name="T13" fmla="*/ 20 h 20"/>
                <a:gd name="T14" fmla="*/ 28 w 32"/>
                <a:gd name="T15" fmla="*/ 20 h 20"/>
                <a:gd name="T16" fmla="*/ 32 w 32"/>
                <a:gd name="T17" fmla="*/ 12 h 20"/>
                <a:gd name="T18" fmla="*/ 32 w 32"/>
                <a:gd name="T19" fmla="*/ 12 h 20"/>
                <a:gd name="T20" fmla="*/ 32 w 32"/>
                <a:gd name="T21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0">
                  <a:moveTo>
                    <a:pt x="32" y="12"/>
                  </a:moveTo>
                  <a:lnTo>
                    <a:pt x="10" y="14"/>
                  </a:lnTo>
                  <a:lnTo>
                    <a:pt x="6" y="8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20"/>
                  </a:lnTo>
                  <a:lnTo>
                    <a:pt x="28" y="20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Freeform 526">
              <a:extLst>
                <a:ext uri="{FF2B5EF4-FFF2-40B4-BE49-F238E27FC236}">
                  <a16:creationId xmlns:a16="http://schemas.microsoft.com/office/drawing/2014/main" id="{4C071796-8D7E-4B0A-9835-32640FDB4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3" y="2835273"/>
              <a:ext cx="15875" cy="17462"/>
            </a:xfrm>
            <a:custGeom>
              <a:avLst/>
              <a:gdLst>
                <a:gd name="T0" fmla="*/ 0 w 10"/>
                <a:gd name="T1" fmla="*/ 11 h 11"/>
                <a:gd name="T2" fmla="*/ 2 w 10"/>
                <a:gd name="T3" fmla="*/ 4 h 11"/>
                <a:gd name="T4" fmla="*/ 6 w 10"/>
                <a:gd name="T5" fmla="*/ 0 h 11"/>
                <a:gd name="T6" fmla="*/ 10 w 10"/>
                <a:gd name="T7" fmla="*/ 0 h 11"/>
                <a:gd name="T8" fmla="*/ 10 w 10"/>
                <a:gd name="T9" fmla="*/ 4 h 11"/>
                <a:gd name="T10" fmla="*/ 6 w 10"/>
                <a:gd name="T11" fmla="*/ 6 h 11"/>
                <a:gd name="T12" fmla="*/ 2 w 10"/>
                <a:gd name="T13" fmla="*/ 11 h 11"/>
                <a:gd name="T14" fmla="*/ 0 w 10"/>
                <a:gd name="T15" fmla="*/ 11 h 11"/>
                <a:gd name="T16" fmla="*/ 0 w 10"/>
                <a:gd name="T17" fmla="*/ 11 h 11"/>
                <a:gd name="T18" fmla="*/ 0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0" y="11"/>
                  </a:moveTo>
                  <a:lnTo>
                    <a:pt x="2" y="4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527">
              <a:extLst>
                <a:ext uri="{FF2B5EF4-FFF2-40B4-BE49-F238E27FC236}">
                  <a16:creationId xmlns:a16="http://schemas.microsoft.com/office/drawing/2014/main" id="{D422E082-9939-4634-9621-BF31F226B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3" y="2757486"/>
              <a:ext cx="53975" cy="33337"/>
            </a:xfrm>
            <a:custGeom>
              <a:avLst/>
              <a:gdLst>
                <a:gd name="T0" fmla="*/ 0 w 34"/>
                <a:gd name="T1" fmla="*/ 6 h 21"/>
                <a:gd name="T2" fmla="*/ 6 w 34"/>
                <a:gd name="T3" fmla="*/ 0 h 21"/>
                <a:gd name="T4" fmla="*/ 13 w 34"/>
                <a:gd name="T5" fmla="*/ 0 h 21"/>
                <a:gd name="T6" fmla="*/ 34 w 34"/>
                <a:gd name="T7" fmla="*/ 18 h 21"/>
                <a:gd name="T8" fmla="*/ 30 w 34"/>
                <a:gd name="T9" fmla="*/ 21 h 21"/>
                <a:gd name="T10" fmla="*/ 17 w 34"/>
                <a:gd name="T11" fmla="*/ 19 h 21"/>
                <a:gd name="T12" fmla="*/ 6 w 34"/>
                <a:gd name="T13" fmla="*/ 14 h 21"/>
                <a:gd name="T14" fmla="*/ 0 w 34"/>
                <a:gd name="T15" fmla="*/ 6 h 21"/>
                <a:gd name="T16" fmla="*/ 0 w 34"/>
                <a:gd name="T17" fmla="*/ 6 h 21"/>
                <a:gd name="T18" fmla="*/ 0 w 34"/>
                <a:gd name="T1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0" y="6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34" y="18"/>
                  </a:lnTo>
                  <a:lnTo>
                    <a:pt x="30" y="21"/>
                  </a:lnTo>
                  <a:lnTo>
                    <a:pt x="17" y="19"/>
                  </a:lnTo>
                  <a:lnTo>
                    <a:pt x="6" y="1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528">
              <a:extLst>
                <a:ext uri="{FF2B5EF4-FFF2-40B4-BE49-F238E27FC236}">
                  <a16:creationId xmlns:a16="http://schemas.microsoft.com/office/drawing/2014/main" id="{B2CD4134-6AA0-4F64-A303-36F7E0A02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3" y="1816099"/>
              <a:ext cx="1949451" cy="1209674"/>
            </a:xfrm>
            <a:custGeom>
              <a:avLst/>
              <a:gdLst>
                <a:gd name="T0" fmla="*/ 822 w 1228"/>
                <a:gd name="T1" fmla="*/ 679 h 762"/>
                <a:gd name="T2" fmla="*/ 969 w 1228"/>
                <a:gd name="T3" fmla="*/ 694 h 762"/>
                <a:gd name="T4" fmla="*/ 1070 w 1228"/>
                <a:gd name="T5" fmla="*/ 694 h 762"/>
                <a:gd name="T6" fmla="*/ 1093 w 1228"/>
                <a:gd name="T7" fmla="*/ 699 h 762"/>
                <a:gd name="T8" fmla="*/ 1118 w 1228"/>
                <a:gd name="T9" fmla="*/ 708 h 762"/>
                <a:gd name="T10" fmla="*/ 1112 w 1228"/>
                <a:gd name="T11" fmla="*/ 682 h 762"/>
                <a:gd name="T12" fmla="*/ 1074 w 1228"/>
                <a:gd name="T13" fmla="*/ 630 h 762"/>
                <a:gd name="T14" fmla="*/ 1041 w 1228"/>
                <a:gd name="T15" fmla="*/ 632 h 762"/>
                <a:gd name="T16" fmla="*/ 1031 w 1228"/>
                <a:gd name="T17" fmla="*/ 626 h 762"/>
                <a:gd name="T18" fmla="*/ 1126 w 1228"/>
                <a:gd name="T19" fmla="*/ 589 h 762"/>
                <a:gd name="T20" fmla="*/ 1228 w 1228"/>
                <a:gd name="T21" fmla="*/ 541 h 762"/>
                <a:gd name="T22" fmla="*/ 1182 w 1228"/>
                <a:gd name="T23" fmla="*/ 507 h 762"/>
                <a:gd name="T24" fmla="*/ 1193 w 1228"/>
                <a:gd name="T25" fmla="*/ 480 h 762"/>
                <a:gd name="T26" fmla="*/ 1137 w 1228"/>
                <a:gd name="T27" fmla="*/ 430 h 762"/>
                <a:gd name="T28" fmla="*/ 1110 w 1228"/>
                <a:gd name="T29" fmla="*/ 350 h 762"/>
                <a:gd name="T30" fmla="*/ 1075 w 1228"/>
                <a:gd name="T31" fmla="*/ 376 h 762"/>
                <a:gd name="T32" fmla="*/ 1018 w 1228"/>
                <a:gd name="T33" fmla="*/ 379 h 762"/>
                <a:gd name="T34" fmla="*/ 1020 w 1228"/>
                <a:gd name="T35" fmla="*/ 356 h 762"/>
                <a:gd name="T36" fmla="*/ 1020 w 1228"/>
                <a:gd name="T37" fmla="*/ 313 h 762"/>
                <a:gd name="T38" fmla="*/ 954 w 1228"/>
                <a:gd name="T39" fmla="*/ 271 h 762"/>
                <a:gd name="T40" fmla="*/ 912 w 1228"/>
                <a:gd name="T41" fmla="*/ 306 h 762"/>
                <a:gd name="T42" fmla="*/ 898 w 1228"/>
                <a:gd name="T43" fmla="*/ 373 h 762"/>
                <a:gd name="T44" fmla="*/ 897 w 1228"/>
                <a:gd name="T45" fmla="*/ 480 h 762"/>
                <a:gd name="T46" fmla="*/ 892 w 1228"/>
                <a:gd name="T47" fmla="*/ 561 h 762"/>
                <a:gd name="T48" fmla="*/ 847 w 1228"/>
                <a:gd name="T49" fmla="*/ 524 h 762"/>
                <a:gd name="T50" fmla="*/ 793 w 1228"/>
                <a:gd name="T51" fmla="*/ 453 h 762"/>
                <a:gd name="T52" fmla="*/ 714 w 1228"/>
                <a:gd name="T53" fmla="*/ 416 h 762"/>
                <a:gd name="T54" fmla="*/ 668 w 1228"/>
                <a:gd name="T55" fmla="*/ 346 h 762"/>
                <a:gd name="T56" fmla="*/ 706 w 1228"/>
                <a:gd name="T57" fmla="*/ 250 h 762"/>
                <a:gd name="T58" fmla="*/ 743 w 1228"/>
                <a:gd name="T59" fmla="*/ 219 h 762"/>
                <a:gd name="T60" fmla="*/ 741 w 1228"/>
                <a:gd name="T61" fmla="*/ 163 h 762"/>
                <a:gd name="T62" fmla="*/ 785 w 1228"/>
                <a:gd name="T63" fmla="*/ 138 h 762"/>
                <a:gd name="T64" fmla="*/ 814 w 1228"/>
                <a:gd name="T65" fmla="*/ 123 h 762"/>
                <a:gd name="T66" fmla="*/ 851 w 1228"/>
                <a:gd name="T67" fmla="*/ 98 h 762"/>
                <a:gd name="T68" fmla="*/ 845 w 1228"/>
                <a:gd name="T69" fmla="*/ 63 h 762"/>
                <a:gd name="T70" fmla="*/ 808 w 1228"/>
                <a:gd name="T71" fmla="*/ 76 h 762"/>
                <a:gd name="T72" fmla="*/ 762 w 1228"/>
                <a:gd name="T73" fmla="*/ 92 h 762"/>
                <a:gd name="T74" fmla="*/ 729 w 1228"/>
                <a:gd name="T75" fmla="*/ 88 h 762"/>
                <a:gd name="T76" fmla="*/ 702 w 1228"/>
                <a:gd name="T77" fmla="*/ 48 h 762"/>
                <a:gd name="T78" fmla="*/ 672 w 1228"/>
                <a:gd name="T79" fmla="*/ 2 h 762"/>
                <a:gd name="T80" fmla="*/ 647 w 1228"/>
                <a:gd name="T81" fmla="*/ 35 h 762"/>
                <a:gd name="T82" fmla="*/ 677 w 1228"/>
                <a:gd name="T83" fmla="*/ 63 h 762"/>
                <a:gd name="T84" fmla="*/ 677 w 1228"/>
                <a:gd name="T85" fmla="*/ 92 h 762"/>
                <a:gd name="T86" fmla="*/ 650 w 1228"/>
                <a:gd name="T87" fmla="*/ 96 h 762"/>
                <a:gd name="T88" fmla="*/ 569 w 1228"/>
                <a:gd name="T89" fmla="*/ 103 h 762"/>
                <a:gd name="T90" fmla="*/ 504 w 1228"/>
                <a:gd name="T91" fmla="*/ 90 h 762"/>
                <a:gd name="T92" fmla="*/ 475 w 1228"/>
                <a:gd name="T93" fmla="*/ 117 h 762"/>
                <a:gd name="T94" fmla="*/ 369 w 1228"/>
                <a:gd name="T95" fmla="*/ 103 h 762"/>
                <a:gd name="T96" fmla="*/ 340 w 1228"/>
                <a:gd name="T97" fmla="*/ 76 h 762"/>
                <a:gd name="T98" fmla="*/ 238 w 1228"/>
                <a:gd name="T99" fmla="*/ 65 h 762"/>
                <a:gd name="T100" fmla="*/ 215 w 1228"/>
                <a:gd name="T101" fmla="*/ 65 h 762"/>
                <a:gd name="T102" fmla="*/ 175 w 1228"/>
                <a:gd name="T103" fmla="*/ 53 h 762"/>
                <a:gd name="T104" fmla="*/ 113 w 1228"/>
                <a:gd name="T105" fmla="*/ 73 h 762"/>
                <a:gd name="T106" fmla="*/ 139 w 1228"/>
                <a:gd name="T107" fmla="*/ 53 h 762"/>
                <a:gd name="T108" fmla="*/ 73 w 1228"/>
                <a:gd name="T109" fmla="*/ 73 h 762"/>
                <a:gd name="T110" fmla="*/ 7 w 1228"/>
                <a:gd name="T111" fmla="*/ 63 h 762"/>
                <a:gd name="T112" fmla="*/ 69 w 1228"/>
                <a:gd name="T113" fmla="*/ 356 h 762"/>
                <a:gd name="T114" fmla="*/ 154 w 1228"/>
                <a:gd name="T115" fmla="*/ 480 h 762"/>
                <a:gd name="T116" fmla="*/ 177 w 1228"/>
                <a:gd name="T117" fmla="*/ 532 h 762"/>
                <a:gd name="T118" fmla="*/ 230 w 1228"/>
                <a:gd name="T119" fmla="*/ 584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8" h="762">
                  <a:moveTo>
                    <a:pt x="269" y="618"/>
                  </a:moveTo>
                  <a:lnTo>
                    <a:pt x="668" y="618"/>
                  </a:lnTo>
                  <a:lnTo>
                    <a:pt x="681" y="626"/>
                  </a:lnTo>
                  <a:lnTo>
                    <a:pt x="697" y="630"/>
                  </a:lnTo>
                  <a:lnTo>
                    <a:pt x="710" y="636"/>
                  </a:lnTo>
                  <a:lnTo>
                    <a:pt x="727" y="636"/>
                  </a:lnTo>
                  <a:lnTo>
                    <a:pt x="739" y="638"/>
                  </a:lnTo>
                  <a:lnTo>
                    <a:pt x="766" y="636"/>
                  </a:lnTo>
                  <a:lnTo>
                    <a:pt x="812" y="659"/>
                  </a:lnTo>
                  <a:lnTo>
                    <a:pt x="822" y="679"/>
                  </a:lnTo>
                  <a:lnTo>
                    <a:pt x="849" y="706"/>
                  </a:lnTo>
                  <a:lnTo>
                    <a:pt x="849" y="725"/>
                  </a:lnTo>
                  <a:lnTo>
                    <a:pt x="841" y="748"/>
                  </a:lnTo>
                  <a:lnTo>
                    <a:pt x="847" y="762"/>
                  </a:lnTo>
                  <a:lnTo>
                    <a:pt x="888" y="743"/>
                  </a:lnTo>
                  <a:lnTo>
                    <a:pt x="892" y="731"/>
                  </a:lnTo>
                  <a:lnTo>
                    <a:pt x="931" y="718"/>
                  </a:lnTo>
                  <a:lnTo>
                    <a:pt x="948" y="702"/>
                  </a:lnTo>
                  <a:lnTo>
                    <a:pt x="956" y="694"/>
                  </a:lnTo>
                  <a:lnTo>
                    <a:pt x="969" y="694"/>
                  </a:lnTo>
                  <a:lnTo>
                    <a:pt x="979" y="696"/>
                  </a:lnTo>
                  <a:lnTo>
                    <a:pt x="1004" y="693"/>
                  </a:lnTo>
                  <a:lnTo>
                    <a:pt x="1023" y="655"/>
                  </a:lnTo>
                  <a:lnTo>
                    <a:pt x="1031" y="651"/>
                  </a:lnTo>
                  <a:lnTo>
                    <a:pt x="1048" y="659"/>
                  </a:lnTo>
                  <a:lnTo>
                    <a:pt x="1048" y="678"/>
                  </a:lnTo>
                  <a:lnTo>
                    <a:pt x="1058" y="691"/>
                  </a:lnTo>
                  <a:lnTo>
                    <a:pt x="1060" y="704"/>
                  </a:lnTo>
                  <a:lnTo>
                    <a:pt x="1066" y="702"/>
                  </a:lnTo>
                  <a:lnTo>
                    <a:pt x="1070" y="694"/>
                  </a:lnTo>
                  <a:lnTo>
                    <a:pt x="1079" y="693"/>
                  </a:lnTo>
                  <a:lnTo>
                    <a:pt x="1089" y="688"/>
                  </a:lnTo>
                  <a:lnTo>
                    <a:pt x="1095" y="684"/>
                  </a:lnTo>
                  <a:lnTo>
                    <a:pt x="1099" y="685"/>
                  </a:lnTo>
                  <a:lnTo>
                    <a:pt x="1097" y="690"/>
                  </a:lnTo>
                  <a:lnTo>
                    <a:pt x="1101" y="691"/>
                  </a:lnTo>
                  <a:lnTo>
                    <a:pt x="1102" y="690"/>
                  </a:lnTo>
                  <a:lnTo>
                    <a:pt x="1104" y="693"/>
                  </a:lnTo>
                  <a:lnTo>
                    <a:pt x="1099" y="699"/>
                  </a:lnTo>
                  <a:lnTo>
                    <a:pt x="1093" y="699"/>
                  </a:lnTo>
                  <a:lnTo>
                    <a:pt x="1083" y="708"/>
                  </a:lnTo>
                  <a:lnTo>
                    <a:pt x="1077" y="710"/>
                  </a:lnTo>
                  <a:lnTo>
                    <a:pt x="1074" y="721"/>
                  </a:lnTo>
                  <a:lnTo>
                    <a:pt x="1081" y="727"/>
                  </a:lnTo>
                  <a:lnTo>
                    <a:pt x="1089" y="727"/>
                  </a:lnTo>
                  <a:lnTo>
                    <a:pt x="1095" y="721"/>
                  </a:lnTo>
                  <a:lnTo>
                    <a:pt x="1097" y="718"/>
                  </a:lnTo>
                  <a:lnTo>
                    <a:pt x="1110" y="704"/>
                  </a:lnTo>
                  <a:lnTo>
                    <a:pt x="1114" y="708"/>
                  </a:lnTo>
                  <a:lnTo>
                    <a:pt x="1118" y="708"/>
                  </a:lnTo>
                  <a:lnTo>
                    <a:pt x="1122" y="706"/>
                  </a:lnTo>
                  <a:lnTo>
                    <a:pt x="1128" y="704"/>
                  </a:lnTo>
                  <a:lnTo>
                    <a:pt x="1135" y="704"/>
                  </a:lnTo>
                  <a:lnTo>
                    <a:pt x="1143" y="696"/>
                  </a:lnTo>
                  <a:lnTo>
                    <a:pt x="1143" y="690"/>
                  </a:lnTo>
                  <a:lnTo>
                    <a:pt x="1137" y="690"/>
                  </a:lnTo>
                  <a:lnTo>
                    <a:pt x="1135" y="684"/>
                  </a:lnTo>
                  <a:lnTo>
                    <a:pt x="1128" y="688"/>
                  </a:lnTo>
                  <a:lnTo>
                    <a:pt x="1118" y="688"/>
                  </a:lnTo>
                  <a:lnTo>
                    <a:pt x="1112" y="682"/>
                  </a:lnTo>
                  <a:lnTo>
                    <a:pt x="1106" y="678"/>
                  </a:lnTo>
                  <a:lnTo>
                    <a:pt x="1093" y="667"/>
                  </a:lnTo>
                  <a:lnTo>
                    <a:pt x="1091" y="653"/>
                  </a:lnTo>
                  <a:lnTo>
                    <a:pt x="1093" y="649"/>
                  </a:lnTo>
                  <a:lnTo>
                    <a:pt x="1093" y="641"/>
                  </a:lnTo>
                  <a:lnTo>
                    <a:pt x="1083" y="643"/>
                  </a:lnTo>
                  <a:lnTo>
                    <a:pt x="1077" y="640"/>
                  </a:lnTo>
                  <a:lnTo>
                    <a:pt x="1070" y="638"/>
                  </a:lnTo>
                  <a:lnTo>
                    <a:pt x="1068" y="634"/>
                  </a:lnTo>
                  <a:lnTo>
                    <a:pt x="1074" y="630"/>
                  </a:lnTo>
                  <a:lnTo>
                    <a:pt x="1085" y="632"/>
                  </a:lnTo>
                  <a:lnTo>
                    <a:pt x="1091" y="636"/>
                  </a:lnTo>
                  <a:lnTo>
                    <a:pt x="1104" y="624"/>
                  </a:lnTo>
                  <a:lnTo>
                    <a:pt x="1101" y="618"/>
                  </a:lnTo>
                  <a:lnTo>
                    <a:pt x="1099" y="616"/>
                  </a:lnTo>
                  <a:lnTo>
                    <a:pt x="1087" y="609"/>
                  </a:lnTo>
                  <a:lnTo>
                    <a:pt x="1072" y="609"/>
                  </a:lnTo>
                  <a:lnTo>
                    <a:pt x="1064" y="616"/>
                  </a:lnTo>
                  <a:lnTo>
                    <a:pt x="1050" y="620"/>
                  </a:lnTo>
                  <a:lnTo>
                    <a:pt x="1041" y="632"/>
                  </a:lnTo>
                  <a:lnTo>
                    <a:pt x="1037" y="632"/>
                  </a:lnTo>
                  <a:lnTo>
                    <a:pt x="1022" y="647"/>
                  </a:lnTo>
                  <a:lnTo>
                    <a:pt x="1022" y="653"/>
                  </a:lnTo>
                  <a:lnTo>
                    <a:pt x="1016" y="655"/>
                  </a:lnTo>
                  <a:lnTo>
                    <a:pt x="1008" y="665"/>
                  </a:lnTo>
                  <a:lnTo>
                    <a:pt x="1004" y="663"/>
                  </a:lnTo>
                  <a:lnTo>
                    <a:pt x="1006" y="649"/>
                  </a:lnTo>
                  <a:lnTo>
                    <a:pt x="1018" y="641"/>
                  </a:lnTo>
                  <a:lnTo>
                    <a:pt x="1022" y="636"/>
                  </a:lnTo>
                  <a:lnTo>
                    <a:pt x="1031" y="626"/>
                  </a:lnTo>
                  <a:lnTo>
                    <a:pt x="1039" y="613"/>
                  </a:lnTo>
                  <a:lnTo>
                    <a:pt x="1058" y="609"/>
                  </a:lnTo>
                  <a:lnTo>
                    <a:pt x="1058" y="603"/>
                  </a:lnTo>
                  <a:lnTo>
                    <a:pt x="1064" y="599"/>
                  </a:lnTo>
                  <a:lnTo>
                    <a:pt x="1074" y="588"/>
                  </a:lnTo>
                  <a:lnTo>
                    <a:pt x="1083" y="589"/>
                  </a:lnTo>
                  <a:lnTo>
                    <a:pt x="1085" y="591"/>
                  </a:lnTo>
                  <a:lnTo>
                    <a:pt x="1106" y="589"/>
                  </a:lnTo>
                  <a:lnTo>
                    <a:pt x="1120" y="586"/>
                  </a:lnTo>
                  <a:lnTo>
                    <a:pt x="1126" y="589"/>
                  </a:lnTo>
                  <a:lnTo>
                    <a:pt x="1139" y="588"/>
                  </a:lnTo>
                  <a:lnTo>
                    <a:pt x="1149" y="589"/>
                  </a:lnTo>
                  <a:lnTo>
                    <a:pt x="1164" y="589"/>
                  </a:lnTo>
                  <a:lnTo>
                    <a:pt x="1174" y="584"/>
                  </a:lnTo>
                  <a:lnTo>
                    <a:pt x="1183" y="566"/>
                  </a:lnTo>
                  <a:lnTo>
                    <a:pt x="1193" y="561"/>
                  </a:lnTo>
                  <a:lnTo>
                    <a:pt x="1210" y="559"/>
                  </a:lnTo>
                  <a:lnTo>
                    <a:pt x="1222" y="549"/>
                  </a:lnTo>
                  <a:lnTo>
                    <a:pt x="1226" y="547"/>
                  </a:lnTo>
                  <a:lnTo>
                    <a:pt x="1228" y="541"/>
                  </a:lnTo>
                  <a:lnTo>
                    <a:pt x="1222" y="530"/>
                  </a:lnTo>
                  <a:lnTo>
                    <a:pt x="1228" y="524"/>
                  </a:lnTo>
                  <a:lnTo>
                    <a:pt x="1224" y="509"/>
                  </a:lnTo>
                  <a:lnTo>
                    <a:pt x="1210" y="505"/>
                  </a:lnTo>
                  <a:lnTo>
                    <a:pt x="1201" y="511"/>
                  </a:lnTo>
                  <a:lnTo>
                    <a:pt x="1201" y="507"/>
                  </a:lnTo>
                  <a:lnTo>
                    <a:pt x="1205" y="497"/>
                  </a:lnTo>
                  <a:lnTo>
                    <a:pt x="1195" y="495"/>
                  </a:lnTo>
                  <a:lnTo>
                    <a:pt x="1183" y="503"/>
                  </a:lnTo>
                  <a:lnTo>
                    <a:pt x="1182" y="507"/>
                  </a:lnTo>
                  <a:lnTo>
                    <a:pt x="1178" y="507"/>
                  </a:lnTo>
                  <a:lnTo>
                    <a:pt x="1166" y="516"/>
                  </a:lnTo>
                  <a:lnTo>
                    <a:pt x="1158" y="516"/>
                  </a:lnTo>
                  <a:lnTo>
                    <a:pt x="1156" y="507"/>
                  </a:lnTo>
                  <a:lnTo>
                    <a:pt x="1162" y="509"/>
                  </a:lnTo>
                  <a:lnTo>
                    <a:pt x="1172" y="503"/>
                  </a:lnTo>
                  <a:lnTo>
                    <a:pt x="1189" y="493"/>
                  </a:lnTo>
                  <a:lnTo>
                    <a:pt x="1203" y="488"/>
                  </a:lnTo>
                  <a:lnTo>
                    <a:pt x="1205" y="484"/>
                  </a:lnTo>
                  <a:lnTo>
                    <a:pt x="1193" y="480"/>
                  </a:lnTo>
                  <a:lnTo>
                    <a:pt x="1187" y="476"/>
                  </a:lnTo>
                  <a:lnTo>
                    <a:pt x="1176" y="472"/>
                  </a:lnTo>
                  <a:lnTo>
                    <a:pt x="1170" y="474"/>
                  </a:lnTo>
                  <a:lnTo>
                    <a:pt x="1162" y="468"/>
                  </a:lnTo>
                  <a:lnTo>
                    <a:pt x="1160" y="462"/>
                  </a:lnTo>
                  <a:lnTo>
                    <a:pt x="1155" y="451"/>
                  </a:lnTo>
                  <a:lnTo>
                    <a:pt x="1147" y="447"/>
                  </a:lnTo>
                  <a:lnTo>
                    <a:pt x="1147" y="445"/>
                  </a:lnTo>
                  <a:lnTo>
                    <a:pt x="1139" y="441"/>
                  </a:lnTo>
                  <a:lnTo>
                    <a:pt x="1137" y="430"/>
                  </a:lnTo>
                  <a:lnTo>
                    <a:pt x="1145" y="424"/>
                  </a:lnTo>
                  <a:lnTo>
                    <a:pt x="1143" y="418"/>
                  </a:lnTo>
                  <a:lnTo>
                    <a:pt x="1137" y="416"/>
                  </a:lnTo>
                  <a:lnTo>
                    <a:pt x="1135" y="401"/>
                  </a:lnTo>
                  <a:lnTo>
                    <a:pt x="1126" y="393"/>
                  </a:lnTo>
                  <a:lnTo>
                    <a:pt x="1126" y="384"/>
                  </a:lnTo>
                  <a:lnTo>
                    <a:pt x="1120" y="380"/>
                  </a:lnTo>
                  <a:lnTo>
                    <a:pt x="1120" y="367"/>
                  </a:lnTo>
                  <a:lnTo>
                    <a:pt x="1114" y="367"/>
                  </a:lnTo>
                  <a:lnTo>
                    <a:pt x="1110" y="350"/>
                  </a:lnTo>
                  <a:lnTo>
                    <a:pt x="1102" y="344"/>
                  </a:lnTo>
                  <a:lnTo>
                    <a:pt x="1101" y="331"/>
                  </a:lnTo>
                  <a:lnTo>
                    <a:pt x="1095" y="329"/>
                  </a:lnTo>
                  <a:lnTo>
                    <a:pt x="1091" y="338"/>
                  </a:lnTo>
                  <a:lnTo>
                    <a:pt x="1091" y="344"/>
                  </a:lnTo>
                  <a:lnTo>
                    <a:pt x="1085" y="348"/>
                  </a:lnTo>
                  <a:lnTo>
                    <a:pt x="1087" y="359"/>
                  </a:lnTo>
                  <a:lnTo>
                    <a:pt x="1079" y="376"/>
                  </a:lnTo>
                  <a:lnTo>
                    <a:pt x="1075" y="380"/>
                  </a:lnTo>
                  <a:lnTo>
                    <a:pt x="1075" y="376"/>
                  </a:lnTo>
                  <a:lnTo>
                    <a:pt x="1072" y="374"/>
                  </a:lnTo>
                  <a:lnTo>
                    <a:pt x="1066" y="376"/>
                  </a:lnTo>
                  <a:lnTo>
                    <a:pt x="1066" y="384"/>
                  </a:lnTo>
                  <a:lnTo>
                    <a:pt x="1058" y="387"/>
                  </a:lnTo>
                  <a:lnTo>
                    <a:pt x="1054" y="393"/>
                  </a:lnTo>
                  <a:lnTo>
                    <a:pt x="1046" y="387"/>
                  </a:lnTo>
                  <a:lnTo>
                    <a:pt x="1046" y="381"/>
                  </a:lnTo>
                  <a:lnTo>
                    <a:pt x="1033" y="368"/>
                  </a:lnTo>
                  <a:lnTo>
                    <a:pt x="1027" y="376"/>
                  </a:lnTo>
                  <a:lnTo>
                    <a:pt x="1018" y="379"/>
                  </a:lnTo>
                  <a:lnTo>
                    <a:pt x="1018" y="374"/>
                  </a:lnTo>
                  <a:lnTo>
                    <a:pt x="1027" y="368"/>
                  </a:lnTo>
                  <a:lnTo>
                    <a:pt x="1029" y="362"/>
                  </a:lnTo>
                  <a:lnTo>
                    <a:pt x="1025" y="361"/>
                  </a:lnTo>
                  <a:lnTo>
                    <a:pt x="1022" y="361"/>
                  </a:lnTo>
                  <a:lnTo>
                    <a:pt x="1022" y="361"/>
                  </a:lnTo>
                  <a:lnTo>
                    <a:pt x="1020" y="359"/>
                  </a:lnTo>
                  <a:lnTo>
                    <a:pt x="1020" y="356"/>
                  </a:lnTo>
                  <a:lnTo>
                    <a:pt x="1020" y="356"/>
                  </a:lnTo>
                  <a:lnTo>
                    <a:pt x="1020" y="356"/>
                  </a:lnTo>
                  <a:lnTo>
                    <a:pt x="1023" y="356"/>
                  </a:lnTo>
                  <a:lnTo>
                    <a:pt x="1025" y="354"/>
                  </a:lnTo>
                  <a:lnTo>
                    <a:pt x="1025" y="348"/>
                  </a:lnTo>
                  <a:lnTo>
                    <a:pt x="1020" y="342"/>
                  </a:lnTo>
                  <a:lnTo>
                    <a:pt x="1025" y="336"/>
                  </a:lnTo>
                  <a:lnTo>
                    <a:pt x="1025" y="323"/>
                  </a:lnTo>
                  <a:lnTo>
                    <a:pt x="1029" y="319"/>
                  </a:lnTo>
                  <a:lnTo>
                    <a:pt x="1029" y="311"/>
                  </a:lnTo>
                  <a:lnTo>
                    <a:pt x="1023" y="309"/>
                  </a:lnTo>
                  <a:lnTo>
                    <a:pt x="1020" y="313"/>
                  </a:lnTo>
                  <a:lnTo>
                    <a:pt x="1016" y="307"/>
                  </a:lnTo>
                  <a:lnTo>
                    <a:pt x="998" y="307"/>
                  </a:lnTo>
                  <a:lnTo>
                    <a:pt x="995" y="300"/>
                  </a:lnTo>
                  <a:lnTo>
                    <a:pt x="997" y="294"/>
                  </a:lnTo>
                  <a:lnTo>
                    <a:pt x="991" y="292"/>
                  </a:lnTo>
                  <a:lnTo>
                    <a:pt x="987" y="281"/>
                  </a:lnTo>
                  <a:lnTo>
                    <a:pt x="979" y="279"/>
                  </a:lnTo>
                  <a:lnTo>
                    <a:pt x="975" y="273"/>
                  </a:lnTo>
                  <a:lnTo>
                    <a:pt x="968" y="269"/>
                  </a:lnTo>
                  <a:lnTo>
                    <a:pt x="954" y="271"/>
                  </a:lnTo>
                  <a:lnTo>
                    <a:pt x="952" y="277"/>
                  </a:lnTo>
                  <a:lnTo>
                    <a:pt x="944" y="275"/>
                  </a:lnTo>
                  <a:lnTo>
                    <a:pt x="933" y="275"/>
                  </a:lnTo>
                  <a:lnTo>
                    <a:pt x="921" y="267"/>
                  </a:lnTo>
                  <a:lnTo>
                    <a:pt x="918" y="265"/>
                  </a:lnTo>
                  <a:lnTo>
                    <a:pt x="910" y="265"/>
                  </a:lnTo>
                  <a:lnTo>
                    <a:pt x="904" y="267"/>
                  </a:lnTo>
                  <a:lnTo>
                    <a:pt x="904" y="286"/>
                  </a:lnTo>
                  <a:lnTo>
                    <a:pt x="912" y="296"/>
                  </a:lnTo>
                  <a:lnTo>
                    <a:pt x="912" y="306"/>
                  </a:lnTo>
                  <a:lnTo>
                    <a:pt x="906" y="309"/>
                  </a:lnTo>
                  <a:lnTo>
                    <a:pt x="903" y="309"/>
                  </a:lnTo>
                  <a:lnTo>
                    <a:pt x="904" y="315"/>
                  </a:lnTo>
                  <a:lnTo>
                    <a:pt x="910" y="323"/>
                  </a:lnTo>
                  <a:lnTo>
                    <a:pt x="912" y="334"/>
                  </a:lnTo>
                  <a:lnTo>
                    <a:pt x="916" y="340"/>
                  </a:lnTo>
                  <a:lnTo>
                    <a:pt x="912" y="350"/>
                  </a:lnTo>
                  <a:lnTo>
                    <a:pt x="904" y="359"/>
                  </a:lnTo>
                  <a:lnTo>
                    <a:pt x="904" y="365"/>
                  </a:lnTo>
                  <a:lnTo>
                    <a:pt x="898" y="373"/>
                  </a:lnTo>
                  <a:lnTo>
                    <a:pt x="901" y="380"/>
                  </a:lnTo>
                  <a:lnTo>
                    <a:pt x="912" y="391"/>
                  </a:lnTo>
                  <a:lnTo>
                    <a:pt x="921" y="401"/>
                  </a:lnTo>
                  <a:lnTo>
                    <a:pt x="927" y="426"/>
                  </a:lnTo>
                  <a:lnTo>
                    <a:pt x="924" y="451"/>
                  </a:lnTo>
                  <a:lnTo>
                    <a:pt x="916" y="459"/>
                  </a:lnTo>
                  <a:lnTo>
                    <a:pt x="912" y="462"/>
                  </a:lnTo>
                  <a:lnTo>
                    <a:pt x="904" y="470"/>
                  </a:lnTo>
                  <a:lnTo>
                    <a:pt x="897" y="474"/>
                  </a:lnTo>
                  <a:lnTo>
                    <a:pt x="897" y="480"/>
                  </a:lnTo>
                  <a:lnTo>
                    <a:pt x="888" y="480"/>
                  </a:lnTo>
                  <a:lnTo>
                    <a:pt x="885" y="486"/>
                  </a:lnTo>
                  <a:lnTo>
                    <a:pt x="891" y="493"/>
                  </a:lnTo>
                  <a:lnTo>
                    <a:pt x="892" y="507"/>
                  </a:lnTo>
                  <a:lnTo>
                    <a:pt x="892" y="524"/>
                  </a:lnTo>
                  <a:lnTo>
                    <a:pt x="897" y="532"/>
                  </a:lnTo>
                  <a:lnTo>
                    <a:pt x="901" y="538"/>
                  </a:lnTo>
                  <a:lnTo>
                    <a:pt x="901" y="543"/>
                  </a:lnTo>
                  <a:lnTo>
                    <a:pt x="895" y="553"/>
                  </a:lnTo>
                  <a:lnTo>
                    <a:pt x="892" y="561"/>
                  </a:lnTo>
                  <a:lnTo>
                    <a:pt x="888" y="555"/>
                  </a:lnTo>
                  <a:lnTo>
                    <a:pt x="883" y="564"/>
                  </a:lnTo>
                  <a:lnTo>
                    <a:pt x="877" y="563"/>
                  </a:lnTo>
                  <a:lnTo>
                    <a:pt x="872" y="563"/>
                  </a:lnTo>
                  <a:lnTo>
                    <a:pt x="872" y="557"/>
                  </a:lnTo>
                  <a:lnTo>
                    <a:pt x="864" y="545"/>
                  </a:lnTo>
                  <a:lnTo>
                    <a:pt x="857" y="543"/>
                  </a:lnTo>
                  <a:lnTo>
                    <a:pt x="857" y="538"/>
                  </a:lnTo>
                  <a:lnTo>
                    <a:pt x="847" y="530"/>
                  </a:lnTo>
                  <a:lnTo>
                    <a:pt x="847" y="524"/>
                  </a:lnTo>
                  <a:lnTo>
                    <a:pt x="851" y="520"/>
                  </a:lnTo>
                  <a:lnTo>
                    <a:pt x="853" y="501"/>
                  </a:lnTo>
                  <a:lnTo>
                    <a:pt x="849" y="491"/>
                  </a:lnTo>
                  <a:lnTo>
                    <a:pt x="849" y="472"/>
                  </a:lnTo>
                  <a:lnTo>
                    <a:pt x="843" y="466"/>
                  </a:lnTo>
                  <a:lnTo>
                    <a:pt x="830" y="468"/>
                  </a:lnTo>
                  <a:lnTo>
                    <a:pt x="818" y="466"/>
                  </a:lnTo>
                  <a:lnTo>
                    <a:pt x="812" y="462"/>
                  </a:lnTo>
                  <a:lnTo>
                    <a:pt x="801" y="462"/>
                  </a:lnTo>
                  <a:lnTo>
                    <a:pt x="793" y="453"/>
                  </a:lnTo>
                  <a:lnTo>
                    <a:pt x="778" y="451"/>
                  </a:lnTo>
                  <a:lnTo>
                    <a:pt x="770" y="445"/>
                  </a:lnTo>
                  <a:lnTo>
                    <a:pt x="768" y="436"/>
                  </a:lnTo>
                  <a:lnTo>
                    <a:pt x="764" y="433"/>
                  </a:lnTo>
                  <a:lnTo>
                    <a:pt x="760" y="433"/>
                  </a:lnTo>
                  <a:lnTo>
                    <a:pt x="753" y="428"/>
                  </a:lnTo>
                  <a:lnTo>
                    <a:pt x="735" y="418"/>
                  </a:lnTo>
                  <a:lnTo>
                    <a:pt x="729" y="418"/>
                  </a:lnTo>
                  <a:lnTo>
                    <a:pt x="726" y="416"/>
                  </a:lnTo>
                  <a:lnTo>
                    <a:pt x="714" y="416"/>
                  </a:lnTo>
                  <a:lnTo>
                    <a:pt x="700" y="420"/>
                  </a:lnTo>
                  <a:lnTo>
                    <a:pt x="700" y="418"/>
                  </a:lnTo>
                  <a:lnTo>
                    <a:pt x="702" y="407"/>
                  </a:lnTo>
                  <a:lnTo>
                    <a:pt x="697" y="397"/>
                  </a:lnTo>
                  <a:lnTo>
                    <a:pt x="693" y="376"/>
                  </a:lnTo>
                  <a:lnTo>
                    <a:pt x="685" y="374"/>
                  </a:lnTo>
                  <a:lnTo>
                    <a:pt x="676" y="373"/>
                  </a:lnTo>
                  <a:lnTo>
                    <a:pt x="668" y="362"/>
                  </a:lnTo>
                  <a:lnTo>
                    <a:pt x="668" y="348"/>
                  </a:lnTo>
                  <a:lnTo>
                    <a:pt x="668" y="346"/>
                  </a:lnTo>
                  <a:lnTo>
                    <a:pt x="670" y="321"/>
                  </a:lnTo>
                  <a:lnTo>
                    <a:pt x="676" y="309"/>
                  </a:lnTo>
                  <a:lnTo>
                    <a:pt x="681" y="294"/>
                  </a:lnTo>
                  <a:lnTo>
                    <a:pt x="687" y="288"/>
                  </a:lnTo>
                  <a:lnTo>
                    <a:pt x="687" y="279"/>
                  </a:lnTo>
                  <a:lnTo>
                    <a:pt x="695" y="279"/>
                  </a:lnTo>
                  <a:lnTo>
                    <a:pt x="699" y="269"/>
                  </a:lnTo>
                  <a:lnTo>
                    <a:pt x="706" y="265"/>
                  </a:lnTo>
                  <a:lnTo>
                    <a:pt x="702" y="254"/>
                  </a:lnTo>
                  <a:lnTo>
                    <a:pt x="706" y="250"/>
                  </a:lnTo>
                  <a:lnTo>
                    <a:pt x="710" y="254"/>
                  </a:lnTo>
                  <a:lnTo>
                    <a:pt x="716" y="254"/>
                  </a:lnTo>
                  <a:lnTo>
                    <a:pt x="727" y="250"/>
                  </a:lnTo>
                  <a:lnTo>
                    <a:pt x="727" y="242"/>
                  </a:lnTo>
                  <a:lnTo>
                    <a:pt x="722" y="236"/>
                  </a:lnTo>
                  <a:lnTo>
                    <a:pt x="714" y="229"/>
                  </a:lnTo>
                  <a:lnTo>
                    <a:pt x="720" y="227"/>
                  </a:lnTo>
                  <a:lnTo>
                    <a:pt x="726" y="229"/>
                  </a:lnTo>
                  <a:lnTo>
                    <a:pt x="735" y="229"/>
                  </a:lnTo>
                  <a:lnTo>
                    <a:pt x="743" y="219"/>
                  </a:lnTo>
                  <a:lnTo>
                    <a:pt x="747" y="223"/>
                  </a:lnTo>
                  <a:lnTo>
                    <a:pt x="758" y="223"/>
                  </a:lnTo>
                  <a:lnTo>
                    <a:pt x="764" y="211"/>
                  </a:lnTo>
                  <a:lnTo>
                    <a:pt x="774" y="204"/>
                  </a:lnTo>
                  <a:lnTo>
                    <a:pt x="774" y="198"/>
                  </a:lnTo>
                  <a:lnTo>
                    <a:pt x="778" y="186"/>
                  </a:lnTo>
                  <a:lnTo>
                    <a:pt x="774" y="180"/>
                  </a:lnTo>
                  <a:lnTo>
                    <a:pt x="770" y="177"/>
                  </a:lnTo>
                  <a:lnTo>
                    <a:pt x="755" y="177"/>
                  </a:lnTo>
                  <a:lnTo>
                    <a:pt x="741" y="163"/>
                  </a:lnTo>
                  <a:lnTo>
                    <a:pt x="735" y="159"/>
                  </a:lnTo>
                  <a:lnTo>
                    <a:pt x="739" y="155"/>
                  </a:lnTo>
                  <a:lnTo>
                    <a:pt x="751" y="159"/>
                  </a:lnTo>
                  <a:lnTo>
                    <a:pt x="762" y="171"/>
                  </a:lnTo>
                  <a:lnTo>
                    <a:pt x="776" y="173"/>
                  </a:lnTo>
                  <a:lnTo>
                    <a:pt x="783" y="163"/>
                  </a:lnTo>
                  <a:lnTo>
                    <a:pt x="797" y="153"/>
                  </a:lnTo>
                  <a:lnTo>
                    <a:pt x="797" y="144"/>
                  </a:lnTo>
                  <a:lnTo>
                    <a:pt x="791" y="142"/>
                  </a:lnTo>
                  <a:lnTo>
                    <a:pt x="785" y="138"/>
                  </a:lnTo>
                  <a:lnTo>
                    <a:pt x="787" y="132"/>
                  </a:lnTo>
                  <a:lnTo>
                    <a:pt x="799" y="132"/>
                  </a:lnTo>
                  <a:lnTo>
                    <a:pt x="803" y="140"/>
                  </a:lnTo>
                  <a:lnTo>
                    <a:pt x="808" y="142"/>
                  </a:lnTo>
                  <a:lnTo>
                    <a:pt x="814" y="144"/>
                  </a:lnTo>
                  <a:lnTo>
                    <a:pt x="824" y="140"/>
                  </a:lnTo>
                  <a:lnTo>
                    <a:pt x="824" y="134"/>
                  </a:lnTo>
                  <a:lnTo>
                    <a:pt x="814" y="126"/>
                  </a:lnTo>
                  <a:lnTo>
                    <a:pt x="810" y="124"/>
                  </a:lnTo>
                  <a:lnTo>
                    <a:pt x="814" y="123"/>
                  </a:lnTo>
                  <a:lnTo>
                    <a:pt x="822" y="123"/>
                  </a:lnTo>
                  <a:lnTo>
                    <a:pt x="826" y="126"/>
                  </a:lnTo>
                  <a:lnTo>
                    <a:pt x="830" y="132"/>
                  </a:lnTo>
                  <a:lnTo>
                    <a:pt x="839" y="134"/>
                  </a:lnTo>
                  <a:lnTo>
                    <a:pt x="845" y="130"/>
                  </a:lnTo>
                  <a:lnTo>
                    <a:pt x="857" y="124"/>
                  </a:lnTo>
                  <a:lnTo>
                    <a:pt x="857" y="121"/>
                  </a:lnTo>
                  <a:lnTo>
                    <a:pt x="864" y="109"/>
                  </a:lnTo>
                  <a:lnTo>
                    <a:pt x="857" y="101"/>
                  </a:lnTo>
                  <a:lnTo>
                    <a:pt x="851" y="98"/>
                  </a:lnTo>
                  <a:lnTo>
                    <a:pt x="847" y="92"/>
                  </a:lnTo>
                  <a:lnTo>
                    <a:pt x="851" y="90"/>
                  </a:lnTo>
                  <a:lnTo>
                    <a:pt x="859" y="90"/>
                  </a:lnTo>
                  <a:lnTo>
                    <a:pt x="861" y="82"/>
                  </a:lnTo>
                  <a:lnTo>
                    <a:pt x="855" y="78"/>
                  </a:lnTo>
                  <a:lnTo>
                    <a:pt x="861" y="73"/>
                  </a:lnTo>
                  <a:lnTo>
                    <a:pt x="859" y="69"/>
                  </a:lnTo>
                  <a:lnTo>
                    <a:pt x="853" y="69"/>
                  </a:lnTo>
                  <a:lnTo>
                    <a:pt x="847" y="65"/>
                  </a:lnTo>
                  <a:lnTo>
                    <a:pt x="845" y="63"/>
                  </a:lnTo>
                  <a:lnTo>
                    <a:pt x="849" y="61"/>
                  </a:lnTo>
                  <a:lnTo>
                    <a:pt x="845" y="57"/>
                  </a:lnTo>
                  <a:lnTo>
                    <a:pt x="832" y="57"/>
                  </a:lnTo>
                  <a:lnTo>
                    <a:pt x="824" y="57"/>
                  </a:lnTo>
                  <a:lnTo>
                    <a:pt x="818" y="53"/>
                  </a:lnTo>
                  <a:lnTo>
                    <a:pt x="808" y="56"/>
                  </a:lnTo>
                  <a:lnTo>
                    <a:pt x="807" y="57"/>
                  </a:lnTo>
                  <a:lnTo>
                    <a:pt x="805" y="71"/>
                  </a:lnTo>
                  <a:lnTo>
                    <a:pt x="808" y="73"/>
                  </a:lnTo>
                  <a:lnTo>
                    <a:pt x="808" y="76"/>
                  </a:lnTo>
                  <a:lnTo>
                    <a:pt x="801" y="80"/>
                  </a:lnTo>
                  <a:lnTo>
                    <a:pt x="799" y="88"/>
                  </a:lnTo>
                  <a:lnTo>
                    <a:pt x="795" y="98"/>
                  </a:lnTo>
                  <a:lnTo>
                    <a:pt x="789" y="105"/>
                  </a:lnTo>
                  <a:lnTo>
                    <a:pt x="785" y="109"/>
                  </a:lnTo>
                  <a:lnTo>
                    <a:pt x="780" y="111"/>
                  </a:lnTo>
                  <a:lnTo>
                    <a:pt x="778" y="117"/>
                  </a:lnTo>
                  <a:lnTo>
                    <a:pt x="776" y="117"/>
                  </a:lnTo>
                  <a:lnTo>
                    <a:pt x="762" y="105"/>
                  </a:lnTo>
                  <a:lnTo>
                    <a:pt x="762" y="92"/>
                  </a:lnTo>
                  <a:lnTo>
                    <a:pt x="770" y="92"/>
                  </a:lnTo>
                  <a:lnTo>
                    <a:pt x="770" y="86"/>
                  </a:lnTo>
                  <a:lnTo>
                    <a:pt x="766" y="80"/>
                  </a:lnTo>
                  <a:lnTo>
                    <a:pt x="753" y="75"/>
                  </a:lnTo>
                  <a:lnTo>
                    <a:pt x="749" y="71"/>
                  </a:lnTo>
                  <a:lnTo>
                    <a:pt x="741" y="75"/>
                  </a:lnTo>
                  <a:lnTo>
                    <a:pt x="741" y="80"/>
                  </a:lnTo>
                  <a:lnTo>
                    <a:pt x="739" y="90"/>
                  </a:lnTo>
                  <a:lnTo>
                    <a:pt x="733" y="92"/>
                  </a:lnTo>
                  <a:lnTo>
                    <a:pt x="729" y="88"/>
                  </a:lnTo>
                  <a:lnTo>
                    <a:pt x="729" y="76"/>
                  </a:lnTo>
                  <a:lnTo>
                    <a:pt x="720" y="69"/>
                  </a:lnTo>
                  <a:lnTo>
                    <a:pt x="722" y="67"/>
                  </a:lnTo>
                  <a:lnTo>
                    <a:pt x="729" y="67"/>
                  </a:lnTo>
                  <a:lnTo>
                    <a:pt x="729" y="65"/>
                  </a:lnTo>
                  <a:lnTo>
                    <a:pt x="720" y="59"/>
                  </a:lnTo>
                  <a:lnTo>
                    <a:pt x="710" y="61"/>
                  </a:lnTo>
                  <a:lnTo>
                    <a:pt x="699" y="56"/>
                  </a:lnTo>
                  <a:lnTo>
                    <a:pt x="702" y="50"/>
                  </a:lnTo>
                  <a:lnTo>
                    <a:pt x="702" y="48"/>
                  </a:lnTo>
                  <a:lnTo>
                    <a:pt x="704" y="48"/>
                  </a:lnTo>
                  <a:lnTo>
                    <a:pt x="714" y="48"/>
                  </a:lnTo>
                  <a:lnTo>
                    <a:pt x="714" y="42"/>
                  </a:lnTo>
                  <a:lnTo>
                    <a:pt x="697" y="29"/>
                  </a:lnTo>
                  <a:lnTo>
                    <a:pt x="695" y="18"/>
                  </a:lnTo>
                  <a:lnTo>
                    <a:pt x="691" y="14"/>
                  </a:lnTo>
                  <a:lnTo>
                    <a:pt x="689" y="8"/>
                  </a:lnTo>
                  <a:lnTo>
                    <a:pt x="683" y="6"/>
                  </a:lnTo>
                  <a:lnTo>
                    <a:pt x="676" y="6"/>
                  </a:lnTo>
                  <a:lnTo>
                    <a:pt x="672" y="2"/>
                  </a:lnTo>
                  <a:lnTo>
                    <a:pt x="666" y="0"/>
                  </a:lnTo>
                  <a:lnTo>
                    <a:pt x="664" y="6"/>
                  </a:lnTo>
                  <a:lnTo>
                    <a:pt x="658" y="6"/>
                  </a:lnTo>
                  <a:lnTo>
                    <a:pt x="654" y="10"/>
                  </a:lnTo>
                  <a:lnTo>
                    <a:pt x="658" y="12"/>
                  </a:lnTo>
                  <a:lnTo>
                    <a:pt x="654" y="16"/>
                  </a:lnTo>
                  <a:lnTo>
                    <a:pt x="650" y="16"/>
                  </a:lnTo>
                  <a:lnTo>
                    <a:pt x="647" y="16"/>
                  </a:lnTo>
                  <a:lnTo>
                    <a:pt x="641" y="31"/>
                  </a:lnTo>
                  <a:lnTo>
                    <a:pt x="647" y="35"/>
                  </a:lnTo>
                  <a:lnTo>
                    <a:pt x="650" y="35"/>
                  </a:lnTo>
                  <a:lnTo>
                    <a:pt x="650" y="36"/>
                  </a:lnTo>
                  <a:lnTo>
                    <a:pt x="645" y="36"/>
                  </a:lnTo>
                  <a:lnTo>
                    <a:pt x="641" y="48"/>
                  </a:lnTo>
                  <a:lnTo>
                    <a:pt x="648" y="51"/>
                  </a:lnTo>
                  <a:lnTo>
                    <a:pt x="656" y="56"/>
                  </a:lnTo>
                  <a:lnTo>
                    <a:pt x="664" y="57"/>
                  </a:lnTo>
                  <a:lnTo>
                    <a:pt x="668" y="57"/>
                  </a:lnTo>
                  <a:lnTo>
                    <a:pt x="670" y="61"/>
                  </a:lnTo>
                  <a:lnTo>
                    <a:pt x="677" y="63"/>
                  </a:lnTo>
                  <a:lnTo>
                    <a:pt x="683" y="61"/>
                  </a:lnTo>
                  <a:lnTo>
                    <a:pt x="685" y="65"/>
                  </a:lnTo>
                  <a:lnTo>
                    <a:pt x="674" y="69"/>
                  </a:lnTo>
                  <a:lnTo>
                    <a:pt x="670" y="78"/>
                  </a:lnTo>
                  <a:lnTo>
                    <a:pt x="674" y="80"/>
                  </a:lnTo>
                  <a:lnTo>
                    <a:pt x="679" y="78"/>
                  </a:lnTo>
                  <a:lnTo>
                    <a:pt x="683" y="76"/>
                  </a:lnTo>
                  <a:lnTo>
                    <a:pt x="685" y="80"/>
                  </a:lnTo>
                  <a:lnTo>
                    <a:pt x="683" y="86"/>
                  </a:lnTo>
                  <a:lnTo>
                    <a:pt x="677" y="92"/>
                  </a:lnTo>
                  <a:lnTo>
                    <a:pt x="672" y="96"/>
                  </a:lnTo>
                  <a:lnTo>
                    <a:pt x="664" y="96"/>
                  </a:lnTo>
                  <a:lnTo>
                    <a:pt x="656" y="100"/>
                  </a:lnTo>
                  <a:lnTo>
                    <a:pt x="654" y="103"/>
                  </a:lnTo>
                  <a:lnTo>
                    <a:pt x="664" y="109"/>
                  </a:lnTo>
                  <a:lnTo>
                    <a:pt x="660" y="115"/>
                  </a:lnTo>
                  <a:lnTo>
                    <a:pt x="648" y="111"/>
                  </a:lnTo>
                  <a:lnTo>
                    <a:pt x="647" y="103"/>
                  </a:lnTo>
                  <a:lnTo>
                    <a:pt x="650" y="101"/>
                  </a:lnTo>
                  <a:lnTo>
                    <a:pt x="650" y="96"/>
                  </a:lnTo>
                  <a:lnTo>
                    <a:pt x="643" y="94"/>
                  </a:lnTo>
                  <a:lnTo>
                    <a:pt x="633" y="90"/>
                  </a:lnTo>
                  <a:lnTo>
                    <a:pt x="625" y="88"/>
                  </a:lnTo>
                  <a:lnTo>
                    <a:pt x="622" y="90"/>
                  </a:lnTo>
                  <a:lnTo>
                    <a:pt x="612" y="90"/>
                  </a:lnTo>
                  <a:lnTo>
                    <a:pt x="608" y="105"/>
                  </a:lnTo>
                  <a:lnTo>
                    <a:pt x="602" y="103"/>
                  </a:lnTo>
                  <a:lnTo>
                    <a:pt x="593" y="101"/>
                  </a:lnTo>
                  <a:lnTo>
                    <a:pt x="577" y="105"/>
                  </a:lnTo>
                  <a:lnTo>
                    <a:pt x="569" y="103"/>
                  </a:lnTo>
                  <a:lnTo>
                    <a:pt x="564" y="105"/>
                  </a:lnTo>
                  <a:lnTo>
                    <a:pt x="550" y="103"/>
                  </a:lnTo>
                  <a:lnTo>
                    <a:pt x="544" y="98"/>
                  </a:lnTo>
                  <a:lnTo>
                    <a:pt x="531" y="98"/>
                  </a:lnTo>
                  <a:lnTo>
                    <a:pt x="525" y="96"/>
                  </a:lnTo>
                  <a:lnTo>
                    <a:pt x="514" y="90"/>
                  </a:lnTo>
                  <a:lnTo>
                    <a:pt x="514" y="86"/>
                  </a:lnTo>
                  <a:lnTo>
                    <a:pt x="510" y="86"/>
                  </a:lnTo>
                  <a:lnTo>
                    <a:pt x="506" y="88"/>
                  </a:lnTo>
                  <a:lnTo>
                    <a:pt x="504" y="90"/>
                  </a:lnTo>
                  <a:lnTo>
                    <a:pt x="492" y="98"/>
                  </a:lnTo>
                  <a:lnTo>
                    <a:pt x="479" y="98"/>
                  </a:lnTo>
                  <a:lnTo>
                    <a:pt x="477" y="105"/>
                  </a:lnTo>
                  <a:lnTo>
                    <a:pt x="483" y="115"/>
                  </a:lnTo>
                  <a:lnTo>
                    <a:pt x="489" y="119"/>
                  </a:lnTo>
                  <a:lnTo>
                    <a:pt x="483" y="123"/>
                  </a:lnTo>
                  <a:lnTo>
                    <a:pt x="483" y="130"/>
                  </a:lnTo>
                  <a:lnTo>
                    <a:pt x="475" y="124"/>
                  </a:lnTo>
                  <a:lnTo>
                    <a:pt x="469" y="121"/>
                  </a:lnTo>
                  <a:lnTo>
                    <a:pt x="475" y="117"/>
                  </a:lnTo>
                  <a:lnTo>
                    <a:pt x="467" y="109"/>
                  </a:lnTo>
                  <a:lnTo>
                    <a:pt x="463" y="109"/>
                  </a:lnTo>
                  <a:lnTo>
                    <a:pt x="458" y="105"/>
                  </a:lnTo>
                  <a:lnTo>
                    <a:pt x="450" y="101"/>
                  </a:lnTo>
                  <a:lnTo>
                    <a:pt x="446" y="100"/>
                  </a:lnTo>
                  <a:lnTo>
                    <a:pt x="427" y="105"/>
                  </a:lnTo>
                  <a:lnTo>
                    <a:pt x="415" y="107"/>
                  </a:lnTo>
                  <a:lnTo>
                    <a:pt x="390" y="105"/>
                  </a:lnTo>
                  <a:lnTo>
                    <a:pt x="384" y="103"/>
                  </a:lnTo>
                  <a:lnTo>
                    <a:pt x="369" y="103"/>
                  </a:lnTo>
                  <a:lnTo>
                    <a:pt x="367" y="100"/>
                  </a:lnTo>
                  <a:lnTo>
                    <a:pt x="371" y="96"/>
                  </a:lnTo>
                  <a:lnTo>
                    <a:pt x="377" y="94"/>
                  </a:lnTo>
                  <a:lnTo>
                    <a:pt x="378" y="92"/>
                  </a:lnTo>
                  <a:lnTo>
                    <a:pt x="390" y="90"/>
                  </a:lnTo>
                  <a:lnTo>
                    <a:pt x="369" y="75"/>
                  </a:lnTo>
                  <a:lnTo>
                    <a:pt x="359" y="76"/>
                  </a:lnTo>
                  <a:lnTo>
                    <a:pt x="357" y="78"/>
                  </a:lnTo>
                  <a:lnTo>
                    <a:pt x="350" y="78"/>
                  </a:lnTo>
                  <a:lnTo>
                    <a:pt x="340" y="76"/>
                  </a:lnTo>
                  <a:lnTo>
                    <a:pt x="332" y="76"/>
                  </a:lnTo>
                  <a:lnTo>
                    <a:pt x="319" y="69"/>
                  </a:lnTo>
                  <a:lnTo>
                    <a:pt x="305" y="67"/>
                  </a:lnTo>
                  <a:lnTo>
                    <a:pt x="299" y="67"/>
                  </a:lnTo>
                  <a:lnTo>
                    <a:pt x="274" y="53"/>
                  </a:lnTo>
                  <a:lnTo>
                    <a:pt x="259" y="56"/>
                  </a:lnTo>
                  <a:lnTo>
                    <a:pt x="259" y="61"/>
                  </a:lnTo>
                  <a:lnTo>
                    <a:pt x="250" y="67"/>
                  </a:lnTo>
                  <a:lnTo>
                    <a:pt x="241" y="67"/>
                  </a:lnTo>
                  <a:lnTo>
                    <a:pt x="238" y="65"/>
                  </a:lnTo>
                  <a:lnTo>
                    <a:pt x="244" y="61"/>
                  </a:lnTo>
                  <a:lnTo>
                    <a:pt x="235" y="57"/>
                  </a:lnTo>
                  <a:lnTo>
                    <a:pt x="238" y="53"/>
                  </a:lnTo>
                  <a:lnTo>
                    <a:pt x="241" y="53"/>
                  </a:lnTo>
                  <a:lnTo>
                    <a:pt x="238" y="48"/>
                  </a:lnTo>
                  <a:lnTo>
                    <a:pt x="227" y="50"/>
                  </a:lnTo>
                  <a:lnTo>
                    <a:pt x="229" y="61"/>
                  </a:lnTo>
                  <a:lnTo>
                    <a:pt x="224" y="61"/>
                  </a:lnTo>
                  <a:lnTo>
                    <a:pt x="224" y="67"/>
                  </a:lnTo>
                  <a:lnTo>
                    <a:pt x="215" y="65"/>
                  </a:lnTo>
                  <a:lnTo>
                    <a:pt x="204" y="57"/>
                  </a:lnTo>
                  <a:lnTo>
                    <a:pt x="204" y="48"/>
                  </a:lnTo>
                  <a:lnTo>
                    <a:pt x="185" y="36"/>
                  </a:lnTo>
                  <a:lnTo>
                    <a:pt x="185" y="42"/>
                  </a:lnTo>
                  <a:lnTo>
                    <a:pt x="191" y="44"/>
                  </a:lnTo>
                  <a:lnTo>
                    <a:pt x="189" y="47"/>
                  </a:lnTo>
                  <a:lnTo>
                    <a:pt x="183" y="47"/>
                  </a:lnTo>
                  <a:lnTo>
                    <a:pt x="183" y="51"/>
                  </a:lnTo>
                  <a:lnTo>
                    <a:pt x="173" y="57"/>
                  </a:lnTo>
                  <a:lnTo>
                    <a:pt x="175" y="53"/>
                  </a:lnTo>
                  <a:lnTo>
                    <a:pt x="167" y="56"/>
                  </a:lnTo>
                  <a:lnTo>
                    <a:pt x="152" y="59"/>
                  </a:lnTo>
                  <a:lnTo>
                    <a:pt x="144" y="67"/>
                  </a:lnTo>
                  <a:lnTo>
                    <a:pt x="140" y="65"/>
                  </a:lnTo>
                  <a:lnTo>
                    <a:pt x="123" y="75"/>
                  </a:lnTo>
                  <a:lnTo>
                    <a:pt x="119" y="78"/>
                  </a:lnTo>
                  <a:lnTo>
                    <a:pt x="111" y="80"/>
                  </a:lnTo>
                  <a:lnTo>
                    <a:pt x="110" y="76"/>
                  </a:lnTo>
                  <a:lnTo>
                    <a:pt x="115" y="75"/>
                  </a:lnTo>
                  <a:lnTo>
                    <a:pt x="113" y="73"/>
                  </a:lnTo>
                  <a:lnTo>
                    <a:pt x="123" y="69"/>
                  </a:lnTo>
                  <a:lnTo>
                    <a:pt x="123" y="65"/>
                  </a:lnTo>
                  <a:lnTo>
                    <a:pt x="137" y="61"/>
                  </a:lnTo>
                  <a:lnTo>
                    <a:pt x="144" y="61"/>
                  </a:lnTo>
                  <a:lnTo>
                    <a:pt x="164" y="51"/>
                  </a:lnTo>
                  <a:lnTo>
                    <a:pt x="164" y="48"/>
                  </a:lnTo>
                  <a:lnTo>
                    <a:pt x="156" y="50"/>
                  </a:lnTo>
                  <a:lnTo>
                    <a:pt x="152" y="48"/>
                  </a:lnTo>
                  <a:lnTo>
                    <a:pt x="144" y="53"/>
                  </a:lnTo>
                  <a:lnTo>
                    <a:pt x="139" y="53"/>
                  </a:lnTo>
                  <a:lnTo>
                    <a:pt x="131" y="57"/>
                  </a:lnTo>
                  <a:lnTo>
                    <a:pt x="123" y="57"/>
                  </a:lnTo>
                  <a:lnTo>
                    <a:pt x="113" y="63"/>
                  </a:lnTo>
                  <a:lnTo>
                    <a:pt x="111" y="65"/>
                  </a:lnTo>
                  <a:lnTo>
                    <a:pt x="102" y="65"/>
                  </a:lnTo>
                  <a:lnTo>
                    <a:pt x="104" y="63"/>
                  </a:lnTo>
                  <a:lnTo>
                    <a:pt x="92" y="61"/>
                  </a:lnTo>
                  <a:lnTo>
                    <a:pt x="85" y="69"/>
                  </a:lnTo>
                  <a:lnTo>
                    <a:pt x="81" y="69"/>
                  </a:lnTo>
                  <a:lnTo>
                    <a:pt x="73" y="73"/>
                  </a:lnTo>
                  <a:lnTo>
                    <a:pt x="75" y="76"/>
                  </a:lnTo>
                  <a:lnTo>
                    <a:pt x="85" y="80"/>
                  </a:lnTo>
                  <a:lnTo>
                    <a:pt x="85" y="82"/>
                  </a:lnTo>
                  <a:lnTo>
                    <a:pt x="81" y="84"/>
                  </a:lnTo>
                  <a:lnTo>
                    <a:pt x="67" y="82"/>
                  </a:lnTo>
                  <a:lnTo>
                    <a:pt x="58" y="76"/>
                  </a:lnTo>
                  <a:lnTo>
                    <a:pt x="48" y="76"/>
                  </a:lnTo>
                  <a:lnTo>
                    <a:pt x="34" y="71"/>
                  </a:lnTo>
                  <a:lnTo>
                    <a:pt x="23" y="63"/>
                  </a:lnTo>
                  <a:lnTo>
                    <a:pt x="7" y="63"/>
                  </a:lnTo>
                  <a:lnTo>
                    <a:pt x="4" y="63"/>
                  </a:lnTo>
                  <a:lnTo>
                    <a:pt x="0" y="63"/>
                  </a:lnTo>
                  <a:lnTo>
                    <a:pt x="0" y="331"/>
                  </a:lnTo>
                  <a:lnTo>
                    <a:pt x="15" y="340"/>
                  </a:lnTo>
                  <a:lnTo>
                    <a:pt x="17" y="331"/>
                  </a:lnTo>
                  <a:lnTo>
                    <a:pt x="23" y="327"/>
                  </a:lnTo>
                  <a:lnTo>
                    <a:pt x="31" y="336"/>
                  </a:lnTo>
                  <a:lnTo>
                    <a:pt x="52" y="368"/>
                  </a:lnTo>
                  <a:lnTo>
                    <a:pt x="59" y="368"/>
                  </a:lnTo>
                  <a:lnTo>
                    <a:pt x="69" y="356"/>
                  </a:lnTo>
                  <a:lnTo>
                    <a:pt x="81" y="354"/>
                  </a:lnTo>
                  <a:lnTo>
                    <a:pt x="92" y="361"/>
                  </a:lnTo>
                  <a:lnTo>
                    <a:pt x="102" y="380"/>
                  </a:lnTo>
                  <a:lnTo>
                    <a:pt x="111" y="387"/>
                  </a:lnTo>
                  <a:lnTo>
                    <a:pt x="129" y="428"/>
                  </a:lnTo>
                  <a:lnTo>
                    <a:pt x="140" y="439"/>
                  </a:lnTo>
                  <a:lnTo>
                    <a:pt x="160" y="451"/>
                  </a:lnTo>
                  <a:lnTo>
                    <a:pt x="158" y="464"/>
                  </a:lnTo>
                  <a:lnTo>
                    <a:pt x="158" y="476"/>
                  </a:lnTo>
                  <a:lnTo>
                    <a:pt x="154" y="480"/>
                  </a:lnTo>
                  <a:lnTo>
                    <a:pt x="154" y="489"/>
                  </a:lnTo>
                  <a:lnTo>
                    <a:pt x="156" y="503"/>
                  </a:lnTo>
                  <a:lnTo>
                    <a:pt x="160" y="511"/>
                  </a:lnTo>
                  <a:lnTo>
                    <a:pt x="166" y="514"/>
                  </a:lnTo>
                  <a:lnTo>
                    <a:pt x="167" y="511"/>
                  </a:lnTo>
                  <a:lnTo>
                    <a:pt x="171" y="509"/>
                  </a:lnTo>
                  <a:lnTo>
                    <a:pt x="173" y="520"/>
                  </a:lnTo>
                  <a:lnTo>
                    <a:pt x="169" y="522"/>
                  </a:lnTo>
                  <a:lnTo>
                    <a:pt x="169" y="530"/>
                  </a:lnTo>
                  <a:lnTo>
                    <a:pt x="177" y="532"/>
                  </a:lnTo>
                  <a:lnTo>
                    <a:pt x="183" y="530"/>
                  </a:lnTo>
                  <a:lnTo>
                    <a:pt x="185" y="538"/>
                  </a:lnTo>
                  <a:lnTo>
                    <a:pt x="189" y="543"/>
                  </a:lnTo>
                  <a:lnTo>
                    <a:pt x="187" y="555"/>
                  </a:lnTo>
                  <a:lnTo>
                    <a:pt x="191" y="566"/>
                  </a:lnTo>
                  <a:lnTo>
                    <a:pt x="196" y="570"/>
                  </a:lnTo>
                  <a:lnTo>
                    <a:pt x="210" y="572"/>
                  </a:lnTo>
                  <a:lnTo>
                    <a:pt x="215" y="580"/>
                  </a:lnTo>
                  <a:lnTo>
                    <a:pt x="224" y="580"/>
                  </a:lnTo>
                  <a:lnTo>
                    <a:pt x="230" y="584"/>
                  </a:lnTo>
                  <a:lnTo>
                    <a:pt x="236" y="593"/>
                  </a:lnTo>
                  <a:lnTo>
                    <a:pt x="244" y="595"/>
                  </a:lnTo>
                  <a:lnTo>
                    <a:pt x="247" y="603"/>
                  </a:lnTo>
                  <a:lnTo>
                    <a:pt x="253" y="603"/>
                  </a:lnTo>
                  <a:lnTo>
                    <a:pt x="262" y="614"/>
                  </a:lnTo>
                  <a:lnTo>
                    <a:pt x="269" y="618"/>
                  </a:lnTo>
                  <a:lnTo>
                    <a:pt x="269" y="618"/>
                  </a:lnTo>
                  <a:lnTo>
                    <a:pt x="269" y="618"/>
                  </a:lnTo>
                  <a:lnTo>
                    <a:pt x="269" y="61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Freeform 529">
              <a:extLst>
                <a:ext uri="{FF2B5EF4-FFF2-40B4-BE49-F238E27FC236}">
                  <a16:creationId xmlns:a16="http://schemas.microsoft.com/office/drawing/2014/main" id="{C0CFE2DD-9817-4FF7-BD2F-DAB06EA91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51" y="3605212"/>
              <a:ext cx="25400" cy="31750"/>
            </a:xfrm>
            <a:custGeom>
              <a:avLst/>
              <a:gdLst>
                <a:gd name="T0" fmla="*/ 4 w 16"/>
                <a:gd name="T1" fmla="*/ 20 h 20"/>
                <a:gd name="T2" fmla="*/ 16 w 16"/>
                <a:gd name="T3" fmla="*/ 12 h 20"/>
                <a:gd name="T4" fmla="*/ 14 w 16"/>
                <a:gd name="T5" fmla="*/ 8 h 20"/>
                <a:gd name="T6" fmla="*/ 12 w 16"/>
                <a:gd name="T7" fmla="*/ 8 h 20"/>
                <a:gd name="T8" fmla="*/ 6 w 16"/>
                <a:gd name="T9" fmla="*/ 0 h 20"/>
                <a:gd name="T10" fmla="*/ 2 w 16"/>
                <a:gd name="T11" fmla="*/ 0 h 20"/>
                <a:gd name="T12" fmla="*/ 0 w 16"/>
                <a:gd name="T13" fmla="*/ 6 h 20"/>
                <a:gd name="T14" fmla="*/ 0 w 16"/>
                <a:gd name="T15" fmla="*/ 16 h 20"/>
                <a:gd name="T16" fmla="*/ 4 w 16"/>
                <a:gd name="T17" fmla="*/ 20 h 20"/>
                <a:gd name="T18" fmla="*/ 4 w 16"/>
                <a:gd name="T19" fmla="*/ 20 h 20"/>
                <a:gd name="T20" fmla="*/ 4 w 16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0">
                  <a:moveTo>
                    <a:pt x="4" y="20"/>
                  </a:moveTo>
                  <a:lnTo>
                    <a:pt x="16" y="12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Freeform 530">
              <a:extLst>
                <a:ext uri="{FF2B5EF4-FFF2-40B4-BE49-F238E27FC236}">
                  <a16:creationId xmlns:a16="http://schemas.microsoft.com/office/drawing/2014/main" id="{75CC3F25-A6BF-444A-9028-3FFE89D6D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8" y="3589337"/>
              <a:ext cx="7938" cy="6350"/>
            </a:xfrm>
            <a:custGeom>
              <a:avLst/>
              <a:gdLst>
                <a:gd name="T0" fmla="*/ 3 w 5"/>
                <a:gd name="T1" fmla="*/ 4 h 4"/>
                <a:gd name="T2" fmla="*/ 5 w 5"/>
                <a:gd name="T3" fmla="*/ 4 h 4"/>
                <a:gd name="T4" fmla="*/ 5 w 5"/>
                <a:gd name="T5" fmla="*/ 0 h 4"/>
                <a:gd name="T6" fmla="*/ 3 w 5"/>
                <a:gd name="T7" fmla="*/ 0 h 4"/>
                <a:gd name="T8" fmla="*/ 0 w 5"/>
                <a:gd name="T9" fmla="*/ 0 h 4"/>
                <a:gd name="T10" fmla="*/ 3 w 5"/>
                <a:gd name="T11" fmla="*/ 4 h 4"/>
                <a:gd name="T12" fmla="*/ 3 w 5"/>
                <a:gd name="T13" fmla="*/ 4 h 4"/>
                <a:gd name="T14" fmla="*/ 3 w 5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lnTo>
                    <a:pt x="5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531">
              <a:extLst>
                <a:ext uri="{FF2B5EF4-FFF2-40B4-BE49-F238E27FC236}">
                  <a16:creationId xmlns:a16="http://schemas.microsoft.com/office/drawing/2014/main" id="{81CD1208-3739-48DE-A047-91EA6DB07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63" y="3579811"/>
              <a:ext cx="6350" cy="635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4 w 4"/>
                <a:gd name="T7" fmla="*/ 4 h 4"/>
                <a:gd name="T8" fmla="*/ 0 w 4"/>
                <a:gd name="T9" fmla="*/ 2 h 4"/>
                <a:gd name="T10" fmla="*/ 0 w 4"/>
                <a:gd name="T11" fmla="*/ 2 h 4"/>
                <a:gd name="T12" fmla="*/ 0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Freeform 532">
              <a:extLst>
                <a:ext uri="{FF2B5EF4-FFF2-40B4-BE49-F238E27FC236}">
                  <a16:creationId xmlns:a16="http://schemas.microsoft.com/office/drawing/2014/main" id="{B6AB171A-BF1D-48E1-960D-BDDF82CE2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51" y="3575049"/>
              <a:ext cx="7938" cy="4762"/>
            </a:xfrm>
            <a:custGeom>
              <a:avLst/>
              <a:gdLst>
                <a:gd name="T0" fmla="*/ 0 w 5"/>
                <a:gd name="T1" fmla="*/ 1 h 3"/>
                <a:gd name="T2" fmla="*/ 2 w 5"/>
                <a:gd name="T3" fmla="*/ 0 h 3"/>
                <a:gd name="T4" fmla="*/ 5 w 5"/>
                <a:gd name="T5" fmla="*/ 1 h 3"/>
                <a:gd name="T6" fmla="*/ 2 w 5"/>
                <a:gd name="T7" fmla="*/ 3 h 3"/>
                <a:gd name="T8" fmla="*/ 0 w 5"/>
                <a:gd name="T9" fmla="*/ 1 h 3"/>
                <a:gd name="T10" fmla="*/ 0 w 5"/>
                <a:gd name="T11" fmla="*/ 1 h 3"/>
                <a:gd name="T12" fmla="*/ 0 w 5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533">
              <a:extLst>
                <a:ext uri="{FF2B5EF4-FFF2-40B4-BE49-F238E27FC236}">
                  <a16:creationId xmlns:a16="http://schemas.microsoft.com/office/drawing/2014/main" id="{10805D28-73AF-4B46-8CA1-593DEC079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6" y="3557587"/>
              <a:ext cx="9525" cy="4762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0 h 3"/>
                <a:gd name="T4" fmla="*/ 6 w 6"/>
                <a:gd name="T5" fmla="*/ 3 h 3"/>
                <a:gd name="T6" fmla="*/ 0 w 6"/>
                <a:gd name="T7" fmla="*/ 3 h 3"/>
                <a:gd name="T8" fmla="*/ 0 w 6"/>
                <a:gd name="T9" fmla="*/ 3 h 3"/>
                <a:gd name="T10" fmla="*/ 0 w 6"/>
                <a:gd name="T11" fmla="*/ 3 h 3"/>
                <a:gd name="T12" fmla="*/ 0 w 6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Freeform 534">
              <a:extLst>
                <a:ext uri="{FF2B5EF4-FFF2-40B4-BE49-F238E27FC236}">
                  <a16:creationId xmlns:a16="http://schemas.microsoft.com/office/drawing/2014/main" id="{9A41A8E2-96E6-45EB-8359-C2EDB17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2" y="2797174"/>
              <a:ext cx="1312864" cy="684212"/>
            </a:xfrm>
            <a:custGeom>
              <a:avLst/>
              <a:gdLst>
                <a:gd name="T0" fmla="*/ 166 w 827"/>
                <a:gd name="T1" fmla="*/ 317 h 431"/>
                <a:gd name="T2" fmla="*/ 240 w 827"/>
                <a:gd name="T3" fmla="*/ 328 h 431"/>
                <a:gd name="T4" fmla="*/ 284 w 827"/>
                <a:gd name="T5" fmla="*/ 336 h 431"/>
                <a:gd name="T6" fmla="*/ 307 w 827"/>
                <a:gd name="T7" fmla="*/ 365 h 431"/>
                <a:gd name="T8" fmla="*/ 326 w 827"/>
                <a:gd name="T9" fmla="*/ 351 h 431"/>
                <a:gd name="T10" fmla="*/ 386 w 827"/>
                <a:gd name="T11" fmla="*/ 414 h 431"/>
                <a:gd name="T12" fmla="*/ 404 w 827"/>
                <a:gd name="T13" fmla="*/ 395 h 431"/>
                <a:gd name="T14" fmla="*/ 440 w 827"/>
                <a:gd name="T15" fmla="*/ 363 h 431"/>
                <a:gd name="T16" fmla="*/ 481 w 827"/>
                <a:gd name="T17" fmla="*/ 357 h 431"/>
                <a:gd name="T18" fmla="*/ 519 w 827"/>
                <a:gd name="T19" fmla="*/ 370 h 431"/>
                <a:gd name="T20" fmla="*/ 523 w 827"/>
                <a:gd name="T21" fmla="*/ 349 h 431"/>
                <a:gd name="T22" fmla="*/ 564 w 827"/>
                <a:gd name="T23" fmla="*/ 345 h 431"/>
                <a:gd name="T24" fmla="*/ 585 w 827"/>
                <a:gd name="T25" fmla="*/ 353 h 431"/>
                <a:gd name="T26" fmla="*/ 612 w 827"/>
                <a:gd name="T27" fmla="*/ 372 h 431"/>
                <a:gd name="T28" fmla="*/ 616 w 827"/>
                <a:gd name="T29" fmla="*/ 398 h 431"/>
                <a:gd name="T30" fmla="*/ 635 w 827"/>
                <a:gd name="T31" fmla="*/ 431 h 431"/>
                <a:gd name="T32" fmla="*/ 633 w 827"/>
                <a:gd name="T33" fmla="*/ 361 h 431"/>
                <a:gd name="T34" fmla="*/ 637 w 827"/>
                <a:gd name="T35" fmla="*/ 313 h 431"/>
                <a:gd name="T36" fmla="*/ 682 w 827"/>
                <a:gd name="T37" fmla="*/ 280 h 431"/>
                <a:gd name="T38" fmla="*/ 702 w 827"/>
                <a:gd name="T39" fmla="*/ 255 h 431"/>
                <a:gd name="T40" fmla="*/ 694 w 827"/>
                <a:gd name="T41" fmla="*/ 230 h 431"/>
                <a:gd name="T42" fmla="*/ 700 w 827"/>
                <a:gd name="T43" fmla="*/ 188 h 431"/>
                <a:gd name="T44" fmla="*/ 707 w 827"/>
                <a:gd name="T45" fmla="*/ 226 h 431"/>
                <a:gd name="T46" fmla="*/ 711 w 827"/>
                <a:gd name="T47" fmla="*/ 192 h 431"/>
                <a:gd name="T48" fmla="*/ 734 w 827"/>
                <a:gd name="T49" fmla="*/ 172 h 431"/>
                <a:gd name="T50" fmla="*/ 738 w 827"/>
                <a:gd name="T51" fmla="*/ 153 h 431"/>
                <a:gd name="T52" fmla="*/ 765 w 827"/>
                <a:gd name="T53" fmla="*/ 148 h 431"/>
                <a:gd name="T54" fmla="*/ 775 w 827"/>
                <a:gd name="T55" fmla="*/ 144 h 431"/>
                <a:gd name="T56" fmla="*/ 779 w 827"/>
                <a:gd name="T57" fmla="*/ 117 h 431"/>
                <a:gd name="T58" fmla="*/ 800 w 827"/>
                <a:gd name="T59" fmla="*/ 99 h 431"/>
                <a:gd name="T60" fmla="*/ 814 w 827"/>
                <a:gd name="T61" fmla="*/ 96 h 431"/>
                <a:gd name="T62" fmla="*/ 815 w 827"/>
                <a:gd name="T63" fmla="*/ 41 h 431"/>
                <a:gd name="T64" fmla="*/ 746 w 827"/>
                <a:gd name="T65" fmla="*/ 78 h 431"/>
                <a:gd name="T66" fmla="*/ 698 w 827"/>
                <a:gd name="T67" fmla="*/ 99 h 431"/>
                <a:gd name="T68" fmla="*/ 608 w 827"/>
                <a:gd name="T69" fmla="*/ 130 h 431"/>
                <a:gd name="T70" fmla="*/ 579 w 827"/>
                <a:gd name="T71" fmla="*/ 41 h 431"/>
                <a:gd name="T72" fmla="*/ 477 w 827"/>
                <a:gd name="T73" fmla="*/ 18 h 431"/>
                <a:gd name="T74" fmla="*/ 35 w 827"/>
                <a:gd name="T75" fmla="*/ 1 h 431"/>
                <a:gd name="T76" fmla="*/ 37 w 827"/>
                <a:gd name="T77" fmla="*/ 33 h 431"/>
                <a:gd name="T78" fmla="*/ 11 w 827"/>
                <a:gd name="T79" fmla="*/ 14 h 431"/>
                <a:gd name="T80" fmla="*/ 12 w 827"/>
                <a:gd name="T81" fmla="*/ 54 h 431"/>
                <a:gd name="T82" fmla="*/ 6 w 827"/>
                <a:gd name="T83" fmla="*/ 130 h 431"/>
                <a:gd name="T84" fmla="*/ 12 w 827"/>
                <a:gd name="T85" fmla="*/ 180 h 431"/>
                <a:gd name="T86" fmla="*/ 37 w 827"/>
                <a:gd name="T87" fmla="*/ 215 h 431"/>
                <a:gd name="T88" fmla="*/ 43 w 827"/>
                <a:gd name="T89" fmla="*/ 238 h 431"/>
                <a:gd name="T90" fmla="*/ 62 w 827"/>
                <a:gd name="T91" fmla="*/ 276 h 431"/>
                <a:gd name="T92" fmla="*/ 87 w 827"/>
                <a:gd name="T93" fmla="*/ 288 h 431"/>
                <a:gd name="T94" fmla="*/ 112 w 827"/>
                <a:gd name="T95" fmla="*/ 31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27" h="431">
                  <a:moveTo>
                    <a:pt x="112" y="311"/>
                  </a:moveTo>
                  <a:lnTo>
                    <a:pt x="120" y="309"/>
                  </a:lnTo>
                  <a:lnTo>
                    <a:pt x="145" y="307"/>
                  </a:lnTo>
                  <a:lnTo>
                    <a:pt x="166" y="317"/>
                  </a:lnTo>
                  <a:lnTo>
                    <a:pt x="187" y="330"/>
                  </a:lnTo>
                  <a:lnTo>
                    <a:pt x="195" y="332"/>
                  </a:lnTo>
                  <a:lnTo>
                    <a:pt x="226" y="332"/>
                  </a:lnTo>
                  <a:lnTo>
                    <a:pt x="240" y="328"/>
                  </a:lnTo>
                  <a:lnTo>
                    <a:pt x="243" y="320"/>
                  </a:lnTo>
                  <a:lnTo>
                    <a:pt x="257" y="320"/>
                  </a:lnTo>
                  <a:lnTo>
                    <a:pt x="270" y="322"/>
                  </a:lnTo>
                  <a:lnTo>
                    <a:pt x="284" y="336"/>
                  </a:lnTo>
                  <a:lnTo>
                    <a:pt x="290" y="336"/>
                  </a:lnTo>
                  <a:lnTo>
                    <a:pt x="294" y="342"/>
                  </a:lnTo>
                  <a:lnTo>
                    <a:pt x="296" y="353"/>
                  </a:lnTo>
                  <a:lnTo>
                    <a:pt x="307" y="365"/>
                  </a:lnTo>
                  <a:lnTo>
                    <a:pt x="317" y="369"/>
                  </a:lnTo>
                  <a:lnTo>
                    <a:pt x="319" y="366"/>
                  </a:lnTo>
                  <a:lnTo>
                    <a:pt x="319" y="359"/>
                  </a:lnTo>
                  <a:lnTo>
                    <a:pt x="326" y="351"/>
                  </a:lnTo>
                  <a:lnTo>
                    <a:pt x="348" y="363"/>
                  </a:lnTo>
                  <a:lnTo>
                    <a:pt x="367" y="393"/>
                  </a:lnTo>
                  <a:lnTo>
                    <a:pt x="369" y="401"/>
                  </a:lnTo>
                  <a:lnTo>
                    <a:pt x="386" y="414"/>
                  </a:lnTo>
                  <a:lnTo>
                    <a:pt x="400" y="415"/>
                  </a:lnTo>
                  <a:lnTo>
                    <a:pt x="400" y="410"/>
                  </a:lnTo>
                  <a:lnTo>
                    <a:pt x="400" y="401"/>
                  </a:lnTo>
                  <a:lnTo>
                    <a:pt x="404" y="395"/>
                  </a:lnTo>
                  <a:lnTo>
                    <a:pt x="406" y="387"/>
                  </a:lnTo>
                  <a:lnTo>
                    <a:pt x="419" y="370"/>
                  </a:lnTo>
                  <a:lnTo>
                    <a:pt x="434" y="366"/>
                  </a:lnTo>
                  <a:lnTo>
                    <a:pt x="440" y="363"/>
                  </a:lnTo>
                  <a:lnTo>
                    <a:pt x="452" y="355"/>
                  </a:lnTo>
                  <a:lnTo>
                    <a:pt x="460" y="355"/>
                  </a:lnTo>
                  <a:lnTo>
                    <a:pt x="473" y="359"/>
                  </a:lnTo>
                  <a:lnTo>
                    <a:pt x="481" y="357"/>
                  </a:lnTo>
                  <a:lnTo>
                    <a:pt x="494" y="366"/>
                  </a:lnTo>
                  <a:lnTo>
                    <a:pt x="502" y="365"/>
                  </a:lnTo>
                  <a:lnTo>
                    <a:pt x="512" y="370"/>
                  </a:lnTo>
                  <a:lnTo>
                    <a:pt x="519" y="370"/>
                  </a:lnTo>
                  <a:lnTo>
                    <a:pt x="519" y="365"/>
                  </a:lnTo>
                  <a:lnTo>
                    <a:pt x="513" y="359"/>
                  </a:lnTo>
                  <a:lnTo>
                    <a:pt x="513" y="351"/>
                  </a:lnTo>
                  <a:lnTo>
                    <a:pt x="523" y="349"/>
                  </a:lnTo>
                  <a:lnTo>
                    <a:pt x="537" y="345"/>
                  </a:lnTo>
                  <a:lnTo>
                    <a:pt x="541" y="347"/>
                  </a:lnTo>
                  <a:lnTo>
                    <a:pt x="554" y="345"/>
                  </a:lnTo>
                  <a:lnTo>
                    <a:pt x="564" y="345"/>
                  </a:lnTo>
                  <a:lnTo>
                    <a:pt x="571" y="351"/>
                  </a:lnTo>
                  <a:lnTo>
                    <a:pt x="575" y="357"/>
                  </a:lnTo>
                  <a:lnTo>
                    <a:pt x="581" y="357"/>
                  </a:lnTo>
                  <a:lnTo>
                    <a:pt x="585" y="353"/>
                  </a:lnTo>
                  <a:lnTo>
                    <a:pt x="591" y="351"/>
                  </a:lnTo>
                  <a:lnTo>
                    <a:pt x="598" y="355"/>
                  </a:lnTo>
                  <a:lnTo>
                    <a:pt x="606" y="366"/>
                  </a:lnTo>
                  <a:lnTo>
                    <a:pt x="612" y="372"/>
                  </a:lnTo>
                  <a:lnTo>
                    <a:pt x="612" y="376"/>
                  </a:lnTo>
                  <a:lnTo>
                    <a:pt x="610" y="380"/>
                  </a:lnTo>
                  <a:lnTo>
                    <a:pt x="610" y="393"/>
                  </a:lnTo>
                  <a:lnTo>
                    <a:pt x="616" y="398"/>
                  </a:lnTo>
                  <a:lnTo>
                    <a:pt x="616" y="410"/>
                  </a:lnTo>
                  <a:lnTo>
                    <a:pt x="626" y="419"/>
                  </a:lnTo>
                  <a:lnTo>
                    <a:pt x="629" y="431"/>
                  </a:lnTo>
                  <a:lnTo>
                    <a:pt x="635" y="431"/>
                  </a:lnTo>
                  <a:lnTo>
                    <a:pt x="643" y="429"/>
                  </a:lnTo>
                  <a:lnTo>
                    <a:pt x="647" y="407"/>
                  </a:lnTo>
                  <a:lnTo>
                    <a:pt x="639" y="384"/>
                  </a:lnTo>
                  <a:lnTo>
                    <a:pt x="633" y="361"/>
                  </a:lnTo>
                  <a:lnTo>
                    <a:pt x="627" y="349"/>
                  </a:lnTo>
                  <a:lnTo>
                    <a:pt x="627" y="334"/>
                  </a:lnTo>
                  <a:lnTo>
                    <a:pt x="637" y="318"/>
                  </a:lnTo>
                  <a:lnTo>
                    <a:pt x="637" y="313"/>
                  </a:lnTo>
                  <a:lnTo>
                    <a:pt x="643" y="311"/>
                  </a:lnTo>
                  <a:lnTo>
                    <a:pt x="664" y="292"/>
                  </a:lnTo>
                  <a:lnTo>
                    <a:pt x="676" y="290"/>
                  </a:lnTo>
                  <a:lnTo>
                    <a:pt x="682" y="280"/>
                  </a:lnTo>
                  <a:lnTo>
                    <a:pt x="688" y="274"/>
                  </a:lnTo>
                  <a:lnTo>
                    <a:pt x="691" y="267"/>
                  </a:lnTo>
                  <a:lnTo>
                    <a:pt x="700" y="261"/>
                  </a:lnTo>
                  <a:lnTo>
                    <a:pt x="702" y="255"/>
                  </a:lnTo>
                  <a:lnTo>
                    <a:pt x="696" y="249"/>
                  </a:lnTo>
                  <a:lnTo>
                    <a:pt x="700" y="245"/>
                  </a:lnTo>
                  <a:lnTo>
                    <a:pt x="698" y="238"/>
                  </a:lnTo>
                  <a:lnTo>
                    <a:pt x="694" y="230"/>
                  </a:lnTo>
                  <a:lnTo>
                    <a:pt x="694" y="211"/>
                  </a:lnTo>
                  <a:lnTo>
                    <a:pt x="688" y="199"/>
                  </a:lnTo>
                  <a:lnTo>
                    <a:pt x="692" y="190"/>
                  </a:lnTo>
                  <a:lnTo>
                    <a:pt x="700" y="188"/>
                  </a:lnTo>
                  <a:lnTo>
                    <a:pt x="698" y="199"/>
                  </a:lnTo>
                  <a:lnTo>
                    <a:pt x="700" y="215"/>
                  </a:lnTo>
                  <a:lnTo>
                    <a:pt x="704" y="224"/>
                  </a:lnTo>
                  <a:lnTo>
                    <a:pt x="707" y="226"/>
                  </a:lnTo>
                  <a:lnTo>
                    <a:pt x="713" y="215"/>
                  </a:lnTo>
                  <a:lnTo>
                    <a:pt x="713" y="201"/>
                  </a:lnTo>
                  <a:lnTo>
                    <a:pt x="709" y="194"/>
                  </a:lnTo>
                  <a:lnTo>
                    <a:pt x="711" y="192"/>
                  </a:lnTo>
                  <a:lnTo>
                    <a:pt x="717" y="196"/>
                  </a:lnTo>
                  <a:lnTo>
                    <a:pt x="725" y="188"/>
                  </a:lnTo>
                  <a:lnTo>
                    <a:pt x="727" y="180"/>
                  </a:lnTo>
                  <a:lnTo>
                    <a:pt x="734" y="172"/>
                  </a:lnTo>
                  <a:lnTo>
                    <a:pt x="733" y="165"/>
                  </a:lnTo>
                  <a:lnTo>
                    <a:pt x="731" y="163"/>
                  </a:lnTo>
                  <a:lnTo>
                    <a:pt x="736" y="161"/>
                  </a:lnTo>
                  <a:lnTo>
                    <a:pt x="738" y="153"/>
                  </a:lnTo>
                  <a:lnTo>
                    <a:pt x="744" y="151"/>
                  </a:lnTo>
                  <a:lnTo>
                    <a:pt x="750" y="155"/>
                  </a:lnTo>
                  <a:lnTo>
                    <a:pt x="758" y="153"/>
                  </a:lnTo>
                  <a:lnTo>
                    <a:pt x="765" y="148"/>
                  </a:lnTo>
                  <a:lnTo>
                    <a:pt x="771" y="153"/>
                  </a:lnTo>
                  <a:lnTo>
                    <a:pt x="777" y="151"/>
                  </a:lnTo>
                  <a:lnTo>
                    <a:pt x="783" y="146"/>
                  </a:lnTo>
                  <a:lnTo>
                    <a:pt x="775" y="144"/>
                  </a:lnTo>
                  <a:lnTo>
                    <a:pt x="775" y="138"/>
                  </a:lnTo>
                  <a:lnTo>
                    <a:pt x="771" y="132"/>
                  </a:lnTo>
                  <a:lnTo>
                    <a:pt x="777" y="122"/>
                  </a:lnTo>
                  <a:lnTo>
                    <a:pt x="779" y="117"/>
                  </a:lnTo>
                  <a:lnTo>
                    <a:pt x="785" y="109"/>
                  </a:lnTo>
                  <a:lnTo>
                    <a:pt x="785" y="103"/>
                  </a:lnTo>
                  <a:lnTo>
                    <a:pt x="798" y="103"/>
                  </a:lnTo>
                  <a:lnTo>
                    <a:pt x="800" y="99"/>
                  </a:lnTo>
                  <a:lnTo>
                    <a:pt x="802" y="94"/>
                  </a:lnTo>
                  <a:lnTo>
                    <a:pt x="804" y="92"/>
                  </a:lnTo>
                  <a:lnTo>
                    <a:pt x="808" y="96"/>
                  </a:lnTo>
                  <a:lnTo>
                    <a:pt x="814" y="96"/>
                  </a:lnTo>
                  <a:lnTo>
                    <a:pt x="827" y="86"/>
                  </a:lnTo>
                  <a:lnTo>
                    <a:pt x="825" y="73"/>
                  </a:lnTo>
                  <a:lnTo>
                    <a:pt x="816" y="60"/>
                  </a:lnTo>
                  <a:lnTo>
                    <a:pt x="815" y="41"/>
                  </a:lnTo>
                  <a:lnTo>
                    <a:pt x="798" y="33"/>
                  </a:lnTo>
                  <a:lnTo>
                    <a:pt x="790" y="37"/>
                  </a:lnTo>
                  <a:lnTo>
                    <a:pt x="771" y="75"/>
                  </a:lnTo>
                  <a:lnTo>
                    <a:pt x="746" y="78"/>
                  </a:lnTo>
                  <a:lnTo>
                    <a:pt x="736" y="76"/>
                  </a:lnTo>
                  <a:lnTo>
                    <a:pt x="723" y="76"/>
                  </a:lnTo>
                  <a:lnTo>
                    <a:pt x="715" y="84"/>
                  </a:lnTo>
                  <a:lnTo>
                    <a:pt x="698" y="99"/>
                  </a:lnTo>
                  <a:lnTo>
                    <a:pt x="659" y="113"/>
                  </a:lnTo>
                  <a:lnTo>
                    <a:pt x="655" y="124"/>
                  </a:lnTo>
                  <a:lnTo>
                    <a:pt x="614" y="144"/>
                  </a:lnTo>
                  <a:lnTo>
                    <a:pt x="608" y="130"/>
                  </a:lnTo>
                  <a:lnTo>
                    <a:pt x="616" y="107"/>
                  </a:lnTo>
                  <a:lnTo>
                    <a:pt x="616" y="88"/>
                  </a:lnTo>
                  <a:lnTo>
                    <a:pt x="589" y="61"/>
                  </a:lnTo>
                  <a:lnTo>
                    <a:pt x="579" y="41"/>
                  </a:lnTo>
                  <a:lnTo>
                    <a:pt x="533" y="18"/>
                  </a:lnTo>
                  <a:lnTo>
                    <a:pt x="506" y="20"/>
                  </a:lnTo>
                  <a:lnTo>
                    <a:pt x="494" y="18"/>
                  </a:lnTo>
                  <a:lnTo>
                    <a:pt x="477" y="18"/>
                  </a:lnTo>
                  <a:lnTo>
                    <a:pt x="463" y="12"/>
                  </a:lnTo>
                  <a:lnTo>
                    <a:pt x="448" y="8"/>
                  </a:lnTo>
                  <a:lnTo>
                    <a:pt x="4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4"/>
                  </a:lnTo>
                  <a:lnTo>
                    <a:pt x="39" y="24"/>
                  </a:lnTo>
                  <a:lnTo>
                    <a:pt x="37" y="33"/>
                  </a:lnTo>
                  <a:lnTo>
                    <a:pt x="31" y="33"/>
                  </a:lnTo>
                  <a:lnTo>
                    <a:pt x="35" y="16"/>
                  </a:lnTo>
                  <a:lnTo>
                    <a:pt x="20" y="18"/>
                  </a:lnTo>
                  <a:lnTo>
                    <a:pt x="11" y="14"/>
                  </a:lnTo>
                  <a:lnTo>
                    <a:pt x="3" y="14"/>
                  </a:lnTo>
                  <a:lnTo>
                    <a:pt x="0" y="20"/>
                  </a:lnTo>
                  <a:lnTo>
                    <a:pt x="11" y="37"/>
                  </a:lnTo>
                  <a:lnTo>
                    <a:pt x="12" y="54"/>
                  </a:lnTo>
                  <a:lnTo>
                    <a:pt x="11" y="72"/>
                  </a:lnTo>
                  <a:lnTo>
                    <a:pt x="11" y="97"/>
                  </a:lnTo>
                  <a:lnTo>
                    <a:pt x="5" y="117"/>
                  </a:lnTo>
                  <a:lnTo>
                    <a:pt x="6" y="130"/>
                  </a:lnTo>
                  <a:lnTo>
                    <a:pt x="11" y="149"/>
                  </a:lnTo>
                  <a:lnTo>
                    <a:pt x="11" y="163"/>
                  </a:lnTo>
                  <a:lnTo>
                    <a:pt x="8" y="172"/>
                  </a:lnTo>
                  <a:lnTo>
                    <a:pt x="12" y="180"/>
                  </a:lnTo>
                  <a:lnTo>
                    <a:pt x="14" y="192"/>
                  </a:lnTo>
                  <a:lnTo>
                    <a:pt x="24" y="199"/>
                  </a:lnTo>
                  <a:lnTo>
                    <a:pt x="27" y="213"/>
                  </a:lnTo>
                  <a:lnTo>
                    <a:pt x="37" y="215"/>
                  </a:lnTo>
                  <a:lnTo>
                    <a:pt x="39" y="217"/>
                  </a:lnTo>
                  <a:lnTo>
                    <a:pt x="37" y="224"/>
                  </a:lnTo>
                  <a:lnTo>
                    <a:pt x="39" y="232"/>
                  </a:lnTo>
                  <a:lnTo>
                    <a:pt x="43" y="238"/>
                  </a:lnTo>
                  <a:lnTo>
                    <a:pt x="45" y="245"/>
                  </a:lnTo>
                  <a:lnTo>
                    <a:pt x="49" y="251"/>
                  </a:lnTo>
                  <a:lnTo>
                    <a:pt x="58" y="263"/>
                  </a:lnTo>
                  <a:lnTo>
                    <a:pt x="62" y="276"/>
                  </a:lnTo>
                  <a:lnTo>
                    <a:pt x="70" y="276"/>
                  </a:lnTo>
                  <a:lnTo>
                    <a:pt x="78" y="280"/>
                  </a:lnTo>
                  <a:lnTo>
                    <a:pt x="83" y="288"/>
                  </a:lnTo>
                  <a:lnTo>
                    <a:pt x="87" y="288"/>
                  </a:lnTo>
                  <a:lnTo>
                    <a:pt x="93" y="288"/>
                  </a:lnTo>
                  <a:lnTo>
                    <a:pt x="103" y="293"/>
                  </a:lnTo>
                  <a:lnTo>
                    <a:pt x="108" y="305"/>
                  </a:lnTo>
                  <a:lnTo>
                    <a:pt x="112" y="311"/>
                  </a:lnTo>
                  <a:lnTo>
                    <a:pt x="112" y="311"/>
                  </a:lnTo>
                  <a:lnTo>
                    <a:pt x="112" y="31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Freeform 535">
              <a:extLst>
                <a:ext uri="{FF2B5EF4-FFF2-40B4-BE49-F238E27FC236}">
                  <a16:creationId xmlns:a16="http://schemas.microsoft.com/office/drawing/2014/main" id="{083D3A24-1DD9-4090-8F7B-63B1554A0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201" y="3284537"/>
              <a:ext cx="696913" cy="444500"/>
            </a:xfrm>
            <a:custGeom>
              <a:avLst/>
              <a:gdLst>
                <a:gd name="T0" fmla="*/ 429 w 439"/>
                <a:gd name="T1" fmla="*/ 220 h 280"/>
                <a:gd name="T2" fmla="*/ 435 w 439"/>
                <a:gd name="T3" fmla="*/ 190 h 280"/>
                <a:gd name="T4" fmla="*/ 427 w 439"/>
                <a:gd name="T5" fmla="*/ 176 h 280"/>
                <a:gd name="T6" fmla="*/ 400 w 439"/>
                <a:gd name="T7" fmla="*/ 182 h 280"/>
                <a:gd name="T8" fmla="*/ 387 w 439"/>
                <a:gd name="T9" fmla="*/ 205 h 280"/>
                <a:gd name="T10" fmla="*/ 348 w 439"/>
                <a:gd name="T11" fmla="*/ 226 h 280"/>
                <a:gd name="T12" fmla="*/ 321 w 439"/>
                <a:gd name="T13" fmla="*/ 220 h 280"/>
                <a:gd name="T14" fmla="*/ 305 w 439"/>
                <a:gd name="T15" fmla="*/ 215 h 280"/>
                <a:gd name="T16" fmla="*/ 292 w 439"/>
                <a:gd name="T17" fmla="*/ 190 h 280"/>
                <a:gd name="T18" fmla="*/ 278 w 439"/>
                <a:gd name="T19" fmla="*/ 147 h 280"/>
                <a:gd name="T20" fmla="*/ 288 w 439"/>
                <a:gd name="T21" fmla="*/ 109 h 280"/>
                <a:gd name="T22" fmla="*/ 255 w 439"/>
                <a:gd name="T23" fmla="*/ 86 h 280"/>
                <a:gd name="T24" fmla="*/ 207 w 439"/>
                <a:gd name="T25" fmla="*/ 52 h 280"/>
                <a:gd name="T26" fmla="*/ 195 w 439"/>
                <a:gd name="T27" fmla="*/ 58 h 280"/>
                <a:gd name="T28" fmla="*/ 178 w 439"/>
                <a:gd name="T29" fmla="*/ 29 h 280"/>
                <a:gd name="T30" fmla="*/ 145 w 439"/>
                <a:gd name="T31" fmla="*/ 14 h 280"/>
                <a:gd name="T32" fmla="*/ 114 w 439"/>
                <a:gd name="T33" fmla="*/ 25 h 280"/>
                <a:gd name="T34" fmla="*/ 54 w 439"/>
                <a:gd name="T35" fmla="*/ 10 h 280"/>
                <a:gd name="T36" fmla="*/ 0 w 439"/>
                <a:gd name="T37" fmla="*/ 4 h 280"/>
                <a:gd name="T38" fmla="*/ 19 w 439"/>
                <a:gd name="T39" fmla="*/ 37 h 280"/>
                <a:gd name="T40" fmla="*/ 31 w 439"/>
                <a:gd name="T41" fmla="*/ 54 h 280"/>
                <a:gd name="T42" fmla="*/ 45 w 439"/>
                <a:gd name="T43" fmla="*/ 83 h 280"/>
                <a:gd name="T44" fmla="*/ 33 w 439"/>
                <a:gd name="T45" fmla="*/ 83 h 280"/>
                <a:gd name="T46" fmla="*/ 33 w 439"/>
                <a:gd name="T47" fmla="*/ 86 h 280"/>
                <a:gd name="T48" fmla="*/ 66 w 439"/>
                <a:gd name="T49" fmla="*/ 105 h 280"/>
                <a:gd name="T50" fmla="*/ 81 w 439"/>
                <a:gd name="T51" fmla="*/ 136 h 280"/>
                <a:gd name="T52" fmla="*/ 103 w 439"/>
                <a:gd name="T53" fmla="*/ 159 h 280"/>
                <a:gd name="T54" fmla="*/ 106 w 439"/>
                <a:gd name="T55" fmla="*/ 143 h 280"/>
                <a:gd name="T56" fmla="*/ 93 w 439"/>
                <a:gd name="T57" fmla="*/ 124 h 280"/>
                <a:gd name="T58" fmla="*/ 81 w 439"/>
                <a:gd name="T59" fmla="*/ 100 h 280"/>
                <a:gd name="T60" fmla="*/ 58 w 439"/>
                <a:gd name="T61" fmla="*/ 72 h 280"/>
                <a:gd name="T62" fmla="*/ 35 w 439"/>
                <a:gd name="T63" fmla="*/ 41 h 280"/>
                <a:gd name="T64" fmla="*/ 41 w 439"/>
                <a:gd name="T65" fmla="*/ 20 h 280"/>
                <a:gd name="T66" fmla="*/ 51 w 439"/>
                <a:gd name="T67" fmla="*/ 23 h 280"/>
                <a:gd name="T68" fmla="*/ 56 w 439"/>
                <a:gd name="T69" fmla="*/ 39 h 280"/>
                <a:gd name="T70" fmla="*/ 72 w 439"/>
                <a:gd name="T71" fmla="*/ 64 h 280"/>
                <a:gd name="T72" fmla="*/ 95 w 439"/>
                <a:gd name="T73" fmla="*/ 79 h 280"/>
                <a:gd name="T74" fmla="*/ 110 w 439"/>
                <a:gd name="T75" fmla="*/ 97 h 280"/>
                <a:gd name="T76" fmla="*/ 112 w 439"/>
                <a:gd name="T77" fmla="*/ 113 h 280"/>
                <a:gd name="T78" fmla="*/ 132 w 439"/>
                <a:gd name="T79" fmla="*/ 124 h 280"/>
                <a:gd name="T80" fmla="*/ 143 w 439"/>
                <a:gd name="T81" fmla="*/ 140 h 280"/>
                <a:gd name="T82" fmla="*/ 164 w 439"/>
                <a:gd name="T83" fmla="*/ 167 h 280"/>
                <a:gd name="T84" fmla="*/ 166 w 439"/>
                <a:gd name="T85" fmla="*/ 197 h 280"/>
                <a:gd name="T86" fmla="*/ 178 w 439"/>
                <a:gd name="T87" fmla="*/ 209 h 280"/>
                <a:gd name="T88" fmla="*/ 193 w 439"/>
                <a:gd name="T89" fmla="*/ 224 h 280"/>
                <a:gd name="T90" fmla="*/ 220 w 439"/>
                <a:gd name="T91" fmla="*/ 230 h 280"/>
                <a:gd name="T92" fmla="*/ 240 w 439"/>
                <a:gd name="T93" fmla="*/ 245 h 280"/>
                <a:gd name="T94" fmla="*/ 261 w 439"/>
                <a:gd name="T95" fmla="*/ 251 h 280"/>
                <a:gd name="T96" fmla="*/ 280 w 439"/>
                <a:gd name="T97" fmla="*/ 261 h 280"/>
                <a:gd name="T98" fmla="*/ 307 w 439"/>
                <a:gd name="T99" fmla="*/ 263 h 280"/>
                <a:gd name="T100" fmla="*/ 330 w 439"/>
                <a:gd name="T101" fmla="*/ 259 h 280"/>
                <a:gd name="T102" fmla="*/ 357 w 439"/>
                <a:gd name="T103" fmla="*/ 280 h 280"/>
                <a:gd name="T104" fmla="*/ 388 w 439"/>
                <a:gd name="T105" fmla="*/ 257 h 280"/>
                <a:gd name="T106" fmla="*/ 383 w 439"/>
                <a:gd name="T107" fmla="*/ 238 h 280"/>
                <a:gd name="T108" fmla="*/ 405 w 439"/>
                <a:gd name="T109" fmla="*/ 23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9" h="280">
                  <a:moveTo>
                    <a:pt x="411" y="223"/>
                  </a:moveTo>
                  <a:lnTo>
                    <a:pt x="423" y="226"/>
                  </a:lnTo>
                  <a:lnTo>
                    <a:pt x="429" y="220"/>
                  </a:lnTo>
                  <a:lnTo>
                    <a:pt x="429" y="217"/>
                  </a:lnTo>
                  <a:lnTo>
                    <a:pt x="429" y="201"/>
                  </a:lnTo>
                  <a:lnTo>
                    <a:pt x="435" y="190"/>
                  </a:lnTo>
                  <a:lnTo>
                    <a:pt x="439" y="182"/>
                  </a:lnTo>
                  <a:lnTo>
                    <a:pt x="435" y="176"/>
                  </a:lnTo>
                  <a:lnTo>
                    <a:pt x="427" y="176"/>
                  </a:lnTo>
                  <a:lnTo>
                    <a:pt x="423" y="174"/>
                  </a:lnTo>
                  <a:lnTo>
                    <a:pt x="410" y="174"/>
                  </a:lnTo>
                  <a:lnTo>
                    <a:pt x="400" y="182"/>
                  </a:lnTo>
                  <a:lnTo>
                    <a:pt x="392" y="180"/>
                  </a:lnTo>
                  <a:lnTo>
                    <a:pt x="387" y="190"/>
                  </a:lnTo>
                  <a:lnTo>
                    <a:pt x="387" y="205"/>
                  </a:lnTo>
                  <a:lnTo>
                    <a:pt x="375" y="217"/>
                  </a:lnTo>
                  <a:lnTo>
                    <a:pt x="375" y="220"/>
                  </a:lnTo>
                  <a:lnTo>
                    <a:pt x="348" y="226"/>
                  </a:lnTo>
                  <a:lnTo>
                    <a:pt x="340" y="224"/>
                  </a:lnTo>
                  <a:lnTo>
                    <a:pt x="332" y="228"/>
                  </a:lnTo>
                  <a:lnTo>
                    <a:pt x="321" y="220"/>
                  </a:lnTo>
                  <a:lnTo>
                    <a:pt x="317" y="220"/>
                  </a:lnTo>
                  <a:lnTo>
                    <a:pt x="313" y="218"/>
                  </a:lnTo>
                  <a:lnTo>
                    <a:pt x="305" y="215"/>
                  </a:lnTo>
                  <a:lnTo>
                    <a:pt x="303" y="209"/>
                  </a:lnTo>
                  <a:lnTo>
                    <a:pt x="298" y="201"/>
                  </a:lnTo>
                  <a:lnTo>
                    <a:pt x="292" y="190"/>
                  </a:lnTo>
                  <a:lnTo>
                    <a:pt x="284" y="176"/>
                  </a:lnTo>
                  <a:lnTo>
                    <a:pt x="278" y="161"/>
                  </a:lnTo>
                  <a:lnTo>
                    <a:pt x="278" y="147"/>
                  </a:lnTo>
                  <a:lnTo>
                    <a:pt x="280" y="128"/>
                  </a:lnTo>
                  <a:lnTo>
                    <a:pt x="288" y="117"/>
                  </a:lnTo>
                  <a:lnTo>
                    <a:pt x="288" y="109"/>
                  </a:lnTo>
                  <a:lnTo>
                    <a:pt x="274" y="107"/>
                  </a:lnTo>
                  <a:lnTo>
                    <a:pt x="257" y="94"/>
                  </a:lnTo>
                  <a:lnTo>
                    <a:pt x="255" y="86"/>
                  </a:lnTo>
                  <a:lnTo>
                    <a:pt x="236" y="56"/>
                  </a:lnTo>
                  <a:lnTo>
                    <a:pt x="215" y="44"/>
                  </a:lnTo>
                  <a:lnTo>
                    <a:pt x="207" y="52"/>
                  </a:lnTo>
                  <a:lnTo>
                    <a:pt x="207" y="60"/>
                  </a:lnTo>
                  <a:lnTo>
                    <a:pt x="205" y="62"/>
                  </a:lnTo>
                  <a:lnTo>
                    <a:pt x="195" y="58"/>
                  </a:lnTo>
                  <a:lnTo>
                    <a:pt x="184" y="46"/>
                  </a:lnTo>
                  <a:lnTo>
                    <a:pt x="182" y="35"/>
                  </a:lnTo>
                  <a:lnTo>
                    <a:pt x="178" y="29"/>
                  </a:lnTo>
                  <a:lnTo>
                    <a:pt x="172" y="29"/>
                  </a:lnTo>
                  <a:lnTo>
                    <a:pt x="158" y="16"/>
                  </a:lnTo>
                  <a:lnTo>
                    <a:pt x="145" y="14"/>
                  </a:lnTo>
                  <a:lnTo>
                    <a:pt x="132" y="14"/>
                  </a:lnTo>
                  <a:lnTo>
                    <a:pt x="128" y="21"/>
                  </a:lnTo>
                  <a:lnTo>
                    <a:pt x="114" y="25"/>
                  </a:lnTo>
                  <a:lnTo>
                    <a:pt x="83" y="25"/>
                  </a:lnTo>
                  <a:lnTo>
                    <a:pt x="75" y="23"/>
                  </a:lnTo>
                  <a:lnTo>
                    <a:pt x="54" y="10"/>
                  </a:lnTo>
                  <a:lnTo>
                    <a:pt x="33" y="0"/>
                  </a:lnTo>
                  <a:lnTo>
                    <a:pt x="8" y="2"/>
                  </a:lnTo>
                  <a:lnTo>
                    <a:pt x="0" y="4"/>
                  </a:lnTo>
                  <a:lnTo>
                    <a:pt x="2" y="10"/>
                  </a:lnTo>
                  <a:lnTo>
                    <a:pt x="4" y="22"/>
                  </a:lnTo>
                  <a:lnTo>
                    <a:pt x="19" y="37"/>
                  </a:lnTo>
                  <a:lnTo>
                    <a:pt x="22" y="45"/>
                  </a:lnTo>
                  <a:lnTo>
                    <a:pt x="27" y="52"/>
                  </a:lnTo>
                  <a:lnTo>
                    <a:pt x="31" y="54"/>
                  </a:lnTo>
                  <a:lnTo>
                    <a:pt x="43" y="66"/>
                  </a:lnTo>
                  <a:lnTo>
                    <a:pt x="43" y="72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3" y="85"/>
                  </a:lnTo>
                  <a:lnTo>
                    <a:pt x="33" y="86"/>
                  </a:lnTo>
                  <a:lnTo>
                    <a:pt x="47" y="97"/>
                  </a:lnTo>
                  <a:lnTo>
                    <a:pt x="56" y="97"/>
                  </a:lnTo>
                  <a:lnTo>
                    <a:pt x="66" y="105"/>
                  </a:lnTo>
                  <a:lnTo>
                    <a:pt x="72" y="111"/>
                  </a:lnTo>
                  <a:lnTo>
                    <a:pt x="74" y="126"/>
                  </a:lnTo>
                  <a:lnTo>
                    <a:pt x="81" y="136"/>
                  </a:lnTo>
                  <a:lnTo>
                    <a:pt x="87" y="138"/>
                  </a:lnTo>
                  <a:lnTo>
                    <a:pt x="101" y="149"/>
                  </a:lnTo>
                  <a:lnTo>
                    <a:pt x="103" y="159"/>
                  </a:lnTo>
                  <a:lnTo>
                    <a:pt x="109" y="157"/>
                  </a:lnTo>
                  <a:lnTo>
                    <a:pt x="109" y="149"/>
                  </a:lnTo>
                  <a:lnTo>
                    <a:pt x="106" y="143"/>
                  </a:lnTo>
                  <a:lnTo>
                    <a:pt x="101" y="136"/>
                  </a:lnTo>
                  <a:lnTo>
                    <a:pt x="95" y="132"/>
                  </a:lnTo>
                  <a:lnTo>
                    <a:pt x="93" y="124"/>
                  </a:lnTo>
                  <a:lnTo>
                    <a:pt x="87" y="117"/>
                  </a:lnTo>
                  <a:lnTo>
                    <a:pt x="85" y="111"/>
                  </a:lnTo>
                  <a:lnTo>
                    <a:pt x="81" y="100"/>
                  </a:lnTo>
                  <a:lnTo>
                    <a:pt x="66" y="83"/>
                  </a:lnTo>
                  <a:lnTo>
                    <a:pt x="64" y="79"/>
                  </a:lnTo>
                  <a:lnTo>
                    <a:pt x="58" y="72"/>
                  </a:lnTo>
                  <a:lnTo>
                    <a:pt x="58" y="68"/>
                  </a:lnTo>
                  <a:lnTo>
                    <a:pt x="37" y="45"/>
                  </a:lnTo>
                  <a:lnTo>
                    <a:pt x="35" y="41"/>
                  </a:lnTo>
                  <a:lnTo>
                    <a:pt x="33" y="16"/>
                  </a:lnTo>
                  <a:lnTo>
                    <a:pt x="35" y="14"/>
                  </a:lnTo>
                  <a:lnTo>
                    <a:pt x="41" y="20"/>
                  </a:lnTo>
                  <a:lnTo>
                    <a:pt x="47" y="18"/>
                  </a:lnTo>
                  <a:lnTo>
                    <a:pt x="49" y="18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31"/>
                  </a:lnTo>
                  <a:lnTo>
                    <a:pt x="56" y="39"/>
                  </a:lnTo>
                  <a:lnTo>
                    <a:pt x="62" y="45"/>
                  </a:lnTo>
                  <a:lnTo>
                    <a:pt x="66" y="54"/>
                  </a:lnTo>
                  <a:lnTo>
                    <a:pt x="72" y="64"/>
                  </a:lnTo>
                  <a:lnTo>
                    <a:pt x="76" y="66"/>
                  </a:lnTo>
                  <a:lnTo>
                    <a:pt x="83" y="77"/>
                  </a:lnTo>
                  <a:lnTo>
                    <a:pt x="95" y="79"/>
                  </a:lnTo>
                  <a:lnTo>
                    <a:pt x="95" y="86"/>
                  </a:lnTo>
                  <a:lnTo>
                    <a:pt x="105" y="97"/>
                  </a:lnTo>
                  <a:lnTo>
                    <a:pt x="110" y="97"/>
                  </a:lnTo>
                  <a:lnTo>
                    <a:pt x="116" y="103"/>
                  </a:lnTo>
                  <a:lnTo>
                    <a:pt x="112" y="107"/>
                  </a:lnTo>
                  <a:lnTo>
                    <a:pt x="112" y="113"/>
                  </a:lnTo>
                  <a:lnTo>
                    <a:pt x="120" y="117"/>
                  </a:lnTo>
                  <a:lnTo>
                    <a:pt x="128" y="119"/>
                  </a:lnTo>
                  <a:lnTo>
                    <a:pt x="132" y="124"/>
                  </a:lnTo>
                  <a:lnTo>
                    <a:pt x="134" y="132"/>
                  </a:lnTo>
                  <a:lnTo>
                    <a:pt x="139" y="138"/>
                  </a:lnTo>
                  <a:lnTo>
                    <a:pt x="143" y="140"/>
                  </a:lnTo>
                  <a:lnTo>
                    <a:pt x="149" y="149"/>
                  </a:lnTo>
                  <a:lnTo>
                    <a:pt x="163" y="163"/>
                  </a:lnTo>
                  <a:lnTo>
                    <a:pt x="164" y="167"/>
                  </a:lnTo>
                  <a:lnTo>
                    <a:pt x="170" y="178"/>
                  </a:lnTo>
                  <a:lnTo>
                    <a:pt x="170" y="192"/>
                  </a:lnTo>
                  <a:lnTo>
                    <a:pt x="166" y="197"/>
                  </a:lnTo>
                  <a:lnTo>
                    <a:pt x="168" y="201"/>
                  </a:lnTo>
                  <a:lnTo>
                    <a:pt x="170" y="205"/>
                  </a:lnTo>
                  <a:lnTo>
                    <a:pt x="178" y="209"/>
                  </a:lnTo>
                  <a:lnTo>
                    <a:pt x="184" y="213"/>
                  </a:lnTo>
                  <a:lnTo>
                    <a:pt x="191" y="217"/>
                  </a:lnTo>
                  <a:lnTo>
                    <a:pt x="193" y="224"/>
                  </a:lnTo>
                  <a:lnTo>
                    <a:pt x="203" y="224"/>
                  </a:lnTo>
                  <a:lnTo>
                    <a:pt x="211" y="230"/>
                  </a:lnTo>
                  <a:lnTo>
                    <a:pt x="220" y="230"/>
                  </a:lnTo>
                  <a:lnTo>
                    <a:pt x="226" y="236"/>
                  </a:lnTo>
                  <a:lnTo>
                    <a:pt x="234" y="240"/>
                  </a:lnTo>
                  <a:lnTo>
                    <a:pt x="240" y="245"/>
                  </a:lnTo>
                  <a:lnTo>
                    <a:pt x="245" y="247"/>
                  </a:lnTo>
                  <a:lnTo>
                    <a:pt x="249" y="249"/>
                  </a:lnTo>
                  <a:lnTo>
                    <a:pt x="261" y="251"/>
                  </a:lnTo>
                  <a:lnTo>
                    <a:pt x="269" y="257"/>
                  </a:lnTo>
                  <a:lnTo>
                    <a:pt x="273" y="257"/>
                  </a:lnTo>
                  <a:lnTo>
                    <a:pt x="280" y="261"/>
                  </a:lnTo>
                  <a:lnTo>
                    <a:pt x="288" y="261"/>
                  </a:lnTo>
                  <a:lnTo>
                    <a:pt x="292" y="265"/>
                  </a:lnTo>
                  <a:lnTo>
                    <a:pt x="307" y="263"/>
                  </a:lnTo>
                  <a:lnTo>
                    <a:pt x="323" y="255"/>
                  </a:lnTo>
                  <a:lnTo>
                    <a:pt x="327" y="255"/>
                  </a:lnTo>
                  <a:lnTo>
                    <a:pt x="330" y="259"/>
                  </a:lnTo>
                  <a:lnTo>
                    <a:pt x="340" y="261"/>
                  </a:lnTo>
                  <a:lnTo>
                    <a:pt x="342" y="267"/>
                  </a:lnTo>
                  <a:lnTo>
                    <a:pt x="357" y="280"/>
                  </a:lnTo>
                  <a:lnTo>
                    <a:pt x="361" y="261"/>
                  </a:lnTo>
                  <a:lnTo>
                    <a:pt x="382" y="259"/>
                  </a:lnTo>
                  <a:lnTo>
                    <a:pt x="388" y="257"/>
                  </a:lnTo>
                  <a:lnTo>
                    <a:pt x="388" y="251"/>
                  </a:lnTo>
                  <a:lnTo>
                    <a:pt x="377" y="242"/>
                  </a:lnTo>
                  <a:lnTo>
                    <a:pt x="383" y="238"/>
                  </a:lnTo>
                  <a:lnTo>
                    <a:pt x="382" y="228"/>
                  </a:lnTo>
                  <a:lnTo>
                    <a:pt x="398" y="228"/>
                  </a:lnTo>
                  <a:lnTo>
                    <a:pt x="405" y="232"/>
                  </a:lnTo>
                  <a:lnTo>
                    <a:pt x="411" y="22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536">
              <a:extLst>
                <a:ext uri="{FF2B5EF4-FFF2-40B4-BE49-F238E27FC236}">
                  <a16:creationId xmlns:a16="http://schemas.microsoft.com/office/drawing/2014/main" id="{09A2E1A6-7E71-4901-854E-6A5F7E41E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77" y="3638548"/>
              <a:ext cx="33338" cy="57150"/>
            </a:xfrm>
            <a:custGeom>
              <a:avLst/>
              <a:gdLst>
                <a:gd name="T0" fmla="*/ 0 w 21"/>
                <a:gd name="T1" fmla="*/ 32 h 36"/>
                <a:gd name="T2" fmla="*/ 3 w 21"/>
                <a:gd name="T3" fmla="*/ 9 h 36"/>
                <a:gd name="T4" fmla="*/ 9 w 21"/>
                <a:gd name="T5" fmla="*/ 0 h 36"/>
                <a:gd name="T6" fmla="*/ 21 w 21"/>
                <a:gd name="T7" fmla="*/ 3 h 36"/>
                <a:gd name="T8" fmla="*/ 17 w 21"/>
                <a:gd name="T9" fmla="*/ 7 h 36"/>
                <a:gd name="T10" fmla="*/ 17 w 21"/>
                <a:gd name="T11" fmla="*/ 17 h 36"/>
                <a:gd name="T12" fmla="*/ 8 w 21"/>
                <a:gd name="T13" fmla="*/ 36 h 36"/>
                <a:gd name="T14" fmla="*/ 6 w 21"/>
                <a:gd name="T15" fmla="*/ 36 h 36"/>
                <a:gd name="T16" fmla="*/ 0 w 21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6">
                  <a:moveTo>
                    <a:pt x="0" y="32"/>
                  </a:moveTo>
                  <a:lnTo>
                    <a:pt x="3" y="9"/>
                  </a:lnTo>
                  <a:lnTo>
                    <a:pt x="9" y="0"/>
                  </a:lnTo>
                  <a:lnTo>
                    <a:pt x="21" y="3"/>
                  </a:lnTo>
                  <a:lnTo>
                    <a:pt x="17" y="7"/>
                  </a:lnTo>
                  <a:lnTo>
                    <a:pt x="17" y="17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537">
              <a:extLst>
                <a:ext uri="{FF2B5EF4-FFF2-40B4-BE49-F238E27FC236}">
                  <a16:creationId xmlns:a16="http://schemas.microsoft.com/office/drawing/2014/main" id="{47B3EE1E-8A44-4DFC-BDDF-0DBA416D7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8" y="3929062"/>
              <a:ext cx="92075" cy="87312"/>
            </a:xfrm>
            <a:custGeom>
              <a:avLst/>
              <a:gdLst>
                <a:gd name="T0" fmla="*/ 13 w 58"/>
                <a:gd name="T1" fmla="*/ 55 h 55"/>
                <a:gd name="T2" fmla="*/ 13 w 58"/>
                <a:gd name="T3" fmla="*/ 41 h 55"/>
                <a:gd name="T4" fmla="*/ 2 w 58"/>
                <a:gd name="T5" fmla="*/ 35 h 55"/>
                <a:gd name="T6" fmla="*/ 0 w 58"/>
                <a:gd name="T7" fmla="*/ 24 h 55"/>
                <a:gd name="T8" fmla="*/ 10 w 58"/>
                <a:gd name="T9" fmla="*/ 14 h 55"/>
                <a:gd name="T10" fmla="*/ 12 w 58"/>
                <a:gd name="T11" fmla="*/ 3 h 55"/>
                <a:gd name="T12" fmla="*/ 19 w 58"/>
                <a:gd name="T13" fmla="*/ 0 h 55"/>
                <a:gd name="T14" fmla="*/ 50 w 58"/>
                <a:gd name="T15" fmla="*/ 2 h 55"/>
                <a:gd name="T16" fmla="*/ 58 w 58"/>
                <a:gd name="T17" fmla="*/ 3 h 55"/>
                <a:gd name="T18" fmla="*/ 58 w 58"/>
                <a:gd name="T19" fmla="*/ 9 h 55"/>
                <a:gd name="T20" fmla="*/ 54 w 58"/>
                <a:gd name="T21" fmla="*/ 11 h 55"/>
                <a:gd name="T22" fmla="*/ 51 w 58"/>
                <a:gd name="T23" fmla="*/ 24 h 55"/>
                <a:gd name="T24" fmla="*/ 56 w 58"/>
                <a:gd name="T25" fmla="*/ 41 h 55"/>
                <a:gd name="T26" fmla="*/ 50 w 58"/>
                <a:gd name="T27" fmla="*/ 53 h 55"/>
                <a:gd name="T28" fmla="*/ 37 w 58"/>
                <a:gd name="T29" fmla="*/ 53 h 55"/>
                <a:gd name="T30" fmla="*/ 33 w 58"/>
                <a:gd name="T31" fmla="*/ 51 h 55"/>
                <a:gd name="T32" fmla="*/ 29 w 58"/>
                <a:gd name="T33" fmla="*/ 49 h 55"/>
                <a:gd name="T34" fmla="*/ 27 w 58"/>
                <a:gd name="T35" fmla="*/ 55 h 55"/>
                <a:gd name="T36" fmla="*/ 13 w 58"/>
                <a:gd name="T37" fmla="*/ 55 h 55"/>
                <a:gd name="T38" fmla="*/ 13 w 58"/>
                <a:gd name="T39" fmla="*/ 55 h 55"/>
                <a:gd name="T40" fmla="*/ 13 w 58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5">
                  <a:moveTo>
                    <a:pt x="13" y="55"/>
                  </a:moveTo>
                  <a:lnTo>
                    <a:pt x="13" y="41"/>
                  </a:lnTo>
                  <a:lnTo>
                    <a:pt x="2" y="35"/>
                  </a:lnTo>
                  <a:lnTo>
                    <a:pt x="0" y="24"/>
                  </a:lnTo>
                  <a:lnTo>
                    <a:pt x="10" y="14"/>
                  </a:lnTo>
                  <a:lnTo>
                    <a:pt x="12" y="3"/>
                  </a:lnTo>
                  <a:lnTo>
                    <a:pt x="19" y="0"/>
                  </a:lnTo>
                  <a:lnTo>
                    <a:pt x="50" y="2"/>
                  </a:lnTo>
                  <a:lnTo>
                    <a:pt x="58" y="3"/>
                  </a:lnTo>
                  <a:lnTo>
                    <a:pt x="58" y="9"/>
                  </a:lnTo>
                  <a:lnTo>
                    <a:pt x="54" y="11"/>
                  </a:lnTo>
                  <a:lnTo>
                    <a:pt x="51" y="24"/>
                  </a:lnTo>
                  <a:lnTo>
                    <a:pt x="56" y="41"/>
                  </a:lnTo>
                  <a:lnTo>
                    <a:pt x="50" y="53"/>
                  </a:lnTo>
                  <a:lnTo>
                    <a:pt x="37" y="53"/>
                  </a:lnTo>
                  <a:lnTo>
                    <a:pt x="33" y="51"/>
                  </a:lnTo>
                  <a:lnTo>
                    <a:pt x="29" y="49"/>
                  </a:lnTo>
                  <a:lnTo>
                    <a:pt x="27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Freeform 538">
              <a:extLst>
                <a:ext uri="{FF2B5EF4-FFF2-40B4-BE49-F238E27FC236}">
                  <a16:creationId xmlns:a16="http://schemas.microsoft.com/office/drawing/2014/main" id="{9415121F-C631-4CEE-8359-0EE6D2560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90" y="3933823"/>
              <a:ext cx="65088" cy="84137"/>
            </a:xfrm>
            <a:custGeom>
              <a:avLst/>
              <a:gdLst>
                <a:gd name="T0" fmla="*/ 0 w 41"/>
                <a:gd name="T1" fmla="*/ 49 h 53"/>
                <a:gd name="T2" fmla="*/ 5 w 41"/>
                <a:gd name="T3" fmla="*/ 38 h 53"/>
                <a:gd name="T4" fmla="*/ 0 w 41"/>
                <a:gd name="T5" fmla="*/ 21 h 53"/>
                <a:gd name="T6" fmla="*/ 4 w 41"/>
                <a:gd name="T7" fmla="*/ 8 h 53"/>
                <a:gd name="T8" fmla="*/ 7 w 41"/>
                <a:gd name="T9" fmla="*/ 5 h 53"/>
                <a:gd name="T10" fmla="*/ 7 w 41"/>
                <a:gd name="T11" fmla="*/ 0 h 53"/>
                <a:gd name="T12" fmla="*/ 19 w 41"/>
                <a:gd name="T13" fmla="*/ 3 h 53"/>
                <a:gd name="T14" fmla="*/ 24 w 41"/>
                <a:gd name="T15" fmla="*/ 5 h 53"/>
                <a:gd name="T16" fmla="*/ 41 w 41"/>
                <a:gd name="T17" fmla="*/ 19 h 53"/>
                <a:gd name="T18" fmla="*/ 37 w 41"/>
                <a:gd name="T19" fmla="*/ 30 h 53"/>
                <a:gd name="T20" fmla="*/ 30 w 41"/>
                <a:gd name="T21" fmla="*/ 45 h 53"/>
                <a:gd name="T22" fmla="*/ 24 w 41"/>
                <a:gd name="T23" fmla="*/ 53 h 53"/>
                <a:gd name="T24" fmla="*/ 7 w 41"/>
                <a:gd name="T25" fmla="*/ 51 h 53"/>
                <a:gd name="T26" fmla="*/ 0 w 41"/>
                <a:gd name="T27" fmla="*/ 49 h 53"/>
                <a:gd name="T28" fmla="*/ 0 w 41"/>
                <a:gd name="T29" fmla="*/ 49 h 53"/>
                <a:gd name="T30" fmla="*/ 0 w 41"/>
                <a:gd name="T31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53">
                  <a:moveTo>
                    <a:pt x="0" y="49"/>
                  </a:moveTo>
                  <a:lnTo>
                    <a:pt x="5" y="38"/>
                  </a:lnTo>
                  <a:lnTo>
                    <a:pt x="0" y="21"/>
                  </a:lnTo>
                  <a:lnTo>
                    <a:pt x="4" y="8"/>
                  </a:lnTo>
                  <a:lnTo>
                    <a:pt x="7" y="5"/>
                  </a:lnTo>
                  <a:lnTo>
                    <a:pt x="7" y="0"/>
                  </a:lnTo>
                  <a:lnTo>
                    <a:pt x="19" y="3"/>
                  </a:lnTo>
                  <a:lnTo>
                    <a:pt x="24" y="5"/>
                  </a:lnTo>
                  <a:lnTo>
                    <a:pt x="41" y="19"/>
                  </a:lnTo>
                  <a:lnTo>
                    <a:pt x="37" y="30"/>
                  </a:lnTo>
                  <a:lnTo>
                    <a:pt x="30" y="45"/>
                  </a:lnTo>
                  <a:lnTo>
                    <a:pt x="24" y="53"/>
                  </a:lnTo>
                  <a:lnTo>
                    <a:pt x="7" y="5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539">
              <a:extLst>
                <a:ext uri="{FF2B5EF4-FFF2-40B4-BE49-F238E27FC236}">
                  <a16:creationId xmlns:a16="http://schemas.microsoft.com/office/drawing/2014/main" id="{2781DA19-3C83-49BE-B6F5-B36777CF0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9" y="4065586"/>
              <a:ext cx="284163" cy="425450"/>
            </a:xfrm>
            <a:custGeom>
              <a:avLst/>
              <a:gdLst>
                <a:gd name="T0" fmla="*/ 0 w 179"/>
                <a:gd name="T1" fmla="*/ 59 h 268"/>
                <a:gd name="T2" fmla="*/ 0 w 179"/>
                <a:gd name="T3" fmla="*/ 74 h 268"/>
                <a:gd name="T4" fmla="*/ 4 w 179"/>
                <a:gd name="T5" fmla="*/ 82 h 268"/>
                <a:gd name="T6" fmla="*/ 6 w 179"/>
                <a:gd name="T7" fmla="*/ 91 h 268"/>
                <a:gd name="T8" fmla="*/ 25 w 179"/>
                <a:gd name="T9" fmla="*/ 113 h 268"/>
                <a:gd name="T10" fmla="*/ 40 w 179"/>
                <a:gd name="T11" fmla="*/ 145 h 268"/>
                <a:gd name="T12" fmla="*/ 51 w 179"/>
                <a:gd name="T13" fmla="*/ 168 h 268"/>
                <a:gd name="T14" fmla="*/ 57 w 179"/>
                <a:gd name="T15" fmla="*/ 182 h 268"/>
                <a:gd name="T16" fmla="*/ 66 w 179"/>
                <a:gd name="T17" fmla="*/ 199 h 268"/>
                <a:gd name="T18" fmla="*/ 79 w 179"/>
                <a:gd name="T19" fmla="*/ 217 h 268"/>
                <a:gd name="T20" fmla="*/ 96 w 179"/>
                <a:gd name="T21" fmla="*/ 232 h 268"/>
                <a:gd name="T22" fmla="*/ 121 w 179"/>
                <a:gd name="T23" fmla="*/ 248 h 268"/>
                <a:gd name="T24" fmla="*/ 154 w 179"/>
                <a:gd name="T25" fmla="*/ 268 h 268"/>
                <a:gd name="T26" fmla="*/ 171 w 179"/>
                <a:gd name="T27" fmla="*/ 240 h 268"/>
                <a:gd name="T28" fmla="*/ 175 w 179"/>
                <a:gd name="T29" fmla="*/ 209 h 268"/>
                <a:gd name="T30" fmla="*/ 179 w 179"/>
                <a:gd name="T31" fmla="*/ 186 h 268"/>
                <a:gd name="T32" fmla="*/ 166 w 179"/>
                <a:gd name="T33" fmla="*/ 161 h 268"/>
                <a:gd name="T34" fmla="*/ 150 w 179"/>
                <a:gd name="T35" fmla="*/ 140 h 268"/>
                <a:gd name="T36" fmla="*/ 121 w 179"/>
                <a:gd name="T37" fmla="*/ 140 h 268"/>
                <a:gd name="T38" fmla="*/ 112 w 179"/>
                <a:gd name="T39" fmla="*/ 122 h 268"/>
                <a:gd name="T40" fmla="*/ 109 w 179"/>
                <a:gd name="T41" fmla="*/ 91 h 268"/>
                <a:gd name="T42" fmla="*/ 131 w 179"/>
                <a:gd name="T43" fmla="*/ 68 h 268"/>
                <a:gd name="T44" fmla="*/ 160 w 179"/>
                <a:gd name="T45" fmla="*/ 61 h 268"/>
                <a:gd name="T46" fmla="*/ 150 w 179"/>
                <a:gd name="T47" fmla="*/ 52 h 268"/>
                <a:gd name="T48" fmla="*/ 140 w 179"/>
                <a:gd name="T49" fmla="*/ 30 h 268"/>
                <a:gd name="T50" fmla="*/ 88 w 179"/>
                <a:gd name="T51" fmla="*/ 2 h 268"/>
                <a:gd name="T52" fmla="*/ 69 w 179"/>
                <a:gd name="T53" fmla="*/ 3 h 268"/>
                <a:gd name="T54" fmla="*/ 81 w 179"/>
                <a:gd name="T55" fmla="*/ 18 h 268"/>
                <a:gd name="T56" fmla="*/ 52 w 179"/>
                <a:gd name="T57" fmla="*/ 39 h 268"/>
                <a:gd name="T58" fmla="*/ 34 w 179"/>
                <a:gd name="T59" fmla="*/ 68 h 268"/>
                <a:gd name="T60" fmla="*/ 22 w 179"/>
                <a:gd name="T61" fmla="*/ 61 h 268"/>
                <a:gd name="T62" fmla="*/ 6 w 179"/>
                <a:gd name="T63" fmla="*/ 55 h 268"/>
                <a:gd name="T64" fmla="*/ 6 w 179"/>
                <a:gd name="T65" fmla="*/ 55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8">
                  <a:moveTo>
                    <a:pt x="6" y="55"/>
                  </a:moveTo>
                  <a:lnTo>
                    <a:pt x="0" y="59"/>
                  </a:lnTo>
                  <a:lnTo>
                    <a:pt x="2" y="68"/>
                  </a:lnTo>
                  <a:lnTo>
                    <a:pt x="0" y="74"/>
                  </a:lnTo>
                  <a:lnTo>
                    <a:pt x="4" y="78"/>
                  </a:lnTo>
                  <a:lnTo>
                    <a:pt x="4" y="82"/>
                  </a:lnTo>
                  <a:lnTo>
                    <a:pt x="0" y="84"/>
                  </a:lnTo>
                  <a:lnTo>
                    <a:pt x="6" y="91"/>
                  </a:lnTo>
                  <a:lnTo>
                    <a:pt x="16" y="93"/>
                  </a:lnTo>
                  <a:lnTo>
                    <a:pt x="25" y="113"/>
                  </a:lnTo>
                  <a:lnTo>
                    <a:pt x="34" y="124"/>
                  </a:lnTo>
                  <a:lnTo>
                    <a:pt x="40" y="145"/>
                  </a:lnTo>
                  <a:lnTo>
                    <a:pt x="48" y="161"/>
                  </a:lnTo>
                  <a:lnTo>
                    <a:pt x="51" y="168"/>
                  </a:lnTo>
                  <a:lnTo>
                    <a:pt x="57" y="174"/>
                  </a:lnTo>
                  <a:lnTo>
                    <a:pt x="57" y="182"/>
                  </a:lnTo>
                  <a:lnTo>
                    <a:pt x="67" y="192"/>
                  </a:lnTo>
                  <a:lnTo>
                    <a:pt x="66" y="199"/>
                  </a:lnTo>
                  <a:lnTo>
                    <a:pt x="69" y="213"/>
                  </a:lnTo>
                  <a:lnTo>
                    <a:pt x="79" y="217"/>
                  </a:lnTo>
                  <a:lnTo>
                    <a:pt x="83" y="221"/>
                  </a:lnTo>
                  <a:lnTo>
                    <a:pt x="96" y="232"/>
                  </a:lnTo>
                  <a:lnTo>
                    <a:pt x="108" y="232"/>
                  </a:lnTo>
                  <a:lnTo>
                    <a:pt x="121" y="248"/>
                  </a:lnTo>
                  <a:lnTo>
                    <a:pt x="131" y="249"/>
                  </a:lnTo>
                  <a:lnTo>
                    <a:pt x="154" y="268"/>
                  </a:lnTo>
                  <a:lnTo>
                    <a:pt x="164" y="257"/>
                  </a:lnTo>
                  <a:lnTo>
                    <a:pt x="171" y="240"/>
                  </a:lnTo>
                  <a:lnTo>
                    <a:pt x="166" y="213"/>
                  </a:lnTo>
                  <a:lnTo>
                    <a:pt x="175" y="209"/>
                  </a:lnTo>
                  <a:lnTo>
                    <a:pt x="171" y="188"/>
                  </a:lnTo>
                  <a:lnTo>
                    <a:pt x="179" y="186"/>
                  </a:lnTo>
                  <a:lnTo>
                    <a:pt x="179" y="180"/>
                  </a:lnTo>
                  <a:lnTo>
                    <a:pt x="166" y="161"/>
                  </a:lnTo>
                  <a:lnTo>
                    <a:pt x="152" y="157"/>
                  </a:lnTo>
                  <a:lnTo>
                    <a:pt x="150" y="140"/>
                  </a:lnTo>
                  <a:lnTo>
                    <a:pt x="148" y="138"/>
                  </a:lnTo>
                  <a:lnTo>
                    <a:pt x="121" y="140"/>
                  </a:lnTo>
                  <a:lnTo>
                    <a:pt x="112" y="130"/>
                  </a:lnTo>
                  <a:lnTo>
                    <a:pt x="112" y="122"/>
                  </a:lnTo>
                  <a:lnTo>
                    <a:pt x="104" y="103"/>
                  </a:lnTo>
                  <a:lnTo>
                    <a:pt x="109" y="91"/>
                  </a:lnTo>
                  <a:lnTo>
                    <a:pt x="107" y="80"/>
                  </a:lnTo>
                  <a:lnTo>
                    <a:pt x="131" y="68"/>
                  </a:lnTo>
                  <a:lnTo>
                    <a:pt x="148" y="63"/>
                  </a:lnTo>
                  <a:lnTo>
                    <a:pt x="160" y="61"/>
                  </a:lnTo>
                  <a:lnTo>
                    <a:pt x="159" y="51"/>
                  </a:lnTo>
                  <a:lnTo>
                    <a:pt x="150" y="52"/>
                  </a:lnTo>
                  <a:lnTo>
                    <a:pt x="154" y="38"/>
                  </a:lnTo>
                  <a:lnTo>
                    <a:pt x="140" y="30"/>
                  </a:lnTo>
                  <a:lnTo>
                    <a:pt x="111" y="32"/>
                  </a:lnTo>
                  <a:lnTo>
                    <a:pt x="88" y="2"/>
                  </a:lnTo>
                  <a:lnTo>
                    <a:pt x="75" y="0"/>
                  </a:lnTo>
                  <a:lnTo>
                    <a:pt x="69" y="3"/>
                  </a:lnTo>
                  <a:lnTo>
                    <a:pt x="83" y="10"/>
                  </a:lnTo>
                  <a:lnTo>
                    <a:pt x="81" y="18"/>
                  </a:lnTo>
                  <a:lnTo>
                    <a:pt x="67" y="32"/>
                  </a:lnTo>
                  <a:lnTo>
                    <a:pt x="52" y="39"/>
                  </a:lnTo>
                  <a:lnTo>
                    <a:pt x="33" y="59"/>
                  </a:lnTo>
                  <a:lnTo>
                    <a:pt x="34" y="68"/>
                  </a:lnTo>
                  <a:lnTo>
                    <a:pt x="27" y="68"/>
                  </a:lnTo>
                  <a:lnTo>
                    <a:pt x="22" y="61"/>
                  </a:lnTo>
                  <a:lnTo>
                    <a:pt x="8" y="61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540">
              <a:extLst>
                <a:ext uri="{FF2B5EF4-FFF2-40B4-BE49-F238E27FC236}">
                  <a16:creationId xmlns:a16="http://schemas.microsoft.com/office/drawing/2014/main" id="{F79EE078-544B-4CA7-91C7-DB5C7C51A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164" y="4060824"/>
              <a:ext cx="15875" cy="28575"/>
            </a:xfrm>
            <a:custGeom>
              <a:avLst/>
              <a:gdLst>
                <a:gd name="T0" fmla="*/ 0 w 10"/>
                <a:gd name="T1" fmla="*/ 2 h 18"/>
                <a:gd name="T2" fmla="*/ 2 w 10"/>
                <a:gd name="T3" fmla="*/ 0 h 18"/>
                <a:gd name="T4" fmla="*/ 10 w 10"/>
                <a:gd name="T5" fmla="*/ 4 h 18"/>
                <a:gd name="T6" fmla="*/ 10 w 10"/>
                <a:gd name="T7" fmla="*/ 12 h 18"/>
                <a:gd name="T8" fmla="*/ 0 w 10"/>
                <a:gd name="T9" fmla="*/ 18 h 18"/>
                <a:gd name="T10" fmla="*/ 2 w 10"/>
                <a:gd name="T11" fmla="*/ 8 h 18"/>
                <a:gd name="T12" fmla="*/ 0 w 10"/>
                <a:gd name="T13" fmla="*/ 2 h 18"/>
                <a:gd name="T14" fmla="*/ 0 w 10"/>
                <a:gd name="T15" fmla="*/ 2 h 18"/>
                <a:gd name="T16" fmla="*/ 0 w 10"/>
                <a:gd name="T1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">
                  <a:moveTo>
                    <a:pt x="0" y="2"/>
                  </a:moveTo>
                  <a:lnTo>
                    <a:pt x="2" y="0"/>
                  </a:lnTo>
                  <a:lnTo>
                    <a:pt x="10" y="4"/>
                  </a:lnTo>
                  <a:lnTo>
                    <a:pt x="10" y="12"/>
                  </a:lnTo>
                  <a:lnTo>
                    <a:pt x="0" y="18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Freeform 541">
              <a:extLst>
                <a:ext uri="{FF2B5EF4-FFF2-40B4-BE49-F238E27FC236}">
                  <a16:creationId xmlns:a16="http://schemas.microsoft.com/office/drawing/2014/main" id="{8AB82B88-1EBE-463C-B9E3-C315755A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7" y="4070349"/>
              <a:ext cx="11113" cy="9525"/>
            </a:xfrm>
            <a:custGeom>
              <a:avLst/>
              <a:gdLst>
                <a:gd name="T0" fmla="*/ 0 w 7"/>
                <a:gd name="T1" fmla="*/ 4 h 6"/>
                <a:gd name="T2" fmla="*/ 4 w 7"/>
                <a:gd name="T3" fmla="*/ 0 h 6"/>
                <a:gd name="T4" fmla="*/ 7 w 7"/>
                <a:gd name="T5" fmla="*/ 4 h 6"/>
                <a:gd name="T6" fmla="*/ 2 w 7"/>
                <a:gd name="T7" fmla="*/ 6 h 6"/>
                <a:gd name="T8" fmla="*/ 0 w 7"/>
                <a:gd name="T9" fmla="*/ 4 h 6"/>
                <a:gd name="T10" fmla="*/ 0 w 7"/>
                <a:gd name="T11" fmla="*/ 4 h 6"/>
                <a:gd name="T12" fmla="*/ 0 w 7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lnTo>
                    <a:pt x="4" y="0"/>
                  </a:lnTo>
                  <a:lnTo>
                    <a:pt x="7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542">
              <a:extLst>
                <a:ext uri="{FF2B5EF4-FFF2-40B4-BE49-F238E27FC236}">
                  <a16:creationId xmlns:a16="http://schemas.microsoft.com/office/drawing/2014/main" id="{29389440-A22E-4033-8EDE-60C9DB7B1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115" y="4040187"/>
              <a:ext cx="120650" cy="133350"/>
            </a:xfrm>
            <a:custGeom>
              <a:avLst/>
              <a:gdLst>
                <a:gd name="T0" fmla="*/ 76 w 76"/>
                <a:gd name="T1" fmla="*/ 26 h 84"/>
                <a:gd name="T2" fmla="*/ 74 w 76"/>
                <a:gd name="T3" fmla="*/ 34 h 84"/>
                <a:gd name="T4" fmla="*/ 61 w 76"/>
                <a:gd name="T5" fmla="*/ 48 h 84"/>
                <a:gd name="T6" fmla="*/ 46 w 76"/>
                <a:gd name="T7" fmla="*/ 55 h 84"/>
                <a:gd name="T8" fmla="*/ 27 w 76"/>
                <a:gd name="T9" fmla="*/ 75 h 84"/>
                <a:gd name="T10" fmla="*/ 28 w 76"/>
                <a:gd name="T11" fmla="*/ 84 h 84"/>
                <a:gd name="T12" fmla="*/ 22 w 76"/>
                <a:gd name="T13" fmla="*/ 84 h 84"/>
                <a:gd name="T14" fmla="*/ 16 w 76"/>
                <a:gd name="T15" fmla="*/ 77 h 84"/>
                <a:gd name="T16" fmla="*/ 2 w 76"/>
                <a:gd name="T17" fmla="*/ 77 h 84"/>
                <a:gd name="T18" fmla="*/ 0 w 76"/>
                <a:gd name="T19" fmla="*/ 71 h 84"/>
                <a:gd name="T20" fmla="*/ 0 w 76"/>
                <a:gd name="T21" fmla="*/ 67 h 84"/>
                <a:gd name="T22" fmla="*/ 8 w 76"/>
                <a:gd name="T23" fmla="*/ 65 h 84"/>
                <a:gd name="T24" fmla="*/ 16 w 76"/>
                <a:gd name="T25" fmla="*/ 63 h 84"/>
                <a:gd name="T26" fmla="*/ 18 w 76"/>
                <a:gd name="T27" fmla="*/ 56 h 84"/>
                <a:gd name="T28" fmla="*/ 16 w 76"/>
                <a:gd name="T29" fmla="*/ 50 h 84"/>
                <a:gd name="T30" fmla="*/ 12 w 76"/>
                <a:gd name="T31" fmla="*/ 54 h 84"/>
                <a:gd name="T32" fmla="*/ 6 w 76"/>
                <a:gd name="T33" fmla="*/ 54 h 84"/>
                <a:gd name="T34" fmla="*/ 0 w 76"/>
                <a:gd name="T35" fmla="*/ 46 h 84"/>
                <a:gd name="T36" fmla="*/ 0 w 76"/>
                <a:gd name="T37" fmla="*/ 27 h 84"/>
                <a:gd name="T38" fmla="*/ 8 w 76"/>
                <a:gd name="T39" fmla="*/ 21 h 84"/>
                <a:gd name="T40" fmla="*/ 8 w 76"/>
                <a:gd name="T41" fmla="*/ 4 h 84"/>
                <a:gd name="T42" fmla="*/ 13 w 76"/>
                <a:gd name="T43" fmla="*/ 2 h 84"/>
                <a:gd name="T44" fmla="*/ 19 w 76"/>
                <a:gd name="T45" fmla="*/ 0 h 84"/>
                <a:gd name="T46" fmla="*/ 25 w 76"/>
                <a:gd name="T47" fmla="*/ 0 h 84"/>
                <a:gd name="T48" fmla="*/ 37 w 76"/>
                <a:gd name="T49" fmla="*/ 6 h 84"/>
                <a:gd name="T50" fmla="*/ 37 w 76"/>
                <a:gd name="T51" fmla="*/ 13 h 84"/>
                <a:gd name="T52" fmla="*/ 40 w 76"/>
                <a:gd name="T53" fmla="*/ 17 h 84"/>
                <a:gd name="T54" fmla="*/ 45 w 76"/>
                <a:gd name="T55" fmla="*/ 15 h 84"/>
                <a:gd name="T56" fmla="*/ 57 w 76"/>
                <a:gd name="T57" fmla="*/ 15 h 84"/>
                <a:gd name="T58" fmla="*/ 63 w 76"/>
                <a:gd name="T59" fmla="*/ 19 h 84"/>
                <a:gd name="T60" fmla="*/ 76 w 76"/>
                <a:gd name="T61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84">
                  <a:moveTo>
                    <a:pt x="76" y="26"/>
                  </a:moveTo>
                  <a:lnTo>
                    <a:pt x="74" y="34"/>
                  </a:lnTo>
                  <a:lnTo>
                    <a:pt x="61" y="48"/>
                  </a:lnTo>
                  <a:lnTo>
                    <a:pt x="46" y="55"/>
                  </a:lnTo>
                  <a:lnTo>
                    <a:pt x="27" y="75"/>
                  </a:lnTo>
                  <a:lnTo>
                    <a:pt x="28" y="84"/>
                  </a:lnTo>
                  <a:lnTo>
                    <a:pt x="22" y="84"/>
                  </a:lnTo>
                  <a:lnTo>
                    <a:pt x="16" y="77"/>
                  </a:lnTo>
                  <a:lnTo>
                    <a:pt x="2" y="77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8" y="65"/>
                  </a:lnTo>
                  <a:lnTo>
                    <a:pt x="16" y="63"/>
                  </a:lnTo>
                  <a:lnTo>
                    <a:pt x="18" y="56"/>
                  </a:lnTo>
                  <a:lnTo>
                    <a:pt x="16" y="50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8" y="21"/>
                  </a:lnTo>
                  <a:lnTo>
                    <a:pt x="8" y="4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7" y="6"/>
                  </a:lnTo>
                  <a:lnTo>
                    <a:pt x="37" y="13"/>
                  </a:lnTo>
                  <a:lnTo>
                    <a:pt x="40" y="17"/>
                  </a:lnTo>
                  <a:lnTo>
                    <a:pt x="45" y="15"/>
                  </a:lnTo>
                  <a:lnTo>
                    <a:pt x="57" y="15"/>
                  </a:lnTo>
                  <a:lnTo>
                    <a:pt x="63" y="19"/>
                  </a:lnTo>
                  <a:lnTo>
                    <a:pt x="76" y="2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543">
              <a:extLst>
                <a:ext uri="{FF2B5EF4-FFF2-40B4-BE49-F238E27FC236}">
                  <a16:creationId xmlns:a16="http://schemas.microsoft.com/office/drawing/2014/main" id="{AB87612E-67D6-4BB4-B893-5807E6703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939" y="3648074"/>
              <a:ext cx="107950" cy="100012"/>
            </a:xfrm>
            <a:custGeom>
              <a:avLst/>
              <a:gdLst>
                <a:gd name="T0" fmla="*/ 33 w 68"/>
                <a:gd name="T1" fmla="*/ 63 h 63"/>
                <a:gd name="T2" fmla="*/ 6 w 68"/>
                <a:gd name="T3" fmla="*/ 58 h 63"/>
                <a:gd name="T4" fmla="*/ 0 w 68"/>
                <a:gd name="T5" fmla="*/ 52 h 63"/>
                <a:gd name="T6" fmla="*/ 4 w 68"/>
                <a:gd name="T7" fmla="*/ 32 h 63"/>
                <a:gd name="T8" fmla="*/ 25 w 68"/>
                <a:gd name="T9" fmla="*/ 31 h 63"/>
                <a:gd name="T10" fmla="*/ 31 w 68"/>
                <a:gd name="T11" fmla="*/ 28 h 63"/>
                <a:gd name="T12" fmla="*/ 31 w 68"/>
                <a:gd name="T13" fmla="*/ 23 h 63"/>
                <a:gd name="T14" fmla="*/ 20 w 68"/>
                <a:gd name="T15" fmla="*/ 13 h 63"/>
                <a:gd name="T16" fmla="*/ 26 w 68"/>
                <a:gd name="T17" fmla="*/ 9 h 63"/>
                <a:gd name="T18" fmla="*/ 25 w 68"/>
                <a:gd name="T19" fmla="*/ 0 h 63"/>
                <a:gd name="T20" fmla="*/ 41 w 68"/>
                <a:gd name="T21" fmla="*/ 0 h 63"/>
                <a:gd name="T22" fmla="*/ 49 w 68"/>
                <a:gd name="T23" fmla="*/ 3 h 63"/>
                <a:gd name="T24" fmla="*/ 45 w 68"/>
                <a:gd name="T25" fmla="*/ 27 h 63"/>
                <a:gd name="T26" fmla="*/ 53 w 68"/>
                <a:gd name="T27" fmla="*/ 31 h 63"/>
                <a:gd name="T28" fmla="*/ 68 w 68"/>
                <a:gd name="T29" fmla="*/ 35 h 63"/>
                <a:gd name="T30" fmla="*/ 64 w 68"/>
                <a:gd name="T31" fmla="*/ 36 h 63"/>
                <a:gd name="T32" fmla="*/ 60 w 68"/>
                <a:gd name="T33" fmla="*/ 42 h 63"/>
                <a:gd name="T34" fmla="*/ 39 w 68"/>
                <a:gd name="T35" fmla="*/ 56 h 63"/>
                <a:gd name="T36" fmla="*/ 33 w 68"/>
                <a:gd name="T37" fmla="*/ 63 h 63"/>
                <a:gd name="T38" fmla="*/ 33 w 68"/>
                <a:gd name="T39" fmla="*/ 63 h 63"/>
                <a:gd name="T40" fmla="*/ 33 w 68"/>
                <a:gd name="T4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63">
                  <a:moveTo>
                    <a:pt x="33" y="63"/>
                  </a:moveTo>
                  <a:lnTo>
                    <a:pt x="6" y="58"/>
                  </a:lnTo>
                  <a:lnTo>
                    <a:pt x="0" y="52"/>
                  </a:lnTo>
                  <a:lnTo>
                    <a:pt x="4" y="32"/>
                  </a:lnTo>
                  <a:lnTo>
                    <a:pt x="25" y="31"/>
                  </a:lnTo>
                  <a:lnTo>
                    <a:pt x="31" y="28"/>
                  </a:lnTo>
                  <a:lnTo>
                    <a:pt x="31" y="23"/>
                  </a:lnTo>
                  <a:lnTo>
                    <a:pt x="20" y="13"/>
                  </a:lnTo>
                  <a:lnTo>
                    <a:pt x="26" y="9"/>
                  </a:lnTo>
                  <a:lnTo>
                    <a:pt x="25" y="0"/>
                  </a:lnTo>
                  <a:lnTo>
                    <a:pt x="41" y="0"/>
                  </a:lnTo>
                  <a:lnTo>
                    <a:pt x="49" y="3"/>
                  </a:lnTo>
                  <a:lnTo>
                    <a:pt x="45" y="27"/>
                  </a:lnTo>
                  <a:lnTo>
                    <a:pt x="53" y="31"/>
                  </a:lnTo>
                  <a:lnTo>
                    <a:pt x="68" y="35"/>
                  </a:lnTo>
                  <a:lnTo>
                    <a:pt x="64" y="36"/>
                  </a:lnTo>
                  <a:lnTo>
                    <a:pt x="60" y="42"/>
                  </a:lnTo>
                  <a:lnTo>
                    <a:pt x="39" y="56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Freeform 544">
              <a:extLst>
                <a:ext uri="{FF2B5EF4-FFF2-40B4-BE49-F238E27FC236}">
                  <a16:creationId xmlns:a16="http://schemas.microsoft.com/office/drawing/2014/main" id="{9D1D0C0E-308A-4848-A8CE-0AF35A484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852" y="3697287"/>
              <a:ext cx="146050" cy="71437"/>
            </a:xfrm>
            <a:custGeom>
              <a:avLst/>
              <a:gdLst>
                <a:gd name="T0" fmla="*/ 31 w 92"/>
                <a:gd name="T1" fmla="*/ 41 h 45"/>
                <a:gd name="T2" fmla="*/ 31 w 92"/>
                <a:gd name="T3" fmla="*/ 43 h 45"/>
                <a:gd name="T4" fmla="*/ 36 w 92"/>
                <a:gd name="T5" fmla="*/ 45 h 45"/>
                <a:gd name="T6" fmla="*/ 42 w 92"/>
                <a:gd name="T7" fmla="*/ 41 h 45"/>
                <a:gd name="T8" fmla="*/ 40 w 92"/>
                <a:gd name="T9" fmla="*/ 34 h 45"/>
                <a:gd name="T10" fmla="*/ 54 w 92"/>
                <a:gd name="T11" fmla="*/ 28 h 45"/>
                <a:gd name="T12" fmla="*/ 60 w 92"/>
                <a:gd name="T13" fmla="*/ 28 h 45"/>
                <a:gd name="T14" fmla="*/ 69 w 92"/>
                <a:gd name="T15" fmla="*/ 18 h 45"/>
                <a:gd name="T16" fmla="*/ 81 w 92"/>
                <a:gd name="T17" fmla="*/ 16 h 45"/>
                <a:gd name="T18" fmla="*/ 92 w 92"/>
                <a:gd name="T19" fmla="*/ 14 h 45"/>
                <a:gd name="T20" fmla="*/ 87 w 92"/>
                <a:gd name="T21" fmla="*/ 10 h 45"/>
                <a:gd name="T22" fmla="*/ 77 w 92"/>
                <a:gd name="T23" fmla="*/ 0 h 45"/>
                <a:gd name="T24" fmla="*/ 52 w 92"/>
                <a:gd name="T25" fmla="*/ 2 h 45"/>
                <a:gd name="T26" fmla="*/ 25 w 92"/>
                <a:gd name="T27" fmla="*/ 4 h 45"/>
                <a:gd name="T28" fmla="*/ 25 w 92"/>
                <a:gd name="T29" fmla="*/ 4 h 45"/>
                <a:gd name="T30" fmla="*/ 21 w 92"/>
                <a:gd name="T31" fmla="*/ 11 h 45"/>
                <a:gd name="T32" fmla="*/ 0 w 92"/>
                <a:gd name="T33" fmla="*/ 24 h 45"/>
                <a:gd name="T34" fmla="*/ 17 w 92"/>
                <a:gd name="T35" fmla="*/ 30 h 45"/>
                <a:gd name="T36" fmla="*/ 27 w 92"/>
                <a:gd name="T37" fmla="*/ 39 h 45"/>
                <a:gd name="T38" fmla="*/ 31 w 92"/>
                <a:gd name="T39" fmla="*/ 41 h 45"/>
                <a:gd name="T40" fmla="*/ 31 w 92"/>
                <a:gd name="T41" fmla="*/ 41 h 45"/>
                <a:gd name="T42" fmla="*/ 31 w 92"/>
                <a:gd name="T4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45">
                  <a:moveTo>
                    <a:pt x="31" y="41"/>
                  </a:moveTo>
                  <a:lnTo>
                    <a:pt x="31" y="43"/>
                  </a:lnTo>
                  <a:lnTo>
                    <a:pt x="36" y="45"/>
                  </a:lnTo>
                  <a:lnTo>
                    <a:pt x="42" y="41"/>
                  </a:lnTo>
                  <a:lnTo>
                    <a:pt x="40" y="34"/>
                  </a:lnTo>
                  <a:lnTo>
                    <a:pt x="54" y="28"/>
                  </a:lnTo>
                  <a:lnTo>
                    <a:pt x="60" y="28"/>
                  </a:lnTo>
                  <a:lnTo>
                    <a:pt x="69" y="18"/>
                  </a:lnTo>
                  <a:lnTo>
                    <a:pt x="81" y="16"/>
                  </a:lnTo>
                  <a:lnTo>
                    <a:pt x="92" y="14"/>
                  </a:lnTo>
                  <a:lnTo>
                    <a:pt x="87" y="10"/>
                  </a:lnTo>
                  <a:lnTo>
                    <a:pt x="77" y="0"/>
                  </a:lnTo>
                  <a:lnTo>
                    <a:pt x="52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1" y="11"/>
                  </a:lnTo>
                  <a:lnTo>
                    <a:pt x="0" y="24"/>
                  </a:lnTo>
                  <a:lnTo>
                    <a:pt x="17" y="30"/>
                  </a:lnTo>
                  <a:lnTo>
                    <a:pt x="27" y="39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545">
              <a:extLst>
                <a:ext uri="{FF2B5EF4-FFF2-40B4-BE49-F238E27FC236}">
                  <a16:creationId xmlns:a16="http://schemas.microsoft.com/office/drawing/2014/main" id="{25AB8FE1-9F58-4EA0-8139-8BCDA2A06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064" y="3719512"/>
              <a:ext cx="96838" cy="101600"/>
            </a:xfrm>
            <a:custGeom>
              <a:avLst/>
              <a:gdLst>
                <a:gd name="T0" fmla="*/ 61 w 61"/>
                <a:gd name="T1" fmla="*/ 0 h 64"/>
                <a:gd name="T2" fmla="*/ 50 w 61"/>
                <a:gd name="T3" fmla="*/ 2 h 64"/>
                <a:gd name="T4" fmla="*/ 38 w 61"/>
                <a:gd name="T5" fmla="*/ 4 h 64"/>
                <a:gd name="T6" fmla="*/ 29 w 61"/>
                <a:gd name="T7" fmla="*/ 14 h 64"/>
                <a:gd name="T8" fmla="*/ 23 w 61"/>
                <a:gd name="T9" fmla="*/ 14 h 64"/>
                <a:gd name="T10" fmla="*/ 9 w 61"/>
                <a:gd name="T11" fmla="*/ 20 h 64"/>
                <a:gd name="T12" fmla="*/ 11 w 61"/>
                <a:gd name="T13" fmla="*/ 27 h 64"/>
                <a:gd name="T14" fmla="*/ 6 w 61"/>
                <a:gd name="T15" fmla="*/ 31 h 64"/>
                <a:gd name="T16" fmla="*/ 0 w 61"/>
                <a:gd name="T17" fmla="*/ 30 h 64"/>
                <a:gd name="T18" fmla="*/ 0 w 61"/>
                <a:gd name="T19" fmla="*/ 34 h 64"/>
                <a:gd name="T20" fmla="*/ 7 w 61"/>
                <a:gd name="T21" fmla="*/ 38 h 64"/>
                <a:gd name="T22" fmla="*/ 17 w 61"/>
                <a:gd name="T23" fmla="*/ 49 h 64"/>
                <a:gd name="T24" fmla="*/ 25 w 61"/>
                <a:gd name="T25" fmla="*/ 61 h 64"/>
                <a:gd name="T26" fmla="*/ 40 w 61"/>
                <a:gd name="T27" fmla="*/ 60 h 64"/>
                <a:gd name="T28" fmla="*/ 57 w 61"/>
                <a:gd name="T29" fmla="*/ 64 h 64"/>
                <a:gd name="T30" fmla="*/ 57 w 61"/>
                <a:gd name="T31" fmla="*/ 64 h 64"/>
                <a:gd name="T32" fmla="*/ 58 w 61"/>
                <a:gd name="T33" fmla="*/ 55 h 64"/>
                <a:gd name="T34" fmla="*/ 56 w 61"/>
                <a:gd name="T35" fmla="*/ 42 h 64"/>
                <a:gd name="T36" fmla="*/ 58 w 61"/>
                <a:gd name="T37" fmla="*/ 30 h 64"/>
                <a:gd name="T38" fmla="*/ 61 w 61"/>
                <a:gd name="T39" fmla="*/ 14 h 64"/>
                <a:gd name="T40" fmla="*/ 61 w 61"/>
                <a:gd name="T41" fmla="*/ 1 h 64"/>
                <a:gd name="T42" fmla="*/ 61 w 61"/>
                <a:gd name="T43" fmla="*/ 1 h 64"/>
                <a:gd name="T44" fmla="*/ 61 w 61"/>
                <a:gd name="T4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64">
                  <a:moveTo>
                    <a:pt x="61" y="0"/>
                  </a:moveTo>
                  <a:lnTo>
                    <a:pt x="50" y="2"/>
                  </a:lnTo>
                  <a:lnTo>
                    <a:pt x="38" y="4"/>
                  </a:lnTo>
                  <a:lnTo>
                    <a:pt x="29" y="14"/>
                  </a:lnTo>
                  <a:lnTo>
                    <a:pt x="23" y="14"/>
                  </a:lnTo>
                  <a:lnTo>
                    <a:pt x="9" y="20"/>
                  </a:lnTo>
                  <a:lnTo>
                    <a:pt x="11" y="27"/>
                  </a:lnTo>
                  <a:lnTo>
                    <a:pt x="6" y="31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7" y="38"/>
                  </a:lnTo>
                  <a:lnTo>
                    <a:pt x="17" y="49"/>
                  </a:lnTo>
                  <a:lnTo>
                    <a:pt x="25" y="61"/>
                  </a:lnTo>
                  <a:lnTo>
                    <a:pt x="40" y="60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8" y="55"/>
                  </a:lnTo>
                  <a:lnTo>
                    <a:pt x="56" y="42"/>
                  </a:lnTo>
                  <a:lnTo>
                    <a:pt x="58" y="30"/>
                  </a:lnTo>
                  <a:lnTo>
                    <a:pt x="61" y="14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546">
              <a:extLst>
                <a:ext uri="{FF2B5EF4-FFF2-40B4-BE49-F238E27FC236}">
                  <a16:creationId xmlns:a16="http://schemas.microsoft.com/office/drawing/2014/main" id="{FCA9A631-7035-4683-A60B-EFB576ECD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327" y="3735387"/>
              <a:ext cx="52388" cy="30162"/>
            </a:xfrm>
            <a:custGeom>
              <a:avLst/>
              <a:gdLst>
                <a:gd name="T0" fmla="*/ 6 w 33"/>
                <a:gd name="T1" fmla="*/ 0 h 19"/>
                <a:gd name="T2" fmla="*/ 23 w 33"/>
                <a:gd name="T3" fmla="*/ 6 h 19"/>
                <a:gd name="T4" fmla="*/ 33 w 33"/>
                <a:gd name="T5" fmla="*/ 15 h 19"/>
                <a:gd name="T6" fmla="*/ 32 w 33"/>
                <a:gd name="T7" fmla="*/ 16 h 19"/>
                <a:gd name="T8" fmla="*/ 29 w 33"/>
                <a:gd name="T9" fmla="*/ 17 h 19"/>
                <a:gd name="T10" fmla="*/ 21 w 33"/>
                <a:gd name="T11" fmla="*/ 19 h 19"/>
                <a:gd name="T12" fmla="*/ 0 w 33"/>
                <a:gd name="T13" fmla="*/ 9 h 19"/>
                <a:gd name="T14" fmla="*/ 6 w 33"/>
                <a:gd name="T15" fmla="*/ 0 h 19"/>
                <a:gd name="T16" fmla="*/ 6 w 33"/>
                <a:gd name="T17" fmla="*/ 0 h 19"/>
                <a:gd name="T18" fmla="*/ 6 w 33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19">
                  <a:moveTo>
                    <a:pt x="6" y="0"/>
                  </a:moveTo>
                  <a:lnTo>
                    <a:pt x="23" y="6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29" y="17"/>
                  </a:lnTo>
                  <a:lnTo>
                    <a:pt x="21" y="19"/>
                  </a:lnTo>
                  <a:lnTo>
                    <a:pt x="0" y="9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547">
              <a:extLst>
                <a:ext uri="{FF2B5EF4-FFF2-40B4-BE49-F238E27FC236}">
                  <a16:creationId xmlns:a16="http://schemas.microsoft.com/office/drawing/2014/main" id="{6E87D5A7-892D-417B-9559-56E9CFAA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164" y="3814762"/>
              <a:ext cx="76200" cy="58737"/>
            </a:xfrm>
            <a:custGeom>
              <a:avLst/>
              <a:gdLst>
                <a:gd name="T0" fmla="*/ 16 w 48"/>
                <a:gd name="T1" fmla="*/ 0 h 37"/>
                <a:gd name="T2" fmla="*/ 25 w 48"/>
                <a:gd name="T3" fmla="*/ 2 h 37"/>
                <a:gd name="T4" fmla="*/ 33 w 48"/>
                <a:gd name="T5" fmla="*/ 4 h 37"/>
                <a:gd name="T6" fmla="*/ 48 w 48"/>
                <a:gd name="T7" fmla="*/ 18 h 37"/>
                <a:gd name="T8" fmla="*/ 48 w 48"/>
                <a:gd name="T9" fmla="*/ 23 h 37"/>
                <a:gd name="T10" fmla="*/ 45 w 48"/>
                <a:gd name="T11" fmla="*/ 29 h 37"/>
                <a:gd name="T12" fmla="*/ 45 w 48"/>
                <a:gd name="T13" fmla="*/ 37 h 37"/>
                <a:gd name="T14" fmla="*/ 39 w 48"/>
                <a:gd name="T15" fmla="*/ 37 h 37"/>
                <a:gd name="T16" fmla="*/ 29 w 48"/>
                <a:gd name="T17" fmla="*/ 27 h 37"/>
                <a:gd name="T18" fmla="*/ 23 w 48"/>
                <a:gd name="T19" fmla="*/ 18 h 37"/>
                <a:gd name="T20" fmla="*/ 16 w 48"/>
                <a:gd name="T21" fmla="*/ 14 h 37"/>
                <a:gd name="T22" fmla="*/ 12 w 48"/>
                <a:gd name="T23" fmla="*/ 16 h 37"/>
                <a:gd name="T24" fmla="*/ 2 w 48"/>
                <a:gd name="T25" fmla="*/ 10 h 37"/>
                <a:gd name="T26" fmla="*/ 0 w 48"/>
                <a:gd name="T27" fmla="*/ 1 h 37"/>
                <a:gd name="T28" fmla="*/ 16 w 48"/>
                <a:gd name="T2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7">
                  <a:moveTo>
                    <a:pt x="16" y="0"/>
                  </a:moveTo>
                  <a:lnTo>
                    <a:pt x="25" y="2"/>
                  </a:lnTo>
                  <a:lnTo>
                    <a:pt x="33" y="4"/>
                  </a:lnTo>
                  <a:lnTo>
                    <a:pt x="48" y="18"/>
                  </a:lnTo>
                  <a:lnTo>
                    <a:pt x="48" y="23"/>
                  </a:lnTo>
                  <a:lnTo>
                    <a:pt x="45" y="29"/>
                  </a:lnTo>
                  <a:lnTo>
                    <a:pt x="45" y="37"/>
                  </a:lnTo>
                  <a:lnTo>
                    <a:pt x="39" y="37"/>
                  </a:lnTo>
                  <a:lnTo>
                    <a:pt x="29" y="27"/>
                  </a:lnTo>
                  <a:lnTo>
                    <a:pt x="23" y="18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2" y="10"/>
                  </a:lnTo>
                  <a:lnTo>
                    <a:pt x="0" y="1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548">
              <a:extLst>
                <a:ext uri="{FF2B5EF4-FFF2-40B4-BE49-F238E27FC236}">
                  <a16:creationId xmlns:a16="http://schemas.microsoft.com/office/drawing/2014/main" id="{DDFFA8F4-2B68-4DCB-9A31-1D1673FE5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014" y="3851274"/>
              <a:ext cx="128588" cy="49212"/>
            </a:xfrm>
            <a:custGeom>
              <a:avLst/>
              <a:gdLst>
                <a:gd name="T0" fmla="*/ 81 w 81"/>
                <a:gd name="T1" fmla="*/ 19 h 31"/>
                <a:gd name="T2" fmla="*/ 76 w 81"/>
                <a:gd name="T3" fmla="*/ 27 h 31"/>
                <a:gd name="T4" fmla="*/ 69 w 81"/>
                <a:gd name="T5" fmla="*/ 29 h 31"/>
                <a:gd name="T6" fmla="*/ 63 w 81"/>
                <a:gd name="T7" fmla="*/ 23 h 31"/>
                <a:gd name="T8" fmla="*/ 58 w 81"/>
                <a:gd name="T9" fmla="*/ 12 h 31"/>
                <a:gd name="T10" fmla="*/ 51 w 81"/>
                <a:gd name="T11" fmla="*/ 8 h 31"/>
                <a:gd name="T12" fmla="*/ 43 w 81"/>
                <a:gd name="T13" fmla="*/ 10 h 31"/>
                <a:gd name="T14" fmla="*/ 36 w 81"/>
                <a:gd name="T15" fmla="*/ 14 h 31"/>
                <a:gd name="T16" fmla="*/ 34 w 81"/>
                <a:gd name="T17" fmla="*/ 17 h 31"/>
                <a:gd name="T18" fmla="*/ 37 w 81"/>
                <a:gd name="T19" fmla="*/ 25 h 31"/>
                <a:gd name="T20" fmla="*/ 28 w 81"/>
                <a:gd name="T21" fmla="*/ 31 h 31"/>
                <a:gd name="T22" fmla="*/ 22 w 81"/>
                <a:gd name="T23" fmla="*/ 27 h 31"/>
                <a:gd name="T24" fmla="*/ 14 w 81"/>
                <a:gd name="T25" fmla="*/ 23 h 31"/>
                <a:gd name="T26" fmla="*/ 12 w 81"/>
                <a:gd name="T27" fmla="*/ 19 h 31"/>
                <a:gd name="T28" fmla="*/ 0 w 81"/>
                <a:gd name="T29" fmla="*/ 14 h 31"/>
                <a:gd name="T30" fmla="*/ 0 w 81"/>
                <a:gd name="T31" fmla="*/ 6 h 31"/>
                <a:gd name="T32" fmla="*/ 4 w 81"/>
                <a:gd name="T33" fmla="*/ 0 h 31"/>
                <a:gd name="T34" fmla="*/ 16 w 81"/>
                <a:gd name="T35" fmla="*/ 8 h 31"/>
                <a:gd name="T36" fmla="*/ 22 w 81"/>
                <a:gd name="T37" fmla="*/ 10 h 31"/>
                <a:gd name="T38" fmla="*/ 36 w 81"/>
                <a:gd name="T39" fmla="*/ 4 h 31"/>
                <a:gd name="T40" fmla="*/ 43 w 81"/>
                <a:gd name="T41" fmla="*/ 0 h 31"/>
                <a:gd name="T42" fmla="*/ 55 w 81"/>
                <a:gd name="T43" fmla="*/ 2 h 31"/>
                <a:gd name="T44" fmla="*/ 64 w 81"/>
                <a:gd name="T45" fmla="*/ 8 h 31"/>
                <a:gd name="T46" fmla="*/ 72 w 81"/>
                <a:gd name="T47" fmla="*/ 17 h 31"/>
                <a:gd name="T48" fmla="*/ 81 w 81"/>
                <a:gd name="T49" fmla="*/ 19 h 31"/>
                <a:gd name="T50" fmla="*/ 81 w 81"/>
                <a:gd name="T51" fmla="*/ 19 h 31"/>
                <a:gd name="T52" fmla="*/ 81 w 81"/>
                <a:gd name="T53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" h="31">
                  <a:moveTo>
                    <a:pt x="81" y="19"/>
                  </a:moveTo>
                  <a:lnTo>
                    <a:pt x="76" y="27"/>
                  </a:lnTo>
                  <a:lnTo>
                    <a:pt x="69" y="29"/>
                  </a:lnTo>
                  <a:lnTo>
                    <a:pt x="63" y="23"/>
                  </a:lnTo>
                  <a:lnTo>
                    <a:pt x="58" y="12"/>
                  </a:lnTo>
                  <a:lnTo>
                    <a:pt x="51" y="8"/>
                  </a:lnTo>
                  <a:lnTo>
                    <a:pt x="43" y="10"/>
                  </a:lnTo>
                  <a:lnTo>
                    <a:pt x="36" y="14"/>
                  </a:lnTo>
                  <a:lnTo>
                    <a:pt x="34" y="17"/>
                  </a:lnTo>
                  <a:lnTo>
                    <a:pt x="37" y="25"/>
                  </a:lnTo>
                  <a:lnTo>
                    <a:pt x="28" y="31"/>
                  </a:lnTo>
                  <a:lnTo>
                    <a:pt x="22" y="27"/>
                  </a:lnTo>
                  <a:lnTo>
                    <a:pt x="14" y="23"/>
                  </a:lnTo>
                  <a:lnTo>
                    <a:pt x="12" y="19"/>
                  </a:lnTo>
                  <a:lnTo>
                    <a:pt x="0" y="14"/>
                  </a:lnTo>
                  <a:lnTo>
                    <a:pt x="0" y="6"/>
                  </a:lnTo>
                  <a:lnTo>
                    <a:pt x="4" y="0"/>
                  </a:lnTo>
                  <a:lnTo>
                    <a:pt x="16" y="8"/>
                  </a:lnTo>
                  <a:lnTo>
                    <a:pt x="22" y="10"/>
                  </a:lnTo>
                  <a:lnTo>
                    <a:pt x="36" y="4"/>
                  </a:lnTo>
                  <a:lnTo>
                    <a:pt x="43" y="0"/>
                  </a:lnTo>
                  <a:lnTo>
                    <a:pt x="55" y="2"/>
                  </a:lnTo>
                  <a:lnTo>
                    <a:pt x="64" y="8"/>
                  </a:lnTo>
                  <a:lnTo>
                    <a:pt x="72" y="17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549">
              <a:extLst>
                <a:ext uri="{FF2B5EF4-FFF2-40B4-BE49-F238E27FC236}">
                  <a16:creationId xmlns:a16="http://schemas.microsoft.com/office/drawing/2014/main" id="{1A49CFA6-E77D-4C50-AD11-5F0EFB888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802" y="3784598"/>
              <a:ext cx="271463" cy="363537"/>
            </a:xfrm>
            <a:custGeom>
              <a:avLst/>
              <a:gdLst>
                <a:gd name="T0" fmla="*/ 119 w 171"/>
                <a:gd name="T1" fmla="*/ 229 h 229"/>
                <a:gd name="T2" fmla="*/ 109 w 171"/>
                <a:gd name="T3" fmla="*/ 207 h 229"/>
                <a:gd name="T4" fmla="*/ 57 w 171"/>
                <a:gd name="T5" fmla="*/ 178 h 229"/>
                <a:gd name="T6" fmla="*/ 38 w 171"/>
                <a:gd name="T7" fmla="*/ 180 h 229"/>
                <a:gd name="T8" fmla="*/ 21 w 171"/>
                <a:gd name="T9" fmla="*/ 176 h 229"/>
                <a:gd name="T10" fmla="*/ 12 w 171"/>
                <a:gd name="T11" fmla="*/ 175 h 229"/>
                <a:gd name="T12" fmla="*/ 0 w 171"/>
                <a:gd name="T13" fmla="*/ 161 h 229"/>
                <a:gd name="T14" fmla="*/ 8 w 171"/>
                <a:gd name="T15" fmla="*/ 138 h 229"/>
                <a:gd name="T16" fmla="*/ 20 w 171"/>
                <a:gd name="T17" fmla="*/ 132 h 229"/>
                <a:gd name="T18" fmla="*/ 24 w 171"/>
                <a:gd name="T19" fmla="*/ 121 h 229"/>
                <a:gd name="T20" fmla="*/ 21 w 171"/>
                <a:gd name="T21" fmla="*/ 97 h 229"/>
                <a:gd name="T22" fmla="*/ 20 w 171"/>
                <a:gd name="T23" fmla="*/ 71 h 229"/>
                <a:gd name="T24" fmla="*/ 32 w 171"/>
                <a:gd name="T25" fmla="*/ 62 h 229"/>
                <a:gd name="T26" fmla="*/ 35 w 171"/>
                <a:gd name="T27" fmla="*/ 50 h 229"/>
                <a:gd name="T28" fmla="*/ 44 w 171"/>
                <a:gd name="T29" fmla="*/ 35 h 229"/>
                <a:gd name="T30" fmla="*/ 52 w 171"/>
                <a:gd name="T31" fmla="*/ 23 h 229"/>
                <a:gd name="T32" fmla="*/ 63 w 171"/>
                <a:gd name="T33" fmla="*/ 19 h 229"/>
                <a:gd name="T34" fmla="*/ 94 w 171"/>
                <a:gd name="T35" fmla="*/ 8 h 229"/>
                <a:gd name="T36" fmla="*/ 105 w 171"/>
                <a:gd name="T37" fmla="*/ 0 h 229"/>
                <a:gd name="T38" fmla="*/ 111 w 171"/>
                <a:gd name="T39" fmla="*/ 6 h 229"/>
                <a:gd name="T40" fmla="*/ 86 w 171"/>
                <a:gd name="T41" fmla="*/ 23 h 229"/>
                <a:gd name="T42" fmla="*/ 84 w 171"/>
                <a:gd name="T43" fmla="*/ 48 h 229"/>
                <a:gd name="T44" fmla="*/ 90 w 171"/>
                <a:gd name="T45" fmla="*/ 66 h 229"/>
                <a:gd name="T46" fmla="*/ 129 w 171"/>
                <a:gd name="T47" fmla="*/ 81 h 229"/>
                <a:gd name="T48" fmla="*/ 154 w 171"/>
                <a:gd name="T49" fmla="*/ 88 h 229"/>
                <a:gd name="T50" fmla="*/ 160 w 171"/>
                <a:gd name="T51" fmla="*/ 108 h 229"/>
                <a:gd name="T52" fmla="*/ 163 w 171"/>
                <a:gd name="T53" fmla="*/ 126 h 229"/>
                <a:gd name="T54" fmla="*/ 165 w 171"/>
                <a:gd name="T55" fmla="*/ 140 h 229"/>
                <a:gd name="T56" fmla="*/ 171 w 171"/>
                <a:gd name="T57" fmla="*/ 161 h 229"/>
                <a:gd name="T58" fmla="*/ 152 w 171"/>
                <a:gd name="T59" fmla="*/ 149 h 229"/>
                <a:gd name="T60" fmla="*/ 127 w 171"/>
                <a:gd name="T61" fmla="*/ 157 h 229"/>
                <a:gd name="T62" fmla="*/ 134 w 171"/>
                <a:gd name="T63" fmla="*/ 173 h 229"/>
                <a:gd name="T64" fmla="*/ 131 w 171"/>
                <a:gd name="T65" fmla="*/ 186 h 229"/>
                <a:gd name="T66" fmla="*/ 129 w 171"/>
                <a:gd name="T67" fmla="*/ 229 h 229"/>
                <a:gd name="T68" fmla="*/ 129 w 171"/>
                <a:gd name="T6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29">
                  <a:moveTo>
                    <a:pt x="129" y="229"/>
                  </a:moveTo>
                  <a:lnTo>
                    <a:pt x="119" y="229"/>
                  </a:lnTo>
                  <a:lnTo>
                    <a:pt x="123" y="215"/>
                  </a:lnTo>
                  <a:lnTo>
                    <a:pt x="109" y="207"/>
                  </a:lnTo>
                  <a:lnTo>
                    <a:pt x="80" y="209"/>
                  </a:lnTo>
                  <a:lnTo>
                    <a:pt x="57" y="178"/>
                  </a:lnTo>
                  <a:lnTo>
                    <a:pt x="44" y="176"/>
                  </a:lnTo>
                  <a:lnTo>
                    <a:pt x="38" y="180"/>
                  </a:lnTo>
                  <a:lnTo>
                    <a:pt x="32" y="176"/>
                  </a:lnTo>
                  <a:lnTo>
                    <a:pt x="21" y="176"/>
                  </a:lnTo>
                  <a:lnTo>
                    <a:pt x="15" y="178"/>
                  </a:lnTo>
                  <a:lnTo>
                    <a:pt x="12" y="175"/>
                  </a:lnTo>
                  <a:lnTo>
                    <a:pt x="12" y="167"/>
                  </a:lnTo>
                  <a:lnTo>
                    <a:pt x="0" y="161"/>
                  </a:lnTo>
                  <a:lnTo>
                    <a:pt x="2" y="148"/>
                  </a:lnTo>
                  <a:lnTo>
                    <a:pt x="8" y="138"/>
                  </a:lnTo>
                  <a:lnTo>
                    <a:pt x="15" y="136"/>
                  </a:lnTo>
                  <a:lnTo>
                    <a:pt x="20" y="132"/>
                  </a:lnTo>
                  <a:lnTo>
                    <a:pt x="20" y="126"/>
                  </a:lnTo>
                  <a:lnTo>
                    <a:pt x="24" y="121"/>
                  </a:lnTo>
                  <a:lnTo>
                    <a:pt x="23" y="111"/>
                  </a:lnTo>
                  <a:lnTo>
                    <a:pt x="21" y="97"/>
                  </a:lnTo>
                  <a:lnTo>
                    <a:pt x="21" y="81"/>
                  </a:lnTo>
                  <a:lnTo>
                    <a:pt x="20" y="71"/>
                  </a:lnTo>
                  <a:lnTo>
                    <a:pt x="27" y="69"/>
                  </a:lnTo>
                  <a:lnTo>
                    <a:pt x="32" y="62"/>
                  </a:lnTo>
                  <a:lnTo>
                    <a:pt x="36" y="58"/>
                  </a:lnTo>
                  <a:lnTo>
                    <a:pt x="35" y="50"/>
                  </a:lnTo>
                  <a:lnTo>
                    <a:pt x="44" y="43"/>
                  </a:lnTo>
                  <a:lnTo>
                    <a:pt x="44" y="35"/>
                  </a:lnTo>
                  <a:lnTo>
                    <a:pt x="50" y="33"/>
                  </a:lnTo>
                  <a:lnTo>
                    <a:pt x="52" y="23"/>
                  </a:lnTo>
                  <a:lnTo>
                    <a:pt x="57" y="18"/>
                  </a:lnTo>
                  <a:lnTo>
                    <a:pt x="63" y="19"/>
                  </a:lnTo>
                  <a:lnTo>
                    <a:pt x="67" y="16"/>
                  </a:lnTo>
                  <a:lnTo>
                    <a:pt x="94" y="8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1" y="2"/>
                  </a:lnTo>
                  <a:lnTo>
                    <a:pt x="111" y="6"/>
                  </a:lnTo>
                  <a:lnTo>
                    <a:pt x="102" y="8"/>
                  </a:lnTo>
                  <a:lnTo>
                    <a:pt x="86" y="23"/>
                  </a:lnTo>
                  <a:lnTo>
                    <a:pt x="79" y="44"/>
                  </a:lnTo>
                  <a:lnTo>
                    <a:pt x="84" y="48"/>
                  </a:lnTo>
                  <a:lnTo>
                    <a:pt x="92" y="58"/>
                  </a:lnTo>
                  <a:lnTo>
                    <a:pt x="90" y="66"/>
                  </a:lnTo>
                  <a:lnTo>
                    <a:pt x="96" y="75"/>
                  </a:lnTo>
                  <a:lnTo>
                    <a:pt x="129" y="81"/>
                  </a:lnTo>
                  <a:lnTo>
                    <a:pt x="134" y="85"/>
                  </a:lnTo>
                  <a:lnTo>
                    <a:pt x="154" y="88"/>
                  </a:lnTo>
                  <a:lnTo>
                    <a:pt x="160" y="94"/>
                  </a:lnTo>
                  <a:lnTo>
                    <a:pt x="160" y="108"/>
                  </a:lnTo>
                  <a:lnTo>
                    <a:pt x="156" y="115"/>
                  </a:lnTo>
                  <a:lnTo>
                    <a:pt x="163" y="126"/>
                  </a:lnTo>
                  <a:lnTo>
                    <a:pt x="160" y="136"/>
                  </a:lnTo>
                  <a:lnTo>
                    <a:pt x="165" y="140"/>
                  </a:lnTo>
                  <a:lnTo>
                    <a:pt x="171" y="148"/>
                  </a:lnTo>
                  <a:lnTo>
                    <a:pt x="171" y="161"/>
                  </a:lnTo>
                  <a:lnTo>
                    <a:pt x="161" y="157"/>
                  </a:lnTo>
                  <a:lnTo>
                    <a:pt x="152" y="149"/>
                  </a:lnTo>
                  <a:lnTo>
                    <a:pt x="129" y="151"/>
                  </a:lnTo>
                  <a:lnTo>
                    <a:pt x="127" y="157"/>
                  </a:lnTo>
                  <a:lnTo>
                    <a:pt x="138" y="165"/>
                  </a:lnTo>
                  <a:lnTo>
                    <a:pt x="134" y="173"/>
                  </a:lnTo>
                  <a:lnTo>
                    <a:pt x="129" y="171"/>
                  </a:lnTo>
                  <a:lnTo>
                    <a:pt x="131" y="186"/>
                  </a:lnTo>
                  <a:lnTo>
                    <a:pt x="136" y="192"/>
                  </a:lnTo>
                  <a:lnTo>
                    <a:pt x="129" y="229"/>
                  </a:lnTo>
                  <a:lnTo>
                    <a:pt x="129" y="229"/>
                  </a:lnTo>
                  <a:lnTo>
                    <a:pt x="129" y="22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550">
              <a:extLst>
                <a:ext uri="{FF2B5EF4-FFF2-40B4-BE49-F238E27FC236}">
                  <a16:creationId xmlns:a16="http://schemas.microsoft.com/office/drawing/2014/main" id="{3039C95E-EEFA-4AB0-902C-C30E7E58F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28" y="3787773"/>
              <a:ext cx="309563" cy="261937"/>
            </a:xfrm>
            <a:custGeom>
              <a:avLst/>
              <a:gdLst>
                <a:gd name="T0" fmla="*/ 93 w 195"/>
                <a:gd name="T1" fmla="*/ 146 h 165"/>
                <a:gd name="T2" fmla="*/ 81 w 195"/>
                <a:gd name="T3" fmla="*/ 134 h 165"/>
                <a:gd name="T4" fmla="*/ 77 w 195"/>
                <a:gd name="T5" fmla="*/ 113 h 165"/>
                <a:gd name="T6" fmla="*/ 81 w 195"/>
                <a:gd name="T7" fmla="*/ 92 h 165"/>
                <a:gd name="T8" fmla="*/ 56 w 195"/>
                <a:gd name="T9" fmla="*/ 83 h 165"/>
                <a:gd name="T10" fmla="*/ 17 w 195"/>
                <a:gd name="T11" fmla="*/ 74 h 165"/>
                <a:gd name="T12" fmla="*/ 13 w 195"/>
                <a:gd name="T13" fmla="*/ 56 h 165"/>
                <a:gd name="T14" fmla="*/ 0 w 195"/>
                <a:gd name="T15" fmla="*/ 43 h 165"/>
                <a:gd name="T16" fmla="*/ 23 w 195"/>
                <a:gd name="T17" fmla="*/ 6 h 165"/>
                <a:gd name="T18" fmla="*/ 23 w 195"/>
                <a:gd name="T19" fmla="*/ 12 h 165"/>
                <a:gd name="T20" fmla="*/ 23 w 195"/>
                <a:gd name="T21" fmla="*/ 23 h 165"/>
                <a:gd name="T22" fmla="*/ 23 w 195"/>
                <a:gd name="T23" fmla="*/ 45 h 165"/>
                <a:gd name="T24" fmla="*/ 33 w 195"/>
                <a:gd name="T25" fmla="*/ 31 h 165"/>
                <a:gd name="T26" fmla="*/ 31 w 195"/>
                <a:gd name="T27" fmla="*/ 16 h 165"/>
                <a:gd name="T28" fmla="*/ 47 w 195"/>
                <a:gd name="T29" fmla="*/ 0 h 165"/>
                <a:gd name="T30" fmla="*/ 54 w 195"/>
                <a:gd name="T31" fmla="*/ 8 h 165"/>
                <a:gd name="T32" fmla="*/ 71 w 195"/>
                <a:gd name="T33" fmla="*/ 12 h 165"/>
                <a:gd name="T34" fmla="*/ 106 w 195"/>
                <a:gd name="T35" fmla="*/ 23 h 165"/>
                <a:gd name="T36" fmla="*/ 122 w 195"/>
                <a:gd name="T37" fmla="*/ 29 h 165"/>
                <a:gd name="T38" fmla="*/ 137 w 195"/>
                <a:gd name="T39" fmla="*/ 20 h 165"/>
                <a:gd name="T40" fmla="*/ 153 w 195"/>
                <a:gd name="T41" fmla="*/ 21 h 165"/>
                <a:gd name="T42" fmla="*/ 172 w 195"/>
                <a:gd name="T43" fmla="*/ 33 h 165"/>
                <a:gd name="T44" fmla="*/ 187 w 195"/>
                <a:gd name="T45" fmla="*/ 47 h 165"/>
                <a:gd name="T46" fmla="*/ 195 w 195"/>
                <a:gd name="T47" fmla="*/ 64 h 165"/>
                <a:gd name="T48" fmla="*/ 185 w 195"/>
                <a:gd name="T49" fmla="*/ 73 h 165"/>
                <a:gd name="T50" fmla="*/ 189 w 195"/>
                <a:gd name="T51" fmla="*/ 79 h 165"/>
                <a:gd name="T52" fmla="*/ 180 w 195"/>
                <a:gd name="T53" fmla="*/ 89 h 165"/>
                <a:gd name="T54" fmla="*/ 181 w 195"/>
                <a:gd name="T55" fmla="*/ 100 h 165"/>
                <a:gd name="T56" fmla="*/ 156 w 195"/>
                <a:gd name="T57" fmla="*/ 121 h 165"/>
                <a:gd name="T58" fmla="*/ 129 w 195"/>
                <a:gd name="T59" fmla="*/ 113 h 165"/>
                <a:gd name="T60" fmla="*/ 133 w 195"/>
                <a:gd name="T61" fmla="*/ 122 h 165"/>
                <a:gd name="T62" fmla="*/ 143 w 195"/>
                <a:gd name="T63" fmla="*/ 140 h 165"/>
                <a:gd name="T64" fmla="*/ 145 w 195"/>
                <a:gd name="T65" fmla="*/ 149 h 165"/>
                <a:gd name="T66" fmla="*/ 106 w 195"/>
                <a:gd name="T67" fmla="*/ 165 h 165"/>
                <a:gd name="T68" fmla="*/ 93 w 195"/>
                <a:gd name="T69" fmla="*/ 15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5" h="165">
                  <a:moveTo>
                    <a:pt x="93" y="159"/>
                  </a:moveTo>
                  <a:lnTo>
                    <a:pt x="93" y="146"/>
                  </a:lnTo>
                  <a:lnTo>
                    <a:pt x="87" y="138"/>
                  </a:lnTo>
                  <a:lnTo>
                    <a:pt x="81" y="134"/>
                  </a:lnTo>
                  <a:lnTo>
                    <a:pt x="85" y="124"/>
                  </a:lnTo>
                  <a:lnTo>
                    <a:pt x="77" y="113"/>
                  </a:lnTo>
                  <a:lnTo>
                    <a:pt x="81" y="106"/>
                  </a:lnTo>
                  <a:lnTo>
                    <a:pt x="81" y="92"/>
                  </a:lnTo>
                  <a:lnTo>
                    <a:pt x="75" y="86"/>
                  </a:lnTo>
                  <a:lnTo>
                    <a:pt x="56" y="83"/>
                  </a:lnTo>
                  <a:lnTo>
                    <a:pt x="50" y="79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13" y="56"/>
                  </a:lnTo>
                  <a:lnTo>
                    <a:pt x="6" y="47"/>
                  </a:lnTo>
                  <a:lnTo>
                    <a:pt x="0" y="43"/>
                  </a:lnTo>
                  <a:lnTo>
                    <a:pt x="8" y="22"/>
                  </a:lnTo>
                  <a:lnTo>
                    <a:pt x="23" y="6"/>
                  </a:lnTo>
                  <a:lnTo>
                    <a:pt x="33" y="4"/>
                  </a:lnTo>
                  <a:lnTo>
                    <a:pt x="23" y="12"/>
                  </a:lnTo>
                  <a:lnTo>
                    <a:pt x="21" y="18"/>
                  </a:lnTo>
                  <a:lnTo>
                    <a:pt x="23" y="23"/>
                  </a:lnTo>
                  <a:lnTo>
                    <a:pt x="19" y="33"/>
                  </a:lnTo>
                  <a:lnTo>
                    <a:pt x="23" y="45"/>
                  </a:lnTo>
                  <a:lnTo>
                    <a:pt x="33" y="43"/>
                  </a:lnTo>
                  <a:lnTo>
                    <a:pt x="33" y="31"/>
                  </a:lnTo>
                  <a:lnTo>
                    <a:pt x="29" y="23"/>
                  </a:lnTo>
                  <a:lnTo>
                    <a:pt x="31" y="16"/>
                  </a:lnTo>
                  <a:lnTo>
                    <a:pt x="48" y="12"/>
                  </a:lnTo>
                  <a:lnTo>
                    <a:pt x="47" y="0"/>
                  </a:lnTo>
                  <a:lnTo>
                    <a:pt x="50" y="2"/>
                  </a:lnTo>
                  <a:lnTo>
                    <a:pt x="54" y="8"/>
                  </a:lnTo>
                  <a:lnTo>
                    <a:pt x="62" y="8"/>
                  </a:lnTo>
                  <a:lnTo>
                    <a:pt x="71" y="12"/>
                  </a:lnTo>
                  <a:lnTo>
                    <a:pt x="71" y="20"/>
                  </a:lnTo>
                  <a:lnTo>
                    <a:pt x="106" y="23"/>
                  </a:lnTo>
                  <a:lnTo>
                    <a:pt x="112" y="27"/>
                  </a:lnTo>
                  <a:lnTo>
                    <a:pt x="122" y="29"/>
                  </a:lnTo>
                  <a:lnTo>
                    <a:pt x="128" y="27"/>
                  </a:lnTo>
                  <a:lnTo>
                    <a:pt x="137" y="20"/>
                  </a:lnTo>
                  <a:lnTo>
                    <a:pt x="143" y="20"/>
                  </a:lnTo>
                  <a:lnTo>
                    <a:pt x="153" y="21"/>
                  </a:lnTo>
                  <a:lnTo>
                    <a:pt x="160" y="33"/>
                  </a:lnTo>
                  <a:lnTo>
                    <a:pt x="172" y="33"/>
                  </a:lnTo>
                  <a:lnTo>
                    <a:pt x="181" y="41"/>
                  </a:lnTo>
                  <a:lnTo>
                    <a:pt x="187" y="47"/>
                  </a:lnTo>
                  <a:lnTo>
                    <a:pt x="195" y="54"/>
                  </a:lnTo>
                  <a:lnTo>
                    <a:pt x="195" y="64"/>
                  </a:lnTo>
                  <a:lnTo>
                    <a:pt x="185" y="68"/>
                  </a:lnTo>
                  <a:lnTo>
                    <a:pt x="185" y="73"/>
                  </a:lnTo>
                  <a:lnTo>
                    <a:pt x="189" y="75"/>
                  </a:lnTo>
                  <a:lnTo>
                    <a:pt x="189" y="79"/>
                  </a:lnTo>
                  <a:lnTo>
                    <a:pt x="180" y="81"/>
                  </a:lnTo>
                  <a:lnTo>
                    <a:pt x="180" y="89"/>
                  </a:lnTo>
                  <a:lnTo>
                    <a:pt x="180" y="97"/>
                  </a:lnTo>
                  <a:lnTo>
                    <a:pt x="181" y="100"/>
                  </a:lnTo>
                  <a:lnTo>
                    <a:pt x="178" y="113"/>
                  </a:lnTo>
                  <a:lnTo>
                    <a:pt x="156" y="121"/>
                  </a:lnTo>
                  <a:lnTo>
                    <a:pt x="139" y="111"/>
                  </a:lnTo>
                  <a:lnTo>
                    <a:pt x="129" y="113"/>
                  </a:lnTo>
                  <a:lnTo>
                    <a:pt x="128" y="121"/>
                  </a:lnTo>
                  <a:lnTo>
                    <a:pt x="133" y="122"/>
                  </a:lnTo>
                  <a:lnTo>
                    <a:pt x="133" y="140"/>
                  </a:lnTo>
                  <a:lnTo>
                    <a:pt x="143" y="140"/>
                  </a:lnTo>
                  <a:lnTo>
                    <a:pt x="145" y="142"/>
                  </a:lnTo>
                  <a:lnTo>
                    <a:pt x="145" y="149"/>
                  </a:lnTo>
                  <a:lnTo>
                    <a:pt x="116" y="161"/>
                  </a:lnTo>
                  <a:lnTo>
                    <a:pt x="106" y="165"/>
                  </a:lnTo>
                  <a:lnTo>
                    <a:pt x="93" y="159"/>
                  </a:lnTo>
                  <a:lnTo>
                    <a:pt x="93" y="159"/>
                  </a:lnTo>
                  <a:lnTo>
                    <a:pt x="93" y="15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551">
              <a:extLst>
                <a:ext uri="{FF2B5EF4-FFF2-40B4-BE49-F238E27FC236}">
                  <a16:creationId xmlns:a16="http://schemas.microsoft.com/office/drawing/2014/main" id="{96E8E46E-FD2C-4208-8897-62FDD063F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90" y="3873499"/>
              <a:ext cx="93663" cy="165100"/>
            </a:xfrm>
            <a:custGeom>
              <a:avLst/>
              <a:gdLst>
                <a:gd name="T0" fmla="*/ 16 w 59"/>
                <a:gd name="T1" fmla="*/ 10 h 104"/>
                <a:gd name="T2" fmla="*/ 6 w 59"/>
                <a:gd name="T3" fmla="*/ 14 h 104"/>
                <a:gd name="T4" fmla="*/ 6 w 59"/>
                <a:gd name="T5" fmla="*/ 20 h 104"/>
                <a:gd name="T6" fmla="*/ 10 w 59"/>
                <a:gd name="T7" fmla="*/ 21 h 104"/>
                <a:gd name="T8" fmla="*/ 10 w 59"/>
                <a:gd name="T9" fmla="*/ 25 h 104"/>
                <a:gd name="T10" fmla="*/ 0 w 59"/>
                <a:gd name="T11" fmla="*/ 27 h 104"/>
                <a:gd name="T12" fmla="*/ 0 w 59"/>
                <a:gd name="T13" fmla="*/ 44 h 104"/>
                <a:gd name="T14" fmla="*/ 2 w 59"/>
                <a:gd name="T15" fmla="*/ 46 h 104"/>
                <a:gd name="T16" fmla="*/ 8 w 59"/>
                <a:gd name="T17" fmla="*/ 49 h 104"/>
                <a:gd name="T18" fmla="*/ 20 w 59"/>
                <a:gd name="T19" fmla="*/ 55 h 104"/>
                <a:gd name="T20" fmla="*/ 20 w 59"/>
                <a:gd name="T21" fmla="*/ 67 h 104"/>
                <a:gd name="T22" fmla="*/ 16 w 59"/>
                <a:gd name="T23" fmla="*/ 79 h 104"/>
                <a:gd name="T24" fmla="*/ 16 w 59"/>
                <a:gd name="T25" fmla="*/ 92 h 104"/>
                <a:gd name="T26" fmla="*/ 26 w 59"/>
                <a:gd name="T27" fmla="*/ 102 h 104"/>
                <a:gd name="T28" fmla="*/ 37 w 59"/>
                <a:gd name="T29" fmla="*/ 104 h 104"/>
                <a:gd name="T30" fmla="*/ 45 w 59"/>
                <a:gd name="T31" fmla="*/ 104 h 104"/>
                <a:gd name="T32" fmla="*/ 49 w 59"/>
                <a:gd name="T33" fmla="*/ 98 h 104"/>
                <a:gd name="T34" fmla="*/ 57 w 59"/>
                <a:gd name="T35" fmla="*/ 94 h 104"/>
                <a:gd name="T36" fmla="*/ 59 w 59"/>
                <a:gd name="T37" fmla="*/ 90 h 104"/>
                <a:gd name="T38" fmla="*/ 59 w 59"/>
                <a:gd name="T39" fmla="*/ 77 h 104"/>
                <a:gd name="T40" fmla="*/ 47 w 59"/>
                <a:gd name="T41" fmla="*/ 71 h 104"/>
                <a:gd name="T42" fmla="*/ 45 w 59"/>
                <a:gd name="T43" fmla="*/ 59 h 104"/>
                <a:gd name="T44" fmla="*/ 55 w 59"/>
                <a:gd name="T45" fmla="*/ 49 h 104"/>
                <a:gd name="T46" fmla="*/ 57 w 59"/>
                <a:gd name="T47" fmla="*/ 38 h 104"/>
                <a:gd name="T48" fmla="*/ 53 w 59"/>
                <a:gd name="T49" fmla="*/ 29 h 104"/>
                <a:gd name="T50" fmla="*/ 49 w 59"/>
                <a:gd name="T51" fmla="*/ 23 h 104"/>
                <a:gd name="T52" fmla="*/ 41 w 59"/>
                <a:gd name="T53" fmla="*/ 21 h 104"/>
                <a:gd name="T54" fmla="*/ 37 w 59"/>
                <a:gd name="T55" fmla="*/ 10 h 104"/>
                <a:gd name="T56" fmla="*/ 28 w 59"/>
                <a:gd name="T57" fmla="*/ 4 h 104"/>
                <a:gd name="T58" fmla="*/ 16 w 59"/>
                <a:gd name="T59" fmla="*/ 0 h 104"/>
                <a:gd name="T60" fmla="*/ 16 w 59"/>
                <a:gd name="T61" fmla="*/ 0 h 104"/>
                <a:gd name="T62" fmla="*/ 16 w 59"/>
                <a:gd name="T63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" h="104">
                  <a:moveTo>
                    <a:pt x="16" y="10"/>
                  </a:moveTo>
                  <a:lnTo>
                    <a:pt x="6" y="14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0" y="25"/>
                  </a:lnTo>
                  <a:lnTo>
                    <a:pt x="0" y="27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8" y="49"/>
                  </a:lnTo>
                  <a:lnTo>
                    <a:pt x="20" y="55"/>
                  </a:lnTo>
                  <a:lnTo>
                    <a:pt x="20" y="67"/>
                  </a:lnTo>
                  <a:lnTo>
                    <a:pt x="16" y="79"/>
                  </a:lnTo>
                  <a:lnTo>
                    <a:pt x="16" y="92"/>
                  </a:lnTo>
                  <a:lnTo>
                    <a:pt x="26" y="102"/>
                  </a:lnTo>
                  <a:lnTo>
                    <a:pt x="37" y="104"/>
                  </a:lnTo>
                  <a:lnTo>
                    <a:pt x="45" y="104"/>
                  </a:lnTo>
                  <a:lnTo>
                    <a:pt x="49" y="98"/>
                  </a:lnTo>
                  <a:lnTo>
                    <a:pt x="57" y="94"/>
                  </a:lnTo>
                  <a:lnTo>
                    <a:pt x="59" y="90"/>
                  </a:lnTo>
                  <a:lnTo>
                    <a:pt x="59" y="77"/>
                  </a:lnTo>
                  <a:lnTo>
                    <a:pt x="47" y="71"/>
                  </a:lnTo>
                  <a:lnTo>
                    <a:pt x="45" y="59"/>
                  </a:lnTo>
                  <a:lnTo>
                    <a:pt x="55" y="49"/>
                  </a:lnTo>
                  <a:lnTo>
                    <a:pt x="57" y="38"/>
                  </a:lnTo>
                  <a:lnTo>
                    <a:pt x="53" y="29"/>
                  </a:lnTo>
                  <a:lnTo>
                    <a:pt x="49" y="23"/>
                  </a:lnTo>
                  <a:lnTo>
                    <a:pt x="41" y="21"/>
                  </a:lnTo>
                  <a:lnTo>
                    <a:pt x="37" y="10"/>
                  </a:lnTo>
                  <a:lnTo>
                    <a:pt x="28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1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552">
              <a:extLst>
                <a:ext uri="{FF2B5EF4-FFF2-40B4-BE49-F238E27FC236}">
                  <a16:creationId xmlns:a16="http://schemas.microsoft.com/office/drawing/2014/main" id="{6B1BD51B-1A4E-46D9-B9BA-57D31CE27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102" y="3946524"/>
              <a:ext cx="896939" cy="919162"/>
            </a:xfrm>
            <a:custGeom>
              <a:avLst/>
              <a:gdLst>
                <a:gd name="T0" fmla="*/ 205 w 565"/>
                <a:gd name="T1" fmla="*/ 20 h 579"/>
                <a:gd name="T2" fmla="*/ 211 w 565"/>
                <a:gd name="T3" fmla="*/ 55 h 579"/>
                <a:gd name="T4" fmla="*/ 234 w 565"/>
                <a:gd name="T5" fmla="*/ 51 h 579"/>
                <a:gd name="T6" fmla="*/ 257 w 565"/>
                <a:gd name="T7" fmla="*/ 43 h 579"/>
                <a:gd name="T8" fmla="*/ 266 w 565"/>
                <a:gd name="T9" fmla="*/ 41 h 579"/>
                <a:gd name="T10" fmla="*/ 305 w 565"/>
                <a:gd name="T11" fmla="*/ 45 h 579"/>
                <a:gd name="T12" fmla="*/ 322 w 565"/>
                <a:gd name="T13" fmla="*/ 10 h 579"/>
                <a:gd name="T14" fmla="*/ 342 w 565"/>
                <a:gd name="T15" fmla="*/ 43 h 579"/>
                <a:gd name="T16" fmla="*/ 342 w 565"/>
                <a:gd name="T17" fmla="*/ 64 h 579"/>
                <a:gd name="T18" fmla="*/ 349 w 565"/>
                <a:gd name="T19" fmla="*/ 70 h 579"/>
                <a:gd name="T20" fmla="*/ 369 w 565"/>
                <a:gd name="T21" fmla="*/ 80 h 579"/>
                <a:gd name="T22" fmla="*/ 351 w 565"/>
                <a:gd name="T23" fmla="*/ 101 h 579"/>
                <a:gd name="T24" fmla="*/ 375 w 565"/>
                <a:gd name="T25" fmla="*/ 83 h 579"/>
                <a:gd name="T26" fmla="*/ 417 w 565"/>
                <a:gd name="T27" fmla="*/ 91 h 579"/>
                <a:gd name="T28" fmla="*/ 423 w 565"/>
                <a:gd name="T29" fmla="*/ 116 h 579"/>
                <a:gd name="T30" fmla="*/ 465 w 565"/>
                <a:gd name="T31" fmla="*/ 114 h 579"/>
                <a:gd name="T32" fmla="*/ 508 w 565"/>
                <a:gd name="T33" fmla="*/ 124 h 579"/>
                <a:gd name="T34" fmla="*/ 565 w 565"/>
                <a:gd name="T35" fmla="*/ 160 h 579"/>
                <a:gd name="T36" fmla="*/ 554 w 565"/>
                <a:gd name="T37" fmla="*/ 218 h 579"/>
                <a:gd name="T38" fmla="*/ 535 w 565"/>
                <a:gd name="T39" fmla="*/ 232 h 579"/>
                <a:gd name="T40" fmla="*/ 510 w 565"/>
                <a:gd name="T41" fmla="*/ 260 h 579"/>
                <a:gd name="T42" fmla="*/ 508 w 565"/>
                <a:gd name="T43" fmla="*/ 299 h 579"/>
                <a:gd name="T44" fmla="*/ 496 w 565"/>
                <a:gd name="T45" fmla="*/ 333 h 579"/>
                <a:gd name="T46" fmla="*/ 488 w 565"/>
                <a:gd name="T47" fmla="*/ 361 h 579"/>
                <a:gd name="T48" fmla="*/ 477 w 565"/>
                <a:gd name="T49" fmla="*/ 400 h 579"/>
                <a:gd name="T50" fmla="*/ 455 w 565"/>
                <a:gd name="T51" fmla="*/ 413 h 579"/>
                <a:gd name="T52" fmla="*/ 432 w 565"/>
                <a:gd name="T53" fmla="*/ 415 h 579"/>
                <a:gd name="T54" fmla="*/ 409 w 565"/>
                <a:gd name="T55" fmla="*/ 427 h 579"/>
                <a:gd name="T56" fmla="*/ 388 w 565"/>
                <a:gd name="T57" fmla="*/ 438 h 579"/>
                <a:gd name="T58" fmla="*/ 369 w 565"/>
                <a:gd name="T59" fmla="*/ 452 h 579"/>
                <a:gd name="T60" fmla="*/ 367 w 565"/>
                <a:gd name="T61" fmla="*/ 494 h 579"/>
                <a:gd name="T62" fmla="*/ 344 w 565"/>
                <a:gd name="T63" fmla="*/ 517 h 579"/>
                <a:gd name="T64" fmla="*/ 320 w 565"/>
                <a:gd name="T65" fmla="*/ 558 h 579"/>
                <a:gd name="T66" fmla="*/ 330 w 565"/>
                <a:gd name="T67" fmla="*/ 539 h 579"/>
                <a:gd name="T68" fmla="*/ 320 w 565"/>
                <a:gd name="T69" fmla="*/ 539 h 579"/>
                <a:gd name="T70" fmla="*/ 317 w 565"/>
                <a:gd name="T71" fmla="*/ 560 h 579"/>
                <a:gd name="T72" fmla="*/ 299 w 565"/>
                <a:gd name="T73" fmla="*/ 571 h 579"/>
                <a:gd name="T74" fmla="*/ 276 w 565"/>
                <a:gd name="T75" fmla="*/ 552 h 579"/>
                <a:gd name="T76" fmla="*/ 247 w 565"/>
                <a:gd name="T77" fmla="*/ 539 h 579"/>
                <a:gd name="T78" fmla="*/ 245 w 565"/>
                <a:gd name="T79" fmla="*/ 516 h 579"/>
                <a:gd name="T80" fmla="*/ 270 w 565"/>
                <a:gd name="T81" fmla="*/ 492 h 579"/>
                <a:gd name="T82" fmla="*/ 282 w 565"/>
                <a:gd name="T83" fmla="*/ 456 h 579"/>
                <a:gd name="T84" fmla="*/ 282 w 565"/>
                <a:gd name="T85" fmla="*/ 439 h 579"/>
                <a:gd name="T86" fmla="*/ 265 w 565"/>
                <a:gd name="T87" fmla="*/ 427 h 579"/>
                <a:gd name="T88" fmla="*/ 234 w 565"/>
                <a:gd name="T89" fmla="*/ 398 h 579"/>
                <a:gd name="T90" fmla="*/ 226 w 565"/>
                <a:gd name="T91" fmla="*/ 336 h 579"/>
                <a:gd name="T92" fmla="*/ 220 w 565"/>
                <a:gd name="T93" fmla="*/ 311 h 579"/>
                <a:gd name="T94" fmla="*/ 172 w 565"/>
                <a:gd name="T95" fmla="*/ 268 h 579"/>
                <a:gd name="T96" fmla="*/ 126 w 565"/>
                <a:gd name="T97" fmla="*/ 245 h 579"/>
                <a:gd name="T98" fmla="*/ 97 w 565"/>
                <a:gd name="T99" fmla="*/ 218 h 579"/>
                <a:gd name="T100" fmla="*/ 48 w 565"/>
                <a:gd name="T101" fmla="*/ 232 h 579"/>
                <a:gd name="T102" fmla="*/ 18 w 565"/>
                <a:gd name="T103" fmla="*/ 214 h 579"/>
                <a:gd name="T104" fmla="*/ 0 w 565"/>
                <a:gd name="T105" fmla="*/ 178 h 579"/>
                <a:gd name="T106" fmla="*/ 27 w 565"/>
                <a:gd name="T107" fmla="*/ 143 h 579"/>
                <a:gd name="T108" fmla="*/ 56 w 565"/>
                <a:gd name="T109" fmla="*/ 126 h 579"/>
                <a:gd name="T110" fmla="*/ 56 w 565"/>
                <a:gd name="T111" fmla="*/ 68 h 579"/>
                <a:gd name="T112" fmla="*/ 54 w 565"/>
                <a:gd name="T113" fmla="*/ 55 h 579"/>
                <a:gd name="T114" fmla="*/ 89 w 565"/>
                <a:gd name="T115" fmla="*/ 55 h 579"/>
                <a:gd name="T116" fmla="*/ 122 w 565"/>
                <a:gd name="T117" fmla="*/ 60 h 579"/>
                <a:gd name="T118" fmla="*/ 149 w 565"/>
                <a:gd name="T119" fmla="*/ 39 h 579"/>
                <a:gd name="T120" fmla="*/ 133 w 565"/>
                <a:gd name="T121" fmla="*/ 20 h 579"/>
                <a:gd name="T122" fmla="*/ 162 w 565"/>
                <a:gd name="T123" fmla="*/ 20 h 579"/>
                <a:gd name="T124" fmla="*/ 193 w 565"/>
                <a:gd name="T125" fmla="*/ 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5" h="579">
                  <a:moveTo>
                    <a:pt x="193" y="1"/>
                  </a:moveTo>
                  <a:lnTo>
                    <a:pt x="205" y="9"/>
                  </a:lnTo>
                  <a:lnTo>
                    <a:pt x="205" y="20"/>
                  </a:lnTo>
                  <a:lnTo>
                    <a:pt x="201" y="31"/>
                  </a:lnTo>
                  <a:lnTo>
                    <a:pt x="201" y="45"/>
                  </a:lnTo>
                  <a:lnTo>
                    <a:pt x="211" y="55"/>
                  </a:lnTo>
                  <a:lnTo>
                    <a:pt x="222" y="57"/>
                  </a:lnTo>
                  <a:lnTo>
                    <a:pt x="230" y="57"/>
                  </a:lnTo>
                  <a:lnTo>
                    <a:pt x="234" y="51"/>
                  </a:lnTo>
                  <a:lnTo>
                    <a:pt x="241" y="47"/>
                  </a:lnTo>
                  <a:lnTo>
                    <a:pt x="243" y="43"/>
                  </a:lnTo>
                  <a:lnTo>
                    <a:pt x="257" y="43"/>
                  </a:lnTo>
                  <a:lnTo>
                    <a:pt x="259" y="37"/>
                  </a:lnTo>
                  <a:lnTo>
                    <a:pt x="263" y="39"/>
                  </a:lnTo>
                  <a:lnTo>
                    <a:pt x="266" y="41"/>
                  </a:lnTo>
                  <a:lnTo>
                    <a:pt x="280" y="41"/>
                  </a:lnTo>
                  <a:lnTo>
                    <a:pt x="288" y="43"/>
                  </a:lnTo>
                  <a:lnTo>
                    <a:pt x="305" y="45"/>
                  </a:lnTo>
                  <a:lnTo>
                    <a:pt x="311" y="37"/>
                  </a:lnTo>
                  <a:lnTo>
                    <a:pt x="319" y="22"/>
                  </a:lnTo>
                  <a:lnTo>
                    <a:pt x="322" y="10"/>
                  </a:lnTo>
                  <a:lnTo>
                    <a:pt x="330" y="24"/>
                  </a:lnTo>
                  <a:lnTo>
                    <a:pt x="336" y="37"/>
                  </a:lnTo>
                  <a:lnTo>
                    <a:pt x="342" y="43"/>
                  </a:lnTo>
                  <a:lnTo>
                    <a:pt x="349" y="51"/>
                  </a:lnTo>
                  <a:lnTo>
                    <a:pt x="347" y="60"/>
                  </a:lnTo>
                  <a:lnTo>
                    <a:pt x="342" y="64"/>
                  </a:lnTo>
                  <a:lnTo>
                    <a:pt x="336" y="68"/>
                  </a:lnTo>
                  <a:lnTo>
                    <a:pt x="342" y="72"/>
                  </a:lnTo>
                  <a:lnTo>
                    <a:pt x="349" y="70"/>
                  </a:lnTo>
                  <a:lnTo>
                    <a:pt x="355" y="76"/>
                  </a:lnTo>
                  <a:lnTo>
                    <a:pt x="359" y="76"/>
                  </a:lnTo>
                  <a:lnTo>
                    <a:pt x="369" y="80"/>
                  </a:lnTo>
                  <a:lnTo>
                    <a:pt x="363" y="89"/>
                  </a:lnTo>
                  <a:lnTo>
                    <a:pt x="351" y="97"/>
                  </a:lnTo>
                  <a:lnTo>
                    <a:pt x="351" y="101"/>
                  </a:lnTo>
                  <a:lnTo>
                    <a:pt x="357" y="101"/>
                  </a:lnTo>
                  <a:lnTo>
                    <a:pt x="371" y="89"/>
                  </a:lnTo>
                  <a:lnTo>
                    <a:pt x="375" y="83"/>
                  </a:lnTo>
                  <a:lnTo>
                    <a:pt x="388" y="83"/>
                  </a:lnTo>
                  <a:lnTo>
                    <a:pt x="403" y="91"/>
                  </a:lnTo>
                  <a:lnTo>
                    <a:pt x="417" y="91"/>
                  </a:lnTo>
                  <a:lnTo>
                    <a:pt x="427" y="101"/>
                  </a:lnTo>
                  <a:lnTo>
                    <a:pt x="419" y="110"/>
                  </a:lnTo>
                  <a:lnTo>
                    <a:pt x="423" y="116"/>
                  </a:lnTo>
                  <a:lnTo>
                    <a:pt x="432" y="108"/>
                  </a:lnTo>
                  <a:lnTo>
                    <a:pt x="440" y="108"/>
                  </a:lnTo>
                  <a:lnTo>
                    <a:pt x="465" y="114"/>
                  </a:lnTo>
                  <a:lnTo>
                    <a:pt x="481" y="112"/>
                  </a:lnTo>
                  <a:lnTo>
                    <a:pt x="492" y="120"/>
                  </a:lnTo>
                  <a:lnTo>
                    <a:pt x="508" y="124"/>
                  </a:lnTo>
                  <a:lnTo>
                    <a:pt x="531" y="141"/>
                  </a:lnTo>
                  <a:lnTo>
                    <a:pt x="562" y="149"/>
                  </a:lnTo>
                  <a:lnTo>
                    <a:pt x="565" y="160"/>
                  </a:lnTo>
                  <a:lnTo>
                    <a:pt x="565" y="199"/>
                  </a:lnTo>
                  <a:lnTo>
                    <a:pt x="558" y="208"/>
                  </a:lnTo>
                  <a:lnTo>
                    <a:pt x="554" y="218"/>
                  </a:lnTo>
                  <a:lnTo>
                    <a:pt x="550" y="224"/>
                  </a:lnTo>
                  <a:lnTo>
                    <a:pt x="538" y="228"/>
                  </a:lnTo>
                  <a:lnTo>
                    <a:pt x="535" y="232"/>
                  </a:lnTo>
                  <a:lnTo>
                    <a:pt x="531" y="243"/>
                  </a:lnTo>
                  <a:lnTo>
                    <a:pt x="525" y="253"/>
                  </a:lnTo>
                  <a:lnTo>
                    <a:pt x="510" y="260"/>
                  </a:lnTo>
                  <a:lnTo>
                    <a:pt x="508" y="264"/>
                  </a:lnTo>
                  <a:lnTo>
                    <a:pt x="504" y="287"/>
                  </a:lnTo>
                  <a:lnTo>
                    <a:pt x="508" y="299"/>
                  </a:lnTo>
                  <a:lnTo>
                    <a:pt x="504" y="312"/>
                  </a:lnTo>
                  <a:lnTo>
                    <a:pt x="508" y="327"/>
                  </a:lnTo>
                  <a:lnTo>
                    <a:pt x="496" y="333"/>
                  </a:lnTo>
                  <a:lnTo>
                    <a:pt x="492" y="348"/>
                  </a:lnTo>
                  <a:lnTo>
                    <a:pt x="492" y="358"/>
                  </a:lnTo>
                  <a:lnTo>
                    <a:pt x="488" y="361"/>
                  </a:lnTo>
                  <a:lnTo>
                    <a:pt x="486" y="371"/>
                  </a:lnTo>
                  <a:lnTo>
                    <a:pt x="479" y="385"/>
                  </a:lnTo>
                  <a:lnTo>
                    <a:pt x="477" y="400"/>
                  </a:lnTo>
                  <a:lnTo>
                    <a:pt x="467" y="404"/>
                  </a:lnTo>
                  <a:lnTo>
                    <a:pt x="463" y="410"/>
                  </a:lnTo>
                  <a:lnTo>
                    <a:pt x="455" y="413"/>
                  </a:lnTo>
                  <a:lnTo>
                    <a:pt x="448" y="411"/>
                  </a:lnTo>
                  <a:lnTo>
                    <a:pt x="442" y="415"/>
                  </a:lnTo>
                  <a:lnTo>
                    <a:pt x="432" y="415"/>
                  </a:lnTo>
                  <a:lnTo>
                    <a:pt x="423" y="415"/>
                  </a:lnTo>
                  <a:lnTo>
                    <a:pt x="415" y="425"/>
                  </a:lnTo>
                  <a:lnTo>
                    <a:pt x="409" y="427"/>
                  </a:lnTo>
                  <a:lnTo>
                    <a:pt x="399" y="425"/>
                  </a:lnTo>
                  <a:lnTo>
                    <a:pt x="388" y="435"/>
                  </a:lnTo>
                  <a:lnTo>
                    <a:pt x="388" y="438"/>
                  </a:lnTo>
                  <a:lnTo>
                    <a:pt x="382" y="440"/>
                  </a:lnTo>
                  <a:lnTo>
                    <a:pt x="376" y="448"/>
                  </a:lnTo>
                  <a:lnTo>
                    <a:pt x="369" y="452"/>
                  </a:lnTo>
                  <a:lnTo>
                    <a:pt x="367" y="469"/>
                  </a:lnTo>
                  <a:lnTo>
                    <a:pt x="369" y="477"/>
                  </a:lnTo>
                  <a:lnTo>
                    <a:pt x="367" y="494"/>
                  </a:lnTo>
                  <a:lnTo>
                    <a:pt x="355" y="508"/>
                  </a:lnTo>
                  <a:lnTo>
                    <a:pt x="349" y="508"/>
                  </a:lnTo>
                  <a:lnTo>
                    <a:pt x="344" y="517"/>
                  </a:lnTo>
                  <a:lnTo>
                    <a:pt x="342" y="527"/>
                  </a:lnTo>
                  <a:lnTo>
                    <a:pt x="330" y="546"/>
                  </a:lnTo>
                  <a:lnTo>
                    <a:pt x="320" y="558"/>
                  </a:lnTo>
                  <a:lnTo>
                    <a:pt x="320" y="552"/>
                  </a:lnTo>
                  <a:lnTo>
                    <a:pt x="328" y="544"/>
                  </a:lnTo>
                  <a:lnTo>
                    <a:pt x="330" y="539"/>
                  </a:lnTo>
                  <a:lnTo>
                    <a:pt x="336" y="529"/>
                  </a:lnTo>
                  <a:lnTo>
                    <a:pt x="332" y="527"/>
                  </a:lnTo>
                  <a:lnTo>
                    <a:pt x="320" y="539"/>
                  </a:lnTo>
                  <a:lnTo>
                    <a:pt x="319" y="544"/>
                  </a:lnTo>
                  <a:lnTo>
                    <a:pt x="311" y="554"/>
                  </a:lnTo>
                  <a:lnTo>
                    <a:pt x="317" y="560"/>
                  </a:lnTo>
                  <a:lnTo>
                    <a:pt x="317" y="566"/>
                  </a:lnTo>
                  <a:lnTo>
                    <a:pt x="301" y="579"/>
                  </a:lnTo>
                  <a:lnTo>
                    <a:pt x="299" y="571"/>
                  </a:lnTo>
                  <a:lnTo>
                    <a:pt x="290" y="564"/>
                  </a:lnTo>
                  <a:lnTo>
                    <a:pt x="286" y="556"/>
                  </a:lnTo>
                  <a:lnTo>
                    <a:pt x="276" y="552"/>
                  </a:lnTo>
                  <a:lnTo>
                    <a:pt x="272" y="544"/>
                  </a:lnTo>
                  <a:lnTo>
                    <a:pt x="266" y="541"/>
                  </a:lnTo>
                  <a:lnTo>
                    <a:pt x="247" y="539"/>
                  </a:lnTo>
                  <a:lnTo>
                    <a:pt x="243" y="531"/>
                  </a:lnTo>
                  <a:lnTo>
                    <a:pt x="236" y="527"/>
                  </a:lnTo>
                  <a:lnTo>
                    <a:pt x="245" y="516"/>
                  </a:lnTo>
                  <a:lnTo>
                    <a:pt x="247" y="512"/>
                  </a:lnTo>
                  <a:lnTo>
                    <a:pt x="261" y="500"/>
                  </a:lnTo>
                  <a:lnTo>
                    <a:pt x="270" y="492"/>
                  </a:lnTo>
                  <a:lnTo>
                    <a:pt x="288" y="475"/>
                  </a:lnTo>
                  <a:lnTo>
                    <a:pt x="290" y="471"/>
                  </a:lnTo>
                  <a:lnTo>
                    <a:pt x="282" y="456"/>
                  </a:lnTo>
                  <a:lnTo>
                    <a:pt x="277" y="454"/>
                  </a:lnTo>
                  <a:lnTo>
                    <a:pt x="279" y="445"/>
                  </a:lnTo>
                  <a:lnTo>
                    <a:pt x="282" y="439"/>
                  </a:lnTo>
                  <a:lnTo>
                    <a:pt x="280" y="427"/>
                  </a:lnTo>
                  <a:lnTo>
                    <a:pt x="273" y="423"/>
                  </a:lnTo>
                  <a:lnTo>
                    <a:pt x="265" y="427"/>
                  </a:lnTo>
                  <a:lnTo>
                    <a:pt x="263" y="412"/>
                  </a:lnTo>
                  <a:lnTo>
                    <a:pt x="243" y="404"/>
                  </a:lnTo>
                  <a:lnTo>
                    <a:pt x="234" y="398"/>
                  </a:lnTo>
                  <a:lnTo>
                    <a:pt x="230" y="363"/>
                  </a:lnTo>
                  <a:lnTo>
                    <a:pt x="232" y="344"/>
                  </a:lnTo>
                  <a:lnTo>
                    <a:pt x="226" y="336"/>
                  </a:lnTo>
                  <a:lnTo>
                    <a:pt x="226" y="326"/>
                  </a:lnTo>
                  <a:lnTo>
                    <a:pt x="220" y="321"/>
                  </a:lnTo>
                  <a:lnTo>
                    <a:pt x="220" y="311"/>
                  </a:lnTo>
                  <a:lnTo>
                    <a:pt x="187" y="305"/>
                  </a:lnTo>
                  <a:lnTo>
                    <a:pt x="187" y="270"/>
                  </a:lnTo>
                  <a:lnTo>
                    <a:pt x="172" y="268"/>
                  </a:lnTo>
                  <a:lnTo>
                    <a:pt x="143" y="251"/>
                  </a:lnTo>
                  <a:lnTo>
                    <a:pt x="133" y="249"/>
                  </a:lnTo>
                  <a:lnTo>
                    <a:pt x="126" y="245"/>
                  </a:lnTo>
                  <a:lnTo>
                    <a:pt x="124" y="222"/>
                  </a:lnTo>
                  <a:lnTo>
                    <a:pt x="112" y="214"/>
                  </a:lnTo>
                  <a:lnTo>
                    <a:pt x="97" y="218"/>
                  </a:lnTo>
                  <a:lnTo>
                    <a:pt x="89" y="232"/>
                  </a:lnTo>
                  <a:lnTo>
                    <a:pt x="62" y="235"/>
                  </a:lnTo>
                  <a:lnTo>
                    <a:pt x="48" y="232"/>
                  </a:lnTo>
                  <a:lnTo>
                    <a:pt x="47" y="214"/>
                  </a:lnTo>
                  <a:lnTo>
                    <a:pt x="45" y="212"/>
                  </a:lnTo>
                  <a:lnTo>
                    <a:pt x="18" y="214"/>
                  </a:lnTo>
                  <a:lnTo>
                    <a:pt x="8" y="205"/>
                  </a:lnTo>
                  <a:lnTo>
                    <a:pt x="8" y="197"/>
                  </a:lnTo>
                  <a:lnTo>
                    <a:pt x="0" y="178"/>
                  </a:lnTo>
                  <a:lnTo>
                    <a:pt x="6" y="166"/>
                  </a:lnTo>
                  <a:lnTo>
                    <a:pt x="4" y="155"/>
                  </a:lnTo>
                  <a:lnTo>
                    <a:pt x="27" y="143"/>
                  </a:lnTo>
                  <a:lnTo>
                    <a:pt x="45" y="137"/>
                  </a:lnTo>
                  <a:lnTo>
                    <a:pt x="56" y="135"/>
                  </a:lnTo>
                  <a:lnTo>
                    <a:pt x="56" y="126"/>
                  </a:lnTo>
                  <a:lnTo>
                    <a:pt x="64" y="89"/>
                  </a:lnTo>
                  <a:lnTo>
                    <a:pt x="58" y="83"/>
                  </a:lnTo>
                  <a:lnTo>
                    <a:pt x="56" y="68"/>
                  </a:lnTo>
                  <a:lnTo>
                    <a:pt x="62" y="70"/>
                  </a:lnTo>
                  <a:lnTo>
                    <a:pt x="66" y="62"/>
                  </a:lnTo>
                  <a:lnTo>
                    <a:pt x="54" y="55"/>
                  </a:lnTo>
                  <a:lnTo>
                    <a:pt x="56" y="49"/>
                  </a:lnTo>
                  <a:lnTo>
                    <a:pt x="79" y="47"/>
                  </a:lnTo>
                  <a:lnTo>
                    <a:pt x="89" y="55"/>
                  </a:lnTo>
                  <a:lnTo>
                    <a:pt x="99" y="58"/>
                  </a:lnTo>
                  <a:lnTo>
                    <a:pt x="112" y="64"/>
                  </a:lnTo>
                  <a:lnTo>
                    <a:pt x="122" y="60"/>
                  </a:lnTo>
                  <a:lnTo>
                    <a:pt x="151" y="49"/>
                  </a:lnTo>
                  <a:lnTo>
                    <a:pt x="151" y="41"/>
                  </a:lnTo>
                  <a:lnTo>
                    <a:pt x="149" y="39"/>
                  </a:lnTo>
                  <a:lnTo>
                    <a:pt x="139" y="39"/>
                  </a:lnTo>
                  <a:lnTo>
                    <a:pt x="139" y="22"/>
                  </a:lnTo>
                  <a:lnTo>
                    <a:pt x="133" y="20"/>
                  </a:lnTo>
                  <a:lnTo>
                    <a:pt x="135" y="12"/>
                  </a:lnTo>
                  <a:lnTo>
                    <a:pt x="145" y="10"/>
                  </a:lnTo>
                  <a:lnTo>
                    <a:pt x="162" y="20"/>
                  </a:lnTo>
                  <a:lnTo>
                    <a:pt x="184" y="12"/>
                  </a:lnTo>
                  <a:lnTo>
                    <a:pt x="187" y="0"/>
                  </a:lnTo>
                  <a:lnTo>
                    <a:pt x="193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553">
              <a:extLst>
                <a:ext uri="{FF2B5EF4-FFF2-40B4-BE49-F238E27FC236}">
                  <a16:creationId xmlns:a16="http://schemas.microsoft.com/office/drawing/2014/main" id="{199EDE56-3C93-442D-BA71-E76669F11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528" y="4783136"/>
              <a:ext cx="125413" cy="128587"/>
            </a:xfrm>
            <a:custGeom>
              <a:avLst/>
              <a:gdLst>
                <a:gd name="T0" fmla="*/ 79 w 79"/>
                <a:gd name="T1" fmla="*/ 52 h 81"/>
                <a:gd name="T2" fmla="*/ 77 w 79"/>
                <a:gd name="T3" fmla="*/ 56 h 81"/>
                <a:gd name="T4" fmla="*/ 69 w 79"/>
                <a:gd name="T5" fmla="*/ 65 h 81"/>
                <a:gd name="T6" fmla="*/ 69 w 79"/>
                <a:gd name="T7" fmla="*/ 69 h 81"/>
                <a:gd name="T8" fmla="*/ 60 w 79"/>
                <a:gd name="T9" fmla="*/ 81 h 81"/>
                <a:gd name="T10" fmla="*/ 46 w 79"/>
                <a:gd name="T11" fmla="*/ 81 h 81"/>
                <a:gd name="T12" fmla="*/ 37 w 79"/>
                <a:gd name="T13" fmla="*/ 79 h 81"/>
                <a:gd name="T14" fmla="*/ 23 w 79"/>
                <a:gd name="T15" fmla="*/ 73 h 81"/>
                <a:gd name="T16" fmla="*/ 15 w 79"/>
                <a:gd name="T17" fmla="*/ 73 h 81"/>
                <a:gd name="T18" fmla="*/ 8 w 79"/>
                <a:gd name="T19" fmla="*/ 65 h 81"/>
                <a:gd name="T20" fmla="*/ 0 w 79"/>
                <a:gd name="T21" fmla="*/ 67 h 81"/>
                <a:gd name="T22" fmla="*/ 0 w 79"/>
                <a:gd name="T23" fmla="*/ 54 h 81"/>
                <a:gd name="T24" fmla="*/ 6 w 79"/>
                <a:gd name="T25" fmla="*/ 48 h 81"/>
                <a:gd name="T26" fmla="*/ 8 w 79"/>
                <a:gd name="T27" fmla="*/ 17 h 81"/>
                <a:gd name="T28" fmla="*/ 8 w 79"/>
                <a:gd name="T29" fmla="*/ 10 h 81"/>
                <a:gd name="T30" fmla="*/ 13 w 79"/>
                <a:gd name="T31" fmla="*/ 0 h 81"/>
                <a:gd name="T32" fmla="*/ 21 w 79"/>
                <a:gd name="T33" fmla="*/ 4 h 81"/>
                <a:gd name="T34" fmla="*/ 25 w 79"/>
                <a:gd name="T35" fmla="*/ 12 h 81"/>
                <a:gd name="T36" fmla="*/ 44 w 79"/>
                <a:gd name="T37" fmla="*/ 14 h 81"/>
                <a:gd name="T38" fmla="*/ 50 w 79"/>
                <a:gd name="T39" fmla="*/ 17 h 81"/>
                <a:gd name="T40" fmla="*/ 54 w 79"/>
                <a:gd name="T41" fmla="*/ 25 h 81"/>
                <a:gd name="T42" fmla="*/ 63 w 79"/>
                <a:gd name="T43" fmla="*/ 29 h 81"/>
                <a:gd name="T44" fmla="*/ 67 w 79"/>
                <a:gd name="T45" fmla="*/ 37 h 81"/>
                <a:gd name="T46" fmla="*/ 77 w 79"/>
                <a:gd name="T47" fmla="*/ 44 h 81"/>
                <a:gd name="T48" fmla="*/ 79 w 79"/>
                <a:gd name="T49" fmla="*/ 52 h 81"/>
                <a:gd name="T50" fmla="*/ 79 w 79"/>
                <a:gd name="T51" fmla="*/ 52 h 81"/>
                <a:gd name="T52" fmla="*/ 79 w 79"/>
                <a:gd name="T53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" h="81">
                  <a:moveTo>
                    <a:pt x="79" y="52"/>
                  </a:moveTo>
                  <a:lnTo>
                    <a:pt x="77" y="56"/>
                  </a:lnTo>
                  <a:lnTo>
                    <a:pt x="69" y="65"/>
                  </a:lnTo>
                  <a:lnTo>
                    <a:pt x="69" y="69"/>
                  </a:lnTo>
                  <a:lnTo>
                    <a:pt x="60" y="81"/>
                  </a:lnTo>
                  <a:lnTo>
                    <a:pt x="46" y="81"/>
                  </a:lnTo>
                  <a:lnTo>
                    <a:pt x="37" y="79"/>
                  </a:lnTo>
                  <a:lnTo>
                    <a:pt x="23" y="73"/>
                  </a:lnTo>
                  <a:lnTo>
                    <a:pt x="15" y="73"/>
                  </a:lnTo>
                  <a:lnTo>
                    <a:pt x="8" y="65"/>
                  </a:lnTo>
                  <a:lnTo>
                    <a:pt x="0" y="67"/>
                  </a:lnTo>
                  <a:lnTo>
                    <a:pt x="0" y="54"/>
                  </a:lnTo>
                  <a:lnTo>
                    <a:pt x="6" y="48"/>
                  </a:lnTo>
                  <a:lnTo>
                    <a:pt x="8" y="17"/>
                  </a:lnTo>
                  <a:lnTo>
                    <a:pt x="8" y="10"/>
                  </a:lnTo>
                  <a:lnTo>
                    <a:pt x="13" y="0"/>
                  </a:lnTo>
                  <a:lnTo>
                    <a:pt x="21" y="4"/>
                  </a:lnTo>
                  <a:lnTo>
                    <a:pt x="25" y="12"/>
                  </a:lnTo>
                  <a:lnTo>
                    <a:pt x="44" y="14"/>
                  </a:lnTo>
                  <a:lnTo>
                    <a:pt x="50" y="17"/>
                  </a:lnTo>
                  <a:lnTo>
                    <a:pt x="54" y="25"/>
                  </a:lnTo>
                  <a:lnTo>
                    <a:pt x="63" y="29"/>
                  </a:lnTo>
                  <a:lnTo>
                    <a:pt x="67" y="37"/>
                  </a:lnTo>
                  <a:lnTo>
                    <a:pt x="77" y="44"/>
                  </a:lnTo>
                  <a:lnTo>
                    <a:pt x="79" y="52"/>
                  </a:lnTo>
                  <a:lnTo>
                    <a:pt x="79" y="52"/>
                  </a:lnTo>
                  <a:lnTo>
                    <a:pt x="79" y="5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554">
              <a:extLst>
                <a:ext uri="{FF2B5EF4-FFF2-40B4-BE49-F238E27FC236}">
                  <a16:creationId xmlns:a16="http://schemas.microsoft.com/office/drawing/2014/main" id="{AD272D73-32EE-4827-BBB5-84D75235B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414" y="5511798"/>
              <a:ext cx="44450" cy="17462"/>
            </a:xfrm>
            <a:custGeom>
              <a:avLst/>
              <a:gdLst>
                <a:gd name="T0" fmla="*/ 22 w 28"/>
                <a:gd name="T1" fmla="*/ 11 h 11"/>
                <a:gd name="T2" fmla="*/ 26 w 28"/>
                <a:gd name="T3" fmla="*/ 11 h 11"/>
                <a:gd name="T4" fmla="*/ 28 w 28"/>
                <a:gd name="T5" fmla="*/ 9 h 11"/>
                <a:gd name="T6" fmla="*/ 21 w 28"/>
                <a:gd name="T7" fmla="*/ 1 h 11"/>
                <a:gd name="T8" fmla="*/ 11 w 28"/>
                <a:gd name="T9" fmla="*/ 0 h 11"/>
                <a:gd name="T10" fmla="*/ 2 w 28"/>
                <a:gd name="T11" fmla="*/ 1 h 11"/>
                <a:gd name="T12" fmla="*/ 0 w 28"/>
                <a:gd name="T13" fmla="*/ 3 h 11"/>
                <a:gd name="T14" fmla="*/ 4 w 28"/>
                <a:gd name="T15" fmla="*/ 5 h 11"/>
                <a:gd name="T16" fmla="*/ 13 w 28"/>
                <a:gd name="T17" fmla="*/ 5 h 11"/>
                <a:gd name="T18" fmla="*/ 17 w 28"/>
                <a:gd name="T19" fmla="*/ 9 h 11"/>
                <a:gd name="T20" fmla="*/ 22 w 28"/>
                <a:gd name="T21" fmla="*/ 11 h 11"/>
                <a:gd name="T22" fmla="*/ 22 w 28"/>
                <a:gd name="T23" fmla="*/ 11 h 11"/>
                <a:gd name="T24" fmla="*/ 22 w 28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1">
                  <a:moveTo>
                    <a:pt x="22" y="11"/>
                  </a:moveTo>
                  <a:lnTo>
                    <a:pt x="26" y="11"/>
                  </a:lnTo>
                  <a:lnTo>
                    <a:pt x="28" y="9"/>
                  </a:lnTo>
                  <a:lnTo>
                    <a:pt x="21" y="1"/>
                  </a:lnTo>
                  <a:lnTo>
                    <a:pt x="11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4" y="5"/>
                  </a:lnTo>
                  <a:lnTo>
                    <a:pt x="13" y="5"/>
                  </a:lnTo>
                  <a:lnTo>
                    <a:pt x="17" y="9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555">
              <a:extLst>
                <a:ext uri="{FF2B5EF4-FFF2-40B4-BE49-F238E27FC236}">
                  <a16:creationId xmlns:a16="http://schemas.microsoft.com/office/drawing/2014/main" id="{B3D3511C-467E-462F-8104-E91E5606D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864" y="5511798"/>
              <a:ext cx="19050" cy="7937"/>
            </a:xfrm>
            <a:custGeom>
              <a:avLst/>
              <a:gdLst>
                <a:gd name="T0" fmla="*/ 0 w 12"/>
                <a:gd name="T1" fmla="*/ 3 h 5"/>
                <a:gd name="T2" fmla="*/ 0 w 12"/>
                <a:gd name="T3" fmla="*/ 1 h 5"/>
                <a:gd name="T4" fmla="*/ 4 w 12"/>
                <a:gd name="T5" fmla="*/ 0 h 5"/>
                <a:gd name="T6" fmla="*/ 12 w 12"/>
                <a:gd name="T7" fmla="*/ 1 h 5"/>
                <a:gd name="T8" fmla="*/ 12 w 12"/>
                <a:gd name="T9" fmla="*/ 5 h 5"/>
                <a:gd name="T10" fmla="*/ 8 w 12"/>
                <a:gd name="T11" fmla="*/ 5 h 5"/>
                <a:gd name="T12" fmla="*/ 0 w 12"/>
                <a:gd name="T13" fmla="*/ 3 h 5"/>
                <a:gd name="T14" fmla="*/ 0 w 12"/>
                <a:gd name="T15" fmla="*/ 3 h 5"/>
                <a:gd name="T16" fmla="*/ 0 w 12"/>
                <a:gd name="T1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12" y="1"/>
                  </a:lnTo>
                  <a:lnTo>
                    <a:pt x="12" y="5"/>
                  </a:lnTo>
                  <a:lnTo>
                    <a:pt x="8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556">
              <a:extLst>
                <a:ext uri="{FF2B5EF4-FFF2-40B4-BE49-F238E27FC236}">
                  <a16:creationId xmlns:a16="http://schemas.microsoft.com/office/drawing/2014/main" id="{F0B3EBB7-5877-45C9-860E-6BC184776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864" y="5532436"/>
              <a:ext cx="15875" cy="7937"/>
            </a:xfrm>
            <a:custGeom>
              <a:avLst/>
              <a:gdLst>
                <a:gd name="T0" fmla="*/ 0 w 10"/>
                <a:gd name="T1" fmla="*/ 2 h 5"/>
                <a:gd name="T2" fmla="*/ 6 w 10"/>
                <a:gd name="T3" fmla="*/ 0 h 5"/>
                <a:gd name="T4" fmla="*/ 10 w 10"/>
                <a:gd name="T5" fmla="*/ 2 h 5"/>
                <a:gd name="T6" fmla="*/ 10 w 10"/>
                <a:gd name="T7" fmla="*/ 5 h 5"/>
                <a:gd name="T8" fmla="*/ 2 w 10"/>
                <a:gd name="T9" fmla="*/ 5 h 5"/>
                <a:gd name="T10" fmla="*/ 0 w 10"/>
                <a:gd name="T11" fmla="*/ 2 h 5"/>
                <a:gd name="T12" fmla="*/ 0 w 10"/>
                <a:gd name="T13" fmla="*/ 2 h 5"/>
                <a:gd name="T14" fmla="*/ 0 w 10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557">
              <a:extLst>
                <a:ext uri="{FF2B5EF4-FFF2-40B4-BE49-F238E27FC236}">
                  <a16:creationId xmlns:a16="http://schemas.microsoft.com/office/drawing/2014/main" id="{094465DF-39A9-4718-862A-AAD540C4E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2" y="5470523"/>
              <a:ext cx="11113" cy="14287"/>
            </a:xfrm>
            <a:custGeom>
              <a:avLst/>
              <a:gdLst>
                <a:gd name="T0" fmla="*/ 3 w 7"/>
                <a:gd name="T1" fmla="*/ 0 h 9"/>
                <a:gd name="T2" fmla="*/ 5 w 7"/>
                <a:gd name="T3" fmla="*/ 3 h 9"/>
                <a:gd name="T4" fmla="*/ 7 w 7"/>
                <a:gd name="T5" fmla="*/ 9 h 9"/>
                <a:gd name="T6" fmla="*/ 3 w 7"/>
                <a:gd name="T7" fmla="*/ 9 h 9"/>
                <a:gd name="T8" fmla="*/ 0 w 7"/>
                <a:gd name="T9" fmla="*/ 4 h 9"/>
                <a:gd name="T10" fmla="*/ 3 w 7"/>
                <a:gd name="T11" fmla="*/ 0 h 9"/>
                <a:gd name="T12" fmla="*/ 3 w 7"/>
                <a:gd name="T13" fmla="*/ 0 h 9"/>
                <a:gd name="T14" fmla="*/ 3 w 7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5" y="3"/>
                  </a:lnTo>
                  <a:lnTo>
                    <a:pt x="7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558">
              <a:extLst>
                <a:ext uri="{FF2B5EF4-FFF2-40B4-BE49-F238E27FC236}">
                  <a16:creationId xmlns:a16="http://schemas.microsoft.com/office/drawing/2014/main" id="{83A0E5DA-DDC6-4CE2-9CCD-14FF893B6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4" y="5476873"/>
              <a:ext cx="4763" cy="9525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2 h 6"/>
                <a:gd name="T4" fmla="*/ 3 w 3"/>
                <a:gd name="T5" fmla="*/ 6 h 6"/>
                <a:gd name="T6" fmla="*/ 0 w 3"/>
                <a:gd name="T7" fmla="*/ 6 h 6"/>
                <a:gd name="T8" fmla="*/ 0 w 3"/>
                <a:gd name="T9" fmla="*/ 0 h 6"/>
                <a:gd name="T10" fmla="*/ 2 w 3"/>
                <a:gd name="T11" fmla="*/ 0 h 6"/>
                <a:gd name="T12" fmla="*/ 2 w 3"/>
                <a:gd name="T13" fmla="*/ 0 h 6"/>
                <a:gd name="T14" fmla="*/ 2 w 3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2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559">
              <a:extLst>
                <a:ext uri="{FF2B5EF4-FFF2-40B4-BE49-F238E27FC236}">
                  <a16:creationId xmlns:a16="http://schemas.microsoft.com/office/drawing/2014/main" id="{4F8CB22E-E712-480B-94CB-E26C20B0D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4" y="5476873"/>
              <a:ext cx="6350" cy="7937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3 h 5"/>
                <a:gd name="T4" fmla="*/ 4 w 4"/>
                <a:gd name="T5" fmla="*/ 5 h 5"/>
                <a:gd name="T6" fmla="*/ 0 w 4"/>
                <a:gd name="T7" fmla="*/ 5 h 5"/>
                <a:gd name="T8" fmla="*/ 2 w 4"/>
                <a:gd name="T9" fmla="*/ 3 h 5"/>
                <a:gd name="T10" fmla="*/ 4 w 4"/>
                <a:gd name="T11" fmla="*/ 0 h 5"/>
                <a:gd name="T12" fmla="*/ 4 w 4"/>
                <a:gd name="T13" fmla="*/ 0 h 5"/>
                <a:gd name="T14" fmla="*/ 4 w 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3"/>
                  </a:lnTo>
                  <a:lnTo>
                    <a:pt x="4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560">
              <a:extLst>
                <a:ext uri="{FF2B5EF4-FFF2-40B4-BE49-F238E27FC236}">
                  <a16:creationId xmlns:a16="http://schemas.microsoft.com/office/drawing/2014/main" id="{81F61F02-D254-4BB7-A71C-B5415A062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615" y="5476873"/>
              <a:ext cx="11113" cy="7937"/>
            </a:xfrm>
            <a:custGeom>
              <a:avLst/>
              <a:gdLst>
                <a:gd name="T0" fmla="*/ 7 w 7"/>
                <a:gd name="T1" fmla="*/ 0 h 5"/>
                <a:gd name="T2" fmla="*/ 5 w 7"/>
                <a:gd name="T3" fmla="*/ 3 h 5"/>
                <a:gd name="T4" fmla="*/ 5 w 7"/>
                <a:gd name="T5" fmla="*/ 5 h 5"/>
                <a:gd name="T6" fmla="*/ 0 w 7"/>
                <a:gd name="T7" fmla="*/ 5 h 5"/>
                <a:gd name="T8" fmla="*/ 0 w 7"/>
                <a:gd name="T9" fmla="*/ 0 h 5"/>
                <a:gd name="T10" fmla="*/ 7 w 7"/>
                <a:gd name="T11" fmla="*/ 0 h 5"/>
                <a:gd name="T12" fmla="*/ 7 w 7"/>
                <a:gd name="T13" fmla="*/ 0 h 5"/>
                <a:gd name="T14" fmla="*/ 7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lnTo>
                    <a:pt x="5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561">
              <a:extLst>
                <a:ext uri="{FF2B5EF4-FFF2-40B4-BE49-F238E27FC236}">
                  <a16:creationId xmlns:a16="http://schemas.microsoft.com/office/drawing/2014/main" id="{D421F6FF-5D34-484A-B223-F152B2297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102" y="5462587"/>
              <a:ext cx="33338" cy="23812"/>
            </a:xfrm>
            <a:custGeom>
              <a:avLst/>
              <a:gdLst>
                <a:gd name="T0" fmla="*/ 21 w 21"/>
                <a:gd name="T1" fmla="*/ 6 h 15"/>
                <a:gd name="T2" fmla="*/ 17 w 21"/>
                <a:gd name="T3" fmla="*/ 9 h 15"/>
                <a:gd name="T4" fmla="*/ 16 w 21"/>
                <a:gd name="T5" fmla="*/ 15 h 15"/>
                <a:gd name="T6" fmla="*/ 8 w 21"/>
                <a:gd name="T7" fmla="*/ 9 h 15"/>
                <a:gd name="T8" fmla="*/ 2 w 21"/>
                <a:gd name="T9" fmla="*/ 6 h 15"/>
                <a:gd name="T10" fmla="*/ 0 w 21"/>
                <a:gd name="T11" fmla="*/ 0 h 15"/>
                <a:gd name="T12" fmla="*/ 12 w 21"/>
                <a:gd name="T13" fmla="*/ 0 h 15"/>
                <a:gd name="T14" fmla="*/ 21 w 21"/>
                <a:gd name="T15" fmla="*/ 6 h 15"/>
                <a:gd name="T16" fmla="*/ 21 w 21"/>
                <a:gd name="T17" fmla="*/ 6 h 15"/>
                <a:gd name="T18" fmla="*/ 21 w 21"/>
                <a:gd name="T1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">
                  <a:moveTo>
                    <a:pt x="21" y="6"/>
                  </a:moveTo>
                  <a:lnTo>
                    <a:pt x="17" y="9"/>
                  </a:lnTo>
                  <a:lnTo>
                    <a:pt x="16" y="15"/>
                  </a:lnTo>
                  <a:lnTo>
                    <a:pt x="8" y="9"/>
                  </a:lnTo>
                  <a:lnTo>
                    <a:pt x="2" y="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562">
              <a:extLst>
                <a:ext uri="{FF2B5EF4-FFF2-40B4-BE49-F238E27FC236}">
                  <a16:creationId xmlns:a16="http://schemas.microsoft.com/office/drawing/2014/main" id="{06D85B64-DDD6-4376-874C-C06091FB8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9" y="5437186"/>
              <a:ext cx="30163" cy="23812"/>
            </a:xfrm>
            <a:custGeom>
              <a:avLst/>
              <a:gdLst>
                <a:gd name="T0" fmla="*/ 14 w 19"/>
                <a:gd name="T1" fmla="*/ 15 h 15"/>
                <a:gd name="T2" fmla="*/ 19 w 19"/>
                <a:gd name="T3" fmla="*/ 15 h 15"/>
                <a:gd name="T4" fmla="*/ 14 w 19"/>
                <a:gd name="T5" fmla="*/ 7 h 15"/>
                <a:gd name="T6" fmla="*/ 2 w 19"/>
                <a:gd name="T7" fmla="*/ 0 h 15"/>
                <a:gd name="T8" fmla="*/ 0 w 19"/>
                <a:gd name="T9" fmla="*/ 0 h 15"/>
                <a:gd name="T10" fmla="*/ 0 w 19"/>
                <a:gd name="T11" fmla="*/ 2 h 15"/>
                <a:gd name="T12" fmla="*/ 6 w 19"/>
                <a:gd name="T13" fmla="*/ 7 h 15"/>
                <a:gd name="T14" fmla="*/ 14 w 19"/>
                <a:gd name="T15" fmla="*/ 15 h 15"/>
                <a:gd name="T16" fmla="*/ 14 w 19"/>
                <a:gd name="T17" fmla="*/ 15 h 15"/>
                <a:gd name="T18" fmla="*/ 14 w 19"/>
                <a:gd name="T1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5">
                  <a:moveTo>
                    <a:pt x="14" y="15"/>
                  </a:moveTo>
                  <a:lnTo>
                    <a:pt x="19" y="15"/>
                  </a:lnTo>
                  <a:lnTo>
                    <a:pt x="14" y="7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6" y="7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563">
              <a:extLst>
                <a:ext uri="{FF2B5EF4-FFF2-40B4-BE49-F238E27FC236}">
                  <a16:creationId xmlns:a16="http://schemas.microsoft.com/office/drawing/2014/main" id="{D6A7DDEA-5A53-421F-BDA1-BA4B0ACEC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52" y="5437186"/>
              <a:ext cx="22225" cy="17462"/>
            </a:xfrm>
            <a:custGeom>
              <a:avLst/>
              <a:gdLst>
                <a:gd name="T0" fmla="*/ 0 w 14"/>
                <a:gd name="T1" fmla="*/ 11 h 11"/>
                <a:gd name="T2" fmla="*/ 6 w 14"/>
                <a:gd name="T3" fmla="*/ 5 h 11"/>
                <a:gd name="T4" fmla="*/ 12 w 14"/>
                <a:gd name="T5" fmla="*/ 5 h 11"/>
                <a:gd name="T6" fmla="*/ 14 w 14"/>
                <a:gd name="T7" fmla="*/ 2 h 11"/>
                <a:gd name="T8" fmla="*/ 6 w 14"/>
                <a:gd name="T9" fmla="*/ 0 h 11"/>
                <a:gd name="T10" fmla="*/ 0 w 14"/>
                <a:gd name="T11" fmla="*/ 3 h 11"/>
                <a:gd name="T12" fmla="*/ 0 w 14"/>
                <a:gd name="T13" fmla="*/ 11 h 11"/>
                <a:gd name="T14" fmla="*/ 0 w 14"/>
                <a:gd name="T15" fmla="*/ 11 h 11"/>
                <a:gd name="T16" fmla="*/ 0 w 14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1">
                  <a:moveTo>
                    <a:pt x="0" y="11"/>
                  </a:moveTo>
                  <a:lnTo>
                    <a:pt x="6" y="5"/>
                  </a:lnTo>
                  <a:lnTo>
                    <a:pt x="12" y="5"/>
                  </a:lnTo>
                  <a:lnTo>
                    <a:pt x="14" y="2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564">
              <a:extLst>
                <a:ext uri="{FF2B5EF4-FFF2-40B4-BE49-F238E27FC236}">
                  <a16:creationId xmlns:a16="http://schemas.microsoft.com/office/drawing/2014/main" id="{F899EAFF-3C5B-41F9-BA4F-5DC0D5645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4" y="5402261"/>
              <a:ext cx="7938" cy="12700"/>
            </a:xfrm>
            <a:custGeom>
              <a:avLst/>
              <a:gdLst>
                <a:gd name="T0" fmla="*/ 2 w 5"/>
                <a:gd name="T1" fmla="*/ 0 h 8"/>
                <a:gd name="T2" fmla="*/ 2 w 5"/>
                <a:gd name="T3" fmla="*/ 2 h 8"/>
                <a:gd name="T4" fmla="*/ 5 w 5"/>
                <a:gd name="T5" fmla="*/ 6 h 8"/>
                <a:gd name="T6" fmla="*/ 2 w 5"/>
                <a:gd name="T7" fmla="*/ 8 h 8"/>
                <a:gd name="T8" fmla="*/ 0 w 5"/>
                <a:gd name="T9" fmla="*/ 4 h 8"/>
                <a:gd name="T10" fmla="*/ 0 w 5"/>
                <a:gd name="T11" fmla="*/ 0 h 8"/>
                <a:gd name="T12" fmla="*/ 2 w 5"/>
                <a:gd name="T13" fmla="*/ 0 h 8"/>
                <a:gd name="T14" fmla="*/ 2 w 5"/>
                <a:gd name="T15" fmla="*/ 0 h 8"/>
                <a:gd name="T16" fmla="*/ 2 w 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8">
                  <a:moveTo>
                    <a:pt x="2" y="0"/>
                  </a:moveTo>
                  <a:lnTo>
                    <a:pt x="2" y="2"/>
                  </a:lnTo>
                  <a:lnTo>
                    <a:pt x="5" y="6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565">
              <a:extLst>
                <a:ext uri="{FF2B5EF4-FFF2-40B4-BE49-F238E27FC236}">
                  <a16:creationId xmlns:a16="http://schemas.microsoft.com/office/drawing/2014/main" id="{1F42712C-2BC2-42FA-A1A6-DF3A92433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4" y="5414961"/>
              <a:ext cx="6350" cy="7937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2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2 h 5"/>
                <a:gd name="T12" fmla="*/ 0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566">
              <a:extLst>
                <a:ext uri="{FF2B5EF4-FFF2-40B4-BE49-F238E27FC236}">
                  <a16:creationId xmlns:a16="http://schemas.microsoft.com/office/drawing/2014/main" id="{B9930967-054B-4384-84C7-C4DD4823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4" y="5422898"/>
              <a:ext cx="7938" cy="11112"/>
            </a:xfrm>
            <a:custGeom>
              <a:avLst/>
              <a:gdLst>
                <a:gd name="T0" fmla="*/ 0 w 5"/>
                <a:gd name="T1" fmla="*/ 0 h 7"/>
                <a:gd name="T2" fmla="*/ 4 w 5"/>
                <a:gd name="T3" fmla="*/ 0 h 7"/>
                <a:gd name="T4" fmla="*/ 5 w 5"/>
                <a:gd name="T5" fmla="*/ 4 h 7"/>
                <a:gd name="T6" fmla="*/ 4 w 5"/>
                <a:gd name="T7" fmla="*/ 7 h 7"/>
                <a:gd name="T8" fmla="*/ 0 w 5"/>
                <a:gd name="T9" fmla="*/ 0 h 7"/>
                <a:gd name="T10" fmla="*/ 0 w 5"/>
                <a:gd name="T11" fmla="*/ 0 h 7"/>
                <a:gd name="T12" fmla="*/ 0 w 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4" y="0"/>
                  </a:lnTo>
                  <a:lnTo>
                    <a:pt x="5" y="4"/>
                  </a:lnTo>
                  <a:lnTo>
                    <a:pt x="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567">
              <a:extLst>
                <a:ext uri="{FF2B5EF4-FFF2-40B4-BE49-F238E27FC236}">
                  <a16:creationId xmlns:a16="http://schemas.microsoft.com/office/drawing/2014/main" id="{ED07A1C0-1AF1-4E40-813A-BF0D9DE8A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5" y="5394323"/>
              <a:ext cx="9525" cy="14287"/>
            </a:xfrm>
            <a:custGeom>
              <a:avLst/>
              <a:gdLst>
                <a:gd name="T0" fmla="*/ 4 w 6"/>
                <a:gd name="T1" fmla="*/ 9 h 9"/>
                <a:gd name="T2" fmla="*/ 0 w 6"/>
                <a:gd name="T3" fmla="*/ 3 h 9"/>
                <a:gd name="T4" fmla="*/ 2 w 6"/>
                <a:gd name="T5" fmla="*/ 0 h 9"/>
                <a:gd name="T6" fmla="*/ 4 w 6"/>
                <a:gd name="T7" fmla="*/ 0 h 9"/>
                <a:gd name="T8" fmla="*/ 6 w 6"/>
                <a:gd name="T9" fmla="*/ 5 h 9"/>
                <a:gd name="T10" fmla="*/ 4 w 6"/>
                <a:gd name="T11" fmla="*/ 9 h 9"/>
                <a:gd name="T12" fmla="*/ 4 w 6"/>
                <a:gd name="T13" fmla="*/ 9 h 9"/>
                <a:gd name="T14" fmla="*/ 4 w 6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5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568">
              <a:extLst>
                <a:ext uri="{FF2B5EF4-FFF2-40B4-BE49-F238E27FC236}">
                  <a16:creationId xmlns:a16="http://schemas.microsoft.com/office/drawing/2014/main" id="{F5987471-2935-43C5-BEF9-6D880FDA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4" y="5381623"/>
              <a:ext cx="6350" cy="12700"/>
            </a:xfrm>
            <a:custGeom>
              <a:avLst/>
              <a:gdLst>
                <a:gd name="T0" fmla="*/ 0 w 4"/>
                <a:gd name="T1" fmla="*/ 4 h 8"/>
                <a:gd name="T2" fmla="*/ 0 w 4"/>
                <a:gd name="T3" fmla="*/ 0 h 8"/>
                <a:gd name="T4" fmla="*/ 4 w 4"/>
                <a:gd name="T5" fmla="*/ 0 h 8"/>
                <a:gd name="T6" fmla="*/ 2 w 4"/>
                <a:gd name="T7" fmla="*/ 8 h 8"/>
                <a:gd name="T8" fmla="*/ 0 w 4"/>
                <a:gd name="T9" fmla="*/ 4 h 8"/>
                <a:gd name="T10" fmla="*/ 0 w 4"/>
                <a:gd name="T11" fmla="*/ 4 h 8"/>
                <a:gd name="T12" fmla="*/ 0 w 4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569">
              <a:extLst>
                <a:ext uri="{FF2B5EF4-FFF2-40B4-BE49-F238E27FC236}">
                  <a16:creationId xmlns:a16="http://schemas.microsoft.com/office/drawing/2014/main" id="{4EAF45E1-4E16-4680-BB2F-71023E1C2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9" y="5313362"/>
              <a:ext cx="15875" cy="33337"/>
            </a:xfrm>
            <a:custGeom>
              <a:avLst/>
              <a:gdLst>
                <a:gd name="T0" fmla="*/ 10 w 10"/>
                <a:gd name="T1" fmla="*/ 21 h 21"/>
                <a:gd name="T2" fmla="*/ 8 w 10"/>
                <a:gd name="T3" fmla="*/ 15 h 21"/>
                <a:gd name="T4" fmla="*/ 8 w 10"/>
                <a:gd name="T5" fmla="*/ 8 h 21"/>
                <a:gd name="T6" fmla="*/ 8 w 10"/>
                <a:gd name="T7" fmla="*/ 0 h 21"/>
                <a:gd name="T8" fmla="*/ 6 w 10"/>
                <a:gd name="T9" fmla="*/ 0 h 21"/>
                <a:gd name="T10" fmla="*/ 4 w 10"/>
                <a:gd name="T11" fmla="*/ 6 h 21"/>
                <a:gd name="T12" fmla="*/ 0 w 10"/>
                <a:gd name="T13" fmla="*/ 10 h 21"/>
                <a:gd name="T14" fmla="*/ 0 w 10"/>
                <a:gd name="T15" fmla="*/ 13 h 21"/>
                <a:gd name="T16" fmla="*/ 6 w 10"/>
                <a:gd name="T17" fmla="*/ 19 h 21"/>
                <a:gd name="T18" fmla="*/ 10 w 10"/>
                <a:gd name="T19" fmla="*/ 21 h 21"/>
                <a:gd name="T20" fmla="*/ 10 w 10"/>
                <a:gd name="T21" fmla="*/ 21 h 21"/>
                <a:gd name="T22" fmla="*/ 10 w 10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1">
                  <a:moveTo>
                    <a:pt x="10" y="21"/>
                  </a:moveTo>
                  <a:lnTo>
                    <a:pt x="8" y="15"/>
                  </a:lnTo>
                  <a:lnTo>
                    <a:pt x="8" y="8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570">
              <a:extLst>
                <a:ext uri="{FF2B5EF4-FFF2-40B4-BE49-F238E27FC236}">
                  <a16:creationId xmlns:a16="http://schemas.microsoft.com/office/drawing/2014/main" id="{7B76A69C-C0F0-4611-AA5A-40898C9B5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939" y="5360986"/>
              <a:ext cx="9525" cy="7937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0 h 5"/>
                <a:gd name="T4" fmla="*/ 0 w 6"/>
                <a:gd name="T5" fmla="*/ 3 h 5"/>
                <a:gd name="T6" fmla="*/ 2 w 6"/>
                <a:gd name="T7" fmla="*/ 5 h 5"/>
                <a:gd name="T8" fmla="*/ 2 w 6"/>
                <a:gd name="T9" fmla="*/ 3 h 5"/>
                <a:gd name="T10" fmla="*/ 2 w 6"/>
                <a:gd name="T11" fmla="*/ 3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lnTo>
                    <a:pt x="6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571">
              <a:extLst>
                <a:ext uri="{FF2B5EF4-FFF2-40B4-BE49-F238E27FC236}">
                  <a16:creationId xmlns:a16="http://schemas.microsoft.com/office/drawing/2014/main" id="{F22444E3-7358-4A6B-AA45-4DB48E742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5" y="5354636"/>
              <a:ext cx="12700" cy="6350"/>
            </a:xfrm>
            <a:custGeom>
              <a:avLst/>
              <a:gdLst>
                <a:gd name="T0" fmla="*/ 4 w 8"/>
                <a:gd name="T1" fmla="*/ 4 h 4"/>
                <a:gd name="T2" fmla="*/ 8 w 8"/>
                <a:gd name="T3" fmla="*/ 2 h 4"/>
                <a:gd name="T4" fmla="*/ 6 w 8"/>
                <a:gd name="T5" fmla="*/ 0 h 4"/>
                <a:gd name="T6" fmla="*/ 2 w 8"/>
                <a:gd name="T7" fmla="*/ 0 h 4"/>
                <a:gd name="T8" fmla="*/ 0 w 8"/>
                <a:gd name="T9" fmla="*/ 4 h 4"/>
                <a:gd name="T10" fmla="*/ 4 w 8"/>
                <a:gd name="T11" fmla="*/ 4 h 4"/>
                <a:gd name="T12" fmla="*/ 4 w 8"/>
                <a:gd name="T13" fmla="*/ 4 h 4"/>
                <a:gd name="T14" fmla="*/ 4 w 8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4" y="4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572">
              <a:extLst>
                <a:ext uri="{FF2B5EF4-FFF2-40B4-BE49-F238E27FC236}">
                  <a16:creationId xmlns:a16="http://schemas.microsoft.com/office/drawing/2014/main" id="{642D70A1-D482-4115-B60C-B5A50DF16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240" y="5365748"/>
              <a:ext cx="6350" cy="9525"/>
            </a:xfrm>
            <a:custGeom>
              <a:avLst/>
              <a:gdLst>
                <a:gd name="T0" fmla="*/ 0 w 4"/>
                <a:gd name="T1" fmla="*/ 2 h 6"/>
                <a:gd name="T2" fmla="*/ 2 w 4"/>
                <a:gd name="T3" fmla="*/ 0 h 6"/>
                <a:gd name="T4" fmla="*/ 4 w 4"/>
                <a:gd name="T5" fmla="*/ 2 h 6"/>
                <a:gd name="T6" fmla="*/ 0 w 4"/>
                <a:gd name="T7" fmla="*/ 6 h 6"/>
                <a:gd name="T8" fmla="*/ 0 w 4"/>
                <a:gd name="T9" fmla="*/ 2 h 6"/>
                <a:gd name="T10" fmla="*/ 0 w 4"/>
                <a:gd name="T11" fmla="*/ 2 h 6"/>
                <a:gd name="T12" fmla="*/ 0 w 4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573">
              <a:extLst>
                <a:ext uri="{FF2B5EF4-FFF2-40B4-BE49-F238E27FC236}">
                  <a16:creationId xmlns:a16="http://schemas.microsoft.com/office/drawing/2014/main" id="{7E854C1D-1632-4479-BF18-A1C308593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4" y="5286373"/>
              <a:ext cx="3175" cy="12700"/>
            </a:xfrm>
            <a:custGeom>
              <a:avLst/>
              <a:gdLst>
                <a:gd name="T0" fmla="*/ 0 w 2"/>
                <a:gd name="T1" fmla="*/ 6 h 8"/>
                <a:gd name="T2" fmla="*/ 0 w 2"/>
                <a:gd name="T3" fmla="*/ 0 h 8"/>
                <a:gd name="T4" fmla="*/ 2 w 2"/>
                <a:gd name="T5" fmla="*/ 4 h 8"/>
                <a:gd name="T6" fmla="*/ 2 w 2"/>
                <a:gd name="T7" fmla="*/ 8 h 8"/>
                <a:gd name="T8" fmla="*/ 0 w 2"/>
                <a:gd name="T9" fmla="*/ 6 h 8"/>
                <a:gd name="T10" fmla="*/ 0 w 2"/>
                <a:gd name="T11" fmla="*/ 6 h 8"/>
                <a:gd name="T12" fmla="*/ 0 w 2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0" y="6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574">
              <a:extLst>
                <a:ext uri="{FF2B5EF4-FFF2-40B4-BE49-F238E27FC236}">
                  <a16:creationId xmlns:a16="http://schemas.microsoft.com/office/drawing/2014/main" id="{0BE8F254-9665-423A-B52B-1689FB73A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240" y="5292723"/>
              <a:ext cx="6350" cy="7937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2 h 5"/>
                <a:gd name="T6" fmla="*/ 2 w 4"/>
                <a:gd name="T7" fmla="*/ 5 h 5"/>
                <a:gd name="T8" fmla="*/ 0 w 4"/>
                <a:gd name="T9" fmla="*/ 2 h 5"/>
                <a:gd name="T10" fmla="*/ 0 w 4"/>
                <a:gd name="T11" fmla="*/ 2 h 5"/>
                <a:gd name="T12" fmla="*/ 0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Freeform 575">
              <a:extLst>
                <a:ext uri="{FF2B5EF4-FFF2-40B4-BE49-F238E27FC236}">
                  <a16:creationId xmlns:a16="http://schemas.microsoft.com/office/drawing/2014/main" id="{3EF06D4B-324B-4481-8016-E42F08019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5" y="5332411"/>
              <a:ext cx="9525" cy="11112"/>
            </a:xfrm>
            <a:custGeom>
              <a:avLst/>
              <a:gdLst>
                <a:gd name="T0" fmla="*/ 2 w 6"/>
                <a:gd name="T1" fmla="*/ 0 h 7"/>
                <a:gd name="T2" fmla="*/ 6 w 6"/>
                <a:gd name="T3" fmla="*/ 5 h 7"/>
                <a:gd name="T4" fmla="*/ 2 w 6"/>
                <a:gd name="T5" fmla="*/ 7 h 7"/>
                <a:gd name="T6" fmla="*/ 0 w 6"/>
                <a:gd name="T7" fmla="*/ 5 h 7"/>
                <a:gd name="T8" fmla="*/ 2 w 6"/>
                <a:gd name="T9" fmla="*/ 0 h 7"/>
                <a:gd name="T10" fmla="*/ 2 w 6"/>
                <a:gd name="T11" fmla="*/ 0 h 7"/>
                <a:gd name="T12" fmla="*/ 2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6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576">
              <a:extLst>
                <a:ext uri="{FF2B5EF4-FFF2-40B4-BE49-F238E27FC236}">
                  <a16:creationId xmlns:a16="http://schemas.microsoft.com/office/drawing/2014/main" id="{B59B3BBF-8BBD-4D0E-85A4-432A49352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9" y="5213348"/>
              <a:ext cx="11113" cy="11112"/>
            </a:xfrm>
            <a:custGeom>
              <a:avLst/>
              <a:gdLst>
                <a:gd name="T0" fmla="*/ 0 w 7"/>
                <a:gd name="T1" fmla="*/ 7 h 7"/>
                <a:gd name="T2" fmla="*/ 2 w 7"/>
                <a:gd name="T3" fmla="*/ 2 h 7"/>
                <a:gd name="T4" fmla="*/ 6 w 7"/>
                <a:gd name="T5" fmla="*/ 0 h 7"/>
                <a:gd name="T6" fmla="*/ 7 w 7"/>
                <a:gd name="T7" fmla="*/ 5 h 7"/>
                <a:gd name="T8" fmla="*/ 6 w 7"/>
                <a:gd name="T9" fmla="*/ 7 h 7"/>
                <a:gd name="T10" fmla="*/ 0 w 7"/>
                <a:gd name="T11" fmla="*/ 7 h 7"/>
                <a:gd name="T12" fmla="*/ 0 w 7"/>
                <a:gd name="T13" fmla="*/ 7 h 7"/>
                <a:gd name="T14" fmla="*/ 0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2" y="2"/>
                  </a:lnTo>
                  <a:lnTo>
                    <a:pt x="6" y="0"/>
                  </a:lnTo>
                  <a:lnTo>
                    <a:pt x="7" y="5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577">
              <a:extLst>
                <a:ext uri="{FF2B5EF4-FFF2-40B4-BE49-F238E27FC236}">
                  <a16:creationId xmlns:a16="http://schemas.microsoft.com/office/drawing/2014/main" id="{E019403C-3D95-4435-8C28-BD6A4CE3B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2" y="5199062"/>
              <a:ext cx="9525" cy="17462"/>
            </a:xfrm>
            <a:custGeom>
              <a:avLst/>
              <a:gdLst>
                <a:gd name="T0" fmla="*/ 0 w 6"/>
                <a:gd name="T1" fmla="*/ 7 h 11"/>
                <a:gd name="T2" fmla="*/ 0 w 6"/>
                <a:gd name="T3" fmla="*/ 0 h 11"/>
                <a:gd name="T4" fmla="*/ 4 w 6"/>
                <a:gd name="T5" fmla="*/ 3 h 11"/>
                <a:gd name="T6" fmla="*/ 6 w 6"/>
                <a:gd name="T7" fmla="*/ 9 h 11"/>
                <a:gd name="T8" fmla="*/ 4 w 6"/>
                <a:gd name="T9" fmla="*/ 11 h 11"/>
                <a:gd name="T10" fmla="*/ 0 w 6"/>
                <a:gd name="T11" fmla="*/ 7 h 11"/>
                <a:gd name="T12" fmla="*/ 0 w 6"/>
                <a:gd name="T13" fmla="*/ 7 h 11"/>
                <a:gd name="T14" fmla="*/ 0 w 6"/>
                <a:gd name="T1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0" y="7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6" y="9"/>
                  </a:lnTo>
                  <a:lnTo>
                    <a:pt x="4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578">
              <a:extLst>
                <a:ext uri="{FF2B5EF4-FFF2-40B4-BE49-F238E27FC236}">
                  <a16:creationId xmlns:a16="http://schemas.microsoft.com/office/drawing/2014/main" id="{812A2F4D-1411-4D62-A52E-39ADC2C17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864" y="5191123"/>
              <a:ext cx="7938" cy="11112"/>
            </a:xfrm>
            <a:custGeom>
              <a:avLst/>
              <a:gdLst>
                <a:gd name="T0" fmla="*/ 2 w 5"/>
                <a:gd name="T1" fmla="*/ 7 h 7"/>
                <a:gd name="T2" fmla="*/ 4 w 5"/>
                <a:gd name="T3" fmla="*/ 4 h 7"/>
                <a:gd name="T4" fmla="*/ 5 w 5"/>
                <a:gd name="T5" fmla="*/ 4 h 7"/>
                <a:gd name="T6" fmla="*/ 2 w 5"/>
                <a:gd name="T7" fmla="*/ 0 h 7"/>
                <a:gd name="T8" fmla="*/ 0 w 5"/>
                <a:gd name="T9" fmla="*/ 4 h 7"/>
                <a:gd name="T10" fmla="*/ 2 w 5"/>
                <a:gd name="T11" fmla="*/ 7 h 7"/>
                <a:gd name="T12" fmla="*/ 2 w 5"/>
                <a:gd name="T13" fmla="*/ 7 h 7"/>
                <a:gd name="T14" fmla="*/ 2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2" y="7"/>
                  </a:moveTo>
                  <a:lnTo>
                    <a:pt x="4" y="4"/>
                  </a:lnTo>
                  <a:lnTo>
                    <a:pt x="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579">
              <a:extLst>
                <a:ext uri="{FF2B5EF4-FFF2-40B4-BE49-F238E27FC236}">
                  <a16:creationId xmlns:a16="http://schemas.microsoft.com/office/drawing/2014/main" id="{CD5EA3F0-DCFC-48FB-91B7-12A880C60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4" y="5108573"/>
              <a:ext cx="20638" cy="46037"/>
            </a:xfrm>
            <a:custGeom>
              <a:avLst/>
              <a:gdLst>
                <a:gd name="T0" fmla="*/ 2 w 13"/>
                <a:gd name="T1" fmla="*/ 6 h 29"/>
                <a:gd name="T2" fmla="*/ 2 w 13"/>
                <a:gd name="T3" fmla="*/ 2 h 29"/>
                <a:gd name="T4" fmla="*/ 6 w 13"/>
                <a:gd name="T5" fmla="*/ 0 h 29"/>
                <a:gd name="T6" fmla="*/ 13 w 13"/>
                <a:gd name="T7" fmla="*/ 4 h 29"/>
                <a:gd name="T8" fmla="*/ 13 w 13"/>
                <a:gd name="T9" fmla="*/ 14 h 29"/>
                <a:gd name="T10" fmla="*/ 8 w 13"/>
                <a:gd name="T11" fmla="*/ 25 h 29"/>
                <a:gd name="T12" fmla="*/ 6 w 13"/>
                <a:gd name="T13" fmla="*/ 29 h 29"/>
                <a:gd name="T14" fmla="*/ 0 w 13"/>
                <a:gd name="T15" fmla="*/ 27 h 29"/>
                <a:gd name="T16" fmla="*/ 2 w 13"/>
                <a:gd name="T17" fmla="*/ 6 h 29"/>
                <a:gd name="T18" fmla="*/ 2 w 13"/>
                <a:gd name="T19" fmla="*/ 6 h 29"/>
                <a:gd name="T20" fmla="*/ 2 w 13"/>
                <a:gd name="T2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9">
                  <a:moveTo>
                    <a:pt x="2" y="6"/>
                  </a:moveTo>
                  <a:lnTo>
                    <a:pt x="2" y="2"/>
                  </a:lnTo>
                  <a:lnTo>
                    <a:pt x="6" y="0"/>
                  </a:lnTo>
                  <a:lnTo>
                    <a:pt x="13" y="4"/>
                  </a:lnTo>
                  <a:lnTo>
                    <a:pt x="13" y="14"/>
                  </a:lnTo>
                  <a:lnTo>
                    <a:pt x="8" y="25"/>
                  </a:lnTo>
                  <a:lnTo>
                    <a:pt x="6" y="29"/>
                  </a:lnTo>
                  <a:lnTo>
                    <a:pt x="0" y="2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580">
              <a:extLst>
                <a:ext uri="{FF2B5EF4-FFF2-40B4-BE49-F238E27FC236}">
                  <a16:creationId xmlns:a16="http://schemas.microsoft.com/office/drawing/2014/main" id="{EAE72FF3-335C-4D94-B4F1-68B786148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240" y="4473574"/>
              <a:ext cx="190500" cy="996950"/>
            </a:xfrm>
            <a:custGeom>
              <a:avLst/>
              <a:gdLst>
                <a:gd name="T0" fmla="*/ 81 w 120"/>
                <a:gd name="T1" fmla="*/ 603 h 628"/>
                <a:gd name="T2" fmla="*/ 70 w 120"/>
                <a:gd name="T3" fmla="*/ 614 h 628"/>
                <a:gd name="T4" fmla="*/ 52 w 120"/>
                <a:gd name="T5" fmla="*/ 628 h 628"/>
                <a:gd name="T6" fmla="*/ 56 w 120"/>
                <a:gd name="T7" fmla="*/ 618 h 628"/>
                <a:gd name="T8" fmla="*/ 51 w 120"/>
                <a:gd name="T9" fmla="*/ 603 h 628"/>
                <a:gd name="T10" fmla="*/ 29 w 120"/>
                <a:gd name="T11" fmla="*/ 610 h 628"/>
                <a:gd name="T12" fmla="*/ 41 w 120"/>
                <a:gd name="T13" fmla="*/ 595 h 628"/>
                <a:gd name="T14" fmla="*/ 31 w 120"/>
                <a:gd name="T15" fmla="*/ 593 h 628"/>
                <a:gd name="T16" fmla="*/ 20 w 120"/>
                <a:gd name="T17" fmla="*/ 572 h 628"/>
                <a:gd name="T18" fmla="*/ 16 w 120"/>
                <a:gd name="T19" fmla="*/ 562 h 628"/>
                <a:gd name="T20" fmla="*/ 18 w 120"/>
                <a:gd name="T21" fmla="*/ 533 h 628"/>
                <a:gd name="T22" fmla="*/ 16 w 120"/>
                <a:gd name="T23" fmla="*/ 518 h 628"/>
                <a:gd name="T24" fmla="*/ 18 w 120"/>
                <a:gd name="T25" fmla="*/ 516 h 628"/>
                <a:gd name="T26" fmla="*/ 29 w 120"/>
                <a:gd name="T27" fmla="*/ 520 h 628"/>
                <a:gd name="T28" fmla="*/ 20 w 120"/>
                <a:gd name="T29" fmla="*/ 512 h 628"/>
                <a:gd name="T30" fmla="*/ 14 w 120"/>
                <a:gd name="T31" fmla="*/ 506 h 628"/>
                <a:gd name="T32" fmla="*/ 12 w 120"/>
                <a:gd name="T33" fmla="*/ 495 h 628"/>
                <a:gd name="T34" fmla="*/ 0 w 120"/>
                <a:gd name="T35" fmla="*/ 491 h 628"/>
                <a:gd name="T36" fmla="*/ 20 w 120"/>
                <a:gd name="T37" fmla="*/ 479 h 628"/>
                <a:gd name="T38" fmla="*/ 23 w 120"/>
                <a:gd name="T39" fmla="*/ 491 h 628"/>
                <a:gd name="T40" fmla="*/ 31 w 120"/>
                <a:gd name="T41" fmla="*/ 472 h 628"/>
                <a:gd name="T42" fmla="*/ 41 w 120"/>
                <a:gd name="T43" fmla="*/ 456 h 628"/>
                <a:gd name="T44" fmla="*/ 33 w 120"/>
                <a:gd name="T45" fmla="*/ 441 h 628"/>
                <a:gd name="T46" fmla="*/ 43 w 120"/>
                <a:gd name="T47" fmla="*/ 410 h 628"/>
                <a:gd name="T48" fmla="*/ 39 w 120"/>
                <a:gd name="T49" fmla="*/ 395 h 628"/>
                <a:gd name="T50" fmla="*/ 25 w 120"/>
                <a:gd name="T51" fmla="*/ 379 h 628"/>
                <a:gd name="T52" fmla="*/ 33 w 120"/>
                <a:gd name="T53" fmla="*/ 343 h 628"/>
                <a:gd name="T54" fmla="*/ 33 w 120"/>
                <a:gd name="T55" fmla="*/ 309 h 628"/>
                <a:gd name="T56" fmla="*/ 45 w 120"/>
                <a:gd name="T57" fmla="*/ 280 h 628"/>
                <a:gd name="T58" fmla="*/ 60 w 120"/>
                <a:gd name="T59" fmla="*/ 242 h 628"/>
                <a:gd name="T60" fmla="*/ 62 w 120"/>
                <a:gd name="T61" fmla="*/ 191 h 628"/>
                <a:gd name="T62" fmla="*/ 70 w 120"/>
                <a:gd name="T63" fmla="*/ 132 h 628"/>
                <a:gd name="T64" fmla="*/ 78 w 120"/>
                <a:gd name="T65" fmla="*/ 78 h 628"/>
                <a:gd name="T66" fmla="*/ 78 w 120"/>
                <a:gd name="T67" fmla="*/ 10 h 628"/>
                <a:gd name="T68" fmla="*/ 99 w 120"/>
                <a:gd name="T69" fmla="*/ 20 h 628"/>
                <a:gd name="T70" fmla="*/ 116 w 120"/>
                <a:gd name="T71" fmla="*/ 78 h 628"/>
                <a:gd name="T72" fmla="*/ 108 w 120"/>
                <a:gd name="T73" fmla="*/ 101 h 628"/>
                <a:gd name="T74" fmla="*/ 105 w 120"/>
                <a:gd name="T75" fmla="*/ 143 h 628"/>
                <a:gd name="T76" fmla="*/ 80 w 120"/>
                <a:gd name="T77" fmla="*/ 190 h 628"/>
                <a:gd name="T78" fmla="*/ 81 w 120"/>
                <a:gd name="T79" fmla="*/ 267 h 628"/>
                <a:gd name="T80" fmla="*/ 64 w 120"/>
                <a:gd name="T81" fmla="*/ 312 h 628"/>
                <a:gd name="T82" fmla="*/ 52 w 120"/>
                <a:gd name="T83" fmla="*/ 377 h 628"/>
                <a:gd name="T84" fmla="*/ 51 w 120"/>
                <a:gd name="T85" fmla="*/ 431 h 628"/>
                <a:gd name="T86" fmla="*/ 52 w 120"/>
                <a:gd name="T87" fmla="*/ 466 h 628"/>
                <a:gd name="T88" fmla="*/ 52 w 120"/>
                <a:gd name="T89" fmla="*/ 499 h 628"/>
                <a:gd name="T90" fmla="*/ 45 w 120"/>
                <a:gd name="T91" fmla="*/ 526 h 628"/>
                <a:gd name="T92" fmla="*/ 31 w 120"/>
                <a:gd name="T93" fmla="*/ 566 h 628"/>
                <a:gd name="T94" fmla="*/ 45 w 120"/>
                <a:gd name="T95" fmla="*/ 585 h 628"/>
                <a:gd name="T96" fmla="*/ 87 w 120"/>
                <a:gd name="T97" fmla="*/ 59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0" h="628">
                  <a:moveTo>
                    <a:pt x="87" y="595"/>
                  </a:moveTo>
                  <a:lnTo>
                    <a:pt x="85" y="601"/>
                  </a:lnTo>
                  <a:lnTo>
                    <a:pt x="81" y="603"/>
                  </a:lnTo>
                  <a:lnTo>
                    <a:pt x="74" y="603"/>
                  </a:lnTo>
                  <a:lnTo>
                    <a:pt x="66" y="607"/>
                  </a:lnTo>
                  <a:lnTo>
                    <a:pt x="70" y="614"/>
                  </a:lnTo>
                  <a:lnTo>
                    <a:pt x="66" y="620"/>
                  </a:lnTo>
                  <a:lnTo>
                    <a:pt x="66" y="628"/>
                  </a:lnTo>
                  <a:lnTo>
                    <a:pt x="52" y="628"/>
                  </a:lnTo>
                  <a:lnTo>
                    <a:pt x="45" y="622"/>
                  </a:lnTo>
                  <a:lnTo>
                    <a:pt x="45" y="620"/>
                  </a:lnTo>
                  <a:lnTo>
                    <a:pt x="56" y="618"/>
                  </a:lnTo>
                  <a:lnTo>
                    <a:pt x="60" y="614"/>
                  </a:lnTo>
                  <a:lnTo>
                    <a:pt x="60" y="607"/>
                  </a:lnTo>
                  <a:lnTo>
                    <a:pt x="51" y="603"/>
                  </a:lnTo>
                  <a:lnTo>
                    <a:pt x="41" y="603"/>
                  </a:lnTo>
                  <a:lnTo>
                    <a:pt x="33" y="610"/>
                  </a:lnTo>
                  <a:lnTo>
                    <a:pt x="29" y="610"/>
                  </a:lnTo>
                  <a:lnTo>
                    <a:pt x="29" y="599"/>
                  </a:lnTo>
                  <a:lnTo>
                    <a:pt x="35" y="597"/>
                  </a:lnTo>
                  <a:lnTo>
                    <a:pt x="41" y="595"/>
                  </a:lnTo>
                  <a:lnTo>
                    <a:pt x="39" y="589"/>
                  </a:lnTo>
                  <a:lnTo>
                    <a:pt x="35" y="589"/>
                  </a:lnTo>
                  <a:lnTo>
                    <a:pt x="31" y="593"/>
                  </a:lnTo>
                  <a:lnTo>
                    <a:pt x="25" y="589"/>
                  </a:lnTo>
                  <a:lnTo>
                    <a:pt x="25" y="578"/>
                  </a:lnTo>
                  <a:lnTo>
                    <a:pt x="20" y="572"/>
                  </a:lnTo>
                  <a:lnTo>
                    <a:pt x="25" y="570"/>
                  </a:lnTo>
                  <a:lnTo>
                    <a:pt x="22" y="564"/>
                  </a:lnTo>
                  <a:lnTo>
                    <a:pt x="16" y="562"/>
                  </a:lnTo>
                  <a:lnTo>
                    <a:pt x="18" y="556"/>
                  </a:lnTo>
                  <a:lnTo>
                    <a:pt x="16" y="543"/>
                  </a:lnTo>
                  <a:lnTo>
                    <a:pt x="18" y="533"/>
                  </a:lnTo>
                  <a:lnTo>
                    <a:pt x="18" y="526"/>
                  </a:lnTo>
                  <a:lnTo>
                    <a:pt x="16" y="518"/>
                  </a:lnTo>
                  <a:lnTo>
                    <a:pt x="16" y="518"/>
                  </a:lnTo>
                  <a:lnTo>
                    <a:pt x="16" y="518"/>
                  </a:lnTo>
                  <a:lnTo>
                    <a:pt x="18" y="516"/>
                  </a:lnTo>
                  <a:lnTo>
                    <a:pt x="18" y="516"/>
                  </a:lnTo>
                  <a:lnTo>
                    <a:pt x="22" y="520"/>
                  </a:lnTo>
                  <a:lnTo>
                    <a:pt x="23" y="522"/>
                  </a:lnTo>
                  <a:lnTo>
                    <a:pt x="29" y="520"/>
                  </a:lnTo>
                  <a:lnTo>
                    <a:pt x="27" y="512"/>
                  </a:lnTo>
                  <a:lnTo>
                    <a:pt x="23" y="508"/>
                  </a:lnTo>
                  <a:lnTo>
                    <a:pt x="20" y="512"/>
                  </a:lnTo>
                  <a:lnTo>
                    <a:pt x="16" y="512"/>
                  </a:lnTo>
                  <a:lnTo>
                    <a:pt x="12" y="510"/>
                  </a:lnTo>
                  <a:lnTo>
                    <a:pt x="14" y="506"/>
                  </a:lnTo>
                  <a:lnTo>
                    <a:pt x="20" y="501"/>
                  </a:lnTo>
                  <a:lnTo>
                    <a:pt x="20" y="497"/>
                  </a:lnTo>
                  <a:lnTo>
                    <a:pt x="12" y="495"/>
                  </a:lnTo>
                  <a:lnTo>
                    <a:pt x="8" y="493"/>
                  </a:lnTo>
                  <a:lnTo>
                    <a:pt x="0" y="493"/>
                  </a:lnTo>
                  <a:lnTo>
                    <a:pt x="0" y="491"/>
                  </a:lnTo>
                  <a:lnTo>
                    <a:pt x="8" y="485"/>
                  </a:lnTo>
                  <a:lnTo>
                    <a:pt x="10" y="477"/>
                  </a:lnTo>
                  <a:lnTo>
                    <a:pt x="20" y="479"/>
                  </a:lnTo>
                  <a:lnTo>
                    <a:pt x="20" y="487"/>
                  </a:lnTo>
                  <a:lnTo>
                    <a:pt x="20" y="491"/>
                  </a:lnTo>
                  <a:lnTo>
                    <a:pt x="23" y="491"/>
                  </a:lnTo>
                  <a:lnTo>
                    <a:pt x="29" y="483"/>
                  </a:lnTo>
                  <a:lnTo>
                    <a:pt x="27" y="476"/>
                  </a:lnTo>
                  <a:lnTo>
                    <a:pt x="31" y="472"/>
                  </a:lnTo>
                  <a:lnTo>
                    <a:pt x="35" y="470"/>
                  </a:lnTo>
                  <a:lnTo>
                    <a:pt x="35" y="462"/>
                  </a:lnTo>
                  <a:lnTo>
                    <a:pt x="41" y="456"/>
                  </a:lnTo>
                  <a:lnTo>
                    <a:pt x="41" y="452"/>
                  </a:lnTo>
                  <a:lnTo>
                    <a:pt x="35" y="451"/>
                  </a:lnTo>
                  <a:lnTo>
                    <a:pt x="33" y="441"/>
                  </a:lnTo>
                  <a:lnTo>
                    <a:pt x="41" y="429"/>
                  </a:lnTo>
                  <a:lnTo>
                    <a:pt x="39" y="416"/>
                  </a:lnTo>
                  <a:lnTo>
                    <a:pt x="43" y="410"/>
                  </a:lnTo>
                  <a:lnTo>
                    <a:pt x="41" y="402"/>
                  </a:lnTo>
                  <a:lnTo>
                    <a:pt x="43" y="396"/>
                  </a:lnTo>
                  <a:lnTo>
                    <a:pt x="39" y="395"/>
                  </a:lnTo>
                  <a:lnTo>
                    <a:pt x="31" y="398"/>
                  </a:lnTo>
                  <a:lnTo>
                    <a:pt x="22" y="389"/>
                  </a:lnTo>
                  <a:lnTo>
                    <a:pt x="25" y="379"/>
                  </a:lnTo>
                  <a:lnTo>
                    <a:pt x="27" y="364"/>
                  </a:lnTo>
                  <a:lnTo>
                    <a:pt x="31" y="358"/>
                  </a:lnTo>
                  <a:lnTo>
                    <a:pt x="33" y="343"/>
                  </a:lnTo>
                  <a:lnTo>
                    <a:pt x="27" y="327"/>
                  </a:lnTo>
                  <a:lnTo>
                    <a:pt x="27" y="311"/>
                  </a:lnTo>
                  <a:lnTo>
                    <a:pt x="33" y="309"/>
                  </a:lnTo>
                  <a:lnTo>
                    <a:pt x="35" y="297"/>
                  </a:lnTo>
                  <a:lnTo>
                    <a:pt x="41" y="290"/>
                  </a:lnTo>
                  <a:lnTo>
                    <a:pt x="45" y="280"/>
                  </a:lnTo>
                  <a:lnTo>
                    <a:pt x="49" y="267"/>
                  </a:lnTo>
                  <a:lnTo>
                    <a:pt x="52" y="253"/>
                  </a:lnTo>
                  <a:lnTo>
                    <a:pt x="60" y="242"/>
                  </a:lnTo>
                  <a:lnTo>
                    <a:pt x="60" y="218"/>
                  </a:lnTo>
                  <a:lnTo>
                    <a:pt x="56" y="195"/>
                  </a:lnTo>
                  <a:lnTo>
                    <a:pt x="62" y="191"/>
                  </a:lnTo>
                  <a:lnTo>
                    <a:pt x="62" y="176"/>
                  </a:lnTo>
                  <a:lnTo>
                    <a:pt x="60" y="170"/>
                  </a:lnTo>
                  <a:lnTo>
                    <a:pt x="70" y="132"/>
                  </a:lnTo>
                  <a:lnTo>
                    <a:pt x="74" y="116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8" y="10"/>
                  </a:lnTo>
                  <a:lnTo>
                    <a:pt x="87" y="0"/>
                  </a:lnTo>
                  <a:lnTo>
                    <a:pt x="93" y="3"/>
                  </a:lnTo>
                  <a:lnTo>
                    <a:pt x="99" y="20"/>
                  </a:lnTo>
                  <a:lnTo>
                    <a:pt x="103" y="41"/>
                  </a:lnTo>
                  <a:lnTo>
                    <a:pt x="112" y="74"/>
                  </a:lnTo>
                  <a:lnTo>
                    <a:pt x="116" y="78"/>
                  </a:lnTo>
                  <a:lnTo>
                    <a:pt x="120" y="89"/>
                  </a:lnTo>
                  <a:lnTo>
                    <a:pt x="116" y="99"/>
                  </a:lnTo>
                  <a:lnTo>
                    <a:pt x="108" y="101"/>
                  </a:lnTo>
                  <a:lnTo>
                    <a:pt x="103" y="107"/>
                  </a:lnTo>
                  <a:lnTo>
                    <a:pt x="105" y="136"/>
                  </a:lnTo>
                  <a:lnTo>
                    <a:pt x="105" y="143"/>
                  </a:lnTo>
                  <a:lnTo>
                    <a:pt x="93" y="157"/>
                  </a:lnTo>
                  <a:lnTo>
                    <a:pt x="81" y="182"/>
                  </a:lnTo>
                  <a:lnTo>
                    <a:pt x="80" y="190"/>
                  </a:lnTo>
                  <a:lnTo>
                    <a:pt x="74" y="216"/>
                  </a:lnTo>
                  <a:lnTo>
                    <a:pt x="81" y="245"/>
                  </a:lnTo>
                  <a:lnTo>
                    <a:pt x="81" y="267"/>
                  </a:lnTo>
                  <a:lnTo>
                    <a:pt x="72" y="280"/>
                  </a:lnTo>
                  <a:lnTo>
                    <a:pt x="72" y="294"/>
                  </a:lnTo>
                  <a:lnTo>
                    <a:pt x="64" y="312"/>
                  </a:lnTo>
                  <a:lnTo>
                    <a:pt x="66" y="341"/>
                  </a:lnTo>
                  <a:lnTo>
                    <a:pt x="60" y="352"/>
                  </a:lnTo>
                  <a:lnTo>
                    <a:pt x="52" y="377"/>
                  </a:lnTo>
                  <a:lnTo>
                    <a:pt x="54" y="410"/>
                  </a:lnTo>
                  <a:lnTo>
                    <a:pt x="51" y="416"/>
                  </a:lnTo>
                  <a:lnTo>
                    <a:pt x="51" y="431"/>
                  </a:lnTo>
                  <a:lnTo>
                    <a:pt x="58" y="452"/>
                  </a:lnTo>
                  <a:lnTo>
                    <a:pt x="51" y="458"/>
                  </a:lnTo>
                  <a:lnTo>
                    <a:pt x="52" y="466"/>
                  </a:lnTo>
                  <a:lnTo>
                    <a:pt x="54" y="466"/>
                  </a:lnTo>
                  <a:lnTo>
                    <a:pt x="58" y="493"/>
                  </a:lnTo>
                  <a:lnTo>
                    <a:pt x="52" y="499"/>
                  </a:lnTo>
                  <a:lnTo>
                    <a:pt x="52" y="504"/>
                  </a:lnTo>
                  <a:lnTo>
                    <a:pt x="43" y="510"/>
                  </a:lnTo>
                  <a:lnTo>
                    <a:pt x="45" y="526"/>
                  </a:lnTo>
                  <a:lnTo>
                    <a:pt x="29" y="541"/>
                  </a:lnTo>
                  <a:lnTo>
                    <a:pt x="25" y="551"/>
                  </a:lnTo>
                  <a:lnTo>
                    <a:pt x="31" y="566"/>
                  </a:lnTo>
                  <a:lnTo>
                    <a:pt x="39" y="566"/>
                  </a:lnTo>
                  <a:lnTo>
                    <a:pt x="43" y="568"/>
                  </a:lnTo>
                  <a:lnTo>
                    <a:pt x="45" y="585"/>
                  </a:lnTo>
                  <a:lnTo>
                    <a:pt x="54" y="591"/>
                  </a:lnTo>
                  <a:lnTo>
                    <a:pt x="85" y="591"/>
                  </a:lnTo>
                  <a:lnTo>
                    <a:pt x="87" y="595"/>
                  </a:lnTo>
                  <a:lnTo>
                    <a:pt x="87" y="595"/>
                  </a:lnTo>
                  <a:lnTo>
                    <a:pt x="87" y="59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581">
              <a:extLst>
                <a:ext uri="{FF2B5EF4-FFF2-40B4-BE49-F238E27FC236}">
                  <a16:creationId xmlns:a16="http://schemas.microsoft.com/office/drawing/2014/main" id="{69C5338A-BF75-485E-8FD6-946C2912B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127" y="5430836"/>
              <a:ext cx="41275" cy="58737"/>
            </a:xfrm>
            <a:custGeom>
              <a:avLst/>
              <a:gdLst>
                <a:gd name="T0" fmla="*/ 24 w 26"/>
                <a:gd name="T1" fmla="*/ 2 h 37"/>
                <a:gd name="T2" fmla="*/ 20 w 26"/>
                <a:gd name="T3" fmla="*/ 2 h 37"/>
                <a:gd name="T4" fmla="*/ 14 w 26"/>
                <a:gd name="T5" fmla="*/ 0 h 37"/>
                <a:gd name="T6" fmla="*/ 10 w 26"/>
                <a:gd name="T7" fmla="*/ 4 h 37"/>
                <a:gd name="T8" fmla="*/ 0 w 26"/>
                <a:gd name="T9" fmla="*/ 9 h 37"/>
                <a:gd name="T10" fmla="*/ 0 w 26"/>
                <a:gd name="T11" fmla="*/ 13 h 37"/>
                <a:gd name="T12" fmla="*/ 0 w 26"/>
                <a:gd name="T13" fmla="*/ 19 h 37"/>
                <a:gd name="T14" fmla="*/ 6 w 26"/>
                <a:gd name="T15" fmla="*/ 17 h 37"/>
                <a:gd name="T16" fmla="*/ 12 w 26"/>
                <a:gd name="T17" fmla="*/ 15 h 37"/>
                <a:gd name="T18" fmla="*/ 16 w 26"/>
                <a:gd name="T19" fmla="*/ 17 h 37"/>
                <a:gd name="T20" fmla="*/ 12 w 26"/>
                <a:gd name="T21" fmla="*/ 20 h 37"/>
                <a:gd name="T22" fmla="*/ 4 w 26"/>
                <a:gd name="T23" fmla="*/ 26 h 37"/>
                <a:gd name="T24" fmla="*/ 10 w 26"/>
                <a:gd name="T25" fmla="*/ 32 h 37"/>
                <a:gd name="T26" fmla="*/ 18 w 26"/>
                <a:gd name="T27" fmla="*/ 35 h 37"/>
                <a:gd name="T28" fmla="*/ 26 w 26"/>
                <a:gd name="T29" fmla="*/ 37 h 37"/>
                <a:gd name="T30" fmla="*/ 24 w 26"/>
                <a:gd name="T31" fmla="*/ 2 h 37"/>
                <a:gd name="T32" fmla="*/ 24 w 26"/>
                <a:gd name="T33" fmla="*/ 2 h 37"/>
                <a:gd name="T34" fmla="*/ 24 w 26"/>
                <a:gd name="T3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37">
                  <a:moveTo>
                    <a:pt x="24" y="2"/>
                  </a:moveTo>
                  <a:lnTo>
                    <a:pt x="20" y="2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6" y="17"/>
                  </a:lnTo>
                  <a:lnTo>
                    <a:pt x="12" y="15"/>
                  </a:lnTo>
                  <a:lnTo>
                    <a:pt x="16" y="17"/>
                  </a:lnTo>
                  <a:lnTo>
                    <a:pt x="12" y="20"/>
                  </a:lnTo>
                  <a:lnTo>
                    <a:pt x="4" y="26"/>
                  </a:lnTo>
                  <a:lnTo>
                    <a:pt x="10" y="32"/>
                  </a:lnTo>
                  <a:lnTo>
                    <a:pt x="18" y="35"/>
                  </a:lnTo>
                  <a:lnTo>
                    <a:pt x="26" y="37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582">
              <a:extLst>
                <a:ext uri="{FF2B5EF4-FFF2-40B4-BE49-F238E27FC236}">
                  <a16:creationId xmlns:a16="http://schemas.microsoft.com/office/drawing/2014/main" id="{2659DE79-510B-4A54-AF4E-BB46E398C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728" y="5489573"/>
              <a:ext cx="66675" cy="14287"/>
            </a:xfrm>
            <a:custGeom>
              <a:avLst/>
              <a:gdLst>
                <a:gd name="T0" fmla="*/ 42 w 42"/>
                <a:gd name="T1" fmla="*/ 3 h 9"/>
                <a:gd name="T2" fmla="*/ 25 w 42"/>
                <a:gd name="T3" fmla="*/ 0 h 9"/>
                <a:gd name="T4" fmla="*/ 14 w 42"/>
                <a:gd name="T5" fmla="*/ 0 h 9"/>
                <a:gd name="T6" fmla="*/ 0 w 42"/>
                <a:gd name="T7" fmla="*/ 3 h 9"/>
                <a:gd name="T8" fmla="*/ 0 w 42"/>
                <a:gd name="T9" fmla="*/ 4 h 9"/>
                <a:gd name="T10" fmla="*/ 6 w 42"/>
                <a:gd name="T11" fmla="*/ 6 h 9"/>
                <a:gd name="T12" fmla="*/ 15 w 42"/>
                <a:gd name="T13" fmla="*/ 9 h 9"/>
                <a:gd name="T14" fmla="*/ 40 w 42"/>
                <a:gd name="T15" fmla="*/ 9 h 9"/>
                <a:gd name="T16" fmla="*/ 42 w 42"/>
                <a:gd name="T17" fmla="*/ 3 h 9"/>
                <a:gd name="T18" fmla="*/ 42 w 42"/>
                <a:gd name="T19" fmla="*/ 3 h 9"/>
                <a:gd name="T20" fmla="*/ 42 w 42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9">
                  <a:moveTo>
                    <a:pt x="42" y="3"/>
                  </a:moveTo>
                  <a:lnTo>
                    <a:pt x="25" y="0"/>
                  </a:lnTo>
                  <a:lnTo>
                    <a:pt x="14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6" y="6"/>
                  </a:lnTo>
                  <a:lnTo>
                    <a:pt x="15" y="9"/>
                  </a:lnTo>
                  <a:lnTo>
                    <a:pt x="40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583">
              <a:extLst>
                <a:ext uri="{FF2B5EF4-FFF2-40B4-BE49-F238E27FC236}">
                  <a16:creationId xmlns:a16="http://schemas.microsoft.com/office/drawing/2014/main" id="{70032F57-04A5-479A-A3F4-8842AC932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8" y="5499098"/>
              <a:ext cx="22225" cy="6350"/>
            </a:xfrm>
            <a:custGeom>
              <a:avLst/>
              <a:gdLst>
                <a:gd name="T0" fmla="*/ 12 w 14"/>
                <a:gd name="T1" fmla="*/ 4 h 4"/>
                <a:gd name="T2" fmla="*/ 14 w 14"/>
                <a:gd name="T3" fmla="*/ 0 h 4"/>
                <a:gd name="T4" fmla="*/ 10 w 14"/>
                <a:gd name="T5" fmla="*/ 0 h 4"/>
                <a:gd name="T6" fmla="*/ 8 w 14"/>
                <a:gd name="T7" fmla="*/ 3 h 4"/>
                <a:gd name="T8" fmla="*/ 0 w 14"/>
                <a:gd name="T9" fmla="*/ 3 h 4"/>
                <a:gd name="T10" fmla="*/ 0 w 14"/>
                <a:gd name="T11" fmla="*/ 4 h 4"/>
                <a:gd name="T12" fmla="*/ 12 w 14"/>
                <a:gd name="T13" fmla="*/ 4 h 4"/>
                <a:gd name="T14" fmla="*/ 12 w 14"/>
                <a:gd name="T15" fmla="*/ 4 h 4"/>
                <a:gd name="T16" fmla="*/ 12 w 14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2" y="4"/>
                  </a:moveTo>
                  <a:lnTo>
                    <a:pt x="14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584">
              <a:extLst>
                <a:ext uri="{FF2B5EF4-FFF2-40B4-BE49-F238E27FC236}">
                  <a16:creationId xmlns:a16="http://schemas.microsoft.com/office/drawing/2014/main" id="{EF1C696C-9A6C-436B-B2E3-DA88784F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90" y="5391148"/>
              <a:ext cx="34925" cy="30162"/>
            </a:xfrm>
            <a:custGeom>
              <a:avLst/>
              <a:gdLst>
                <a:gd name="T0" fmla="*/ 8 w 22"/>
                <a:gd name="T1" fmla="*/ 19 h 19"/>
                <a:gd name="T2" fmla="*/ 12 w 22"/>
                <a:gd name="T3" fmla="*/ 11 h 19"/>
                <a:gd name="T4" fmla="*/ 22 w 22"/>
                <a:gd name="T5" fmla="*/ 7 h 19"/>
                <a:gd name="T6" fmla="*/ 22 w 22"/>
                <a:gd name="T7" fmla="*/ 0 h 19"/>
                <a:gd name="T8" fmla="*/ 8 w 22"/>
                <a:gd name="T9" fmla="*/ 4 h 19"/>
                <a:gd name="T10" fmla="*/ 8 w 22"/>
                <a:gd name="T11" fmla="*/ 9 h 19"/>
                <a:gd name="T12" fmla="*/ 2 w 22"/>
                <a:gd name="T13" fmla="*/ 11 h 19"/>
                <a:gd name="T14" fmla="*/ 0 w 22"/>
                <a:gd name="T15" fmla="*/ 15 h 19"/>
                <a:gd name="T16" fmla="*/ 8 w 22"/>
                <a:gd name="T17" fmla="*/ 19 h 19"/>
                <a:gd name="T18" fmla="*/ 8 w 22"/>
                <a:gd name="T19" fmla="*/ 19 h 19"/>
                <a:gd name="T20" fmla="*/ 8 w 22"/>
                <a:gd name="T2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9">
                  <a:moveTo>
                    <a:pt x="8" y="19"/>
                  </a:moveTo>
                  <a:lnTo>
                    <a:pt x="12" y="11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8" y="4"/>
                  </a:lnTo>
                  <a:lnTo>
                    <a:pt x="8" y="9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585">
              <a:extLst>
                <a:ext uri="{FF2B5EF4-FFF2-40B4-BE49-F238E27FC236}">
                  <a16:creationId xmlns:a16="http://schemas.microsoft.com/office/drawing/2014/main" id="{FFE550F0-023D-40C5-BC47-9A851E10D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540" y="5397498"/>
              <a:ext cx="33338" cy="23812"/>
            </a:xfrm>
            <a:custGeom>
              <a:avLst/>
              <a:gdLst>
                <a:gd name="T0" fmla="*/ 4 w 21"/>
                <a:gd name="T1" fmla="*/ 15 h 15"/>
                <a:gd name="T2" fmla="*/ 0 w 21"/>
                <a:gd name="T3" fmla="*/ 13 h 15"/>
                <a:gd name="T4" fmla="*/ 4 w 21"/>
                <a:gd name="T5" fmla="*/ 5 h 15"/>
                <a:gd name="T6" fmla="*/ 11 w 21"/>
                <a:gd name="T7" fmla="*/ 3 h 15"/>
                <a:gd name="T8" fmla="*/ 11 w 21"/>
                <a:gd name="T9" fmla="*/ 0 h 15"/>
                <a:gd name="T10" fmla="*/ 17 w 21"/>
                <a:gd name="T11" fmla="*/ 0 h 15"/>
                <a:gd name="T12" fmla="*/ 21 w 21"/>
                <a:gd name="T13" fmla="*/ 3 h 15"/>
                <a:gd name="T14" fmla="*/ 13 w 21"/>
                <a:gd name="T15" fmla="*/ 7 h 15"/>
                <a:gd name="T16" fmla="*/ 11 w 21"/>
                <a:gd name="T17" fmla="*/ 11 h 15"/>
                <a:gd name="T18" fmla="*/ 4 w 21"/>
                <a:gd name="T19" fmla="*/ 15 h 15"/>
                <a:gd name="T20" fmla="*/ 4 w 21"/>
                <a:gd name="T21" fmla="*/ 15 h 15"/>
                <a:gd name="T22" fmla="*/ 4 w 21"/>
                <a:gd name="T2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5">
                  <a:moveTo>
                    <a:pt x="4" y="15"/>
                  </a:moveTo>
                  <a:lnTo>
                    <a:pt x="0" y="13"/>
                  </a:lnTo>
                  <a:lnTo>
                    <a:pt x="4" y="5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1" y="3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586">
              <a:extLst>
                <a:ext uri="{FF2B5EF4-FFF2-40B4-BE49-F238E27FC236}">
                  <a16:creationId xmlns:a16="http://schemas.microsoft.com/office/drawing/2014/main" id="{D31A53CC-C3F1-4567-BA6A-E411BE21E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7" y="4576761"/>
              <a:ext cx="463550" cy="844549"/>
            </a:xfrm>
            <a:custGeom>
              <a:avLst/>
              <a:gdLst>
                <a:gd name="T0" fmla="*/ 72 w 292"/>
                <a:gd name="T1" fmla="*/ 524 h 532"/>
                <a:gd name="T2" fmla="*/ 70 w 292"/>
                <a:gd name="T3" fmla="*/ 507 h 532"/>
                <a:gd name="T4" fmla="*/ 76 w 292"/>
                <a:gd name="T5" fmla="*/ 486 h 532"/>
                <a:gd name="T6" fmla="*/ 89 w 292"/>
                <a:gd name="T7" fmla="*/ 478 h 532"/>
                <a:gd name="T8" fmla="*/ 99 w 292"/>
                <a:gd name="T9" fmla="*/ 462 h 532"/>
                <a:gd name="T10" fmla="*/ 114 w 292"/>
                <a:gd name="T11" fmla="*/ 449 h 532"/>
                <a:gd name="T12" fmla="*/ 103 w 292"/>
                <a:gd name="T13" fmla="*/ 432 h 532"/>
                <a:gd name="T14" fmla="*/ 91 w 292"/>
                <a:gd name="T15" fmla="*/ 410 h 532"/>
                <a:gd name="T16" fmla="*/ 103 w 292"/>
                <a:gd name="T17" fmla="*/ 399 h 532"/>
                <a:gd name="T18" fmla="*/ 122 w 292"/>
                <a:gd name="T19" fmla="*/ 389 h 532"/>
                <a:gd name="T20" fmla="*/ 135 w 292"/>
                <a:gd name="T21" fmla="*/ 360 h 532"/>
                <a:gd name="T22" fmla="*/ 141 w 292"/>
                <a:gd name="T23" fmla="*/ 355 h 532"/>
                <a:gd name="T24" fmla="*/ 139 w 292"/>
                <a:gd name="T25" fmla="*/ 341 h 532"/>
                <a:gd name="T26" fmla="*/ 126 w 292"/>
                <a:gd name="T27" fmla="*/ 318 h 532"/>
                <a:gd name="T28" fmla="*/ 149 w 292"/>
                <a:gd name="T29" fmla="*/ 322 h 532"/>
                <a:gd name="T30" fmla="*/ 166 w 292"/>
                <a:gd name="T31" fmla="*/ 295 h 532"/>
                <a:gd name="T32" fmla="*/ 193 w 292"/>
                <a:gd name="T33" fmla="*/ 282 h 532"/>
                <a:gd name="T34" fmla="*/ 228 w 292"/>
                <a:gd name="T35" fmla="*/ 266 h 532"/>
                <a:gd name="T36" fmla="*/ 249 w 292"/>
                <a:gd name="T37" fmla="*/ 241 h 532"/>
                <a:gd name="T38" fmla="*/ 246 w 292"/>
                <a:gd name="T39" fmla="*/ 221 h 532"/>
                <a:gd name="T40" fmla="*/ 226 w 292"/>
                <a:gd name="T41" fmla="*/ 202 h 532"/>
                <a:gd name="T42" fmla="*/ 230 w 292"/>
                <a:gd name="T43" fmla="*/ 179 h 532"/>
                <a:gd name="T44" fmla="*/ 238 w 292"/>
                <a:gd name="T45" fmla="*/ 130 h 532"/>
                <a:gd name="T46" fmla="*/ 263 w 292"/>
                <a:gd name="T47" fmla="*/ 104 h 532"/>
                <a:gd name="T48" fmla="*/ 292 w 292"/>
                <a:gd name="T49" fmla="*/ 75 h 532"/>
                <a:gd name="T50" fmla="*/ 276 w 292"/>
                <a:gd name="T51" fmla="*/ 71 h 532"/>
                <a:gd name="T52" fmla="*/ 230 w 292"/>
                <a:gd name="T53" fmla="*/ 82 h 532"/>
                <a:gd name="T54" fmla="*/ 239 w 292"/>
                <a:gd name="T55" fmla="*/ 53 h 532"/>
                <a:gd name="T56" fmla="*/ 197 w 292"/>
                <a:gd name="T57" fmla="*/ 28 h 532"/>
                <a:gd name="T58" fmla="*/ 170 w 292"/>
                <a:gd name="T59" fmla="*/ 9 h 532"/>
                <a:gd name="T60" fmla="*/ 143 w 292"/>
                <a:gd name="T61" fmla="*/ 3 h 532"/>
                <a:gd name="T62" fmla="*/ 137 w 292"/>
                <a:gd name="T63" fmla="*/ 15 h 532"/>
                <a:gd name="T64" fmla="*/ 110 w 292"/>
                <a:gd name="T65" fmla="*/ 0 h 532"/>
                <a:gd name="T66" fmla="*/ 95 w 292"/>
                <a:gd name="T67" fmla="*/ 25 h 532"/>
                <a:gd name="T68" fmla="*/ 77 w 292"/>
                <a:gd name="T69" fmla="*/ 42 h 532"/>
                <a:gd name="T70" fmla="*/ 68 w 292"/>
                <a:gd name="T71" fmla="*/ 92 h 532"/>
                <a:gd name="T72" fmla="*/ 49 w 292"/>
                <a:gd name="T73" fmla="*/ 152 h 532"/>
                <a:gd name="T74" fmla="*/ 47 w 292"/>
                <a:gd name="T75" fmla="*/ 215 h 532"/>
                <a:gd name="T76" fmla="*/ 41 w 292"/>
                <a:gd name="T77" fmla="*/ 276 h 532"/>
                <a:gd name="T78" fmla="*/ 29 w 292"/>
                <a:gd name="T79" fmla="*/ 345 h 532"/>
                <a:gd name="T80" fmla="*/ 33 w 292"/>
                <a:gd name="T81" fmla="*/ 387 h 532"/>
                <a:gd name="T82" fmla="*/ 29 w 292"/>
                <a:gd name="T83" fmla="*/ 401 h 532"/>
                <a:gd name="T84" fmla="*/ 27 w 292"/>
                <a:gd name="T85" fmla="*/ 439 h 532"/>
                <a:gd name="T86" fmla="*/ 4 w 292"/>
                <a:gd name="T87" fmla="*/ 476 h 532"/>
                <a:gd name="T88" fmla="*/ 14 w 292"/>
                <a:gd name="T89" fmla="*/ 502 h 532"/>
                <a:gd name="T90" fmla="*/ 29 w 292"/>
                <a:gd name="T91" fmla="*/ 527 h 532"/>
                <a:gd name="T92" fmla="*/ 62 w 292"/>
                <a:gd name="T93" fmla="*/ 53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2" h="532">
                  <a:moveTo>
                    <a:pt x="74" y="532"/>
                  </a:moveTo>
                  <a:lnTo>
                    <a:pt x="74" y="528"/>
                  </a:lnTo>
                  <a:lnTo>
                    <a:pt x="72" y="524"/>
                  </a:lnTo>
                  <a:lnTo>
                    <a:pt x="68" y="518"/>
                  </a:lnTo>
                  <a:lnTo>
                    <a:pt x="66" y="513"/>
                  </a:lnTo>
                  <a:lnTo>
                    <a:pt x="70" y="507"/>
                  </a:lnTo>
                  <a:lnTo>
                    <a:pt x="68" y="499"/>
                  </a:lnTo>
                  <a:lnTo>
                    <a:pt x="74" y="493"/>
                  </a:lnTo>
                  <a:lnTo>
                    <a:pt x="76" y="486"/>
                  </a:lnTo>
                  <a:lnTo>
                    <a:pt x="81" y="488"/>
                  </a:lnTo>
                  <a:lnTo>
                    <a:pt x="89" y="484"/>
                  </a:lnTo>
                  <a:lnTo>
                    <a:pt x="89" y="478"/>
                  </a:lnTo>
                  <a:lnTo>
                    <a:pt x="89" y="470"/>
                  </a:lnTo>
                  <a:lnTo>
                    <a:pt x="95" y="466"/>
                  </a:lnTo>
                  <a:lnTo>
                    <a:pt x="99" y="462"/>
                  </a:lnTo>
                  <a:lnTo>
                    <a:pt x="103" y="459"/>
                  </a:lnTo>
                  <a:lnTo>
                    <a:pt x="108" y="453"/>
                  </a:lnTo>
                  <a:lnTo>
                    <a:pt x="114" y="449"/>
                  </a:lnTo>
                  <a:lnTo>
                    <a:pt x="116" y="447"/>
                  </a:lnTo>
                  <a:lnTo>
                    <a:pt x="114" y="434"/>
                  </a:lnTo>
                  <a:lnTo>
                    <a:pt x="103" y="432"/>
                  </a:lnTo>
                  <a:lnTo>
                    <a:pt x="95" y="430"/>
                  </a:lnTo>
                  <a:lnTo>
                    <a:pt x="89" y="416"/>
                  </a:lnTo>
                  <a:lnTo>
                    <a:pt x="91" y="410"/>
                  </a:lnTo>
                  <a:lnTo>
                    <a:pt x="95" y="405"/>
                  </a:lnTo>
                  <a:lnTo>
                    <a:pt x="101" y="403"/>
                  </a:lnTo>
                  <a:lnTo>
                    <a:pt x="103" y="399"/>
                  </a:lnTo>
                  <a:lnTo>
                    <a:pt x="118" y="397"/>
                  </a:lnTo>
                  <a:lnTo>
                    <a:pt x="122" y="395"/>
                  </a:lnTo>
                  <a:lnTo>
                    <a:pt x="122" y="389"/>
                  </a:lnTo>
                  <a:lnTo>
                    <a:pt x="124" y="382"/>
                  </a:lnTo>
                  <a:lnTo>
                    <a:pt x="122" y="372"/>
                  </a:lnTo>
                  <a:lnTo>
                    <a:pt x="135" y="360"/>
                  </a:lnTo>
                  <a:lnTo>
                    <a:pt x="131" y="357"/>
                  </a:lnTo>
                  <a:lnTo>
                    <a:pt x="134" y="353"/>
                  </a:lnTo>
                  <a:lnTo>
                    <a:pt x="141" y="355"/>
                  </a:lnTo>
                  <a:lnTo>
                    <a:pt x="145" y="353"/>
                  </a:lnTo>
                  <a:lnTo>
                    <a:pt x="145" y="343"/>
                  </a:lnTo>
                  <a:lnTo>
                    <a:pt x="139" y="341"/>
                  </a:lnTo>
                  <a:lnTo>
                    <a:pt x="134" y="345"/>
                  </a:lnTo>
                  <a:lnTo>
                    <a:pt x="128" y="341"/>
                  </a:lnTo>
                  <a:lnTo>
                    <a:pt x="126" y="318"/>
                  </a:lnTo>
                  <a:lnTo>
                    <a:pt x="130" y="314"/>
                  </a:lnTo>
                  <a:lnTo>
                    <a:pt x="134" y="314"/>
                  </a:lnTo>
                  <a:lnTo>
                    <a:pt x="149" y="322"/>
                  </a:lnTo>
                  <a:lnTo>
                    <a:pt x="161" y="322"/>
                  </a:lnTo>
                  <a:lnTo>
                    <a:pt x="166" y="318"/>
                  </a:lnTo>
                  <a:lnTo>
                    <a:pt x="166" y="295"/>
                  </a:lnTo>
                  <a:lnTo>
                    <a:pt x="174" y="289"/>
                  </a:lnTo>
                  <a:lnTo>
                    <a:pt x="174" y="282"/>
                  </a:lnTo>
                  <a:lnTo>
                    <a:pt x="193" y="282"/>
                  </a:lnTo>
                  <a:lnTo>
                    <a:pt x="205" y="276"/>
                  </a:lnTo>
                  <a:lnTo>
                    <a:pt x="218" y="276"/>
                  </a:lnTo>
                  <a:lnTo>
                    <a:pt x="228" y="266"/>
                  </a:lnTo>
                  <a:lnTo>
                    <a:pt x="234" y="266"/>
                  </a:lnTo>
                  <a:lnTo>
                    <a:pt x="244" y="253"/>
                  </a:lnTo>
                  <a:lnTo>
                    <a:pt x="249" y="241"/>
                  </a:lnTo>
                  <a:lnTo>
                    <a:pt x="242" y="234"/>
                  </a:lnTo>
                  <a:lnTo>
                    <a:pt x="240" y="229"/>
                  </a:lnTo>
                  <a:lnTo>
                    <a:pt x="246" y="221"/>
                  </a:lnTo>
                  <a:lnTo>
                    <a:pt x="238" y="209"/>
                  </a:lnTo>
                  <a:lnTo>
                    <a:pt x="232" y="208"/>
                  </a:lnTo>
                  <a:lnTo>
                    <a:pt x="226" y="202"/>
                  </a:lnTo>
                  <a:lnTo>
                    <a:pt x="224" y="198"/>
                  </a:lnTo>
                  <a:lnTo>
                    <a:pt x="224" y="184"/>
                  </a:lnTo>
                  <a:lnTo>
                    <a:pt x="230" y="179"/>
                  </a:lnTo>
                  <a:lnTo>
                    <a:pt x="232" y="148"/>
                  </a:lnTo>
                  <a:lnTo>
                    <a:pt x="232" y="140"/>
                  </a:lnTo>
                  <a:lnTo>
                    <a:pt x="238" y="130"/>
                  </a:lnTo>
                  <a:lnTo>
                    <a:pt x="247" y="119"/>
                  </a:lnTo>
                  <a:lnTo>
                    <a:pt x="249" y="115"/>
                  </a:lnTo>
                  <a:lnTo>
                    <a:pt x="263" y="104"/>
                  </a:lnTo>
                  <a:lnTo>
                    <a:pt x="273" y="96"/>
                  </a:lnTo>
                  <a:lnTo>
                    <a:pt x="290" y="79"/>
                  </a:lnTo>
                  <a:lnTo>
                    <a:pt x="292" y="75"/>
                  </a:lnTo>
                  <a:lnTo>
                    <a:pt x="284" y="59"/>
                  </a:lnTo>
                  <a:lnTo>
                    <a:pt x="279" y="58"/>
                  </a:lnTo>
                  <a:lnTo>
                    <a:pt x="276" y="71"/>
                  </a:lnTo>
                  <a:lnTo>
                    <a:pt x="267" y="80"/>
                  </a:lnTo>
                  <a:lnTo>
                    <a:pt x="247" y="82"/>
                  </a:lnTo>
                  <a:lnTo>
                    <a:pt x="230" y="82"/>
                  </a:lnTo>
                  <a:lnTo>
                    <a:pt x="224" y="80"/>
                  </a:lnTo>
                  <a:lnTo>
                    <a:pt x="240" y="58"/>
                  </a:lnTo>
                  <a:lnTo>
                    <a:pt x="239" y="53"/>
                  </a:lnTo>
                  <a:lnTo>
                    <a:pt x="230" y="44"/>
                  </a:lnTo>
                  <a:lnTo>
                    <a:pt x="209" y="39"/>
                  </a:lnTo>
                  <a:lnTo>
                    <a:pt x="197" y="28"/>
                  </a:lnTo>
                  <a:lnTo>
                    <a:pt x="188" y="30"/>
                  </a:lnTo>
                  <a:lnTo>
                    <a:pt x="178" y="19"/>
                  </a:lnTo>
                  <a:lnTo>
                    <a:pt x="170" y="9"/>
                  </a:lnTo>
                  <a:lnTo>
                    <a:pt x="163" y="5"/>
                  </a:lnTo>
                  <a:lnTo>
                    <a:pt x="153" y="5"/>
                  </a:lnTo>
                  <a:lnTo>
                    <a:pt x="143" y="3"/>
                  </a:lnTo>
                  <a:lnTo>
                    <a:pt x="139" y="5"/>
                  </a:lnTo>
                  <a:lnTo>
                    <a:pt x="139" y="11"/>
                  </a:lnTo>
                  <a:lnTo>
                    <a:pt x="137" y="15"/>
                  </a:lnTo>
                  <a:lnTo>
                    <a:pt x="130" y="15"/>
                  </a:lnTo>
                  <a:lnTo>
                    <a:pt x="124" y="5"/>
                  </a:lnTo>
                  <a:lnTo>
                    <a:pt x="110" y="0"/>
                  </a:lnTo>
                  <a:lnTo>
                    <a:pt x="105" y="0"/>
                  </a:lnTo>
                  <a:lnTo>
                    <a:pt x="91" y="13"/>
                  </a:lnTo>
                  <a:lnTo>
                    <a:pt x="95" y="25"/>
                  </a:lnTo>
                  <a:lnTo>
                    <a:pt x="91" y="34"/>
                  </a:lnTo>
                  <a:lnTo>
                    <a:pt x="83" y="36"/>
                  </a:lnTo>
                  <a:lnTo>
                    <a:pt x="77" y="42"/>
                  </a:lnTo>
                  <a:lnTo>
                    <a:pt x="79" y="71"/>
                  </a:lnTo>
                  <a:lnTo>
                    <a:pt x="79" y="79"/>
                  </a:lnTo>
                  <a:lnTo>
                    <a:pt x="68" y="92"/>
                  </a:lnTo>
                  <a:lnTo>
                    <a:pt x="56" y="117"/>
                  </a:lnTo>
                  <a:lnTo>
                    <a:pt x="54" y="125"/>
                  </a:lnTo>
                  <a:lnTo>
                    <a:pt x="49" y="152"/>
                  </a:lnTo>
                  <a:lnTo>
                    <a:pt x="56" y="180"/>
                  </a:lnTo>
                  <a:lnTo>
                    <a:pt x="56" y="202"/>
                  </a:lnTo>
                  <a:lnTo>
                    <a:pt x="47" y="215"/>
                  </a:lnTo>
                  <a:lnTo>
                    <a:pt x="47" y="229"/>
                  </a:lnTo>
                  <a:lnTo>
                    <a:pt x="39" y="247"/>
                  </a:lnTo>
                  <a:lnTo>
                    <a:pt x="41" y="276"/>
                  </a:lnTo>
                  <a:lnTo>
                    <a:pt x="35" y="287"/>
                  </a:lnTo>
                  <a:lnTo>
                    <a:pt x="27" y="312"/>
                  </a:lnTo>
                  <a:lnTo>
                    <a:pt x="29" y="345"/>
                  </a:lnTo>
                  <a:lnTo>
                    <a:pt x="25" y="351"/>
                  </a:lnTo>
                  <a:lnTo>
                    <a:pt x="25" y="366"/>
                  </a:lnTo>
                  <a:lnTo>
                    <a:pt x="33" y="387"/>
                  </a:lnTo>
                  <a:lnTo>
                    <a:pt x="25" y="393"/>
                  </a:lnTo>
                  <a:lnTo>
                    <a:pt x="27" y="401"/>
                  </a:lnTo>
                  <a:lnTo>
                    <a:pt x="29" y="401"/>
                  </a:lnTo>
                  <a:lnTo>
                    <a:pt x="33" y="428"/>
                  </a:lnTo>
                  <a:lnTo>
                    <a:pt x="27" y="434"/>
                  </a:lnTo>
                  <a:lnTo>
                    <a:pt x="27" y="439"/>
                  </a:lnTo>
                  <a:lnTo>
                    <a:pt x="18" y="445"/>
                  </a:lnTo>
                  <a:lnTo>
                    <a:pt x="20" y="461"/>
                  </a:lnTo>
                  <a:lnTo>
                    <a:pt x="4" y="476"/>
                  </a:lnTo>
                  <a:lnTo>
                    <a:pt x="0" y="486"/>
                  </a:lnTo>
                  <a:lnTo>
                    <a:pt x="6" y="502"/>
                  </a:lnTo>
                  <a:lnTo>
                    <a:pt x="14" y="502"/>
                  </a:lnTo>
                  <a:lnTo>
                    <a:pt x="18" y="503"/>
                  </a:lnTo>
                  <a:lnTo>
                    <a:pt x="20" y="520"/>
                  </a:lnTo>
                  <a:lnTo>
                    <a:pt x="29" y="527"/>
                  </a:lnTo>
                  <a:lnTo>
                    <a:pt x="60" y="527"/>
                  </a:lnTo>
                  <a:lnTo>
                    <a:pt x="62" y="531"/>
                  </a:lnTo>
                  <a:lnTo>
                    <a:pt x="62" y="530"/>
                  </a:lnTo>
                  <a:lnTo>
                    <a:pt x="74" y="53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587">
              <a:extLst>
                <a:ext uri="{FF2B5EF4-FFF2-40B4-BE49-F238E27FC236}">
                  <a16:creationId xmlns:a16="http://schemas.microsoft.com/office/drawing/2014/main" id="{0A9F555F-877E-4D81-BE3B-139690938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227" y="5434011"/>
              <a:ext cx="85725" cy="74612"/>
            </a:xfrm>
            <a:custGeom>
              <a:avLst/>
              <a:gdLst>
                <a:gd name="T0" fmla="*/ 0 w 54"/>
                <a:gd name="T1" fmla="*/ 44 h 47"/>
                <a:gd name="T2" fmla="*/ 10 w 54"/>
                <a:gd name="T3" fmla="*/ 44 h 47"/>
                <a:gd name="T4" fmla="*/ 21 w 54"/>
                <a:gd name="T5" fmla="*/ 45 h 47"/>
                <a:gd name="T6" fmla="*/ 33 w 54"/>
                <a:gd name="T7" fmla="*/ 47 h 47"/>
                <a:gd name="T8" fmla="*/ 36 w 54"/>
                <a:gd name="T9" fmla="*/ 47 h 47"/>
                <a:gd name="T10" fmla="*/ 48 w 54"/>
                <a:gd name="T11" fmla="*/ 45 h 47"/>
                <a:gd name="T12" fmla="*/ 52 w 54"/>
                <a:gd name="T13" fmla="*/ 45 h 47"/>
                <a:gd name="T14" fmla="*/ 54 w 54"/>
                <a:gd name="T15" fmla="*/ 41 h 47"/>
                <a:gd name="T16" fmla="*/ 38 w 54"/>
                <a:gd name="T17" fmla="*/ 39 h 47"/>
                <a:gd name="T18" fmla="*/ 29 w 54"/>
                <a:gd name="T19" fmla="*/ 35 h 47"/>
                <a:gd name="T20" fmla="*/ 17 w 54"/>
                <a:gd name="T21" fmla="*/ 27 h 47"/>
                <a:gd name="T22" fmla="*/ 15 w 54"/>
                <a:gd name="T23" fmla="*/ 21 h 47"/>
                <a:gd name="T24" fmla="*/ 7 w 54"/>
                <a:gd name="T25" fmla="*/ 4 h 47"/>
                <a:gd name="T26" fmla="*/ 0 w 54"/>
                <a:gd name="T27" fmla="*/ 0 h 47"/>
                <a:gd name="T28" fmla="*/ 2 w 54"/>
                <a:gd name="T29" fmla="*/ 35 h 47"/>
                <a:gd name="T30" fmla="*/ 9 w 54"/>
                <a:gd name="T31" fmla="*/ 38 h 47"/>
                <a:gd name="T32" fmla="*/ 9 w 54"/>
                <a:gd name="T33" fmla="*/ 39 h 47"/>
                <a:gd name="T34" fmla="*/ 2 w 54"/>
                <a:gd name="T35" fmla="*/ 38 h 47"/>
                <a:gd name="T36" fmla="*/ 0 w 54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7">
                  <a:moveTo>
                    <a:pt x="0" y="44"/>
                  </a:moveTo>
                  <a:lnTo>
                    <a:pt x="10" y="44"/>
                  </a:lnTo>
                  <a:lnTo>
                    <a:pt x="21" y="45"/>
                  </a:lnTo>
                  <a:lnTo>
                    <a:pt x="33" y="47"/>
                  </a:lnTo>
                  <a:lnTo>
                    <a:pt x="36" y="47"/>
                  </a:lnTo>
                  <a:lnTo>
                    <a:pt x="48" y="45"/>
                  </a:lnTo>
                  <a:lnTo>
                    <a:pt x="52" y="45"/>
                  </a:lnTo>
                  <a:lnTo>
                    <a:pt x="54" y="41"/>
                  </a:lnTo>
                  <a:lnTo>
                    <a:pt x="38" y="39"/>
                  </a:lnTo>
                  <a:lnTo>
                    <a:pt x="29" y="35"/>
                  </a:lnTo>
                  <a:lnTo>
                    <a:pt x="17" y="27"/>
                  </a:lnTo>
                  <a:lnTo>
                    <a:pt x="15" y="21"/>
                  </a:lnTo>
                  <a:lnTo>
                    <a:pt x="7" y="4"/>
                  </a:lnTo>
                  <a:lnTo>
                    <a:pt x="0" y="0"/>
                  </a:lnTo>
                  <a:lnTo>
                    <a:pt x="2" y="35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2" y="38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588">
              <a:extLst>
                <a:ext uri="{FF2B5EF4-FFF2-40B4-BE49-F238E27FC236}">
                  <a16:creationId xmlns:a16="http://schemas.microsoft.com/office/drawing/2014/main" id="{A8537208-7A14-4DD6-BDE8-9F3ED1951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441" y="3192462"/>
              <a:ext cx="369889" cy="376237"/>
            </a:xfrm>
            <a:custGeom>
              <a:avLst/>
              <a:gdLst>
                <a:gd name="T0" fmla="*/ 129 w 233"/>
                <a:gd name="T1" fmla="*/ 143 h 237"/>
                <a:gd name="T2" fmla="*/ 125 w 233"/>
                <a:gd name="T3" fmla="*/ 164 h 237"/>
                <a:gd name="T4" fmla="*/ 77 w 233"/>
                <a:gd name="T5" fmla="*/ 164 h 237"/>
                <a:gd name="T6" fmla="*/ 79 w 233"/>
                <a:gd name="T7" fmla="*/ 204 h 237"/>
                <a:gd name="T8" fmla="*/ 67 w 233"/>
                <a:gd name="T9" fmla="*/ 204 h 237"/>
                <a:gd name="T10" fmla="*/ 62 w 233"/>
                <a:gd name="T11" fmla="*/ 217 h 237"/>
                <a:gd name="T12" fmla="*/ 64 w 233"/>
                <a:gd name="T13" fmla="*/ 237 h 237"/>
                <a:gd name="T14" fmla="*/ 0 w 233"/>
                <a:gd name="T15" fmla="*/ 237 h 237"/>
                <a:gd name="T16" fmla="*/ 0 w 233"/>
                <a:gd name="T17" fmla="*/ 237 h 237"/>
                <a:gd name="T18" fmla="*/ 10 w 233"/>
                <a:gd name="T19" fmla="*/ 218 h 237"/>
                <a:gd name="T20" fmla="*/ 23 w 233"/>
                <a:gd name="T21" fmla="*/ 200 h 237"/>
                <a:gd name="T22" fmla="*/ 33 w 233"/>
                <a:gd name="T23" fmla="*/ 186 h 237"/>
                <a:gd name="T24" fmla="*/ 38 w 233"/>
                <a:gd name="T25" fmla="*/ 172 h 237"/>
                <a:gd name="T26" fmla="*/ 47 w 233"/>
                <a:gd name="T27" fmla="*/ 162 h 237"/>
                <a:gd name="T28" fmla="*/ 47 w 233"/>
                <a:gd name="T29" fmla="*/ 162 h 237"/>
                <a:gd name="T30" fmla="*/ 52 w 233"/>
                <a:gd name="T31" fmla="*/ 158 h 237"/>
                <a:gd name="T32" fmla="*/ 62 w 233"/>
                <a:gd name="T33" fmla="*/ 141 h 237"/>
                <a:gd name="T34" fmla="*/ 70 w 233"/>
                <a:gd name="T35" fmla="*/ 135 h 237"/>
                <a:gd name="T36" fmla="*/ 80 w 233"/>
                <a:gd name="T37" fmla="*/ 135 h 237"/>
                <a:gd name="T38" fmla="*/ 80 w 233"/>
                <a:gd name="T39" fmla="*/ 135 h 237"/>
                <a:gd name="T40" fmla="*/ 80 w 233"/>
                <a:gd name="T41" fmla="*/ 135 h 237"/>
                <a:gd name="T42" fmla="*/ 90 w 233"/>
                <a:gd name="T43" fmla="*/ 126 h 237"/>
                <a:gd name="T44" fmla="*/ 95 w 233"/>
                <a:gd name="T45" fmla="*/ 122 h 237"/>
                <a:gd name="T46" fmla="*/ 103 w 233"/>
                <a:gd name="T47" fmla="*/ 112 h 237"/>
                <a:gd name="T48" fmla="*/ 113 w 233"/>
                <a:gd name="T49" fmla="*/ 103 h 237"/>
                <a:gd name="T50" fmla="*/ 108 w 233"/>
                <a:gd name="T51" fmla="*/ 80 h 237"/>
                <a:gd name="T52" fmla="*/ 118 w 233"/>
                <a:gd name="T53" fmla="*/ 70 h 237"/>
                <a:gd name="T54" fmla="*/ 118 w 233"/>
                <a:gd name="T55" fmla="*/ 61 h 237"/>
                <a:gd name="T56" fmla="*/ 118 w 233"/>
                <a:gd name="T57" fmla="*/ 56 h 237"/>
                <a:gd name="T58" fmla="*/ 136 w 233"/>
                <a:gd name="T59" fmla="*/ 47 h 237"/>
                <a:gd name="T60" fmla="*/ 146 w 233"/>
                <a:gd name="T61" fmla="*/ 42 h 237"/>
                <a:gd name="T62" fmla="*/ 151 w 233"/>
                <a:gd name="T63" fmla="*/ 38 h 237"/>
                <a:gd name="T64" fmla="*/ 154 w 233"/>
                <a:gd name="T65" fmla="*/ 28 h 237"/>
                <a:gd name="T66" fmla="*/ 164 w 233"/>
                <a:gd name="T67" fmla="*/ 14 h 237"/>
                <a:gd name="T68" fmla="*/ 164 w 233"/>
                <a:gd name="T69" fmla="*/ 10 h 237"/>
                <a:gd name="T70" fmla="*/ 174 w 233"/>
                <a:gd name="T71" fmla="*/ 0 h 237"/>
                <a:gd name="T72" fmla="*/ 174 w 233"/>
                <a:gd name="T73" fmla="*/ 5 h 237"/>
                <a:gd name="T74" fmla="*/ 179 w 233"/>
                <a:gd name="T75" fmla="*/ 10 h 237"/>
                <a:gd name="T76" fmla="*/ 183 w 233"/>
                <a:gd name="T77" fmla="*/ 14 h 237"/>
                <a:gd name="T78" fmla="*/ 188 w 233"/>
                <a:gd name="T79" fmla="*/ 14 h 237"/>
                <a:gd name="T80" fmla="*/ 198 w 233"/>
                <a:gd name="T81" fmla="*/ 14 h 237"/>
                <a:gd name="T82" fmla="*/ 211 w 233"/>
                <a:gd name="T83" fmla="*/ 14 h 237"/>
                <a:gd name="T84" fmla="*/ 216 w 233"/>
                <a:gd name="T85" fmla="*/ 19 h 237"/>
                <a:gd name="T86" fmla="*/ 225 w 233"/>
                <a:gd name="T87" fmla="*/ 19 h 237"/>
                <a:gd name="T88" fmla="*/ 231 w 233"/>
                <a:gd name="T89" fmla="*/ 48 h 237"/>
                <a:gd name="T90" fmla="*/ 233 w 233"/>
                <a:gd name="T91" fmla="*/ 53 h 237"/>
                <a:gd name="T92" fmla="*/ 227 w 233"/>
                <a:gd name="T93" fmla="*/ 70 h 237"/>
                <a:gd name="T94" fmla="*/ 215 w 233"/>
                <a:gd name="T95" fmla="*/ 72 h 237"/>
                <a:gd name="T96" fmla="*/ 204 w 233"/>
                <a:gd name="T97" fmla="*/ 72 h 237"/>
                <a:gd name="T98" fmla="*/ 202 w 233"/>
                <a:gd name="T99" fmla="*/ 86 h 237"/>
                <a:gd name="T100" fmla="*/ 194 w 233"/>
                <a:gd name="T101" fmla="*/ 88 h 237"/>
                <a:gd name="T102" fmla="*/ 187 w 233"/>
                <a:gd name="T103" fmla="*/ 91 h 237"/>
                <a:gd name="T104" fmla="*/ 181 w 233"/>
                <a:gd name="T105" fmla="*/ 91 h 237"/>
                <a:gd name="T106" fmla="*/ 175 w 233"/>
                <a:gd name="T107" fmla="*/ 97 h 237"/>
                <a:gd name="T108" fmla="*/ 175 w 233"/>
                <a:gd name="T109" fmla="*/ 103 h 237"/>
                <a:gd name="T110" fmla="*/ 138 w 233"/>
                <a:gd name="T111" fmla="*/ 113 h 237"/>
                <a:gd name="T112" fmla="*/ 125 w 233"/>
                <a:gd name="T113" fmla="*/ 122 h 237"/>
                <a:gd name="T114" fmla="*/ 129 w 233"/>
                <a:gd name="T115" fmla="*/ 14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3" h="237">
                  <a:moveTo>
                    <a:pt x="129" y="143"/>
                  </a:moveTo>
                  <a:lnTo>
                    <a:pt x="125" y="164"/>
                  </a:lnTo>
                  <a:lnTo>
                    <a:pt x="77" y="164"/>
                  </a:lnTo>
                  <a:lnTo>
                    <a:pt x="79" y="204"/>
                  </a:lnTo>
                  <a:lnTo>
                    <a:pt x="67" y="204"/>
                  </a:lnTo>
                  <a:lnTo>
                    <a:pt x="62" y="217"/>
                  </a:lnTo>
                  <a:lnTo>
                    <a:pt x="64" y="237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10" y="218"/>
                  </a:lnTo>
                  <a:lnTo>
                    <a:pt x="23" y="200"/>
                  </a:lnTo>
                  <a:lnTo>
                    <a:pt x="33" y="186"/>
                  </a:lnTo>
                  <a:lnTo>
                    <a:pt x="38" y="172"/>
                  </a:lnTo>
                  <a:lnTo>
                    <a:pt x="47" y="162"/>
                  </a:lnTo>
                  <a:lnTo>
                    <a:pt x="47" y="162"/>
                  </a:lnTo>
                  <a:lnTo>
                    <a:pt x="52" y="158"/>
                  </a:lnTo>
                  <a:lnTo>
                    <a:pt x="62" y="141"/>
                  </a:lnTo>
                  <a:lnTo>
                    <a:pt x="70" y="135"/>
                  </a:lnTo>
                  <a:lnTo>
                    <a:pt x="80" y="135"/>
                  </a:lnTo>
                  <a:lnTo>
                    <a:pt x="80" y="135"/>
                  </a:lnTo>
                  <a:lnTo>
                    <a:pt x="80" y="135"/>
                  </a:lnTo>
                  <a:lnTo>
                    <a:pt x="90" y="126"/>
                  </a:lnTo>
                  <a:lnTo>
                    <a:pt x="95" y="122"/>
                  </a:lnTo>
                  <a:lnTo>
                    <a:pt x="103" y="112"/>
                  </a:lnTo>
                  <a:lnTo>
                    <a:pt x="113" y="103"/>
                  </a:lnTo>
                  <a:lnTo>
                    <a:pt x="108" y="80"/>
                  </a:lnTo>
                  <a:lnTo>
                    <a:pt x="118" y="70"/>
                  </a:lnTo>
                  <a:lnTo>
                    <a:pt x="118" y="61"/>
                  </a:lnTo>
                  <a:lnTo>
                    <a:pt x="118" y="56"/>
                  </a:lnTo>
                  <a:lnTo>
                    <a:pt x="136" y="47"/>
                  </a:lnTo>
                  <a:lnTo>
                    <a:pt x="146" y="42"/>
                  </a:lnTo>
                  <a:lnTo>
                    <a:pt x="151" y="38"/>
                  </a:lnTo>
                  <a:lnTo>
                    <a:pt x="154" y="28"/>
                  </a:lnTo>
                  <a:lnTo>
                    <a:pt x="164" y="14"/>
                  </a:lnTo>
                  <a:lnTo>
                    <a:pt x="164" y="10"/>
                  </a:lnTo>
                  <a:lnTo>
                    <a:pt x="174" y="0"/>
                  </a:lnTo>
                  <a:lnTo>
                    <a:pt x="174" y="5"/>
                  </a:lnTo>
                  <a:lnTo>
                    <a:pt x="179" y="10"/>
                  </a:lnTo>
                  <a:lnTo>
                    <a:pt x="183" y="14"/>
                  </a:lnTo>
                  <a:lnTo>
                    <a:pt x="188" y="14"/>
                  </a:lnTo>
                  <a:lnTo>
                    <a:pt x="198" y="14"/>
                  </a:lnTo>
                  <a:lnTo>
                    <a:pt x="211" y="14"/>
                  </a:lnTo>
                  <a:lnTo>
                    <a:pt x="216" y="19"/>
                  </a:lnTo>
                  <a:lnTo>
                    <a:pt x="225" y="19"/>
                  </a:lnTo>
                  <a:lnTo>
                    <a:pt x="231" y="48"/>
                  </a:lnTo>
                  <a:lnTo>
                    <a:pt x="233" y="53"/>
                  </a:lnTo>
                  <a:lnTo>
                    <a:pt x="227" y="70"/>
                  </a:lnTo>
                  <a:lnTo>
                    <a:pt x="215" y="72"/>
                  </a:lnTo>
                  <a:lnTo>
                    <a:pt x="204" y="72"/>
                  </a:lnTo>
                  <a:lnTo>
                    <a:pt x="202" y="86"/>
                  </a:lnTo>
                  <a:lnTo>
                    <a:pt x="194" y="88"/>
                  </a:lnTo>
                  <a:lnTo>
                    <a:pt x="187" y="91"/>
                  </a:lnTo>
                  <a:lnTo>
                    <a:pt x="181" y="91"/>
                  </a:lnTo>
                  <a:lnTo>
                    <a:pt x="175" y="97"/>
                  </a:lnTo>
                  <a:lnTo>
                    <a:pt x="175" y="103"/>
                  </a:lnTo>
                  <a:lnTo>
                    <a:pt x="138" y="113"/>
                  </a:lnTo>
                  <a:lnTo>
                    <a:pt x="125" y="122"/>
                  </a:lnTo>
                  <a:lnTo>
                    <a:pt x="129" y="14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589">
              <a:extLst>
                <a:ext uri="{FF2B5EF4-FFF2-40B4-BE49-F238E27FC236}">
                  <a16:creationId xmlns:a16="http://schemas.microsoft.com/office/drawing/2014/main" id="{57090388-A35E-480F-A2C5-5CE2E47E3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3855" y="4327524"/>
              <a:ext cx="3175" cy="15875"/>
            </a:xfrm>
            <a:custGeom>
              <a:avLst/>
              <a:gdLst>
                <a:gd name="T0" fmla="*/ 2 w 2"/>
                <a:gd name="T1" fmla="*/ 9 h 10"/>
                <a:gd name="T2" fmla="*/ 1 w 2"/>
                <a:gd name="T3" fmla="*/ 7 h 10"/>
                <a:gd name="T4" fmla="*/ 1 w 2"/>
                <a:gd name="T5" fmla="*/ 0 h 10"/>
                <a:gd name="T6" fmla="*/ 0 w 2"/>
                <a:gd name="T7" fmla="*/ 0 h 10"/>
                <a:gd name="T8" fmla="*/ 0 w 2"/>
                <a:gd name="T9" fmla="*/ 4 h 10"/>
                <a:gd name="T10" fmla="*/ 0 w 2"/>
                <a:gd name="T11" fmla="*/ 8 h 10"/>
                <a:gd name="T12" fmla="*/ 1 w 2"/>
                <a:gd name="T13" fmla="*/ 10 h 10"/>
                <a:gd name="T14" fmla="*/ 2 w 2"/>
                <a:gd name="T15" fmla="*/ 9 h 10"/>
                <a:gd name="T16" fmla="*/ 2 w 2"/>
                <a:gd name="T17" fmla="*/ 9 h 10"/>
                <a:gd name="T18" fmla="*/ 2 w 2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0">
                  <a:moveTo>
                    <a:pt x="2" y="9"/>
                  </a:move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590">
              <a:extLst>
                <a:ext uri="{FF2B5EF4-FFF2-40B4-BE49-F238E27FC236}">
                  <a16:creationId xmlns:a16="http://schemas.microsoft.com/office/drawing/2014/main" id="{95CAD771-C386-4C43-850A-138FA04EA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5" y="4351336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0 h 2"/>
                <a:gd name="T4" fmla="*/ 0 w 3"/>
                <a:gd name="T5" fmla="*/ 0 h 2"/>
                <a:gd name="T6" fmla="*/ 0 w 3"/>
                <a:gd name="T7" fmla="*/ 1 h 2"/>
                <a:gd name="T8" fmla="*/ 3 w 3"/>
                <a:gd name="T9" fmla="*/ 2 h 2"/>
                <a:gd name="T10" fmla="*/ 3 w 3"/>
                <a:gd name="T11" fmla="*/ 2 h 2"/>
                <a:gd name="T12" fmla="*/ 3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591">
              <a:extLst>
                <a:ext uri="{FF2B5EF4-FFF2-40B4-BE49-F238E27FC236}">
                  <a16:creationId xmlns:a16="http://schemas.microsoft.com/office/drawing/2014/main" id="{8782FB20-A61E-4C7D-A6A5-A2BACDDF9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080" y="4344987"/>
              <a:ext cx="6350" cy="9525"/>
            </a:xfrm>
            <a:custGeom>
              <a:avLst/>
              <a:gdLst>
                <a:gd name="T0" fmla="*/ 4 w 4"/>
                <a:gd name="T1" fmla="*/ 4 h 6"/>
                <a:gd name="T2" fmla="*/ 3 w 4"/>
                <a:gd name="T3" fmla="*/ 0 h 6"/>
                <a:gd name="T4" fmla="*/ 0 w 4"/>
                <a:gd name="T5" fmla="*/ 2 h 6"/>
                <a:gd name="T6" fmla="*/ 3 w 4"/>
                <a:gd name="T7" fmla="*/ 6 h 6"/>
                <a:gd name="T8" fmla="*/ 4 w 4"/>
                <a:gd name="T9" fmla="*/ 4 h 6"/>
                <a:gd name="T10" fmla="*/ 4 w 4"/>
                <a:gd name="T11" fmla="*/ 4 h 6"/>
                <a:gd name="T12" fmla="*/ 4 w 4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Freeform 592">
              <a:extLst>
                <a:ext uri="{FF2B5EF4-FFF2-40B4-BE49-F238E27FC236}">
                  <a16:creationId xmlns:a16="http://schemas.microsoft.com/office/drawing/2014/main" id="{9D0DC403-8E60-407F-B65F-F5C677560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9" y="4360861"/>
              <a:ext cx="4763" cy="9525"/>
            </a:xfrm>
            <a:custGeom>
              <a:avLst/>
              <a:gdLst>
                <a:gd name="T0" fmla="*/ 2 w 3"/>
                <a:gd name="T1" fmla="*/ 6 h 6"/>
                <a:gd name="T2" fmla="*/ 3 w 3"/>
                <a:gd name="T3" fmla="*/ 5 h 6"/>
                <a:gd name="T4" fmla="*/ 3 w 3"/>
                <a:gd name="T5" fmla="*/ 1 h 6"/>
                <a:gd name="T6" fmla="*/ 1 w 3"/>
                <a:gd name="T7" fmla="*/ 0 h 6"/>
                <a:gd name="T8" fmla="*/ 0 w 3"/>
                <a:gd name="T9" fmla="*/ 2 h 6"/>
                <a:gd name="T10" fmla="*/ 1 w 3"/>
                <a:gd name="T11" fmla="*/ 4 h 6"/>
                <a:gd name="T12" fmla="*/ 2 w 3"/>
                <a:gd name="T13" fmla="*/ 6 h 6"/>
                <a:gd name="T14" fmla="*/ 2 w 3"/>
                <a:gd name="T15" fmla="*/ 6 h 6"/>
                <a:gd name="T16" fmla="*/ 2 w 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lnTo>
                    <a:pt x="3" y="5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Freeform 593">
              <a:extLst>
                <a:ext uri="{FF2B5EF4-FFF2-40B4-BE49-F238E27FC236}">
                  <a16:creationId xmlns:a16="http://schemas.microsoft.com/office/drawing/2014/main" id="{945853CC-3627-4BA7-B8E8-2423DAFEC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1" y="4410073"/>
              <a:ext cx="25400" cy="19050"/>
            </a:xfrm>
            <a:custGeom>
              <a:avLst/>
              <a:gdLst>
                <a:gd name="T0" fmla="*/ 8 w 16"/>
                <a:gd name="T1" fmla="*/ 8 h 12"/>
                <a:gd name="T2" fmla="*/ 9 w 16"/>
                <a:gd name="T3" fmla="*/ 8 h 12"/>
                <a:gd name="T4" fmla="*/ 9 w 16"/>
                <a:gd name="T5" fmla="*/ 7 h 12"/>
                <a:gd name="T6" fmla="*/ 10 w 16"/>
                <a:gd name="T7" fmla="*/ 7 h 12"/>
                <a:gd name="T8" fmla="*/ 9 w 16"/>
                <a:gd name="T9" fmla="*/ 7 h 12"/>
                <a:gd name="T10" fmla="*/ 10 w 16"/>
                <a:gd name="T11" fmla="*/ 8 h 12"/>
                <a:gd name="T12" fmla="*/ 10 w 16"/>
                <a:gd name="T13" fmla="*/ 8 h 12"/>
                <a:gd name="T14" fmla="*/ 10 w 16"/>
                <a:gd name="T15" fmla="*/ 9 h 12"/>
                <a:gd name="T16" fmla="*/ 10 w 16"/>
                <a:gd name="T17" fmla="*/ 9 h 12"/>
                <a:gd name="T18" fmla="*/ 10 w 16"/>
                <a:gd name="T19" fmla="*/ 10 h 12"/>
                <a:gd name="T20" fmla="*/ 11 w 16"/>
                <a:gd name="T21" fmla="*/ 11 h 12"/>
                <a:gd name="T22" fmla="*/ 12 w 16"/>
                <a:gd name="T23" fmla="*/ 11 h 12"/>
                <a:gd name="T24" fmla="*/ 13 w 16"/>
                <a:gd name="T25" fmla="*/ 11 h 12"/>
                <a:gd name="T26" fmla="*/ 14 w 16"/>
                <a:gd name="T27" fmla="*/ 12 h 12"/>
                <a:gd name="T28" fmla="*/ 15 w 16"/>
                <a:gd name="T29" fmla="*/ 12 h 12"/>
                <a:gd name="T30" fmla="*/ 15 w 16"/>
                <a:gd name="T31" fmla="*/ 11 h 12"/>
                <a:gd name="T32" fmla="*/ 16 w 16"/>
                <a:gd name="T33" fmla="*/ 10 h 12"/>
                <a:gd name="T34" fmla="*/ 16 w 16"/>
                <a:gd name="T35" fmla="*/ 9 h 12"/>
                <a:gd name="T36" fmla="*/ 16 w 16"/>
                <a:gd name="T37" fmla="*/ 9 h 12"/>
                <a:gd name="T38" fmla="*/ 15 w 16"/>
                <a:gd name="T39" fmla="*/ 8 h 12"/>
                <a:gd name="T40" fmla="*/ 15 w 16"/>
                <a:gd name="T41" fmla="*/ 8 h 12"/>
                <a:gd name="T42" fmla="*/ 14 w 16"/>
                <a:gd name="T43" fmla="*/ 8 h 12"/>
                <a:gd name="T44" fmla="*/ 13 w 16"/>
                <a:gd name="T45" fmla="*/ 8 h 12"/>
                <a:gd name="T46" fmla="*/ 13 w 16"/>
                <a:gd name="T47" fmla="*/ 7 h 12"/>
                <a:gd name="T48" fmla="*/ 12 w 16"/>
                <a:gd name="T49" fmla="*/ 7 h 12"/>
                <a:gd name="T50" fmla="*/ 11 w 16"/>
                <a:gd name="T51" fmla="*/ 7 h 12"/>
                <a:gd name="T52" fmla="*/ 10 w 16"/>
                <a:gd name="T53" fmla="*/ 7 h 12"/>
                <a:gd name="T54" fmla="*/ 10 w 16"/>
                <a:gd name="T55" fmla="*/ 6 h 12"/>
                <a:gd name="T56" fmla="*/ 10 w 16"/>
                <a:gd name="T57" fmla="*/ 5 h 12"/>
                <a:gd name="T58" fmla="*/ 10 w 16"/>
                <a:gd name="T59" fmla="*/ 4 h 12"/>
                <a:gd name="T60" fmla="*/ 10 w 16"/>
                <a:gd name="T61" fmla="*/ 3 h 12"/>
                <a:gd name="T62" fmla="*/ 9 w 16"/>
                <a:gd name="T63" fmla="*/ 2 h 12"/>
                <a:gd name="T64" fmla="*/ 9 w 16"/>
                <a:gd name="T65" fmla="*/ 2 h 12"/>
                <a:gd name="T66" fmla="*/ 8 w 16"/>
                <a:gd name="T67" fmla="*/ 1 h 12"/>
                <a:gd name="T68" fmla="*/ 7 w 16"/>
                <a:gd name="T69" fmla="*/ 1 h 12"/>
                <a:gd name="T70" fmla="*/ 6 w 16"/>
                <a:gd name="T71" fmla="*/ 0 h 12"/>
                <a:gd name="T72" fmla="*/ 5 w 16"/>
                <a:gd name="T73" fmla="*/ 0 h 12"/>
                <a:gd name="T74" fmla="*/ 4 w 16"/>
                <a:gd name="T75" fmla="*/ 0 h 12"/>
                <a:gd name="T76" fmla="*/ 4 w 16"/>
                <a:gd name="T77" fmla="*/ 0 h 12"/>
                <a:gd name="T78" fmla="*/ 3 w 16"/>
                <a:gd name="T79" fmla="*/ 1 h 12"/>
                <a:gd name="T80" fmla="*/ 3 w 16"/>
                <a:gd name="T81" fmla="*/ 1 h 12"/>
                <a:gd name="T82" fmla="*/ 2 w 16"/>
                <a:gd name="T83" fmla="*/ 1 h 12"/>
                <a:gd name="T84" fmla="*/ 2 w 16"/>
                <a:gd name="T85" fmla="*/ 1 h 12"/>
                <a:gd name="T86" fmla="*/ 0 w 16"/>
                <a:gd name="T87" fmla="*/ 2 h 12"/>
                <a:gd name="T88" fmla="*/ 0 w 16"/>
                <a:gd name="T89" fmla="*/ 2 h 12"/>
                <a:gd name="T90" fmla="*/ 0 w 16"/>
                <a:gd name="T91" fmla="*/ 3 h 12"/>
                <a:gd name="T92" fmla="*/ 0 w 16"/>
                <a:gd name="T93" fmla="*/ 4 h 12"/>
                <a:gd name="T94" fmla="*/ 0 w 16"/>
                <a:gd name="T95" fmla="*/ 4 h 12"/>
                <a:gd name="T96" fmla="*/ 1 w 16"/>
                <a:gd name="T97" fmla="*/ 6 h 12"/>
                <a:gd name="T98" fmla="*/ 1 w 16"/>
                <a:gd name="T99" fmla="*/ 7 h 12"/>
                <a:gd name="T100" fmla="*/ 1 w 16"/>
                <a:gd name="T101" fmla="*/ 8 h 12"/>
                <a:gd name="T102" fmla="*/ 2 w 16"/>
                <a:gd name="T103" fmla="*/ 8 h 12"/>
                <a:gd name="T104" fmla="*/ 3 w 16"/>
                <a:gd name="T105" fmla="*/ 8 h 12"/>
                <a:gd name="T106" fmla="*/ 4 w 16"/>
                <a:gd name="T107" fmla="*/ 9 h 12"/>
                <a:gd name="T108" fmla="*/ 5 w 16"/>
                <a:gd name="T109" fmla="*/ 9 h 12"/>
                <a:gd name="T110" fmla="*/ 5 w 16"/>
                <a:gd name="T111" fmla="*/ 9 h 12"/>
                <a:gd name="T112" fmla="*/ 6 w 16"/>
                <a:gd name="T113" fmla="*/ 9 h 12"/>
                <a:gd name="T114" fmla="*/ 7 w 16"/>
                <a:gd name="T115" fmla="*/ 9 h 12"/>
                <a:gd name="T116" fmla="*/ 7 w 16"/>
                <a:gd name="T117" fmla="*/ 8 h 12"/>
                <a:gd name="T118" fmla="*/ 8 w 16"/>
                <a:gd name="T1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" h="12">
                  <a:moveTo>
                    <a:pt x="8" y="8"/>
                  </a:move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594">
              <a:extLst>
                <a:ext uri="{FF2B5EF4-FFF2-40B4-BE49-F238E27FC236}">
                  <a16:creationId xmlns:a16="http://schemas.microsoft.com/office/drawing/2014/main" id="{E390DB98-1F16-4940-BDBA-D96B601FF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" y="4410074"/>
              <a:ext cx="9525" cy="6350"/>
            </a:xfrm>
            <a:custGeom>
              <a:avLst/>
              <a:gdLst>
                <a:gd name="T0" fmla="*/ 2 w 6"/>
                <a:gd name="T1" fmla="*/ 0 h 4"/>
                <a:gd name="T2" fmla="*/ 1 w 6"/>
                <a:gd name="T3" fmla="*/ 0 h 4"/>
                <a:gd name="T4" fmla="*/ 1 w 6"/>
                <a:gd name="T5" fmla="*/ 0 h 4"/>
                <a:gd name="T6" fmla="*/ 0 w 6"/>
                <a:gd name="T7" fmla="*/ 0 h 4"/>
                <a:gd name="T8" fmla="*/ 0 w 6"/>
                <a:gd name="T9" fmla="*/ 1 h 4"/>
                <a:gd name="T10" fmla="*/ 0 w 6"/>
                <a:gd name="T11" fmla="*/ 1 h 4"/>
                <a:gd name="T12" fmla="*/ 0 w 6"/>
                <a:gd name="T13" fmla="*/ 2 h 4"/>
                <a:gd name="T14" fmla="*/ 1 w 6"/>
                <a:gd name="T15" fmla="*/ 2 h 4"/>
                <a:gd name="T16" fmla="*/ 1 w 6"/>
                <a:gd name="T17" fmla="*/ 2 h 4"/>
                <a:gd name="T18" fmla="*/ 2 w 6"/>
                <a:gd name="T19" fmla="*/ 3 h 4"/>
                <a:gd name="T20" fmla="*/ 2 w 6"/>
                <a:gd name="T21" fmla="*/ 3 h 4"/>
                <a:gd name="T22" fmla="*/ 2 w 6"/>
                <a:gd name="T23" fmla="*/ 3 h 4"/>
                <a:gd name="T24" fmla="*/ 2 w 6"/>
                <a:gd name="T25" fmla="*/ 4 h 4"/>
                <a:gd name="T26" fmla="*/ 3 w 6"/>
                <a:gd name="T27" fmla="*/ 4 h 4"/>
                <a:gd name="T28" fmla="*/ 3 w 6"/>
                <a:gd name="T29" fmla="*/ 4 h 4"/>
                <a:gd name="T30" fmla="*/ 4 w 6"/>
                <a:gd name="T31" fmla="*/ 4 h 4"/>
                <a:gd name="T32" fmla="*/ 4 w 6"/>
                <a:gd name="T33" fmla="*/ 4 h 4"/>
                <a:gd name="T34" fmla="*/ 4 w 6"/>
                <a:gd name="T35" fmla="*/ 4 h 4"/>
                <a:gd name="T36" fmla="*/ 4 w 6"/>
                <a:gd name="T37" fmla="*/ 4 h 4"/>
                <a:gd name="T38" fmla="*/ 5 w 6"/>
                <a:gd name="T39" fmla="*/ 3 h 4"/>
                <a:gd name="T40" fmla="*/ 5 w 6"/>
                <a:gd name="T41" fmla="*/ 3 h 4"/>
                <a:gd name="T42" fmla="*/ 5 w 6"/>
                <a:gd name="T43" fmla="*/ 2 h 4"/>
                <a:gd name="T44" fmla="*/ 5 w 6"/>
                <a:gd name="T45" fmla="*/ 2 h 4"/>
                <a:gd name="T46" fmla="*/ 5 w 6"/>
                <a:gd name="T47" fmla="*/ 1 h 4"/>
                <a:gd name="T48" fmla="*/ 5 w 6"/>
                <a:gd name="T49" fmla="*/ 1 h 4"/>
                <a:gd name="T50" fmla="*/ 5 w 6"/>
                <a:gd name="T51" fmla="*/ 1 h 4"/>
                <a:gd name="T52" fmla="*/ 6 w 6"/>
                <a:gd name="T53" fmla="*/ 1 h 4"/>
                <a:gd name="T54" fmla="*/ 6 w 6"/>
                <a:gd name="T55" fmla="*/ 1 h 4"/>
                <a:gd name="T56" fmla="*/ 6 w 6"/>
                <a:gd name="T57" fmla="*/ 0 h 4"/>
                <a:gd name="T58" fmla="*/ 5 w 6"/>
                <a:gd name="T59" fmla="*/ 0 h 4"/>
                <a:gd name="T60" fmla="*/ 5 w 6"/>
                <a:gd name="T61" fmla="*/ 0 h 4"/>
                <a:gd name="T62" fmla="*/ 4 w 6"/>
                <a:gd name="T63" fmla="*/ 0 h 4"/>
                <a:gd name="T64" fmla="*/ 4 w 6"/>
                <a:gd name="T65" fmla="*/ 0 h 4"/>
                <a:gd name="T66" fmla="*/ 4 w 6"/>
                <a:gd name="T67" fmla="*/ 0 h 4"/>
                <a:gd name="T68" fmla="*/ 4 w 6"/>
                <a:gd name="T69" fmla="*/ 1 h 4"/>
                <a:gd name="T70" fmla="*/ 3 w 6"/>
                <a:gd name="T71" fmla="*/ 1 h 4"/>
                <a:gd name="T72" fmla="*/ 3 w 6"/>
                <a:gd name="T73" fmla="*/ 1 h 4"/>
                <a:gd name="T74" fmla="*/ 3 w 6"/>
                <a:gd name="T75" fmla="*/ 0 h 4"/>
                <a:gd name="T76" fmla="*/ 3 w 6"/>
                <a:gd name="T77" fmla="*/ 0 h 4"/>
                <a:gd name="T78" fmla="*/ 2 w 6"/>
                <a:gd name="T79" fmla="*/ 0 h 4"/>
                <a:gd name="T80" fmla="*/ 2 w 6"/>
                <a:gd name="T81" fmla="*/ 1 h 4"/>
                <a:gd name="T82" fmla="*/ 2 w 6"/>
                <a:gd name="T83" fmla="*/ 1 h 4"/>
                <a:gd name="T84" fmla="*/ 2 w 6"/>
                <a:gd name="T85" fmla="*/ 1 h 4"/>
                <a:gd name="T86" fmla="*/ 2 w 6"/>
                <a:gd name="T8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" h="4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Freeform 595">
              <a:extLst>
                <a:ext uri="{FF2B5EF4-FFF2-40B4-BE49-F238E27FC236}">
                  <a16:creationId xmlns:a16="http://schemas.microsoft.com/office/drawing/2014/main" id="{7473037E-1492-4806-8CFE-DEE2CB3A5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216" y="3265487"/>
              <a:ext cx="358776" cy="333375"/>
            </a:xfrm>
            <a:custGeom>
              <a:avLst/>
              <a:gdLst>
                <a:gd name="T0" fmla="*/ 224 w 226"/>
                <a:gd name="T1" fmla="*/ 175 h 210"/>
                <a:gd name="T2" fmla="*/ 222 w 226"/>
                <a:gd name="T3" fmla="*/ 206 h 210"/>
                <a:gd name="T4" fmla="*/ 209 w 226"/>
                <a:gd name="T5" fmla="*/ 210 h 210"/>
                <a:gd name="T6" fmla="*/ 99 w 226"/>
                <a:gd name="T7" fmla="*/ 154 h 210"/>
                <a:gd name="T8" fmla="*/ 78 w 226"/>
                <a:gd name="T9" fmla="*/ 167 h 210"/>
                <a:gd name="T10" fmla="*/ 38 w 226"/>
                <a:gd name="T11" fmla="*/ 155 h 210"/>
                <a:gd name="T12" fmla="*/ 29 w 226"/>
                <a:gd name="T13" fmla="*/ 138 h 210"/>
                <a:gd name="T14" fmla="*/ 15 w 226"/>
                <a:gd name="T15" fmla="*/ 140 h 210"/>
                <a:gd name="T16" fmla="*/ 1 w 226"/>
                <a:gd name="T17" fmla="*/ 123 h 210"/>
                <a:gd name="T18" fmla="*/ 0 w 226"/>
                <a:gd name="T19" fmla="*/ 107 h 210"/>
                <a:gd name="T20" fmla="*/ 7 w 226"/>
                <a:gd name="T21" fmla="*/ 98 h 210"/>
                <a:gd name="T22" fmla="*/ 7 w 226"/>
                <a:gd name="T23" fmla="*/ 84 h 210"/>
                <a:gd name="T24" fmla="*/ 5 w 226"/>
                <a:gd name="T25" fmla="*/ 76 h 210"/>
                <a:gd name="T26" fmla="*/ 5 w 226"/>
                <a:gd name="T27" fmla="*/ 68 h 210"/>
                <a:gd name="T28" fmla="*/ 0 w 226"/>
                <a:gd name="T29" fmla="*/ 43 h 210"/>
                <a:gd name="T30" fmla="*/ 6 w 226"/>
                <a:gd name="T31" fmla="*/ 43 h 210"/>
                <a:gd name="T32" fmla="*/ 12 w 226"/>
                <a:gd name="T33" fmla="*/ 37 h 210"/>
                <a:gd name="T34" fmla="*/ 14 w 226"/>
                <a:gd name="T35" fmla="*/ 20 h 210"/>
                <a:gd name="T36" fmla="*/ 23 w 226"/>
                <a:gd name="T37" fmla="*/ 20 h 210"/>
                <a:gd name="T38" fmla="*/ 29 w 226"/>
                <a:gd name="T39" fmla="*/ 14 h 210"/>
                <a:gd name="T40" fmla="*/ 29 w 226"/>
                <a:gd name="T41" fmla="*/ 0 h 210"/>
                <a:gd name="T42" fmla="*/ 44 w 226"/>
                <a:gd name="T43" fmla="*/ 8 h 210"/>
                <a:gd name="T44" fmla="*/ 65 w 226"/>
                <a:gd name="T45" fmla="*/ 8 h 210"/>
                <a:gd name="T46" fmla="*/ 74 w 226"/>
                <a:gd name="T47" fmla="*/ 12 h 210"/>
                <a:gd name="T48" fmla="*/ 80 w 226"/>
                <a:gd name="T49" fmla="*/ 12 h 210"/>
                <a:gd name="T50" fmla="*/ 90 w 226"/>
                <a:gd name="T51" fmla="*/ 33 h 210"/>
                <a:gd name="T52" fmla="*/ 113 w 226"/>
                <a:gd name="T53" fmla="*/ 37 h 210"/>
                <a:gd name="T54" fmla="*/ 140 w 226"/>
                <a:gd name="T55" fmla="*/ 50 h 210"/>
                <a:gd name="T56" fmla="*/ 151 w 226"/>
                <a:gd name="T57" fmla="*/ 45 h 210"/>
                <a:gd name="T58" fmla="*/ 155 w 226"/>
                <a:gd name="T59" fmla="*/ 37 h 210"/>
                <a:gd name="T60" fmla="*/ 151 w 226"/>
                <a:gd name="T61" fmla="*/ 29 h 210"/>
                <a:gd name="T62" fmla="*/ 151 w 226"/>
                <a:gd name="T63" fmla="*/ 18 h 210"/>
                <a:gd name="T64" fmla="*/ 170 w 226"/>
                <a:gd name="T65" fmla="*/ 8 h 210"/>
                <a:gd name="T66" fmla="*/ 182 w 226"/>
                <a:gd name="T67" fmla="*/ 6 h 210"/>
                <a:gd name="T68" fmla="*/ 195 w 226"/>
                <a:gd name="T69" fmla="*/ 8 h 210"/>
                <a:gd name="T70" fmla="*/ 197 w 226"/>
                <a:gd name="T71" fmla="*/ 16 h 210"/>
                <a:gd name="T72" fmla="*/ 209 w 226"/>
                <a:gd name="T73" fmla="*/ 20 h 210"/>
                <a:gd name="T74" fmla="*/ 219 w 226"/>
                <a:gd name="T75" fmla="*/ 23 h 210"/>
                <a:gd name="T76" fmla="*/ 226 w 226"/>
                <a:gd name="T77" fmla="*/ 33 h 210"/>
                <a:gd name="T78" fmla="*/ 224 w 226"/>
                <a:gd name="T79" fmla="*/ 43 h 210"/>
                <a:gd name="T80" fmla="*/ 219 w 226"/>
                <a:gd name="T81" fmla="*/ 47 h 210"/>
                <a:gd name="T82" fmla="*/ 226 w 226"/>
                <a:gd name="T83" fmla="*/ 78 h 210"/>
                <a:gd name="T84" fmla="*/ 224 w 226"/>
                <a:gd name="T85" fmla="*/ 140 h 210"/>
                <a:gd name="T86" fmla="*/ 224 w 226"/>
                <a:gd name="T87" fmla="*/ 175 h 210"/>
                <a:gd name="T88" fmla="*/ 224 w 226"/>
                <a:gd name="T89" fmla="*/ 175 h 210"/>
                <a:gd name="T90" fmla="*/ 224 w 226"/>
                <a:gd name="T91" fmla="*/ 17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6" h="210">
                  <a:moveTo>
                    <a:pt x="224" y="175"/>
                  </a:moveTo>
                  <a:lnTo>
                    <a:pt x="222" y="206"/>
                  </a:lnTo>
                  <a:lnTo>
                    <a:pt x="209" y="210"/>
                  </a:lnTo>
                  <a:lnTo>
                    <a:pt x="99" y="154"/>
                  </a:lnTo>
                  <a:lnTo>
                    <a:pt x="78" y="167"/>
                  </a:lnTo>
                  <a:lnTo>
                    <a:pt x="38" y="155"/>
                  </a:lnTo>
                  <a:lnTo>
                    <a:pt x="29" y="138"/>
                  </a:lnTo>
                  <a:lnTo>
                    <a:pt x="15" y="140"/>
                  </a:lnTo>
                  <a:lnTo>
                    <a:pt x="1" y="123"/>
                  </a:lnTo>
                  <a:lnTo>
                    <a:pt x="0" y="107"/>
                  </a:lnTo>
                  <a:lnTo>
                    <a:pt x="7" y="98"/>
                  </a:lnTo>
                  <a:lnTo>
                    <a:pt x="7" y="84"/>
                  </a:lnTo>
                  <a:lnTo>
                    <a:pt x="5" y="76"/>
                  </a:lnTo>
                  <a:lnTo>
                    <a:pt x="5" y="68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12" y="37"/>
                  </a:lnTo>
                  <a:lnTo>
                    <a:pt x="14" y="20"/>
                  </a:lnTo>
                  <a:lnTo>
                    <a:pt x="23" y="20"/>
                  </a:lnTo>
                  <a:lnTo>
                    <a:pt x="29" y="14"/>
                  </a:lnTo>
                  <a:lnTo>
                    <a:pt x="29" y="0"/>
                  </a:lnTo>
                  <a:lnTo>
                    <a:pt x="44" y="8"/>
                  </a:lnTo>
                  <a:lnTo>
                    <a:pt x="65" y="8"/>
                  </a:lnTo>
                  <a:lnTo>
                    <a:pt x="74" y="12"/>
                  </a:lnTo>
                  <a:lnTo>
                    <a:pt x="80" y="12"/>
                  </a:lnTo>
                  <a:lnTo>
                    <a:pt x="90" y="33"/>
                  </a:lnTo>
                  <a:lnTo>
                    <a:pt x="113" y="37"/>
                  </a:lnTo>
                  <a:lnTo>
                    <a:pt x="140" y="50"/>
                  </a:lnTo>
                  <a:lnTo>
                    <a:pt x="151" y="45"/>
                  </a:lnTo>
                  <a:lnTo>
                    <a:pt x="155" y="37"/>
                  </a:lnTo>
                  <a:lnTo>
                    <a:pt x="151" y="29"/>
                  </a:lnTo>
                  <a:lnTo>
                    <a:pt x="151" y="18"/>
                  </a:lnTo>
                  <a:lnTo>
                    <a:pt x="170" y="8"/>
                  </a:lnTo>
                  <a:lnTo>
                    <a:pt x="182" y="6"/>
                  </a:lnTo>
                  <a:lnTo>
                    <a:pt x="195" y="8"/>
                  </a:lnTo>
                  <a:lnTo>
                    <a:pt x="197" y="16"/>
                  </a:lnTo>
                  <a:lnTo>
                    <a:pt x="209" y="20"/>
                  </a:lnTo>
                  <a:lnTo>
                    <a:pt x="219" y="23"/>
                  </a:lnTo>
                  <a:lnTo>
                    <a:pt x="226" y="33"/>
                  </a:lnTo>
                  <a:lnTo>
                    <a:pt x="224" y="43"/>
                  </a:lnTo>
                  <a:lnTo>
                    <a:pt x="219" y="47"/>
                  </a:lnTo>
                  <a:lnTo>
                    <a:pt x="226" y="78"/>
                  </a:lnTo>
                  <a:lnTo>
                    <a:pt x="224" y="140"/>
                  </a:lnTo>
                  <a:lnTo>
                    <a:pt x="224" y="175"/>
                  </a:lnTo>
                  <a:lnTo>
                    <a:pt x="224" y="175"/>
                  </a:lnTo>
                  <a:lnTo>
                    <a:pt x="224" y="175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Freeform 596">
              <a:extLst>
                <a:ext uri="{FF2B5EF4-FFF2-40B4-BE49-F238E27FC236}">
                  <a16:creationId xmlns:a16="http://schemas.microsoft.com/office/drawing/2014/main" id="{6A39C2C8-E09F-4EE9-BA05-CB51807EF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179" y="3157537"/>
              <a:ext cx="90488" cy="176212"/>
            </a:xfrm>
            <a:custGeom>
              <a:avLst/>
              <a:gdLst>
                <a:gd name="T0" fmla="*/ 9 w 57"/>
                <a:gd name="T1" fmla="*/ 7 h 111"/>
                <a:gd name="T2" fmla="*/ 9 w 57"/>
                <a:gd name="T3" fmla="*/ 22 h 111"/>
                <a:gd name="T4" fmla="*/ 11 w 57"/>
                <a:gd name="T5" fmla="*/ 26 h 111"/>
                <a:gd name="T6" fmla="*/ 11 w 57"/>
                <a:gd name="T7" fmla="*/ 40 h 111"/>
                <a:gd name="T8" fmla="*/ 0 w 57"/>
                <a:gd name="T9" fmla="*/ 55 h 111"/>
                <a:gd name="T10" fmla="*/ 0 w 57"/>
                <a:gd name="T11" fmla="*/ 65 h 111"/>
                <a:gd name="T12" fmla="*/ 11 w 57"/>
                <a:gd name="T13" fmla="*/ 77 h 111"/>
                <a:gd name="T14" fmla="*/ 17 w 57"/>
                <a:gd name="T15" fmla="*/ 86 h 111"/>
                <a:gd name="T16" fmla="*/ 28 w 57"/>
                <a:gd name="T17" fmla="*/ 111 h 111"/>
                <a:gd name="T18" fmla="*/ 35 w 57"/>
                <a:gd name="T19" fmla="*/ 111 h 111"/>
                <a:gd name="T20" fmla="*/ 40 w 57"/>
                <a:gd name="T21" fmla="*/ 105 h 111"/>
                <a:gd name="T22" fmla="*/ 42 w 57"/>
                <a:gd name="T23" fmla="*/ 88 h 111"/>
                <a:gd name="T24" fmla="*/ 52 w 57"/>
                <a:gd name="T25" fmla="*/ 88 h 111"/>
                <a:gd name="T26" fmla="*/ 57 w 57"/>
                <a:gd name="T27" fmla="*/ 82 h 111"/>
                <a:gd name="T28" fmla="*/ 57 w 57"/>
                <a:gd name="T29" fmla="*/ 69 h 111"/>
                <a:gd name="T30" fmla="*/ 46 w 57"/>
                <a:gd name="T31" fmla="*/ 65 h 111"/>
                <a:gd name="T32" fmla="*/ 40 w 57"/>
                <a:gd name="T33" fmla="*/ 59 h 111"/>
                <a:gd name="T34" fmla="*/ 38 w 57"/>
                <a:gd name="T35" fmla="*/ 49 h 111"/>
                <a:gd name="T36" fmla="*/ 50 w 57"/>
                <a:gd name="T37" fmla="*/ 40 h 111"/>
                <a:gd name="T38" fmla="*/ 50 w 57"/>
                <a:gd name="T39" fmla="*/ 30 h 111"/>
                <a:gd name="T40" fmla="*/ 44 w 57"/>
                <a:gd name="T41" fmla="*/ 21 h 111"/>
                <a:gd name="T42" fmla="*/ 44 w 57"/>
                <a:gd name="T43" fmla="*/ 13 h 111"/>
                <a:gd name="T44" fmla="*/ 50 w 57"/>
                <a:gd name="T45" fmla="*/ 7 h 111"/>
                <a:gd name="T46" fmla="*/ 48 w 57"/>
                <a:gd name="T47" fmla="*/ 3 h 111"/>
                <a:gd name="T48" fmla="*/ 40 w 57"/>
                <a:gd name="T49" fmla="*/ 3 h 111"/>
                <a:gd name="T50" fmla="*/ 36 w 57"/>
                <a:gd name="T51" fmla="*/ 0 h 111"/>
                <a:gd name="T52" fmla="*/ 25 w 57"/>
                <a:gd name="T53" fmla="*/ 2 h 111"/>
                <a:gd name="T54" fmla="*/ 19 w 57"/>
                <a:gd name="T55" fmla="*/ 5 h 111"/>
                <a:gd name="T56" fmla="*/ 9 w 57"/>
                <a:gd name="T57" fmla="*/ 7 h 111"/>
                <a:gd name="T58" fmla="*/ 9 w 57"/>
                <a:gd name="T59" fmla="*/ 7 h 111"/>
                <a:gd name="T60" fmla="*/ 9 w 57"/>
                <a:gd name="T61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111">
                  <a:moveTo>
                    <a:pt x="9" y="7"/>
                  </a:moveTo>
                  <a:lnTo>
                    <a:pt x="9" y="22"/>
                  </a:lnTo>
                  <a:lnTo>
                    <a:pt x="11" y="26"/>
                  </a:lnTo>
                  <a:lnTo>
                    <a:pt x="11" y="40"/>
                  </a:lnTo>
                  <a:lnTo>
                    <a:pt x="0" y="55"/>
                  </a:lnTo>
                  <a:lnTo>
                    <a:pt x="0" y="65"/>
                  </a:lnTo>
                  <a:lnTo>
                    <a:pt x="11" y="77"/>
                  </a:lnTo>
                  <a:lnTo>
                    <a:pt x="17" y="86"/>
                  </a:lnTo>
                  <a:lnTo>
                    <a:pt x="28" y="111"/>
                  </a:lnTo>
                  <a:lnTo>
                    <a:pt x="35" y="111"/>
                  </a:lnTo>
                  <a:lnTo>
                    <a:pt x="40" y="105"/>
                  </a:lnTo>
                  <a:lnTo>
                    <a:pt x="42" y="88"/>
                  </a:lnTo>
                  <a:lnTo>
                    <a:pt x="52" y="88"/>
                  </a:lnTo>
                  <a:lnTo>
                    <a:pt x="57" y="82"/>
                  </a:lnTo>
                  <a:lnTo>
                    <a:pt x="57" y="69"/>
                  </a:lnTo>
                  <a:lnTo>
                    <a:pt x="46" y="65"/>
                  </a:lnTo>
                  <a:lnTo>
                    <a:pt x="40" y="59"/>
                  </a:lnTo>
                  <a:lnTo>
                    <a:pt x="38" y="49"/>
                  </a:lnTo>
                  <a:lnTo>
                    <a:pt x="50" y="40"/>
                  </a:lnTo>
                  <a:lnTo>
                    <a:pt x="50" y="30"/>
                  </a:lnTo>
                  <a:lnTo>
                    <a:pt x="44" y="21"/>
                  </a:lnTo>
                  <a:lnTo>
                    <a:pt x="44" y="13"/>
                  </a:lnTo>
                  <a:lnTo>
                    <a:pt x="50" y="7"/>
                  </a:lnTo>
                  <a:lnTo>
                    <a:pt x="48" y="3"/>
                  </a:lnTo>
                  <a:lnTo>
                    <a:pt x="40" y="3"/>
                  </a:lnTo>
                  <a:lnTo>
                    <a:pt x="36" y="0"/>
                  </a:lnTo>
                  <a:lnTo>
                    <a:pt x="25" y="2"/>
                  </a:lnTo>
                  <a:lnTo>
                    <a:pt x="19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 597">
              <a:extLst>
                <a:ext uri="{FF2B5EF4-FFF2-40B4-BE49-F238E27FC236}">
                  <a16:creationId xmlns:a16="http://schemas.microsoft.com/office/drawing/2014/main" id="{F2685DA1-A620-41DE-8AF5-65F599147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41" y="3521073"/>
              <a:ext cx="368300" cy="455612"/>
            </a:xfrm>
            <a:custGeom>
              <a:avLst/>
              <a:gdLst>
                <a:gd name="T0" fmla="*/ 27 w 232"/>
                <a:gd name="T1" fmla="*/ 49 h 287"/>
                <a:gd name="T2" fmla="*/ 40 w 232"/>
                <a:gd name="T3" fmla="*/ 44 h 287"/>
                <a:gd name="T4" fmla="*/ 42 w 232"/>
                <a:gd name="T5" fmla="*/ 13 h 287"/>
                <a:gd name="T6" fmla="*/ 85 w 232"/>
                <a:gd name="T7" fmla="*/ 17 h 287"/>
                <a:gd name="T8" fmla="*/ 153 w 232"/>
                <a:gd name="T9" fmla="*/ 13 h 287"/>
                <a:gd name="T10" fmla="*/ 157 w 232"/>
                <a:gd name="T11" fmla="*/ 19 h 287"/>
                <a:gd name="T12" fmla="*/ 164 w 232"/>
                <a:gd name="T13" fmla="*/ 21 h 287"/>
                <a:gd name="T14" fmla="*/ 164 w 232"/>
                <a:gd name="T15" fmla="*/ 11 h 287"/>
                <a:gd name="T16" fmla="*/ 178 w 232"/>
                <a:gd name="T17" fmla="*/ 8 h 287"/>
                <a:gd name="T18" fmla="*/ 188 w 232"/>
                <a:gd name="T19" fmla="*/ 0 h 287"/>
                <a:gd name="T20" fmla="*/ 203 w 232"/>
                <a:gd name="T21" fmla="*/ 11 h 287"/>
                <a:gd name="T22" fmla="*/ 209 w 232"/>
                <a:gd name="T23" fmla="*/ 23 h 287"/>
                <a:gd name="T24" fmla="*/ 211 w 232"/>
                <a:gd name="T25" fmla="*/ 48 h 287"/>
                <a:gd name="T26" fmla="*/ 211 w 232"/>
                <a:gd name="T27" fmla="*/ 58 h 287"/>
                <a:gd name="T28" fmla="*/ 232 w 232"/>
                <a:gd name="T29" fmla="*/ 79 h 287"/>
                <a:gd name="T30" fmla="*/ 209 w 232"/>
                <a:gd name="T31" fmla="*/ 91 h 287"/>
                <a:gd name="T32" fmla="*/ 201 w 232"/>
                <a:gd name="T33" fmla="*/ 106 h 287"/>
                <a:gd name="T34" fmla="*/ 199 w 232"/>
                <a:gd name="T35" fmla="*/ 131 h 287"/>
                <a:gd name="T36" fmla="*/ 197 w 232"/>
                <a:gd name="T37" fmla="*/ 160 h 287"/>
                <a:gd name="T38" fmla="*/ 182 w 232"/>
                <a:gd name="T39" fmla="*/ 164 h 287"/>
                <a:gd name="T40" fmla="*/ 180 w 232"/>
                <a:gd name="T41" fmla="*/ 180 h 287"/>
                <a:gd name="T42" fmla="*/ 168 w 232"/>
                <a:gd name="T43" fmla="*/ 185 h 287"/>
                <a:gd name="T44" fmla="*/ 166 w 232"/>
                <a:gd name="T45" fmla="*/ 205 h 287"/>
                <a:gd name="T46" fmla="*/ 157 w 232"/>
                <a:gd name="T47" fmla="*/ 218 h 287"/>
                <a:gd name="T48" fmla="*/ 174 w 232"/>
                <a:gd name="T49" fmla="*/ 243 h 287"/>
                <a:gd name="T50" fmla="*/ 180 w 232"/>
                <a:gd name="T51" fmla="*/ 259 h 287"/>
                <a:gd name="T52" fmla="*/ 191 w 232"/>
                <a:gd name="T53" fmla="*/ 271 h 287"/>
                <a:gd name="T54" fmla="*/ 164 w 232"/>
                <a:gd name="T55" fmla="*/ 274 h 287"/>
                <a:gd name="T56" fmla="*/ 155 w 232"/>
                <a:gd name="T57" fmla="*/ 285 h 287"/>
                <a:gd name="T58" fmla="*/ 135 w 232"/>
                <a:gd name="T59" fmla="*/ 287 h 287"/>
                <a:gd name="T60" fmla="*/ 124 w 232"/>
                <a:gd name="T61" fmla="*/ 283 h 287"/>
                <a:gd name="T62" fmla="*/ 118 w 232"/>
                <a:gd name="T63" fmla="*/ 287 h 287"/>
                <a:gd name="T64" fmla="*/ 106 w 232"/>
                <a:gd name="T65" fmla="*/ 274 h 287"/>
                <a:gd name="T66" fmla="*/ 101 w 232"/>
                <a:gd name="T67" fmla="*/ 274 h 287"/>
                <a:gd name="T68" fmla="*/ 91 w 232"/>
                <a:gd name="T69" fmla="*/ 271 h 287"/>
                <a:gd name="T70" fmla="*/ 87 w 232"/>
                <a:gd name="T71" fmla="*/ 274 h 287"/>
                <a:gd name="T72" fmla="*/ 81 w 232"/>
                <a:gd name="T73" fmla="*/ 274 h 287"/>
                <a:gd name="T74" fmla="*/ 75 w 232"/>
                <a:gd name="T75" fmla="*/ 266 h 287"/>
                <a:gd name="T76" fmla="*/ 72 w 232"/>
                <a:gd name="T77" fmla="*/ 259 h 287"/>
                <a:gd name="T78" fmla="*/ 56 w 232"/>
                <a:gd name="T79" fmla="*/ 249 h 287"/>
                <a:gd name="T80" fmla="*/ 54 w 232"/>
                <a:gd name="T81" fmla="*/ 240 h 287"/>
                <a:gd name="T82" fmla="*/ 43 w 232"/>
                <a:gd name="T83" fmla="*/ 228 h 287"/>
                <a:gd name="T84" fmla="*/ 37 w 232"/>
                <a:gd name="T85" fmla="*/ 226 h 287"/>
                <a:gd name="T86" fmla="*/ 31 w 232"/>
                <a:gd name="T87" fmla="*/ 216 h 287"/>
                <a:gd name="T88" fmla="*/ 23 w 232"/>
                <a:gd name="T89" fmla="*/ 214 h 287"/>
                <a:gd name="T90" fmla="*/ 23 w 232"/>
                <a:gd name="T91" fmla="*/ 197 h 287"/>
                <a:gd name="T92" fmla="*/ 16 w 232"/>
                <a:gd name="T93" fmla="*/ 185 h 287"/>
                <a:gd name="T94" fmla="*/ 18 w 232"/>
                <a:gd name="T95" fmla="*/ 181 h 287"/>
                <a:gd name="T96" fmla="*/ 18 w 232"/>
                <a:gd name="T97" fmla="*/ 176 h 287"/>
                <a:gd name="T98" fmla="*/ 6 w 232"/>
                <a:gd name="T99" fmla="*/ 168 h 287"/>
                <a:gd name="T100" fmla="*/ 6 w 232"/>
                <a:gd name="T101" fmla="*/ 160 h 287"/>
                <a:gd name="T102" fmla="*/ 0 w 232"/>
                <a:gd name="T103" fmla="*/ 152 h 287"/>
                <a:gd name="T104" fmla="*/ 2 w 232"/>
                <a:gd name="T105" fmla="*/ 149 h 287"/>
                <a:gd name="T106" fmla="*/ 6 w 232"/>
                <a:gd name="T107" fmla="*/ 127 h 287"/>
                <a:gd name="T108" fmla="*/ 10 w 232"/>
                <a:gd name="T109" fmla="*/ 122 h 287"/>
                <a:gd name="T110" fmla="*/ 8 w 232"/>
                <a:gd name="T111" fmla="*/ 112 h 287"/>
                <a:gd name="T112" fmla="*/ 27 w 232"/>
                <a:gd name="T113" fmla="*/ 110 h 287"/>
                <a:gd name="T114" fmla="*/ 27 w 232"/>
                <a:gd name="T115" fmla="*/ 4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2" h="287">
                  <a:moveTo>
                    <a:pt x="27" y="49"/>
                  </a:moveTo>
                  <a:lnTo>
                    <a:pt x="40" y="44"/>
                  </a:lnTo>
                  <a:lnTo>
                    <a:pt x="42" y="13"/>
                  </a:lnTo>
                  <a:lnTo>
                    <a:pt x="85" y="17"/>
                  </a:lnTo>
                  <a:lnTo>
                    <a:pt x="153" y="13"/>
                  </a:lnTo>
                  <a:lnTo>
                    <a:pt x="157" y="19"/>
                  </a:lnTo>
                  <a:lnTo>
                    <a:pt x="164" y="21"/>
                  </a:lnTo>
                  <a:lnTo>
                    <a:pt x="164" y="11"/>
                  </a:lnTo>
                  <a:lnTo>
                    <a:pt x="178" y="8"/>
                  </a:lnTo>
                  <a:lnTo>
                    <a:pt x="188" y="0"/>
                  </a:lnTo>
                  <a:lnTo>
                    <a:pt x="203" y="11"/>
                  </a:lnTo>
                  <a:lnTo>
                    <a:pt x="209" y="23"/>
                  </a:lnTo>
                  <a:lnTo>
                    <a:pt x="211" y="48"/>
                  </a:lnTo>
                  <a:lnTo>
                    <a:pt x="211" y="58"/>
                  </a:lnTo>
                  <a:lnTo>
                    <a:pt x="232" y="79"/>
                  </a:lnTo>
                  <a:lnTo>
                    <a:pt x="209" y="91"/>
                  </a:lnTo>
                  <a:lnTo>
                    <a:pt x="201" y="106"/>
                  </a:lnTo>
                  <a:lnTo>
                    <a:pt x="199" y="131"/>
                  </a:lnTo>
                  <a:lnTo>
                    <a:pt x="197" y="160"/>
                  </a:lnTo>
                  <a:lnTo>
                    <a:pt x="182" y="164"/>
                  </a:lnTo>
                  <a:lnTo>
                    <a:pt x="180" y="180"/>
                  </a:lnTo>
                  <a:lnTo>
                    <a:pt x="168" y="185"/>
                  </a:lnTo>
                  <a:lnTo>
                    <a:pt x="166" y="205"/>
                  </a:lnTo>
                  <a:lnTo>
                    <a:pt x="157" y="218"/>
                  </a:lnTo>
                  <a:lnTo>
                    <a:pt x="174" y="243"/>
                  </a:lnTo>
                  <a:lnTo>
                    <a:pt x="180" y="259"/>
                  </a:lnTo>
                  <a:lnTo>
                    <a:pt x="191" y="271"/>
                  </a:lnTo>
                  <a:lnTo>
                    <a:pt x="164" y="274"/>
                  </a:lnTo>
                  <a:lnTo>
                    <a:pt x="155" y="285"/>
                  </a:lnTo>
                  <a:lnTo>
                    <a:pt x="135" y="287"/>
                  </a:lnTo>
                  <a:lnTo>
                    <a:pt x="124" y="283"/>
                  </a:lnTo>
                  <a:lnTo>
                    <a:pt x="118" y="287"/>
                  </a:lnTo>
                  <a:lnTo>
                    <a:pt x="106" y="274"/>
                  </a:lnTo>
                  <a:lnTo>
                    <a:pt x="101" y="274"/>
                  </a:lnTo>
                  <a:lnTo>
                    <a:pt x="91" y="271"/>
                  </a:lnTo>
                  <a:lnTo>
                    <a:pt x="87" y="274"/>
                  </a:lnTo>
                  <a:lnTo>
                    <a:pt x="81" y="274"/>
                  </a:lnTo>
                  <a:lnTo>
                    <a:pt x="75" y="266"/>
                  </a:lnTo>
                  <a:lnTo>
                    <a:pt x="72" y="259"/>
                  </a:lnTo>
                  <a:lnTo>
                    <a:pt x="56" y="249"/>
                  </a:lnTo>
                  <a:lnTo>
                    <a:pt x="54" y="240"/>
                  </a:lnTo>
                  <a:lnTo>
                    <a:pt x="43" y="228"/>
                  </a:lnTo>
                  <a:lnTo>
                    <a:pt x="37" y="226"/>
                  </a:lnTo>
                  <a:lnTo>
                    <a:pt x="31" y="216"/>
                  </a:lnTo>
                  <a:lnTo>
                    <a:pt x="23" y="214"/>
                  </a:lnTo>
                  <a:lnTo>
                    <a:pt x="23" y="197"/>
                  </a:lnTo>
                  <a:lnTo>
                    <a:pt x="16" y="185"/>
                  </a:lnTo>
                  <a:lnTo>
                    <a:pt x="18" y="181"/>
                  </a:lnTo>
                  <a:lnTo>
                    <a:pt x="18" y="176"/>
                  </a:lnTo>
                  <a:lnTo>
                    <a:pt x="6" y="168"/>
                  </a:lnTo>
                  <a:lnTo>
                    <a:pt x="6" y="160"/>
                  </a:lnTo>
                  <a:lnTo>
                    <a:pt x="0" y="152"/>
                  </a:lnTo>
                  <a:lnTo>
                    <a:pt x="2" y="149"/>
                  </a:lnTo>
                  <a:lnTo>
                    <a:pt x="6" y="127"/>
                  </a:lnTo>
                  <a:lnTo>
                    <a:pt x="10" y="122"/>
                  </a:lnTo>
                  <a:lnTo>
                    <a:pt x="8" y="112"/>
                  </a:lnTo>
                  <a:lnTo>
                    <a:pt x="27" y="110"/>
                  </a:lnTo>
                  <a:lnTo>
                    <a:pt x="27" y="49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598">
              <a:extLst>
                <a:ext uri="{FF2B5EF4-FFF2-40B4-BE49-F238E27FC236}">
                  <a16:creationId xmlns:a16="http://schemas.microsoft.com/office/drawing/2014/main" id="{5CA1DC75-9D95-4B70-84DD-DF93E62C6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618" y="3141661"/>
              <a:ext cx="220664" cy="231775"/>
            </a:xfrm>
            <a:custGeom>
              <a:avLst/>
              <a:gdLst>
                <a:gd name="T0" fmla="*/ 135 w 139"/>
                <a:gd name="T1" fmla="*/ 133 h 146"/>
                <a:gd name="T2" fmla="*/ 121 w 139"/>
                <a:gd name="T3" fmla="*/ 129 h 146"/>
                <a:gd name="T4" fmla="*/ 118 w 139"/>
                <a:gd name="T5" fmla="*/ 135 h 146"/>
                <a:gd name="T6" fmla="*/ 119 w 139"/>
                <a:gd name="T7" fmla="*/ 142 h 146"/>
                <a:gd name="T8" fmla="*/ 92 w 139"/>
                <a:gd name="T9" fmla="*/ 146 h 146"/>
                <a:gd name="T10" fmla="*/ 67 w 139"/>
                <a:gd name="T11" fmla="*/ 135 h 146"/>
                <a:gd name="T12" fmla="*/ 67 w 139"/>
                <a:gd name="T13" fmla="*/ 119 h 146"/>
                <a:gd name="T14" fmla="*/ 52 w 139"/>
                <a:gd name="T15" fmla="*/ 108 h 146"/>
                <a:gd name="T16" fmla="*/ 29 w 139"/>
                <a:gd name="T17" fmla="*/ 96 h 146"/>
                <a:gd name="T18" fmla="*/ 9 w 139"/>
                <a:gd name="T19" fmla="*/ 90 h 146"/>
                <a:gd name="T20" fmla="*/ 0 w 139"/>
                <a:gd name="T21" fmla="*/ 75 h 146"/>
                <a:gd name="T22" fmla="*/ 4 w 139"/>
                <a:gd name="T23" fmla="*/ 69 h 146"/>
                <a:gd name="T24" fmla="*/ 33 w 139"/>
                <a:gd name="T25" fmla="*/ 50 h 146"/>
                <a:gd name="T26" fmla="*/ 38 w 139"/>
                <a:gd name="T27" fmla="*/ 33 h 146"/>
                <a:gd name="T28" fmla="*/ 33 w 139"/>
                <a:gd name="T29" fmla="*/ 19 h 146"/>
                <a:gd name="T30" fmla="*/ 50 w 139"/>
                <a:gd name="T31" fmla="*/ 6 h 146"/>
                <a:gd name="T32" fmla="*/ 59 w 139"/>
                <a:gd name="T33" fmla="*/ 0 h 146"/>
                <a:gd name="T34" fmla="*/ 71 w 139"/>
                <a:gd name="T35" fmla="*/ 2 h 146"/>
                <a:gd name="T36" fmla="*/ 74 w 139"/>
                <a:gd name="T37" fmla="*/ 7 h 146"/>
                <a:gd name="T38" fmla="*/ 84 w 139"/>
                <a:gd name="T39" fmla="*/ 5 h 146"/>
                <a:gd name="T40" fmla="*/ 98 w 139"/>
                <a:gd name="T41" fmla="*/ 27 h 146"/>
                <a:gd name="T42" fmla="*/ 106 w 139"/>
                <a:gd name="T43" fmla="*/ 27 h 146"/>
                <a:gd name="T44" fmla="*/ 110 w 139"/>
                <a:gd name="T45" fmla="*/ 35 h 146"/>
                <a:gd name="T46" fmla="*/ 94 w 139"/>
                <a:gd name="T47" fmla="*/ 62 h 146"/>
                <a:gd name="T48" fmla="*/ 110 w 139"/>
                <a:gd name="T49" fmla="*/ 83 h 146"/>
                <a:gd name="T50" fmla="*/ 121 w 139"/>
                <a:gd name="T51" fmla="*/ 85 h 146"/>
                <a:gd name="T52" fmla="*/ 133 w 139"/>
                <a:gd name="T53" fmla="*/ 100 h 146"/>
                <a:gd name="T54" fmla="*/ 131 w 139"/>
                <a:gd name="T55" fmla="*/ 117 h 146"/>
                <a:gd name="T56" fmla="*/ 139 w 139"/>
                <a:gd name="T57" fmla="*/ 127 h 146"/>
                <a:gd name="T58" fmla="*/ 135 w 139"/>
                <a:gd name="T59" fmla="*/ 133 h 146"/>
                <a:gd name="T60" fmla="*/ 135 w 139"/>
                <a:gd name="T61" fmla="*/ 133 h 146"/>
                <a:gd name="T62" fmla="*/ 135 w 139"/>
                <a:gd name="T63" fmla="*/ 1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46">
                  <a:moveTo>
                    <a:pt x="135" y="133"/>
                  </a:moveTo>
                  <a:lnTo>
                    <a:pt x="121" y="129"/>
                  </a:lnTo>
                  <a:lnTo>
                    <a:pt x="118" y="135"/>
                  </a:lnTo>
                  <a:lnTo>
                    <a:pt x="119" y="142"/>
                  </a:lnTo>
                  <a:lnTo>
                    <a:pt x="92" y="146"/>
                  </a:lnTo>
                  <a:lnTo>
                    <a:pt x="67" y="135"/>
                  </a:lnTo>
                  <a:lnTo>
                    <a:pt x="67" y="119"/>
                  </a:lnTo>
                  <a:lnTo>
                    <a:pt x="52" y="108"/>
                  </a:lnTo>
                  <a:lnTo>
                    <a:pt x="29" y="96"/>
                  </a:lnTo>
                  <a:lnTo>
                    <a:pt x="9" y="90"/>
                  </a:lnTo>
                  <a:lnTo>
                    <a:pt x="0" y="75"/>
                  </a:lnTo>
                  <a:lnTo>
                    <a:pt x="4" y="69"/>
                  </a:lnTo>
                  <a:lnTo>
                    <a:pt x="33" y="50"/>
                  </a:lnTo>
                  <a:lnTo>
                    <a:pt x="38" y="33"/>
                  </a:lnTo>
                  <a:lnTo>
                    <a:pt x="33" y="19"/>
                  </a:lnTo>
                  <a:lnTo>
                    <a:pt x="50" y="6"/>
                  </a:lnTo>
                  <a:lnTo>
                    <a:pt x="59" y="0"/>
                  </a:lnTo>
                  <a:lnTo>
                    <a:pt x="71" y="2"/>
                  </a:lnTo>
                  <a:lnTo>
                    <a:pt x="74" y="7"/>
                  </a:lnTo>
                  <a:lnTo>
                    <a:pt x="84" y="5"/>
                  </a:lnTo>
                  <a:lnTo>
                    <a:pt x="98" y="27"/>
                  </a:lnTo>
                  <a:lnTo>
                    <a:pt x="106" y="27"/>
                  </a:lnTo>
                  <a:lnTo>
                    <a:pt x="110" y="35"/>
                  </a:lnTo>
                  <a:lnTo>
                    <a:pt x="94" y="62"/>
                  </a:lnTo>
                  <a:lnTo>
                    <a:pt x="110" y="83"/>
                  </a:lnTo>
                  <a:lnTo>
                    <a:pt x="121" y="85"/>
                  </a:lnTo>
                  <a:lnTo>
                    <a:pt x="133" y="100"/>
                  </a:lnTo>
                  <a:lnTo>
                    <a:pt x="131" y="117"/>
                  </a:lnTo>
                  <a:lnTo>
                    <a:pt x="139" y="127"/>
                  </a:lnTo>
                  <a:lnTo>
                    <a:pt x="135" y="133"/>
                  </a:lnTo>
                  <a:lnTo>
                    <a:pt x="135" y="133"/>
                  </a:lnTo>
                  <a:lnTo>
                    <a:pt x="135" y="13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599">
              <a:extLst>
                <a:ext uri="{FF2B5EF4-FFF2-40B4-BE49-F238E27FC236}">
                  <a16:creationId xmlns:a16="http://schemas.microsoft.com/office/drawing/2014/main" id="{CB24D43D-D419-4142-A97A-48C945D85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7" y="3144837"/>
              <a:ext cx="147639" cy="139700"/>
            </a:xfrm>
            <a:custGeom>
              <a:avLst/>
              <a:gdLst>
                <a:gd name="T0" fmla="*/ 43 w 93"/>
                <a:gd name="T1" fmla="*/ 73 h 88"/>
                <a:gd name="T2" fmla="*/ 29 w 93"/>
                <a:gd name="T3" fmla="*/ 77 h 88"/>
                <a:gd name="T4" fmla="*/ 12 w 93"/>
                <a:gd name="T5" fmla="*/ 88 h 88"/>
                <a:gd name="T6" fmla="*/ 0 w 93"/>
                <a:gd name="T7" fmla="*/ 86 h 88"/>
                <a:gd name="T8" fmla="*/ 6 w 93"/>
                <a:gd name="T9" fmla="*/ 67 h 88"/>
                <a:gd name="T10" fmla="*/ 10 w 93"/>
                <a:gd name="T11" fmla="*/ 61 h 88"/>
                <a:gd name="T12" fmla="*/ 10 w 93"/>
                <a:gd name="T13" fmla="*/ 55 h 88"/>
                <a:gd name="T14" fmla="*/ 14 w 93"/>
                <a:gd name="T15" fmla="*/ 52 h 88"/>
                <a:gd name="T16" fmla="*/ 14 w 93"/>
                <a:gd name="T17" fmla="*/ 40 h 88"/>
                <a:gd name="T18" fmla="*/ 16 w 93"/>
                <a:gd name="T19" fmla="*/ 27 h 88"/>
                <a:gd name="T20" fmla="*/ 12 w 93"/>
                <a:gd name="T21" fmla="*/ 23 h 88"/>
                <a:gd name="T22" fmla="*/ 12 w 93"/>
                <a:gd name="T23" fmla="*/ 13 h 88"/>
                <a:gd name="T24" fmla="*/ 33 w 93"/>
                <a:gd name="T25" fmla="*/ 9 h 88"/>
                <a:gd name="T26" fmla="*/ 41 w 93"/>
                <a:gd name="T27" fmla="*/ 11 h 88"/>
                <a:gd name="T28" fmla="*/ 58 w 93"/>
                <a:gd name="T29" fmla="*/ 7 h 88"/>
                <a:gd name="T30" fmla="*/ 75 w 93"/>
                <a:gd name="T31" fmla="*/ 2 h 88"/>
                <a:gd name="T32" fmla="*/ 89 w 93"/>
                <a:gd name="T33" fmla="*/ 0 h 88"/>
                <a:gd name="T34" fmla="*/ 93 w 93"/>
                <a:gd name="T35" fmla="*/ 3 h 88"/>
                <a:gd name="T36" fmla="*/ 75 w 93"/>
                <a:gd name="T37" fmla="*/ 17 h 88"/>
                <a:gd name="T38" fmla="*/ 81 w 93"/>
                <a:gd name="T39" fmla="*/ 30 h 88"/>
                <a:gd name="T40" fmla="*/ 75 w 93"/>
                <a:gd name="T41" fmla="*/ 48 h 88"/>
                <a:gd name="T42" fmla="*/ 46 w 93"/>
                <a:gd name="T43" fmla="*/ 67 h 88"/>
                <a:gd name="T44" fmla="*/ 43 w 93"/>
                <a:gd name="T45" fmla="*/ 73 h 88"/>
                <a:gd name="T46" fmla="*/ 43 w 93"/>
                <a:gd name="T47" fmla="*/ 73 h 88"/>
                <a:gd name="T48" fmla="*/ 43 w 93"/>
                <a:gd name="T49" fmla="*/ 7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88">
                  <a:moveTo>
                    <a:pt x="43" y="73"/>
                  </a:moveTo>
                  <a:lnTo>
                    <a:pt x="29" y="77"/>
                  </a:lnTo>
                  <a:lnTo>
                    <a:pt x="12" y="88"/>
                  </a:lnTo>
                  <a:lnTo>
                    <a:pt x="0" y="86"/>
                  </a:lnTo>
                  <a:lnTo>
                    <a:pt x="6" y="67"/>
                  </a:lnTo>
                  <a:lnTo>
                    <a:pt x="10" y="61"/>
                  </a:lnTo>
                  <a:lnTo>
                    <a:pt x="10" y="55"/>
                  </a:lnTo>
                  <a:lnTo>
                    <a:pt x="14" y="52"/>
                  </a:lnTo>
                  <a:lnTo>
                    <a:pt x="14" y="40"/>
                  </a:lnTo>
                  <a:lnTo>
                    <a:pt x="16" y="27"/>
                  </a:lnTo>
                  <a:lnTo>
                    <a:pt x="12" y="23"/>
                  </a:lnTo>
                  <a:lnTo>
                    <a:pt x="12" y="13"/>
                  </a:lnTo>
                  <a:lnTo>
                    <a:pt x="33" y="9"/>
                  </a:lnTo>
                  <a:lnTo>
                    <a:pt x="41" y="11"/>
                  </a:lnTo>
                  <a:lnTo>
                    <a:pt x="58" y="7"/>
                  </a:lnTo>
                  <a:lnTo>
                    <a:pt x="75" y="2"/>
                  </a:lnTo>
                  <a:lnTo>
                    <a:pt x="89" y="0"/>
                  </a:lnTo>
                  <a:lnTo>
                    <a:pt x="93" y="3"/>
                  </a:lnTo>
                  <a:lnTo>
                    <a:pt x="75" y="17"/>
                  </a:lnTo>
                  <a:lnTo>
                    <a:pt x="81" y="30"/>
                  </a:lnTo>
                  <a:lnTo>
                    <a:pt x="75" y="48"/>
                  </a:lnTo>
                  <a:lnTo>
                    <a:pt x="46" y="67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3" y="73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Freeform 600">
              <a:extLst>
                <a:ext uri="{FF2B5EF4-FFF2-40B4-BE49-F238E27FC236}">
                  <a16:creationId xmlns:a16="http://schemas.microsoft.com/office/drawing/2014/main" id="{FBE85BA3-5219-48F1-9C8E-56431B35E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2714625"/>
              <a:ext cx="293688" cy="280987"/>
            </a:xfrm>
            <a:custGeom>
              <a:avLst/>
              <a:gdLst>
                <a:gd name="T0" fmla="*/ 112 w 185"/>
                <a:gd name="T1" fmla="*/ 165 h 177"/>
                <a:gd name="T2" fmla="*/ 135 w 185"/>
                <a:gd name="T3" fmla="*/ 163 h 177"/>
                <a:gd name="T4" fmla="*/ 148 w 185"/>
                <a:gd name="T5" fmla="*/ 165 h 177"/>
                <a:gd name="T6" fmla="*/ 164 w 185"/>
                <a:gd name="T7" fmla="*/ 160 h 177"/>
                <a:gd name="T8" fmla="*/ 179 w 185"/>
                <a:gd name="T9" fmla="*/ 152 h 177"/>
                <a:gd name="T10" fmla="*/ 166 w 185"/>
                <a:gd name="T11" fmla="*/ 142 h 177"/>
                <a:gd name="T12" fmla="*/ 160 w 185"/>
                <a:gd name="T13" fmla="*/ 112 h 177"/>
                <a:gd name="T14" fmla="*/ 156 w 185"/>
                <a:gd name="T15" fmla="*/ 105 h 177"/>
                <a:gd name="T16" fmla="*/ 148 w 185"/>
                <a:gd name="T17" fmla="*/ 105 h 177"/>
                <a:gd name="T18" fmla="*/ 156 w 185"/>
                <a:gd name="T19" fmla="*/ 91 h 177"/>
                <a:gd name="T20" fmla="*/ 162 w 185"/>
                <a:gd name="T21" fmla="*/ 83 h 177"/>
                <a:gd name="T22" fmla="*/ 173 w 185"/>
                <a:gd name="T23" fmla="*/ 78 h 177"/>
                <a:gd name="T24" fmla="*/ 185 w 185"/>
                <a:gd name="T25" fmla="*/ 41 h 177"/>
                <a:gd name="T26" fmla="*/ 159 w 185"/>
                <a:gd name="T27" fmla="*/ 37 h 177"/>
                <a:gd name="T28" fmla="*/ 141 w 185"/>
                <a:gd name="T29" fmla="*/ 26 h 177"/>
                <a:gd name="T30" fmla="*/ 125 w 185"/>
                <a:gd name="T31" fmla="*/ 20 h 177"/>
                <a:gd name="T32" fmla="*/ 102 w 185"/>
                <a:gd name="T33" fmla="*/ 0 h 177"/>
                <a:gd name="T34" fmla="*/ 85 w 185"/>
                <a:gd name="T35" fmla="*/ 20 h 177"/>
                <a:gd name="T36" fmla="*/ 65 w 185"/>
                <a:gd name="T37" fmla="*/ 33 h 177"/>
                <a:gd name="T38" fmla="*/ 54 w 185"/>
                <a:gd name="T39" fmla="*/ 37 h 177"/>
                <a:gd name="T40" fmla="*/ 38 w 185"/>
                <a:gd name="T41" fmla="*/ 31 h 177"/>
                <a:gd name="T42" fmla="*/ 44 w 185"/>
                <a:gd name="T43" fmla="*/ 45 h 177"/>
                <a:gd name="T44" fmla="*/ 42 w 185"/>
                <a:gd name="T45" fmla="*/ 56 h 177"/>
                <a:gd name="T46" fmla="*/ 33 w 185"/>
                <a:gd name="T47" fmla="*/ 56 h 177"/>
                <a:gd name="T48" fmla="*/ 17 w 185"/>
                <a:gd name="T49" fmla="*/ 51 h 177"/>
                <a:gd name="T50" fmla="*/ 4 w 185"/>
                <a:gd name="T51" fmla="*/ 55 h 177"/>
                <a:gd name="T52" fmla="*/ 4 w 185"/>
                <a:gd name="T53" fmla="*/ 64 h 177"/>
                <a:gd name="T54" fmla="*/ 9 w 185"/>
                <a:gd name="T55" fmla="*/ 72 h 177"/>
                <a:gd name="T56" fmla="*/ 25 w 185"/>
                <a:gd name="T57" fmla="*/ 76 h 177"/>
                <a:gd name="T58" fmla="*/ 33 w 185"/>
                <a:gd name="T59" fmla="*/ 80 h 177"/>
                <a:gd name="T60" fmla="*/ 36 w 185"/>
                <a:gd name="T61" fmla="*/ 93 h 177"/>
                <a:gd name="T62" fmla="*/ 52 w 185"/>
                <a:gd name="T63" fmla="*/ 108 h 177"/>
                <a:gd name="T64" fmla="*/ 50 w 185"/>
                <a:gd name="T65" fmla="*/ 119 h 177"/>
                <a:gd name="T66" fmla="*/ 56 w 185"/>
                <a:gd name="T67" fmla="*/ 130 h 177"/>
                <a:gd name="T68" fmla="*/ 52 w 185"/>
                <a:gd name="T69" fmla="*/ 131 h 177"/>
                <a:gd name="T70" fmla="*/ 50 w 185"/>
                <a:gd name="T71" fmla="*/ 152 h 177"/>
                <a:gd name="T72" fmla="*/ 56 w 185"/>
                <a:gd name="T73" fmla="*/ 169 h 177"/>
                <a:gd name="T74" fmla="*/ 65 w 185"/>
                <a:gd name="T75" fmla="*/ 173 h 177"/>
                <a:gd name="T76" fmla="*/ 83 w 185"/>
                <a:gd name="T77" fmla="*/ 171 h 177"/>
                <a:gd name="T78" fmla="*/ 89 w 185"/>
                <a:gd name="T79" fmla="*/ 171 h 177"/>
                <a:gd name="T80" fmla="*/ 93 w 185"/>
                <a:gd name="T81" fmla="*/ 177 h 177"/>
                <a:gd name="T82" fmla="*/ 108 w 185"/>
                <a:gd name="T8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5" h="177">
                  <a:moveTo>
                    <a:pt x="108" y="177"/>
                  </a:moveTo>
                  <a:lnTo>
                    <a:pt x="112" y="165"/>
                  </a:lnTo>
                  <a:lnTo>
                    <a:pt x="123" y="160"/>
                  </a:lnTo>
                  <a:lnTo>
                    <a:pt x="135" y="163"/>
                  </a:lnTo>
                  <a:lnTo>
                    <a:pt x="142" y="163"/>
                  </a:lnTo>
                  <a:lnTo>
                    <a:pt x="148" y="165"/>
                  </a:lnTo>
                  <a:lnTo>
                    <a:pt x="158" y="163"/>
                  </a:lnTo>
                  <a:lnTo>
                    <a:pt x="164" y="160"/>
                  </a:lnTo>
                  <a:lnTo>
                    <a:pt x="171" y="156"/>
                  </a:lnTo>
                  <a:lnTo>
                    <a:pt x="179" y="152"/>
                  </a:lnTo>
                  <a:lnTo>
                    <a:pt x="173" y="144"/>
                  </a:lnTo>
                  <a:lnTo>
                    <a:pt x="166" y="142"/>
                  </a:lnTo>
                  <a:lnTo>
                    <a:pt x="164" y="130"/>
                  </a:lnTo>
                  <a:lnTo>
                    <a:pt x="160" y="112"/>
                  </a:lnTo>
                  <a:lnTo>
                    <a:pt x="163" y="105"/>
                  </a:lnTo>
                  <a:lnTo>
                    <a:pt x="156" y="105"/>
                  </a:lnTo>
                  <a:lnTo>
                    <a:pt x="152" y="108"/>
                  </a:lnTo>
                  <a:lnTo>
                    <a:pt x="148" y="105"/>
                  </a:lnTo>
                  <a:lnTo>
                    <a:pt x="154" y="97"/>
                  </a:lnTo>
                  <a:lnTo>
                    <a:pt x="156" y="91"/>
                  </a:lnTo>
                  <a:lnTo>
                    <a:pt x="162" y="89"/>
                  </a:lnTo>
                  <a:lnTo>
                    <a:pt x="162" y="83"/>
                  </a:lnTo>
                  <a:lnTo>
                    <a:pt x="166" y="76"/>
                  </a:lnTo>
                  <a:lnTo>
                    <a:pt x="173" y="78"/>
                  </a:lnTo>
                  <a:lnTo>
                    <a:pt x="177" y="58"/>
                  </a:lnTo>
                  <a:lnTo>
                    <a:pt x="185" y="41"/>
                  </a:lnTo>
                  <a:lnTo>
                    <a:pt x="173" y="37"/>
                  </a:lnTo>
                  <a:lnTo>
                    <a:pt x="159" y="37"/>
                  </a:lnTo>
                  <a:lnTo>
                    <a:pt x="150" y="35"/>
                  </a:lnTo>
                  <a:lnTo>
                    <a:pt x="141" y="26"/>
                  </a:lnTo>
                  <a:lnTo>
                    <a:pt x="131" y="22"/>
                  </a:lnTo>
                  <a:lnTo>
                    <a:pt x="125" y="20"/>
                  </a:lnTo>
                  <a:lnTo>
                    <a:pt x="112" y="10"/>
                  </a:lnTo>
                  <a:lnTo>
                    <a:pt x="102" y="0"/>
                  </a:lnTo>
                  <a:lnTo>
                    <a:pt x="90" y="3"/>
                  </a:lnTo>
                  <a:lnTo>
                    <a:pt x="85" y="20"/>
                  </a:lnTo>
                  <a:lnTo>
                    <a:pt x="73" y="29"/>
                  </a:lnTo>
                  <a:lnTo>
                    <a:pt x="65" y="33"/>
                  </a:lnTo>
                  <a:lnTo>
                    <a:pt x="65" y="37"/>
                  </a:lnTo>
                  <a:lnTo>
                    <a:pt x="54" y="37"/>
                  </a:lnTo>
                  <a:lnTo>
                    <a:pt x="48" y="31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44" y="45"/>
                  </a:lnTo>
                  <a:lnTo>
                    <a:pt x="48" y="51"/>
                  </a:lnTo>
                  <a:lnTo>
                    <a:pt x="42" y="56"/>
                  </a:lnTo>
                  <a:lnTo>
                    <a:pt x="36" y="55"/>
                  </a:lnTo>
                  <a:lnTo>
                    <a:pt x="33" y="56"/>
                  </a:lnTo>
                  <a:lnTo>
                    <a:pt x="23" y="51"/>
                  </a:lnTo>
                  <a:lnTo>
                    <a:pt x="17" y="51"/>
                  </a:lnTo>
                  <a:lnTo>
                    <a:pt x="11" y="56"/>
                  </a:lnTo>
                  <a:lnTo>
                    <a:pt x="4" y="55"/>
                  </a:lnTo>
                  <a:lnTo>
                    <a:pt x="0" y="60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9" y="72"/>
                  </a:lnTo>
                  <a:lnTo>
                    <a:pt x="19" y="76"/>
                  </a:lnTo>
                  <a:lnTo>
                    <a:pt x="25" y="76"/>
                  </a:lnTo>
                  <a:lnTo>
                    <a:pt x="29" y="80"/>
                  </a:lnTo>
                  <a:lnTo>
                    <a:pt x="33" y="80"/>
                  </a:lnTo>
                  <a:lnTo>
                    <a:pt x="40" y="87"/>
                  </a:lnTo>
                  <a:lnTo>
                    <a:pt x="36" y="93"/>
                  </a:lnTo>
                  <a:lnTo>
                    <a:pt x="50" y="103"/>
                  </a:lnTo>
                  <a:lnTo>
                    <a:pt x="52" y="108"/>
                  </a:lnTo>
                  <a:lnTo>
                    <a:pt x="48" y="110"/>
                  </a:lnTo>
                  <a:lnTo>
                    <a:pt x="50" y="119"/>
                  </a:lnTo>
                  <a:lnTo>
                    <a:pt x="52" y="127"/>
                  </a:lnTo>
                  <a:lnTo>
                    <a:pt x="56" y="130"/>
                  </a:lnTo>
                  <a:lnTo>
                    <a:pt x="58" y="136"/>
                  </a:lnTo>
                  <a:lnTo>
                    <a:pt x="52" y="131"/>
                  </a:lnTo>
                  <a:lnTo>
                    <a:pt x="52" y="140"/>
                  </a:lnTo>
                  <a:lnTo>
                    <a:pt x="50" y="152"/>
                  </a:lnTo>
                  <a:lnTo>
                    <a:pt x="44" y="162"/>
                  </a:lnTo>
                  <a:lnTo>
                    <a:pt x="56" y="169"/>
                  </a:lnTo>
                  <a:lnTo>
                    <a:pt x="60" y="169"/>
                  </a:lnTo>
                  <a:lnTo>
                    <a:pt x="65" y="173"/>
                  </a:lnTo>
                  <a:lnTo>
                    <a:pt x="83" y="173"/>
                  </a:lnTo>
                  <a:lnTo>
                    <a:pt x="83" y="171"/>
                  </a:lnTo>
                  <a:lnTo>
                    <a:pt x="87" y="169"/>
                  </a:lnTo>
                  <a:lnTo>
                    <a:pt x="89" y="171"/>
                  </a:lnTo>
                  <a:lnTo>
                    <a:pt x="87" y="175"/>
                  </a:lnTo>
                  <a:lnTo>
                    <a:pt x="93" y="177"/>
                  </a:lnTo>
                  <a:lnTo>
                    <a:pt x="108" y="177"/>
                  </a:lnTo>
                  <a:lnTo>
                    <a:pt x="108" y="177"/>
                  </a:lnTo>
                  <a:lnTo>
                    <a:pt x="108" y="177"/>
                  </a:lnTo>
                  <a:close/>
                </a:path>
              </a:pathLst>
            </a:custGeom>
            <a:grpFill/>
            <a:ln w="1270">
              <a:solidFill>
                <a:srgbClr val="B6CDD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460A0990-9F66-4078-89CE-9F077D5BE4BB}"/>
              </a:ext>
            </a:extLst>
          </p:cNvPr>
          <p:cNvGrpSpPr/>
          <p:nvPr/>
        </p:nvGrpSpPr>
        <p:grpSpPr>
          <a:xfrm>
            <a:off x="4963015" y="1220814"/>
            <a:ext cx="3133235" cy="3133235"/>
            <a:chOff x="3210415" y="334989"/>
            <a:chExt cx="3133235" cy="3133235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6E04587-1D06-4B40-884D-2C3D58E3B4C6}"/>
                </a:ext>
              </a:extLst>
            </p:cNvPr>
            <p:cNvSpPr>
              <a:spLocks/>
            </p:cNvSpPr>
            <p:nvPr/>
          </p:nvSpPr>
          <p:spPr>
            <a:xfrm>
              <a:off x="3210415" y="334989"/>
              <a:ext cx="3133235" cy="3133235"/>
            </a:xfrm>
            <a:prstGeom prst="ellipse">
              <a:avLst/>
            </a:prstGeom>
            <a:solidFill>
              <a:srgbClr val="DDE8E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200" dirty="0" err="1"/>
            </a:p>
          </p:txBody>
        </p:sp>
        <p:grpSp>
          <p:nvGrpSpPr>
            <p:cNvPr id="986" name="Groupe 985">
              <a:extLst>
                <a:ext uri="{FF2B5EF4-FFF2-40B4-BE49-F238E27FC236}">
                  <a16:creationId xmlns:a16="http://schemas.microsoft.com/office/drawing/2014/main" id="{B13D49EC-16BD-4749-86A3-10E35959944A}"/>
                </a:ext>
              </a:extLst>
            </p:cNvPr>
            <p:cNvGrpSpPr/>
            <p:nvPr/>
          </p:nvGrpSpPr>
          <p:grpSpPr>
            <a:xfrm>
              <a:off x="3210415" y="334989"/>
              <a:ext cx="3133235" cy="3133235"/>
              <a:chOff x="6118889" y="1183598"/>
              <a:chExt cx="4615223" cy="4615222"/>
            </a:xfrm>
          </p:grpSpPr>
          <p:sp>
            <p:nvSpPr>
              <p:cNvPr id="987" name="Freeform 13">
                <a:extLst>
                  <a:ext uri="{FF2B5EF4-FFF2-40B4-BE49-F238E27FC236}">
                    <a16:creationId xmlns:a16="http://schemas.microsoft.com/office/drawing/2014/main" id="{7C56B709-3F36-421A-8264-87F7BF704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7888" y="3461824"/>
                <a:ext cx="458064" cy="246317"/>
              </a:xfrm>
              <a:custGeom>
                <a:avLst/>
                <a:gdLst>
                  <a:gd name="T0" fmla="*/ 83 w 106"/>
                  <a:gd name="T1" fmla="*/ 47 h 57"/>
                  <a:gd name="T2" fmla="*/ 68 w 106"/>
                  <a:gd name="T3" fmla="*/ 57 h 57"/>
                  <a:gd name="T4" fmla="*/ 59 w 106"/>
                  <a:gd name="T5" fmla="*/ 53 h 57"/>
                  <a:gd name="T6" fmla="*/ 45 w 106"/>
                  <a:gd name="T7" fmla="*/ 49 h 57"/>
                  <a:gd name="T8" fmla="*/ 42 w 106"/>
                  <a:gd name="T9" fmla="*/ 49 h 57"/>
                  <a:gd name="T10" fmla="*/ 37 w 106"/>
                  <a:gd name="T11" fmla="*/ 45 h 57"/>
                  <a:gd name="T12" fmla="*/ 31 w 106"/>
                  <a:gd name="T13" fmla="*/ 45 h 57"/>
                  <a:gd name="T14" fmla="*/ 25 w 106"/>
                  <a:gd name="T15" fmla="*/ 49 h 57"/>
                  <a:gd name="T16" fmla="*/ 12 w 106"/>
                  <a:gd name="T17" fmla="*/ 49 h 57"/>
                  <a:gd name="T18" fmla="*/ 3 w 106"/>
                  <a:gd name="T19" fmla="*/ 49 h 57"/>
                  <a:gd name="T20" fmla="*/ 0 w 106"/>
                  <a:gd name="T21" fmla="*/ 41 h 57"/>
                  <a:gd name="T22" fmla="*/ 4 w 106"/>
                  <a:gd name="T23" fmla="*/ 38 h 57"/>
                  <a:gd name="T24" fmla="*/ 16 w 106"/>
                  <a:gd name="T25" fmla="*/ 38 h 57"/>
                  <a:gd name="T26" fmla="*/ 31 w 106"/>
                  <a:gd name="T27" fmla="*/ 36 h 57"/>
                  <a:gd name="T28" fmla="*/ 39 w 106"/>
                  <a:gd name="T29" fmla="*/ 30 h 57"/>
                  <a:gd name="T30" fmla="*/ 50 w 106"/>
                  <a:gd name="T31" fmla="*/ 32 h 57"/>
                  <a:gd name="T32" fmla="*/ 54 w 106"/>
                  <a:gd name="T33" fmla="*/ 26 h 57"/>
                  <a:gd name="T34" fmla="*/ 51 w 106"/>
                  <a:gd name="T35" fmla="*/ 16 h 57"/>
                  <a:gd name="T36" fmla="*/ 60 w 106"/>
                  <a:gd name="T37" fmla="*/ 10 h 57"/>
                  <a:gd name="T38" fmla="*/ 63 w 106"/>
                  <a:gd name="T39" fmla="*/ 4 h 57"/>
                  <a:gd name="T40" fmla="*/ 81 w 106"/>
                  <a:gd name="T41" fmla="*/ 0 h 57"/>
                  <a:gd name="T42" fmla="*/ 95 w 106"/>
                  <a:gd name="T43" fmla="*/ 6 h 57"/>
                  <a:gd name="T44" fmla="*/ 98 w 106"/>
                  <a:gd name="T45" fmla="*/ 16 h 57"/>
                  <a:gd name="T46" fmla="*/ 104 w 106"/>
                  <a:gd name="T47" fmla="*/ 16 h 57"/>
                  <a:gd name="T48" fmla="*/ 106 w 106"/>
                  <a:gd name="T49" fmla="*/ 26 h 57"/>
                  <a:gd name="T50" fmla="*/ 99 w 106"/>
                  <a:gd name="T51" fmla="*/ 30 h 57"/>
                  <a:gd name="T52" fmla="*/ 99 w 106"/>
                  <a:gd name="T53" fmla="*/ 40 h 57"/>
                  <a:gd name="T54" fmla="*/ 97 w 106"/>
                  <a:gd name="T55" fmla="*/ 45 h 57"/>
                  <a:gd name="T56" fmla="*/ 83 w 106"/>
                  <a:gd name="T57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6" h="57">
                    <a:moveTo>
                      <a:pt x="83" y="47"/>
                    </a:moveTo>
                    <a:lnTo>
                      <a:pt x="68" y="57"/>
                    </a:lnTo>
                    <a:lnTo>
                      <a:pt x="59" y="53"/>
                    </a:lnTo>
                    <a:lnTo>
                      <a:pt x="45" y="49"/>
                    </a:lnTo>
                    <a:lnTo>
                      <a:pt x="42" y="49"/>
                    </a:lnTo>
                    <a:lnTo>
                      <a:pt x="37" y="45"/>
                    </a:lnTo>
                    <a:lnTo>
                      <a:pt x="31" y="45"/>
                    </a:lnTo>
                    <a:lnTo>
                      <a:pt x="25" y="49"/>
                    </a:lnTo>
                    <a:lnTo>
                      <a:pt x="12" y="49"/>
                    </a:lnTo>
                    <a:lnTo>
                      <a:pt x="3" y="49"/>
                    </a:lnTo>
                    <a:lnTo>
                      <a:pt x="0" y="41"/>
                    </a:lnTo>
                    <a:lnTo>
                      <a:pt x="4" y="38"/>
                    </a:lnTo>
                    <a:lnTo>
                      <a:pt x="16" y="38"/>
                    </a:lnTo>
                    <a:lnTo>
                      <a:pt x="31" y="36"/>
                    </a:lnTo>
                    <a:lnTo>
                      <a:pt x="39" y="30"/>
                    </a:lnTo>
                    <a:lnTo>
                      <a:pt x="50" y="32"/>
                    </a:lnTo>
                    <a:lnTo>
                      <a:pt x="54" y="26"/>
                    </a:lnTo>
                    <a:lnTo>
                      <a:pt x="51" y="16"/>
                    </a:lnTo>
                    <a:lnTo>
                      <a:pt x="60" y="10"/>
                    </a:lnTo>
                    <a:lnTo>
                      <a:pt x="63" y="4"/>
                    </a:lnTo>
                    <a:lnTo>
                      <a:pt x="81" y="0"/>
                    </a:lnTo>
                    <a:lnTo>
                      <a:pt x="95" y="6"/>
                    </a:lnTo>
                    <a:lnTo>
                      <a:pt x="98" y="16"/>
                    </a:lnTo>
                    <a:lnTo>
                      <a:pt x="104" y="16"/>
                    </a:lnTo>
                    <a:lnTo>
                      <a:pt x="106" y="26"/>
                    </a:lnTo>
                    <a:lnTo>
                      <a:pt x="99" y="30"/>
                    </a:lnTo>
                    <a:lnTo>
                      <a:pt x="99" y="40"/>
                    </a:lnTo>
                    <a:lnTo>
                      <a:pt x="97" y="45"/>
                    </a:lnTo>
                    <a:lnTo>
                      <a:pt x="83" y="47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8" name="Freeform 14">
                <a:extLst>
                  <a:ext uri="{FF2B5EF4-FFF2-40B4-BE49-F238E27FC236}">
                    <a16:creationId xmlns:a16="http://schemas.microsoft.com/office/drawing/2014/main" id="{02672B24-E039-451B-897A-2826519C8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3237" y="3405646"/>
                <a:ext cx="328424" cy="142605"/>
              </a:xfrm>
              <a:custGeom>
                <a:avLst/>
                <a:gdLst>
                  <a:gd name="T0" fmla="*/ 76 w 76"/>
                  <a:gd name="T1" fmla="*/ 10 h 33"/>
                  <a:gd name="T2" fmla="*/ 67 w 76"/>
                  <a:gd name="T3" fmla="*/ 2 h 33"/>
                  <a:gd name="T4" fmla="*/ 37 w 76"/>
                  <a:gd name="T5" fmla="*/ 6 h 33"/>
                  <a:gd name="T6" fmla="*/ 26 w 76"/>
                  <a:gd name="T7" fmla="*/ 0 h 33"/>
                  <a:gd name="T8" fmla="*/ 24 w 76"/>
                  <a:gd name="T9" fmla="*/ 8 h 33"/>
                  <a:gd name="T10" fmla="*/ 14 w 76"/>
                  <a:gd name="T11" fmla="*/ 10 h 33"/>
                  <a:gd name="T12" fmla="*/ 10 w 76"/>
                  <a:gd name="T13" fmla="*/ 16 h 33"/>
                  <a:gd name="T14" fmla="*/ 2 w 76"/>
                  <a:gd name="T15" fmla="*/ 23 h 33"/>
                  <a:gd name="T16" fmla="*/ 0 w 76"/>
                  <a:gd name="T17" fmla="*/ 29 h 33"/>
                  <a:gd name="T18" fmla="*/ 8 w 76"/>
                  <a:gd name="T19" fmla="*/ 31 h 33"/>
                  <a:gd name="T20" fmla="*/ 12 w 76"/>
                  <a:gd name="T21" fmla="*/ 33 h 33"/>
                  <a:gd name="T22" fmla="*/ 26 w 76"/>
                  <a:gd name="T23" fmla="*/ 33 h 33"/>
                  <a:gd name="T24" fmla="*/ 36 w 76"/>
                  <a:gd name="T25" fmla="*/ 30 h 33"/>
                  <a:gd name="T26" fmla="*/ 43 w 76"/>
                  <a:gd name="T27" fmla="*/ 22 h 33"/>
                  <a:gd name="T28" fmla="*/ 60 w 76"/>
                  <a:gd name="T29" fmla="*/ 20 h 33"/>
                  <a:gd name="T30" fmla="*/ 66 w 76"/>
                  <a:gd name="T31" fmla="*/ 24 h 33"/>
                  <a:gd name="T32" fmla="*/ 72 w 76"/>
                  <a:gd name="T33" fmla="*/ 21 h 33"/>
                  <a:gd name="T34" fmla="*/ 76 w 76"/>
                  <a:gd name="T35" fmla="*/ 10 h 33"/>
                  <a:gd name="T36" fmla="*/ 76 w 76"/>
                  <a:gd name="T37" fmla="*/ 10 h 33"/>
                  <a:gd name="T38" fmla="*/ 76 w 76"/>
                  <a:gd name="T3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6" h="33">
                    <a:moveTo>
                      <a:pt x="76" y="10"/>
                    </a:moveTo>
                    <a:lnTo>
                      <a:pt x="67" y="2"/>
                    </a:lnTo>
                    <a:lnTo>
                      <a:pt x="37" y="6"/>
                    </a:lnTo>
                    <a:lnTo>
                      <a:pt x="26" y="0"/>
                    </a:lnTo>
                    <a:lnTo>
                      <a:pt x="24" y="8"/>
                    </a:lnTo>
                    <a:lnTo>
                      <a:pt x="14" y="10"/>
                    </a:lnTo>
                    <a:lnTo>
                      <a:pt x="10" y="16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8" y="31"/>
                    </a:lnTo>
                    <a:lnTo>
                      <a:pt x="12" y="33"/>
                    </a:lnTo>
                    <a:lnTo>
                      <a:pt x="26" y="33"/>
                    </a:lnTo>
                    <a:lnTo>
                      <a:pt x="36" y="30"/>
                    </a:lnTo>
                    <a:lnTo>
                      <a:pt x="43" y="22"/>
                    </a:lnTo>
                    <a:lnTo>
                      <a:pt x="60" y="20"/>
                    </a:lnTo>
                    <a:lnTo>
                      <a:pt x="66" y="24"/>
                    </a:lnTo>
                    <a:lnTo>
                      <a:pt x="72" y="21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76" y="1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9" name="Freeform 15">
                <a:extLst>
                  <a:ext uri="{FF2B5EF4-FFF2-40B4-BE49-F238E27FC236}">
                    <a16:creationId xmlns:a16="http://schemas.microsoft.com/office/drawing/2014/main" id="{BE42C450-2380-43D3-9DC7-FAC8564FE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2848" y="3669251"/>
                <a:ext cx="337067" cy="371638"/>
              </a:xfrm>
              <a:custGeom>
                <a:avLst/>
                <a:gdLst>
                  <a:gd name="T0" fmla="*/ 67 w 78"/>
                  <a:gd name="T1" fmla="*/ 86 h 86"/>
                  <a:gd name="T2" fmla="*/ 57 w 78"/>
                  <a:gd name="T3" fmla="*/ 82 h 86"/>
                  <a:gd name="T4" fmla="*/ 54 w 78"/>
                  <a:gd name="T5" fmla="*/ 74 h 86"/>
                  <a:gd name="T6" fmla="*/ 42 w 78"/>
                  <a:gd name="T7" fmla="*/ 68 h 86"/>
                  <a:gd name="T8" fmla="*/ 30 w 78"/>
                  <a:gd name="T9" fmla="*/ 61 h 86"/>
                  <a:gd name="T10" fmla="*/ 24 w 78"/>
                  <a:gd name="T11" fmla="*/ 53 h 86"/>
                  <a:gd name="T12" fmla="*/ 21 w 78"/>
                  <a:gd name="T13" fmla="*/ 45 h 86"/>
                  <a:gd name="T14" fmla="*/ 18 w 78"/>
                  <a:gd name="T15" fmla="*/ 41 h 86"/>
                  <a:gd name="T16" fmla="*/ 13 w 78"/>
                  <a:gd name="T17" fmla="*/ 33 h 86"/>
                  <a:gd name="T18" fmla="*/ 7 w 78"/>
                  <a:gd name="T19" fmla="*/ 36 h 86"/>
                  <a:gd name="T20" fmla="*/ 6 w 78"/>
                  <a:gd name="T21" fmla="*/ 41 h 86"/>
                  <a:gd name="T22" fmla="*/ 0 w 78"/>
                  <a:gd name="T23" fmla="*/ 33 h 86"/>
                  <a:gd name="T24" fmla="*/ 4 w 78"/>
                  <a:gd name="T25" fmla="*/ 24 h 86"/>
                  <a:gd name="T26" fmla="*/ 4 w 78"/>
                  <a:gd name="T27" fmla="*/ 21 h 86"/>
                  <a:gd name="T28" fmla="*/ 28 w 78"/>
                  <a:gd name="T29" fmla="*/ 21 h 86"/>
                  <a:gd name="T30" fmla="*/ 34 w 78"/>
                  <a:gd name="T31" fmla="*/ 10 h 86"/>
                  <a:gd name="T32" fmla="*/ 34 w 78"/>
                  <a:gd name="T33" fmla="*/ 4 h 86"/>
                  <a:gd name="T34" fmla="*/ 40 w 78"/>
                  <a:gd name="T35" fmla="*/ 0 h 86"/>
                  <a:gd name="T36" fmla="*/ 48 w 78"/>
                  <a:gd name="T37" fmla="*/ 4 h 86"/>
                  <a:gd name="T38" fmla="*/ 53 w 78"/>
                  <a:gd name="T39" fmla="*/ 16 h 86"/>
                  <a:gd name="T40" fmla="*/ 75 w 78"/>
                  <a:gd name="T41" fmla="*/ 19 h 86"/>
                  <a:gd name="T42" fmla="*/ 78 w 78"/>
                  <a:gd name="T43" fmla="*/ 33 h 86"/>
                  <a:gd name="T44" fmla="*/ 61 w 78"/>
                  <a:gd name="T45" fmla="*/ 35 h 86"/>
                  <a:gd name="T46" fmla="*/ 50 w 78"/>
                  <a:gd name="T47" fmla="*/ 27 h 86"/>
                  <a:gd name="T48" fmla="*/ 44 w 78"/>
                  <a:gd name="T49" fmla="*/ 30 h 86"/>
                  <a:gd name="T50" fmla="*/ 42 w 78"/>
                  <a:gd name="T51" fmla="*/ 36 h 86"/>
                  <a:gd name="T52" fmla="*/ 36 w 78"/>
                  <a:gd name="T53" fmla="*/ 36 h 86"/>
                  <a:gd name="T54" fmla="*/ 33 w 78"/>
                  <a:gd name="T55" fmla="*/ 38 h 86"/>
                  <a:gd name="T56" fmla="*/ 36 w 78"/>
                  <a:gd name="T57" fmla="*/ 51 h 86"/>
                  <a:gd name="T58" fmla="*/ 46 w 78"/>
                  <a:gd name="T59" fmla="*/ 61 h 86"/>
                  <a:gd name="T60" fmla="*/ 59 w 78"/>
                  <a:gd name="T61" fmla="*/ 72 h 86"/>
                  <a:gd name="T62" fmla="*/ 61 w 78"/>
                  <a:gd name="T63" fmla="*/ 78 h 86"/>
                  <a:gd name="T64" fmla="*/ 67 w 78"/>
                  <a:gd name="T65" fmla="*/ 82 h 86"/>
                  <a:gd name="T66" fmla="*/ 67 w 78"/>
                  <a:gd name="T67" fmla="*/ 86 h 86"/>
                  <a:gd name="T68" fmla="*/ 67 w 78"/>
                  <a:gd name="T69" fmla="*/ 86 h 86"/>
                  <a:gd name="T70" fmla="*/ 67 w 78"/>
                  <a:gd name="T7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86">
                    <a:moveTo>
                      <a:pt x="67" y="86"/>
                    </a:moveTo>
                    <a:lnTo>
                      <a:pt x="57" y="82"/>
                    </a:lnTo>
                    <a:lnTo>
                      <a:pt x="54" y="74"/>
                    </a:lnTo>
                    <a:lnTo>
                      <a:pt x="42" y="68"/>
                    </a:lnTo>
                    <a:lnTo>
                      <a:pt x="30" y="61"/>
                    </a:lnTo>
                    <a:lnTo>
                      <a:pt x="24" y="53"/>
                    </a:lnTo>
                    <a:lnTo>
                      <a:pt x="21" y="45"/>
                    </a:lnTo>
                    <a:lnTo>
                      <a:pt x="18" y="41"/>
                    </a:lnTo>
                    <a:lnTo>
                      <a:pt x="13" y="33"/>
                    </a:lnTo>
                    <a:lnTo>
                      <a:pt x="7" y="36"/>
                    </a:lnTo>
                    <a:lnTo>
                      <a:pt x="6" y="41"/>
                    </a:lnTo>
                    <a:lnTo>
                      <a:pt x="0" y="33"/>
                    </a:lnTo>
                    <a:lnTo>
                      <a:pt x="4" y="24"/>
                    </a:lnTo>
                    <a:lnTo>
                      <a:pt x="4" y="21"/>
                    </a:lnTo>
                    <a:lnTo>
                      <a:pt x="28" y="21"/>
                    </a:lnTo>
                    <a:lnTo>
                      <a:pt x="34" y="10"/>
                    </a:lnTo>
                    <a:lnTo>
                      <a:pt x="34" y="4"/>
                    </a:lnTo>
                    <a:lnTo>
                      <a:pt x="40" y="0"/>
                    </a:lnTo>
                    <a:lnTo>
                      <a:pt x="48" y="4"/>
                    </a:lnTo>
                    <a:lnTo>
                      <a:pt x="53" y="16"/>
                    </a:lnTo>
                    <a:lnTo>
                      <a:pt x="75" y="19"/>
                    </a:lnTo>
                    <a:lnTo>
                      <a:pt x="78" y="33"/>
                    </a:lnTo>
                    <a:lnTo>
                      <a:pt x="61" y="35"/>
                    </a:lnTo>
                    <a:lnTo>
                      <a:pt x="50" y="27"/>
                    </a:lnTo>
                    <a:lnTo>
                      <a:pt x="44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3" y="38"/>
                    </a:lnTo>
                    <a:lnTo>
                      <a:pt x="36" y="51"/>
                    </a:lnTo>
                    <a:lnTo>
                      <a:pt x="46" y="61"/>
                    </a:lnTo>
                    <a:lnTo>
                      <a:pt x="59" y="72"/>
                    </a:lnTo>
                    <a:lnTo>
                      <a:pt x="61" y="78"/>
                    </a:lnTo>
                    <a:lnTo>
                      <a:pt x="67" y="82"/>
                    </a:lnTo>
                    <a:lnTo>
                      <a:pt x="67" y="86"/>
                    </a:lnTo>
                    <a:lnTo>
                      <a:pt x="67" y="86"/>
                    </a:lnTo>
                    <a:lnTo>
                      <a:pt x="67" y="8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0" name="Forme libre : forme 989">
                <a:extLst>
                  <a:ext uri="{FF2B5EF4-FFF2-40B4-BE49-F238E27FC236}">
                    <a16:creationId xmlns:a16="http://schemas.microsoft.com/office/drawing/2014/main" id="{794C56E9-DC4C-4082-B10C-DD39DE51C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6872" y="1222283"/>
                <a:ext cx="1996907" cy="2909354"/>
              </a:xfrm>
              <a:custGeom>
                <a:avLst/>
                <a:gdLst>
                  <a:gd name="connsiteX0" fmla="*/ 110978 w 1996907"/>
                  <a:gd name="connsiteY0" fmla="*/ 0 h 2909354"/>
                  <a:gd name="connsiteX1" fmla="*/ 164692 w 1996907"/>
                  <a:gd name="connsiteY1" fmla="*/ 8198 h 2909354"/>
                  <a:gd name="connsiteX2" fmla="*/ 597855 w 1996907"/>
                  <a:gd name="connsiteY2" fmla="*/ 142659 h 2909354"/>
                  <a:gd name="connsiteX3" fmla="*/ 738980 w 1996907"/>
                  <a:gd name="connsiteY3" fmla="*/ 210642 h 2909354"/>
                  <a:gd name="connsiteX4" fmla="*/ 717347 w 1996907"/>
                  <a:gd name="connsiteY4" fmla="*/ 225785 h 2909354"/>
                  <a:gd name="connsiteX5" fmla="*/ 643884 w 1996907"/>
                  <a:gd name="connsiteY5" fmla="*/ 217143 h 2909354"/>
                  <a:gd name="connsiteX6" fmla="*/ 553135 w 1996907"/>
                  <a:gd name="connsiteY6" fmla="*/ 186893 h 2909354"/>
                  <a:gd name="connsiteX7" fmla="*/ 475351 w 1996907"/>
                  <a:gd name="connsiteY7" fmla="*/ 160965 h 2909354"/>
                  <a:gd name="connsiteX8" fmla="*/ 414852 w 1996907"/>
                  <a:gd name="connsiteY8" fmla="*/ 135037 h 2909354"/>
                  <a:gd name="connsiteX9" fmla="*/ 375959 w 1996907"/>
                  <a:gd name="connsiteY9" fmla="*/ 135037 h 2909354"/>
                  <a:gd name="connsiteX10" fmla="*/ 302496 w 1996907"/>
                  <a:gd name="connsiteY10" fmla="*/ 91823 h 2909354"/>
                  <a:gd name="connsiteX11" fmla="*/ 298175 w 1996907"/>
                  <a:gd name="connsiteY11" fmla="*/ 117751 h 2909354"/>
                  <a:gd name="connsiteX12" fmla="*/ 375959 w 1996907"/>
                  <a:gd name="connsiteY12" fmla="*/ 169608 h 2909354"/>
                  <a:gd name="connsiteX13" fmla="*/ 445101 w 1996907"/>
                  <a:gd name="connsiteY13" fmla="*/ 243071 h 2909354"/>
                  <a:gd name="connsiteX14" fmla="*/ 453744 w 1996907"/>
                  <a:gd name="connsiteY14" fmla="*/ 286285 h 2909354"/>
                  <a:gd name="connsiteX15" fmla="*/ 419173 w 1996907"/>
                  <a:gd name="connsiteY15" fmla="*/ 338141 h 2909354"/>
                  <a:gd name="connsiteX16" fmla="*/ 453744 w 1996907"/>
                  <a:gd name="connsiteY16" fmla="*/ 377033 h 2909354"/>
                  <a:gd name="connsiteX17" fmla="*/ 445101 w 1996907"/>
                  <a:gd name="connsiteY17" fmla="*/ 454818 h 2909354"/>
                  <a:gd name="connsiteX18" fmla="*/ 449423 w 1996907"/>
                  <a:gd name="connsiteY18" fmla="*/ 489389 h 2909354"/>
                  <a:gd name="connsiteX19" fmla="*/ 496958 w 1996907"/>
                  <a:gd name="connsiteY19" fmla="*/ 476425 h 2909354"/>
                  <a:gd name="connsiteX20" fmla="*/ 557457 w 1996907"/>
                  <a:gd name="connsiteY20" fmla="*/ 541245 h 2909354"/>
                  <a:gd name="connsiteX21" fmla="*/ 635241 w 1996907"/>
                  <a:gd name="connsiteY21" fmla="*/ 528281 h 2909354"/>
                  <a:gd name="connsiteX22" fmla="*/ 652527 w 1996907"/>
                  <a:gd name="connsiteY22" fmla="*/ 502353 h 2909354"/>
                  <a:gd name="connsiteX23" fmla="*/ 622277 w 1996907"/>
                  <a:gd name="connsiteY23" fmla="*/ 480746 h 2909354"/>
                  <a:gd name="connsiteX24" fmla="*/ 596349 w 1996907"/>
                  <a:gd name="connsiteY24" fmla="*/ 472103 h 2909354"/>
                  <a:gd name="connsiteX25" fmla="*/ 553135 w 1996907"/>
                  <a:gd name="connsiteY25" fmla="*/ 411604 h 2909354"/>
                  <a:gd name="connsiteX26" fmla="*/ 574742 w 1996907"/>
                  <a:gd name="connsiteY26" fmla="*/ 355426 h 2909354"/>
                  <a:gd name="connsiteX27" fmla="*/ 600670 w 1996907"/>
                  <a:gd name="connsiteY27" fmla="*/ 359748 h 2909354"/>
                  <a:gd name="connsiteX28" fmla="*/ 622277 w 1996907"/>
                  <a:gd name="connsiteY28" fmla="*/ 394319 h 2909354"/>
                  <a:gd name="connsiteX29" fmla="*/ 713026 w 1996907"/>
                  <a:gd name="connsiteY29" fmla="*/ 433211 h 2909354"/>
                  <a:gd name="connsiteX30" fmla="*/ 782168 w 1996907"/>
                  <a:gd name="connsiteY30" fmla="*/ 428890 h 2909354"/>
                  <a:gd name="connsiteX31" fmla="*/ 795132 w 1996907"/>
                  <a:gd name="connsiteY31" fmla="*/ 394319 h 2909354"/>
                  <a:gd name="connsiteX32" fmla="*/ 751918 w 1996907"/>
                  <a:gd name="connsiteY32" fmla="*/ 299248 h 2909354"/>
                  <a:gd name="connsiteX33" fmla="*/ 813249 w 1996907"/>
                  <a:gd name="connsiteY33" fmla="*/ 248140 h 2909354"/>
                  <a:gd name="connsiteX34" fmla="*/ 989835 w 1996907"/>
                  <a:gd name="connsiteY34" fmla="*/ 355419 h 2909354"/>
                  <a:gd name="connsiteX35" fmla="*/ 1995325 w 1996907"/>
                  <a:gd name="connsiteY35" fmla="*/ 2032986 h 2909354"/>
                  <a:gd name="connsiteX36" fmla="*/ 1996907 w 1996907"/>
                  <a:gd name="connsiteY36" fmla="*/ 2064300 h 2909354"/>
                  <a:gd name="connsiteX37" fmla="*/ 1940294 w 1996907"/>
                  <a:gd name="connsiteY37" fmla="*/ 2049402 h 2909354"/>
                  <a:gd name="connsiteX38" fmla="*/ 1905723 w 1996907"/>
                  <a:gd name="connsiteY38" fmla="*/ 2027795 h 2909354"/>
                  <a:gd name="connsiteX39" fmla="*/ 1797689 w 1996907"/>
                  <a:gd name="connsiteY39" fmla="*/ 2027795 h 2909354"/>
                  <a:gd name="connsiteX40" fmla="*/ 1767439 w 1996907"/>
                  <a:gd name="connsiteY40" fmla="*/ 2062366 h 2909354"/>
                  <a:gd name="connsiteX41" fmla="*/ 1741511 w 1996907"/>
                  <a:gd name="connsiteY41" fmla="*/ 2062366 h 2909354"/>
                  <a:gd name="connsiteX42" fmla="*/ 1711262 w 1996907"/>
                  <a:gd name="connsiteY42" fmla="*/ 2036438 h 2909354"/>
                  <a:gd name="connsiteX43" fmla="*/ 1676691 w 1996907"/>
                  <a:gd name="connsiteY43" fmla="*/ 2036438 h 2909354"/>
                  <a:gd name="connsiteX44" fmla="*/ 1637798 w 1996907"/>
                  <a:gd name="connsiteY44" fmla="*/ 1993224 h 2909354"/>
                  <a:gd name="connsiteX45" fmla="*/ 1585942 w 1996907"/>
                  <a:gd name="connsiteY45" fmla="*/ 1993224 h 2909354"/>
                  <a:gd name="connsiteX46" fmla="*/ 1555692 w 1996907"/>
                  <a:gd name="connsiteY46" fmla="*/ 1971618 h 2909354"/>
                  <a:gd name="connsiteX47" fmla="*/ 1495193 w 1996907"/>
                  <a:gd name="connsiteY47" fmla="*/ 1971618 h 2909354"/>
                  <a:gd name="connsiteX48" fmla="*/ 1460622 w 1996907"/>
                  <a:gd name="connsiteY48" fmla="*/ 1937047 h 2909354"/>
                  <a:gd name="connsiteX49" fmla="*/ 1326660 w 1996907"/>
                  <a:gd name="connsiteY49" fmla="*/ 2027795 h 2909354"/>
                  <a:gd name="connsiteX50" fmla="*/ 1326660 w 1996907"/>
                  <a:gd name="connsiteY50" fmla="*/ 2092616 h 2909354"/>
                  <a:gd name="connsiteX51" fmla="*/ 1287768 w 1996907"/>
                  <a:gd name="connsiteY51" fmla="*/ 2096937 h 2909354"/>
                  <a:gd name="connsiteX52" fmla="*/ 1270482 w 1996907"/>
                  <a:gd name="connsiteY52" fmla="*/ 2066688 h 2909354"/>
                  <a:gd name="connsiteX53" fmla="*/ 1235911 w 1996907"/>
                  <a:gd name="connsiteY53" fmla="*/ 2075330 h 2909354"/>
                  <a:gd name="connsiteX54" fmla="*/ 1214304 w 1996907"/>
                  <a:gd name="connsiteY54" fmla="*/ 2325970 h 2909354"/>
                  <a:gd name="connsiteX55" fmla="*/ 1296410 w 1996907"/>
                  <a:gd name="connsiteY55" fmla="*/ 2343255 h 2909354"/>
                  <a:gd name="connsiteX56" fmla="*/ 1339624 w 1996907"/>
                  <a:gd name="connsiteY56" fmla="*/ 2390790 h 2909354"/>
                  <a:gd name="connsiteX57" fmla="*/ 1322339 w 1996907"/>
                  <a:gd name="connsiteY57" fmla="*/ 2451289 h 2909354"/>
                  <a:gd name="connsiteX58" fmla="*/ 1356910 w 1996907"/>
                  <a:gd name="connsiteY58" fmla="*/ 2477217 h 2909354"/>
                  <a:gd name="connsiteX59" fmla="*/ 1348267 w 1996907"/>
                  <a:gd name="connsiteY59" fmla="*/ 2477217 h 2909354"/>
                  <a:gd name="connsiteX60" fmla="*/ 1339624 w 1996907"/>
                  <a:gd name="connsiteY60" fmla="*/ 2481539 h 2909354"/>
                  <a:gd name="connsiteX61" fmla="*/ 1296410 w 1996907"/>
                  <a:gd name="connsiteY61" fmla="*/ 2507467 h 2909354"/>
                  <a:gd name="connsiteX62" fmla="*/ 1274804 w 1996907"/>
                  <a:gd name="connsiteY62" fmla="*/ 2524752 h 2909354"/>
                  <a:gd name="connsiteX63" fmla="*/ 1248875 w 1996907"/>
                  <a:gd name="connsiteY63" fmla="*/ 2529074 h 2909354"/>
                  <a:gd name="connsiteX64" fmla="*/ 1235911 w 1996907"/>
                  <a:gd name="connsiteY64" fmla="*/ 2563645 h 2909354"/>
                  <a:gd name="connsiteX65" fmla="*/ 1218626 w 1996907"/>
                  <a:gd name="connsiteY65" fmla="*/ 2598216 h 2909354"/>
                  <a:gd name="connsiteX66" fmla="*/ 1201340 w 1996907"/>
                  <a:gd name="connsiteY66" fmla="*/ 2606858 h 2909354"/>
                  <a:gd name="connsiteX67" fmla="*/ 1205662 w 1996907"/>
                  <a:gd name="connsiteY67" fmla="*/ 2632787 h 2909354"/>
                  <a:gd name="connsiteX68" fmla="*/ 1214304 w 1996907"/>
                  <a:gd name="connsiteY68" fmla="*/ 2650072 h 2909354"/>
                  <a:gd name="connsiteX69" fmla="*/ 1227269 w 1996907"/>
                  <a:gd name="connsiteY69" fmla="*/ 2667358 h 2909354"/>
                  <a:gd name="connsiteX70" fmla="*/ 1248875 w 1996907"/>
                  <a:gd name="connsiteY70" fmla="*/ 2688964 h 2909354"/>
                  <a:gd name="connsiteX71" fmla="*/ 1248875 w 1996907"/>
                  <a:gd name="connsiteY71" fmla="*/ 2727857 h 2909354"/>
                  <a:gd name="connsiteX72" fmla="*/ 1253197 w 1996907"/>
                  <a:gd name="connsiteY72" fmla="*/ 2758106 h 2909354"/>
                  <a:gd name="connsiteX73" fmla="*/ 1266161 w 1996907"/>
                  <a:gd name="connsiteY73" fmla="*/ 2788356 h 2909354"/>
                  <a:gd name="connsiteX74" fmla="*/ 1274804 w 1996907"/>
                  <a:gd name="connsiteY74" fmla="*/ 2805641 h 2909354"/>
                  <a:gd name="connsiteX75" fmla="*/ 1287768 w 1996907"/>
                  <a:gd name="connsiteY75" fmla="*/ 2818605 h 2909354"/>
                  <a:gd name="connsiteX76" fmla="*/ 1296410 w 1996907"/>
                  <a:gd name="connsiteY76" fmla="*/ 2835891 h 2909354"/>
                  <a:gd name="connsiteX77" fmla="*/ 1309375 w 1996907"/>
                  <a:gd name="connsiteY77" fmla="*/ 2848855 h 2909354"/>
                  <a:gd name="connsiteX78" fmla="*/ 1309375 w 1996907"/>
                  <a:gd name="connsiteY78" fmla="*/ 2896390 h 2909354"/>
                  <a:gd name="connsiteX79" fmla="*/ 1270482 w 1996907"/>
                  <a:gd name="connsiteY79" fmla="*/ 2909354 h 2909354"/>
                  <a:gd name="connsiteX80" fmla="*/ 1188376 w 1996907"/>
                  <a:gd name="connsiteY80" fmla="*/ 2870462 h 2909354"/>
                  <a:gd name="connsiteX81" fmla="*/ 1158127 w 1996907"/>
                  <a:gd name="connsiteY81" fmla="*/ 2835891 h 2909354"/>
                  <a:gd name="connsiteX82" fmla="*/ 1140841 w 1996907"/>
                  <a:gd name="connsiteY82" fmla="*/ 2835891 h 2909354"/>
                  <a:gd name="connsiteX83" fmla="*/ 1058735 w 1996907"/>
                  <a:gd name="connsiteY83" fmla="*/ 2788356 h 2909354"/>
                  <a:gd name="connsiteX84" fmla="*/ 967986 w 1996907"/>
                  <a:gd name="connsiteY84" fmla="*/ 2745142 h 2909354"/>
                  <a:gd name="connsiteX85" fmla="*/ 937737 w 1996907"/>
                  <a:gd name="connsiteY85" fmla="*/ 2758106 h 2909354"/>
                  <a:gd name="connsiteX86" fmla="*/ 846988 w 1996907"/>
                  <a:gd name="connsiteY86" fmla="*/ 2740821 h 2909354"/>
                  <a:gd name="connsiteX87" fmla="*/ 764882 w 1996907"/>
                  <a:gd name="connsiteY87" fmla="*/ 2727857 h 2909354"/>
                  <a:gd name="connsiteX88" fmla="*/ 730311 w 1996907"/>
                  <a:gd name="connsiteY88" fmla="*/ 2701929 h 2909354"/>
                  <a:gd name="connsiteX89" fmla="*/ 678455 w 1996907"/>
                  <a:gd name="connsiteY89" fmla="*/ 2637108 h 2909354"/>
                  <a:gd name="connsiteX90" fmla="*/ 648205 w 1996907"/>
                  <a:gd name="connsiteY90" fmla="*/ 2637108 h 2909354"/>
                  <a:gd name="connsiteX91" fmla="*/ 622277 w 1996907"/>
                  <a:gd name="connsiteY91" fmla="*/ 2611180 h 2909354"/>
                  <a:gd name="connsiteX92" fmla="*/ 600670 w 1996907"/>
                  <a:gd name="connsiteY92" fmla="*/ 2602537 h 2909354"/>
                  <a:gd name="connsiteX93" fmla="*/ 587706 w 1996907"/>
                  <a:gd name="connsiteY93" fmla="*/ 2580930 h 2909354"/>
                  <a:gd name="connsiteX94" fmla="*/ 583385 w 1996907"/>
                  <a:gd name="connsiteY94" fmla="*/ 2559323 h 2909354"/>
                  <a:gd name="connsiteX95" fmla="*/ 622277 w 1996907"/>
                  <a:gd name="connsiteY95" fmla="*/ 2559323 h 2909354"/>
                  <a:gd name="connsiteX96" fmla="*/ 622277 w 1996907"/>
                  <a:gd name="connsiteY96" fmla="*/ 2537717 h 2909354"/>
                  <a:gd name="connsiteX97" fmla="*/ 656848 w 1996907"/>
                  <a:gd name="connsiteY97" fmla="*/ 2507467 h 2909354"/>
                  <a:gd name="connsiteX98" fmla="*/ 661169 w 1996907"/>
                  <a:gd name="connsiteY98" fmla="*/ 2494503 h 2909354"/>
                  <a:gd name="connsiteX99" fmla="*/ 643884 w 1996907"/>
                  <a:gd name="connsiteY99" fmla="*/ 2455611 h 2909354"/>
                  <a:gd name="connsiteX100" fmla="*/ 700062 w 1996907"/>
                  <a:gd name="connsiteY100" fmla="*/ 2425361 h 2909354"/>
                  <a:gd name="connsiteX101" fmla="*/ 691419 w 1996907"/>
                  <a:gd name="connsiteY101" fmla="*/ 2416718 h 2909354"/>
                  <a:gd name="connsiteX102" fmla="*/ 630920 w 1996907"/>
                  <a:gd name="connsiteY102" fmla="*/ 2434004 h 2909354"/>
                  <a:gd name="connsiteX103" fmla="*/ 669812 w 1996907"/>
                  <a:gd name="connsiteY103" fmla="*/ 2369183 h 2909354"/>
                  <a:gd name="connsiteX104" fmla="*/ 713026 w 1996907"/>
                  <a:gd name="connsiteY104" fmla="*/ 2325970 h 2909354"/>
                  <a:gd name="connsiteX105" fmla="*/ 738954 w 1996907"/>
                  <a:gd name="connsiteY105" fmla="*/ 2325970 h 2909354"/>
                  <a:gd name="connsiteX106" fmla="*/ 747597 w 1996907"/>
                  <a:gd name="connsiteY106" fmla="*/ 2252506 h 2909354"/>
                  <a:gd name="connsiteX107" fmla="*/ 786489 w 1996907"/>
                  <a:gd name="connsiteY107" fmla="*/ 2209293 h 2909354"/>
                  <a:gd name="connsiteX108" fmla="*/ 730311 w 1996907"/>
                  <a:gd name="connsiteY108" fmla="*/ 2161758 h 2909354"/>
                  <a:gd name="connsiteX109" fmla="*/ 695740 w 1996907"/>
                  <a:gd name="connsiteY109" fmla="*/ 2127187 h 2909354"/>
                  <a:gd name="connsiteX110" fmla="*/ 656848 w 1996907"/>
                  <a:gd name="connsiteY110" fmla="*/ 2127187 h 2909354"/>
                  <a:gd name="connsiteX111" fmla="*/ 609313 w 1996907"/>
                  <a:gd name="connsiteY111" fmla="*/ 2088294 h 2909354"/>
                  <a:gd name="connsiteX112" fmla="*/ 505600 w 1996907"/>
                  <a:gd name="connsiteY112" fmla="*/ 2092616 h 2909354"/>
                  <a:gd name="connsiteX113" fmla="*/ 479672 w 1996907"/>
                  <a:gd name="connsiteY113" fmla="*/ 2062366 h 2909354"/>
                  <a:gd name="connsiteX114" fmla="*/ 471029 w 1996907"/>
                  <a:gd name="connsiteY114" fmla="*/ 2027795 h 2909354"/>
                  <a:gd name="connsiteX115" fmla="*/ 432137 w 1996907"/>
                  <a:gd name="connsiteY115" fmla="*/ 2019153 h 2909354"/>
                  <a:gd name="connsiteX116" fmla="*/ 406209 w 1996907"/>
                  <a:gd name="connsiteY116" fmla="*/ 1919761 h 2909354"/>
                  <a:gd name="connsiteX117" fmla="*/ 324103 w 1996907"/>
                  <a:gd name="connsiteY117" fmla="*/ 1902476 h 2909354"/>
                  <a:gd name="connsiteX118" fmla="*/ 272246 w 1996907"/>
                  <a:gd name="connsiteY118" fmla="*/ 1928404 h 2909354"/>
                  <a:gd name="connsiteX119" fmla="*/ 267925 w 1996907"/>
                  <a:gd name="connsiteY119" fmla="*/ 1885190 h 2909354"/>
                  <a:gd name="connsiteX120" fmla="*/ 233354 w 1996907"/>
                  <a:gd name="connsiteY120" fmla="*/ 1859262 h 2909354"/>
                  <a:gd name="connsiteX121" fmla="*/ 224711 w 1996907"/>
                  <a:gd name="connsiteY121" fmla="*/ 1820370 h 2909354"/>
                  <a:gd name="connsiteX122" fmla="*/ 259282 w 1996907"/>
                  <a:gd name="connsiteY122" fmla="*/ 1820370 h 2909354"/>
                  <a:gd name="connsiteX123" fmla="*/ 280889 w 1996907"/>
                  <a:gd name="connsiteY123" fmla="*/ 1837655 h 2909354"/>
                  <a:gd name="connsiteX124" fmla="*/ 315460 w 1996907"/>
                  <a:gd name="connsiteY124" fmla="*/ 1837655 h 2909354"/>
                  <a:gd name="connsiteX125" fmla="*/ 324103 w 1996907"/>
                  <a:gd name="connsiteY125" fmla="*/ 1794441 h 2909354"/>
                  <a:gd name="connsiteX126" fmla="*/ 259282 w 1996907"/>
                  <a:gd name="connsiteY126" fmla="*/ 1729621 h 2909354"/>
                  <a:gd name="connsiteX127" fmla="*/ 224711 w 1996907"/>
                  <a:gd name="connsiteY127" fmla="*/ 1669122 h 2909354"/>
                  <a:gd name="connsiteX128" fmla="*/ 216069 w 1996907"/>
                  <a:gd name="connsiteY128" fmla="*/ 1578373 h 2909354"/>
                  <a:gd name="connsiteX129" fmla="*/ 198783 w 1996907"/>
                  <a:gd name="connsiteY129" fmla="*/ 1535159 h 2909354"/>
                  <a:gd name="connsiteX130" fmla="*/ 146927 w 1996907"/>
                  <a:gd name="connsiteY130" fmla="*/ 1535159 h 2909354"/>
                  <a:gd name="connsiteX131" fmla="*/ 125320 w 1996907"/>
                  <a:gd name="connsiteY131" fmla="*/ 1543802 h 2909354"/>
                  <a:gd name="connsiteX132" fmla="*/ 82106 w 1996907"/>
                  <a:gd name="connsiteY132" fmla="*/ 1513553 h 2909354"/>
                  <a:gd name="connsiteX133" fmla="*/ 47535 w 1996907"/>
                  <a:gd name="connsiteY133" fmla="*/ 1513553 h 2909354"/>
                  <a:gd name="connsiteX134" fmla="*/ 47535 w 1996907"/>
                  <a:gd name="connsiteY134" fmla="*/ 1431447 h 2909354"/>
                  <a:gd name="connsiteX135" fmla="*/ 21607 w 1996907"/>
                  <a:gd name="connsiteY135" fmla="*/ 1392554 h 2909354"/>
                  <a:gd name="connsiteX136" fmla="*/ 25928 w 1996907"/>
                  <a:gd name="connsiteY136" fmla="*/ 1332055 h 2909354"/>
                  <a:gd name="connsiteX137" fmla="*/ 25928 w 1996907"/>
                  <a:gd name="connsiteY137" fmla="*/ 1284520 h 2909354"/>
                  <a:gd name="connsiteX138" fmla="*/ 0 w 1996907"/>
                  <a:gd name="connsiteY138" fmla="*/ 1228342 h 2909354"/>
                  <a:gd name="connsiteX139" fmla="*/ 21607 w 1996907"/>
                  <a:gd name="connsiteY139" fmla="*/ 1128951 h 2909354"/>
                  <a:gd name="connsiteX140" fmla="*/ 56178 w 1996907"/>
                  <a:gd name="connsiteY140" fmla="*/ 1098701 h 2909354"/>
                  <a:gd name="connsiteX141" fmla="*/ 47535 w 1996907"/>
                  <a:gd name="connsiteY141" fmla="*/ 1081416 h 2909354"/>
                  <a:gd name="connsiteX142" fmla="*/ 90749 w 1996907"/>
                  <a:gd name="connsiteY142" fmla="*/ 1081416 h 2909354"/>
                  <a:gd name="connsiteX143" fmla="*/ 99392 w 1996907"/>
                  <a:gd name="connsiteY143" fmla="*/ 1064130 h 2909354"/>
                  <a:gd name="connsiteX144" fmla="*/ 164212 w 1996907"/>
                  <a:gd name="connsiteY144" fmla="*/ 1072773 h 2909354"/>
                  <a:gd name="connsiteX145" fmla="*/ 172855 w 1996907"/>
                  <a:gd name="connsiteY145" fmla="*/ 1029560 h 2909354"/>
                  <a:gd name="connsiteX146" fmla="*/ 142605 w 1996907"/>
                  <a:gd name="connsiteY146" fmla="*/ 1025238 h 2909354"/>
                  <a:gd name="connsiteX147" fmla="*/ 99392 w 1996907"/>
                  <a:gd name="connsiteY147" fmla="*/ 1025238 h 2909354"/>
                  <a:gd name="connsiteX148" fmla="*/ 69142 w 1996907"/>
                  <a:gd name="connsiteY148" fmla="*/ 1012274 h 2909354"/>
                  <a:gd name="connsiteX149" fmla="*/ 73464 w 1996907"/>
                  <a:gd name="connsiteY149" fmla="*/ 969060 h 2909354"/>
                  <a:gd name="connsiteX150" fmla="*/ 90749 w 1996907"/>
                  <a:gd name="connsiteY150" fmla="*/ 904240 h 2909354"/>
                  <a:gd name="connsiteX151" fmla="*/ 159891 w 1996907"/>
                  <a:gd name="connsiteY151" fmla="*/ 809170 h 2909354"/>
                  <a:gd name="connsiteX152" fmla="*/ 267925 w 1996907"/>
                  <a:gd name="connsiteY152" fmla="*/ 683850 h 2909354"/>
                  <a:gd name="connsiteX153" fmla="*/ 220390 w 1996907"/>
                  <a:gd name="connsiteY153" fmla="*/ 614708 h 2909354"/>
                  <a:gd name="connsiteX154" fmla="*/ 177176 w 1996907"/>
                  <a:gd name="connsiteY154" fmla="*/ 597423 h 2909354"/>
                  <a:gd name="connsiteX155" fmla="*/ 168534 w 1996907"/>
                  <a:gd name="connsiteY155" fmla="*/ 562852 h 2909354"/>
                  <a:gd name="connsiteX156" fmla="*/ 190140 w 1996907"/>
                  <a:gd name="connsiteY156" fmla="*/ 523960 h 2909354"/>
                  <a:gd name="connsiteX157" fmla="*/ 190140 w 1996907"/>
                  <a:gd name="connsiteY157" fmla="*/ 485067 h 2909354"/>
                  <a:gd name="connsiteX158" fmla="*/ 164212 w 1996907"/>
                  <a:gd name="connsiteY158" fmla="*/ 433211 h 2909354"/>
                  <a:gd name="connsiteX159" fmla="*/ 177176 w 1996907"/>
                  <a:gd name="connsiteY159" fmla="*/ 407283 h 2909354"/>
                  <a:gd name="connsiteX160" fmla="*/ 146927 w 1996907"/>
                  <a:gd name="connsiteY160" fmla="*/ 381354 h 2909354"/>
                  <a:gd name="connsiteX161" fmla="*/ 168534 w 1996907"/>
                  <a:gd name="connsiteY161" fmla="*/ 329498 h 2909354"/>
                  <a:gd name="connsiteX162" fmla="*/ 151248 w 1996907"/>
                  <a:gd name="connsiteY162" fmla="*/ 277642 h 2909354"/>
                  <a:gd name="connsiteX163" fmla="*/ 164212 w 1996907"/>
                  <a:gd name="connsiteY163" fmla="*/ 199857 h 2909354"/>
                  <a:gd name="connsiteX164" fmla="*/ 99392 w 1996907"/>
                  <a:gd name="connsiteY164" fmla="*/ 109108 h 2909354"/>
                  <a:gd name="connsiteX165" fmla="*/ 142605 w 1996907"/>
                  <a:gd name="connsiteY165" fmla="*/ 61573 h 2909354"/>
                  <a:gd name="connsiteX166" fmla="*/ 120998 w 1996907"/>
                  <a:gd name="connsiteY166" fmla="*/ 5396 h 2909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1996907" h="2909354">
                    <a:moveTo>
                      <a:pt x="110978" y="0"/>
                    </a:moveTo>
                    <a:lnTo>
                      <a:pt x="164692" y="8198"/>
                    </a:lnTo>
                    <a:cubicBezTo>
                      <a:pt x="314912" y="38937"/>
                      <a:pt x="459815" y="84273"/>
                      <a:pt x="597855" y="142659"/>
                    </a:cubicBezTo>
                    <a:lnTo>
                      <a:pt x="738980" y="210642"/>
                    </a:lnTo>
                    <a:lnTo>
                      <a:pt x="717347" y="225785"/>
                    </a:lnTo>
                    <a:lnTo>
                      <a:pt x="643884" y="217143"/>
                    </a:lnTo>
                    <a:lnTo>
                      <a:pt x="553135" y="186893"/>
                    </a:lnTo>
                    <a:lnTo>
                      <a:pt x="475351" y="160965"/>
                    </a:lnTo>
                    <a:lnTo>
                      <a:pt x="414852" y="135037"/>
                    </a:lnTo>
                    <a:lnTo>
                      <a:pt x="375959" y="135037"/>
                    </a:lnTo>
                    <a:lnTo>
                      <a:pt x="302496" y="91823"/>
                    </a:lnTo>
                    <a:lnTo>
                      <a:pt x="298175" y="117751"/>
                    </a:lnTo>
                    <a:lnTo>
                      <a:pt x="375959" y="169608"/>
                    </a:lnTo>
                    <a:lnTo>
                      <a:pt x="445101" y="243071"/>
                    </a:lnTo>
                    <a:lnTo>
                      <a:pt x="453744" y="286285"/>
                    </a:lnTo>
                    <a:lnTo>
                      <a:pt x="419173" y="338141"/>
                    </a:lnTo>
                    <a:lnTo>
                      <a:pt x="453744" y="377033"/>
                    </a:lnTo>
                    <a:lnTo>
                      <a:pt x="445101" y="454818"/>
                    </a:lnTo>
                    <a:lnTo>
                      <a:pt x="449423" y="489389"/>
                    </a:lnTo>
                    <a:lnTo>
                      <a:pt x="496958" y="476425"/>
                    </a:lnTo>
                    <a:lnTo>
                      <a:pt x="557457" y="541245"/>
                    </a:lnTo>
                    <a:lnTo>
                      <a:pt x="635241" y="528281"/>
                    </a:lnTo>
                    <a:lnTo>
                      <a:pt x="652527" y="502353"/>
                    </a:lnTo>
                    <a:lnTo>
                      <a:pt x="622277" y="480746"/>
                    </a:lnTo>
                    <a:lnTo>
                      <a:pt x="596349" y="472103"/>
                    </a:lnTo>
                    <a:lnTo>
                      <a:pt x="553135" y="411604"/>
                    </a:lnTo>
                    <a:lnTo>
                      <a:pt x="574742" y="355426"/>
                    </a:lnTo>
                    <a:lnTo>
                      <a:pt x="600670" y="359748"/>
                    </a:lnTo>
                    <a:lnTo>
                      <a:pt x="622277" y="394319"/>
                    </a:lnTo>
                    <a:lnTo>
                      <a:pt x="713026" y="433211"/>
                    </a:lnTo>
                    <a:lnTo>
                      <a:pt x="782168" y="428890"/>
                    </a:lnTo>
                    <a:lnTo>
                      <a:pt x="795132" y="394319"/>
                    </a:lnTo>
                    <a:lnTo>
                      <a:pt x="751918" y="299248"/>
                    </a:lnTo>
                    <a:lnTo>
                      <a:pt x="813249" y="248140"/>
                    </a:lnTo>
                    <a:lnTo>
                      <a:pt x="989835" y="355419"/>
                    </a:lnTo>
                    <a:cubicBezTo>
                      <a:pt x="1542281" y="728644"/>
                      <a:pt x="1924422" y="1334810"/>
                      <a:pt x="1995325" y="2032986"/>
                    </a:cubicBezTo>
                    <a:lnTo>
                      <a:pt x="1996907" y="2064300"/>
                    </a:lnTo>
                    <a:lnTo>
                      <a:pt x="1940294" y="2049402"/>
                    </a:lnTo>
                    <a:lnTo>
                      <a:pt x="1905723" y="2027795"/>
                    </a:lnTo>
                    <a:lnTo>
                      <a:pt x="1797689" y="2027795"/>
                    </a:lnTo>
                    <a:lnTo>
                      <a:pt x="1767439" y="2062366"/>
                    </a:lnTo>
                    <a:lnTo>
                      <a:pt x="1741511" y="2062366"/>
                    </a:lnTo>
                    <a:lnTo>
                      <a:pt x="1711262" y="2036438"/>
                    </a:lnTo>
                    <a:lnTo>
                      <a:pt x="1676691" y="2036438"/>
                    </a:lnTo>
                    <a:lnTo>
                      <a:pt x="1637798" y="1993224"/>
                    </a:lnTo>
                    <a:lnTo>
                      <a:pt x="1585942" y="1993224"/>
                    </a:lnTo>
                    <a:lnTo>
                      <a:pt x="1555692" y="1971618"/>
                    </a:lnTo>
                    <a:lnTo>
                      <a:pt x="1495193" y="1971618"/>
                    </a:lnTo>
                    <a:lnTo>
                      <a:pt x="1460622" y="1937047"/>
                    </a:lnTo>
                    <a:lnTo>
                      <a:pt x="1326660" y="2027795"/>
                    </a:lnTo>
                    <a:lnTo>
                      <a:pt x="1326660" y="2092616"/>
                    </a:lnTo>
                    <a:lnTo>
                      <a:pt x="1287768" y="2096937"/>
                    </a:lnTo>
                    <a:lnTo>
                      <a:pt x="1270482" y="2066688"/>
                    </a:lnTo>
                    <a:lnTo>
                      <a:pt x="1235911" y="2075330"/>
                    </a:lnTo>
                    <a:lnTo>
                      <a:pt x="1214304" y="2325970"/>
                    </a:lnTo>
                    <a:lnTo>
                      <a:pt x="1296410" y="2343255"/>
                    </a:lnTo>
                    <a:lnTo>
                      <a:pt x="1339624" y="2390790"/>
                    </a:lnTo>
                    <a:lnTo>
                      <a:pt x="1322339" y="2451289"/>
                    </a:lnTo>
                    <a:lnTo>
                      <a:pt x="1356910" y="2477217"/>
                    </a:lnTo>
                    <a:lnTo>
                      <a:pt x="1348267" y="2477217"/>
                    </a:lnTo>
                    <a:lnTo>
                      <a:pt x="1339624" y="2481539"/>
                    </a:lnTo>
                    <a:lnTo>
                      <a:pt x="1296410" y="2507467"/>
                    </a:lnTo>
                    <a:lnTo>
                      <a:pt x="1274804" y="2524752"/>
                    </a:lnTo>
                    <a:lnTo>
                      <a:pt x="1248875" y="2529074"/>
                    </a:lnTo>
                    <a:lnTo>
                      <a:pt x="1235911" y="2563645"/>
                    </a:lnTo>
                    <a:lnTo>
                      <a:pt x="1218626" y="2598216"/>
                    </a:lnTo>
                    <a:lnTo>
                      <a:pt x="1201340" y="2606858"/>
                    </a:lnTo>
                    <a:lnTo>
                      <a:pt x="1205662" y="2632787"/>
                    </a:lnTo>
                    <a:lnTo>
                      <a:pt x="1214304" y="2650072"/>
                    </a:lnTo>
                    <a:lnTo>
                      <a:pt x="1227269" y="2667358"/>
                    </a:lnTo>
                    <a:lnTo>
                      <a:pt x="1248875" y="2688964"/>
                    </a:lnTo>
                    <a:lnTo>
                      <a:pt x="1248875" y="2727857"/>
                    </a:lnTo>
                    <a:lnTo>
                      <a:pt x="1253197" y="2758106"/>
                    </a:lnTo>
                    <a:lnTo>
                      <a:pt x="1266161" y="2788356"/>
                    </a:lnTo>
                    <a:lnTo>
                      <a:pt x="1274804" y="2805641"/>
                    </a:lnTo>
                    <a:lnTo>
                      <a:pt x="1287768" y="2818605"/>
                    </a:lnTo>
                    <a:lnTo>
                      <a:pt x="1296410" y="2835891"/>
                    </a:lnTo>
                    <a:lnTo>
                      <a:pt x="1309375" y="2848855"/>
                    </a:lnTo>
                    <a:lnTo>
                      <a:pt x="1309375" y="2896390"/>
                    </a:lnTo>
                    <a:lnTo>
                      <a:pt x="1270482" y="2909354"/>
                    </a:lnTo>
                    <a:lnTo>
                      <a:pt x="1188376" y="2870462"/>
                    </a:lnTo>
                    <a:lnTo>
                      <a:pt x="1158127" y="2835891"/>
                    </a:lnTo>
                    <a:lnTo>
                      <a:pt x="1140841" y="2835891"/>
                    </a:lnTo>
                    <a:lnTo>
                      <a:pt x="1058735" y="2788356"/>
                    </a:lnTo>
                    <a:lnTo>
                      <a:pt x="967986" y="2745142"/>
                    </a:lnTo>
                    <a:lnTo>
                      <a:pt x="937737" y="2758106"/>
                    </a:lnTo>
                    <a:lnTo>
                      <a:pt x="846988" y="2740821"/>
                    </a:lnTo>
                    <a:lnTo>
                      <a:pt x="764882" y="2727857"/>
                    </a:lnTo>
                    <a:lnTo>
                      <a:pt x="730311" y="2701929"/>
                    </a:lnTo>
                    <a:lnTo>
                      <a:pt x="678455" y="2637108"/>
                    </a:lnTo>
                    <a:lnTo>
                      <a:pt x="648205" y="2637108"/>
                    </a:lnTo>
                    <a:lnTo>
                      <a:pt x="622277" y="2611180"/>
                    </a:lnTo>
                    <a:lnTo>
                      <a:pt x="600670" y="2602537"/>
                    </a:lnTo>
                    <a:lnTo>
                      <a:pt x="587706" y="2580930"/>
                    </a:lnTo>
                    <a:lnTo>
                      <a:pt x="583385" y="2559323"/>
                    </a:lnTo>
                    <a:lnTo>
                      <a:pt x="622277" y="2559323"/>
                    </a:lnTo>
                    <a:lnTo>
                      <a:pt x="622277" y="2537717"/>
                    </a:lnTo>
                    <a:lnTo>
                      <a:pt x="656848" y="2507467"/>
                    </a:lnTo>
                    <a:lnTo>
                      <a:pt x="661169" y="2494503"/>
                    </a:lnTo>
                    <a:lnTo>
                      <a:pt x="643884" y="2455611"/>
                    </a:lnTo>
                    <a:lnTo>
                      <a:pt x="700062" y="2425361"/>
                    </a:lnTo>
                    <a:lnTo>
                      <a:pt x="691419" y="2416718"/>
                    </a:lnTo>
                    <a:lnTo>
                      <a:pt x="630920" y="2434004"/>
                    </a:lnTo>
                    <a:lnTo>
                      <a:pt x="669812" y="2369183"/>
                    </a:lnTo>
                    <a:lnTo>
                      <a:pt x="713026" y="2325970"/>
                    </a:lnTo>
                    <a:lnTo>
                      <a:pt x="738954" y="2325970"/>
                    </a:lnTo>
                    <a:lnTo>
                      <a:pt x="747597" y="2252506"/>
                    </a:lnTo>
                    <a:lnTo>
                      <a:pt x="786489" y="2209293"/>
                    </a:lnTo>
                    <a:lnTo>
                      <a:pt x="730311" y="2161758"/>
                    </a:lnTo>
                    <a:lnTo>
                      <a:pt x="695740" y="2127187"/>
                    </a:lnTo>
                    <a:lnTo>
                      <a:pt x="656848" y="2127187"/>
                    </a:lnTo>
                    <a:lnTo>
                      <a:pt x="609313" y="2088294"/>
                    </a:lnTo>
                    <a:lnTo>
                      <a:pt x="505600" y="2092616"/>
                    </a:lnTo>
                    <a:lnTo>
                      <a:pt x="479672" y="2062366"/>
                    </a:lnTo>
                    <a:lnTo>
                      <a:pt x="471029" y="2027795"/>
                    </a:lnTo>
                    <a:lnTo>
                      <a:pt x="432137" y="2019153"/>
                    </a:lnTo>
                    <a:lnTo>
                      <a:pt x="406209" y="1919761"/>
                    </a:lnTo>
                    <a:lnTo>
                      <a:pt x="324103" y="1902476"/>
                    </a:lnTo>
                    <a:lnTo>
                      <a:pt x="272246" y="1928404"/>
                    </a:lnTo>
                    <a:lnTo>
                      <a:pt x="267925" y="1885190"/>
                    </a:lnTo>
                    <a:lnTo>
                      <a:pt x="233354" y="1859262"/>
                    </a:lnTo>
                    <a:lnTo>
                      <a:pt x="224711" y="1820370"/>
                    </a:lnTo>
                    <a:lnTo>
                      <a:pt x="259282" y="1820370"/>
                    </a:lnTo>
                    <a:lnTo>
                      <a:pt x="280889" y="1837655"/>
                    </a:lnTo>
                    <a:lnTo>
                      <a:pt x="315460" y="1837655"/>
                    </a:lnTo>
                    <a:lnTo>
                      <a:pt x="324103" y="1794441"/>
                    </a:lnTo>
                    <a:lnTo>
                      <a:pt x="259282" y="1729621"/>
                    </a:lnTo>
                    <a:lnTo>
                      <a:pt x="224711" y="1669122"/>
                    </a:lnTo>
                    <a:lnTo>
                      <a:pt x="216069" y="1578373"/>
                    </a:lnTo>
                    <a:lnTo>
                      <a:pt x="198783" y="1535159"/>
                    </a:lnTo>
                    <a:lnTo>
                      <a:pt x="146927" y="1535159"/>
                    </a:lnTo>
                    <a:lnTo>
                      <a:pt x="125320" y="1543802"/>
                    </a:lnTo>
                    <a:lnTo>
                      <a:pt x="82106" y="1513553"/>
                    </a:lnTo>
                    <a:lnTo>
                      <a:pt x="47535" y="1513553"/>
                    </a:lnTo>
                    <a:lnTo>
                      <a:pt x="47535" y="1431447"/>
                    </a:lnTo>
                    <a:lnTo>
                      <a:pt x="21607" y="1392554"/>
                    </a:lnTo>
                    <a:lnTo>
                      <a:pt x="25928" y="1332055"/>
                    </a:lnTo>
                    <a:lnTo>
                      <a:pt x="25928" y="1284520"/>
                    </a:lnTo>
                    <a:lnTo>
                      <a:pt x="0" y="1228342"/>
                    </a:lnTo>
                    <a:lnTo>
                      <a:pt x="21607" y="1128951"/>
                    </a:lnTo>
                    <a:lnTo>
                      <a:pt x="56178" y="1098701"/>
                    </a:lnTo>
                    <a:lnTo>
                      <a:pt x="47535" y="1081416"/>
                    </a:lnTo>
                    <a:lnTo>
                      <a:pt x="90749" y="1081416"/>
                    </a:lnTo>
                    <a:lnTo>
                      <a:pt x="99392" y="1064130"/>
                    </a:lnTo>
                    <a:lnTo>
                      <a:pt x="164212" y="1072773"/>
                    </a:lnTo>
                    <a:lnTo>
                      <a:pt x="172855" y="1029560"/>
                    </a:lnTo>
                    <a:lnTo>
                      <a:pt x="142605" y="1025238"/>
                    </a:lnTo>
                    <a:lnTo>
                      <a:pt x="99392" y="1025238"/>
                    </a:lnTo>
                    <a:lnTo>
                      <a:pt x="69142" y="1012274"/>
                    </a:lnTo>
                    <a:lnTo>
                      <a:pt x="73464" y="969060"/>
                    </a:lnTo>
                    <a:lnTo>
                      <a:pt x="90749" y="904240"/>
                    </a:lnTo>
                    <a:lnTo>
                      <a:pt x="159891" y="809170"/>
                    </a:lnTo>
                    <a:lnTo>
                      <a:pt x="267925" y="683850"/>
                    </a:lnTo>
                    <a:lnTo>
                      <a:pt x="220390" y="614708"/>
                    </a:lnTo>
                    <a:lnTo>
                      <a:pt x="177176" y="597423"/>
                    </a:lnTo>
                    <a:lnTo>
                      <a:pt x="168534" y="562852"/>
                    </a:lnTo>
                    <a:lnTo>
                      <a:pt x="190140" y="523960"/>
                    </a:lnTo>
                    <a:lnTo>
                      <a:pt x="190140" y="485067"/>
                    </a:lnTo>
                    <a:lnTo>
                      <a:pt x="164212" y="433211"/>
                    </a:lnTo>
                    <a:lnTo>
                      <a:pt x="177176" y="407283"/>
                    </a:lnTo>
                    <a:lnTo>
                      <a:pt x="146927" y="381354"/>
                    </a:lnTo>
                    <a:lnTo>
                      <a:pt x="168534" y="329498"/>
                    </a:lnTo>
                    <a:lnTo>
                      <a:pt x="151248" y="277642"/>
                    </a:lnTo>
                    <a:lnTo>
                      <a:pt x="164212" y="199857"/>
                    </a:lnTo>
                    <a:lnTo>
                      <a:pt x="99392" y="109108"/>
                    </a:lnTo>
                    <a:lnTo>
                      <a:pt x="142605" y="61573"/>
                    </a:lnTo>
                    <a:lnTo>
                      <a:pt x="120998" y="539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991" name="Freeform 126">
                <a:extLst>
                  <a:ext uri="{FF2B5EF4-FFF2-40B4-BE49-F238E27FC236}">
                    <a16:creationId xmlns:a16="http://schemas.microsoft.com/office/drawing/2014/main" id="{DF1622F8-A39E-4F66-9900-34F04B394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1740" y="2943260"/>
                <a:ext cx="25928" cy="12964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1 h 3"/>
                  <a:gd name="T4" fmla="*/ 0 w 6"/>
                  <a:gd name="T5" fmla="*/ 0 h 3"/>
                  <a:gd name="T6" fmla="*/ 0 w 6"/>
                  <a:gd name="T7" fmla="*/ 3 h 3"/>
                  <a:gd name="T8" fmla="*/ 0 w 6"/>
                  <a:gd name="T9" fmla="*/ 3 h 3"/>
                  <a:gd name="T10" fmla="*/ 0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6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2" name="Freeform 127">
                <a:extLst>
                  <a:ext uri="{FF2B5EF4-FFF2-40B4-BE49-F238E27FC236}">
                    <a16:creationId xmlns:a16="http://schemas.microsoft.com/office/drawing/2014/main" id="{08F88D5E-2781-4B49-921D-A89F2D058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2331" y="4585379"/>
                <a:ext cx="116677" cy="69142"/>
              </a:xfrm>
              <a:custGeom>
                <a:avLst/>
                <a:gdLst>
                  <a:gd name="T0" fmla="*/ 0 w 27"/>
                  <a:gd name="T1" fmla="*/ 11 h 16"/>
                  <a:gd name="T2" fmla="*/ 8 w 27"/>
                  <a:gd name="T3" fmla="*/ 7 h 16"/>
                  <a:gd name="T4" fmla="*/ 19 w 27"/>
                  <a:gd name="T5" fmla="*/ 3 h 16"/>
                  <a:gd name="T6" fmla="*/ 23 w 27"/>
                  <a:gd name="T7" fmla="*/ 0 h 16"/>
                  <a:gd name="T8" fmla="*/ 27 w 27"/>
                  <a:gd name="T9" fmla="*/ 0 h 16"/>
                  <a:gd name="T10" fmla="*/ 23 w 27"/>
                  <a:gd name="T11" fmla="*/ 5 h 16"/>
                  <a:gd name="T12" fmla="*/ 21 w 27"/>
                  <a:gd name="T13" fmla="*/ 13 h 16"/>
                  <a:gd name="T14" fmla="*/ 12 w 27"/>
                  <a:gd name="T15" fmla="*/ 16 h 16"/>
                  <a:gd name="T16" fmla="*/ 0 w 27"/>
                  <a:gd name="T17" fmla="*/ 15 h 16"/>
                  <a:gd name="T18" fmla="*/ 0 w 27"/>
                  <a:gd name="T19" fmla="*/ 11 h 16"/>
                  <a:gd name="T20" fmla="*/ 0 w 27"/>
                  <a:gd name="T21" fmla="*/ 11 h 16"/>
                  <a:gd name="T22" fmla="*/ 0 w 27"/>
                  <a:gd name="T2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6">
                    <a:moveTo>
                      <a:pt x="0" y="11"/>
                    </a:moveTo>
                    <a:lnTo>
                      <a:pt x="8" y="7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3" y="5"/>
                    </a:lnTo>
                    <a:lnTo>
                      <a:pt x="21" y="13"/>
                    </a:lnTo>
                    <a:lnTo>
                      <a:pt x="12" y="16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3" name="Freeform 160">
                <a:extLst>
                  <a:ext uri="{FF2B5EF4-FFF2-40B4-BE49-F238E27FC236}">
                    <a16:creationId xmlns:a16="http://schemas.microsoft.com/office/drawing/2014/main" id="{0CC5CB9F-01B7-40FC-AB97-C93FD3828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180" y="4110029"/>
                <a:ext cx="250639" cy="194461"/>
              </a:xfrm>
              <a:custGeom>
                <a:avLst/>
                <a:gdLst>
                  <a:gd name="T0" fmla="*/ 42 w 58"/>
                  <a:gd name="T1" fmla="*/ 29 h 45"/>
                  <a:gd name="T2" fmla="*/ 38 w 58"/>
                  <a:gd name="T3" fmla="*/ 20 h 45"/>
                  <a:gd name="T4" fmla="*/ 33 w 58"/>
                  <a:gd name="T5" fmla="*/ 11 h 45"/>
                  <a:gd name="T6" fmla="*/ 17 w 58"/>
                  <a:gd name="T7" fmla="*/ 6 h 45"/>
                  <a:gd name="T8" fmla="*/ 0 w 58"/>
                  <a:gd name="T9" fmla="*/ 0 h 45"/>
                  <a:gd name="T10" fmla="*/ 9 w 58"/>
                  <a:gd name="T11" fmla="*/ 14 h 45"/>
                  <a:gd name="T12" fmla="*/ 11 w 58"/>
                  <a:gd name="T13" fmla="*/ 25 h 45"/>
                  <a:gd name="T14" fmla="*/ 21 w 58"/>
                  <a:gd name="T15" fmla="*/ 31 h 45"/>
                  <a:gd name="T16" fmla="*/ 23 w 58"/>
                  <a:gd name="T17" fmla="*/ 35 h 45"/>
                  <a:gd name="T18" fmla="*/ 31 w 58"/>
                  <a:gd name="T19" fmla="*/ 35 h 45"/>
                  <a:gd name="T20" fmla="*/ 48 w 58"/>
                  <a:gd name="T21" fmla="*/ 45 h 45"/>
                  <a:gd name="T22" fmla="*/ 58 w 58"/>
                  <a:gd name="T23" fmla="*/ 42 h 45"/>
                  <a:gd name="T24" fmla="*/ 42 w 58"/>
                  <a:gd name="T25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45">
                    <a:moveTo>
                      <a:pt x="42" y="29"/>
                    </a:moveTo>
                    <a:lnTo>
                      <a:pt x="38" y="20"/>
                    </a:lnTo>
                    <a:lnTo>
                      <a:pt x="33" y="11"/>
                    </a:lnTo>
                    <a:lnTo>
                      <a:pt x="17" y="6"/>
                    </a:lnTo>
                    <a:lnTo>
                      <a:pt x="0" y="0"/>
                    </a:lnTo>
                    <a:lnTo>
                      <a:pt x="9" y="14"/>
                    </a:lnTo>
                    <a:lnTo>
                      <a:pt x="11" y="25"/>
                    </a:lnTo>
                    <a:lnTo>
                      <a:pt x="21" y="31"/>
                    </a:lnTo>
                    <a:lnTo>
                      <a:pt x="23" y="35"/>
                    </a:lnTo>
                    <a:lnTo>
                      <a:pt x="31" y="35"/>
                    </a:lnTo>
                    <a:lnTo>
                      <a:pt x="48" y="45"/>
                    </a:lnTo>
                    <a:lnTo>
                      <a:pt x="58" y="42"/>
                    </a:lnTo>
                    <a:lnTo>
                      <a:pt x="42" y="29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4" name="Forme libre : forme 993">
                <a:extLst>
                  <a:ext uri="{FF2B5EF4-FFF2-40B4-BE49-F238E27FC236}">
                    <a16:creationId xmlns:a16="http://schemas.microsoft.com/office/drawing/2014/main" id="{93658BF4-CA5E-4952-A686-25BE049D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2705" y="3755677"/>
                <a:ext cx="239522" cy="345709"/>
              </a:xfrm>
              <a:custGeom>
                <a:avLst/>
                <a:gdLst>
                  <a:gd name="connsiteX0" fmla="*/ 181498 w 239522"/>
                  <a:gd name="connsiteY0" fmla="*/ 0 h 345709"/>
                  <a:gd name="connsiteX1" fmla="*/ 239522 w 239522"/>
                  <a:gd name="connsiteY1" fmla="*/ 36796 h 345709"/>
                  <a:gd name="connsiteX2" fmla="*/ 214524 w 239522"/>
                  <a:gd name="connsiteY2" fmla="*/ 200596 h 345709"/>
                  <a:gd name="connsiteX3" fmla="*/ 202767 w 239522"/>
                  <a:gd name="connsiteY3" fmla="*/ 246318 h 345709"/>
                  <a:gd name="connsiteX4" fmla="*/ 198783 w 239522"/>
                  <a:gd name="connsiteY4" fmla="*/ 246318 h 345709"/>
                  <a:gd name="connsiteX5" fmla="*/ 190140 w 239522"/>
                  <a:gd name="connsiteY5" fmla="*/ 263603 h 345709"/>
                  <a:gd name="connsiteX6" fmla="*/ 172855 w 239522"/>
                  <a:gd name="connsiteY6" fmla="*/ 254961 h 345709"/>
                  <a:gd name="connsiteX7" fmla="*/ 133963 w 239522"/>
                  <a:gd name="connsiteY7" fmla="*/ 280889 h 345709"/>
                  <a:gd name="connsiteX8" fmla="*/ 116677 w 239522"/>
                  <a:gd name="connsiteY8" fmla="*/ 345709 h 345709"/>
                  <a:gd name="connsiteX9" fmla="*/ 17286 w 239522"/>
                  <a:gd name="connsiteY9" fmla="*/ 319781 h 345709"/>
                  <a:gd name="connsiteX10" fmla="*/ 0 w 239522"/>
                  <a:gd name="connsiteY10" fmla="*/ 64821 h 34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9522" h="345709">
                    <a:moveTo>
                      <a:pt x="181498" y="0"/>
                    </a:moveTo>
                    <a:lnTo>
                      <a:pt x="239522" y="36796"/>
                    </a:lnTo>
                    <a:lnTo>
                      <a:pt x="214524" y="200596"/>
                    </a:lnTo>
                    <a:lnTo>
                      <a:pt x="202767" y="246318"/>
                    </a:lnTo>
                    <a:lnTo>
                      <a:pt x="198783" y="246318"/>
                    </a:lnTo>
                    <a:lnTo>
                      <a:pt x="190140" y="263603"/>
                    </a:lnTo>
                    <a:lnTo>
                      <a:pt x="172855" y="254961"/>
                    </a:lnTo>
                    <a:lnTo>
                      <a:pt x="133963" y="280889"/>
                    </a:lnTo>
                    <a:lnTo>
                      <a:pt x="116677" y="345709"/>
                    </a:lnTo>
                    <a:lnTo>
                      <a:pt x="17286" y="319781"/>
                    </a:lnTo>
                    <a:lnTo>
                      <a:pt x="0" y="6482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995" name="Freeform 162">
                <a:extLst>
                  <a:ext uri="{FF2B5EF4-FFF2-40B4-BE49-F238E27FC236}">
                    <a16:creationId xmlns:a16="http://schemas.microsoft.com/office/drawing/2014/main" id="{83B54AD3-936E-4834-88BA-35223B8B8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92" y="2701264"/>
                <a:ext cx="332745" cy="267925"/>
              </a:xfrm>
              <a:custGeom>
                <a:avLst/>
                <a:gdLst>
                  <a:gd name="T0" fmla="*/ 4 w 77"/>
                  <a:gd name="T1" fmla="*/ 33 h 62"/>
                  <a:gd name="T2" fmla="*/ 14 w 77"/>
                  <a:gd name="T3" fmla="*/ 34 h 62"/>
                  <a:gd name="T4" fmla="*/ 21 w 77"/>
                  <a:gd name="T5" fmla="*/ 40 h 62"/>
                  <a:gd name="T6" fmla="*/ 27 w 77"/>
                  <a:gd name="T7" fmla="*/ 52 h 62"/>
                  <a:gd name="T8" fmla="*/ 33 w 77"/>
                  <a:gd name="T9" fmla="*/ 50 h 62"/>
                  <a:gd name="T10" fmla="*/ 35 w 77"/>
                  <a:gd name="T11" fmla="*/ 56 h 62"/>
                  <a:gd name="T12" fmla="*/ 44 w 77"/>
                  <a:gd name="T13" fmla="*/ 62 h 62"/>
                  <a:gd name="T14" fmla="*/ 50 w 77"/>
                  <a:gd name="T15" fmla="*/ 56 h 62"/>
                  <a:gd name="T16" fmla="*/ 52 w 77"/>
                  <a:gd name="T17" fmla="*/ 50 h 62"/>
                  <a:gd name="T18" fmla="*/ 64 w 77"/>
                  <a:gd name="T19" fmla="*/ 46 h 62"/>
                  <a:gd name="T20" fmla="*/ 69 w 77"/>
                  <a:gd name="T21" fmla="*/ 34 h 62"/>
                  <a:gd name="T22" fmla="*/ 77 w 77"/>
                  <a:gd name="T23" fmla="*/ 21 h 62"/>
                  <a:gd name="T24" fmla="*/ 66 w 77"/>
                  <a:gd name="T25" fmla="*/ 6 h 62"/>
                  <a:gd name="T26" fmla="*/ 39 w 77"/>
                  <a:gd name="T27" fmla="*/ 0 h 62"/>
                  <a:gd name="T28" fmla="*/ 8 w 77"/>
                  <a:gd name="T29" fmla="*/ 0 h 62"/>
                  <a:gd name="T30" fmla="*/ 0 w 77"/>
                  <a:gd name="T31" fmla="*/ 8 h 62"/>
                  <a:gd name="T32" fmla="*/ 4 w 77"/>
                  <a:gd name="T33" fmla="*/ 33 h 62"/>
                  <a:gd name="T34" fmla="*/ 4 w 77"/>
                  <a:gd name="T35" fmla="*/ 33 h 62"/>
                  <a:gd name="T36" fmla="*/ 4 w 77"/>
                  <a:gd name="T37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62">
                    <a:moveTo>
                      <a:pt x="4" y="33"/>
                    </a:moveTo>
                    <a:lnTo>
                      <a:pt x="14" y="34"/>
                    </a:lnTo>
                    <a:lnTo>
                      <a:pt x="21" y="40"/>
                    </a:lnTo>
                    <a:lnTo>
                      <a:pt x="27" y="52"/>
                    </a:lnTo>
                    <a:lnTo>
                      <a:pt x="33" y="50"/>
                    </a:lnTo>
                    <a:lnTo>
                      <a:pt x="35" y="56"/>
                    </a:lnTo>
                    <a:lnTo>
                      <a:pt x="44" y="62"/>
                    </a:lnTo>
                    <a:lnTo>
                      <a:pt x="50" y="56"/>
                    </a:lnTo>
                    <a:lnTo>
                      <a:pt x="52" y="50"/>
                    </a:lnTo>
                    <a:lnTo>
                      <a:pt x="64" y="46"/>
                    </a:lnTo>
                    <a:lnTo>
                      <a:pt x="69" y="34"/>
                    </a:lnTo>
                    <a:lnTo>
                      <a:pt x="77" y="21"/>
                    </a:lnTo>
                    <a:lnTo>
                      <a:pt x="66" y="6"/>
                    </a:lnTo>
                    <a:lnTo>
                      <a:pt x="39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6" name="Freeform 163">
                <a:extLst>
                  <a:ext uri="{FF2B5EF4-FFF2-40B4-BE49-F238E27FC236}">
                    <a16:creationId xmlns:a16="http://schemas.microsoft.com/office/drawing/2014/main" id="{808260F0-9726-4945-A786-04E235751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9197" y="2731513"/>
                <a:ext cx="561778" cy="492636"/>
              </a:xfrm>
              <a:custGeom>
                <a:avLst/>
                <a:gdLst>
                  <a:gd name="T0" fmla="*/ 118 w 130"/>
                  <a:gd name="T1" fmla="*/ 97 h 114"/>
                  <a:gd name="T2" fmla="*/ 105 w 130"/>
                  <a:gd name="T3" fmla="*/ 101 h 114"/>
                  <a:gd name="T4" fmla="*/ 101 w 130"/>
                  <a:gd name="T5" fmla="*/ 110 h 114"/>
                  <a:gd name="T6" fmla="*/ 93 w 130"/>
                  <a:gd name="T7" fmla="*/ 112 h 114"/>
                  <a:gd name="T8" fmla="*/ 70 w 130"/>
                  <a:gd name="T9" fmla="*/ 105 h 114"/>
                  <a:gd name="T10" fmla="*/ 64 w 130"/>
                  <a:gd name="T11" fmla="*/ 107 h 114"/>
                  <a:gd name="T12" fmla="*/ 54 w 130"/>
                  <a:gd name="T13" fmla="*/ 103 h 114"/>
                  <a:gd name="T14" fmla="*/ 45 w 130"/>
                  <a:gd name="T15" fmla="*/ 105 h 114"/>
                  <a:gd name="T16" fmla="*/ 37 w 130"/>
                  <a:gd name="T17" fmla="*/ 99 h 114"/>
                  <a:gd name="T18" fmla="*/ 26 w 130"/>
                  <a:gd name="T19" fmla="*/ 101 h 114"/>
                  <a:gd name="T20" fmla="*/ 12 w 130"/>
                  <a:gd name="T21" fmla="*/ 114 h 114"/>
                  <a:gd name="T22" fmla="*/ 10 w 130"/>
                  <a:gd name="T23" fmla="*/ 102 h 114"/>
                  <a:gd name="T24" fmla="*/ 0 w 130"/>
                  <a:gd name="T25" fmla="*/ 91 h 114"/>
                  <a:gd name="T26" fmla="*/ 10 w 130"/>
                  <a:gd name="T27" fmla="*/ 79 h 114"/>
                  <a:gd name="T28" fmla="*/ 2 w 130"/>
                  <a:gd name="T29" fmla="*/ 63 h 114"/>
                  <a:gd name="T30" fmla="*/ 2 w 130"/>
                  <a:gd name="T31" fmla="*/ 48 h 114"/>
                  <a:gd name="T32" fmla="*/ 11 w 130"/>
                  <a:gd name="T33" fmla="*/ 54 h 114"/>
                  <a:gd name="T34" fmla="*/ 17 w 130"/>
                  <a:gd name="T35" fmla="*/ 48 h 114"/>
                  <a:gd name="T36" fmla="*/ 19 w 130"/>
                  <a:gd name="T37" fmla="*/ 42 h 114"/>
                  <a:gd name="T38" fmla="*/ 31 w 130"/>
                  <a:gd name="T39" fmla="*/ 39 h 114"/>
                  <a:gd name="T40" fmla="*/ 37 w 130"/>
                  <a:gd name="T41" fmla="*/ 27 h 114"/>
                  <a:gd name="T42" fmla="*/ 45 w 130"/>
                  <a:gd name="T43" fmla="*/ 13 h 114"/>
                  <a:gd name="T44" fmla="*/ 52 w 130"/>
                  <a:gd name="T45" fmla="*/ 13 h 114"/>
                  <a:gd name="T46" fmla="*/ 66 w 130"/>
                  <a:gd name="T47" fmla="*/ 0 h 114"/>
                  <a:gd name="T48" fmla="*/ 74 w 130"/>
                  <a:gd name="T49" fmla="*/ 0 h 114"/>
                  <a:gd name="T50" fmla="*/ 83 w 130"/>
                  <a:gd name="T51" fmla="*/ 8 h 114"/>
                  <a:gd name="T52" fmla="*/ 89 w 130"/>
                  <a:gd name="T53" fmla="*/ 6 h 114"/>
                  <a:gd name="T54" fmla="*/ 101 w 130"/>
                  <a:gd name="T55" fmla="*/ 6 h 114"/>
                  <a:gd name="T56" fmla="*/ 105 w 130"/>
                  <a:gd name="T57" fmla="*/ 15 h 114"/>
                  <a:gd name="T58" fmla="*/ 107 w 130"/>
                  <a:gd name="T59" fmla="*/ 37 h 114"/>
                  <a:gd name="T60" fmla="*/ 115 w 130"/>
                  <a:gd name="T61" fmla="*/ 50 h 114"/>
                  <a:gd name="T62" fmla="*/ 130 w 130"/>
                  <a:gd name="T63" fmla="*/ 66 h 114"/>
                  <a:gd name="T64" fmla="*/ 128 w 130"/>
                  <a:gd name="T65" fmla="*/ 76 h 114"/>
                  <a:gd name="T66" fmla="*/ 120 w 130"/>
                  <a:gd name="T67" fmla="*/ 76 h 114"/>
                  <a:gd name="T68" fmla="*/ 115 w 130"/>
                  <a:gd name="T69" fmla="*/ 72 h 114"/>
                  <a:gd name="T70" fmla="*/ 107 w 130"/>
                  <a:gd name="T71" fmla="*/ 72 h 114"/>
                  <a:gd name="T72" fmla="*/ 109 w 130"/>
                  <a:gd name="T73" fmla="*/ 81 h 114"/>
                  <a:gd name="T74" fmla="*/ 117 w 130"/>
                  <a:gd name="T75" fmla="*/ 87 h 114"/>
                  <a:gd name="T76" fmla="*/ 118 w 130"/>
                  <a:gd name="T77" fmla="*/ 97 h 114"/>
                  <a:gd name="T78" fmla="*/ 118 w 130"/>
                  <a:gd name="T79" fmla="*/ 97 h 114"/>
                  <a:gd name="T80" fmla="*/ 118 w 130"/>
                  <a:gd name="T81" fmla="*/ 9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0" h="114">
                    <a:moveTo>
                      <a:pt x="118" y="97"/>
                    </a:moveTo>
                    <a:lnTo>
                      <a:pt x="105" y="101"/>
                    </a:lnTo>
                    <a:lnTo>
                      <a:pt x="101" y="110"/>
                    </a:lnTo>
                    <a:lnTo>
                      <a:pt x="93" y="112"/>
                    </a:lnTo>
                    <a:lnTo>
                      <a:pt x="70" y="105"/>
                    </a:lnTo>
                    <a:lnTo>
                      <a:pt x="64" y="107"/>
                    </a:lnTo>
                    <a:lnTo>
                      <a:pt x="54" y="103"/>
                    </a:lnTo>
                    <a:lnTo>
                      <a:pt x="45" y="105"/>
                    </a:lnTo>
                    <a:lnTo>
                      <a:pt x="37" y="99"/>
                    </a:lnTo>
                    <a:lnTo>
                      <a:pt x="26" y="101"/>
                    </a:lnTo>
                    <a:lnTo>
                      <a:pt x="12" y="114"/>
                    </a:lnTo>
                    <a:lnTo>
                      <a:pt x="10" y="102"/>
                    </a:lnTo>
                    <a:lnTo>
                      <a:pt x="0" y="91"/>
                    </a:lnTo>
                    <a:lnTo>
                      <a:pt x="10" y="79"/>
                    </a:lnTo>
                    <a:lnTo>
                      <a:pt x="2" y="63"/>
                    </a:lnTo>
                    <a:lnTo>
                      <a:pt x="2" y="48"/>
                    </a:lnTo>
                    <a:lnTo>
                      <a:pt x="11" y="54"/>
                    </a:lnTo>
                    <a:lnTo>
                      <a:pt x="17" y="48"/>
                    </a:lnTo>
                    <a:lnTo>
                      <a:pt x="19" y="42"/>
                    </a:lnTo>
                    <a:lnTo>
                      <a:pt x="31" y="39"/>
                    </a:lnTo>
                    <a:lnTo>
                      <a:pt x="37" y="27"/>
                    </a:lnTo>
                    <a:lnTo>
                      <a:pt x="45" y="13"/>
                    </a:lnTo>
                    <a:lnTo>
                      <a:pt x="52" y="1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3" y="8"/>
                    </a:lnTo>
                    <a:lnTo>
                      <a:pt x="89" y="6"/>
                    </a:lnTo>
                    <a:lnTo>
                      <a:pt x="101" y="6"/>
                    </a:lnTo>
                    <a:lnTo>
                      <a:pt x="105" y="15"/>
                    </a:lnTo>
                    <a:lnTo>
                      <a:pt x="107" y="37"/>
                    </a:lnTo>
                    <a:lnTo>
                      <a:pt x="115" y="50"/>
                    </a:lnTo>
                    <a:lnTo>
                      <a:pt x="130" y="66"/>
                    </a:lnTo>
                    <a:lnTo>
                      <a:pt x="128" y="76"/>
                    </a:lnTo>
                    <a:lnTo>
                      <a:pt x="120" y="76"/>
                    </a:lnTo>
                    <a:lnTo>
                      <a:pt x="115" y="72"/>
                    </a:lnTo>
                    <a:lnTo>
                      <a:pt x="107" y="72"/>
                    </a:lnTo>
                    <a:lnTo>
                      <a:pt x="109" y="81"/>
                    </a:lnTo>
                    <a:lnTo>
                      <a:pt x="117" y="87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8" y="97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7" name="Freeform 164">
                <a:extLst>
                  <a:ext uri="{FF2B5EF4-FFF2-40B4-BE49-F238E27FC236}">
                    <a16:creationId xmlns:a16="http://schemas.microsoft.com/office/drawing/2014/main" id="{27C8CDFC-E336-47A0-844A-749B4D788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4534" y="3578501"/>
                <a:ext cx="285211" cy="177175"/>
              </a:xfrm>
              <a:custGeom>
                <a:avLst/>
                <a:gdLst>
                  <a:gd name="T0" fmla="*/ 12 w 66"/>
                  <a:gd name="T1" fmla="*/ 41 h 41"/>
                  <a:gd name="T2" fmla="*/ 15 w 66"/>
                  <a:gd name="T3" fmla="*/ 33 h 41"/>
                  <a:gd name="T4" fmla="*/ 7 w 66"/>
                  <a:gd name="T5" fmla="*/ 33 h 41"/>
                  <a:gd name="T6" fmla="*/ 3 w 66"/>
                  <a:gd name="T7" fmla="*/ 37 h 41"/>
                  <a:gd name="T8" fmla="*/ 0 w 66"/>
                  <a:gd name="T9" fmla="*/ 33 h 41"/>
                  <a:gd name="T10" fmla="*/ 5 w 66"/>
                  <a:gd name="T11" fmla="*/ 26 h 41"/>
                  <a:gd name="T12" fmla="*/ 8 w 66"/>
                  <a:gd name="T13" fmla="*/ 20 h 41"/>
                  <a:gd name="T14" fmla="*/ 14 w 66"/>
                  <a:gd name="T15" fmla="*/ 18 h 41"/>
                  <a:gd name="T16" fmla="*/ 14 w 66"/>
                  <a:gd name="T17" fmla="*/ 12 h 41"/>
                  <a:gd name="T18" fmla="*/ 17 w 66"/>
                  <a:gd name="T19" fmla="*/ 4 h 41"/>
                  <a:gd name="T20" fmla="*/ 24 w 66"/>
                  <a:gd name="T21" fmla="*/ 7 h 41"/>
                  <a:gd name="T22" fmla="*/ 31 w 66"/>
                  <a:gd name="T23" fmla="*/ 2 h 41"/>
                  <a:gd name="T24" fmla="*/ 40 w 66"/>
                  <a:gd name="T25" fmla="*/ 0 h 41"/>
                  <a:gd name="T26" fmla="*/ 50 w 66"/>
                  <a:gd name="T27" fmla="*/ 8 h 41"/>
                  <a:gd name="T28" fmla="*/ 58 w 66"/>
                  <a:gd name="T29" fmla="*/ 10 h 41"/>
                  <a:gd name="T30" fmla="*/ 54 w 66"/>
                  <a:gd name="T31" fmla="*/ 14 h 41"/>
                  <a:gd name="T32" fmla="*/ 54 w 66"/>
                  <a:gd name="T33" fmla="*/ 14 h 41"/>
                  <a:gd name="T34" fmla="*/ 56 w 66"/>
                  <a:gd name="T35" fmla="*/ 21 h 41"/>
                  <a:gd name="T36" fmla="*/ 66 w 66"/>
                  <a:gd name="T37" fmla="*/ 22 h 41"/>
                  <a:gd name="T38" fmla="*/ 60 w 66"/>
                  <a:gd name="T39" fmla="*/ 31 h 41"/>
                  <a:gd name="T40" fmla="*/ 44 w 66"/>
                  <a:gd name="T41" fmla="*/ 29 h 41"/>
                  <a:gd name="T42" fmla="*/ 38 w 66"/>
                  <a:gd name="T43" fmla="*/ 26 h 41"/>
                  <a:gd name="T44" fmla="*/ 33 w 66"/>
                  <a:gd name="T45" fmla="*/ 28 h 41"/>
                  <a:gd name="T46" fmla="*/ 31 w 66"/>
                  <a:gd name="T47" fmla="*/ 39 h 41"/>
                  <a:gd name="T48" fmla="*/ 27 w 66"/>
                  <a:gd name="T49" fmla="*/ 41 h 41"/>
                  <a:gd name="T50" fmla="*/ 19 w 66"/>
                  <a:gd name="T51" fmla="*/ 41 h 41"/>
                  <a:gd name="T52" fmla="*/ 12 w 66"/>
                  <a:gd name="T53" fmla="*/ 41 h 41"/>
                  <a:gd name="T54" fmla="*/ 12 w 66"/>
                  <a:gd name="T55" fmla="*/ 41 h 41"/>
                  <a:gd name="T56" fmla="*/ 12 w 66"/>
                  <a:gd name="T5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6" h="41">
                    <a:moveTo>
                      <a:pt x="12" y="41"/>
                    </a:moveTo>
                    <a:lnTo>
                      <a:pt x="15" y="33"/>
                    </a:lnTo>
                    <a:lnTo>
                      <a:pt x="7" y="33"/>
                    </a:lnTo>
                    <a:lnTo>
                      <a:pt x="3" y="37"/>
                    </a:lnTo>
                    <a:lnTo>
                      <a:pt x="0" y="33"/>
                    </a:lnTo>
                    <a:lnTo>
                      <a:pt x="5" y="26"/>
                    </a:lnTo>
                    <a:lnTo>
                      <a:pt x="8" y="20"/>
                    </a:lnTo>
                    <a:lnTo>
                      <a:pt x="14" y="18"/>
                    </a:lnTo>
                    <a:lnTo>
                      <a:pt x="14" y="12"/>
                    </a:lnTo>
                    <a:lnTo>
                      <a:pt x="17" y="4"/>
                    </a:lnTo>
                    <a:lnTo>
                      <a:pt x="24" y="7"/>
                    </a:lnTo>
                    <a:lnTo>
                      <a:pt x="31" y="2"/>
                    </a:lnTo>
                    <a:lnTo>
                      <a:pt x="40" y="0"/>
                    </a:lnTo>
                    <a:lnTo>
                      <a:pt x="50" y="8"/>
                    </a:lnTo>
                    <a:lnTo>
                      <a:pt x="58" y="10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6" y="21"/>
                    </a:lnTo>
                    <a:lnTo>
                      <a:pt x="66" y="22"/>
                    </a:lnTo>
                    <a:lnTo>
                      <a:pt x="60" y="31"/>
                    </a:lnTo>
                    <a:lnTo>
                      <a:pt x="44" y="29"/>
                    </a:lnTo>
                    <a:lnTo>
                      <a:pt x="38" y="26"/>
                    </a:lnTo>
                    <a:lnTo>
                      <a:pt x="33" y="28"/>
                    </a:lnTo>
                    <a:lnTo>
                      <a:pt x="31" y="39"/>
                    </a:lnTo>
                    <a:lnTo>
                      <a:pt x="27" y="41"/>
                    </a:lnTo>
                    <a:lnTo>
                      <a:pt x="19" y="41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2" y="4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8" name="Freeform 165">
                <a:extLst>
                  <a:ext uri="{FF2B5EF4-FFF2-40B4-BE49-F238E27FC236}">
                    <a16:creationId xmlns:a16="http://schemas.microsoft.com/office/drawing/2014/main" id="{AE628C7C-CDE6-48F8-A07F-B38D135AC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9324" y="4001996"/>
                <a:ext cx="30250" cy="25928"/>
              </a:xfrm>
              <a:custGeom>
                <a:avLst/>
                <a:gdLst>
                  <a:gd name="T0" fmla="*/ 0 w 7"/>
                  <a:gd name="T1" fmla="*/ 2 h 6"/>
                  <a:gd name="T2" fmla="*/ 4 w 7"/>
                  <a:gd name="T3" fmla="*/ 0 h 6"/>
                  <a:gd name="T4" fmla="*/ 7 w 7"/>
                  <a:gd name="T5" fmla="*/ 2 h 6"/>
                  <a:gd name="T6" fmla="*/ 4 w 7"/>
                  <a:gd name="T7" fmla="*/ 6 h 6"/>
                  <a:gd name="T8" fmla="*/ 0 w 7"/>
                  <a:gd name="T9" fmla="*/ 4 h 6"/>
                  <a:gd name="T10" fmla="*/ 0 w 7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0" y="2"/>
                    </a:moveTo>
                    <a:lnTo>
                      <a:pt x="4" y="0"/>
                    </a:lnTo>
                    <a:lnTo>
                      <a:pt x="7" y="2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9" name="Freeform 166">
                <a:extLst>
                  <a:ext uri="{FF2B5EF4-FFF2-40B4-BE49-F238E27FC236}">
                    <a16:creationId xmlns:a16="http://schemas.microsoft.com/office/drawing/2014/main" id="{69B410C4-BFD6-4C30-AE4B-84660D9EE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902" y="2463589"/>
                <a:ext cx="479672" cy="916130"/>
              </a:xfrm>
              <a:custGeom>
                <a:avLst/>
                <a:gdLst>
                  <a:gd name="T0" fmla="*/ 39 w 111"/>
                  <a:gd name="T1" fmla="*/ 2 h 212"/>
                  <a:gd name="T2" fmla="*/ 15 w 111"/>
                  <a:gd name="T3" fmla="*/ 8 h 212"/>
                  <a:gd name="T4" fmla="*/ 6 w 111"/>
                  <a:gd name="T5" fmla="*/ 25 h 212"/>
                  <a:gd name="T6" fmla="*/ 8 w 111"/>
                  <a:gd name="T7" fmla="*/ 35 h 212"/>
                  <a:gd name="T8" fmla="*/ 2 w 111"/>
                  <a:gd name="T9" fmla="*/ 48 h 212"/>
                  <a:gd name="T10" fmla="*/ 0 w 111"/>
                  <a:gd name="T11" fmla="*/ 62 h 212"/>
                  <a:gd name="T12" fmla="*/ 6 w 111"/>
                  <a:gd name="T13" fmla="*/ 62 h 212"/>
                  <a:gd name="T14" fmla="*/ 12 w 111"/>
                  <a:gd name="T15" fmla="*/ 52 h 212"/>
                  <a:gd name="T16" fmla="*/ 12 w 111"/>
                  <a:gd name="T17" fmla="*/ 58 h 212"/>
                  <a:gd name="T18" fmla="*/ 6 w 111"/>
                  <a:gd name="T19" fmla="*/ 71 h 212"/>
                  <a:gd name="T20" fmla="*/ 8 w 111"/>
                  <a:gd name="T21" fmla="*/ 85 h 212"/>
                  <a:gd name="T22" fmla="*/ 12 w 111"/>
                  <a:gd name="T23" fmla="*/ 75 h 212"/>
                  <a:gd name="T24" fmla="*/ 19 w 111"/>
                  <a:gd name="T25" fmla="*/ 75 h 212"/>
                  <a:gd name="T26" fmla="*/ 21 w 111"/>
                  <a:gd name="T27" fmla="*/ 85 h 212"/>
                  <a:gd name="T28" fmla="*/ 15 w 111"/>
                  <a:gd name="T29" fmla="*/ 93 h 212"/>
                  <a:gd name="T30" fmla="*/ 17 w 111"/>
                  <a:gd name="T31" fmla="*/ 102 h 212"/>
                  <a:gd name="T32" fmla="*/ 41 w 111"/>
                  <a:gd name="T33" fmla="*/ 99 h 212"/>
                  <a:gd name="T34" fmla="*/ 41 w 111"/>
                  <a:gd name="T35" fmla="*/ 116 h 212"/>
                  <a:gd name="T36" fmla="*/ 47 w 111"/>
                  <a:gd name="T37" fmla="*/ 122 h 212"/>
                  <a:gd name="T38" fmla="*/ 45 w 111"/>
                  <a:gd name="T39" fmla="*/ 133 h 212"/>
                  <a:gd name="T40" fmla="*/ 27 w 111"/>
                  <a:gd name="T41" fmla="*/ 139 h 212"/>
                  <a:gd name="T42" fmla="*/ 29 w 111"/>
                  <a:gd name="T43" fmla="*/ 147 h 212"/>
                  <a:gd name="T44" fmla="*/ 21 w 111"/>
                  <a:gd name="T45" fmla="*/ 166 h 212"/>
                  <a:gd name="T46" fmla="*/ 13 w 111"/>
                  <a:gd name="T47" fmla="*/ 172 h 212"/>
                  <a:gd name="T48" fmla="*/ 31 w 111"/>
                  <a:gd name="T49" fmla="*/ 176 h 212"/>
                  <a:gd name="T50" fmla="*/ 43 w 111"/>
                  <a:gd name="T51" fmla="*/ 182 h 212"/>
                  <a:gd name="T52" fmla="*/ 48 w 111"/>
                  <a:gd name="T53" fmla="*/ 180 h 212"/>
                  <a:gd name="T54" fmla="*/ 39 w 111"/>
                  <a:gd name="T55" fmla="*/ 185 h 212"/>
                  <a:gd name="T56" fmla="*/ 29 w 111"/>
                  <a:gd name="T57" fmla="*/ 193 h 212"/>
                  <a:gd name="T58" fmla="*/ 21 w 111"/>
                  <a:gd name="T59" fmla="*/ 203 h 212"/>
                  <a:gd name="T60" fmla="*/ 13 w 111"/>
                  <a:gd name="T61" fmla="*/ 212 h 212"/>
                  <a:gd name="T62" fmla="*/ 23 w 111"/>
                  <a:gd name="T63" fmla="*/ 207 h 212"/>
                  <a:gd name="T64" fmla="*/ 41 w 111"/>
                  <a:gd name="T65" fmla="*/ 201 h 212"/>
                  <a:gd name="T66" fmla="*/ 54 w 111"/>
                  <a:gd name="T67" fmla="*/ 199 h 212"/>
                  <a:gd name="T68" fmla="*/ 81 w 111"/>
                  <a:gd name="T69" fmla="*/ 195 h 212"/>
                  <a:gd name="T70" fmla="*/ 107 w 111"/>
                  <a:gd name="T71" fmla="*/ 187 h 212"/>
                  <a:gd name="T72" fmla="*/ 99 w 111"/>
                  <a:gd name="T73" fmla="*/ 182 h 212"/>
                  <a:gd name="T74" fmla="*/ 93 w 111"/>
                  <a:gd name="T75" fmla="*/ 180 h 212"/>
                  <a:gd name="T76" fmla="*/ 107 w 111"/>
                  <a:gd name="T77" fmla="*/ 170 h 212"/>
                  <a:gd name="T78" fmla="*/ 109 w 111"/>
                  <a:gd name="T79" fmla="*/ 149 h 212"/>
                  <a:gd name="T80" fmla="*/ 91 w 111"/>
                  <a:gd name="T81" fmla="*/ 145 h 212"/>
                  <a:gd name="T82" fmla="*/ 85 w 111"/>
                  <a:gd name="T83" fmla="*/ 118 h 212"/>
                  <a:gd name="T84" fmla="*/ 70 w 111"/>
                  <a:gd name="T85" fmla="*/ 102 h 212"/>
                  <a:gd name="T86" fmla="*/ 62 w 111"/>
                  <a:gd name="T87" fmla="*/ 71 h 212"/>
                  <a:gd name="T88" fmla="*/ 47 w 111"/>
                  <a:gd name="T89" fmla="*/ 71 h 212"/>
                  <a:gd name="T90" fmla="*/ 50 w 111"/>
                  <a:gd name="T91" fmla="*/ 64 h 212"/>
                  <a:gd name="T92" fmla="*/ 62 w 111"/>
                  <a:gd name="T93" fmla="*/ 31 h 212"/>
                  <a:gd name="T94" fmla="*/ 47 w 111"/>
                  <a:gd name="T95" fmla="*/ 23 h 212"/>
                  <a:gd name="T96" fmla="*/ 35 w 111"/>
                  <a:gd name="T97" fmla="*/ 14 h 212"/>
                  <a:gd name="T98" fmla="*/ 45 w 111"/>
                  <a:gd name="T99" fmla="*/ 0 h 212"/>
                  <a:gd name="T100" fmla="*/ 45 w 111"/>
                  <a:gd name="T10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1" h="212">
                    <a:moveTo>
                      <a:pt x="45" y="0"/>
                    </a:moveTo>
                    <a:lnTo>
                      <a:pt x="39" y="2"/>
                    </a:lnTo>
                    <a:lnTo>
                      <a:pt x="19" y="2"/>
                    </a:lnTo>
                    <a:lnTo>
                      <a:pt x="15" y="8"/>
                    </a:lnTo>
                    <a:lnTo>
                      <a:pt x="12" y="18"/>
                    </a:lnTo>
                    <a:lnTo>
                      <a:pt x="6" y="25"/>
                    </a:lnTo>
                    <a:lnTo>
                      <a:pt x="6" y="31"/>
                    </a:lnTo>
                    <a:lnTo>
                      <a:pt x="8" y="35"/>
                    </a:lnTo>
                    <a:lnTo>
                      <a:pt x="8" y="43"/>
                    </a:lnTo>
                    <a:lnTo>
                      <a:pt x="2" y="48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2" y="66"/>
                    </a:lnTo>
                    <a:lnTo>
                      <a:pt x="6" y="62"/>
                    </a:lnTo>
                    <a:lnTo>
                      <a:pt x="6" y="56"/>
                    </a:lnTo>
                    <a:lnTo>
                      <a:pt x="12" y="52"/>
                    </a:lnTo>
                    <a:lnTo>
                      <a:pt x="12" y="54"/>
                    </a:lnTo>
                    <a:lnTo>
                      <a:pt x="12" y="58"/>
                    </a:lnTo>
                    <a:lnTo>
                      <a:pt x="8" y="66"/>
                    </a:lnTo>
                    <a:lnTo>
                      <a:pt x="6" y="71"/>
                    </a:lnTo>
                    <a:lnTo>
                      <a:pt x="6" y="81"/>
                    </a:lnTo>
                    <a:lnTo>
                      <a:pt x="8" y="85"/>
                    </a:lnTo>
                    <a:lnTo>
                      <a:pt x="12" y="81"/>
                    </a:lnTo>
                    <a:lnTo>
                      <a:pt x="12" y="75"/>
                    </a:lnTo>
                    <a:lnTo>
                      <a:pt x="17" y="71"/>
                    </a:lnTo>
                    <a:lnTo>
                      <a:pt x="19" y="75"/>
                    </a:lnTo>
                    <a:lnTo>
                      <a:pt x="19" y="79"/>
                    </a:lnTo>
                    <a:lnTo>
                      <a:pt x="21" y="85"/>
                    </a:lnTo>
                    <a:lnTo>
                      <a:pt x="21" y="89"/>
                    </a:lnTo>
                    <a:lnTo>
                      <a:pt x="15" y="93"/>
                    </a:lnTo>
                    <a:lnTo>
                      <a:pt x="15" y="101"/>
                    </a:lnTo>
                    <a:lnTo>
                      <a:pt x="17" y="102"/>
                    </a:lnTo>
                    <a:lnTo>
                      <a:pt x="33" y="102"/>
                    </a:lnTo>
                    <a:lnTo>
                      <a:pt x="41" y="99"/>
                    </a:lnTo>
                    <a:lnTo>
                      <a:pt x="39" y="108"/>
                    </a:lnTo>
                    <a:lnTo>
                      <a:pt x="41" y="116"/>
                    </a:lnTo>
                    <a:lnTo>
                      <a:pt x="45" y="120"/>
                    </a:lnTo>
                    <a:lnTo>
                      <a:pt x="47" y="122"/>
                    </a:lnTo>
                    <a:lnTo>
                      <a:pt x="48" y="129"/>
                    </a:lnTo>
                    <a:lnTo>
                      <a:pt x="45" y="133"/>
                    </a:lnTo>
                    <a:lnTo>
                      <a:pt x="37" y="137"/>
                    </a:lnTo>
                    <a:lnTo>
                      <a:pt x="27" y="139"/>
                    </a:lnTo>
                    <a:lnTo>
                      <a:pt x="25" y="147"/>
                    </a:lnTo>
                    <a:lnTo>
                      <a:pt x="29" y="147"/>
                    </a:lnTo>
                    <a:lnTo>
                      <a:pt x="27" y="164"/>
                    </a:lnTo>
                    <a:lnTo>
                      <a:pt x="21" y="166"/>
                    </a:lnTo>
                    <a:lnTo>
                      <a:pt x="15" y="168"/>
                    </a:lnTo>
                    <a:lnTo>
                      <a:pt x="13" y="172"/>
                    </a:lnTo>
                    <a:lnTo>
                      <a:pt x="15" y="176"/>
                    </a:lnTo>
                    <a:lnTo>
                      <a:pt x="31" y="176"/>
                    </a:lnTo>
                    <a:lnTo>
                      <a:pt x="37" y="180"/>
                    </a:lnTo>
                    <a:lnTo>
                      <a:pt x="43" y="182"/>
                    </a:lnTo>
                    <a:lnTo>
                      <a:pt x="45" y="180"/>
                    </a:lnTo>
                    <a:lnTo>
                      <a:pt x="48" y="180"/>
                    </a:lnTo>
                    <a:lnTo>
                      <a:pt x="47" y="184"/>
                    </a:lnTo>
                    <a:lnTo>
                      <a:pt x="39" y="185"/>
                    </a:lnTo>
                    <a:lnTo>
                      <a:pt x="31" y="187"/>
                    </a:lnTo>
                    <a:lnTo>
                      <a:pt x="29" y="193"/>
                    </a:lnTo>
                    <a:lnTo>
                      <a:pt x="23" y="195"/>
                    </a:lnTo>
                    <a:lnTo>
                      <a:pt x="21" y="203"/>
                    </a:lnTo>
                    <a:lnTo>
                      <a:pt x="13" y="209"/>
                    </a:lnTo>
                    <a:lnTo>
                      <a:pt x="13" y="212"/>
                    </a:lnTo>
                    <a:lnTo>
                      <a:pt x="19" y="212"/>
                    </a:lnTo>
                    <a:lnTo>
                      <a:pt x="23" y="207"/>
                    </a:lnTo>
                    <a:lnTo>
                      <a:pt x="41" y="205"/>
                    </a:lnTo>
                    <a:lnTo>
                      <a:pt x="41" y="201"/>
                    </a:lnTo>
                    <a:lnTo>
                      <a:pt x="52" y="197"/>
                    </a:lnTo>
                    <a:lnTo>
                      <a:pt x="54" y="199"/>
                    </a:lnTo>
                    <a:lnTo>
                      <a:pt x="76" y="193"/>
                    </a:lnTo>
                    <a:lnTo>
                      <a:pt x="81" y="195"/>
                    </a:lnTo>
                    <a:lnTo>
                      <a:pt x="93" y="195"/>
                    </a:lnTo>
                    <a:lnTo>
                      <a:pt x="107" y="187"/>
                    </a:lnTo>
                    <a:lnTo>
                      <a:pt x="107" y="182"/>
                    </a:lnTo>
                    <a:lnTo>
                      <a:pt x="99" y="182"/>
                    </a:lnTo>
                    <a:lnTo>
                      <a:pt x="91" y="182"/>
                    </a:lnTo>
                    <a:lnTo>
                      <a:pt x="93" y="180"/>
                    </a:lnTo>
                    <a:lnTo>
                      <a:pt x="99" y="178"/>
                    </a:lnTo>
                    <a:lnTo>
                      <a:pt x="107" y="170"/>
                    </a:lnTo>
                    <a:lnTo>
                      <a:pt x="111" y="162"/>
                    </a:lnTo>
                    <a:lnTo>
                      <a:pt x="109" y="149"/>
                    </a:lnTo>
                    <a:lnTo>
                      <a:pt x="95" y="149"/>
                    </a:lnTo>
                    <a:lnTo>
                      <a:pt x="91" y="145"/>
                    </a:lnTo>
                    <a:lnTo>
                      <a:pt x="89" y="122"/>
                    </a:lnTo>
                    <a:lnTo>
                      <a:pt x="85" y="118"/>
                    </a:lnTo>
                    <a:lnTo>
                      <a:pt x="76" y="104"/>
                    </a:lnTo>
                    <a:lnTo>
                      <a:pt x="70" y="102"/>
                    </a:lnTo>
                    <a:lnTo>
                      <a:pt x="68" y="85"/>
                    </a:lnTo>
                    <a:lnTo>
                      <a:pt x="62" y="71"/>
                    </a:lnTo>
                    <a:lnTo>
                      <a:pt x="54" y="70"/>
                    </a:lnTo>
                    <a:lnTo>
                      <a:pt x="47" y="71"/>
                    </a:lnTo>
                    <a:lnTo>
                      <a:pt x="45" y="68"/>
                    </a:lnTo>
                    <a:lnTo>
                      <a:pt x="50" y="64"/>
                    </a:lnTo>
                    <a:lnTo>
                      <a:pt x="50" y="52"/>
                    </a:lnTo>
                    <a:lnTo>
                      <a:pt x="62" y="31"/>
                    </a:lnTo>
                    <a:lnTo>
                      <a:pt x="60" y="23"/>
                    </a:lnTo>
                    <a:lnTo>
                      <a:pt x="47" y="23"/>
                    </a:lnTo>
                    <a:lnTo>
                      <a:pt x="33" y="23"/>
                    </a:lnTo>
                    <a:lnTo>
                      <a:pt x="35" y="14"/>
                    </a:lnTo>
                    <a:lnTo>
                      <a:pt x="45" y="6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0" name="Freeform 167">
                <a:extLst>
                  <a:ext uri="{FF2B5EF4-FFF2-40B4-BE49-F238E27FC236}">
                    <a16:creationId xmlns:a16="http://schemas.microsoft.com/office/drawing/2014/main" id="{BC571B7D-8A76-44B6-A62C-FD56CB234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9293" y="2956224"/>
                <a:ext cx="25928" cy="38892"/>
              </a:xfrm>
              <a:custGeom>
                <a:avLst/>
                <a:gdLst>
                  <a:gd name="T0" fmla="*/ 4 w 6"/>
                  <a:gd name="T1" fmla="*/ 9 h 9"/>
                  <a:gd name="T2" fmla="*/ 0 w 6"/>
                  <a:gd name="T3" fmla="*/ 6 h 9"/>
                  <a:gd name="T4" fmla="*/ 0 w 6"/>
                  <a:gd name="T5" fmla="*/ 2 h 9"/>
                  <a:gd name="T6" fmla="*/ 6 w 6"/>
                  <a:gd name="T7" fmla="*/ 0 h 9"/>
                  <a:gd name="T8" fmla="*/ 6 w 6"/>
                  <a:gd name="T9" fmla="*/ 4 h 9"/>
                  <a:gd name="T10" fmla="*/ 4 w 6"/>
                  <a:gd name="T11" fmla="*/ 9 h 9"/>
                  <a:gd name="T12" fmla="*/ 4 w 6"/>
                  <a:gd name="T13" fmla="*/ 9 h 9"/>
                  <a:gd name="T14" fmla="*/ 4 w 6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1" name="Freeform 168">
                <a:extLst>
                  <a:ext uri="{FF2B5EF4-FFF2-40B4-BE49-F238E27FC236}">
                    <a16:creationId xmlns:a16="http://schemas.microsoft.com/office/drawing/2014/main" id="{0DBA1C24-8680-47A6-9EBF-80F7090CA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1258" y="2779049"/>
                <a:ext cx="17286" cy="30250"/>
              </a:xfrm>
              <a:custGeom>
                <a:avLst/>
                <a:gdLst>
                  <a:gd name="T0" fmla="*/ 0 w 4"/>
                  <a:gd name="T1" fmla="*/ 0 h 7"/>
                  <a:gd name="T2" fmla="*/ 4 w 4"/>
                  <a:gd name="T3" fmla="*/ 0 h 7"/>
                  <a:gd name="T4" fmla="*/ 4 w 4"/>
                  <a:gd name="T5" fmla="*/ 7 h 7"/>
                  <a:gd name="T6" fmla="*/ 0 w 4"/>
                  <a:gd name="T7" fmla="*/ 7 h 7"/>
                  <a:gd name="T8" fmla="*/ 0 w 4"/>
                  <a:gd name="T9" fmla="*/ 0 h 7"/>
                  <a:gd name="T10" fmla="*/ 0 w 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4" y="0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2" name="Freeform 169">
                <a:extLst>
                  <a:ext uri="{FF2B5EF4-FFF2-40B4-BE49-F238E27FC236}">
                    <a16:creationId xmlns:a16="http://schemas.microsoft.com/office/drawing/2014/main" id="{B7AAE8C0-A2DF-4666-B09A-5C08AEF13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8294" y="2571624"/>
                <a:ext cx="30250" cy="38892"/>
              </a:xfrm>
              <a:custGeom>
                <a:avLst/>
                <a:gdLst>
                  <a:gd name="T0" fmla="*/ 7 w 7"/>
                  <a:gd name="T1" fmla="*/ 0 h 9"/>
                  <a:gd name="T2" fmla="*/ 5 w 7"/>
                  <a:gd name="T3" fmla="*/ 9 h 9"/>
                  <a:gd name="T4" fmla="*/ 0 w 7"/>
                  <a:gd name="T5" fmla="*/ 9 h 9"/>
                  <a:gd name="T6" fmla="*/ 2 w 7"/>
                  <a:gd name="T7" fmla="*/ 2 h 9"/>
                  <a:gd name="T8" fmla="*/ 3 w 7"/>
                  <a:gd name="T9" fmla="*/ 0 h 9"/>
                  <a:gd name="T10" fmla="*/ 7 w 7"/>
                  <a:gd name="T11" fmla="*/ 0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5" y="9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3" name="Freeform 170">
                <a:extLst>
                  <a:ext uri="{FF2B5EF4-FFF2-40B4-BE49-F238E27FC236}">
                    <a16:creationId xmlns:a16="http://schemas.microsoft.com/office/drawing/2014/main" id="{E6792C57-9E3B-45A1-9905-3693F8760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8044" y="2480874"/>
                <a:ext cx="43214" cy="69142"/>
              </a:xfrm>
              <a:custGeom>
                <a:avLst/>
                <a:gdLst>
                  <a:gd name="T0" fmla="*/ 10 w 10"/>
                  <a:gd name="T1" fmla="*/ 0 h 16"/>
                  <a:gd name="T2" fmla="*/ 10 w 10"/>
                  <a:gd name="T3" fmla="*/ 8 h 16"/>
                  <a:gd name="T4" fmla="*/ 6 w 10"/>
                  <a:gd name="T5" fmla="*/ 12 h 16"/>
                  <a:gd name="T6" fmla="*/ 0 w 10"/>
                  <a:gd name="T7" fmla="*/ 16 h 16"/>
                  <a:gd name="T8" fmla="*/ 0 w 10"/>
                  <a:gd name="T9" fmla="*/ 10 h 16"/>
                  <a:gd name="T10" fmla="*/ 6 w 10"/>
                  <a:gd name="T11" fmla="*/ 4 h 16"/>
                  <a:gd name="T12" fmla="*/ 10 w 10"/>
                  <a:gd name="T13" fmla="*/ 0 h 16"/>
                  <a:gd name="T14" fmla="*/ 10 w 10"/>
                  <a:gd name="T15" fmla="*/ 0 h 16"/>
                  <a:gd name="T16" fmla="*/ 10 w 10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6">
                    <a:moveTo>
                      <a:pt x="10" y="0"/>
                    </a:moveTo>
                    <a:lnTo>
                      <a:pt x="10" y="8"/>
                    </a:lnTo>
                    <a:lnTo>
                      <a:pt x="6" y="1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6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4" name="Freeform 171">
                <a:extLst>
                  <a:ext uri="{FF2B5EF4-FFF2-40B4-BE49-F238E27FC236}">
                    <a16:creationId xmlns:a16="http://schemas.microsoft.com/office/drawing/2014/main" id="{691F6854-0591-4B6C-AF63-5B4445DDA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1040" y="3310577"/>
                <a:ext cx="21606" cy="12964"/>
              </a:xfrm>
              <a:custGeom>
                <a:avLst/>
                <a:gdLst>
                  <a:gd name="T0" fmla="*/ 0 w 5"/>
                  <a:gd name="T1" fmla="*/ 1 h 3"/>
                  <a:gd name="T2" fmla="*/ 3 w 5"/>
                  <a:gd name="T3" fmla="*/ 0 h 3"/>
                  <a:gd name="T4" fmla="*/ 5 w 5"/>
                  <a:gd name="T5" fmla="*/ 1 h 3"/>
                  <a:gd name="T6" fmla="*/ 1 w 5"/>
                  <a:gd name="T7" fmla="*/ 3 h 3"/>
                  <a:gd name="T8" fmla="*/ 0 w 5"/>
                  <a:gd name="T9" fmla="*/ 1 h 3"/>
                  <a:gd name="T10" fmla="*/ 0 w 5"/>
                  <a:gd name="T11" fmla="*/ 1 h 3"/>
                  <a:gd name="T12" fmla="*/ 0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3" y="0"/>
                    </a:lnTo>
                    <a:lnTo>
                      <a:pt x="5" y="1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5" name="Freeform 172">
                <a:extLst>
                  <a:ext uri="{FF2B5EF4-FFF2-40B4-BE49-F238E27FC236}">
                    <a16:creationId xmlns:a16="http://schemas.microsoft.com/office/drawing/2014/main" id="{A38416E2-B902-4EAB-8765-7AB2C0C15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3224" y="2848191"/>
                <a:ext cx="164211" cy="133962"/>
              </a:xfrm>
              <a:custGeom>
                <a:avLst/>
                <a:gdLst>
                  <a:gd name="T0" fmla="*/ 7 w 38"/>
                  <a:gd name="T1" fmla="*/ 0 h 31"/>
                  <a:gd name="T2" fmla="*/ 7 w 38"/>
                  <a:gd name="T3" fmla="*/ 10 h 31"/>
                  <a:gd name="T4" fmla="*/ 0 w 38"/>
                  <a:gd name="T5" fmla="*/ 19 h 31"/>
                  <a:gd name="T6" fmla="*/ 0 w 38"/>
                  <a:gd name="T7" fmla="*/ 23 h 31"/>
                  <a:gd name="T8" fmla="*/ 6 w 38"/>
                  <a:gd name="T9" fmla="*/ 29 h 31"/>
                  <a:gd name="T10" fmla="*/ 13 w 38"/>
                  <a:gd name="T11" fmla="*/ 25 h 31"/>
                  <a:gd name="T12" fmla="*/ 21 w 38"/>
                  <a:gd name="T13" fmla="*/ 27 h 31"/>
                  <a:gd name="T14" fmla="*/ 26 w 38"/>
                  <a:gd name="T15" fmla="*/ 31 h 31"/>
                  <a:gd name="T16" fmla="*/ 34 w 38"/>
                  <a:gd name="T17" fmla="*/ 25 h 31"/>
                  <a:gd name="T18" fmla="*/ 38 w 38"/>
                  <a:gd name="T19" fmla="*/ 15 h 31"/>
                  <a:gd name="T20" fmla="*/ 34 w 38"/>
                  <a:gd name="T21" fmla="*/ 13 h 31"/>
                  <a:gd name="T22" fmla="*/ 26 w 38"/>
                  <a:gd name="T23" fmla="*/ 2 h 31"/>
                  <a:gd name="T24" fmla="*/ 17 w 38"/>
                  <a:gd name="T25" fmla="*/ 2 h 31"/>
                  <a:gd name="T26" fmla="*/ 15 w 38"/>
                  <a:gd name="T27" fmla="*/ 0 h 31"/>
                  <a:gd name="T28" fmla="*/ 7 w 38"/>
                  <a:gd name="T29" fmla="*/ 0 h 31"/>
                  <a:gd name="T30" fmla="*/ 7 w 38"/>
                  <a:gd name="T31" fmla="*/ 0 h 31"/>
                  <a:gd name="T32" fmla="*/ 7 w 38"/>
                  <a:gd name="T3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31">
                    <a:moveTo>
                      <a:pt x="7" y="0"/>
                    </a:moveTo>
                    <a:lnTo>
                      <a:pt x="7" y="10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6" y="29"/>
                    </a:lnTo>
                    <a:lnTo>
                      <a:pt x="13" y="25"/>
                    </a:lnTo>
                    <a:lnTo>
                      <a:pt x="21" y="27"/>
                    </a:lnTo>
                    <a:lnTo>
                      <a:pt x="26" y="31"/>
                    </a:lnTo>
                    <a:lnTo>
                      <a:pt x="34" y="25"/>
                    </a:lnTo>
                    <a:lnTo>
                      <a:pt x="38" y="15"/>
                    </a:lnTo>
                    <a:lnTo>
                      <a:pt x="34" y="13"/>
                    </a:lnTo>
                    <a:lnTo>
                      <a:pt x="26" y="2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6" name="Freeform 173">
                <a:extLst>
                  <a:ext uri="{FF2B5EF4-FFF2-40B4-BE49-F238E27FC236}">
                    <a16:creationId xmlns:a16="http://schemas.microsoft.com/office/drawing/2014/main" id="{2E7FDC00-89B4-442C-A10C-7A32B9370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1977" y="2848191"/>
                <a:ext cx="267925" cy="401886"/>
              </a:xfrm>
              <a:custGeom>
                <a:avLst/>
                <a:gdLst>
                  <a:gd name="T0" fmla="*/ 62 w 62"/>
                  <a:gd name="T1" fmla="*/ 31 h 93"/>
                  <a:gd name="T2" fmla="*/ 56 w 62"/>
                  <a:gd name="T3" fmla="*/ 27 h 93"/>
                  <a:gd name="T4" fmla="*/ 48 w 62"/>
                  <a:gd name="T5" fmla="*/ 25 h 93"/>
                  <a:gd name="T6" fmla="*/ 40 w 62"/>
                  <a:gd name="T7" fmla="*/ 29 h 93"/>
                  <a:gd name="T8" fmla="*/ 35 w 62"/>
                  <a:gd name="T9" fmla="*/ 23 h 93"/>
                  <a:gd name="T10" fmla="*/ 35 w 62"/>
                  <a:gd name="T11" fmla="*/ 19 h 93"/>
                  <a:gd name="T12" fmla="*/ 43 w 62"/>
                  <a:gd name="T13" fmla="*/ 10 h 93"/>
                  <a:gd name="T14" fmla="*/ 43 w 62"/>
                  <a:gd name="T15" fmla="*/ 0 h 93"/>
                  <a:gd name="T16" fmla="*/ 31 w 62"/>
                  <a:gd name="T17" fmla="*/ 2 h 93"/>
                  <a:gd name="T18" fmla="*/ 27 w 62"/>
                  <a:gd name="T19" fmla="*/ 6 h 93"/>
                  <a:gd name="T20" fmla="*/ 25 w 62"/>
                  <a:gd name="T21" fmla="*/ 15 h 93"/>
                  <a:gd name="T22" fmla="*/ 27 w 62"/>
                  <a:gd name="T23" fmla="*/ 21 h 93"/>
                  <a:gd name="T24" fmla="*/ 21 w 62"/>
                  <a:gd name="T25" fmla="*/ 25 h 93"/>
                  <a:gd name="T26" fmla="*/ 13 w 62"/>
                  <a:gd name="T27" fmla="*/ 23 h 93"/>
                  <a:gd name="T28" fmla="*/ 8 w 62"/>
                  <a:gd name="T29" fmla="*/ 25 h 93"/>
                  <a:gd name="T30" fmla="*/ 4 w 62"/>
                  <a:gd name="T31" fmla="*/ 31 h 93"/>
                  <a:gd name="T32" fmla="*/ 10 w 62"/>
                  <a:gd name="T33" fmla="*/ 39 h 93"/>
                  <a:gd name="T34" fmla="*/ 8 w 62"/>
                  <a:gd name="T35" fmla="*/ 42 h 93"/>
                  <a:gd name="T36" fmla="*/ 4 w 62"/>
                  <a:gd name="T37" fmla="*/ 46 h 93"/>
                  <a:gd name="T38" fmla="*/ 8 w 62"/>
                  <a:gd name="T39" fmla="*/ 48 h 93"/>
                  <a:gd name="T40" fmla="*/ 13 w 62"/>
                  <a:gd name="T41" fmla="*/ 46 h 93"/>
                  <a:gd name="T42" fmla="*/ 17 w 62"/>
                  <a:gd name="T43" fmla="*/ 48 h 93"/>
                  <a:gd name="T44" fmla="*/ 13 w 62"/>
                  <a:gd name="T45" fmla="*/ 56 h 93"/>
                  <a:gd name="T46" fmla="*/ 13 w 62"/>
                  <a:gd name="T47" fmla="*/ 64 h 93"/>
                  <a:gd name="T48" fmla="*/ 17 w 62"/>
                  <a:gd name="T49" fmla="*/ 66 h 93"/>
                  <a:gd name="T50" fmla="*/ 17 w 62"/>
                  <a:gd name="T51" fmla="*/ 67 h 93"/>
                  <a:gd name="T52" fmla="*/ 4 w 62"/>
                  <a:gd name="T53" fmla="*/ 71 h 93"/>
                  <a:gd name="T54" fmla="*/ 0 w 62"/>
                  <a:gd name="T55" fmla="*/ 75 h 93"/>
                  <a:gd name="T56" fmla="*/ 2 w 62"/>
                  <a:gd name="T57" fmla="*/ 85 h 93"/>
                  <a:gd name="T58" fmla="*/ 6 w 62"/>
                  <a:gd name="T59" fmla="*/ 87 h 93"/>
                  <a:gd name="T60" fmla="*/ 8 w 62"/>
                  <a:gd name="T61" fmla="*/ 91 h 93"/>
                  <a:gd name="T62" fmla="*/ 13 w 62"/>
                  <a:gd name="T63" fmla="*/ 93 h 93"/>
                  <a:gd name="T64" fmla="*/ 21 w 62"/>
                  <a:gd name="T65" fmla="*/ 89 h 93"/>
                  <a:gd name="T66" fmla="*/ 33 w 62"/>
                  <a:gd name="T67" fmla="*/ 83 h 93"/>
                  <a:gd name="T68" fmla="*/ 46 w 62"/>
                  <a:gd name="T69" fmla="*/ 77 h 93"/>
                  <a:gd name="T70" fmla="*/ 56 w 62"/>
                  <a:gd name="T71" fmla="*/ 75 h 93"/>
                  <a:gd name="T72" fmla="*/ 60 w 62"/>
                  <a:gd name="T73" fmla="*/ 58 h 93"/>
                  <a:gd name="T74" fmla="*/ 62 w 62"/>
                  <a:gd name="T75" fmla="*/ 50 h 93"/>
                  <a:gd name="T76" fmla="*/ 62 w 62"/>
                  <a:gd name="T77" fmla="*/ 44 h 93"/>
                  <a:gd name="T78" fmla="*/ 62 w 62"/>
                  <a:gd name="T79" fmla="*/ 31 h 93"/>
                  <a:gd name="T80" fmla="*/ 62 w 62"/>
                  <a:gd name="T81" fmla="*/ 31 h 93"/>
                  <a:gd name="T82" fmla="*/ 62 w 62"/>
                  <a:gd name="T83" fmla="*/ 3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93">
                    <a:moveTo>
                      <a:pt x="62" y="31"/>
                    </a:moveTo>
                    <a:lnTo>
                      <a:pt x="56" y="27"/>
                    </a:lnTo>
                    <a:lnTo>
                      <a:pt x="48" y="25"/>
                    </a:lnTo>
                    <a:lnTo>
                      <a:pt x="40" y="29"/>
                    </a:lnTo>
                    <a:lnTo>
                      <a:pt x="35" y="23"/>
                    </a:lnTo>
                    <a:lnTo>
                      <a:pt x="35" y="19"/>
                    </a:lnTo>
                    <a:lnTo>
                      <a:pt x="43" y="10"/>
                    </a:lnTo>
                    <a:lnTo>
                      <a:pt x="43" y="0"/>
                    </a:lnTo>
                    <a:lnTo>
                      <a:pt x="31" y="2"/>
                    </a:lnTo>
                    <a:lnTo>
                      <a:pt x="27" y="6"/>
                    </a:lnTo>
                    <a:lnTo>
                      <a:pt x="25" y="15"/>
                    </a:lnTo>
                    <a:lnTo>
                      <a:pt x="27" y="21"/>
                    </a:lnTo>
                    <a:lnTo>
                      <a:pt x="21" y="25"/>
                    </a:lnTo>
                    <a:lnTo>
                      <a:pt x="13" y="23"/>
                    </a:lnTo>
                    <a:lnTo>
                      <a:pt x="8" y="25"/>
                    </a:lnTo>
                    <a:lnTo>
                      <a:pt x="4" y="31"/>
                    </a:lnTo>
                    <a:lnTo>
                      <a:pt x="10" y="39"/>
                    </a:lnTo>
                    <a:lnTo>
                      <a:pt x="8" y="42"/>
                    </a:lnTo>
                    <a:lnTo>
                      <a:pt x="4" y="46"/>
                    </a:lnTo>
                    <a:lnTo>
                      <a:pt x="8" y="48"/>
                    </a:lnTo>
                    <a:lnTo>
                      <a:pt x="13" y="46"/>
                    </a:lnTo>
                    <a:lnTo>
                      <a:pt x="17" y="48"/>
                    </a:lnTo>
                    <a:lnTo>
                      <a:pt x="13" y="56"/>
                    </a:lnTo>
                    <a:lnTo>
                      <a:pt x="13" y="64"/>
                    </a:lnTo>
                    <a:lnTo>
                      <a:pt x="17" y="66"/>
                    </a:lnTo>
                    <a:lnTo>
                      <a:pt x="17" y="67"/>
                    </a:lnTo>
                    <a:lnTo>
                      <a:pt x="4" y="71"/>
                    </a:lnTo>
                    <a:lnTo>
                      <a:pt x="0" y="75"/>
                    </a:lnTo>
                    <a:lnTo>
                      <a:pt x="2" y="85"/>
                    </a:lnTo>
                    <a:lnTo>
                      <a:pt x="6" y="87"/>
                    </a:lnTo>
                    <a:lnTo>
                      <a:pt x="8" y="91"/>
                    </a:lnTo>
                    <a:lnTo>
                      <a:pt x="13" y="93"/>
                    </a:lnTo>
                    <a:lnTo>
                      <a:pt x="21" y="89"/>
                    </a:lnTo>
                    <a:lnTo>
                      <a:pt x="33" y="83"/>
                    </a:lnTo>
                    <a:lnTo>
                      <a:pt x="46" y="77"/>
                    </a:lnTo>
                    <a:lnTo>
                      <a:pt x="56" y="75"/>
                    </a:lnTo>
                    <a:lnTo>
                      <a:pt x="60" y="58"/>
                    </a:lnTo>
                    <a:lnTo>
                      <a:pt x="62" y="50"/>
                    </a:lnTo>
                    <a:lnTo>
                      <a:pt x="62" y="44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7" name="Freeform 181">
                <a:extLst>
                  <a:ext uri="{FF2B5EF4-FFF2-40B4-BE49-F238E27FC236}">
                    <a16:creationId xmlns:a16="http://schemas.microsoft.com/office/drawing/2014/main" id="{A039C2A2-F036-42DF-A83E-EFE8BD7E9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9761" y="4088423"/>
                <a:ext cx="177175" cy="414852"/>
              </a:xfrm>
              <a:custGeom>
                <a:avLst/>
                <a:gdLst>
                  <a:gd name="T0" fmla="*/ 8 w 41"/>
                  <a:gd name="T1" fmla="*/ 2 h 96"/>
                  <a:gd name="T2" fmla="*/ 6 w 41"/>
                  <a:gd name="T3" fmla="*/ 6 h 96"/>
                  <a:gd name="T4" fmla="*/ 8 w 41"/>
                  <a:gd name="T5" fmla="*/ 13 h 96"/>
                  <a:gd name="T6" fmla="*/ 10 w 41"/>
                  <a:gd name="T7" fmla="*/ 23 h 96"/>
                  <a:gd name="T8" fmla="*/ 8 w 41"/>
                  <a:gd name="T9" fmla="*/ 36 h 96"/>
                  <a:gd name="T10" fmla="*/ 4 w 41"/>
                  <a:gd name="T11" fmla="*/ 40 h 96"/>
                  <a:gd name="T12" fmla="*/ 4 w 41"/>
                  <a:gd name="T13" fmla="*/ 48 h 96"/>
                  <a:gd name="T14" fmla="*/ 0 w 41"/>
                  <a:gd name="T15" fmla="*/ 52 h 96"/>
                  <a:gd name="T16" fmla="*/ 0 w 41"/>
                  <a:gd name="T17" fmla="*/ 67 h 96"/>
                  <a:gd name="T18" fmla="*/ 4 w 41"/>
                  <a:gd name="T19" fmla="*/ 67 h 96"/>
                  <a:gd name="T20" fmla="*/ 6 w 41"/>
                  <a:gd name="T21" fmla="*/ 71 h 96"/>
                  <a:gd name="T22" fmla="*/ 6 w 41"/>
                  <a:gd name="T23" fmla="*/ 86 h 96"/>
                  <a:gd name="T24" fmla="*/ 4 w 41"/>
                  <a:gd name="T25" fmla="*/ 94 h 96"/>
                  <a:gd name="T26" fmla="*/ 12 w 41"/>
                  <a:gd name="T27" fmla="*/ 94 h 96"/>
                  <a:gd name="T28" fmla="*/ 19 w 41"/>
                  <a:gd name="T29" fmla="*/ 96 h 96"/>
                  <a:gd name="T30" fmla="*/ 25 w 41"/>
                  <a:gd name="T31" fmla="*/ 92 h 96"/>
                  <a:gd name="T32" fmla="*/ 27 w 41"/>
                  <a:gd name="T33" fmla="*/ 82 h 96"/>
                  <a:gd name="T34" fmla="*/ 31 w 41"/>
                  <a:gd name="T35" fmla="*/ 76 h 96"/>
                  <a:gd name="T36" fmla="*/ 35 w 41"/>
                  <a:gd name="T37" fmla="*/ 59 h 96"/>
                  <a:gd name="T38" fmla="*/ 31 w 41"/>
                  <a:gd name="T39" fmla="*/ 46 h 96"/>
                  <a:gd name="T40" fmla="*/ 35 w 41"/>
                  <a:gd name="T41" fmla="*/ 40 h 96"/>
                  <a:gd name="T42" fmla="*/ 35 w 41"/>
                  <a:gd name="T43" fmla="*/ 25 h 96"/>
                  <a:gd name="T44" fmla="*/ 39 w 41"/>
                  <a:gd name="T45" fmla="*/ 19 h 96"/>
                  <a:gd name="T46" fmla="*/ 41 w 41"/>
                  <a:gd name="T47" fmla="*/ 7 h 96"/>
                  <a:gd name="T48" fmla="*/ 35 w 41"/>
                  <a:gd name="T49" fmla="*/ 0 h 96"/>
                  <a:gd name="T50" fmla="*/ 29 w 41"/>
                  <a:gd name="T51" fmla="*/ 2 h 96"/>
                  <a:gd name="T52" fmla="*/ 16 w 41"/>
                  <a:gd name="T53" fmla="*/ 4 h 96"/>
                  <a:gd name="T54" fmla="*/ 8 w 41"/>
                  <a:gd name="T55" fmla="*/ 2 h 96"/>
                  <a:gd name="T56" fmla="*/ 8 w 41"/>
                  <a:gd name="T57" fmla="*/ 2 h 96"/>
                  <a:gd name="T58" fmla="*/ 8 w 41"/>
                  <a:gd name="T59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1" h="96">
                    <a:moveTo>
                      <a:pt x="8" y="2"/>
                    </a:moveTo>
                    <a:lnTo>
                      <a:pt x="6" y="6"/>
                    </a:lnTo>
                    <a:lnTo>
                      <a:pt x="8" y="13"/>
                    </a:lnTo>
                    <a:lnTo>
                      <a:pt x="10" y="23"/>
                    </a:lnTo>
                    <a:lnTo>
                      <a:pt x="8" y="36"/>
                    </a:lnTo>
                    <a:lnTo>
                      <a:pt x="4" y="40"/>
                    </a:lnTo>
                    <a:lnTo>
                      <a:pt x="4" y="48"/>
                    </a:lnTo>
                    <a:lnTo>
                      <a:pt x="0" y="52"/>
                    </a:lnTo>
                    <a:lnTo>
                      <a:pt x="0" y="67"/>
                    </a:lnTo>
                    <a:lnTo>
                      <a:pt x="4" y="67"/>
                    </a:lnTo>
                    <a:lnTo>
                      <a:pt x="6" y="71"/>
                    </a:lnTo>
                    <a:lnTo>
                      <a:pt x="6" y="86"/>
                    </a:lnTo>
                    <a:lnTo>
                      <a:pt x="4" y="94"/>
                    </a:lnTo>
                    <a:lnTo>
                      <a:pt x="12" y="94"/>
                    </a:lnTo>
                    <a:lnTo>
                      <a:pt x="19" y="96"/>
                    </a:lnTo>
                    <a:lnTo>
                      <a:pt x="25" y="92"/>
                    </a:lnTo>
                    <a:lnTo>
                      <a:pt x="27" y="82"/>
                    </a:lnTo>
                    <a:lnTo>
                      <a:pt x="31" y="76"/>
                    </a:lnTo>
                    <a:lnTo>
                      <a:pt x="35" y="59"/>
                    </a:lnTo>
                    <a:lnTo>
                      <a:pt x="31" y="46"/>
                    </a:lnTo>
                    <a:lnTo>
                      <a:pt x="35" y="40"/>
                    </a:lnTo>
                    <a:lnTo>
                      <a:pt x="35" y="25"/>
                    </a:lnTo>
                    <a:lnTo>
                      <a:pt x="39" y="19"/>
                    </a:lnTo>
                    <a:lnTo>
                      <a:pt x="41" y="7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1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8" name="Freeform 182">
                <a:extLst>
                  <a:ext uri="{FF2B5EF4-FFF2-40B4-BE49-F238E27FC236}">
                    <a16:creationId xmlns:a16="http://schemas.microsoft.com/office/drawing/2014/main" id="{9D531393-026B-4F17-8227-E82810410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0367" y="4892197"/>
                <a:ext cx="25928" cy="38892"/>
              </a:xfrm>
              <a:custGeom>
                <a:avLst/>
                <a:gdLst>
                  <a:gd name="T0" fmla="*/ 4 w 6"/>
                  <a:gd name="T1" fmla="*/ 0 h 9"/>
                  <a:gd name="T2" fmla="*/ 0 w 6"/>
                  <a:gd name="T3" fmla="*/ 6 h 9"/>
                  <a:gd name="T4" fmla="*/ 2 w 6"/>
                  <a:gd name="T5" fmla="*/ 9 h 9"/>
                  <a:gd name="T6" fmla="*/ 6 w 6"/>
                  <a:gd name="T7" fmla="*/ 4 h 9"/>
                  <a:gd name="T8" fmla="*/ 5 w 6"/>
                  <a:gd name="T9" fmla="*/ 1 h 9"/>
                  <a:gd name="T10" fmla="*/ 5 w 6"/>
                  <a:gd name="T11" fmla="*/ 1 h 9"/>
                  <a:gd name="T12" fmla="*/ 4 w 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9">
                    <a:moveTo>
                      <a:pt x="4" y="0"/>
                    </a:moveTo>
                    <a:lnTo>
                      <a:pt x="0" y="6"/>
                    </a:lnTo>
                    <a:lnTo>
                      <a:pt x="2" y="9"/>
                    </a:lnTo>
                    <a:lnTo>
                      <a:pt x="6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9" name="Freeform 196">
                <a:extLst>
                  <a:ext uri="{FF2B5EF4-FFF2-40B4-BE49-F238E27FC236}">
                    <a16:creationId xmlns:a16="http://schemas.microsoft.com/office/drawing/2014/main" id="{3B13F1D0-3912-4519-9B26-F8B1467D0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9945" y="4892197"/>
                <a:ext cx="652527" cy="669811"/>
              </a:xfrm>
              <a:custGeom>
                <a:avLst/>
                <a:gdLst>
                  <a:gd name="T0" fmla="*/ 14 w 151"/>
                  <a:gd name="T1" fmla="*/ 2 h 155"/>
                  <a:gd name="T2" fmla="*/ 26 w 151"/>
                  <a:gd name="T3" fmla="*/ 2 h 155"/>
                  <a:gd name="T4" fmla="*/ 41 w 151"/>
                  <a:gd name="T5" fmla="*/ 6 h 155"/>
                  <a:gd name="T6" fmla="*/ 56 w 151"/>
                  <a:gd name="T7" fmla="*/ 12 h 155"/>
                  <a:gd name="T8" fmla="*/ 66 w 151"/>
                  <a:gd name="T9" fmla="*/ 10 h 155"/>
                  <a:gd name="T10" fmla="*/ 72 w 151"/>
                  <a:gd name="T11" fmla="*/ 6 h 155"/>
                  <a:gd name="T12" fmla="*/ 76 w 151"/>
                  <a:gd name="T13" fmla="*/ 6 h 155"/>
                  <a:gd name="T14" fmla="*/ 82 w 151"/>
                  <a:gd name="T15" fmla="*/ 0 h 155"/>
                  <a:gd name="T16" fmla="*/ 91 w 151"/>
                  <a:gd name="T17" fmla="*/ 2 h 155"/>
                  <a:gd name="T18" fmla="*/ 101 w 151"/>
                  <a:gd name="T19" fmla="*/ 8 h 155"/>
                  <a:gd name="T20" fmla="*/ 105 w 151"/>
                  <a:gd name="T21" fmla="*/ 8 h 155"/>
                  <a:gd name="T22" fmla="*/ 105 w 151"/>
                  <a:gd name="T23" fmla="*/ 8 h 155"/>
                  <a:gd name="T24" fmla="*/ 105 w 151"/>
                  <a:gd name="T25" fmla="*/ 8 h 155"/>
                  <a:gd name="T26" fmla="*/ 108 w 151"/>
                  <a:gd name="T27" fmla="*/ 6 h 155"/>
                  <a:gd name="T28" fmla="*/ 116 w 151"/>
                  <a:gd name="T29" fmla="*/ 8 h 155"/>
                  <a:gd name="T30" fmla="*/ 132 w 151"/>
                  <a:gd name="T31" fmla="*/ 6 h 155"/>
                  <a:gd name="T32" fmla="*/ 134 w 151"/>
                  <a:gd name="T33" fmla="*/ 10 h 155"/>
                  <a:gd name="T34" fmla="*/ 135 w 151"/>
                  <a:gd name="T35" fmla="*/ 18 h 155"/>
                  <a:gd name="T36" fmla="*/ 139 w 151"/>
                  <a:gd name="T37" fmla="*/ 31 h 155"/>
                  <a:gd name="T38" fmla="*/ 135 w 151"/>
                  <a:gd name="T39" fmla="*/ 48 h 155"/>
                  <a:gd name="T40" fmla="*/ 135 w 151"/>
                  <a:gd name="T41" fmla="*/ 56 h 155"/>
                  <a:gd name="T42" fmla="*/ 130 w 151"/>
                  <a:gd name="T43" fmla="*/ 60 h 155"/>
                  <a:gd name="T44" fmla="*/ 120 w 151"/>
                  <a:gd name="T45" fmla="*/ 48 h 155"/>
                  <a:gd name="T46" fmla="*/ 112 w 151"/>
                  <a:gd name="T47" fmla="*/ 39 h 155"/>
                  <a:gd name="T48" fmla="*/ 112 w 151"/>
                  <a:gd name="T49" fmla="*/ 25 h 155"/>
                  <a:gd name="T50" fmla="*/ 108 w 151"/>
                  <a:gd name="T51" fmla="*/ 21 h 155"/>
                  <a:gd name="T52" fmla="*/ 107 w 151"/>
                  <a:gd name="T53" fmla="*/ 21 h 155"/>
                  <a:gd name="T54" fmla="*/ 107 w 151"/>
                  <a:gd name="T55" fmla="*/ 27 h 155"/>
                  <a:gd name="T56" fmla="*/ 108 w 151"/>
                  <a:gd name="T57" fmla="*/ 44 h 155"/>
                  <a:gd name="T58" fmla="*/ 120 w 151"/>
                  <a:gd name="T59" fmla="*/ 56 h 155"/>
                  <a:gd name="T60" fmla="*/ 122 w 151"/>
                  <a:gd name="T61" fmla="*/ 64 h 155"/>
                  <a:gd name="T62" fmla="*/ 130 w 151"/>
                  <a:gd name="T63" fmla="*/ 76 h 155"/>
                  <a:gd name="T64" fmla="*/ 137 w 151"/>
                  <a:gd name="T65" fmla="*/ 93 h 155"/>
                  <a:gd name="T66" fmla="*/ 147 w 151"/>
                  <a:gd name="T67" fmla="*/ 114 h 155"/>
                  <a:gd name="T68" fmla="*/ 151 w 151"/>
                  <a:gd name="T69" fmla="*/ 134 h 155"/>
                  <a:gd name="T70" fmla="*/ 141 w 151"/>
                  <a:gd name="T71" fmla="*/ 141 h 155"/>
                  <a:gd name="T72" fmla="*/ 128 w 151"/>
                  <a:gd name="T73" fmla="*/ 145 h 155"/>
                  <a:gd name="T74" fmla="*/ 128 w 151"/>
                  <a:gd name="T75" fmla="*/ 155 h 155"/>
                  <a:gd name="T76" fmla="*/ 120 w 151"/>
                  <a:gd name="T77" fmla="*/ 153 h 155"/>
                  <a:gd name="T78" fmla="*/ 116 w 151"/>
                  <a:gd name="T79" fmla="*/ 147 h 155"/>
                  <a:gd name="T80" fmla="*/ 49 w 151"/>
                  <a:gd name="T81" fmla="*/ 151 h 155"/>
                  <a:gd name="T82" fmla="*/ 6 w 151"/>
                  <a:gd name="T83" fmla="*/ 147 h 155"/>
                  <a:gd name="T84" fmla="*/ 6 w 151"/>
                  <a:gd name="T85" fmla="*/ 113 h 155"/>
                  <a:gd name="T86" fmla="*/ 8 w 151"/>
                  <a:gd name="T87" fmla="*/ 50 h 155"/>
                  <a:gd name="T88" fmla="*/ 0 w 151"/>
                  <a:gd name="T89" fmla="*/ 19 h 155"/>
                  <a:gd name="T90" fmla="*/ 6 w 151"/>
                  <a:gd name="T91" fmla="*/ 15 h 155"/>
                  <a:gd name="T92" fmla="*/ 8 w 151"/>
                  <a:gd name="T93" fmla="*/ 5 h 155"/>
                  <a:gd name="T94" fmla="*/ 14 w 151"/>
                  <a:gd name="T95" fmla="*/ 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1" h="155">
                    <a:moveTo>
                      <a:pt x="14" y="2"/>
                    </a:moveTo>
                    <a:lnTo>
                      <a:pt x="26" y="2"/>
                    </a:lnTo>
                    <a:lnTo>
                      <a:pt x="41" y="6"/>
                    </a:lnTo>
                    <a:lnTo>
                      <a:pt x="56" y="12"/>
                    </a:lnTo>
                    <a:lnTo>
                      <a:pt x="66" y="10"/>
                    </a:lnTo>
                    <a:lnTo>
                      <a:pt x="72" y="6"/>
                    </a:lnTo>
                    <a:lnTo>
                      <a:pt x="76" y="6"/>
                    </a:lnTo>
                    <a:lnTo>
                      <a:pt x="82" y="0"/>
                    </a:lnTo>
                    <a:lnTo>
                      <a:pt x="91" y="2"/>
                    </a:lnTo>
                    <a:lnTo>
                      <a:pt x="101" y="8"/>
                    </a:lnTo>
                    <a:lnTo>
                      <a:pt x="105" y="8"/>
                    </a:lnTo>
                    <a:lnTo>
                      <a:pt x="105" y="8"/>
                    </a:lnTo>
                    <a:lnTo>
                      <a:pt x="105" y="8"/>
                    </a:lnTo>
                    <a:lnTo>
                      <a:pt x="108" y="6"/>
                    </a:lnTo>
                    <a:lnTo>
                      <a:pt x="116" y="8"/>
                    </a:lnTo>
                    <a:lnTo>
                      <a:pt x="132" y="6"/>
                    </a:lnTo>
                    <a:lnTo>
                      <a:pt x="134" y="10"/>
                    </a:lnTo>
                    <a:lnTo>
                      <a:pt x="135" y="18"/>
                    </a:lnTo>
                    <a:lnTo>
                      <a:pt x="139" y="31"/>
                    </a:lnTo>
                    <a:lnTo>
                      <a:pt x="135" y="48"/>
                    </a:lnTo>
                    <a:lnTo>
                      <a:pt x="135" y="56"/>
                    </a:lnTo>
                    <a:lnTo>
                      <a:pt x="130" y="60"/>
                    </a:lnTo>
                    <a:lnTo>
                      <a:pt x="120" y="48"/>
                    </a:lnTo>
                    <a:lnTo>
                      <a:pt x="112" y="39"/>
                    </a:lnTo>
                    <a:lnTo>
                      <a:pt x="112" y="25"/>
                    </a:lnTo>
                    <a:lnTo>
                      <a:pt x="108" y="21"/>
                    </a:lnTo>
                    <a:lnTo>
                      <a:pt x="107" y="21"/>
                    </a:lnTo>
                    <a:lnTo>
                      <a:pt x="107" y="27"/>
                    </a:lnTo>
                    <a:lnTo>
                      <a:pt x="108" y="44"/>
                    </a:lnTo>
                    <a:lnTo>
                      <a:pt x="120" y="56"/>
                    </a:lnTo>
                    <a:lnTo>
                      <a:pt x="122" y="64"/>
                    </a:lnTo>
                    <a:lnTo>
                      <a:pt x="130" y="76"/>
                    </a:lnTo>
                    <a:lnTo>
                      <a:pt x="137" y="93"/>
                    </a:lnTo>
                    <a:lnTo>
                      <a:pt x="147" y="114"/>
                    </a:lnTo>
                    <a:lnTo>
                      <a:pt x="151" y="134"/>
                    </a:lnTo>
                    <a:lnTo>
                      <a:pt x="141" y="141"/>
                    </a:lnTo>
                    <a:lnTo>
                      <a:pt x="128" y="145"/>
                    </a:lnTo>
                    <a:lnTo>
                      <a:pt x="128" y="155"/>
                    </a:lnTo>
                    <a:lnTo>
                      <a:pt x="120" y="153"/>
                    </a:lnTo>
                    <a:lnTo>
                      <a:pt x="116" y="147"/>
                    </a:lnTo>
                    <a:lnTo>
                      <a:pt x="49" y="151"/>
                    </a:lnTo>
                    <a:lnTo>
                      <a:pt x="6" y="147"/>
                    </a:lnTo>
                    <a:lnTo>
                      <a:pt x="6" y="113"/>
                    </a:lnTo>
                    <a:lnTo>
                      <a:pt x="8" y="50"/>
                    </a:lnTo>
                    <a:lnTo>
                      <a:pt x="0" y="19"/>
                    </a:lnTo>
                    <a:lnTo>
                      <a:pt x="6" y="15"/>
                    </a:lnTo>
                    <a:lnTo>
                      <a:pt x="8" y="5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0" name="Forme libre : forme 1009">
                <a:extLst>
                  <a:ext uri="{FF2B5EF4-FFF2-40B4-BE49-F238E27FC236}">
                    <a16:creationId xmlns:a16="http://schemas.microsoft.com/office/drawing/2014/main" id="{B54A7F68-B422-405F-BF45-9E9193CB1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3871" y="4494632"/>
                <a:ext cx="1098229" cy="1130949"/>
              </a:xfrm>
              <a:custGeom>
                <a:avLst/>
                <a:gdLst>
                  <a:gd name="connsiteX0" fmla="*/ 800055 w 1098229"/>
                  <a:gd name="connsiteY0" fmla="*/ 0 h 1130949"/>
                  <a:gd name="connsiteX1" fmla="*/ 847590 w 1098229"/>
                  <a:gd name="connsiteY1" fmla="*/ 12964 h 1130949"/>
                  <a:gd name="connsiteX2" fmla="*/ 847590 w 1098229"/>
                  <a:gd name="connsiteY2" fmla="*/ 82106 h 1130949"/>
                  <a:gd name="connsiteX3" fmla="*/ 856233 w 1098229"/>
                  <a:gd name="connsiteY3" fmla="*/ 99392 h 1130949"/>
                  <a:gd name="connsiteX4" fmla="*/ 856233 w 1098229"/>
                  <a:gd name="connsiteY4" fmla="*/ 155569 h 1130949"/>
                  <a:gd name="connsiteX5" fmla="*/ 808698 w 1098229"/>
                  <a:gd name="connsiteY5" fmla="*/ 220390 h 1130949"/>
                  <a:gd name="connsiteX6" fmla="*/ 808698 w 1098229"/>
                  <a:gd name="connsiteY6" fmla="*/ 263603 h 1130949"/>
                  <a:gd name="connsiteX7" fmla="*/ 856233 w 1098229"/>
                  <a:gd name="connsiteY7" fmla="*/ 315460 h 1130949"/>
                  <a:gd name="connsiteX8" fmla="*/ 882161 w 1098229"/>
                  <a:gd name="connsiteY8" fmla="*/ 354352 h 1130949"/>
                  <a:gd name="connsiteX9" fmla="*/ 934017 w 1098229"/>
                  <a:gd name="connsiteY9" fmla="*/ 462386 h 1130949"/>
                  <a:gd name="connsiteX10" fmla="*/ 959945 w 1098229"/>
                  <a:gd name="connsiteY10" fmla="*/ 570420 h 1130949"/>
                  <a:gd name="connsiteX11" fmla="*/ 959945 w 1098229"/>
                  <a:gd name="connsiteY11" fmla="*/ 604991 h 1130949"/>
                  <a:gd name="connsiteX12" fmla="*/ 968588 w 1098229"/>
                  <a:gd name="connsiteY12" fmla="*/ 635241 h 1130949"/>
                  <a:gd name="connsiteX13" fmla="*/ 968588 w 1098229"/>
                  <a:gd name="connsiteY13" fmla="*/ 700061 h 1130949"/>
                  <a:gd name="connsiteX14" fmla="*/ 934017 w 1098229"/>
                  <a:gd name="connsiteY14" fmla="*/ 738954 h 1130949"/>
                  <a:gd name="connsiteX15" fmla="*/ 942660 w 1098229"/>
                  <a:gd name="connsiteY15" fmla="*/ 808096 h 1130949"/>
                  <a:gd name="connsiteX16" fmla="*/ 998838 w 1098229"/>
                  <a:gd name="connsiteY16" fmla="*/ 881559 h 1130949"/>
                  <a:gd name="connsiteX17" fmla="*/ 1059337 w 1098229"/>
                  <a:gd name="connsiteY17" fmla="*/ 872916 h 1130949"/>
                  <a:gd name="connsiteX18" fmla="*/ 1098229 w 1098229"/>
                  <a:gd name="connsiteY18" fmla="*/ 946379 h 1130949"/>
                  <a:gd name="connsiteX19" fmla="*/ 846543 w 1098229"/>
                  <a:gd name="connsiteY19" fmla="*/ 1130949 h 1130949"/>
                  <a:gd name="connsiteX20" fmla="*/ 824404 w 1098229"/>
                  <a:gd name="connsiteY20" fmla="*/ 1122846 h 1130949"/>
                  <a:gd name="connsiteX21" fmla="*/ 90903 w 1098229"/>
                  <a:gd name="connsiteY21" fmla="*/ 628305 h 1130949"/>
                  <a:gd name="connsiteX22" fmla="*/ 0 w 1098229"/>
                  <a:gd name="connsiteY22" fmla="*/ 528288 h 1130949"/>
                  <a:gd name="connsiteX23" fmla="*/ 22209 w 1098229"/>
                  <a:gd name="connsiteY23" fmla="*/ 522885 h 1130949"/>
                  <a:gd name="connsiteX24" fmla="*/ 22209 w 1098229"/>
                  <a:gd name="connsiteY24" fmla="*/ 496957 h 1130949"/>
                  <a:gd name="connsiteX25" fmla="*/ 48138 w 1098229"/>
                  <a:gd name="connsiteY25" fmla="*/ 471029 h 1130949"/>
                  <a:gd name="connsiteX26" fmla="*/ 74066 w 1098229"/>
                  <a:gd name="connsiteY26" fmla="*/ 471029 h 1130949"/>
                  <a:gd name="connsiteX27" fmla="*/ 104315 w 1098229"/>
                  <a:gd name="connsiteY27" fmla="*/ 453744 h 1130949"/>
                  <a:gd name="connsiteX28" fmla="*/ 138886 w 1098229"/>
                  <a:gd name="connsiteY28" fmla="*/ 445101 h 1130949"/>
                  <a:gd name="connsiteX29" fmla="*/ 147529 w 1098229"/>
                  <a:gd name="connsiteY29" fmla="*/ 388923 h 1130949"/>
                  <a:gd name="connsiteX30" fmla="*/ 199385 w 1098229"/>
                  <a:gd name="connsiteY30" fmla="*/ 388923 h 1130949"/>
                  <a:gd name="connsiteX31" fmla="*/ 246920 w 1098229"/>
                  <a:gd name="connsiteY31" fmla="*/ 380280 h 1130949"/>
                  <a:gd name="connsiteX32" fmla="*/ 272848 w 1098229"/>
                  <a:gd name="connsiteY32" fmla="*/ 306817 h 1130949"/>
                  <a:gd name="connsiteX33" fmla="*/ 264206 w 1098229"/>
                  <a:gd name="connsiteY33" fmla="*/ 280889 h 1130949"/>
                  <a:gd name="connsiteX34" fmla="*/ 238278 w 1098229"/>
                  <a:gd name="connsiteY34" fmla="*/ 155569 h 1130949"/>
                  <a:gd name="connsiteX35" fmla="*/ 264206 w 1098229"/>
                  <a:gd name="connsiteY35" fmla="*/ 129641 h 1130949"/>
                  <a:gd name="connsiteX36" fmla="*/ 307419 w 1098229"/>
                  <a:gd name="connsiteY36" fmla="*/ 112356 h 1130949"/>
                  <a:gd name="connsiteX37" fmla="*/ 333348 w 1098229"/>
                  <a:gd name="connsiteY37" fmla="*/ 108034 h 1130949"/>
                  <a:gd name="connsiteX38" fmla="*/ 372240 w 1098229"/>
                  <a:gd name="connsiteY38" fmla="*/ 64821 h 1130949"/>
                  <a:gd name="connsiteX39" fmla="*/ 406811 w 1098229"/>
                  <a:gd name="connsiteY39" fmla="*/ 47535 h 1130949"/>
                  <a:gd name="connsiteX40" fmla="*/ 450024 w 1098229"/>
                  <a:gd name="connsiteY40" fmla="*/ 30250 h 1130949"/>
                  <a:gd name="connsiteX41" fmla="*/ 514845 w 1098229"/>
                  <a:gd name="connsiteY41" fmla="*/ 30250 h 1130949"/>
                  <a:gd name="connsiteX42" fmla="*/ 540773 w 1098229"/>
                  <a:gd name="connsiteY42" fmla="*/ 12964 h 1130949"/>
                  <a:gd name="connsiteX43" fmla="*/ 614236 w 1098229"/>
                  <a:gd name="connsiteY43" fmla="*/ 12964 h 1130949"/>
                  <a:gd name="connsiteX44" fmla="*/ 640164 w 1098229"/>
                  <a:gd name="connsiteY44" fmla="*/ 12964 h 1130949"/>
                  <a:gd name="connsiteX45" fmla="*/ 683378 w 1098229"/>
                  <a:gd name="connsiteY45" fmla="*/ 12964 h 1130949"/>
                  <a:gd name="connsiteX46" fmla="*/ 730913 w 1098229"/>
                  <a:gd name="connsiteY46" fmla="*/ 12964 h 1130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098229" h="1130949">
                    <a:moveTo>
                      <a:pt x="800055" y="0"/>
                    </a:moveTo>
                    <a:lnTo>
                      <a:pt x="847590" y="12964"/>
                    </a:lnTo>
                    <a:lnTo>
                      <a:pt x="847590" y="82106"/>
                    </a:lnTo>
                    <a:lnTo>
                      <a:pt x="856233" y="99392"/>
                    </a:lnTo>
                    <a:lnTo>
                      <a:pt x="856233" y="155569"/>
                    </a:lnTo>
                    <a:lnTo>
                      <a:pt x="808698" y="220390"/>
                    </a:lnTo>
                    <a:lnTo>
                      <a:pt x="808698" y="263603"/>
                    </a:lnTo>
                    <a:lnTo>
                      <a:pt x="856233" y="315460"/>
                    </a:lnTo>
                    <a:lnTo>
                      <a:pt x="882161" y="354352"/>
                    </a:lnTo>
                    <a:lnTo>
                      <a:pt x="934017" y="462386"/>
                    </a:lnTo>
                    <a:lnTo>
                      <a:pt x="959945" y="570420"/>
                    </a:lnTo>
                    <a:lnTo>
                      <a:pt x="959945" y="604991"/>
                    </a:lnTo>
                    <a:lnTo>
                      <a:pt x="968588" y="635241"/>
                    </a:lnTo>
                    <a:lnTo>
                      <a:pt x="968588" y="700061"/>
                    </a:lnTo>
                    <a:lnTo>
                      <a:pt x="934017" y="738954"/>
                    </a:lnTo>
                    <a:lnTo>
                      <a:pt x="942660" y="808096"/>
                    </a:lnTo>
                    <a:lnTo>
                      <a:pt x="998838" y="881559"/>
                    </a:lnTo>
                    <a:lnTo>
                      <a:pt x="1059337" y="872916"/>
                    </a:lnTo>
                    <a:lnTo>
                      <a:pt x="1098229" y="946379"/>
                    </a:lnTo>
                    <a:lnTo>
                      <a:pt x="846543" y="1130949"/>
                    </a:lnTo>
                    <a:lnTo>
                      <a:pt x="824404" y="1122846"/>
                    </a:lnTo>
                    <a:cubicBezTo>
                      <a:pt x="548325" y="1006074"/>
                      <a:pt x="299701" y="837103"/>
                      <a:pt x="90903" y="628305"/>
                    </a:cubicBezTo>
                    <a:lnTo>
                      <a:pt x="0" y="528288"/>
                    </a:lnTo>
                    <a:lnTo>
                      <a:pt x="22209" y="522885"/>
                    </a:lnTo>
                    <a:lnTo>
                      <a:pt x="22209" y="496957"/>
                    </a:lnTo>
                    <a:lnTo>
                      <a:pt x="48138" y="471029"/>
                    </a:lnTo>
                    <a:lnTo>
                      <a:pt x="74066" y="471029"/>
                    </a:lnTo>
                    <a:lnTo>
                      <a:pt x="104315" y="453744"/>
                    </a:lnTo>
                    <a:lnTo>
                      <a:pt x="138886" y="445101"/>
                    </a:lnTo>
                    <a:lnTo>
                      <a:pt x="147529" y="388923"/>
                    </a:lnTo>
                    <a:lnTo>
                      <a:pt x="199385" y="388923"/>
                    </a:lnTo>
                    <a:lnTo>
                      <a:pt x="246920" y="380280"/>
                    </a:lnTo>
                    <a:lnTo>
                      <a:pt x="272848" y="306817"/>
                    </a:lnTo>
                    <a:lnTo>
                      <a:pt x="264206" y="280889"/>
                    </a:lnTo>
                    <a:lnTo>
                      <a:pt x="238278" y="155569"/>
                    </a:lnTo>
                    <a:lnTo>
                      <a:pt x="264206" y="129641"/>
                    </a:lnTo>
                    <a:lnTo>
                      <a:pt x="307419" y="112356"/>
                    </a:lnTo>
                    <a:lnTo>
                      <a:pt x="333348" y="108034"/>
                    </a:lnTo>
                    <a:lnTo>
                      <a:pt x="372240" y="64821"/>
                    </a:lnTo>
                    <a:lnTo>
                      <a:pt x="406811" y="47535"/>
                    </a:lnTo>
                    <a:lnTo>
                      <a:pt x="450024" y="30250"/>
                    </a:lnTo>
                    <a:lnTo>
                      <a:pt x="514845" y="30250"/>
                    </a:lnTo>
                    <a:lnTo>
                      <a:pt x="540773" y="12964"/>
                    </a:lnTo>
                    <a:lnTo>
                      <a:pt x="614236" y="12964"/>
                    </a:lnTo>
                    <a:lnTo>
                      <a:pt x="640164" y="12964"/>
                    </a:lnTo>
                    <a:lnTo>
                      <a:pt x="683378" y="12964"/>
                    </a:lnTo>
                    <a:lnTo>
                      <a:pt x="730913" y="1296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11" name="Forme libre : forme 1010">
                <a:extLst>
                  <a:ext uri="{FF2B5EF4-FFF2-40B4-BE49-F238E27FC236}">
                    <a16:creationId xmlns:a16="http://schemas.microsoft.com/office/drawing/2014/main" id="{D8E58B6D-C6DC-43FE-85A2-DDF0584F4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1816" y="5445331"/>
                <a:ext cx="496603" cy="316366"/>
              </a:xfrm>
              <a:custGeom>
                <a:avLst/>
                <a:gdLst>
                  <a:gd name="connsiteX0" fmla="*/ 250285 w 496603"/>
                  <a:gd name="connsiteY0" fmla="*/ 0 h 316366"/>
                  <a:gd name="connsiteX1" fmla="*/ 423140 w 496603"/>
                  <a:gd name="connsiteY1" fmla="*/ 47535 h 316366"/>
                  <a:gd name="connsiteX2" fmla="*/ 449068 w 496603"/>
                  <a:gd name="connsiteY2" fmla="*/ 133963 h 316366"/>
                  <a:gd name="connsiteX3" fmla="*/ 496603 w 496603"/>
                  <a:gd name="connsiteY3" fmla="*/ 198783 h 316366"/>
                  <a:gd name="connsiteX4" fmla="*/ 474996 w 496603"/>
                  <a:gd name="connsiteY4" fmla="*/ 259282 h 316366"/>
                  <a:gd name="connsiteX5" fmla="*/ 473569 w 496603"/>
                  <a:gd name="connsiteY5" fmla="*/ 316366 h 316366"/>
                  <a:gd name="connsiteX6" fmla="*/ 409621 w 496603"/>
                  <a:gd name="connsiteY6" fmla="*/ 306607 h 316366"/>
                  <a:gd name="connsiteX7" fmla="*/ 188472 w 496603"/>
                  <a:gd name="connsiteY7" fmla="*/ 249744 h 316366"/>
                  <a:gd name="connsiteX8" fmla="*/ 0 w 496603"/>
                  <a:gd name="connsiteY8" fmla="*/ 180762 h 3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6603" h="316366">
                    <a:moveTo>
                      <a:pt x="250285" y="0"/>
                    </a:moveTo>
                    <a:lnTo>
                      <a:pt x="423140" y="47535"/>
                    </a:lnTo>
                    <a:lnTo>
                      <a:pt x="449068" y="133963"/>
                    </a:lnTo>
                    <a:lnTo>
                      <a:pt x="496603" y="198783"/>
                    </a:lnTo>
                    <a:lnTo>
                      <a:pt x="474996" y="259282"/>
                    </a:lnTo>
                    <a:lnTo>
                      <a:pt x="473569" y="316366"/>
                    </a:lnTo>
                    <a:lnTo>
                      <a:pt x="409621" y="306607"/>
                    </a:lnTo>
                    <a:cubicBezTo>
                      <a:pt x="334511" y="291237"/>
                      <a:pt x="260730" y="272218"/>
                      <a:pt x="188472" y="249744"/>
                    </a:cubicBezTo>
                    <a:lnTo>
                      <a:pt x="0" y="18076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12" name="Forme libre : forme 1011">
                <a:extLst>
                  <a:ext uri="{FF2B5EF4-FFF2-40B4-BE49-F238E27FC236}">
                    <a16:creationId xmlns:a16="http://schemas.microsoft.com/office/drawing/2014/main" id="{88DAE400-7F6D-4528-BBC2-F0E3548AF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4957" y="5436689"/>
                <a:ext cx="566099" cy="362131"/>
              </a:xfrm>
              <a:custGeom>
                <a:avLst/>
                <a:gdLst>
                  <a:gd name="connsiteX0" fmla="*/ 90749 w 566099"/>
                  <a:gd name="connsiteY0" fmla="*/ 0 h 362131"/>
                  <a:gd name="connsiteX1" fmla="*/ 566099 w 566099"/>
                  <a:gd name="connsiteY1" fmla="*/ 241997 h 362131"/>
                  <a:gd name="connsiteX2" fmla="*/ 566099 w 566099"/>
                  <a:gd name="connsiteY2" fmla="*/ 356347 h 362131"/>
                  <a:gd name="connsiteX3" fmla="*/ 451543 w 566099"/>
                  <a:gd name="connsiteY3" fmla="*/ 362131 h 362131"/>
                  <a:gd name="connsiteX4" fmla="*/ 215603 w 566099"/>
                  <a:gd name="connsiteY4" fmla="*/ 350217 h 362131"/>
                  <a:gd name="connsiteX5" fmla="*/ 44583 w 566099"/>
                  <a:gd name="connsiteY5" fmla="*/ 324117 h 362131"/>
                  <a:gd name="connsiteX6" fmla="*/ 47535 w 566099"/>
                  <a:gd name="connsiteY6" fmla="*/ 263604 h 362131"/>
                  <a:gd name="connsiteX7" fmla="*/ 73463 w 566099"/>
                  <a:gd name="connsiteY7" fmla="*/ 207426 h 362131"/>
                  <a:gd name="connsiteX8" fmla="*/ 25928 w 566099"/>
                  <a:gd name="connsiteY8" fmla="*/ 138284 h 362131"/>
                  <a:gd name="connsiteX9" fmla="*/ 0 w 566099"/>
                  <a:gd name="connsiteY9" fmla="*/ 56178 h 362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099" h="362131">
                    <a:moveTo>
                      <a:pt x="90749" y="0"/>
                    </a:moveTo>
                    <a:lnTo>
                      <a:pt x="566099" y="241997"/>
                    </a:lnTo>
                    <a:lnTo>
                      <a:pt x="566099" y="356347"/>
                    </a:lnTo>
                    <a:lnTo>
                      <a:pt x="451543" y="362131"/>
                    </a:lnTo>
                    <a:cubicBezTo>
                      <a:pt x="371889" y="362131"/>
                      <a:pt x="293178" y="358096"/>
                      <a:pt x="215603" y="350217"/>
                    </a:cubicBezTo>
                    <a:lnTo>
                      <a:pt x="44583" y="324117"/>
                    </a:lnTo>
                    <a:lnTo>
                      <a:pt x="47535" y="263604"/>
                    </a:lnTo>
                    <a:lnTo>
                      <a:pt x="73463" y="207426"/>
                    </a:lnTo>
                    <a:lnTo>
                      <a:pt x="25928" y="138284"/>
                    </a:lnTo>
                    <a:lnTo>
                      <a:pt x="0" y="5617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13" name="Freeform 230">
                <a:extLst>
                  <a:ext uri="{FF2B5EF4-FFF2-40B4-BE49-F238E27FC236}">
                    <a16:creationId xmlns:a16="http://schemas.microsoft.com/office/drawing/2014/main" id="{47CFA581-EE3C-44E9-9CC0-13069C93D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1774" y="2839547"/>
                <a:ext cx="181497" cy="90749"/>
              </a:xfrm>
              <a:custGeom>
                <a:avLst/>
                <a:gdLst>
                  <a:gd name="T0" fmla="*/ 22 w 42"/>
                  <a:gd name="T1" fmla="*/ 21 h 21"/>
                  <a:gd name="T2" fmla="*/ 8 w 42"/>
                  <a:gd name="T3" fmla="*/ 17 h 21"/>
                  <a:gd name="T4" fmla="*/ 3 w 42"/>
                  <a:gd name="T5" fmla="*/ 17 h 21"/>
                  <a:gd name="T6" fmla="*/ 0 w 42"/>
                  <a:gd name="T7" fmla="*/ 16 h 21"/>
                  <a:gd name="T8" fmla="*/ 2 w 42"/>
                  <a:gd name="T9" fmla="*/ 11 h 21"/>
                  <a:gd name="T10" fmla="*/ 0 w 42"/>
                  <a:gd name="T11" fmla="*/ 8 h 21"/>
                  <a:gd name="T12" fmla="*/ 1 w 42"/>
                  <a:gd name="T13" fmla="*/ 3 h 21"/>
                  <a:gd name="T14" fmla="*/ 17 w 42"/>
                  <a:gd name="T15" fmla="*/ 2 h 21"/>
                  <a:gd name="T16" fmla="*/ 19 w 42"/>
                  <a:gd name="T17" fmla="*/ 0 h 21"/>
                  <a:gd name="T18" fmla="*/ 29 w 42"/>
                  <a:gd name="T19" fmla="*/ 2 h 21"/>
                  <a:gd name="T20" fmla="*/ 36 w 42"/>
                  <a:gd name="T21" fmla="*/ 8 h 21"/>
                  <a:gd name="T22" fmla="*/ 42 w 42"/>
                  <a:gd name="T23" fmla="*/ 19 h 21"/>
                  <a:gd name="T24" fmla="*/ 22 w 42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1">
                    <a:moveTo>
                      <a:pt x="22" y="21"/>
                    </a:moveTo>
                    <a:lnTo>
                      <a:pt x="8" y="17"/>
                    </a:lnTo>
                    <a:lnTo>
                      <a:pt x="3" y="17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3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29" y="2"/>
                    </a:lnTo>
                    <a:lnTo>
                      <a:pt x="36" y="8"/>
                    </a:lnTo>
                    <a:lnTo>
                      <a:pt x="42" y="19"/>
                    </a:lnTo>
                    <a:lnTo>
                      <a:pt x="22" y="2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4" name="Freeform 231">
                <a:extLst>
                  <a:ext uri="{FF2B5EF4-FFF2-40B4-BE49-F238E27FC236}">
                    <a16:creationId xmlns:a16="http://schemas.microsoft.com/office/drawing/2014/main" id="{61E02BA0-C5E5-4070-8BD5-6C82358BE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3100" y="2874119"/>
                <a:ext cx="626599" cy="570420"/>
              </a:xfrm>
              <a:custGeom>
                <a:avLst/>
                <a:gdLst>
                  <a:gd name="T0" fmla="*/ 11 w 145"/>
                  <a:gd name="T1" fmla="*/ 17 h 132"/>
                  <a:gd name="T2" fmla="*/ 20 w 145"/>
                  <a:gd name="T3" fmla="*/ 17 h 132"/>
                  <a:gd name="T4" fmla="*/ 32 w 145"/>
                  <a:gd name="T5" fmla="*/ 8 h 132"/>
                  <a:gd name="T6" fmla="*/ 43 w 145"/>
                  <a:gd name="T7" fmla="*/ 4 h 132"/>
                  <a:gd name="T8" fmla="*/ 47 w 145"/>
                  <a:gd name="T9" fmla="*/ 0 h 132"/>
                  <a:gd name="T10" fmla="*/ 63 w 145"/>
                  <a:gd name="T11" fmla="*/ 2 h 132"/>
                  <a:gd name="T12" fmla="*/ 64 w 145"/>
                  <a:gd name="T13" fmla="*/ 11 h 132"/>
                  <a:gd name="T14" fmla="*/ 74 w 145"/>
                  <a:gd name="T15" fmla="*/ 13 h 132"/>
                  <a:gd name="T16" fmla="*/ 82 w 145"/>
                  <a:gd name="T17" fmla="*/ 8 h 132"/>
                  <a:gd name="T18" fmla="*/ 86 w 145"/>
                  <a:gd name="T19" fmla="*/ 9 h 132"/>
                  <a:gd name="T20" fmla="*/ 91 w 145"/>
                  <a:gd name="T21" fmla="*/ 9 h 132"/>
                  <a:gd name="T22" fmla="*/ 105 w 145"/>
                  <a:gd name="T23" fmla="*/ 13 h 132"/>
                  <a:gd name="T24" fmla="*/ 126 w 145"/>
                  <a:gd name="T25" fmla="*/ 11 h 132"/>
                  <a:gd name="T26" fmla="*/ 132 w 145"/>
                  <a:gd name="T27" fmla="*/ 9 h 132"/>
                  <a:gd name="T28" fmla="*/ 134 w 145"/>
                  <a:gd name="T29" fmla="*/ 15 h 132"/>
                  <a:gd name="T30" fmla="*/ 134 w 145"/>
                  <a:gd name="T31" fmla="*/ 31 h 132"/>
                  <a:gd name="T32" fmla="*/ 141 w 145"/>
                  <a:gd name="T33" fmla="*/ 46 h 132"/>
                  <a:gd name="T34" fmla="*/ 132 w 145"/>
                  <a:gd name="T35" fmla="*/ 57 h 132"/>
                  <a:gd name="T36" fmla="*/ 141 w 145"/>
                  <a:gd name="T37" fmla="*/ 69 h 132"/>
                  <a:gd name="T38" fmla="*/ 143 w 145"/>
                  <a:gd name="T39" fmla="*/ 81 h 132"/>
                  <a:gd name="T40" fmla="*/ 145 w 145"/>
                  <a:gd name="T41" fmla="*/ 100 h 132"/>
                  <a:gd name="T42" fmla="*/ 126 w 145"/>
                  <a:gd name="T43" fmla="*/ 121 h 132"/>
                  <a:gd name="T44" fmla="*/ 126 w 145"/>
                  <a:gd name="T45" fmla="*/ 127 h 132"/>
                  <a:gd name="T46" fmla="*/ 120 w 145"/>
                  <a:gd name="T47" fmla="*/ 132 h 132"/>
                  <a:gd name="T48" fmla="*/ 111 w 145"/>
                  <a:gd name="T49" fmla="*/ 125 h 132"/>
                  <a:gd name="T50" fmla="*/ 81 w 145"/>
                  <a:gd name="T51" fmla="*/ 129 h 132"/>
                  <a:gd name="T52" fmla="*/ 70 w 145"/>
                  <a:gd name="T53" fmla="*/ 123 h 132"/>
                  <a:gd name="T54" fmla="*/ 63 w 145"/>
                  <a:gd name="T55" fmla="*/ 123 h 132"/>
                  <a:gd name="T56" fmla="*/ 41 w 145"/>
                  <a:gd name="T57" fmla="*/ 104 h 132"/>
                  <a:gd name="T58" fmla="*/ 32 w 145"/>
                  <a:gd name="T59" fmla="*/ 106 h 132"/>
                  <a:gd name="T60" fmla="*/ 23 w 145"/>
                  <a:gd name="T61" fmla="*/ 92 h 132"/>
                  <a:gd name="T62" fmla="*/ 14 w 145"/>
                  <a:gd name="T63" fmla="*/ 88 h 132"/>
                  <a:gd name="T64" fmla="*/ 0 w 145"/>
                  <a:gd name="T65" fmla="*/ 52 h 132"/>
                  <a:gd name="T66" fmla="*/ 2 w 145"/>
                  <a:gd name="T67" fmla="*/ 34 h 132"/>
                  <a:gd name="T68" fmla="*/ 0 w 145"/>
                  <a:gd name="T69" fmla="*/ 23 h 132"/>
                  <a:gd name="T70" fmla="*/ 11 w 145"/>
                  <a:gd name="T71" fmla="*/ 1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5" h="132">
                    <a:moveTo>
                      <a:pt x="11" y="17"/>
                    </a:moveTo>
                    <a:lnTo>
                      <a:pt x="20" y="17"/>
                    </a:lnTo>
                    <a:lnTo>
                      <a:pt x="32" y="8"/>
                    </a:lnTo>
                    <a:lnTo>
                      <a:pt x="43" y="4"/>
                    </a:lnTo>
                    <a:lnTo>
                      <a:pt x="47" y="0"/>
                    </a:lnTo>
                    <a:lnTo>
                      <a:pt x="63" y="2"/>
                    </a:lnTo>
                    <a:lnTo>
                      <a:pt x="64" y="11"/>
                    </a:lnTo>
                    <a:lnTo>
                      <a:pt x="74" y="13"/>
                    </a:lnTo>
                    <a:lnTo>
                      <a:pt x="82" y="8"/>
                    </a:lnTo>
                    <a:lnTo>
                      <a:pt x="86" y="9"/>
                    </a:lnTo>
                    <a:lnTo>
                      <a:pt x="91" y="9"/>
                    </a:lnTo>
                    <a:lnTo>
                      <a:pt x="105" y="13"/>
                    </a:lnTo>
                    <a:lnTo>
                      <a:pt x="126" y="11"/>
                    </a:lnTo>
                    <a:lnTo>
                      <a:pt x="132" y="9"/>
                    </a:lnTo>
                    <a:lnTo>
                      <a:pt x="134" y="15"/>
                    </a:lnTo>
                    <a:lnTo>
                      <a:pt x="134" y="31"/>
                    </a:lnTo>
                    <a:lnTo>
                      <a:pt x="141" y="46"/>
                    </a:lnTo>
                    <a:lnTo>
                      <a:pt x="132" y="57"/>
                    </a:lnTo>
                    <a:lnTo>
                      <a:pt x="141" y="69"/>
                    </a:lnTo>
                    <a:lnTo>
                      <a:pt x="143" y="81"/>
                    </a:lnTo>
                    <a:lnTo>
                      <a:pt x="145" y="100"/>
                    </a:lnTo>
                    <a:lnTo>
                      <a:pt x="126" y="121"/>
                    </a:lnTo>
                    <a:lnTo>
                      <a:pt x="126" y="127"/>
                    </a:lnTo>
                    <a:lnTo>
                      <a:pt x="120" y="132"/>
                    </a:lnTo>
                    <a:lnTo>
                      <a:pt x="111" y="125"/>
                    </a:lnTo>
                    <a:lnTo>
                      <a:pt x="81" y="129"/>
                    </a:lnTo>
                    <a:lnTo>
                      <a:pt x="70" y="123"/>
                    </a:lnTo>
                    <a:lnTo>
                      <a:pt x="63" y="123"/>
                    </a:lnTo>
                    <a:lnTo>
                      <a:pt x="41" y="104"/>
                    </a:lnTo>
                    <a:lnTo>
                      <a:pt x="32" y="106"/>
                    </a:lnTo>
                    <a:lnTo>
                      <a:pt x="23" y="92"/>
                    </a:lnTo>
                    <a:lnTo>
                      <a:pt x="14" y="88"/>
                    </a:lnTo>
                    <a:lnTo>
                      <a:pt x="0" y="52"/>
                    </a:lnTo>
                    <a:lnTo>
                      <a:pt x="2" y="34"/>
                    </a:lnTo>
                    <a:lnTo>
                      <a:pt x="0" y="23"/>
                    </a:lnTo>
                    <a:lnTo>
                      <a:pt x="11" y="17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5" name="Freeform 232">
                <a:extLst>
                  <a:ext uri="{FF2B5EF4-FFF2-40B4-BE49-F238E27FC236}">
                    <a16:creationId xmlns:a16="http://schemas.microsoft.com/office/drawing/2014/main" id="{CE8B258F-9635-4F73-A7E4-2EBED046A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063" y="3492074"/>
                <a:ext cx="414852" cy="263603"/>
              </a:xfrm>
              <a:custGeom>
                <a:avLst/>
                <a:gdLst>
                  <a:gd name="T0" fmla="*/ 79 w 96"/>
                  <a:gd name="T1" fmla="*/ 4 h 61"/>
                  <a:gd name="T2" fmla="*/ 73 w 96"/>
                  <a:gd name="T3" fmla="*/ 0 h 61"/>
                  <a:gd name="T4" fmla="*/ 56 w 96"/>
                  <a:gd name="T5" fmla="*/ 2 h 61"/>
                  <a:gd name="T6" fmla="*/ 49 w 96"/>
                  <a:gd name="T7" fmla="*/ 10 h 61"/>
                  <a:gd name="T8" fmla="*/ 39 w 96"/>
                  <a:gd name="T9" fmla="*/ 14 h 61"/>
                  <a:gd name="T10" fmla="*/ 25 w 96"/>
                  <a:gd name="T11" fmla="*/ 14 h 61"/>
                  <a:gd name="T12" fmla="*/ 21 w 96"/>
                  <a:gd name="T13" fmla="*/ 11 h 61"/>
                  <a:gd name="T14" fmla="*/ 13 w 96"/>
                  <a:gd name="T15" fmla="*/ 9 h 61"/>
                  <a:gd name="T16" fmla="*/ 8 w 96"/>
                  <a:gd name="T17" fmla="*/ 9 h 61"/>
                  <a:gd name="T18" fmla="*/ 10 w 96"/>
                  <a:gd name="T19" fmla="*/ 19 h 61"/>
                  <a:gd name="T20" fmla="*/ 2 w 96"/>
                  <a:gd name="T21" fmla="*/ 23 h 61"/>
                  <a:gd name="T22" fmla="*/ 2 w 96"/>
                  <a:gd name="T23" fmla="*/ 33 h 61"/>
                  <a:gd name="T24" fmla="*/ 0 w 96"/>
                  <a:gd name="T25" fmla="*/ 38 h 61"/>
                  <a:gd name="T26" fmla="*/ 2 w 96"/>
                  <a:gd name="T27" fmla="*/ 42 h 61"/>
                  <a:gd name="T28" fmla="*/ 10 w 96"/>
                  <a:gd name="T29" fmla="*/ 46 h 61"/>
                  <a:gd name="T30" fmla="*/ 16 w 96"/>
                  <a:gd name="T31" fmla="*/ 57 h 61"/>
                  <a:gd name="T32" fmla="*/ 37 w 96"/>
                  <a:gd name="T33" fmla="*/ 61 h 61"/>
                  <a:gd name="T34" fmla="*/ 39 w 96"/>
                  <a:gd name="T35" fmla="*/ 56 h 61"/>
                  <a:gd name="T36" fmla="*/ 56 w 96"/>
                  <a:gd name="T37" fmla="*/ 52 h 61"/>
                  <a:gd name="T38" fmla="*/ 60 w 96"/>
                  <a:gd name="T39" fmla="*/ 52 h 61"/>
                  <a:gd name="T40" fmla="*/ 71 w 96"/>
                  <a:gd name="T41" fmla="*/ 50 h 61"/>
                  <a:gd name="T42" fmla="*/ 75 w 96"/>
                  <a:gd name="T43" fmla="*/ 32 h 61"/>
                  <a:gd name="T44" fmla="*/ 87 w 96"/>
                  <a:gd name="T45" fmla="*/ 19 h 61"/>
                  <a:gd name="T46" fmla="*/ 96 w 96"/>
                  <a:gd name="T47" fmla="*/ 13 h 61"/>
                  <a:gd name="T48" fmla="*/ 85 w 96"/>
                  <a:gd name="T49" fmla="*/ 2 h 61"/>
                  <a:gd name="T50" fmla="*/ 79 w 96"/>
                  <a:gd name="T51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61">
                    <a:moveTo>
                      <a:pt x="79" y="4"/>
                    </a:moveTo>
                    <a:lnTo>
                      <a:pt x="73" y="0"/>
                    </a:lnTo>
                    <a:lnTo>
                      <a:pt x="56" y="2"/>
                    </a:lnTo>
                    <a:lnTo>
                      <a:pt x="49" y="10"/>
                    </a:lnTo>
                    <a:lnTo>
                      <a:pt x="39" y="14"/>
                    </a:lnTo>
                    <a:lnTo>
                      <a:pt x="25" y="14"/>
                    </a:lnTo>
                    <a:lnTo>
                      <a:pt x="21" y="11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10" y="19"/>
                    </a:lnTo>
                    <a:lnTo>
                      <a:pt x="2" y="23"/>
                    </a:lnTo>
                    <a:lnTo>
                      <a:pt x="2" y="33"/>
                    </a:lnTo>
                    <a:lnTo>
                      <a:pt x="0" y="38"/>
                    </a:lnTo>
                    <a:lnTo>
                      <a:pt x="2" y="42"/>
                    </a:lnTo>
                    <a:lnTo>
                      <a:pt x="10" y="46"/>
                    </a:lnTo>
                    <a:lnTo>
                      <a:pt x="16" y="57"/>
                    </a:lnTo>
                    <a:lnTo>
                      <a:pt x="37" y="61"/>
                    </a:lnTo>
                    <a:lnTo>
                      <a:pt x="39" y="56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71" y="50"/>
                    </a:lnTo>
                    <a:lnTo>
                      <a:pt x="75" y="32"/>
                    </a:lnTo>
                    <a:lnTo>
                      <a:pt x="87" y="19"/>
                    </a:lnTo>
                    <a:lnTo>
                      <a:pt x="96" y="13"/>
                    </a:lnTo>
                    <a:lnTo>
                      <a:pt x="85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6" name="Freeform 233">
                <a:extLst>
                  <a:ext uri="{FF2B5EF4-FFF2-40B4-BE49-F238E27FC236}">
                    <a16:creationId xmlns:a16="http://schemas.microsoft.com/office/drawing/2014/main" id="{253DEBD3-57E9-4238-84F3-A88AC4D78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6424" y="3258719"/>
                <a:ext cx="414852" cy="272247"/>
              </a:xfrm>
              <a:custGeom>
                <a:avLst/>
                <a:gdLst>
                  <a:gd name="T0" fmla="*/ 59 w 96"/>
                  <a:gd name="T1" fmla="*/ 63 h 63"/>
                  <a:gd name="T2" fmla="*/ 56 w 96"/>
                  <a:gd name="T3" fmla="*/ 53 h 63"/>
                  <a:gd name="T4" fmla="*/ 42 w 96"/>
                  <a:gd name="T5" fmla="*/ 48 h 63"/>
                  <a:gd name="T6" fmla="*/ 24 w 96"/>
                  <a:gd name="T7" fmla="*/ 52 h 63"/>
                  <a:gd name="T8" fmla="*/ 2 w 96"/>
                  <a:gd name="T9" fmla="*/ 36 h 63"/>
                  <a:gd name="T10" fmla="*/ 0 w 96"/>
                  <a:gd name="T11" fmla="*/ 21 h 63"/>
                  <a:gd name="T12" fmla="*/ 21 w 96"/>
                  <a:gd name="T13" fmla="*/ 7 h 63"/>
                  <a:gd name="T14" fmla="*/ 26 w 96"/>
                  <a:gd name="T15" fmla="*/ 1 h 63"/>
                  <a:gd name="T16" fmla="*/ 41 w 96"/>
                  <a:gd name="T17" fmla="*/ 0 h 63"/>
                  <a:gd name="T18" fmla="*/ 48 w 96"/>
                  <a:gd name="T19" fmla="*/ 3 h 63"/>
                  <a:gd name="T20" fmla="*/ 58 w 96"/>
                  <a:gd name="T21" fmla="*/ 17 h 63"/>
                  <a:gd name="T22" fmla="*/ 68 w 96"/>
                  <a:gd name="T23" fmla="*/ 15 h 63"/>
                  <a:gd name="T24" fmla="*/ 89 w 96"/>
                  <a:gd name="T25" fmla="*/ 34 h 63"/>
                  <a:gd name="T26" fmla="*/ 96 w 96"/>
                  <a:gd name="T27" fmla="*/ 35 h 63"/>
                  <a:gd name="T28" fmla="*/ 94 w 96"/>
                  <a:gd name="T29" fmla="*/ 42 h 63"/>
                  <a:gd name="T30" fmla="*/ 85 w 96"/>
                  <a:gd name="T31" fmla="*/ 44 h 63"/>
                  <a:gd name="T32" fmla="*/ 81 w 96"/>
                  <a:gd name="T33" fmla="*/ 50 h 63"/>
                  <a:gd name="T34" fmla="*/ 73 w 96"/>
                  <a:gd name="T35" fmla="*/ 58 h 63"/>
                  <a:gd name="T36" fmla="*/ 71 w 96"/>
                  <a:gd name="T37" fmla="*/ 63 h 63"/>
                  <a:gd name="T38" fmla="*/ 59 w 96"/>
                  <a:gd name="T3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63">
                    <a:moveTo>
                      <a:pt x="59" y="63"/>
                    </a:moveTo>
                    <a:lnTo>
                      <a:pt x="56" y="53"/>
                    </a:lnTo>
                    <a:lnTo>
                      <a:pt x="42" y="48"/>
                    </a:lnTo>
                    <a:lnTo>
                      <a:pt x="24" y="52"/>
                    </a:lnTo>
                    <a:lnTo>
                      <a:pt x="2" y="36"/>
                    </a:lnTo>
                    <a:lnTo>
                      <a:pt x="0" y="21"/>
                    </a:lnTo>
                    <a:lnTo>
                      <a:pt x="21" y="7"/>
                    </a:lnTo>
                    <a:lnTo>
                      <a:pt x="26" y="1"/>
                    </a:lnTo>
                    <a:lnTo>
                      <a:pt x="41" y="0"/>
                    </a:lnTo>
                    <a:lnTo>
                      <a:pt x="48" y="3"/>
                    </a:lnTo>
                    <a:lnTo>
                      <a:pt x="58" y="17"/>
                    </a:lnTo>
                    <a:lnTo>
                      <a:pt x="68" y="15"/>
                    </a:lnTo>
                    <a:lnTo>
                      <a:pt x="89" y="34"/>
                    </a:lnTo>
                    <a:lnTo>
                      <a:pt x="96" y="35"/>
                    </a:lnTo>
                    <a:lnTo>
                      <a:pt x="94" y="42"/>
                    </a:lnTo>
                    <a:lnTo>
                      <a:pt x="85" y="44"/>
                    </a:lnTo>
                    <a:lnTo>
                      <a:pt x="81" y="50"/>
                    </a:lnTo>
                    <a:lnTo>
                      <a:pt x="73" y="58"/>
                    </a:lnTo>
                    <a:lnTo>
                      <a:pt x="71" y="63"/>
                    </a:lnTo>
                    <a:lnTo>
                      <a:pt x="59" y="6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7" name="Freeform 237">
                <a:extLst>
                  <a:ext uri="{FF2B5EF4-FFF2-40B4-BE49-F238E27FC236}">
                    <a16:creationId xmlns:a16="http://schemas.microsoft.com/office/drawing/2014/main" id="{5D194F76-B26F-40E2-9F29-15FBF3CF6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1178" y="4991587"/>
                <a:ext cx="77784" cy="82106"/>
              </a:xfrm>
              <a:custGeom>
                <a:avLst/>
                <a:gdLst>
                  <a:gd name="T0" fmla="*/ 2 w 18"/>
                  <a:gd name="T1" fmla="*/ 13 h 19"/>
                  <a:gd name="T2" fmla="*/ 0 w 18"/>
                  <a:gd name="T3" fmla="*/ 6 h 19"/>
                  <a:gd name="T4" fmla="*/ 4 w 18"/>
                  <a:gd name="T5" fmla="*/ 0 h 19"/>
                  <a:gd name="T6" fmla="*/ 18 w 18"/>
                  <a:gd name="T7" fmla="*/ 3 h 19"/>
                  <a:gd name="T8" fmla="*/ 11 w 18"/>
                  <a:gd name="T9" fmla="*/ 8 h 19"/>
                  <a:gd name="T10" fmla="*/ 11 w 18"/>
                  <a:gd name="T11" fmla="*/ 12 h 19"/>
                  <a:gd name="T12" fmla="*/ 17 w 18"/>
                  <a:gd name="T13" fmla="*/ 19 h 19"/>
                  <a:gd name="T14" fmla="*/ 7 w 18"/>
                  <a:gd name="T15" fmla="*/ 19 h 19"/>
                  <a:gd name="T16" fmla="*/ 2 w 18"/>
                  <a:gd name="T17" fmla="*/ 13 h 19"/>
                  <a:gd name="T18" fmla="*/ 2 w 18"/>
                  <a:gd name="T19" fmla="*/ 13 h 19"/>
                  <a:gd name="T20" fmla="*/ 2 w 18"/>
                  <a:gd name="T21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9">
                    <a:moveTo>
                      <a:pt x="2" y="13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1" y="8"/>
                    </a:lnTo>
                    <a:lnTo>
                      <a:pt x="11" y="12"/>
                    </a:lnTo>
                    <a:lnTo>
                      <a:pt x="17" y="19"/>
                    </a:lnTo>
                    <a:lnTo>
                      <a:pt x="7" y="19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8" name="Forme libre : forme 1017">
                <a:extLst>
                  <a:ext uri="{FF2B5EF4-FFF2-40B4-BE49-F238E27FC236}">
                    <a16:creationId xmlns:a16="http://schemas.microsoft.com/office/drawing/2014/main" id="{34D1A4BD-294D-48BC-A423-8984CAE94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7002" y="1199526"/>
                <a:ext cx="807257" cy="1341847"/>
              </a:xfrm>
              <a:custGeom>
                <a:avLst/>
                <a:gdLst>
                  <a:gd name="connsiteX0" fmla="*/ 807257 w 807257"/>
                  <a:gd name="connsiteY0" fmla="*/ 0 h 1341847"/>
                  <a:gd name="connsiteX1" fmla="*/ 799453 w 807257"/>
                  <a:gd name="connsiteY1" fmla="*/ 19509 h 1341847"/>
                  <a:gd name="connsiteX2" fmla="*/ 751918 w 807257"/>
                  <a:gd name="connsiteY2" fmla="*/ 32473 h 1341847"/>
                  <a:gd name="connsiteX3" fmla="*/ 734632 w 807257"/>
                  <a:gd name="connsiteY3" fmla="*/ 58401 h 1341847"/>
                  <a:gd name="connsiteX4" fmla="*/ 682776 w 807257"/>
                  <a:gd name="connsiteY4" fmla="*/ 101615 h 1341847"/>
                  <a:gd name="connsiteX5" fmla="*/ 700062 w 807257"/>
                  <a:gd name="connsiteY5" fmla="*/ 110258 h 1341847"/>
                  <a:gd name="connsiteX6" fmla="*/ 700062 w 807257"/>
                  <a:gd name="connsiteY6" fmla="*/ 140507 h 1341847"/>
                  <a:gd name="connsiteX7" fmla="*/ 626598 w 807257"/>
                  <a:gd name="connsiteY7" fmla="*/ 209649 h 1341847"/>
                  <a:gd name="connsiteX8" fmla="*/ 592027 w 807257"/>
                  <a:gd name="connsiteY8" fmla="*/ 222613 h 1341847"/>
                  <a:gd name="connsiteX9" fmla="*/ 566099 w 807257"/>
                  <a:gd name="connsiteY9" fmla="*/ 257184 h 1341847"/>
                  <a:gd name="connsiteX10" fmla="*/ 592027 w 807257"/>
                  <a:gd name="connsiteY10" fmla="*/ 300398 h 1341847"/>
                  <a:gd name="connsiteX11" fmla="*/ 574742 w 807257"/>
                  <a:gd name="connsiteY11" fmla="*/ 417075 h 1341847"/>
                  <a:gd name="connsiteX12" fmla="*/ 540171 w 807257"/>
                  <a:gd name="connsiteY12" fmla="*/ 473253 h 1341847"/>
                  <a:gd name="connsiteX13" fmla="*/ 566099 w 807257"/>
                  <a:gd name="connsiteY13" fmla="*/ 533752 h 1341847"/>
                  <a:gd name="connsiteX14" fmla="*/ 540171 w 807257"/>
                  <a:gd name="connsiteY14" fmla="*/ 564001 h 1341847"/>
                  <a:gd name="connsiteX15" fmla="*/ 475350 w 807257"/>
                  <a:gd name="connsiteY15" fmla="*/ 555358 h 1341847"/>
                  <a:gd name="connsiteX16" fmla="*/ 440779 w 807257"/>
                  <a:gd name="connsiteY16" fmla="*/ 589929 h 1341847"/>
                  <a:gd name="connsiteX17" fmla="*/ 440779 w 807257"/>
                  <a:gd name="connsiteY17" fmla="*/ 697964 h 1341847"/>
                  <a:gd name="connsiteX18" fmla="*/ 449422 w 807257"/>
                  <a:gd name="connsiteY18" fmla="*/ 857854 h 1341847"/>
                  <a:gd name="connsiteX19" fmla="*/ 475350 w 807257"/>
                  <a:gd name="connsiteY19" fmla="*/ 888104 h 1341847"/>
                  <a:gd name="connsiteX20" fmla="*/ 475350 w 807257"/>
                  <a:gd name="connsiteY20" fmla="*/ 939960 h 1341847"/>
                  <a:gd name="connsiteX21" fmla="*/ 449422 w 807257"/>
                  <a:gd name="connsiteY21" fmla="*/ 957245 h 1341847"/>
                  <a:gd name="connsiteX22" fmla="*/ 440779 w 807257"/>
                  <a:gd name="connsiteY22" fmla="*/ 978852 h 1341847"/>
                  <a:gd name="connsiteX23" fmla="*/ 471029 w 807257"/>
                  <a:gd name="connsiteY23" fmla="*/ 1013423 h 1341847"/>
                  <a:gd name="connsiteX24" fmla="*/ 462386 w 807257"/>
                  <a:gd name="connsiteY24" fmla="*/ 1056637 h 1341847"/>
                  <a:gd name="connsiteX25" fmla="*/ 440779 w 807257"/>
                  <a:gd name="connsiteY25" fmla="*/ 1082565 h 1341847"/>
                  <a:gd name="connsiteX26" fmla="*/ 423494 w 807257"/>
                  <a:gd name="connsiteY26" fmla="*/ 1190599 h 1341847"/>
                  <a:gd name="connsiteX27" fmla="*/ 423494 w 807257"/>
                  <a:gd name="connsiteY27" fmla="*/ 1225170 h 1341847"/>
                  <a:gd name="connsiteX28" fmla="*/ 406209 w 807257"/>
                  <a:gd name="connsiteY28" fmla="*/ 1277027 h 1341847"/>
                  <a:gd name="connsiteX29" fmla="*/ 388923 w 807257"/>
                  <a:gd name="connsiteY29" fmla="*/ 1242456 h 1341847"/>
                  <a:gd name="connsiteX30" fmla="*/ 388923 w 807257"/>
                  <a:gd name="connsiteY30" fmla="*/ 1203563 h 1341847"/>
                  <a:gd name="connsiteX31" fmla="*/ 354352 w 807257"/>
                  <a:gd name="connsiteY31" fmla="*/ 1177635 h 1341847"/>
                  <a:gd name="connsiteX32" fmla="*/ 362995 w 807257"/>
                  <a:gd name="connsiteY32" fmla="*/ 1138743 h 1341847"/>
                  <a:gd name="connsiteX33" fmla="*/ 354352 w 807257"/>
                  <a:gd name="connsiteY33" fmla="*/ 1130100 h 1341847"/>
                  <a:gd name="connsiteX34" fmla="*/ 332745 w 807257"/>
                  <a:gd name="connsiteY34" fmla="*/ 1147386 h 1341847"/>
                  <a:gd name="connsiteX35" fmla="*/ 332745 w 807257"/>
                  <a:gd name="connsiteY35" fmla="*/ 1177635 h 1341847"/>
                  <a:gd name="connsiteX36" fmla="*/ 306817 w 807257"/>
                  <a:gd name="connsiteY36" fmla="*/ 1203563 h 1341847"/>
                  <a:gd name="connsiteX37" fmla="*/ 280889 w 807257"/>
                  <a:gd name="connsiteY37" fmla="*/ 1212206 h 1341847"/>
                  <a:gd name="connsiteX38" fmla="*/ 280889 w 807257"/>
                  <a:gd name="connsiteY38" fmla="*/ 1190599 h 1341847"/>
                  <a:gd name="connsiteX39" fmla="*/ 254961 w 807257"/>
                  <a:gd name="connsiteY39" fmla="*/ 1212206 h 1341847"/>
                  <a:gd name="connsiteX40" fmla="*/ 254961 w 807257"/>
                  <a:gd name="connsiteY40" fmla="*/ 1225170 h 1341847"/>
                  <a:gd name="connsiteX41" fmla="*/ 216068 w 807257"/>
                  <a:gd name="connsiteY41" fmla="*/ 1285669 h 1341847"/>
                  <a:gd name="connsiteX42" fmla="*/ 190140 w 807257"/>
                  <a:gd name="connsiteY42" fmla="*/ 1298634 h 1341847"/>
                  <a:gd name="connsiteX43" fmla="*/ 155569 w 807257"/>
                  <a:gd name="connsiteY43" fmla="*/ 1324562 h 1341847"/>
                  <a:gd name="connsiteX44" fmla="*/ 116677 w 807257"/>
                  <a:gd name="connsiteY44" fmla="*/ 1341847 h 1341847"/>
                  <a:gd name="connsiteX45" fmla="*/ 90749 w 807257"/>
                  <a:gd name="connsiteY45" fmla="*/ 1307276 h 1341847"/>
                  <a:gd name="connsiteX46" fmla="*/ 116677 w 807257"/>
                  <a:gd name="connsiteY46" fmla="*/ 1277027 h 1341847"/>
                  <a:gd name="connsiteX47" fmla="*/ 99392 w 807257"/>
                  <a:gd name="connsiteY47" fmla="*/ 1277027 h 1341847"/>
                  <a:gd name="connsiteX48" fmla="*/ 82106 w 807257"/>
                  <a:gd name="connsiteY48" fmla="*/ 1285669 h 1341847"/>
                  <a:gd name="connsiteX49" fmla="*/ 56178 w 807257"/>
                  <a:gd name="connsiteY49" fmla="*/ 1285669 h 1341847"/>
                  <a:gd name="connsiteX50" fmla="*/ 56178 w 807257"/>
                  <a:gd name="connsiteY50" fmla="*/ 1264063 h 1341847"/>
                  <a:gd name="connsiteX51" fmla="*/ 38892 w 807257"/>
                  <a:gd name="connsiteY51" fmla="*/ 1251098 h 1341847"/>
                  <a:gd name="connsiteX52" fmla="*/ 21607 w 807257"/>
                  <a:gd name="connsiteY52" fmla="*/ 1225170 h 1341847"/>
                  <a:gd name="connsiteX53" fmla="*/ 21607 w 807257"/>
                  <a:gd name="connsiteY53" fmla="*/ 1212206 h 1341847"/>
                  <a:gd name="connsiteX54" fmla="*/ 56178 w 807257"/>
                  <a:gd name="connsiteY54" fmla="*/ 1203563 h 1341847"/>
                  <a:gd name="connsiteX55" fmla="*/ 56178 w 807257"/>
                  <a:gd name="connsiteY55" fmla="*/ 1177635 h 1341847"/>
                  <a:gd name="connsiteX56" fmla="*/ 73463 w 807257"/>
                  <a:gd name="connsiteY56" fmla="*/ 1156028 h 1341847"/>
                  <a:gd name="connsiteX57" fmla="*/ 47535 w 807257"/>
                  <a:gd name="connsiteY57" fmla="*/ 1147386 h 1341847"/>
                  <a:gd name="connsiteX58" fmla="*/ 38892 w 807257"/>
                  <a:gd name="connsiteY58" fmla="*/ 1164671 h 1341847"/>
                  <a:gd name="connsiteX59" fmla="*/ 17286 w 807257"/>
                  <a:gd name="connsiteY59" fmla="*/ 1173314 h 1341847"/>
                  <a:gd name="connsiteX60" fmla="*/ 17286 w 807257"/>
                  <a:gd name="connsiteY60" fmla="*/ 1147386 h 1341847"/>
                  <a:gd name="connsiteX61" fmla="*/ 21607 w 807257"/>
                  <a:gd name="connsiteY61" fmla="*/ 1121458 h 1341847"/>
                  <a:gd name="connsiteX62" fmla="*/ 47535 w 807257"/>
                  <a:gd name="connsiteY62" fmla="*/ 1112815 h 1341847"/>
                  <a:gd name="connsiteX63" fmla="*/ 56178 w 807257"/>
                  <a:gd name="connsiteY63" fmla="*/ 1086887 h 1341847"/>
                  <a:gd name="connsiteX64" fmla="*/ 90749 w 807257"/>
                  <a:gd name="connsiteY64" fmla="*/ 1047994 h 1341847"/>
                  <a:gd name="connsiteX65" fmla="*/ 90749 w 807257"/>
                  <a:gd name="connsiteY65" fmla="*/ 1022066 h 1341847"/>
                  <a:gd name="connsiteX66" fmla="*/ 82106 w 807257"/>
                  <a:gd name="connsiteY66" fmla="*/ 1030709 h 1341847"/>
                  <a:gd name="connsiteX67" fmla="*/ 56178 w 807257"/>
                  <a:gd name="connsiteY67" fmla="*/ 1056637 h 1341847"/>
                  <a:gd name="connsiteX68" fmla="*/ 30250 w 807257"/>
                  <a:gd name="connsiteY68" fmla="*/ 1056637 h 1341847"/>
                  <a:gd name="connsiteX69" fmla="*/ 17286 w 807257"/>
                  <a:gd name="connsiteY69" fmla="*/ 1047994 h 1341847"/>
                  <a:gd name="connsiteX70" fmla="*/ 30250 w 807257"/>
                  <a:gd name="connsiteY70" fmla="*/ 1030709 h 1341847"/>
                  <a:gd name="connsiteX71" fmla="*/ 30250 w 807257"/>
                  <a:gd name="connsiteY71" fmla="*/ 1004781 h 1341847"/>
                  <a:gd name="connsiteX72" fmla="*/ 8643 w 807257"/>
                  <a:gd name="connsiteY72" fmla="*/ 996138 h 1341847"/>
                  <a:gd name="connsiteX73" fmla="*/ 8643 w 807257"/>
                  <a:gd name="connsiteY73" fmla="*/ 978852 h 1341847"/>
                  <a:gd name="connsiteX74" fmla="*/ 47535 w 807257"/>
                  <a:gd name="connsiteY74" fmla="*/ 965888 h 1341847"/>
                  <a:gd name="connsiteX75" fmla="*/ 64821 w 807257"/>
                  <a:gd name="connsiteY75" fmla="*/ 974531 h 1341847"/>
                  <a:gd name="connsiteX76" fmla="*/ 90749 w 807257"/>
                  <a:gd name="connsiteY76" fmla="*/ 965888 h 1341847"/>
                  <a:gd name="connsiteX77" fmla="*/ 116677 w 807257"/>
                  <a:gd name="connsiteY77" fmla="*/ 957245 h 1341847"/>
                  <a:gd name="connsiteX78" fmla="*/ 138284 w 807257"/>
                  <a:gd name="connsiteY78" fmla="*/ 948603 h 1341847"/>
                  <a:gd name="connsiteX79" fmla="*/ 138284 w 807257"/>
                  <a:gd name="connsiteY79" fmla="*/ 931317 h 1341847"/>
                  <a:gd name="connsiteX80" fmla="*/ 116677 w 807257"/>
                  <a:gd name="connsiteY80" fmla="*/ 939960 h 1341847"/>
                  <a:gd name="connsiteX81" fmla="*/ 99392 w 807257"/>
                  <a:gd name="connsiteY81" fmla="*/ 948603 h 1341847"/>
                  <a:gd name="connsiteX82" fmla="*/ 38892 w 807257"/>
                  <a:gd name="connsiteY82" fmla="*/ 948603 h 1341847"/>
                  <a:gd name="connsiteX83" fmla="*/ 21607 w 807257"/>
                  <a:gd name="connsiteY83" fmla="*/ 957245 h 1341847"/>
                  <a:gd name="connsiteX84" fmla="*/ 0 w 807257"/>
                  <a:gd name="connsiteY84" fmla="*/ 948603 h 1341847"/>
                  <a:gd name="connsiteX85" fmla="*/ 0 w 807257"/>
                  <a:gd name="connsiteY85" fmla="*/ 905389 h 1341847"/>
                  <a:gd name="connsiteX86" fmla="*/ 0 w 807257"/>
                  <a:gd name="connsiteY86" fmla="*/ 866497 h 1341847"/>
                  <a:gd name="connsiteX87" fmla="*/ 8643 w 807257"/>
                  <a:gd name="connsiteY87" fmla="*/ 857854 h 1341847"/>
                  <a:gd name="connsiteX88" fmla="*/ 8643 w 807257"/>
                  <a:gd name="connsiteY88" fmla="*/ 840569 h 1341847"/>
                  <a:gd name="connsiteX89" fmla="*/ 21607 w 807257"/>
                  <a:gd name="connsiteY89" fmla="*/ 823283 h 1341847"/>
                  <a:gd name="connsiteX90" fmla="*/ 38892 w 807257"/>
                  <a:gd name="connsiteY90" fmla="*/ 814640 h 1341847"/>
                  <a:gd name="connsiteX91" fmla="*/ 64821 w 807257"/>
                  <a:gd name="connsiteY91" fmla="*/ 780069 h 1341847"/>
                  <a:gd name="connsiteX92" fmla="*/ 116677 w 807257"/>
                  <a:gd name="connsiteY92" fmla="*/ 775748 h 1341847"/>
                  <a:gd name="connsiteX93" fmla="*/ 116677 w 807257"/>
                  <a:gd name="connsiteY93" fmla="*/ 762784 h 1341847"/>
                  <a:gd name="connsiteX94" fmla="*/ 99392 w 807257"/>
                  <a:gd name="connsiteY94" fmla="*/ 758463 h 1341847"/>
                  <a:gd name="connsiteX95" fmla="*/ 99392 w 807257"/>
                  <a:gd name="connsiteY95" fmla="*/ 741177 h 1341847"/>
                  <a:gd name="connsiteX96" fmla="*/ 125320 w 807257"/>
                  <a:gd name="connsiteY96" fmla="*/ 732534 h 1341847"/>
                  <a:gd name="connsiteX97" fmla="*/ 125320 w 807257"/>
                  <a:gd name="connsiteY97" fmla="*/ 715249 h 1341847"/>
                  <a:gd name="connsiteX98" fmla="*/ 155569 w 807257"/>
                  <a:gd name="connsiteY98" fmla="*/ 689321 h 1341847"/>
                  <a:gd name="connsiteX99" fmla="*/ 181497 w 807257"/>
                  <a:gd name="connsiteY99" fmla="*/ 689321 h 1341847"/>
                  <a:gd name="connsiteX100" fmla="*/ 190140 w 807257"/>
                  <a:gd name="connsiteY100" fmla="*/ 672035 h 1341847"/>
                  <a:gd name="connsiteX101" fmla="*/ 224711 w 807257"/>
                  <a:gd name="connsiteY101" fmla="*/ 650429 h 1341847"/>
                  <a:gd name="connsiteX102" fmla="*/ 246318 w 807257"/>
                  <a:gd name="connsiteY102" fmla="*/ 650429 h 1341847"/>
                  <a:gd name="connsiteX103" fmla="*/ 254961 w 807257"/>
                  <a:gd name="connsiteY103" fmla="*/ 633143 h 1341847"/>
                  <a:gd name="connsiteX104" fmla="*/ 272246 w 807257"/>
                  <a:gd name="connsiteY104" fmla="*/ 624500 h 1341847"/>
                  <a:gd name="connsiteX105" fmla="*/ 280889 w 807257"/>
                  <a:gd name="connsiteY105" fmla="*/ 572644 h 1341847"/>
                  <a:gd name="connsiteX106" fmla="*/ 371638 w 807257"/>
                  <a:gd name="connsiteY106" fmla="*/ 490538 h 1341847"/>
                  <a:gd name="connsiteX107" fmla="*/ 371638 w 807257"/>
                  <a:gd name="connsiteY107" fmla="*/ 464610 h 1341847"/>
                  <a:gd name="connsiteX108" fmla="*/ 423494 w 807257"/>
                  <a:gd name="connsiteY108" fmla="*/ 399789 h 1341847"/>
                  <a:gd name="connsiteX109" fmla="*/ 449422 w 807257"/>
                  <a:gd name="connsiteY109" fmla="*/ 399789 h 1341847"/>
                  <a:gd name="connsiteX110" fmla="*/ 471029 w 807257"/>
                  <a:gd name="connsiteY110" fmla="*/ 365218 h 1341847"/>
                  <a:gd name="connsiteX111" fmla="*/ 449422 w 807257"/>
                  <a:gd name="connsiteY111" fmla="*/ 373861 h 1341847"/>
                  <a:gd name="connsiteX112" fmla="*/ 449422 w 807257"/>
                  <a:gd name="connsiteY112" fmla="*/ 356576 h 1341847"/>
                  <a:gd name="connsiteX113" fmla="*/ 462386 w 807257"/>
                  <a:gd name="connsiteY113" fmla="*/ 339290 h 1341847"/>
                  <a:gd name="connsiteX114" fmla="*/ 475350 w 807257"/>
                  <a:gd name="connsiteY114" fmla="*/ 291755 h 1341847"/>
                  <a:gd name="connsiteX115" fmla="*/ 475350 w 807257"/>
                  <a:gd name="connsiteY115" fmla="*/ 248541 h 1341847"/>
                  <a:gd name="connsiteX116" fmla="*/ 522885 w 807257"/>
                  <a:gd name="connsiteY116" fmla="*/ 239899 h 1341847"/>
                  <a:gd name="connsiteX117" fmla="*/ 548814 w 807257"/>
                  <a:gd name="connsiteY117" fmla="*/ 222613 h 1341847"/>
                  <a:gd name="connsiteX118" fmla="*/ 527207 w 807257"/>
                  <a:gd name="connsiteY118" fmla="*/ 209649 h 1341847"/>
                  <a:gd name="connsiteX119" fmla="*/ 496957 w 807257"/>
                  <a:gd name="connsiteY119" fmla="*/ 218292 h 1341847"/>
                  <a:gd name="connsiteX120" fmla="*/ 496957 w 807257"/>
                  <a:gd name="connsiteY120" fmla="*/ 183721 h 1341847"/>
                  <a:gd name="connsiteX121" fmla="*/ 514243 w 807257"/>
                  <a:gd name="connsiteY121" fmla="*/ 175078 h 1341847"/>
                  <a:gd name="connsiteX122" fmla="*/ 548814 w 807257"/>
                  <a:gd name="connsiteY122" fmla="*/ 140507 h 1341847"/>
                  <a:gd name="connsiteX123" fmla="*/ 574742 w 807257"/>
                  <a:gd name="connsiteY123" fmla="*/ 123222 h 1341847"/>
                  <a:gd name="connsiteX124" fmla="*/ 600670 w 807257"/>
                  <a:gd name="connsiteY124" fmla="*/ 123222 h 1341847"/>
                  <a:gd name="connsiteX125" fmla="*/ 626598 w 807257"/>
                  <a:gd name="connsiteY125" fmla="*/ 110258 h 1341847"/>
                  <a:gd name="connsiteX126" fmla="*/ 592027 w 807257"/>
                  <a:gd name="connsiteY126" fmla="*/ 101615 h 1341847"/>
                  <a:gd name="connsiteX127" fmla="*/ 626598 w 807257"/>
                  <a:gd name="connsiteY127" fmla="*/ 92972 h 1341847"/>
                  <a:gd name="connsiteX128" fmla="*/ 652526 w 807257"/>
                  <a:gd name="connsiteY128" fmla="*/ 92972 h 1341847"/>
                  <a:gd name="connsiteX129" fmla="*/ 665491 w 807257"/>
                  <a:gd name="connsiteY129" fmla="*/ 75687 h 1341847"/>
                  <a:gd name="connsiteX130" fmla="*/ 613634 w 807257"/>
                  <a:gd name="connsiteY130" fmla="*/ 75687 h 1341847"/>
                  <a:gd name="connsiteX131" fmla="*/ 665491 w 807257"/>
                  <a:gd name="connsiteY131" fmla="*/ 23830 h 1341847"/>
                  <a:gd name="connsiteX132" fmla="*/ 682776 w 807257"/>
                  <a:gd name="connsiteY132" fmla="*/ 41116 h 1341847"/>
                  <a:gd name="connsiteX133" fmla="*/ 700062 w 807257"/>
                  <a:gd name="connsiteY133" fmla="*/ 41116 h 1341847"/>
                  <a:gd name="connsiteX134" fmla="*/ 700062 w 807257"/>
                  <a:gd name="connsiteY134" fmla="*/ 16360 h 1341847"/>
                  <a:gd name="connsiteX135" fmla="*/ 736058 w 807257"/>
                  <a:gd name="connsiteY135" fmla="*/ 10866 h 1341847"/>
                  <a:gd name="connsiteX136" fmla="*/ 751918 w 807257"/>
                  <a:gd name="connsiteY136" fmla="*/ 10866 h 1341847"/>
                  <a:gd name="connsiteX137" fmla="*/ 751918 w 807257"/>
                  <a:gd name="connsiteY137" fmla="*/ 8446 h 1341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807257" h="1341847">
                    <a:moveTo>
                      <a:pt x="807257" y="0"/>
                    </a:moveTo>
                    <a:lnTo>
                      <a:pt x="799453" y="19509"/>
                    </a:lnTo>
                    <a:lnTo>
                      <a:pt x="751918" y="32473"/>
                    </a:lnTo>
                    <a:lnTo>
                      <a:pt x="734632" y="58401"/>
                    </a:lnTo>
                    <a:lnTo>
                      <a:pt x="682776" y="101615"/>
                    </a:lnTo>
                    <a:lnTo>
                      <a:pt x="700062" y="110258"/>
                    </a:lnTo>
                    <a:lnTo>
                      <a:pt x="700062" y="140507"/>
                    </a:lnTo>
                    <a:lnTo>
                      <a:pt x="626598" y="209649"/>
                    </a:lnTo>
                    <a:lnTo>
                      <a:pt x="592027" y="222613"/>
                    </a:lnTo>
                    <a:lnTo>
                      <a:pt x="566099" y="257184"/>
                    </a:lnTo>
                    <a:lnTo>
                      <a:pt x="592027" y="300398"/>
                    </a:lnTo>
                    <a:lnTo>
                      <a:pt x="574742" y="417075"/>
                    </a:lnTo>
                    <a:lnTo>
                      <a:pt x="540171" y="473253"/>
                    </a:lnTo>
                    <a:lnTo>
                      <a:pt x="566099" y="533752"/>
                    </a:lnTo>
                    <a:lnTo>
                      <a:pt x="540171" y="564001"/>
                    </a:lnTo>
                    <a:lnTo>
                      <a:pt x="475350" y="555358"/>
                    </a:lnTo>
                    <a:lnTo>
                      <a:pt x="440779" y="589929"/>
                    </a:lnTo>
                    <a:lnTo>
                      <a:pt x="440779" y="697964"/>
                    </a:lnTo>
                    <a:lnTo>
                      <a:pt x="449422" y="857854"/>
                    </a:lnTo>
                    <a:lnTo>
                      <a:pt x="475350" y="888104"/>
                    </a:lnTo>
                    <a:lnTo>
                      <a:pt x="475350" y="939960"/>
                    </a:lnTo>
                    <a:lnTo>
                      <a:pt x="449422" y="957245"/>
                    </a:lnTo>
                    <a:lnTo>
                      <a:pt x="440779" y="978852"/>
                    </a:lnTo>
                    <a:lnTo>
                      <a:pt x="471029" y="1013423"/>
                    </a:lnTo>
                    <a:lnTo>
                      <a:pt x="462386" y="1056637"/>
                    </a:lnTo>
                    <a:lnTo>
                      <a:pt x="440779" y="1082565"/>
                    </a:lnTo>
                    <a:lnTo>
                      <a:pt x="423494" y="1190599"/>
                    </a:lnTo>
                    <a:lnTo>
                      <a:pt x="423494" y="1225170"/>
                    </a:lnTo>
                    <a:lnTo>
                      <a:pt x="406209" y="1277027"/>
                    </a:lnTo>
                    <a:lnTo>
                      <a:pt x="388923" y="1242456"/>
                    </a:lnTo>
                    <a:lnTo>
                      <a:pt x="388923" y="1203563"/>
                    </a:lnTo>
                    <a:lnTo>
                      <a:pt x="354352" y="1177635"/>
                    </a:lnTo>
                    <a:lnTo>
                      <a:pt x="362995" y="1138743"/>
                    </a:lnTo>
                    <a:lnTo>
                      <a:pt x="354352" y="1130100"/>
                    </a:lnTo>
                    <a:lnTo>
                      <a:pt x="332745" y="1147386"/>
                    </a:lnTo>
                    <a:lnTo>
                      <a:pt x="332745" y="1177635"/>
                    </a:lnTo>
                    <a:lnTo>
                      <a:pt x="306817" y="1203563"/>
                    </a:lnTo>
                    <a:lnTo>
                      <a:pt x="280889" y="1212206"/>
                    </a:lnTo>
                    <a:lnTo>
                      <a:pt x="280889" y="1190599"/>
                    </a:lnTo>
                    <a:lnTo>
                      <a:pt x="254961" y="1212206"/>
                    </a:lnTo>
                    <a:lnTo>
                      <a:pt x="254961" y="1225170"/>
                    </a:lnTo>
                    <a:lnTo>
                      <a:pt x="216068" y="1285669"/>
                    </a:lnTo>
                    <a:lnTo>
                      <a:pt x="190140" y="1298634"/>
                    </a:lnTo>
                    <a:lnTo>
                      <a:pt x="155569" y="1324562"/>
                    </a:lnTo>
                    <a:lnTo>
                      <a:pt x="116677" y="1341847"/>
                    </a:lnTo>
                    <a:lnTo>
                      <a:pt x="90749" y="1307276"/>
                    </a:lnTo>
                    <a:lnTo>
                      <a:pt x="116677" y="1277027"/>
                    </a:lnTo>
                    <a:lnTo>
                      <a:pt x="99392" y="1277027"/>
                    </a:lnTo>
                    <a:lnTo>
                      <a:pt x="82106" y="1285669"/>
                    </a:lnTo>
                    <a:lnTo>
                      <a:pt x="56178" y="1285669"/>
                    </a:lnTo>
                    <a:lnTo>
                      <a:pt x="56178" y="1264063"/>
                    </a:lnTo>
                    <a:lnTo>
                      <a:pt x="38892" y="1251098"/>
                    </a:lnTo>
                    <a:lnTo>
                      <a:pt x="21607" y="1225170"/>
                    </a:lnTo>
                    <a:lnTo>
                      <a:pt x="21607" y="1212206"/>
                    </a:lnTo>
                    <a:lnTo>
                      <a:pt x="56178" y="1203563"/>
                    </a:lnTo>
                    <a:lnTo>
                      <a:pt x="56178" y="1177635"/>
                    </a:lnTo>
                    <a:lnTo>
                      <a:pt x="73463" y="1156028"/>
                    </a:lnTo>
                    <a:lnTo>
                      <a:pt x="47535" y="1147386"/>
                    </a:lnTo>
                    <a:lnTo>
                      <a:pt x="38892" y="1164671"/>
                    </a:lnTo>
                    <a:lnTo>
                      <a:pt x="17286" y="1173314"/>
                    </a:lnTo>
                    <a:lnTo>
                      <a:pt x="17286" y="1147386"/>
                    </a:lnTo>
                    <a:lnTo>
                      <a:pt x="21607" y="1121458"/>
                    </a:lnTo>
                    <a:lnTo>
                      <a:pt x="47535" y="1112815"/>
                    </a:lnTo>
                    <a:lnTo>
                      <a:pt x="56178" y="1086887"/>
                    </a:lnTo>
                    <a:lnTo>
                      <a:pt x="90749" y="1047994"/>
                    </a:lnTo>
                    <a:lnTo>
                      <a:pt x="90749" y="1022066"/>
                    </a:lnTo>
                    <a:lnTo>
                      <a:pt x="82106" y="1030709"/>
                    </a:lnTo>
                    <a:lnTo>
                      <a:pt x="56178" y="1056637"/>
                    </a:lnTo>
                    <a:lnTo>
                      <a:pt x="30250" y="1056637"/>
                    </a:lnTo>
                    <a:lnTo>
                      <a:pt x="17286" y="1047994"/>
                    </a:lnTo>
                    <a:lnTo>
                      <a:pt x="30250" y="1030709"/>
                    </a:lnTo>
                    <a:lnTo>
                      <a:pt x="30250" y="1004781"/>
                    </a:lnTo>
                    <a:lnTo>
                      <a:pt x="8643" y="996138"/>
                    </a:lnTo>
                    <a:lnTo>
                      <a:pt x="8643" y="978852"/>
                    </a:lnTo>
                    <a:lnTo>
                      <a:pt x="47535" y="965888"/>
                    </a:lnTo>
                    <a:lnTo>
                      <a:pt x="64821" y="974531"/>
                    </a:lnTo>
                    <a:lnTo>
                      <a:pt x="90749" y="965888"/>
                    </a:lnTo>
                    <a:lnTo>
                      <a:pt x="116677" y="957245"/>
                    </a:lnTo>
                    <a:lnTo>
                      <a:pt x="138284" y="948603"/>
                    </a:lnTo>
                    <a:lnTo>
                      <a:pt x="138284" y="931317"/>
                    </a:lnTo>
                    <a:lnTo>
                      <a:pt x="116677" y="939960"/>
                    </a:lnTo>
                    <a:lnTo>
                      <a:pt x="99392" y="948603"/>
                    </a:lnTo>
                    <a:lnTo>
                      <a:pt x="38892" y="948603"/>
                    </a:lnTo>
                    <a:lnTo>
                      <a:pt x="21607" y="957245"/>
                    </a:lnTo>
                    <a:lnTo>
                      <a:pt x="0" y="948603"/>
                    </a:lnTo>
                    <a:lnTo>
                      <a:pt x="0" y="905389"/>
                    </a:lnTo>
                    <a:lnTo>
                      <a:pt x="0" y="866497"/>
                    </a:lnTo>
                    <a:lnTo>
                      <a:pt x="8643" y="857854"/>
                    </a:lnTo>
                    <a:lnTo>
                      <a:pt x="8643" y="840569"/>
                    </a:lnTo>
                    <a:lnTo>
                      <a:pt x="21607" y="823283"/>
                    </a:lnTo>
                    <a:lnTo>
                      <a:pt x="38892" y="814640"/>
                    </a:lnTo>
                    <a:lnTo>
                      <a:pt x="64821" y="780069"/>
                    </a:lnTo>
                    <a:lnTo>
                      <a:pt x="116677" y="775748"/>
                    </a:lnTo>
                    <a:lnTo>
                      <a:pt x="116677" y="762784"/>
                    </a:lnTo>
                    <a:lnTo>
                      <a:pt x="99392" y="758463"/>
                    </a:lnTo>
                    <a:lnTo>
                      <a:pt x="99392" y="741177"/>
                    </a:lnTo>
                    <a:lnTo>
                      <a:pt x="125320" y="732534"/>
                    </a:lnTo>
                    <a:lnTo>
                      <a:pt x="125320" y="715249"/>
                    </a:lnTo>
                    <a:lnTo>
                      <a:pt x="155569" y="689321"/>
                    </a:lnTo>
                    <a:lnTo>
                      <a:pt x="181497" y="689321"/>
                    </a:lnTo>
                    <a:lnTo>
                      <a:pt x="190140" y="672035"/>
                    </a:lnTo>
                    <a:lnTo>
                      <a:pt x="224711" y="650429"/>
                    </a:lnTo>
                    <a:lnTo>
                      <a:pt x="246318" y="650429"/>
                    </a:lnTo>
                    <a:lnTo>
                      <a:pt x="254961" y="633143"/>
                    </a:lnTo>
                    <a:lnTo>
                      <a:pt x="272246" y="624500"/>
                    </a:lnTo>
                    <a:lnTo>
                      <a:pt x="280889" y="572644"/>
                    </a:lnTo>
                    <a:lnTo>
                      <a:pt x="371638" y="490538"/>
                    </a:lnTo>
                    <a:lnTo>
                      <a:pt x="371638" y="464610"/>
                    </a:lnTo>
                    <a:lnTo>
                      <a:pt x="423494" y="399789"/>
                    </a:lnTo>
                    <a:lnTo>
                      <a:pt x="449422" y="399789"/>
                    </a:lnTo>
                    <a:lnTo>
                      <a:pt x="471029" y="365218"/>
                    </a:lnTo>
                    <a:lnTo>
                      <a:pt x="449422" y="373861"/>
                    </a:lnTo>
                    <a:lnTo>
                      <a:pt x="449422" y="356576"/>
                    </a:lnTo>
                    <a:lnTo>
                      <a:pt x="462386" y="339290"/>
                    </a:lnTo>
                    <a:lnTo>
                      <a:pt x="475350" y="291755"/>
                    </a:lnTo>
                    <a:lnTo>
                      <a:pt x="475350" y="248541"/>
                    </a:lnTo>
                    <a:lnTo>
                      <a:pt x="522885" y="239899"/>
                    </a:lnTo>
                    <a:lnTo>
                      <a:pt x="548814" y="222613"/>
                    </a:lnTo>
                    <a:lnTo>
                      <a:pt x="527207" y="209649"/>
                    </a:lnTo>
                    <a:lnTo>
                      <a:pt x="496957" y="218292"/>
                    </a:lnTo>
                    <a:lnTo>
                      <a:pt x="496957" y="183721"/>
                    </a:lnTo>
                    <a:lnTo>
                      <a:pt x="514243" y="175078"/>
                    </a:lnTo>
                    <a:lnTo>
                      <a:pt x="548814" y="140507"/>
                    </a:lnTo>
                    <a:lnTo>
                      <a:pt x="574742" y="123222"/>
                    </a:lnTo>
                    <a:lnTo>
                      <a:pt x="600670" y="123222"/>
                    </a:lnTo>
                    <a:lnTo>
                      <a:pt x="626598" y="110258"/>
                    </a:lnTo>
                    <a:lnTo>
                      <a:pt x="592027" y="101615"/>
                    </a:lnTo>
                    <a:lnTo>
                      <a:pt x="626598" y="92972"/>
                    </a:lnTo>
                    <a:lnTo>
                      <a:pt x="652526" y="92972"/>
                    </a:lnTo>
                    <a:lnTo>
                      <a:pt x="665491" y="75687"/>
                    </a:lnTo>
                    <a:lnTo>
                      <a:pt x="613634" y="75687"/>
                    </a:lnTo>
                    <a:lnTo>
                      <a:pt x="665491" y="23830"/>
                    </a:lnTo>
                    <a:lnTo>
                      <a:pt x="682776" y="41116"/>
                    </a:lnTo>
                    <a:lnTo>
                      <a:pt x="700062" y="41116"/>
                    </a:lnTo>
                    <a:lnTo>
                      <a:pt x="700062" y="16360"/>
                    </a:lnTo>
                    <a:lnTo>
                      <a:pt x="736058" y="10866"/>
                    </a:lnTo>
                    <a:lnTo>
                      <a:pt x="751918" y="10866"/>
                    </a:lnTo>
                    <a:lnTo>
                      <a:pt x="751918" y="844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19" name="Freeform 263">
                <a:extLst>
                  <a:ext uri="{FF2B5EF4-FFF2-40B4-BE49-F238E27FC236}">
                    <a16:creationId xmlns:a16="http://schemas.microsoft.com/office/drawing/2014/main" id="{0ED85CFD-6FEC-493B-B3E6-0608DCA60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6033" y="3984710"/>
                <a:ext cx="43214" cy="133962"/>
              </a:xfrm>
              <a:custGeom>
                <a:avLst/>
                <a:gdLst>
                  <a:gd name="T0" fmla="*/ 10 w 10"/>
                  <a:gd name="T1" fmla="*/ 0 h 31"/>
                  <a:gd name="T2" fmla="*/ 10 w 10"/>
                  <a:gd name="T3" fmla="*/ 6 h 31"/>
                  <a:gd name="T4" fmla="*/ 10 w 10"/>
                  <a:gd name="T5" fmla="*/ 12 h 31"/>
                  <a:gd name="T6" fmla="*/ 8 w 10"/>
                  <a:gd name="T7" fmla="*/ 27 h 31"/>
                  <a:gd name="T8" fmla="*/ 4 w 10"/>
                  <a:gd name="T9" fmla="*/ 31 h 31"/>
                  <a:gd name="T10" fmla="*/ 0 w 10"/>
                  <a:gd name="T11" fmla="*/ 27 h 31"/>
                  <a:gd name="T12" fmla="*/ 0 w 10"/>
                  <a:gd name="T13" fmla="*/ 15 h 31"/>
                  <a:gd name="T14" fmla="*/ 0 w 10"/>
                  <a:gd name="T15" fmla="*/ 10 h 31"/>
                  <a:gd name="T16" fmla="*/ 6 w 10"/>
                  <a:gd name="T17" fmla="*/ 6 h 31"/>
                  <a:gd name="T18" fmla="*/ 8 w 10"/>
                  <a:gd name="T19" fmla="*/ 0 h 31"/>
                  <a:gd name="T20" fmla="*/ 10 w 10"/>
                  <a:gd name="T21" fmla="*/ 0 h 31"/>
                  <a:gd name="T22" fmla="*/ 10 w 10"/>
                  <a:gd name="T23" fmla="*/ 0 h 31"/>
                  <a:gd name="T24" fmla="*/ 10 w 10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31">
                    <a:moveTo>
                      <a:pt x="10" y="0"/>
                    </a:moveTo>
                    <a:lnTo>
                      <a:pt x="10" y="6"/>
                    </a:lnTo>
                    <a:lnTo>
                      <a:pt x="10" y="12"/>
                    </a:lnTo>
                    <a:lnTo>
                      <a:pt x="8" y="27"/>
                    </a:lnTo>
                    <a:lnTo>
                      <a:pt x="4" y="31"/>
                    </a:lnTo>
                    <a:lnTo>
                      <a:pt x="0" y="27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6" y="6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0" name="Freeform 264">
                <a:extLst>
                  <a:ext uri="{FF2B5EF4-FFF2-40B4-BE49-F238E27FC236}">
                    <a16:creationId xmlns:a16="http://schemas.microsoft.com/office/drawing/2014/main" id="{769D164E-7318-4056-909A-DC1F5C5F6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4536" y="2882761"/>
                <a:ext cx="579063" cy="738953"/>
              </a:xfrm>
              <a:custGeom>
                <a:avLst/>
                <a:gdLst>
                  <a:gd name="T0" fmla="*/ 11 w 134"/>
                  <a:gd name="T1" fmla="*/ 127 h 171"/>
                  <a:gd name="T2" fmla="*/ 24 w 134"/>
                  <a:gd name="T3" fmla="*/ 127 h 171"/>
                  <a:gd name="T4" fmla="*/ 36 w 134"/>
                  <a:gd name="T5" fmla="*/ 131 h 171"/>
                  <a:gd name="T6" fmla="*/ 28 w 134"/>
                  <a:gd name="T7" fmla="*/ 148 h 171"/>
                  <a:gd name="T8" fmla="*/ 24 w 134"/>
                  <a:gd name="T9" fmla="*/ 167 h 171"/>
                  <a:gd name="T10" fmla="*/ 30 w 134"/>
                  <a:gd name="T11" fmla="*/ 163 h 171"/>
                  <a:gd name="T12" fmla="*/ 40 w 134"/>
                  <a:gd name="T13" fmla="*/ 161 h 171"/>
                  <a:gd name="T14" fmla="*/ 49 w 134"/>
                  <a:gd name="T15" fmla="*/ 169 h 171"/>
                  <a:gd name="T16" fmla="*/ 58 w 134"/>
                  <a:gd name="T17" fmla="*/ 171 h 171"/>
                  <a:gd name="T18" fmla="*/ 69 w 134"/>
                  <a:gd name="T19" fmla="*/ 171 h 171"/>
                  <a:gd name="T20" fmla="*/ 84 w 134"/>
                  <a:gd name="T21" fmla="*/ 169 h 171"/>
                  <a:gd name="T22" fmla="*/ 93 w 134"/>
                  <a:gd name="T23" fmla="*/ 163 h 171"/>
                  <a:gd name="T24" fmla="*/ 104 w 134"/>
                  <a:gd name="T25" fmla="*/ 165 h 171"/>
                  <a:gd name="T26" fmla="*/ 107 w 134"/>
                  <a:gd name="T27" fmla="*/ 160 h 171"/>
                  <a:gd name="T28" fmla="*/ 105 w 134"/>
                  <a:gd name="T29" fmla="*/ 150 h 171"/>
                  <a:gd name="T30" fmla="*/ 114 w 134"/>
                  <a:gd name="T31" fmla="*/ 144 h 171"/>
                  <a:gd name="T32" fmla="*/ 117 w 134"/>
                  <a:gd name="T33" fmla="*/ 138 h 171"/>
                  <a:gd name="T34" fmla="*/ 96 w 134"/>
                  <a:gd name="T35" fmla="*/ 123 h 171"/>
                  <a:gd name="T36" fmla="*/ 93 w 134"/>
                  <a:gd name="T37" fmla="*/ 108 h 171"/>
                  <a:gd name="T38" fmla="*/ 114 w 134"/>
                  <a:gd name="T39" fmla="*/ 94 h 171"/>
                  <a:gd name="T40" fmla="*/ 119 w 134"/>
                  <a:gd name="T41" fmla="*/ 88 h 171"/>
                  <a:gd name="T42" fmla="*/ 134 w 134"/>
                  <a:gd name="T43" fmla="*/ 86 h 171"/>
                  <a:gd name="T44" fmla="*/ 120 w 134"/>
                  <a:gd name="T45" fmla="*/ 50 h 171"/>
                  <a:gd name="T46" fmla="*/ 122 w 134"/>
                  <a:gd name="T47" fmla="*/ 33 h 171"/>
                  <a:gd name="T48" fmla="*/ 120 w 134"/>
                  <a:gd name="T49" fmla="*/ 21 h 171"/>
                  <a:gd name="T50" fmla="*/ 114 w 134"/>
                  <a:gd name="T51" fmla="*/ 13 h 171"/>
                  <a:gd name="T52" fmla="*/ 111 w 134"/>
                  <a:gd name="T53" fmla="*/ 13 h 171"/>
                  <a:gd name="T54" fmla="*/ 111 w 134"/>
                  <a:gd name="T55" fmla="*/ 4 h 171"/>
                  <a:gd name="T56" fmla="*/ 93 w 134"/>
                  <a:gd name="T57" fmla="*/ 7 h 171"/>
                  <a:gd name="T58" fmla="*/ 86 w 134"/>
                  <a:gd name="T59" fmla="*/ 15 h 171"/>
                  <a:gd name="T60" fmla="*/ 75 w 134"/>
                  <a:gd name="T61" fmla="*/ 13 h 171"/>
                  <a:gd name="T62" fmla="*/ 73 w 134"/>
                  <a:gd name="T63" fmla="*/ 11 h 171"/>
                  <a:gd name="T64" fmla="*/ 63 w 134"/>
                  <a:gd name="T65" fmla="*/ 10 h 171"/>
                  <a:gd name="T66" fmla="*/ 57 w 134"/>
                  <a:gd name="T67" fmla="*/ 2 h 171"/>
                  <a:gd name="T68" fmla="*/ 57 w 134"/>
                  <a:gd name="T69" fmla="*/ 0 h 171"/>
                  <a:gd name="T70" fmla="*/ 46 w 134"/>
                  <a:gd name="T71" fmla="*/ 0 h 171"/>
                  <a:gd name="T72" fmla="*/ 40 w 134"/>
                  <a:gd name="T73" fmla="*/ 2 h 171"/>
                  <a:gd name="T74" fmla="*/ 40 w 134"/>
                  <a:gd name="T75" fmla="*/ 2 h 171"/>
                  <a:gd name="T76" fmla="*/ 44 w 134"/>
                  <a:gd name="T77" fmla="*/ 13 h 171"/>
                  <a:gd name="T78" fmla="*/ 44 w 134"/>
                  <a:gd name="T79" fmla="*/ 23 h 171"/>
                  <a:gd name="T80" fmla="*/ 38 w 134"/>
                  <a:gd name="T81" fmla="*/ 27 h 171"/>
                  <a:gd name="T82" fmla="*/ 34 w 134"/>
                  <a:gd name="T83" fmla="*/ 29 h 171"/>
                  <a:gd name="T84" fmla="*/ 28 w 134"/>
                  <a:gd name="T85" fmla="*/ 27 h 171"/>
                  <a:gd name="T86" fmla="*/ 20 w 134"/>
                  <a:gd name="T87" fmla="*/ 27 h 171"/>
                  <a:gd name="T88" fmla="*/ 17 w 134"/>
                  <a:gd name="T89" fmla="*/ 35 h 171"/>
                  <a:gd name="T90" fmla="*/ 19 w 134"/>
                  <a:gd name="T91" fmla="*/ 38 h 171"/>
                  <a:gd name="T92" fmla="*/ 15 w 134"/>
                  <a:gd name="T93" fmla="*/ 48 h 171"/>
                  <a:gd name="T94" fmla="*/ 17 w 134"/>
                  <a:gd name="T95" fmla="*/ 52 h 171"/>
                  <a:gd name="T96" fmla="*/ 17 w 134"/>
                  <a:gd name="T97" fmla="*/ 61 h 171"/>
                  <a:gd name="T98" fmla="*/ 5 w 134"/>
                  <a:gd name="T99" fmla="*/ 69 h 171"/>
                  <a:gd name="T100" fmla="*/ 3 w 134"/>
                  <a:gd name="T101" fmla="*/ 73 h 171"/>
                  <a:gd name="T102" fmla="*/ 5 w 134"/>
                  <a:gd name="T103" fmla="*/ 77 h 171"/>
                  <a:gd name="T104" fmla="*/ 1 w 134"/>
                  <a:gd name="T105" fmla="*/ 86 h 171"/>
                  <a:gd name="T106" fmla="*/ 0 w 134"/>
                  <a:gd name="T107" fmla="*/ 91 h 171"/>
                  <a:gd name="T108" fmla="*/ 4 w 134"/>
                  <a:gd name="T109" fmla="*/ 96 h 171"/>
                  <a:gd name="T110" fmla="*/ 6 w 134"/>
                  <a:gd name="T111" fmla="*/ 106 h 171"/>
                  <a:gd name="T112" fmla="*/ 9 w 134"/>
                  <a:gd name="T113" fmla="*/ 113 h 171"/>
                  <a:gd name="T114" fmla="*/ 11 w 134"/>
                  <a:gd name="T115" fmla="*/ 127 h 171"/>
                  <a:gd name="T116" fmla="*/ 11 w 134"/>
                  <a:gd name="T117" fmla="*/ 127 h 171"/>
                  <a:gd name="T118" fmla="*/ 11 w 134"/>
                  <a:gd name="T119" fmla="*/ 12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4" h="171">
                    <a:moveTo>
                      <a:pt x="11" y="127"/>
                    </a:moveTo>
                    <a:lnTo>
                      <a:pt x="24" y="127"/>
                    </a:lnTo>
                    <a:lnTo>
                      <a:pt x="36" y="131"/>
                    </a:lnTo>
                    <a:lnTo>
                      <a:pt x="28" y="148"/>
                    </a:lnTo>
                    <a:lnTo>
                      <a:pt x="24" y="167"/>
                    </a:lnTo>
                    <a:lnTo>
                      <a:pt x="30" y="163"/>
                    </a:lnTo>
                    <a:lnTo>
                      <a:pt x="40" y="161"/>
                    </a:lnTo>
                    <a:lnTo>
                      <a:pt x="49" y="169"/>
                    </a:lnTo>
                    <a:lnTo>
                      <a:pt x="58" y="171"/>
                    </a:lnTo>
                    <a:lnTo>
                      <a:pt x="69" y="171"/>
                    </a:lnTo>
                    <a:lnTo>
                      <a:pt x="84" y="169"/>
                    </a:lnTo>
                    <a:lnTo>
                      <a:pt x="93" y="163"/>
                    </a:lnTo>
                    <a:lnTo>
                      <a:pt x="104" y="165"/>
                    </a:lnTo>
                    <a:lnTo>
                      <a:pt x="107" y="160"/>
                    </a:lnTo>
                    <a:lnTo>
                      <a:pt x="105" y="150"/>
                    </a:lnTo>
                    <a:lnTo>
                      <a:pt x="114" y="144"/>
                    </a:lnTo>
                    <a:lnTo>
                      <a:pt x="117" y="138"/>
                    </a:lnTo>
                    <a:lnTo>
                      <a:pt x="96" y="123"/>
                    </a:lnTo>
                    <a:lnTo>
                      <a:pt x="93" y="108"/>
                    </a:lnTo>
                    <a:lnTo>
                      <a:pt x="114" y="94"/>
                    </a:lnTo>
                    <a:lnTo>
                      <a:pt x="119" y="88"/>
                    </a:lnTo>
                    <a:lnTo>
                      <a:pt x="134" y="86"/>
                    </a:lnTo>
                    <a:lnTo>
                      <a:pt x="120" y="50"/>
                    </a:lnTo>
                    <a:lnTo>
                      <a:pt x="122" y="33"/>
                    </a:lnTo>
                    <a:lnTo>
                      <a:pt x="120" y="21"/>
                    </a:lnTo>
                    <a:lnTo>
                      <a:pt x="114" y="13"/>
                    </a:lnTo>
                    <a:lnTo>
                      <a:pt x="111" y="13"/>
                    </a:lnTo>
                    <a:lnTo>
                      <a:pt x="111" y="4"/>
                    </a:lnTo>
                    <a:lnTo>
                      <a:pt x="93" y="7"/>
                    </a:lnTo>
                    <a:lnTo>
                      <a:pt x="86" y="15"/>
                    </a:lnTo>
                    <a:lnTo>
                      <a:pt x="75" y="13"/>
                    </a:lnTo>
                    <a:lnTo>
                      <a:pt x="73" y="11"/>
                    </a:lnTo>
                    <a:lnTo>
                      <a:pt x="63" y="10"/>
                    </a:lnTo>
                    <a:lnTo>
                      <a:pt x="57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40" y="2"/>
                    </a:lnTo>
                    <a:lnTo>
                      <a:pt x="40" y="2"/>
                    </a:lnTo>
                    <a:lnTo>
                      <a:pt x="44" y="13"/>
                    </a:lnTo>
                    <a:lnTo>
                      <a:pt x="44" y="23"/>
                    </a:lnTo>
                    <a:lnTo>
                      <a:pt x="38" y="27"/>
                    </a:lnTo>
                    <a:lnTo>
                      <a:pt x="34" y="29"/>
                    </a:lnTo>
                    <a:lnTo>
                      <a:pt x="28" y="27"/>
                    </a:lnTo>
                    <a:lnTo>
                      <a:pt x="20" y="27"/>
                    </a:lnTo>
                    <a:lnTo>
                      <a:pt x="17" y="35"/>
                    </a:lnTo>
                    <a:lnTo>
                      <a:pt x="19" y="38"/>
                    </a:lnTo>
                    <a:lnTo>
                      <a:pt x="15" y="48"/>
                    </a:lnTo>
                    <a:lnTo>
                      <a:pt x="17" y="52"/>
                    </a:lnTo>
                    <a:lnTo>
                      <a:pt x="17" y="61"/>
                    </a:lnTo>
                    <a:lnTo>
                      <a:pt x="5" y="69"/>
                    </a:lnTo>
                    <a:lnTo>
                      <a:pt x="3" y="73"/>
                    </a:lnTo>
                    <a:lnTo>
                      <a:pt x="5" y="77"/>
                    </a:lnTo>
                    <a:lnTo>
                      <a:pt x="1" y="86"/>
                    </a:lnTo>
                    <a:lnTo>
                      <a:pt x="0" y="91"/>
                    </a:lnTo>
                    <a:lnTo>
                      <a:pt x="4" y="96"/>
                    </a:lnTo>
                    <a:lnTo>
                      <a:pt x="6" y="106"/>
                    </a:lnTo>
                    <a:lnTo>
                      <a:pt x="9" y="113"/>
                    </a:lnTo>
                    <a:lnTo>
                      <a:pt x="11" y="127"/>
                    </a:lnTo>
                    <a:lnTo>
                      <a:pt x="11" y="127"/>
                    </a:lnTo>
                    <a:lnTo>
                      <a:pt x="11" y="127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1" name="Freeform 265">
                <a:extLst>
                  <a:ext uri="{FF2B5EF4-FFF2-40B4-BE49-F238E27FC236}">
                    <a16:creationId xmlns:a16="http://schemas.microsoft.com/office/drawing/2014/main" id="{F1B2CE96-53C0-4EF9-A559-6020BE03B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1463" y="2558658"/>
                <a:ext cx="142605" cy="133962"/>
              </a:xfrm>
              <a:custGeom>
                <a:avLst/>
                <a:gdLst>
                  <a:gd name="T0" fmla="*/ 0 w 33"/>
                  <a:gd name="T1" fmla="*/ 31 h 31"/>
                  <a:gd name="T2" fmla="*/ 8 w 33"/>
                  <a:gd name="T3" fmla="*/ 25 h 31"/>
                  <a:gd name="T4" fmla="*/ 14 w 33"/>
                  <a:gd name="T5" fmla="*/ 23 h 31"/>
                  <a:gd name="T6" fmla="*/ 20 w 33"/>
                  <a:gd name="T7" fmla="*/ 17 h 31"/>
                  <a:gd name="T8" fmla="*/ 32 w 33"/>
                  <a:gd name="T9" fmla="*/ 17 h 31"/>
                  <a:gd name="T10" fmla="*/ 33 w 33"/>
                  <a:gd name="T11" fmla="*/ 12 h 31"/>
                  <a:gd name="T12" fmla="*/ 33 w 33"/>
                  <a:gd name="T13" fmla="*/ 0 h 31"/>
                  <a:gd name="T14" fmla="*/ 26 w 33"/>
                  <a:gd name="T15" fmla="*/ 4 h 31"/>
                  <a:gd name="T16" fmla="*/ 20 w 33"/>
                  <a:gd name="T17" fmla="*/ 10 h 31"/>
                  <a:gd name="T18" fmla="*/ 14 w 33"/>
                  <a:gd name="T19" fmla="*/ 13 h 31"/>
                  <a:gd name="T20" fmla="*/ 8 w 33"/>
                  <a:gd name="T21" fmla="*/ 16 h 31"/>
                  <a:gd name="T22" fmla="*/ 0 w 33"/>
                  <a:gd name="T23" fmla="*/ 23 h 31"/>
                  <a:gd name="T24" fmla="*/ 0 w 33"/>
                  <a:gd name="T25" fmla="*/ 31 h 31"/>
                  <a:gd name="T26" fmla="*/ 0 w 33"/>
                  <a:gd name="T27" fmla="*/ 31 h 31"/>
                  <a:gd name="T28" fmla="*/ 0 w 33"/>
                  <a:gd name="T2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1">
                    <a:moveTo>
                      <a:pt x="0" y="31"/>
                    </a:moveTo>
                    <a:lnTo>
                      <a:pt x="8" y="25"/>
                    </a:lnTo>
                    <a:lnTo>
                      <a:pt x="14" y="23"/>
                    </a:lnTo>
                    <a:lnTo>
                      <a:pt x="20" y="17"/>
                    </a:lnTo>
                    <a:lnTo>
                      <a:pt x="32" y="17"/>
                    </a:lnTo>
                    <a:lnTo>
                      <a:pt x="33" y="12"/>
                    </a:lnTo>
                    <a:lnTo>
                      <a:pt x="33" y="0"/>
                    </a:lnTo>
                    <a:lnTo>
                      <a:pt x="26" y="4"/>
                    </a:lnTo>
                    <a:lnTo>
                      <a:pt x="20" y="10"/>
                    </a:lnTo>
                    <a:lnTo>
                      <a:pt x="14" y="13"/>
                    </a:lnTo>
                    <a:lnTo>
                      <a:pt x="8" y="16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2" name="Freeform 266">
                <a:extLst>
                  <a:ext uri="{FF2B5EF4-FFF2-40B4-BE49-F238E27FC236}">
                    <a16:creationId xmlns:a16="http://schemas.microsoft.com/office/drawing/2014/main" id="{65619B9B-870A-4BB2-BBDC-3F0F6F5AF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674" y="2757441"/>
                <a:ext cx="99392" cy="90749"/>
              </a:xfrm>
              <a:custGeom>
                <a:avLst/>
                <a:gdLst>
                  <a:gd name="T0" fmla="*/ 10 w 23"/>
                  <a:gd name="T1" fmla="*/ 4 h 21"/>
                  <a:gd name="T2" fmla="*/ 2 w 23"/>
                  <a:gd name="T3" fmla="*/ 6 h 21"/>
                  <a:gd name="T4" fmla="*/ 0 w 23"/>
                  <a:gd name="T5" fmla="*/ 7 h 21"/>
                  <a:gd name="T6" fmla="*/ 6 w 23"/>
                  <a:gd name="T7" fmla="*/ 15 h 21"/>
                  <a:gd name="T8" fmla="*/ 10 w 23"/>
                  <a:gd name="T9" fmla="*/ 19 h 21"/>
                  <a:gd name="T10" fmla="*/ 14 w 23"/>
                  <a:gd name="T11" fmla="*/ 19 h 21"/>
                  <a:gd name="T12" fmla="*/ 16 w 23"/>
                  <a:gd name="T13" fmla="*/ 21 h 21"/>
                  <a:gd name="T14" fmla="*/ 21 w 23"/>
                  <a:gd name="T15" fmla="*/ 19 h 21"/>
                  <a:gd name="T16" fmla="*/ 23 w 23"/>
                  <a:gd name="T17" fmla="*/ 13 h 21"/>
                  <a:gd name="T18" fmla="*/ 21 w 23"/>
                  <a:gd name="T19" fmla="*/ 9 h 21"/>
                  <a:gd name="T20" fmla="*/ 21 w 23"/>
                  <a:gd name="T21" fmla="*/ 2 h 21"/>
                  <a:gd name="T22" fmla="*/ 16 w 23"/>
                  <a:gd name="T23" fmla="*/ 0 h 21"/>
                  <a:gd name="T24" fmla="*/ 10 w 23"/>
                  <a:gd name="T25" fmla="*/ 4 h 21"/>
                  <a:gd name="T26" fmla="*/ 10 w 23"/>
                  <a:gd name="T27" fmla="*/ 4 h 21"/>
                  <a:gd name="T28" fmla="*/ 10 w 23"/>
                  <a:gd name="T2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1">
                    <a:moveTo>
                      <a:pt x="10" y="4"/>
                    </a:moveTo>
                    <a:lnTo>
                      <a:pt x="2" y="6"/>
                    </a:lnTo>
                    <a:lnTo>
                      <a:pt x="0" y="7"/>
                    </a:lnTo>
                    <a:lnTo>
                      <a:pt x="6" y="15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6" y="21"/>
                    </a:lnTo>
                    <a:lnTo>
                      <a:pt x="21" y="19"/>
                    </a:lnTo>
                    <a:lnTo>
                      <a:pt x="23" y="13"/>
                    </a:lnTo>
                    <a:lnTo>
                      <a:pt x="21" y="9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3" name="Freeform 267">
                <a:extLst>
                  <a:ext uri="{FF2B5EF4-FFF2-40B4-BE49-F238E27FC236}">
                    <a16:creationId xmlns:a16="http://schemas.microsoft.com/office/drawing/2014/main" id="{3F0D592E-C4AF-459E-97C9-FBD0EFA86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3460" y="2856833"/>
                <a:ext cx="38892" cy="25928"/>
              </a:xfrm>
              <a:custGeom>
                <a:avLst/>
                <a:gdLst>
                  <a:gd name="T0" fmla="*/ 0 w 9"/>
                  <a:gd name="T1" fmla="*/ 4 h 6"/>
                  <a:gd name="T2" fmla="*/ 6 w 9"/>
                  <a:gd name="T3" fmla="*/ 0 h 6"/>
                  <a:gd name="T4" fmla="*/ 9 w 9"/>
                  <a:gd name="T5" fmla="*/ 0 h 6"/>
                  <a:gd name="T6" fmla="*/ 8 w 9"/>
                  <a:gd name="T7" fmla="*/ 2 h 6"/>
                  <a:gd name="T8" fmla="*/ 2 w 9"/>
                  <a:gd name="T9" fmla="*/ 6 h 6"/>
                  <a:gd name="T10" fmla="*/ 0 w 9"/>
                  <a:gd name="T11" fmla="*/ 4 h 6"/>
                  <a:gd name="T12" fmla="*/ 0 w 9"/>
                  <a:gd name="T13" fmla="*/ 4 h 6"/>
                  <a:gd name="T14" fmla="*/ 0 w 9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0" y="4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4" name="Freeform 268">
                <a:extLst>
                  <a:ext uri="{FF2B5EF4-FFF2-40B4-BE49-F238E27FC236}">
                    <a16:creationId xmlns:a16="http://schemas.microsoft.com/office/drawing/2014/main" id="{5379F1A3-8B63-481D-AF60-A2DDB88EF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638" y="2865475"/>
                <a:ext cx="38892" cy="30250"/>
              </a:xfrm>
              <a:custGeom>
                <a:avLst/>
                <a:gdLst>
                  <a:gd name="T0" fmla="*/ 0 w 9"/>
                  <a:gd name="T1" fmla="*/ 2 h 7"/>
                  <a:gd name="T2" fmla="*/ 4 w 9"/>
                  <a:gd name="T3" fmla="*/ 0 h 7"/>
                  <a:gd name="T4" fmla="*/ 9 w 9"/>
                  <a:gd name="T5" fmla="*/ 2 h 7"/>
                  <a:gd name="T6" fmla="*/ 9 w 9"/>
                  <a:gd name="T7" fmla="*/ 7 h 7"/>
                  <a:gd name="T8" fmla="*/ 4 w 9"/>
                  <a:gd name="T9" fmla="*/ 7 h 7"/>
                  <a:gd name="T10" fmla="*/ 0 w 9"/>
                  <a:gd name="T11" fmla="*/ 2 h 7"/>
                  <a:gd name="T12" fmla="*/ 0 w 9"/>
                  <a:gd name="T13" fmla="*/ 2 h 7"/>
                  <a:gd name="T14" fmla="*/ 0 w 9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7">
                    <a:moveTo>
                      <a:pt x="0" y="2"/>
                    </a:moveTo>
                    <a:lnTo>
                      <a:pt x="4" y="0"/>
                    </a:lnTo>
                    <a:lnTo>
                      <a:pt x="9" y="2"/>
                    </a:lnTo>
                    <a:lnTo>
                      <a:pt x="9" y="7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5" name="Freeform 269">
                <a:extLst>
                  <a:ext uri="{FF2B5EF4-FFF2-40B4-BE49-F238E27FC236}">
                    <a16:creationId xmlns:a16="http://schemas.microsoft.com/office/drawing/2014/main" id="{42DE79FC-7424-4C27-A10D-FB84C84F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0854" y="2800655"/>
                <a:ext cx="64820" cy="47536"/>
              </a:xfrm>
              <a:custGeom>
                <a:avLst/>
                <a:gdLst>
                  <a:gd name="T0" fmla="*/ 0 w 15"/>
                  <a:gd name="T1" fmla="*/ 4 h 11"/>
                  <a:gd name="T2" fmla="*/ 6 w 15"/>
                  <a:gd name="T3" fmla="*/ 0 h 11"/>
                  <a:gd name="T4" fmla="*/ 14 w 15"/>
                  <a:gd name="T5" fmla="*/ 2 h 11"/>
                  <a:gd name="T6" fmla="*/ 15 w 15"/>
                  <a:gd name="T7" fmla="*/ 5 h 11"/>
                  <a:gd name="T8" fmla="*/ 12 w 15"/>
                  <a:gd name="T9" fmla="*/ 11 h 11"/>
                  <a:gd name="T10" fmla="*/ 4 w 15"/>
                  <a:gd name="T11" fmla="*/ 9 h 11"/>
                  <a:gd name="T12" fmla="*/ 0 w 15"/>
                  <a:gd name="T13" fmla="*/ 4 h 11"/>
                  <a:gd name="T14" fmla="*/ 0 w 15"/>
                  <a:gd name="T15" fmla="*/ 4 h 11"/>
                  <a:gd name="T16" fmla="*/ 0 w 15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1">
                    <a:moveTo>
                      <a:pt x="0" y="4"/>
                    </a:moveTo>
                    <a:lnTo>
                      <a:pt x="6" y="0"/>
                    </a:lnTo>
                    <a:lnTo>
                      <a:pt x="14" y="2"/>
                    </a:lnTo>
                    <a:lnTo>
                      <a:pt x="15" y="5"/>
                    </a:lnTo>
                    <a:lnTo>
                      <a:pt x="12" y="11"/>
                    </a:lnTo>
                    <a:lnTo>
                      <a:pt x="4" y="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6" name="Freeform 270">
                <a:extLst>
                  <a:ext uri="{FF2B5EF4-FFF2-40B4-BE49-F238E27FC236}">
                    <a16:creationId xmlns:a16="http://schemas.microsoft.com/office/drawing/2014/main" id="{BEA3C103-FEB3-49F2-AC66-FBE6371D6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499" y="2649408"/>
                <a:ext cx="203105" cy="241997"/>
              </a:xfrm>
              <a:custGeom>
                <a:avLst/>
                <a:gdLst>
                  <a:gd name="T0" fmla="*/ 15 w 47"/>
                  <a:gd name="T1" fmla="*/ 54 h 56"/>
                  <a:gd name="T2" fmla="*/ 9 w 47"/>
                  <a:gd name="T3" fmla="*/ 56 h 56"/>
                  <a:gd name="T4" fmla="*/ 9 w 47"/>
                  <a:gd name="T5" fmla="*/ 45 h 56"/>
                  <a:gd name="T6" fmla="*/ 1 w 47"/>
                  <a:gd name="T7" fmla="*/ 37 h 56"/>
                  <a:gd name="T8" fmla="*/ 0 w 47"/>
                  <a:gd name="T9" fmla="*/ 25 h 56"/>
                  <a:gd name="T10" fmla="*/ 1 w 47"/>
                  <a:gd name="T11" fmla="*/ 14 h 56"/>
                  <a:gd name="T12" fmla="*/ 11 w 47"/>
                  <a:gd name="T13" fmla="*/ 8 h 56"/>
                  <a:gd name="T14" fmla="*/ 17 w 47"/>
                  <a:gd name="T15" fmla="*/ 8 h 56"/>
                  <a:gd name="T16" fmla="*/ 23 w 47"/>
                  <a:gd name="T17" fmla="*/ 0 h 56"/>
                  <a:gd name="T18" fmla="*/ 31 w 47"/>
                  <a:gd name="T19" fmla="*/ 0 h 56"/>
                  <a:gd name="T20" fmla="*/ 35 w 47"/>
                  <a:gd name="T21" fmla="*/ 10 h 56"/>
                  <a:gd name="T22" fmla="*/ 43 w 47"/>
                  <a:gd name="T23" fmla="*/ 12 h 56"/>
                  <a:gd name="T24" fmla="*/ 47 w 47"/>
                  <a:gd name="T25" fmla="*/ 14 h 56"/>
                  <a:gd name="T26" fmla="*/ 43 w 47"/>
                  <a:gd name="T27" fmla="*/ 20 h 56"/>
                  <a:gd name="T28" fmla="*/ 33 w 47"/>
                  <a:gd name="T29" fmla="*/ 22 h 56"/>
                  <a:gd name="T30" fmla="*/ 33 w 47"/>
                  <a:gd name="T31" fmla="*/ 27 h 56"/>
                  <a:gd name="T32" fmla="*/ 23 w 47"/>
                  <a:gd name="T33" fmla="*/ 35 h 56"/>
                  <a:gd name="T34" fmla="*/ 21 w 47"/>
                  <a:gd name="T35" fmla="*/ 45 h 56"/>
                  <a:gd name="T36" fmla="*/ 26 w 47"/>
                  <a:gd name="T37" fmla="*/ 54 h 56"/>
                  <a:gd name="T38" fmla="*/ 15 w 47"/>
                  <a:gd name="T39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7" h="56">
                    <a:moveTo>
                      <a:pt x="15" y="54"/>
                    </a:moveTo>
                    <a:lnTo>
                      <a:pt x="9" y="56"/>
                    </a:lnTo>
                    <a:lnTo>
                      <a:pt x="9" y="45"/>
                    </a:lnTo>
                    <a:lnTo>
                      <a:pt x="1" y="37"/>
                    </a:lnTo>
                    <a:lnTo>
                      <a:pt x="0" y="25"/>
                    </a:lnTo>
                    <a:lnTo>
                      <a:pt x="1" y="14"/>
                    </a:lnTo>
                    <a:lnTo>
                      <a:pt x="11" y="8"/>
                    </a:lnTo>
                    <a:lnTo>
                      <a:pt x="17" y="8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5" y="10"/>
                    </a:lnTo>
                    <a:lnTo>
                      <a:pt x="43" y="12"/>
                    </a:lnTo>
                    <a:lnTo>
                      <a:pt x="47" y="14"/>
                    </a:lnTo>
                    <a:lnTo>
                      <a:pt x="43" y="20"/>
                    </a:lnTo>
                    <a:lnTo>
                      <a:pt x="33" y="22"/>
                    </a:lnTo>
                    <a:lnTo>
                      <a:pt x="33" y="27"/>
                    </a:lnTo>
                    <a:lnTo>
                      <a:pt x="23" y="35"/>
                    </a:lnTo>
                    <a:lnTo>
                      <a:pt x="21" y="45"/>
                    </a:lnTo>
                    <a:lnTo>
                      <a:pt x="26" y="54"/>
                    </a:lnTo>
                    <a:lnTo>
                      <a:pt x="15" y="5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7" name="Freeform 271">
                <a:extLst>
                  <a:ext uri="{FF2B5EF4-FFF2-40B4-BE49-F238E27FC236}">
                    <a16:creationId xmlns:a16="http://schemas.microsoft.com/office/drawing/2014/main" id="{2A1B4829-9681-4436-8A1F-BF5915F4F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0324" y="3034008"/>
                <a:ext cx="246319" cy="254961"/>
              </a:xfrm>
              <a:custGeom>
                <a:avLst/>
                <a:gdLst>
                  <a:gd name="T0" fmla="*/ 41 w 57"/>
                  <a:gd name="T1" fmla="*/ 38 h 59"/>
                  <a:gd name="T2" fmla="*/ 43 w 57"/>
                  <a:gd name="T3" fmla="*/ 34 h 59"/>
                  <a:gd name="T4" fmla="*/ 55 w 57"/>
                  <a:gd name="T5" fmla="*/ 27 h 59"/>
                  <a:gd name="T6" fmla="*/ 55 w 57"/>
                  <a:gd name="T7" fmla="*/ 17 h 59"/>
                  <a:gd name="T8" fmla="*/ 53 w 57"/>
                  <a:gd name="T9" fmla="*/ 13 h 59"/>
                  <a:gd name="T10" fmla="*/ 57 w 57"/>
                  <a:gd name="T11" fmla="*/ 4 h 59"/>
                  <a:gd name="T12" fmla="*/ 55 w 57"/>
                  <a:gd name="T13" fmla="*/ 0 h 59"/>
                  <a:gd name="T14" fmla="*/ 40 w 57"/>
                  <a:gd name="T15" fmla="*/ 0 h 59"/>
                  <a:gd name="T16" fmla="*/ 32 w 57"/>
                  <a:gd name="T17" fmla="*/ 6 h 59"/>
                  <a:gd name="T18" fmla="*/ 32 w 57"/>
                  <a:gd name="T19" fmla="*/ 9 h 59"/>
                  <a:gd name="T20" fmla="*/ 38 w 57"/>
                  <a:gd name="T21" fmla="*/ 15 h 59"/>
                  <a:gd name="T22" fmla="*/ 36 w 57"/>
                  <a:gd name="T23" fmla="*/ 19 h 59"/>
                  <a:gd name="T24" fmla="*/ 30 w 57"/>
                  <a:gd name="T25" fmla="*/ 25 h 59"/>
                  <a:gd name="T26" fmla="*/ 28 w 57"/>
                  <a:gd name="T27" fmla="*/ 19 h 59"/>
                  <a:gd name="T28" fmla="*/ 32 w 57"/>
                  <a:gd name="T29" fmla="*/ 15 h 59"/>
                  <a:gd name="T30" fmla="*/ 28 w 57"/>
                  <a:gd name="T31" fmla="*/ 13 h 59"/>
                  <a:gd name="T32" fmla="*/ 22 w 57"/>
                  <a:gd name="T33" fmla="*/ 13 h 59"/>
                  <a:gd name="T34" fmla="*/ 19 w 57"/>
                  <a:gd name="T35" fmla="*/ 27 h 59"/>
                  <a:gd name="T36" fmla="*/ 13 w 57"/>
                  <a:gd name="T37" fmla="*/ 34 h 59"/>
                  <a:gd name="T38" fmla="*/ 11 w 57"/>
                  <a:gd name="T39" fmla="*/ 40 h 59"/>
                  <a:gd name="T40" fmla="*/ 13 w 57"/>
                  <a:gd name="T41" fmla="*/ 42 h 59"/>
                  <a:gd name="T42" fmla="*/ 9 w 57"/>
                  <a:gd name="T43" fmla="*/ 46 h 59"/>
                  <a:gd name="T44" fmla="*/ 5 w 57"/>
                  <a:gd name="T45" fmla="*/ 46 h 59"/>
                  <a:gd name="T46" fmla="*/ 0 w 57"/>
                  <a:gd name="T47" fmla="*/ 48 h 59"/>
                  <a:gd name="T48" fmla="*/ 7 w 57"/>
                  <a:gd name="T49" fmla="*/ 50 h 59"/>
                  <a:gd name="T50" fmla="*/ 15 w 57"/>
                  <a:gd name="T51" fmla="*/ 48 h 59"/>
                  <a:gd name="T52" fmla="*/ 20 w 57"/>
                  <a:gd name="T53" fmla="*/ 44 h 59"/>
                  <a:gd name="T54" fmla="*/ 24 w 57"/>
                  <a:gd name="T55" fmla="*/ 46 h 59"/>
                  <a:gd name="T56" fmla="*/ 32 w 57"/>
                  <a:gd name="T57" fmla="*/ 46 h 59"/>
                  <a:gd name="T58" fmla="*/ 34 w 57"/>
                  <a:gd name="T59" fmla="*/ 56 h 59"/>
                  <a:gd name="T60" fmla="*/ 38 w 57"/>
                  <a:gd name="T61" fmla="*/ 59 h 59"/>
                  <a:gd name="T62" fmla="*/ 38 w 57"/>
                  <a:gd name="T63" fmla="*/ 56 h 59"/>
                  <a:gd name="T64" fmla="*/ 40 w 57"/>
                  <a:gd name="T65" fmla="*/ 52 h 59"/>
                  <a:gd name="T66" fmla="*/ 43 w 57"/>
                  <a:gd name="T67" fmla="*/ 42 h 59"/>
                  <a:gd name="T68" fmla="*/ 41 w 57"/>
                  <a:gd name="T69" fmla="*/ 38 h 59"/>
                  <a:gd name="T70" fmla="*/ 41 w 57"/>
                  <a:gd name="T71" fmla="*/ 38 h 59"/>
                  <a:gd name="T72" fmla="*/ 41 w 57"/>
                  <a:gd name="T73" fmla="*/ 3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59">
                    <a:moveTo>
                      <a:pt x="41" y="38"/>
                    </a:moveTo>
                    <a:lnTo>
                      <a:pt x="43" y="34"/>
                    </a:lnTo>
                    <a:lnTo>
                      <a:pt x="55" y="27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57" y="4"/>
                    </a:lnTo>
                    <a:lnTo>
                      <a:pt x="55" y="0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32" y="9"/>
                    </a:lnTo>
                    <a:lnTo>
                      <a:pt x="38" y="15"/>
                    </a:lnTo>
                    <a:lnTo>
                      <a:pt x="36" y="19"/>
                    </a:lnTo>
                    <a:lnTo>
                      <a:pt x="30" y="25"/>
                    </a:lnTo>
                    <a:lnTo>
                      <a:pt x="28" y="19"/>
                    </a:lnTo>
                    <a:lnTo>
                      <a:pt x="32" y="15"/>
                    </a:lnTo>
                    <a:lnTo>
                      <a:pt x="28" y="13"/>
                    </a:lnTo>
                    <a:lnTo>
                      <a:pt x="22" y="13"/>
                    </a:lnTo>
                    <a:lnTo>
                      <a:pt x="19" y="27"/>
                    </a:lnTo>
                    <a:lnTo>
                      <a:pt x="13" y="34"/>
                    </a:lnTo>
                    <a:lnTo>
                      <a:pt x="11" y="40"/>
                    </a:lnTo>
                    <a:lnTo>
                      <a:pt x="13" y="42"/>
                    </a:lnTo>
                    <a:lnTo>
                      <a:pt x="9" y="46"/>
                    </a:lnTo>
                    <a:lnTo>
                      <a:pt x="5" y="46"/>
                    </a:lnTo>
                    <a:lnTo>
                      <a:pt x="0" y="48"/>
                    </a:lnTo>
                    <a:lnTo>
                      <a:pt x="7" y="50"/>
                    </a:lnTo>
                    <a:lnTo>
                      <a:pt x="15" y="48"/>
                    </a:lnTo>
                    <a:lnTo>
                      <a:pt x="20" y="44"/>
                    </a:lnTo>
                    <a:lnTo>
                      <a:pt x="24" y="46"/>
                    </a:lnTo>
                    <a:lnTo>
                      <a:pt x="32" y="46"/>
                    </a:lnTo>
                    <a:lnTo>
                      <a:pt x="34" y="56"/>
                    </a:lnTo>
                    <a:lnTo>
                      <a:pt x="38" y="59"/>
                    </a:lnTo>
                    <a:lnTo>
                      <a:pt x="38" y="56"/>
                    </a:lnTo>
                    <a:lnTo>
                      <a:pt x="40" y="52"/>
                    </a:lnTo>
                    <a:lnTo>
                      <a:pt x="43" y="42"/>
                    </a:lnTo>
                    <a:lnTo>
                      <a:pt x="41" y="38"/>
                    </a:lnTo>
                    <a:lnTo>
                      <a:pt x="41" y="38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8" name="Freeform 272">
                <a:extLst>
                  <a:ext uri="{FF2B5EF4-FFF2-40B4-BE49-F238E27FC236}">
                    <a16:creationId xmlns:a16="http://schemas.microsoft.com/office/drawing/2014/main" id="{D31F1BD5-C0AD-4AEB-A0B2-B4C9AAA0C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179" y="3340825"/>
                <a:ext cx="38892" cy="90749"/>
              </a:xfrm>
              <a:custGeom>
                <a:avLst/>
                <a:gdLst>
                  <a:gd name="T0" fmla="*/ 7 w 9"/>
                  <a:gd name="T1" fmla="*/ 8 h 21"/>
                  <a:gd name="T2" fmla="*/ 4 w 9"/>
                  <a:gd name="T3" fmla="*/ 0 h 21"/>
                  <a:gd name="T4" fmla="*/ 4 w 9"/>
                  <a:gd name="T5" fmla="*/ 0 h 21"/>
                  <a:gd name="T6" fmla="*/ 0 w 9"/>
                  <a:gd name="T7" fmla="*/ 4 h 21"/>
                  <a:gd name="T8" fmla="*/ 0 w 9"/>
                  <a:gd name="T9" fmla="*/ 10 h 21"/>
                  <a:gd name="T10" fmla="*/ 0 w 9"/>
                  <a:gd name="T11" fmla="*/ 20 h 21"/>
                  <a:gd name="T12" fmla="*/ 9 w 9"/>
                  <a:gd name="T13" fmla="*/ 21 h 21"/>
                  <a:gd name="T14" fmla="*/ 7 w 9"/>
                  <a:gd name="T15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1">
                    <a:moveTo>
                      <a:pt x="7" y="8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20"/>
                    </a:lnTo>
                    <a:lnTo>
                      <a:pt x="9" y="21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9" name="Freeform 273">
                <a:extLst>
                  <a:ext uri="{FF2B5EF4-FFF2-40B4-BE49-F238E27FC236}">
                    <a16:creationId xmlns:a16="http://schemas.microsoft.com/office/drawing/2014/main" id="{BD6192D2-E600-41C1-968B-1553E967A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5753" y="3224149"/>
                <a:ext cx="224711" cy="198783"/>
              </a:xfrm>
              <a:custGeom>
                <a:avLst/>
                <a:gdLst>
                  <a:gd name="T0" fmla="*/ 47 w 52"/>
                  <a:gd name="T1" fmla="*/ 31 h 46"/>
                  <a:gd name="T2" fmla="*/ 47 w 52"/>
                  <a:gd name="T3" fmla="*/ 46 h 46"/>
                  <a:gd name="T4" fmla="*/ 38 w 52"/>
                  <a:gd name="T5" fmla="*/ 36 h 46"/>
                  <a:gd name="T6" fmla="*/ 28 w 52"/>
                  <a:gd name="T7" fmla="*/ 33 h 46"/>
                  <a:gd name="T8" fmla="*/ 23 w 52"/>
                  <a:gd name="T9" fmla="*/ 31 h 46"/>
                  <a:gd name="T10" fmla="*/ 9 w 52"/>
                  <a:gd name="T11" fmla="*/ 21 h 46"/>
                  <a:gd name="T12" fmla="*/ 0 w 52"/>
                  <a:gd name="T13" fmla="*/ 11 h 46"/>
                  <a:gd name="T14" fmla="*/ 5 w 52"/>
                  <a:gd name="T15" fmla="*/ 6 h 46"/>
                  <a:gd name="T16" fmla="*/ 8 w 52"/>
                  <a:gd name="T17" fmla="*/ 4 h 46"/>
                  <a:gd name="T18" fmla="*/ 15 w 52"/>
                  <a:gd name="T19" fmla="*/ 6 h 46"/>
                  <a:gd name="T20" fmla="*/ 23 w 52"/>
                  <a:gd name="T21" fmla="*/ 4 h 46"/>
                  <a:gd name="T22" fmla="*/ 28 w 52"/>
                  <a:gd name="T23" fmla="*/ 0 h 46"/>
                  <a:gd name="T24" fmla="*/ 32 w 52"/>
                  <a:gd name="T25" fmla="*/ 3 h 46"/>
                  <a:gd name="T26" fmla="*/ 40 w 52"/>
                  <a:gd name="T27" fmla="*/ 3 h 46"/>
                  <a:gd name="T28" fmla="*/ 42 w 52"/>
                  <a:gd name="T29" fmla="*/ 12 h 46"/>
                  <a:gd name="T30" fmla="*/ 45 w 52"/>
                  <a:gd name="T31" fmla="*/ 16 h 46"/>
                  <a:gd name="T32" fmla="*/ 45 w 52"/>
                  <a:gd name="T33" fmla="*/ 12 h 46"/>
                  <a:gd name="T34" fmla="*/ 50 w 52"/>
                  <a:gd name="T35" fmla="*/ 18 h 46"/>
                  <a:gd name="T36" fmla="*/ 52 w 52"/>
                  <a:gd name="T37" fmla="*/ 27 h 46"/>
                  <a:gd name="T38" fmla="*/ 52 w 52"/>
                  <a:gd name="T39" fmla="*/ 27 h 46"/>
                  <a:gd name="T40" fmla="*/ 47 w 52"/>
                  <a:gd name="T41" fmla="*/ 3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46">
                    <a:moveTo>
                      <a:pt x="47" y="31"/>
                    </a:moveTo>
                    <a:lnTo>
                      <a:pt x="47" y="46"/>
                    </a:lnTo>
                    <a:lnTo>
                      <a:pt x="38" y="36"/>
                    </a:lnTo>
                    <a:lnTo>
                      <a:pt x="28" y="33"/>
                    </a:lnTo>
                    <a:lnTo>
                      <a:pt x="23" y="31"/>
                    </a:lnTo>
                    <a:lnTo>
                      <a:pt x="9" y="21"/>
                    </a:lnTo>
                    <a:lnTo>
                      <a:pt x="0" y="11"/>
                    </a:lnTo>
                    <a:lnTo>
                      <a:pt x="5" y="6"/>
                    </a:lnTo>
                    <a:lnTo>
                      <a:pt x="8" y="4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8" y="0"/>
                    </a:lnTo>
                    <a:lnTo>
                      <a:pt x="32" y="3"/>
                    </a:lnTo>
                    <a:lnTo>
                      <a:pt x="40" y="3"/>
                    </a:lnTo>
                    <a:lnTo>
                      <a:pt x="42" y="12"/>
                    </a:lnTo>
                    <a:lnTo>
                      <a:pt x="45" y="16"/>
                    </a:lnTo>
                    <a:lnTo>
                      <a:pt x="45" y="12"/>
                    </a:lnTo>
                    <a:lnTo>
                      <a:pt x="50" y="18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47" y="3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0" name="Freeform 274">
                <a:extLst>
                  <a:ext uri="{FF2B5EF4-FFF2-40B4-BE49-F238E27FC236}">
                    <a16:creationId xmlns:a16="http://schemas.microsoft.com/office/drawing/2014/main" id="{BE1E13F7-1230-4AA8-92CD-1A80ED507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6424" y="4386596"/>
                <a:ext cx="181497" cy="108034"/>
              </a:xfrm>
              <a:custGeom>
                <a:avLst/>
                <a:gdLst>
                  <a:gd name="T0" fmla="*/ 42 w 42"/>
                  <a:gd name="T1" fmla="*/ 0 h 25"/>
                  <a:gd name="T2" fmla="*/ 39 w 42"/>
                  <a:gd name="T3" fmla="*/ 9 h 25"/>
                  <a:gd name="T4" fmla="*/ 39 w 42"/>
                  <a:gd name="T5" fmla="*/ 25 h 25"/>
                  <a:gd name="T6" fmla="*/ 20 w 42"/>
                  <a:gd name="T7" fmla="*/ 17 h 25"/>
                  <a:gd name="T8" fmla="*/ 12 w 42"/>
                  <a:gd name="T9" fmla="*/ 13 h 25"/>
                  <a:gd name="T10" fmla="*/ 2 w 42"/>
                  <a:gd name="T11" fmla="*/ 9 h 25"/>
                  <a:gd name="T12" fmla="*/ 0 w 42"/>
                  <a:gd name="T13" fmla="*/ 5 h 25"/>
                  <a:gd name="T14" fmla="*/ 6 w 42"/>
                  <a:gd name="T15" fmla="*/ 2 h 25"/>
                  <a:gd name="T16" fmla="*/ 12 w 42"/>
                  <a:gd name="T17" fmla="*/ 2 h 25"/>
                  <a:gd name="T18" fmla="*/ 18 w 42"/>
                  <a:gd name="T19" fmla="*/ 4 h 25"/>
                  <a:gd name="T20" fmla="*/ 33 w 42"/>
                  <a:gd name="T21" fmla="*/ 4 h 25"/>
                  <a:gd name="T22" fmla="*/ 42 w 42"/>
                  <a:gd name="T23" fmla="*/ 0 h 25"/>
                  <a:gd name="T24" fmla="*/ 42 w 42"/>
                  <a:gd name="T25" fmla="*/ 0 h 25"/>
                  <a:gd name="T26" fmla="*/ 42 w 42"/>
                  <a:gd name="T2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25">
                    <a:moveTo>
                      <a:pt x="42" y="0"/>
                    </a:moveTo>
                    <a:lnTo>
                      <a:pt x="39" y="9"/>
                    </a:lnTo>
                    <a:lnTo>
                      <a:pt x="39" y="25"/>
                    </a:lnTo>
                    <a:lnTo>
                      <a:pt x="20" y="17"/>
                    </a:lnTo>
                    <a:lnTo>
                      <a:pt x="12" y="13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6" y="2"/>
                    </a:lnTo>
                    <a:lnTo>
                      <a:pt x="12" y="2"/>
                    </a:lnTo>
                    <a:lnTo>
                      <a:pt x="18" y="4"/>
                    </a:lnTo>
                    <a:lnTo>
                      <a:pt x="33" y="4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1" name="Freeform 275">
                <a:extLst>
                  <a:ext uri="{FF2B5EF4-FFF2-40B4-BE49-F238E27FC236}">
                    <a16:creationId xmlns:a16="http://schemas.microsoft.com/office/drawing/2014/main" id="{D35E15D2-11C3-4AC4-BD5E-4DECD51F5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4427" y="4135957"/>
                <a:ext cx="77784" cy="181497"/>
              </a:xfrm>
              <a:custGeom>
                <a:avLst/>
                <a:gdLst>
                  <a:gd name="T0" fmla="*/ 0 w 18"/>
                  <a:gd name="T1" fmla="*/ 9 h 42"/>
                  <a:gd name="T2" fmla="*/ 9 w 18"/>
                  <a:gd name="T3" fmla="*/ 4 h 42"/>
                  <a:gd name="T4" fmla="*/ 13 w 18"/>
                  <a:gd name="T5" fmla="*/ 0 h 42"/>
                  <a:gd name="T6" fmla="*/ 15 w 18"/>
                  <a:gd name="T7" fmla="*/ 0 h 42"/>
                  <a:gd name="T8" fmla="*/ 15 w 18"/>
                  <a:gd name="T9" fmla="*/ 7 h 42"/>
                  <a:gd name="T10" fmla="*/ 18 w 18"/>
                  <a:gd name="T11" fmla="*/ 11 h 42"/>
                  <a:gd name="T12" fmla="*/ 18 w 18"/>
                  <a:gd name="T13" fmla="*/ 30 h 42"/>
                  <a:gd name="T14" fmla="*/ 17 w 18"/>
                  <a:gd name="T15" fmla="*/ 34 h 42"/>
                  <a:gd name="T16" fmla="*/ 13 w 18"/>
                  <a:gd name="T17" fmla="*/ 38 h 42"/>
                  <a:gd name="T18" fmla="*/ 7 w 18"/>
                  <a:gd name="T19" fmla="*/ 40 h 42"/>
                  <a:gd name="T20" fmla="*/ 5 w 18"/>
                  <a:gd name="T21" fmla="*/ 42 h 42"/>
                  <a:gd name="T22" fmla="*/ 1 w 18"/>
                  <a:gd name="T23" fmla="*/ 40 h 42"/>
                  <a:gd name="T24" fmla="*/ 0 w 18"/>
                  <a:gd name="T25" fmla="*/ 28 h 42"/>
                  <a:gd name="T26" fmla="*/ 1 w 18"/>
                  <a:gd name="T27" fmla="*/ 15 h 42"/>
                  <a:gd name="T28" fmla="*/ 0 w 18"/>
                  <a:gd name="T29" fmla="*/ 9 h 42"/>
                  <a:gd name="T30" fmla="*/ 0 w 18"/>
                  <a:gd name="T31" fmla="*/ 9 h 42"/>
                  <a:gd name="T32" fmla="*/ 0 w 18"/>
                  <a:gd name="T33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42">
                    <a:moveTo>
                      <a:pt x="0" y="9"/>
                    </a:moveTo>
                    <a:lnTo>
                      <a:pt x="9" y="4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8" y="11"/>
                    </a:lnTo>
                    <a:lnTo>
                      <a:pt x="18" y="30"/>
                    </a:lnTo>
                    <a:lnTo>
                      <a:pt x="17" y="34"/>
                    </a:lnTo>
                    <a:lnTo>
                      <a:pt x="13" y="38"/>
                    </a:lnTo>
                    <a:lnTo>
                      <a:pt x="7" y="40"/>
                    </a:lnTo>
                    <a:lnTo>
                      <a:pt x="5" y="42"/>
                    </a:lnTo>
                    <a:lnTo>
                      <a:pt x="1" y="40"/>
                    </a:lnTo>
                    <a:lnTo>
                      <a:pt x="0" y="28"/>
                    </a:lnTo>
                    <a:lnTo>
                      <a:pt x="1" y="15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2" name="Freeform 276">
                <a:extLst>
                  <a:ext uri="{FF2B5EF4-FFF2-40B4-BE49-F238E27FC236}">
                    <a16:creationId xmlns:a16="http://schemas.microsoft.com/office/drawing/2014/main" id="{E34952FE-4B53-43E6-9FC9-44E239C72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6393" y="3656285"/>
                <a:ext cx="738954" cy="764882"/>
              </a:xfrm>
              <a:custGeom>
                <a:avLst/>
                <a:gdLst>
                  <a:gd name="T0" fmla="*/ 28 w 171"/>
                  <a:gd name="T1" fmla="*/ 53 h 177"/>
                  <a:gd name="T2" fmla="*/ 48 w 171"/>
                  <a:gd name="T3" fmla="*/ 53 h 177"/>
                  <a:gd name="T4" fmla="*/ 57 w 171"/>
                  <a:gd name="T5" fmla="*/ 80 h 177"/>
                  <a:gd name="T6" fmla="*/ 69 w 171"/>
                  <a:gd name="T7" fmla="*/ 93 h 177"/>
                  <a:gd name="T8" fmla="*/ 81 w 171"/>
                  <a:gd name="T9" fmla="*/ 101 h 177"/>
                  <a:gd name="T10" fmla="*/ 96 w 171"/>
                  <a:gd name="T11" fmla="*/ 115 h 177"/>
                  <a:gd name="T12" fmla="*/ 107 w 171"/>
                  <a:gd name="T13" fmla="*/ 122 h 177"/>
                  <a:gd name="T14" fmla="*/ 114 w 171"/>
                  <a:gd name="T15" fmla="*/ 124 h 177"/>
                  <a:gd name="T16" fmla="*/ 122 w 171"/>
                  <a:gd name="T17" fmla="*/ 134 h 177"/>
                  <a:gd name="T18" fmla="*/ 131 w 171"/>
                  <a:gd name="T19" fmla="*/ 136 h 177"/>
                  <a:gd name="T20" fmla="*/ 135 w 171"/>
                  <a:gd name="T21" fmla="*/ 150 h 177"/>
                  <a:gd name="T22" fmla="*/ 131 w 171"/>
                  <a:gd name="T23" fmla="*/ 167 h 177"/>
                  <a:gd name="T24" fmla="*/ 133 w 171"/>
                  <a:gd name="T25" fmla="*/ 177 h 177"/>
                  <a:gd name="T26" fmla="*/ 146 w 171"/>
                  <a:gd name="T27" fmla="*/ 161 h 177"/>
                  <a:gd name="T28" fmla="*/ 152 w 171"/>
                  <a:gd name="T29" fmla="*/ 150 h 177"/>
                  <a:gd name="T30" fmla="*/ 146 w 171"/>
                  <a:gd name="T31" fmla="*/ 130 h 177"/>
                  <a:gd name="T32" fmla="*/ 160 w 171"/>
                  <a:gd name="T33" fmla="*/ 132 h 177"/>
                  <a:gd name="T34" fmla="*/ 171 w 171"/>
                  <a:gd name="T35" fmla="*/ 136 h 177"/>
                  <a:gd name="T36" fmla="*/ 162 w 171"/>
                  <a:gd name="T37" fmla="*/ 122 h 177"/>
                  <a:gd name="T38" fmla="*/ 152 w 171"/>
                  <a:gd name="T39" fmla="*/ 115 h 177"/>
                  <a:gd name="T40" fmla="*/ 137 w 171"/>
                  <a:gd name="T41" fmla="*/ 109 h 177"/>
                  <a:gd name="T42" fmla="*/ 122 w 171"/>
                  <a:gd name="T43" fmla="*/ 97 h 177"/>
                  <a:gd name="T44" fmla="*/ 101 w 171"/>
                  <a:gd name="T45" fmla="*/ 74 h 177"/>
                  <a:gd name="T46" fmla="*/ 80 w 171"/>
                  <a:gd name="T47" fmla="*/ 53 h 177"/>
                  <a:gd name="T48" fmla="*/ 80 w 171"/>
                  <a:gd name="T49" fmla="*/ 36 h 177"/>
                  <a:gd name="T50" fmla="*/ 101 w 171"/>
                  <a:gd name="T51" fmla="*/ 29 h 177"/>
                  <a:gd name="T52" fmla="*/ 105 w 171"/>
                  <a:gd name="T53" fmla="*/ 29 h 177"/>
                  <a:gd name="T54" fmla="*/ 105 w 171"/>
                  <a:gd name="T55" fmla="*/ 21 h 177"/>
                  <a:gd name="T56" fmla="*/ 101 w 171"/>
                  <a:gd name="T57" fmla="*/ 8 h 177"/>
                  <a:gd name="T58" fmla="*/ 84 w 171"/>
                  <a:gd name="T59" fmla="*/ 4 h 177"/>
                  <a:gd name="T60" fmla="*/ 73 w 171"/>
                  <a:gd name="T61" fmla="*/ 0 h 177"/>
                  <a:gd name="T62" fmla="*/ 53 w 171"/>
                  <a:gd name="T63" fmla="*/ 4 h 177"/>
                  <a:gd name="T64" fmla="*/ 32 w 171"/>
                  <a:gd name="T65" fmla="*/ 11 h 177"/>
                  <a:gd name="T66" fmla="*/ 20 w 171"/>
                  <a:gd name="T67" fmla="*/ 9 h 177"/>
                  <a:gd name="T68" fmla="*/ 15 w 171"/>
                  <a:gd name="T69" fmla="*/ 23 h 177"/>
                  <a:gd name="T70" fmla="*/ 4 w 171"/>
                  <a:gd name="T71" fmla="*/ 39 h 177"/>
                  <a:gd name="T72" fmla="*/ 13 w 171"/>
                  <a:gd name="T73" fmla="*/ 55 h 177"/>
                  <a:gd name="T74" fmla="*/ 19 w 171"/>
                  <a:gd name="T75" fmla="*/ 6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1" h="177">
                    <a:moveTo>
                      <a:pt x="19" y="63"/>
                    </a:moveTo>
                    <a:lnTo>
                      <a:pt x="28" y="53"/>
                    </a:lnTo>
                    <a:lnTo>
                      <a:pt x="42" y="51"/>
                    </a:lnTo>
                    <a:lnTo>
                      <a:pt x="48" y="53"/>
                    </a:lnTo>
                    <a:lnTo>
                      <a:pt x="57" y="66"/>
                    </a:lnTo>
                    <a:lnTo>
                      <a:pt x="57" y="80"/>
                    </a:lnTo>
                    <a:lnTo>
                      <a:pt x="67" y="86"/>
                    </a:lnTo>
                    <a:lnTo>
                      <a:pt x="69" y="93"/>
                    </a:lnTo>
                    <a:lnTo>
                      <a:pt x="76" y="101"/>
                    </a:lnTo>
                    <a:lnTo>
                      <a:pt x="81" y="101"/>
                    </a:lnTo>
                    <a:lnTo>
                      <a:pt x="84" y="107"/>
                    </a:lnTo>
                    <a:lnTo>
                      <a:pt x="96" y="115"/>
                    </a:lnTo>
                    <a:lnTo>
                      <a:pt x="101" y="115"/>
                    </a:lnTo>
                    <a:lnTo>
                      <a:pt x="107" y="122"/>
                    </a:lnTo>
                    <a:lnTo>
                      <a:pt x="110" y="122"/>
                    </a:lnTo>
                    <a:lnTo>
                      <a:pt x="114" y="124"/>
                    </a:lnTo>
                    <a:lnTo>
                      <a:pt x="120" y="126"/>
                    </a:lnTo>
                    <a:lnTo>
                      <a:pt x="122" y="134"/>
                    </a:lnTo>
                    <a:lnTo>
                      <a:pt x="125" y="136"/>
                    </a:lnTo>
                    <a:lnTo>
                      <a:pt x="131" y="136"/>
                    </a:lnTo>
                    <a:lnTo>
                      <a:pt x="135" y="142"/>
                    </a:lnTo>
                    <a:lnTo>
                      <a:pt x="135" y="150"/>
                    </a:lnTo>
                    <a:lnTo>
                      <a:pt x="139" y="157"/>
                    </a:lnTo>
                    <a:lnTo>
                      <a:pt x="131" y="167"/>
                    </a:lnTo>
                    <a:lnTo>
                      <a:pt x="129" y="173"/>
                    </a:lnTo>
                    <a:lnTo>
                      <a:pt x="133" y="177"/>
                    </a:lnTo>
                    <a:lnTo>
                      <a:pt x="143" y="169"/>
                    </a:lnTo>
                    <a:lnTo>
                      <a:pt x="146" y="161"/>
                    </a:lnTo>
                    <a:lnTo>
                      <a:pt x="152" y="157"/>
                    </a:lnTo>
                    <a:lnTo>
                      <a:pt x="152" y="150"/>
                    </a:lnTo>
                    <a:lnTo>
                      <a:pt x="144" y="142"/>
                    </a:lnTo>
                    <a:lnTo>
                      <a:pt x="146" y="130"/>
                    </a:lnTo>
                    <a:lnTo>
                      <a:pt x="154" y="130"/>
                    </a:lnTo>
                    <a:lnTo>
                      <a:pt x="160" y="132"/>
                    </a:lnTo>
                    <a:lnTo>
                      <a:pt x="169" y="138"/>
                    </a:lnTo>
                    <a:lnTo>
                      <a:pt x="171" y="136"/>
                    </a:lnTo>
                    <a:lnTo>
                      <a:pt x="171" y="130"/>
                    </a:lnTo>
                    <a:lnTo>
                      <a:pt x="162" y="122"/>
                    </a:lnTo>
                    <a:lnTo>
                      <a:pt x="152" y="119"/>
                    </a:lnTo>
                    <a:lnTo>
                      <a:pt x="152" y="115"/>
                    </a:lnTo>
                    <a:lnTo>
                      <a:pt x="141" y="113"/>
                    </a:lnTo>
                    <a:lnTo>
                      <a:pt x="137" y="109"/>
                    </a:lnTo>
                    <a:lnTo>
                      <a:pt x="133" y="101"/>
                    </a:lnTo>
                    <a:lnTo>
                      <a:pt x="122" y="97"/>
                    </a:lnTo>
                    <a:lnTo>
                      <a:pt x="108" y="90"/>
                    </a:lnTo>
                    <a:lnTo>
                      <a:pt x="101" y="74"/>
                    </a:lnTo>
                    <a:lnTo>
                      <a:pt x="96" y="65"/>
                    </a:lnTo>
                    <a:lnTo>
                      <a:pt x="80" y="53"/>
                    </a:lnTo>
                    <a:lnTo>
                      <a:pt x="81" y="39"/>
                    </a:lnTo>
                    <a:lnTo>
                      <a:pt x="80" y="36"/>
                    </a:lnTo>
                    <a:lnTo>
                      <a:pt x="86" y="30"/>
                    </a:lnTo>
                    <a:lnTo>
                      <a:pt x="101" y="29"/>
                    </a:lnTo>
                    <a:lnTo>
                      <a:pt x="101" y="38"/>
                    </a:lnTo>
                    <a:lnTo>
                      <a:pt x="105" y="29"/>
                    </a:lnTo>
                    <a:lnTo>
                      <a:pt x="105" y="24"/>
                    </a:lnTo>
                    <a:lnTo>
                      <a:pt x="105" y="21"/>
                    </a:lnTo>
                    <a:lnTo>
                      <a:pt x="101" y="15"/>
                    </a:lnTo>
                    <a:lnTo>
                      <a:pt x="101" y="8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7" y="4"/>
                    </a:lnTo>
                    <a:lnTo>
                      <a:pt x="53" y="4"/>
                    </a:lnTo>
                    <a:lnTo>
                      <a:pt x="48" y="13"/>
                    </a:lnTo>
                    <a:lnTo>
                      <a:pt x="32" y="11"/>
                    </a:lnTo>
                    <a:lnTo>
                      <a:pt x="26" y="8"/>
                    </a:lnTo>
                    <a:lnTo>
                      <a:pt x="20" y="9"/>
                    </a:lnTo>
                    <a:lnTo>
                      <a:pt x="19" y="21"/>
                    </a:lnTo>
                    <a:lnTo>
                      <a:pt x="15" y="23"/>
                    </a:lnTo>
                    <a:lnTo>
                      <a:pt x="0" y="23"/>
                    </a:lnTo>
                    <a:lnTo>
                      <a:pt x="4" y="39"/>
                    </a:lnTo>
                    <a:lnTo>
                      <a:pt x="5" y="53"/>
                    </a:lnTo>
                    <a:lnTo>
                      <a:pt x="13" y="55"/>
                    </a:lnTo>
                    <a:lnTo>
                      <a:pt x="19" y="63"/>
                    </a:lnTo>
                    <a:lnTo>
                      <a:pt x="19" y="63"/>
                    </a:lnTo>
                    <a:lnTo>
                      <a:pt x="19" y="6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3" name="Freeform 277">
                <a:extLst>
                  <a:ext uri="{FF2B5EF4-FFF2-40B4-BE49-F238E27FC236}">
                    <a16:creationId xmlns:a16="http://schemas.microsoft.com/office/drawing/2014/main" id="{A6682793-7F06-4E8D-AE21-B0CDE24F2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2851" y="3656285"/>
                <a:ext cx="172855" cy="103713"/>
              </a:xfrm>
              <a:custGeom>
                <a:avLst/>
                <a:gdLst>
                  <a:gd name="T0" fmla="*/ 40 w 40"/>
                  <a:gd name="T1" fmla="*/ 4 h 24"/>
                  <a:gd name="T2" fmla="*/ 35 w 40"/>
                  <a:gd name="T3" fmla="*/ 8 h 24"/>
                  <a:gd name="T4" fmla="*/ 35 w 40"/>
                  <a:gd name="T5" fmla="*/ 13 h 24"/>
                  <a:gd name="T6" fmla="*/ 30 w 40"/>
                  <a:gd name="T7" fmla="*/ 24 h 24"/>
                  <a:gd name="T8" fmla="*/ 4 w 40"/>
                  <a:gd name="T9" fmla="*/ 24 h 24"/>
                  <a:gd name="T10" fmla="*/ 4 w 40"/>
                  <a:gd name="T11" fmla="*/ 21 h 24"/>
                  <a:gd name="T12" fmla="*/ 0 w 40"/>
                  <a:gd name="T13" fmla="*/ 15 h 24"/>
                  <a:gd name="T14" fmla="*/ 1 w 40"/>
                  <a:gd name="T15" fmla="*/ 8 h 24"/>
                  <a:gd name="T16" fmla="*/ 9 w 40"/>
                  <a:gd name="T17" fmla="*/ 12 h 24"/>
                  <a:gd name="T18" fmla="*/ 25 w 40"/>
                  <a:gd name="T19" fmla="*/ 2 h 24"/>
                  <a:gd name="T20" fmla="*/ 38 w 40"/>
                  <a:gd name="T21" fmla="*/ 0 h 24"/>
                  <a:gd name="T22" fmla="*/ 40 w 40"/>
                  <a:gd name="T2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4">
                    <a:moveTo>
                      <a:pt x="40" y="4"/>
                    </a:moveTo>
                    <a:lnTo>
                      <a:pt x="35" y="8"/>
                    </a:lnTo>
                    <a:lnTo>
                      <a:pt x="35" y="13"/>
                    </a:lnTo>
                    <a:lnTo>
                      <a:pt x="30" y="24"/>
                    </a:lnTo>
                    <a:lnTo>
                      <a:pt x="4" y="24"/>
                    </a:lnTo>
                    <a:lnTo>
                      <a:pt x="4" y="21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9" y="12"/>
                    </a:lnTo>
                    <a:lnTo>
                      <a:pt x="25" y="2"/>
                    </a:lnTo>
                    <a:lnTo>
                      <a:pt x="38" y="0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278">
                <a:extLst>
                  <a:ext uri="{FF2B5EF4-FFF2-40B4-BE49-F238E27FC236}">
                    <a16:creationId xmlns:a16="http://schemas.microsoft.com/office/drawing/2014/main" id="{721E1A34-BA3A-4CAD-876E-672CA483C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1135" y="3785927"/>
                <a:ext cx="216069" cy="241997"/>
              </a:xfrm>
              <a:custGeom>
                <a:avLst/>
                <a:gdLst>
                  <a:gd name="T0" fmla="*/ 35 w 50"/>
                  <a:gd name="T1" fmla="*/ 56 h 56"/>
                  <a:gd name="T2" fmla="*/ 29 w 50"/>
                  <a:gd name="T3" fmla="*/ 52 h 56"/>
                  <a:gd name="T4" fmla="*/ 27 w 50"/>
                  <a:gd name="T5" fmla="*/ 46 h 56"/>
                  <a:gd name="T6" fmla="*/ 14 w 50"/>
                  <a:gd name="T7" fmla="*/ 35 h 56"/>
                  <a:gd name="T8" fmla="*/ 4 w 50"/>
                  <a:gd name="T9" fmla="*/ 25 h 56"/>
                  <a:gd name="T10" fmla="*/ 0 w 50"/>
                  <a:gd name="T11" fmla="*/ 12 h 56"/>
                  <a:gd name="T12" fmla="*/ 4 w 50"/>
                  <a:gd name="T13" fmla="*/ 11 h 56"/>
                  <a:gd name="T14" fmla="*/ 10 w 50"/>
                  <a:gd name="T15" fmla="*/ 11 h 56"/>
                  <a:gd name="T16" fmla="*/ 12 w 50"/>
                  <a:gd name="T17" fmla="*/ 3 h 56"/>
                  <a:gd name="T18" fmla="*/ 18 w 50"/>
                  <a:gd name="T19" fmla="*/ 0 h 56"/>
                  <a:gd name="T20" fmla="*/ 29 w 50"/>
                  <a:gd name="T21" fmla="*/ 8 h 56"/>
                  <a:gd name="T22" fmla="*/ 46 w 50"/>
                  <a:gd name="T23" fmla="*/ 6 h 56"/>
                  <a:gd name="T24" fmla="*/ 50 w 50"/>
                  <a:gd name="T25" fmla="*/ 17 h 56"/>
                  <a:gd name="T26" fmla="*/ 50 w 50"/>
                  <a:gd name="T27" fmla="*/ 35 h 56"/>
                  <a:gd name="T28" fmla="*/ 39 w 50"/>
                  <a:gd name="T29" fmla="*/ 50 h 56"/>
                  <a:gd name="T30" fmla="*/ 35 w 50"/>
                  <a:gd name="T31" fmla="*/ 56 h 56"/>
                  <a:gd name="T32" fmla="*/ 35 w 50"/>
                  <a:gd name="T33" fmla="*/ 56 h 56"/>
                  <a:gd name="T34" fmla="*/ 35 w 50"/>
                  <a:gd name="T3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56">
                    <a:moveTo>
                      <a:pt x="35" y="56"/>
                    </a:moveTo>
                    <a:lnTo>
                      <a:pt x="29" y="52"/>
                    </a:lnTo>
                    <a:lnTo>
                      <a:pt x="27" y="46"/>
                    </a:lnTo>
                    <a:lnTo>
                      <a:pt x="14" y="35"/>
                    </a:lnTo>
                    <a:lnTo>
                      <a:pt x="4" y="25"/>
                    </a:lnTo>
                    <a:lnTo>
                      <a:pt x="0" y="12"/>
                    </a:lnTo>
                    <a:lnTo>
                      <a:pt x="4" y="11"/>
                    </a:lnTo>
                    <a:lnTo>
                      <a:pt x="10" y="11"/>
                    </a:lnTo>
                    <a:lnTo>
                      <a:pt x="12" y="3"/>
                    </a:lnTo>
                    <a:lnTo>
                      <a:pt x="18" y="0"/>
                    </a:lnTo>
                    <a:lnTo>
                      <a:pt x="29" y="8"/>
                    </a:lnTo>
                    <a:lnTo>
                      <a:pt x="46" y="6"/>
                    </a:lnTo>
                    <a:lnTo>
                      <a:pt x="50" y="17"/>
                    </a:lnTo>
                    <a:lnTo>
                      <a:pt x="50" y="35"/>
                    </a:lnTo>
                    <a:lnTo>
                      <a:pt x="39" y="50"/>
                    </a:lnTo>
                    <a:lnTo>
                      <a:pt x="35" y="56"/>
                    </a:lnTo>
                    <a:lnTo>
                      <a:pt x="35" y="56"/>
                    </a:lnTo>
                    <a:lnTo>
                      <a:pt x="35" y="5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5" name="Freeform 279">
                <a:extLst>
                  <a:ext uri="{FF2B5EF4-FFF2-40B4-BE49-F238E27FC236}">
                    <a16:creationId xmlns:a16="http://schemas.microsoft.com/office/drawing/2014/main" id="{ADDE007C-84EB-4BFC-B652-03621DE75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2382" y="3712463"/>
                <a:ext cx="298175" cy="362994"/>
              </a:xfrm>
              <a:custGeom>
                <a:avLst/>
                <a:gdLst>
                  <a:gd name="T0" fmla="*/ 31 w 69"/>
                  <a:gd name="T1" fmla="*/ 0 h 84"/>
                  <a:gd name="T2" fmla="*/ 27 w 69"/>
                  <a:gd name="T3" fmla="*/ 0 h 84"/>
                  <a:gd name="T4" fmla="*/ 10 w 69"/>
                  <a:gd name="T5" fmla="*/ 4 h 84"/>
                  <a:gd name="T6" fmla="*/ 8 w 69"/>
                  <a:gd name="T7" fmla="*/ 9 h 84"/>
                  <a:gd name="T8" fmla="*/ 12 w 69"/>
                  <a:gd name="T9" fmla="*/ 23 h 84"/>
                  <a:gd name="T10" fmla="*/ 16 w 69"/>
                  <a:gd name="T11" fmla="*/ 34 h 84"/>
                  <a:gd name="T12" fmla="*/ 16 w 69"/>
                  <a:gd name="T13" fmla="*/ 51 h 84"/>
                  <a:gd name="T14" fmla="*/ 4 w 69"/>
                  <a:gd name="T15" fmla="*/ 66 h 84"/>
                  <a:gd name="T16" fmla="*/ 0 w 69"/>
                  <a:gd name="T17" fmla="*/ 72 h 84"/>
                  <a:gd name="T18" fmla="*/ 0 w 69"/>
                  <a:gd name="T19" fmla="*/ 76 h 84"/>
                  <a:gd name="T20" fmla="*/ 12 w 69"/>
                  <a:gd name="T21" fmla="*/ 82 h 84"/>
                  <a:gd name="T22" fmla="*/ 16 w 69"/>
                  <a:gd name="T23" fmla="*/ 76 h 84"/>
                  <a:gd name="T24" fmla="*/ 22 w 69"/>
                  <a:gd name="T25" fmla="*/ 72 h 84"/>
                  <a:gd name="T26" fmla="*/ 31 w 69"/>
                  <a:gd name="T27" fmla="*/ 74 h 84"/>
                  <a:gd name="T28" fmla="*/ 37 w 69"/>
                  <a:gd name="T29" fmla="*/ 84 h 84"/>
                  <a:gd name="T30" fmla="*/ 48 w 69"/>
                  <a:gd name="T31" fmla="*/ 76 h 84"/>
                  <a:gd name="T32" fmla="*/ 64 w 69"/>
                  <a:gd name="T33" fmla="*/ 72 h 84"/>
                  <a:gd name="T34" fmla="*/ 69 w 69"/>
                  <a:gd name="T35" fmla="*/ 59 h 84"/>
                  <a:gd name="T36" fmla="*/ 62 w 69"/>
                  <a:gd name="T37" fmla="*/ 51 h 84"/>
                  <a:gd name="T38" fmla="*/ 65 w 69"/>
                  <a:gd name="T39" fmla="*/ 41 h 84"/>
                  <a:gd name="T40" fmla="*/ 57 w 69"/>
                  <a:gd name="T41" fmla="*/ 32 h 84"/>
                  <a:gd name="T42" fmla="*/ 38 w 69"/>
                  <a:gd name="T43" fmla="*/ 28 h 84"/>
                  <a:gd name="T44" fmla="*/ 36 w 69"/>
                  <a:gd name="T45" fmla="*/ 13 h 84"/>
                  <a:gd name="T46" fmla="*/ 31 w 69"/>
                  <a:gd name="T47" fmla="*/ 0 h 84"/>
                  <a:gd name="T48" fmla="*/ 31 w 69"/>
                  <a:gd name="T49" fmla="*/ 0 h 84"/>
                  <a:gd name="T50" fmla="*/ 31 w 69"/>
                  <a:gd name="T5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" h="84">
                    <a:moveTo>
                      <a:pt x="31" y="0"/>
                    </a:moveTo>
                    <a:lnTo>
                      <a:pt x="27" y="0"/>
                    </a:lnTo>
                    <a:lnTo>
                      <a:pt x="10" y="4"/>
                    </a:lnTo>
                    <a:lnTo>
                      <a:pt x="8" y="9"/>
                    </a:lnTo>
                    <a:lnTo>
                      <a:pt x="12" y="23"/>
                    </a:lnTo>
                    <a:lnTo>
                      <a:pt x="16" y="34"/>
                    </a:lnTo>
                    <a:lnTo>
                      <a:pt x="16" y="51"/>
                    </a:lnTo>
                    <a:lnTo>
                      <a:pt x="4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12" y="82"/>
                    </a:lnTo>
                    <a:lnTo>
                      <a:pt x="16" y="76"/>
                    </a:lnTo>
                    <a:lnTo>
                      <a:pt x="22" y="72"/>
                    </a:lnTo>
                    <a:lnTo>
                      <a:pt x="31" y="74"/>
                    </a:lnTo>
                    <a:lnTo>
                      <a:pt x="37" y="84"/>
                    </a:lnTo>
                    <a:lnTo>
                      <a:pt x="48" y="76"/>
                    </a:lnTo>
                    <a:lnTo>
                      <a:pt x="64" y="72"/>
                    </a:lnTo>
                    <a:lnTo>
                      <a:pt x="69" y="59"/>
                    </a:lnTo>
                    <a:lnTo>
                      <a:pt x="62" y="51"/>
                    </a:lnTo>
                    <a:lnTo>
                      <a:pt x="65" y="41"/>
                    </a:lnTo>
                    <a:lnTo>
                      <a:pt x="57" y="32"/>
                    </a:lnTo>
                    <a:lnTo>
                      <a:pt x="38" y="28"/>
                    </a:lnTo>
                    <a:lnTo>
                      <a:pt x="36" y="13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280">
                <a:extLst>
                  <a:ext uri="{FF2B5EF4-FFF2-40B4-BE49-F238E27FC236}">
                    <a16:creationId xmlns:a16="http://schemas.microsoft.com/office/drawing/2014/main" id="{31DFBEAA-C154-4C99-BCC2-973A31597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4238" y="4027923"/>
                <a:ext cx="120998" cy="237675"/>
              </a:xfrm>
              <a:custGeom>
                <a:avLst/>
                <a:gdLst>
                  <a:gd name="T0" fmla="*/ 25 w 28"/>
                  <a:gd name="T1" fmla="*/ 11 h 55"/>
                  <a:gd name="T2" fmla="*/ 19 w 28"/>
                  <a:gd name="T3" fmla="*/ 2 h 55"/>
                  <a:gd name="T4" fmla="*/ 10 w 28"/>
                  <a:gd name="T5" fmla="*/ 0 h 55"/>
                  <a:gd name="T6" fmla="*/ 4 w 28"/>
                  <a:gd name="T7" fmla="*/ 4 h 55"/>
                  <a:gd name="T8" fmla="*/ 0 w 28"/>
                  <a:gd name="T9" fmla="*/ 9 h 55"/>
                  <a:gd name="T10" fmla="*/ 6 w 28"/>
                  <a:gd name="T11" fmla="*/ 17 h 55"/>
                  <a:gd name="T12" fmla="*/ 6 w 28"/>
                  <a:gd name="T13" fmla="*/ 23 h 55"/>
                  <a:gd name="T14" fmla="*/ 4 w 28"/>
                  <a:gd name="T15" fmla="*/ 32 h 55"/>
                  <a:gd name="T16" fmla="*/ 6 w 28"/>
                  <a:gd name="T17" fmla="*/ 43 h 55"/>
                  <a:gd name="T18" fmla="*/ 15 w 28"/>
                  <a:gd name="T19" fmla="*/ 55 h 55"/>
                  <a:gd name="T20" fmla="*/ 23 w 28"/>
                  <a:gd name="T21" fmla="*/ 49 h 55"/>
                  <a:gd name="T22" fmla="*/ 28 w 28"/>
                  <a:gd name="T23" fmla="*/ 40 h 55"/>
                  <a:gd name="T24" fmla="*/ 26 w 28"/>
                  <a:gd name="T25" fmla="*/ 32 h 55"/>
                  <a:gd name="T26" fmla="*/ 21 w 28"/>
                  <a:gd name="T27" fmla="*/ 21 h 55"/>
                  <a:gd name="T28" fmla="*/ 25 w 28"/>
                  <a:gd name="T29" fmla="*/ 11 h 55"/>
                  <a:gd name="T30" fmla="*/ 25 w 28"/>
                  <a:gd name="T31" fmla="*/ 11 h 55"/>
                  <a:gd name="T32" fmla="*/ 25 w 28"/>
                  <a:gd name="T33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55">
                    <a:moveTo>
                      <a:pt x="25" y="11"/>
                    </a:moveTo>
                    <a:lnTo>
                      <a:pt x="19" y="2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6" y="17"/>
                    </a:lnTo>
                    <a:lnTo>
                      <a:pt x="6" y="23"/>
                    </a:lnTo>
                    <a:lnTo>
                      <a:pt x="4" y="32"/>
                    </a:lnTo>
                    <a:lnTo>
                      <a:pt x="6" y="43"/>
                    </a:lnTo>
                    <a:lnTo>
                      <a:pt x="15" y="55"/>
                    </a:lnTo>
                    <a:lnTo>
                      <a:pt x="23" y="49"/>
                    </a:lnTo>
                    <a:lnTo>
                      <a:pt x="28" y="40"/>
                    </a:lnTo>
                    <a:lnTo>
                      <a:pt x="26" y="32"/>
                    </a:lnTo>
                    <a:lnTo>
                      <a:pt x="21" y="2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281">
                <a:extLst>
                  <a:ext uri="{FF2B5EF4-FFF2-40B4-BE49-F238E27FC236}">
                    <a16:creationId xmlns:a16="http://schemas.microsoft.com/office/drawing/2014/main" id="{041F49EC-59E1-4102-9DBF-4B32142F2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4988" y="4027923"/>
                <a:ext cx="155569" cy="138283"/>
              </a:xfrm>
              <a:custGeom>
                <a:avLst/>
                <a:gdLst>
                  <a:gd name="T0" fmla="*/ 0 w 36"/>
                  <a:gd name="T1" fmla="*/ 21 h 32"/>
                  <a:gd name="T2" fmla="*/ 6 w 36"/>
                  <a:gd name="T3" fmla="*/ 32 h 32"/>
                  <a:gd name="T4" fmla="*/ 23 w 36"/>
                  <a:gd name="T5" fmla="*/ 32 h 32"/>
                  <a:gd name="T6" fmla="*/ 29 w 36"/>
                  <a:gd name="T7" fmla="*/ 24 h 32"/>
                  <a:gd name="T8" fmla="*/ 36 w 36"/>
                  <a:gd name="T9" fmla="*/ 24 h 32"/>
                  <a:gd name="T10" fmla="*/ 34 w 36"/>
                  <a:gd name="T11" fmla="*/ 11 h 32"/>
                  <a:gd name="T12" fmla="*/ 30 w 36"/>
                  <a:gd name="T13" fmla="*/ 0 h 32"/>
                  <a:gd name="T14" fmla="*/ 16 w 36"/>
                  <a:gd name="T15" fmla="*/ 4 h 32"/>
                  <a:gd name="T16" fmla="*/ 4 w 36"/>
                  <a:gd name="T17" fmla="*/ 11 h 32"/>
                  <a:gd name="T18" fmla="*/ 0 w 36"/>
                  <a:gd name="T19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2">
                    <a:moveTo>
                      <a:pt x="0" y="21"/>
                    </a:moveTo>
                    <a:lnTo>
                      <a:pt x="6" y="32"/>
                    </a:lnTo>
                    <a:lnTo>
                      <a:pt x="23" y="32"/>
                    </a:lnTo>
                    <a:lnTo>
                      <a:pt x="29" y="24"/>
                    </a:lnTo>
                    <a:lnTo>
                      <a:pt x="36" y="24"/>
                    </a:lnTo>
                    <a:lnTo>
                      <a:pt x="34" y="11"/>
                    </a:lnTo>
                    <a:lnTo>
                      <a:pt x="30" y="0"/>
                    </a:lnTo>
                    <a:lnTo>
                      <a:pt x="16" y="4"/>
                    </a:lnTo>
                    <a:lnTo>
                      <a:pt x="4" y="1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282">
                <a:extLst>
                  <a:ext uri="{FF2B5EF4-FFF2-40B4-BE49-F238E27FC236}">
                    <a16:creationId xmlns:a16="http://schemas.microsoft.com/office/drawing/2014/main" id="{F2B892D9-9EB7-4E24-A1A4-A4A8DF16E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5985" y="3893960"/>
                <a:ext cx="358674" cy="241997"/>
              </a:xfrm>
              <a:custGeom>
                <a:avLst/>
                <a:gdLst>
                  <a:gd name="T0" fmla="*/ 17 w 83"/>
                  <a:gd name="T1" fmla="*/ 52 h 56"/>
                  <a:gd name="T2" fmla="*/ 25 w 83"/>
                  <a:gd name="T3" fmla="*/ 50 h 56"/>
                  <a:gd name="T4" fmla="*/ 35 w 83"/>
                  <a:gd name="T5" fmla="*/ 52 h 56"/>
                  <a:gd name="T6" fmla="*/ 43 w 83"/>
                  <a:gd name="T7" fmla="*/ 56 h 56"/>
                  <a:gd name="T8" fmla="*/ 48 w 83"/>
                  <a:gd name="T9" fmla="*/ 54 h 56"/>
                  <a:gd name="T10" fmla="*/ 52 w 83"/>
                  <a:gd name="T11" fmla="*/ 43 h 56"/>
                  <a:gd name="T12" fmla="*/ 62 w 83"/>
                  <a:gd name="T13" fmla="*/ 41 h 56"/>
                  <a:gd name="T14" fmla="*/ 71 w 83"/>
                  <a:gd name="T15" fmla="*/ 43 h 56"/>
                  <a:gd name="T16" fmla="*/ 75 w 83"/>
                  <a:gd name="T17" fmla="*/ 35 h 56"/>
                  <a:gd name="T18" fmla="*/ 75 w 83"/>
                  <a:gd name="T19" fmla="*/ 19 h 56"/>
                  <a:gd name="T20" fmla="*/ 81 w 83"/>
                  <a:gd name="T21" fmla="*/ 16 h 56"/>
                  <a:gd name="T22" fmla="*/ 83 w 83"/>
                  <a:gd name="T23" fmla="*/ 8 h 56"/>
                  <a:gd name="T24" fmla="*/ 64 w 83"/>
                  <a:gd name="T25" fmla="*/ 0 h 56"/>
                  <a:gd name="T26" fmla="*/ 56 w 83"/>
                  <a:gd name="T27" fmla="*/ 0 h 56"/>
                  <a:gd name="T28" fmla="*/ 44 w 83"/>
                  <a:gd name="T29" fmla="*/ 8 h 56"/>
                  <a:gd name="T30" fmla="*/ 29 w 83"/>
                  <a:gd name="T31" fmla="*/ 10 h 56"/>
                  <a:gd name="T32" fmla="*/ 14 w 83"/>
                  <a:gd name="T33" fmla="*/ 6 h 56"/>
                  <a:gd name="T34" fmla="*/ 4 w 83"/>
                  <a:gd name="T35" fmla="*/ 0 h 56"/>
                  <a:gd name="T36" fmla="*/ 0 w 83"/>
                  <a:gd name="T37" fmla="*/ 10 h 56"/>
                  <a:gd name="T38" fmla="*/ 8 w 83"/>
                  <a:gd name="T39" fmla="*/ 17 h 56"/>
                  <a:gd name="T40" fmla="*/ 2 w 83"/>
                  <a:gd name="T41" fmla="*/ 31 h 56"/>
                  <a:gd name="T42" fmla="*/ 6 w 83"/>
                  <a:gd name="T43" fmla="*/ 42 h 56"/>
                  <a:gd name="T44" fmla="*/ 8 w 83"/>
                  <a:gd name="T45" fmla="*/ 56 h 56"/>
                  <a:gd name="T46" fmla="*/ 8 w 83"/>
                  <a:gd name="T47" fmla="*/ 56 h 56"/>
                  <a:gd name="T48" fmla="*/ 17 w 83"/>
                  <a:gd name="T49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" h="56">
                    <a:moveTo>
                      <a:pt x="17" y="52"/>
                    </a:moveTo>
                    <a:lnTo>
                      <a:pt x="25" y="50"/>
                    </a:lnTo>
                    <a:lnTo>
                      <a:pt x="35" y="52"/>
                    </a:lnTo>
                    <a:lnTo>
                      <a:pt x="43" y="56"/>
                    </a:lnTo>
                    <a:lnTo>
                      <a:pt x="48" y="54"/>
                    </a:lnTo>
                    <a:lnTo>
                      <a:pt x="52" y="43"/>
                    </a:lnTo>
                    <a:lnTo>
                      <a:pt x="62" y="41"/>
                    </a:lnTo>
                    <a:lnTo>
                      <a:pt x="71" y="43"/>
                    </a:lnTo>
                    <a:lnTo>
                      <a:pt x="75" y="35"/>
                    </a:lnTo>
                    <a:lnTo>
                      <a:pt x="75" y="19"/>
                    </a:lnTo>
                    <a:lnTo>
                      <a:pt x="81" y="16"/>
                    </a:lnTo>
                    <a:lnTo>
                      <a:pt x="83" y="8"/>
                    </a:lnTo>
                    <a:lnTo>
                      <a:pt x="64" y="0"/>
                    </a:lnTo>
                    <a:lnTo>
                      <a:pt x="56" y="0"/>
                    </a:lnTo>
                    <a:lnTo>
                      <a:pt x="44" y="8"/>
                    </a:lnTo>
                    <a:lnTo>
                      <a:pt x="29" y="10"/>
                    </a:lnTo>
                    <a:lnTo>
                      <a:pt x="14" y="6"/>
                    </a:lnTo>
                    <a:lnTo>
                      <a:pt x="4" y="0"/>
                    </a:lnTo>
                    <a:lnTo>
                      <a:pt x="0" y="10"/>
                    </a:lnTo>
                    <a:lnTo>
                      <a:pt x="8" y="17"/>
                    </a:lnTo>
                    <a:lnTo>
                      <a:pt x="2" y="31"/>
                    </a:lnTo>
                    <a:lnTo>
                      <a:pt x="6" y="42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17" y="5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Freeform 283">
                <a:extLst>
                  <a:ext uri="{FF2B5EF4-FFF2-40B4-BE49-F238E27FC236}">
                    <a16:creationId xmlns:a16="http://schemas.microsoft.com/office/drawing/2014/main" id="{DF4D777A-4790-4344-AD8C-239945EF4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7732" y="4066815"/>
                <a:ext cx="177175" cy="151247"/>
              </a:xfrm>
              <a:custGeom>
                <a:avLst/>
                <a:gdLst>
                  <a:gd name="T0" fmla="*/ 13 w 41"/>
                  <a:gd name="T1" fmla="*/ 0 h 35"/>
                  <a:gd name="T2" fmla="*/ 23 w 41"/>
                  <a:gd name="T3" fmla="*/ 2 h 35"/>
                  <a:gd name="T4" fmla="*/ 41 w 41"/>
                  <a:gd name="T5" fmla="*/ 17 h 35"/>
                  <a:gd name="T6" fmla="*/ 39 w 41"/>
                  <a:gd name="T7" fmla="*/ 23 h 35"/>
                  <a:gd name="T8" fmla="*/ 31 w 41"/>
                  <a:gd name="T9" fmla="*/ 23 h 35"/>
                  <a:gd name="T10" fmla="*/ 22 w 41"/>
                  <a:gd name="T11" fmla="*/ 21 h 35"/>
                  <a:gd name="T12" fmla="*/ 20 w 41"/>
                  <a:gd name="T13" fmla="*/ 27 h 35"/>
                  <a:gd name="T14" fmla="*/ 10 w 41"/>
                  <a:gd name="T15" fmla="*/ 29 h 35"/>
                  <a:gd name="T16" fmla="*/ 2 w 41"/>
                  <a:gd name="T17" fmla="*/ 35 h 35"/>
                  <a:gd name="T18" fmla="*/ 2 w 41"/>
                  <a:gd name="T19" fmla="*/ 33 h 35"/>
                  <a:gd name="T20" fmla="*/ 4 w 41"/>
                  <a:gd name="T21" fmla="*/ 29 h 35"/>
                  <a:gd name="T22" fmla="*/ 0 w 41"/>
                  <a:gd name="T23" fmla="*/ 27 h 35"/>
                  <a:gd name="T24" fmla="*/ 7 w 41"/>
                  <a:gd name="T25" fmla="*/ 17 h 35"/>
                  <a:gd name="T26" fmla="*/ 9 w 41"/>
                  <a:gd name="T27" fmla="*/ 9 h 35"/>
                  <a:gd name="T28" fmla="*/ 4 w 41"/>
                  <a:gd name="T29" fmla="*/ 2 h 35"/>
                  <a:gd name="T30" fmla="*/ 13 w 41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35">
                    <a:moveTo>
                      <a:pt x="13" y="0"/>
                    </a:moveTo>
                    <a:lnTo>
                      <a:pt x="23" y="2"/>
                    </a:lnTo>
                    <a:lnTo>
                      <a:pt x="41" y="17"/>
                    </a:lnTo>
                    <a:lnTo>
                      <a:pt x="39" y="23"/>
                    </a:lnTo>
                    <a:lnTo>
                      <a:pt x="31" y="23"/>
                    </a:lnTo>
                    <a:lnTo>
                      <a:pt x="22" y="21"/>
                    </a:lnTo>
                    <a:lnTo>
                      <a:pt x="20" y="27"/>
                    </a:lnTo>
                    <a:lnTo>
                      <a:pt x="10" y="29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4" y="29"/>
                    </a:lnTo>
                    <a:lnTo>
                      <a:pt x="0" y="27"/>
                    </a:lnTo>
                    <a:lnTo>
                      <a:pt x="7" y="17"/>
                    </a:lnTo>
                    <a:lnTo>
                      <a:pt x="9" y="9"/>
                    </a:lnTo>
                    <a:lnTo>
                      <a:pt x="4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284">
                <a:extLst>
                  <a:ext uri="{FF2B5EF4-FFF2-40B4-BE49-F238E27FC236}">
                    <a16:creationId xmlns:a16="http://schemas.microsoft.com/office/drawing/2014/main" id="{5771C8F4-F334-4CC4-865B-1FF7D1FF8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0807" y="4589701"/>
                <a:ext cx="155569" cy="47536"/>
              </a:xfrm>
              <a:custGeom>
                <a:avLst/>
                <a:gdLst>
                  <a:gd name="T0" fmla="*/ 0 w 36"/>
                  <a:gd name="T1" fmla="*/ 4 h 11"/>
                  <a:gd name="T2" fmla="*/ 0 w 36"/>
                  <a:gd name="T3" fmla="*/ 0 h 11"/>
                  <a:gd name="T4" fmla="*/ 10 w 36"/>
                  <a:gd name="T5" fmla="*/ 0 h 11"/>
                  <a:gd name="T6" fmla="*/ 12 w 36"/>
                  <a:gd name="T7" fmla="*/ 4 h 11"/>
                  <a:gd name="T8" fmla="*/ 20 w 36"/>
                  <a:gd name="T9" fmla="*/ 2 h 11"/>
                  <a:gd name="T10" fmla="*/ 22 w 36"/>
                  <a:gd name="T11" fmla="*/ 4 h 11"/>
                  <a:gd name="T12" fmla="*/ 26 w 36"/>
                  <a:gd name="T13" fmla="*/ 2 h 11"/>
                  <a:gd name="T14" fmla="*/ 30 w 36"/>
                  <a:gd name="T15" fmla="*/ 4 h 11"/>
                  <a:gd name="T16" fmla="*/ 36 w 36"/>
                  <a:gd name="T17" fmla="*/ 6 h 11"/>
                  <a:gd name="T18" fmla="*/ 36 w 36"/>
                  <a:gd name="T19" fmla="*/ 8 h 11"/>
                  <a:gd name="T20" fmla="*/ 32 w 36"/>
                  <a:gd name="T21" fmla="*/ 10 h 11"/>
                  <a:gd name="T22" fmla="*/ 28 w 36"/>
                  <a:gd name="T23" fmla="*/ 11 h 11"/>
                  <a:gd name="T24" fmla="*/ 16 w 36"/>
                  <a:gd name="T25" fmla="*/ 11 h 11"/>
                  <a:gd name="T26" fmla="*/ 10 w 36"/>
                  <a:gd name="T27" fmla="*/ 8 h 11"/>
                  <a:gd name="T28" fmla="*/ 0 w 36"/>
                  <a:gd name="T29" fmla="*/ 6 h 11"/>
                  <a:gd name="T30" fmla="*/ 0 w 36"/>
                  <a:gd name="T31" fmla="*/ 4 h 11"/>
                  <a:gd name="T32" fmla="*/ 0 w 36"/>
                  <a:gd name="T33" fmla="*/ 4 h 11"/>
                  <a:gd name="T34" fmla="*/ 0 w 36"/>
                  <a:gd name="T3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0" y="4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2" y="4"/>
                    </a:lnTo>
                    <a:lnTo>
                      <a:pt x="20" y="2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36" y="8"/>
                    </a:lnTo>
                    <a:lnTo>
                      <a:pt x="32" y="10"/>
                    </a:lnTo>
                    <a:lnTo>
                      <a:pt x="28" y="11"/>
                    </a:lnTo>
                    <a:lnTo>
                      <a:pt x="16" y="11"/>
                    </a:lnTo>
                    <a:lnTo>
                      <a:pt x="1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285">
                <a:extLst>
                  <a:ext uri="{FF2B5EF4-FFF2-40B4-BE49-F238E27FC236}">
                    <a16:creationId xmlns:a16="http://schemas.microsoft.com/office/drawing/2014/main" id="{BA997479-768C-4B97-9678-D7AF74DCA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7843" y="4317454"/>
                <a:ext cx="69142" cy="86428"/>
              </a:xfrm>
              <a:custGeom>
                <a:avLst/>
                <a:gdLst>
                  <a:gd name="T0" fmla="*/ 0 w 16"/>
                  <a:gd name="T1" fmla="*/ 4 h 20"/>
                  <a:gd name="T2" fmla="*/ 6 w 16"/>
                  <a:gd name="T3" fmla="*/ 10 h 20"/>
                  <a:gd name="T4" fmla="*/ 12 w 16"/>
                  <a:gd name="T5" fmla="*/ 14 h 20"/>
                  <a:gd name="T6" fmla="*/ 14 w 16"/>
                  <a:gd name="T7" fmla="*/ 20 h 20"/>
                  <a:gd name="T8" fmla="*/ 16 w 16"/>
                  <a:gd name="T9" fmla="*/ 20 h 20"/>
                  <a:gd name="T10" fmla="*/ 16 w 16"/>
                  <a:gd name="T11" fmla="*/ 12 h 20"/>
                  <a:gd name="T12" fmla="*/ 8 w 16"/>
                  <a:gd name="T13" fmla="*/ 0 h 20"/>
                  <a:gd name="T14" fmla="*/ 2 w 16"/>
                  <a:gd name="T15" fmla="*/ 0 h 20"/>
                  <a:gd name="T16" fmla="*/ 0 w 16"/>
                  <a:gd name="T17" fmla="*/ 4 h 20"/>
                  <a:gd name="T18" fmla="*/ 0 w 16"/>
                  <a:gd name="T19" fmla="*/ 4 h 20"/>
                  <a:gd name="T20" fmla="*/ 0 w 16"/>
                  <a:gd name="T21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0">
                    <a:moveTo>
                      <a:pt x="0" y="4"/>
                    </a:moveTo>
                    <a:lnTo>
                      <a:pt x="6" y="10"/>
                    </a:lnTo>
                    <a:lnTo>
                      <a:pt x="12" y="14"/>
                    </a:lnTo>
                    <a:lnTo>
                      <a:pt x="14" y="20"/>
                    </a:lnTo>
                    <a:lnTo>
                      <a:pt x="16" y="20"/>
                    </a:lnTo>
                    <a:lnTo>
                      <a:pt x="16" y="1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286">
                <a:extLst>
                  <a:ext uri="{FF2B5EF4-FFF2-40B4-BE49-F238E27FC236}">
                    <a16:creationId xmlns:a16="http://schemas.microsoft.com/office/drawing/2014/main" id="{6617E343-D96D-4697-8BF1-A7E240D08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9948" y="4187813"/>
                <a:ext cx="17286" cy="12964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0 h 3"/>
                  <a:gd name="T4" fmla="*/ 4 w 4"/>
                  <a:gd name="T5" fmla="*/ 1 h 3"/>
                  <a:gd name="T6" fmla="*/ 0 w 4"/>
                  <a:gd name="T7" fmla="*/ 3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287">
                <a:extLst>
                  <a:ext uri="{FF2B5EF4-FFF2-40B4-BE49-F238E27FC236}">
                    <a16:creationId xmlns:a16="http://schemas.microsoft.com/office/drawing/2014/main" id="{FCD1210C-E08D-410D-AA8A-E2780D0A3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5876" y="4243991"/>
                <a:ext cx="25928" cy="12964"/>
              </a:xfrm>
              <a:custGeom>
                <a:avLst/>
                <a:gdLst>
                  <a:gd name="T0" fmla="*/ 2 w 6"/>
                  <a:gd name="T1" fmla="*/ 3 h 3"/>
                  <a:gd name="T2" fmla="*/ 0 w 6"/>
                  <a:gd name="T3" fmla="*/ 1 h 3"/>
                  <a:gd name="T4" fmla="*/ 2 w 6"/>
                  <a:gd name="T5" fmla="*/ 0 h 3"/>
                  <a:gd name="T6" fmla="*/ 6 w 6"/>
                  <a:gd name="T7" fmla="*/ 0 h 3"/>
                  <a:gd name="T8" fmla="*/ 6 w 6"/>
                  <a:gd name="T9" fmla="*/ 1 h 3"/>
                  <a:gd name="T10" fmla="*/ 2 w 6"/>
                  <a:gd name="T11" fmla="*/ 3 h 3"/>
                  <a:gd name="T12" fmla="*/ 2 w 6"/>
                  <a:gd name="T13" fmla="*/ 3 h 3"/>
                  <a:gd name="T14" fmla="*/ 2 w 6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288">
                <a:extLst>
                  <a:ext uri="{FF2B5EF4-FFF2-40B4-BE49-F238E27FC236}">
                    <a16:creationId xmlns:a16="http://schemas.microsoft.com/office/drawing/2014/main" id="{0FE7C33D-9735-497B-9927-87B7D844A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9090" y="4313133"/>
                <a:ext cx="17286" cy="47536"/>
              </a:xfrm>
              <a:custGeom>
                <a:avLst/>
                <a:gdLst>
                  <a:gd name="T0" fmla="*/ 4 w 4"/>
                  <a:gd name="T1" fmla="*/ 11 h 11"/>
                  <a:gd name="T2" fmla="*/ 4 w 4"/>
                  <a:gd name="T3" fmla="*/ 9 h 11"/>
                  <a:gd name="T4" fmla="*/ 4 w 4"/>
                  <a:gd name="T5" fmla="*/ 3 h 11"/>
                  <a:gd name="T6" fmla="*/ 2 w 4"/>
                  <a:gd name="T7" fmla="*/ 0 h 11"/>
                  <a:gd name="T8" fmla="*/ 0 w 4"/>
                  <a:gd name="T9" fmla="*/ 2 h 11"/>
                  <a:gd name="T10" fmla="*/ 0 w 4"/>
                  <a:gd name="T11" fmla="*/ 7 h 11"/>
                  <a:gd name="T12" fmla="*/ 4 w 4"/>
                  <a:gd name="T13" fmla="*/ 11 h 11"/>
                  <a:gd name="T14" fmla="*/ 4 w 4"/>
                  <a:gd name="T15" fmla="*/ 11 h 11"/>
                  <a:gd name="T16" fmla="*/ 4 w 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1">
                    <a:moveTo>
                      <a:pt x="4" y="11"/>
                    </a:moveTo>
                    <a:lnTo>
                      <a:pt x="4" y="9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289">
                <a:extLst>
                  <a:ext uri="{FF2B5EF4-FFF2-40B4-BE49-F238E27FC236}">
                    <a16:creationId xmlns:a16="http://schemas.microsoft.com/office/drawing/2014/main" id="{0B18562F-29B9-4CA9-9B6C-D8519359F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982" y="4412524"/>
                <a:ext cx="17286" cy="21606"/>
              </a:xfrm>
              <a:custGeom>
                <a:avLst/>
                <a:gdLst>
                  <a:gd name="T0" fmla="*/ 0 w 4"/>
                  <a:gd name="T1" fmla="*/ 1 h 5"/>
                  <a:gd name="T2" fmla="*/ 2 w 4"/>
                  <a:gd name="T3" fmla="*/ 0 h 5"/>
                  <a:gd name="T4" fmla="*/ 4 w 4"/>
                  <a:gd name="T5" fmla="*/ 0 h 5"/>
                  <a:gd name="T6" fmla="*/ 4 w 4"/>
                  <a:gd name="T7" fmla="*/ 3 h 5"/>
                  <a:gd name="T8" fmla="*/ 2 w 4"/>
                  <a:gd name="T9" fmla="*/ 5 h 5"/>
                  <a:gd name="T10" fmla="*/ 0 w 4"/>
                  <a:gd name="T11" fmla="*/ 1 h 5"/>
                  <a:gd name="T12" fmla="*/ 0 w 4"/>
                  <a:gd name="T13" fmla="*/ 1 h 5"/>
                  <a:gd name="T14" fmla="*/ 0 w 4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290">
                <a:extLst>
                  <a:ext uri="{FF2B5EF4-FFF2-40B4-BE49-F238E27FC236}">
                    <a16:creationId xmlns:a16="http://schemas.microsoft.com/office/drawing/2014/main" id="{A6FCC528-5CAE-422C-94E6-0312040EF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6376" y="4425488"/>
                <a:ext cx="12964" cy="17286"/>
              </a:xfrm>
              <a:custGeom>
                <a:avLst/>
                <a:gdLst>
                  <a:gd name="T0" fmla="*/ 0 w 3"/>
                  <a:gd name="T1" fmla="*/ 2 h 4"/>
                  <a:gd name="T2" fmla="*/ 0 w 3"/>
                  <a:gd name="T3" fmla="*/ 0 h 4"/>
                  <a:gd name="T4" fmla="*/ 3 w 3"/>
                  <a:gd name="T5" fmla="*/ 2 h 4"/>
                  <a:gd name="T6" fmla="*/ 3 w 3"/>
                  <a:gd name="T7" fmla="*/ 4 h 4"/>
                  <a:gd name="T8" fmla="*/ 0 w 3"/>
                  <a:gd name="T9" fmla="*/ 4 h 4"/>
                  <a:gd name="T10" fmla="*/ 0 w 3"/>
                  <a:gd name="T11" fmla="*/ 2 h 4"/>
                  <a:gd name="T12" fmla="*/ 0 w 3"/>
                  <a:gd name="T13" fmla="*/ 2 h 4"/>
                  <a:gd name="T14" fmla="*/ 0 w 3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Freeform 291">
                <a:extLst>
                  <a:ext uri="{FF2B5EF4-FFF2-40B4-BE49-F238E27FC236}">
                    <a16:creationId xmlns:a16="http://schemas.microsoft.com/office/drawing/2014/main" id="{1ABCF807-D19A-4458-9FA4-4C1F75769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5876" y="4468702"/>
                <a:ext cx="34572" cy="17286"/>
              </a:xfrm>
              <a:custGeom>
                <a:avLst/>
                <a:gdLst>
                  <a:gd name="T0" fmla="*/ 0 w 8"/>
                  <a:gd name="T1" fmla="*/ 2 h 4"/>
                  <a:gd name="T2" fmla="*/ 4 w 8"/>
                  <a:gd name="T3" fmla="*/ 0 h 4"/>
                  <a:gd name="T4" fmla="*/ 8 w 8"/>
                  <a:gd name="T5" fmla="*/ 0 h 4"/>
                  <a:gd name="T6" fmla="*/ 8 w 8"/>
                  <a:gd name="T7" fmla="*/ 2 h 4"/>
                  <a:gd name="T8" fmla="*/ 2 w 8"/>
                  <a:gd name="T9" fmla="*/ 4 h 4"/>
                  <a:gd name="T10" fmla="*/ 0 w 8"/>
                  <a:gd name="T11" fmla="*/ 2 h 4"/>
                  <a:gd name="T12" fmla="*/ 0 w 8"/>
                  <a:gd name="T13" fmla="*/ 2 h 4"/>
                  <a:gd name="T14" fmla="*/ 0 w 8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0" y="2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292">
                <a:extLst>
                  <a:ext uri="{FF2B5EF4-FFF2-40B4-BE49-F238E27FC236}">
                    <a16:creationId xmlns:a16="http://schemas.microsoft.com/office/drawing/2014/main" id="{F03538E8-938B-439C-BE2B-A192A50FF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3910" y="4572415"/>
                <a:ext cx="25928" cy="17286"/>
              </a:xfrm>
              <a:custGeom>
                <a:avLst/>
                <a:gdLst>
                  <a:gd name="T0" fmla="*/ 0 w 6"/>
                  <a:gd name="T1" fmla="*/ 3 h 4"/>
                  <a:gd name="T2" fmla="*/ 4 w 6"/>
                  <a:gd name="T3" fmla="*/ 0 h 4"/>
                  <a:gd name="T4" fmla="*/ 6 w 6"/>
                  <a:gd name="T5" fmla="*/ 0 h 4"/>
                  <a:gd name="T6" fmla="*/ 6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3 h 4"/>
                  <a:gd name="T14" fmla="*/ 0 w 6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Freeform 293">
                <a:extLst>
                  <a:ext uri="{FF2B5EF4-FFF2-40B4-BE49-F238E27FC236}">
                    <a16:creationId xmlns:a16="http://schemas.microsoft.com/office/drawing/2014/main" id="{1EC57E8F-4B39-41F5-98FB-60E088882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3630" y="4364990"/>
                <a:ext cx="8642" cy="21606"/>
              </a:xfrm>
              <a:custGeom>
                <a:avLst/>
                <a:gdLst>
                  <a:gd name="T0" fmla="*/ 2 w 2"/>
                  <a:gd name="T1" fmla="*/ 0 h 5"/>
                  <a:gd name="T2" fmla="*/ 2 w 2"/>
                  <a:gd name="T3" fmla="*/ 5 h 5"/>
                  <a:gd name="T4" fmla="*/ 0 w 2"/>
                  <a:gd name="T5" fmla="*/ 2 h 5"/>
                  <a:gd name="T6" fmla="*/ 2 w 2"/>
                  <a:gd name="T7" fmla="*/ 0 h 5"/>
                  <a:gd name="T8" fmla="*/ 2 w 2"/>
                  <a:gd name="T9" fmla="*/ 0 h 5"/>
                  <a:gd name="T10" fmla="*/ 2 w 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294">
                <a:extLst>
                  <a:ext uri="{FF2B5EF4-FFF2-40B4-BE49-F238E27FC236}">
                    <a16:creationId xmlns:a16="http://schemas.microsoft.com/office/drawing/2014/main" id="{BC456A58-1083-433F-B2B0-AE478C79B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9060" y="4075458"/>
                <a:ext cx="397566" cy="445100"/>
              </a:xfrm>
              <a:custGeom>
                <a:avLst/>
                <a:gdLst>
                  <a:gd name="T0" fmla="*/ 90 w 92"/>
                  <a:gd name="T1" fmla="*/ 15 h 103"/>
                  <a:gd name="T2" fmla="*/ 87 w 92"/>
                  <a:gd name="T3" fmla="*/ 0 h 103"/>
                  <a:gd name="T4" fmla="*/ 77 w 92"/>
                  <a:gd name="T5" fmla="*/ 13 h 103"/>
                  <a:gd name="T6" fmla="*/ 59 w 92"/>
                  <a:gd name="T7" fmla="*/ 7 h 103"/>
                  <a:gd name="T8" fmla="*/ 42 w 92"/>
                  <a:gd name="T9" fmla="*/ 13 h 103"/>
                  <a:gd name="T10" fmla="*/ 29 w 92"/>
                  <a:gd name="T11" fmla="*/ 21 h 103"/>
                  <a:gd name="T12" fmla="*/ 13 w 92"/>
                  <a:gd name="T13" fmla="*/ 29 h 103"/>
                  <a:gd name="T14" fmla="*/ 0 w 92"/>
                  <a:gd name="T15" fmla="*/ 44 h 103"/>
                  <a:gd name="T16" fmla="*/ 7 w 92"/>
                  <a:gd name="T17" fmla="*/ 56 h 103"/>
                  <a:gd name="T18" fmla="*/ 17 w 92"/>
                  <a:gd name="T19" fmla="*/ 71 h 103"/>
                  <a:gd name="T20" fmla="*/ 36 w 92"/>
                  <a:gd name="T21" fmla="*/ 69 h 103"/>
                  <a:gd name="T22" fmla="*/ 25 w 92"/>
                  <a:gd name="T23" fmla="*/ 73 h 103"/>
                  <a:gd name="T24" fmla="*/ 17 w 92"/>
                  <a:gd name="T25" fmla="*/ 81 h 103"/>
                  <a:gd name="T26" fmla="*/ 21 w 92"/>
                  <a:gd name="T27" fmla="*/ 95 h 103"/>
                  <a:gd name="T28" fmla="*/ 29 w 92"/>
                  <a:gd name="T29" fmla="*/ 97 h 103"/>
                  <a:gd name="T30" fmla="*/ 36 w 92"/>
                  <a:gd name="T31" fmla="*/ 103 h 103"/>
                  <a:gd name="T32" fmla="*/ 42 w 92"/>
                  <a:gd name="T33" fmla="*/ 93 h 103"/>
                  <a:gd name="T34" fmla="*/ 40 w 92"/>
                  <a:gd name="T35" fmla="*/ 87 h 103"/>
                  <a:gd name="T36" fmla="*/ 46 w 92"/>
                  <a:gd name="T37" fmla="*/ 79 h 103"/>
                  <a:gd name="T38" fmla="*/ 56 w 92"/>
                  <a:gd name="T39" fmla="*/ 73 h 103"/>
                  <a:gd name="T40" fmla="*/ 38 w 92"/>
                  <a:gd name="T41" fmla="*/ 62 h 103"/>
                  <a:gd name="T42" fmla="*/ 32 w 92"/>
                  <a:gd name="T43" fmla="*/ 38 h 103"/>
                  <a:gd name="T44" fmla="*/ 36 w 92"/>
                  <a:gd name="T45" fmla="*/ 29 h 103"/>
                  <a:gd name="T46" fmla="*/ 42 w 92"/>
                  <a:gd name="T47" fmla="*/ 34 h 103"/>
                  <a:gd name="T48" fmla="*/ 48 w 92"/>
                  <a:gd name="T49" fmla="*/ 40 h 103"/>
                  <a:gd name="T50" fmla="*/ 50 w 92"/>
                  <a:gd name="T51" fmla="*/ 34 h 103"/>
                  <a:gd name="T52" fmla="*/ 54 w 92"/>
                  <a:gd name="T53" fmla="*/ 40 h 103"/>
                  <a:gd name="T54" fmla="*/ 56 w 92"/>
                  <a:gd name="T55" fmla="*/ 36 h 103"/>
                  <a:gd name="T56" fmla="*/ 52 w 92"/>
                  <a:gd name="T57" fmla="*/ 31 h 103"/>
                  <a:gd name="T58" fmla="*/ 59 w 92"/>
                  <a:gd name="T59" fmla="*/ 23 h 103"/>
                  <a:gd name="T60" fmla="*/ 69 w 92"/>
                  <a:gd name="T61" fmla="*/ 23 h 103"/>
                  <a:gd name="T62" fmla="*/ 82 w 92"/>
                  <a:gd name="T63" fmla="*/ 25 h 103"/>
                  <a:gd name="T64" fmla="*/ 82 w 92"/>
                  <a:gd name="T65" fmla="*/ 2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2" h="103">
                    <a:moveTo>
                      <a:pt x="82" y="25"/>
                    </a:moveTo>
                    <a:lnTo>
                      <a:pt x="90" y="15"/>
                    </a:lnTo>
                    <a:lnTo>
                      <a:pt x="92" y="7"/>
                    </a:lnTo>
                    <a:lnTo>
                      <a:pt x="87" y="0"/>
                    </a:lnTo>
                    <a:lnTo>
                      <a:pt x="82" y="11"/>
                    </a:lnTo>
                    <a:lnTo>
                      <a:pt x="77" y="13"/>
                    </a:lnTo>
                    <a:lnTo>
                      <a:pt x="69" y="9"/>
                    </a:lnTo>
                    <a:lnTo>
                      <a:pt x="59" y="7"/>
                    </a:lnTo>
                    <a:lnTo>
                      <a:pt x="52" y="9"/>
                    </a:lnTo>
                    <a:lnTo>
                      <a:pt x="42" y="13"/>
                    </a:lnTo>
                    <a:lnTo>
                      <a:pt x="34" y="13"/>
                    </a:lnTo>
                    <a:lnTo>
                      <a:pt x="29" y="21"/>
                    </a:lnTo>
                    <a:lnTo>
                      <a:pt x="12" y="21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0" y="44"/>
                    </a:lnTo>
                    <a:lnTo>
                      <a:pt x="2" y="50"/>
                    </a:lnTo>
                    <a:lnTo>
                      <a:pt x="7" y="56"/>
                    </a:lnTo>
                    <a:lnTo>
                      <a:pt x="9" y="64"/>
                    </a:lnTo>
                    <a:lnTo>
                      <a:pt x="17" y="71"/>
                    </a:lnTo>
                    <a:lnTo>
                      <a:pt x="25" y="69"/>
                    </a:lnTo>
                    <a:lnTo>
                      <a:pt x="36" y="69"/>
                    </a:lnTo>
                    <a:lnTo>
                      <a:pt x="40" y="73"/>
                    </a:lnTo>
                    <a:lnTo>
                      <a:pt x="25" y="73"/>
                    </a:lnTo>
                    <a:lnTo>
                      <a:pt x="17" y="75"/>
                    </a:lnTo>
                    <a:lnTo>
                      <a:pt x="17" y="81"/>
                    </a:lnTo>
                    <a:lnTo>
                      <a:pt x="23" y="87"/>
                    </a:lnTo>
                    <a:lnTo>
                      <a:pt x="21" y="95"/>
                    </a:lnTo>
                    <a:lnTo>
                      <a:pt x="23" y="97"/>
                    </a:lnTo>
                    <a:lnTo>
                      <a:pt x="29" y="97"/>
                    </a:lnTo>
                    <a:lnTo>
                      <a:pt x="32" y="103"/>
                    </a:lnTo>
                    <a:lnTo>
                      <a:pt x="36" y="103"/>
                    </a:lnTo>
                    <a:lnTo>
                      <a:pt x="42" y="103"/>
                    </a:lnTo>
                    <a:lnTo>
                      <a:pt x="42" y="93"/>
                    </a:lnTo>
                    <a:lnTo>
                      <a:pt x="38" y="89"/>
                    </a:lnTo>
                    <a:lnTo>
                      <a:pt x="40" y="87"/>
                    </a:lnTo>
                    <a:lnTo>
                      <a:pt x="46" y="89"/>
                    </a:lnTo>
                    <a:lnTo>
                      <a:pt x="46" y="79"/>
                    </a:lnTo>
                    <a:lnTo>
                      <a:pt x="56" y="79"/>
                    </a:lnTo>
                    <a:lnTo>
                      <a:pt x="56" y="73"/>
                    </a:lnTo>
                    <a:lnTo>
                      <a:pt x="48" y="66"/>
                    </a:lnTo>
                    <a:lnTo>
                      <a:pt x="38" y="62"/>
                    </a:lnTo>
                    <a:lnTo>
                      <a:pt x="40" y="50"/>
                    </a:lnTo>
                    <a:lnTo>
                      <a:pt x="32" y="38"/>
                    </a:lnTo>
                    <a:lnTo>
                      <a:pt x="32" y="31"/>
                    </a:lnTo>
                    <a:lnTo>
                      <a:pt x="36" y="29"/>
                    </a:lnTo>
                    <a:lnTo>
                      <a:pt x="40" y="31"/>
                    </a:lnTo>
                    <a:lnTo>
                      <a:pt x="42" y="34"/>
                    </a:lnTo>
                    <a:lnTo>
                      <a:pt x="46" y="40"/>
                    </a:lnTo>
                    <a:lnTo>
                      <a:pt x="48" y="40"/>
                    </a:lnTo>
                    <a:lnTo>
                      <a:pt x="46" y="34"/>
                    </a:lnTo>
                    <a:lnTo>
                      <a:pt x="50" y="34"/>
                    </a:lnTo>
                    <a:lnTo>
                      <a:pt x="52" y="40"/>
                    </a:lnTo>
                    <a:lnTo>
                      <a:pt x="54" y="40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8" y="34"/>
                    </a:lnTo>
                    <a:lnTo>
                      <a:pt x="52" y="31"/>
                    </a:lnTo>
                    <a:lnTo>
                      <a:pt x="52" y="25"/>
                    </a:lnTo>
                    <a:lnTo>
                      <a:pt x="59" y="23"/>
                    </a:lnTo>
                    <a:lnTo>
                      <a:pt x="65" y="21"/>
                    </a:lnTo>
                    <a:lnTo>
                      <a:pt x="69" y="23"/>
                    </a:lnTo>
                    <a:lnTo>
                      <a:pt x="75" y="21"/>
                    </a:lnTo>
                    <a:lnTo>
                      <a:pt x="82" y="25"/>
                    </a:lnTo>
                    <a:lnTo>
                      <a:pt x="82" y="25"/>
                    </a:lnTo>
                    <a:lnTo>
                      <a:pt x="82" y="25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295">
                <a:extLst>
                  <a:ext uri="{FF2B5EF4-FFF2-40B4-BE49-F238E27FC236}">
                    <a16:creationId xmlns:a16="http://schemas.microsoft.com/office/drawing/2014/main" id="{7BC1612F-D446-48DE-8BA0-6C7472E7F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024" y="3543930"/>
                <a:ext cx="570421" cy="388922"/>
              </a:xfrm>
              <a:custGeom>
                <a:avLst/>
                <a:gdLst>
                  <a:gd name="T0" fmla="*/ 35 w 132"/>
                  <a:gd name="T1" fmla="*/ 80 h 90"/>
                  <a:gd name="T2" fmla="*/ 45 w 132"/>
                  <a:gd name="T3" fmla="*/ 86 h 90"/>
                  <a:gd name="T4" fmla="*/ 60 w 132"/>
                  <a:gd name="T5" fmla="*/ 90 h 90"/>
                  <a:gd name="T6" fmla="*/ 76 w 132"/>
                  <a:gd name="T7" fmla="*/ 88 h 90"/>
                  <a:gd name="T8" fmla="*/ 87 w 132"/>
                  <a:gd name="T9" fmla="*/ 80 h 90"/>
                  <a:gd name="T10" fmla="*/ 95 w 132"/>
                  <a:gd name="T11" fmla="*/ 80 h 90"/>
                  <a:gd name="T12" fmla="*/ 115 w 132"/>
                  <a:gd name="T13" fmla="*/ 88 h 90"/>
                  <a:gd name="T14" fmla="*/ 117 w 132"/>
                  <a:gd name="T15" fmla="*/ 75 h 90"/>
                  <a:gd name="T16" fmla="*/ 132 w 132"/>
                  <a:gd name="T17" fmla="*/ 59 h 90"/>
                  <a:gd name="T18" fmla="*/ 128 w 132"/>
                  <a:gd name="T19" fmla="*/ 53 h 90"/>
                  <a:gd name="T20" fmla="*/ 122 w 132"/>
                  <a:gd name="T21" fmla="*/ 53 h 90"/>
                  <a:gd name="T22" fmla="*/ 115 w 132"/>
                  <a:gd name="T23" fmla="*/ 52 h 90"/>
                  <a:gd name="T24" fmla="*/ 115 w 132"/>
                  <a:gd name="T25" fmla="*/ 43 h 90"/>
                  <a:gd name="T26" fmla="*/ 109 w 132"/>
                  <a:gd name="T27" fmla="*/ 37 h 90"/>
                  <a:gd name="T28" fmla="*/ 103 w 132"/>
                  <a:gd name="T29" fmla="*/ 14 h 90"/>
                  <a:gd name="T30" fmla="*/ 95 w 132"/>
                  <a:gd name="T31" fmla="*/ 2 h 90"/>
                  <a:gd name="T32" fmla="*/ 86 w 132"/>
                  <a:gd name="T33" fmla="*/ 1 h 90"/>
                  <a:gd name="T34" fmla="*/ 76 w 132"/>
                  <a:gd name="T35" fmla="*/ 4 h 90"/>
                  <a:gd name="T36" fmla="*/ 62 w 132"/>
                  <a:gd name="T37" fmla="*/ 8 h 90"/>
                  <a:gd name="T38" fmla="*/ 49 w 132"/>
                  <a:gd name="T39" fmla="*/ 2 h 90"/>
                  <a:gd name="T40" fmla="*/ 37 w 132"/>
                  <a:gd name="T41" fmla="*/ 0 h 90"/>
                  <a:gd name="T42" fmla="*/ 27 w 132"/>
                  <a:gd name="T43" fmla="*/ 6 h 90"/>
                  <a:gd name="T44" fmla="*/ 16 w 132"/>
                  <a:gd name="T45" fmla="*/ 20 h 90"/>
                  <a:gd name="T46" fmla="*/ 12 w 132"/>
                  <a:gd name="T47" fmla="*/ 37 h 90"/>
                  <a:gd name="T48" fmla="*/ 0 w 132"/>
                  <a:gd name="T49" fmla="*/ 39 h 90"/>
                  <a:gd name="T50" fmla="*/ 6 w 132"/>
                  <a:gd name="T51" fmla="*/ 52 h 90"/>
                  <a:gd name="T52" fmla="*/ 8 w 132"/>
                  <a:gd name="T53" fmla="*/ 67 h 90"/>
                  <a:gd name="T54" fmla="*/ 27 w 132"/>
                  <a:gd name="T55" fmla="*/ 71 h 90"/>
                  <a:gd name="T56" fmla="*/ 35 w 132"/>
                  <a:gd name="T57" fmla="*/ 80 h 90"/>
                  <a:gd name="T58" fmla="*/ 35 w 132"/>
                  <a:gd name="T59" fmla="*/ 80 h 90"/>
                  <a:gd name="T60" fmla="*/ 35 w 132"/>
                  <a:gd name="T61" fmla="*/ 8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2" h="90">
                    <a:moveTo>
                      <a:pt x="35" y="80"/>
                    </a:moveTo>
                    <a:lnTo>
                      <a:pt x="45" y="86"/>
                    </a:lnTo>
                    <a:lnTo>
                      <a:pt x="60" y="90"/>
                    </a:lnTo>
                    <a:lnTo>
                      <a:pt x="76" y="88"/>
                    </a:lnTo>
                    <a:lnTo>
                      <a:pt x="87" y="80"/>
                    </a:lnTo>
                    <a:lnTo>
                      <a:pt x="95" y="80"/>
                    </a:lnTo>
                    <a:lnTo>
                      <a:pt x="115" y="88"/>
                    </a:lnTo>
                    <a:lnTo>
                      <a:pt x="117" y="75"/>
                    </a:lnTo>
                    <a:lnTo>
                      <a:pt x="132" y="59"/>
                    </a:lnTo>
                    <a:lnTo>
                      <a:pt x="128" y="53"/>
                    </a:lnTo>
                    <a:lnTo>
                      <a:pt x="122" y="53"/>
                    </a:lnTo>
                    <a:lnTo>
                      <a:pt x="115" y="52"/>
                    </a:lnTo>
                    <a:lnTo>
                      <a:pt x="115" y="43"/>
                    </a:lnTo>
                    <a:lnTo>
                      <a:pt x="109" y="37"/>
                    </a:lnTo>
                    <a:lnTo>
                      <a:pt x="103" y="14"/>
                    </a:lnTo>
                    <a:lnTo>
                      <a:pt x="95" y="2"/>
                    </a:lnTo>
                    <a:lnTo>
                      <a:pt x="86" y="1"/>
                    </a:lnTo>
                    <a:lnTo>
                      <a:pt x="76" y="4"/>
                    </a:lnTo>
                    <a:lnTo>
                      <a:pt x="62" y="8"/>
                    </a:lnTo>
                    <a:lnTo>
                      <a:pt x="49" y="2"/>
                    </a:lnTo>
                    <a:lnTo>
                      <a:pt x="37" y="0"/>
                    </a:lnTo>
                    <a:lnTo>
                      <a:pt x="27" y="6"/>
                    </a:lnTo>
                    <a:lnTo>
                      <a:pt x="16" y="20"/>
                    </a:lnTo>
                    <a:lnTo>
                      <a:pt x="12" y="37"/>
                    </a:lnTo>
                    <a:lnTo>
                      <a:pt x="0" y="39"/>
                    </a:lnTo>
                    <a:lnTo>
                      <a:pt x="6" y="52"/>
                    </a:lnTo>
                    <a:lnTo>
                      <a:pt x="8" y="67"/>
                    </a:lnTo>
                    <a:lnTo>
                      <a:pt x="27" y="71"/>
                    </a:lnTo>
                    <a:lnTo>
                      <a:pt x="35" y="80"/>
                    </a:lnTo>
                    <a:lnTo>
                      <a:pt x="35" y="80"/>
                    </a:lnTo>
                    <a:lnTo>
                      <a:pt x="35" y="8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Freeform 296">
                <a:extLst>
                  <a:ext uri="{FF2B5EF4-FFF2-40B4-BE49-F238E27FC236}">
                    <a16:creationId xmlns:a16="http://schemas.microsoft.com/office/drawing/2014/main" id="{CF12C560-B0B2-4167-88E0-45DD04D1E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9340" y="3513680"/>
                <a:ext cx="216069" cy="267925"/>
              </a:xfrm>
              <a:custGeom>
                <a:avLst/>
                <a:gdLst>
                  <a:gd name="T0" fmla="*/ 10 w 50"/>
                  <a:gd name="T1" fmla="*/ 10 h 62"/>
                  <a:gd name="T2" fmla="*/ 17 w 50"/>
                  <a:gd name="T3" fmla="*/ 21 h 62"/>
                  <a:gd name="T4" fmla="*/ 23 w 50"/>
                  <a:gd name="T5" fmla="*/ 45 h 62"/>
                  <a:gd name="T6" fmla="*/ 29 w 50"/>
                  <a:gd name="T7" fmla="*/ 50 h 62"/>
                  <a:gd name="T8" fmla="*/ 29 w 50"/>
                  <a:gd name="T9" fmla="*/ 60 h 62"/>
                  <a:gd name="T10" fmla="*/ 37 w 50"/>
                  <a:gd name="T11" fmla="*/ 62 h 62"/>
                  <a:gd name="T12" fmla="*/ 37 w 50"/>
                  <a:gd name="T13" fmla="*/ 50 h 62"/>
                  <a:gd name="T14" fmla="*/ 42 w 50"/>
                  <a:gd name="T15" fmla="*/ 41 h 62"/>
                  <a:gd name="T16" fmla="*/ 48 w 50"/>
                  <a:gd name="T17" fmla="*/ 43 h 62"/>
                  <a:gd name="T18" fmla="*/ 50 w 50"/>
                  <a:gd name="T19" fmla="*/ 35 h 62"/>
                  <a:gd name="T20" fmla="*/ 44 w 50"/>
                  <a:gd name="T21" fmla="*/ 29 h 62"/>
                  <a:gd name="T22" fmla="*/ 40 w 50"/>
                  <a:gd name="T23" fmla="*/ 12 h 62"/>
                  <a:gd name="T24" fmla="*/ 31 w 50"/>
                  <a:gd name="T25" fmla="*/ 0 h 62"/>
                  <a:gd name="T26" fmla="*/ 10 w 50"/>
                  <a:gd name="T27" fmla="*/ 0 h 62"/>
                  <a:gd name="T28" fmla="*/ 0 w 50"/>
                  <a:gd name="T29" fmla="*/ 8 h 62"/>
                  <a:gd name="T30" fmla="*/ 0 w 50"/>
                  <a:gd name="T31" fmla="*/ 8 h 62"/>
                  <a:gd name="T32" fmla="*/ 10 w 50"/>
                  <a:gd name="T33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62">
                    <a:moveTo>
                      <a:pt x="10" y="10"/>
                    </a:moveTo>
                    <a:lnTo>
                      <a:pt x="17" y="21"/>
                    </a:lnTo>
                    <a:lnTo>
                      <a:pt x="23" y="45"/>
                    </a:lnTo>
                    <a:lnTo>
                      <a:pt x="29" y="50"/>
                    </a:lnTo>
                    <a:lnTo>
                      <a:pt x="29" y="60"/>
                    </a:lnTo>
                    <a:lnTo>
                      <a:pt x="37" y="62"/>
                    </a:lnTo>
                    <a:lnTo>
                      <a:pt x="37" y="50"/>
                    </a:lnTo>
                    <a:lnTo>
                      <a:pt x="42" y="41"/>
                    </a:lnTo>
                    <a:lnTo>
                      <a:pt x="48" y="43"/>
                    </a:lnTo>
                    <a:lnTo>
                      <a:pt x="50" y="35"/>
                    </a:lnTo>
                    <a:lnTo>
                      <a:pt x="44" y="29"/>
                    </a:lnTo>
                    <a:lnTo>
                      <a:pt x="40" y="12"/>
                    </a:lnTo>
                    <a:lnTo>
                      <a:pt x="31" y="0"/>
                    </a:lnTo>
                    <a:lnTo>
                      <a:pt x="1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Freeform 297">
                <a:extLst>
                  <a:ext uri="{FF2B5EF4-FFF2-40B4-BE49-F238E27FC236}">
                    <a16:creationId xmlns:a16="http://schemas.microsoft.com/office/drawing/2014/main" id="{41E28469-320A-4ACE-BC4A-D13003867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3832" y="4537844"/>
                <a:ext cx="90749" cy="207425"/>
              </a:xfrm>
              <a:custGeom>
                <a:avLst/>
                <a:gdLst>
                  <a:gd name="T0" fmla="*/ 11 w 21"/>
                  <a:gd name="T1" fmla="*/ 44 h 48"/>
                  <a:gd name="T2" fmla="*/ 7 w 21"/>
                  <a:gd name="T3" fmla="*/ 43 h 48"/>
                  <a:gd name="T4" fmla="*/ 5 w 21"/>
                  <a:gd name="T5" fmla="*/ 48 h 48"/>
                  <a:gd name="T6" fmla="*/ 0 w 21"/>
                  <a:gd name="T7" fmla="*/ 46 h 48"/>
                  <a:gd name="T8" fmla="*/ 0 w 21"/>
                  <a:gd name="T9" fmla="*/ 46 h 48"/>
                  <a:gd name="T10" fmla="*/ 2 w 21"/>
                  <a:gd name="T11" fmla="*/ 43 h 48"/>
                  <a:gd name="T12" fmla="*/ 4 w 21"/>
                  <a:gd name="T13" fmla="*/ 37 h 48"/>
                  <a:gd name="T14" fmla="*/ 5 w 21"/>
                  <a:gd name="T15" fmla="*/ 8 h 48"/>
                  <a:gd name="T16" fmla="*/ 17 w 21"/>
                  <a:gd name="T17" fmla="*/ 0 h 48"/>
                  <a:gd name="T18" fmla="*/ 21 w 21"/>
                  <a:gd name="T19" fmla="*/ 4 h 48"/>
                  <a:gd name="T20" fmla="*/ 19 w 21"/>
                  <a:gd name="T21" fmla="*/ 18 h 48"/>
                  <a:gd name="T22" fmla="*/ 19 w 21"/>
                  <a:gd name="T23" fmla="*/ 29 h 48"/>
                  <a:gd name="T24" fmla="*/ 15 w 21"/>
                  <a:gd name="T25" fmla="*/ 33 h 48"/>
                  <a:gd name="T26" fmla="*/ 15 w 21"/>
                  <a:gd name="T27" fmla="*/ 39 h 48"/>
                  <a:gd name="T28" fmla="*/ 11 w 21"/>
                  <a:gd name="T29" fmla="*/ 44 h 48"/>
                  <a:gd name="T30" fmla="*/ 11 w 21"/>
                  <a:gd name="T31" fmla="*/ 44 h 48"/>
                  <a:gd name="T32" fmla="*/ 11 w 21"/>
                  <a:gd name="T33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48">
                    <a:moveTo>
                      <a:pt x="11" y="44"/>
                    </a:moveTo>
                    <a:lnTo>
                      <a:pt x="7" y="43"/>
                    </a:lnTo>
                    <a:lnTo>
                      <a:pt x="5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5" y="8"/>
                    </a:lnTo>
                    <a:lnTo>
                      <a:pt x="17" y="0"/>
                    </a:lnTo>
                    <a:lnTo>
                      <a:pt x="21" y="4"/>
                    </a:lnTo>
                    <a:lnTo>
                      <a:pt x="19" y="18"/>
                    </a:lnTo>
                    <a:lnTo>
                      <a:pt x="19" y="29"/>
                    </a:lnTo>
                    <a:lnTo>
                      <a:pt x="15" y="33"/>
                    </a:lnTo>
                    <a:lnTo>
                      <a:pt x="15" y="39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1" y="4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298">
                <a:extLst>
                  <a:ext uri="{FF2B5EF4-FFF2-40B4-BE49-F238E27FC236}">
                    <a16:creationId xmlns:a16="http://schemas.microsoft.com/office/drawing/2014/main" id="{CB983BB8-38BA-448A-B7FC-66B4E766A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9012" y="4723663"/>
                <a:ext cx="116677" cy="298175"/>
              </a:xfrm>
              <a:custGeom>
                <a:avLst/>
                <a:gdLst>
                  <a:gd name="T0" fmla="*/ 2 w 27"/>
                  <a:gd name="T1" fmla="*/ 39 h 69"/>
                  <a:gd name="T2" fmla="*/ 6 w 27"/>
                  <a:gd name="T3" fmla="*/ 31 h 69"/>
                  <a:gd name="T4" fmla="*/ 8 w 27"/>
                  <a:gd name="T5" fmla="*/ 25 h 69"/>
                  <a:gd name="T6" fmla="*/ 11 w 27"/>
                  <a:gd name="T7" fmla="*/ 18 h 69"/>
                  <a:gd name="T8" fmla="*/ 13 w 27"/>
                  <a:gd name="T9" fmla="*/ 10 h 69"/>
                  <a:gd name="T10" fmla="*/ 16 w 27"/>
                  <a:gd name="T11" fmla="*/ 4 h 69"/>
                  <a:gd name="T12" fmla="*/ 21 w 27"/>
                  <a:gd name="T13" fmla="*/ 6 h 69"/>
                  <a:gd name="T14" fmla="*/ 23 w 27"/>
                  <a:gd name="T15" fmla="*/ 0 h 69"/>
                  <a:gd name="T16" fmla="*/ 27 w 27"/>
                  <a:gd name="T17" fmla="*/ 2 h 69"/>
                  <a:gd name="T18" fmla="*/ 21 w 27"/>
                  <a:gd name="T19" fmla="*/ 22 h 69"/>
                  <a:gd name="T20" fmla="*/ 21 w 27"/>
                  <a:gd name="T21" fmla="*/ 23 h 69"/>
                  <a:gd name="T22" fmla="*/ 13 w 27"/>
                  <a:gd name="T23" fmla="*/ 22 h 69"/>
                  <a:gd name="T24" fmla="*/ 11 w 27"/>
                  <a:gd name="T25" fmla="*/ 29 h 69"/>
                  <a:gd name="T26" fmla="*/ 15 w 27"/>
                  <a:gd name="T27" fmla="*/ 35 h 69"/>
                  <a:gd name="T28" fmla="*/ 11 w 27"/>
                  <a:gd name="T29" fmla="*/ 37 h 69"/>
                  <a:gd name="T30" fmla="*/ 15 w 27"/>
                  <a:gd name="T31" fmla="*/ 42 h 69"/>
                  <a:gd name="T32" fmla="*/ 13 w 27"/>
                  <a:gd name="T33" fmla="*/ 54 h 69"/>
                  <a:gd name="T34" fmla="*/ 7 w 27"/>
                  <a:gd name="T35" fmla="*/ 69 h 69"/>
                  <a:gd name="T36" fmla="*/ 6 w 27"/>
                  <a:gd name="T37" fmla="*/ 69 h 69"/>
                  <a:gd name="T38" fmla="*/ 2 w 27"/>
                  <a:gd name="T39" fmla="*/ 56 h 69"/>
                  <a:gd name="T40" fmla="*/ 0 w 27"/>
                  <a:gd name="T41" fmla="*/ 48 h 69"/>
                  <a:gd name="T42" fmla="*/ 4 w 27"/>
                  <a:gd name="T43" fmla="*/ 43 h 69"/>
                  <a:gd name="T44" fmla="*/ 2 w 27"/>
                  <a:gd name="T45" fmla="*/ 39 h 69"/>
                  <a:gd name="T46" fmla="*/ 2 w 27"/>
                  <a:gd name="T47" fmla="*/ 39 h 69"/>
                  <a:gd name="T48" fmla="*/ 2 w 27"/>
                  <a:gd name="T49" fmla="*/ 3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" h="69">
                    <a:moveTo>
                      <a:pt x="2" y="39"/>
                    </a:moveTo>
                    <a:lnTo>
                      <a:pt x="6" y="31"/>
                    </a:lnTo>
                    <a:lnTo>
                      <a:pt x="8" y="25"/>
                    </a:lnTo>
                    <a:lnTo>
                      <a:pt x="11" y="18"/>
                    </a:lnTo>
                    <a:lnTo>
                      <a:pt x="13" y="10"/>
                    </a:lnTo>
                    <a:lnTo>
                      <a:pt x="16" y="4"/>
                    </a:lnTo>
                    <a:lnTo>
                      <a:pt x="21" y="6"/>
                    </a:lnTo>
                    <a:lnTo>
                      <a:pt x="23" y="0"/>
                    </a:lnTo>
                    <a:lnTo>
                      <a:pt x="27" y="2"/>
                    </a:lnTo>
                    <a:lnTo>
                      <a:pt x="21" y="22"/>
                    </a:lnTo>
                    <a:lnTo>
                      <a:pt x="21" y="23"/>
                    </a:lnTo>
                    <a:lnTo>
                      <a:pt x="13" y="22"/>
                    </a:lnTo>
                    <a:lnTo>
                      <a:pt x="11" y="29"/>
                    </a:lnTo>
                    <a:lnTo>
                      <a:pt x="15" y="35"/>
                    </a:lnTo>
                    <a:lnTo>
                      <a:pt x="11" y="37"/>
                    </a:lnTo>
                    <a:lnTo>
                      <a:pt x="15" y="42"/>
                    </a:lnTo>
                    <a:lnTo>
                      <a:pt x="13" y="54"/>
                    </a:lnTo>
                    <a:lnTo>
                      <a:pt x="7" y="69"/>
                    </a:lnTo>
                    <a:lnTo>
                      <a:pt x="6" y="69"/>
                    </a:lnTo>
                    <a:lnTo>
                      <a:pt x="2" y="56"/>
                    </a:lnTo>
                    <a:lnTo>
                      <a:pt x="0" y="48"/>
                    </a:lnTo>
                    <a:lnTo>
                      <a:pt x="4" y="43"/>
                    </a:lnTo>
                    <a:lnTo>
                      <a:pt x="2" y="39"/>
                    </a:lnTo>
                    <a:lnTo>
                      <a:pt x="2" y="39"/>
                    </a:lnTo>
                    <a:lnTo>
                      <a:pt x="2" y="39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299">
                <a:extLst>
                  <a:ext uri="{FF2B5EF4-FFF2-40B4-BE49-F238E27FC236}">
                    <a16:creationId xmlns:a16="http://schemas.microsoft.com/office/drawing/2014/main" id="{00FEE7A8-B784-41ED-9183-A6D7CD025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4379" y="3124758"/>
                <a:ext cx="1084663" cy="734633"/>
              </a:xfrm>
              <a:custGeom>
                <a:avLst/>
                <a:gdLst>
                  <a:gd name="T0" fmla="*/ 4 w 251"/>
                  <a:gd name="T1" fmla="*/ 75 h 170"/>
                  <a:gd name="T2" fmla="*/ 10 w 251"/>
                  <a:gd name="T3" fmla="*/ 63 h 170"/>
                  <a:gd name="T4" fmla="*/ 27 w 251"/>
                  <a:gd name="T5" fmla="*/ 23 h 170"/>
                  <a:gd name="T6" fmla="*/ 52 w 251"/>
                  <a:gd name="T7" fmla="*/ 7 h 170"/>
                  <a:gd name="T8" fmla="*/ 69 w 251"/>
                  <a:gd name="T9" fmla="*/ 11 h 170"/>
                  <a:gd name="T10" fmla="*/ 85 w 251"/>
                  <a:gd name="T11" fmla="*/ 13 h 170"/>
                  <a:gd name="T12" fmla="*/ 115 w 251"/>
                  <a:gd name="T13" fmla="*/ 19 h 170"/>
                  <a:gd name="T14" fmla="*/ 133 w 251"/>
                  <a:gd name="T15" fmla="*/ 5 h 170"/>
                  <a:gd name="T16" fmla="*/ 163 w 251"/>
                  <a:gd name="T17" fmla="*/ 3 h 170"/>
                  <a:gd name="T18" fmla="*/ 179 w 251"/>
                  <a:gd name="T19" fmla="*/ 29 h 170"/>
                  <a:gd name="T20" fmla="*/ 186 w 251"/>
                  <a:gd name="T21" fmla="*/ 44 h 170"/>
                  <a:gd name="T22" fmla="*/ 221 w 251"/>
                  <a:gd name="T23" fmla="*/ 51 h 170"/>
                  <a:gd name="T24" fmla="*/ 251 w 251"/>
                  <a:gd name="T25" fmla="*/ 71 h 170"/>
                  <a:gd name="T26" fmla="*/ 240 w 251"/>
                  <a:gd name="T27" fmla="*/ 98 h 170"/>
                  <a:gd name="T28" fmla="*/ 225 w 251"/>
                  <a:gd name="T29" fmla="*/ 107 h 170"/>
                  <a:gd name="T30" fmla="*/ 206 w 251"/>
                  <a:gd name="T31" fmla="*/ 123 h 170"/>
                  <a:gd name="T32" fmla="*/ 182 w 251"/>
                  <a:gd name="T33" fmla="*/ 129 h 170"/>
                  <a:gd name="T34" fmla="*/ 179 w 251"/>
                  <a:gd name="T35" fmla="*/ 136 h 170"/>
                  <a:gd name="T36" fmla="*/ 163 w 251"/>
                  <a:gd name="T37" fmla="*/ 142 h 170"/>
                  <a:gd name="T38" fmla="*/ 179 w 251"/>
                  <a:gd name="T39" fmla="*/ 152 h 170"/>
                  <a:gd name="T40" fmla="*/ 196 w 251"/>
                  <a:gd name="T41" fmla="*/ 153 h 170"/>
                  <a:gd name="T42" fmla="*/ 186 w 251"/>
                  <a:gd name="T43" fmla="*/ 161 h 170"/>
                  <a:gd name="T44" fmla="*/ 169 w 251"/>
                  <a:gd name="T45" fmla="*/ 170 h 170"/>
                  <a:gd name="T46" fmla="*/ 156 w 251"/>
                  <a:gd name="T47" fmla="*/ 164 h 170"/>
                  <a:gd name="T48" fmla="*/ 146 w 251"/>
                  <a:gd name="T49" fmla="*/ 153 h 170"/>
                  <a:gd name="T50" fmla="*/ 150 w 251"/>
                  <a:gd name="T51" fmla="*/ 147 h 170"/>
                  <a:gd name="T52" fmla="*/ 160 w 251"/>
                  <a:gd name="T53" fmla="*/ 140 h 170"/>
                  <a:gd name="T54" fmla="*/ 142 w 251"/>
                  <a:gd name="T55" fmla="*/ 136 h 170"/>
                  <a:gd name="T56" fmla="*/ 131 w 251"/>
                  <a:gd name="T57" fmla="*/ 129 h 170"/>
                  <a:gd name="T58" fmla="*/ 123 w 251"/>
                  <a:gd name="T59" fmla="*/ 132 h 170"/>
                  <a:gd name="T60" fmla="*/ 113 w 251"/>
                  <a:gd name="T61" fmla="*/ 140 h 170"/>
                  <a:gd name="T62" fmla="*/ 96 w 251"/>
                  <a:gd name="T63" fmla="*/ 152 h 170"/>
                  <a:gd name="T64" fmla="*/ 102 w 251"/>
                  <a:gd name="T65" fmla="*/ 131 h 170"/>
                  <a:gd name="T66" fmla="*/ 109 w 251"/>
                  <a:gd name="T67" fmla="*/ 125 h 170"/>
                  <a:gd name="T68" fmla="*/ 100 w 251"/>
                  <a:gd name="T69" fmla="*/ 102 h 170"/>
                  <a:gd name="T70" fmla="*/ 69 w 251"/>
                  <a:gd name="T71" fmla="*/ 90 h 170"/>
                  <a:gd name="T72" fmla="*/ 50 w 251"/>
                  <a:gd name="T73" fmla="*/ 102 h 170"/>
                  <a:gd name="T74" fmla="*/ 23 w 251"/>
                  <a:gd name="T75" fmla="*/ 100 h 170"/>
                  <a:gd name="T76" fmla="*/ 0 w 251"/>
                  <a:gd name="T77" fmla="*/ 8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1" h="170">
                    <a:moveTo>
                      <a:pt x="0" y="86"/>
                    </a:moveTo>
                    <a:lnTo>
                      <a:pt x="4" y="75"/>
                    </a:lnTo>
                    <a:lnTo>
                      <a:pt x="10" y="69"/>
                    </a:lnTo>
                    <a:lnTo>
                      <a:pt x="10" y="63"/>
                    </a:lnTo>
                    <a:lnTo>
                      <a:pt x="29" y="42"/>
                    </a:lnTo>
                    <a:lnTo>
                      <a:pt x="27" y="23"/>
                    </a:lnTo>
                    <a:lnTo>
                      <a:pt x="41" y="9"/>
                    </a:lnTo>
                    <a:lnTo>
                      <a:pt x="52" y="7"/>
                    </a:lnTo>
                    <a:lnTo>
                      <a:pt x="60" y="13"/>
                    </a:lnTo>
                    <a:lnTo>
                      <a:pt x="69" y="11"/>
                    </a:lnTo>
                    <a:lnTo>
                      <a:pt x="79" y="15"/>
                    </a:lnTo>
                    <a:lnTo>
                      <a:pt x="85" y="13"/>
                    </a:lnTo>
                    <a:lnTo>
                      <a:pt x="108" y="21"/>
                    </a:lnTo>
                    <a:lnTo>
                      <a:pt x="115" y="19"/>
                    </a:lnTo>
                    <a:lnTo>
                      <a:pt x="119" y="9"/>
                    </a:lnTo>
                    <a:lnTo>
                      <a:pt x="133" y="5"/>
                    </a:lnTo>
                    <a:lnTo>
                      <a:pt x="144" y="0"/>
                    </a:lnTo>
                    <a:lnTo>
                      <a:pt x="163" y="3"/>
                    </a:lnTo>
                    <a:lnTo>
                      <a:pt x="169" y="26"/>
                    </a:lnTo>
                    <a:lnTo>
                      <a:pt x="179" y="29"/>
                    </a:lnTo>
                    <a:lnTo>
                      <a:pt x="181" y="36"/>
                    </a:lnTo>
                    <a:lnTo>
                      <a:pt x="186" y="44"/>
                    </a:lnTo>
                    <a:lnTo>
                      <a:pt x="209" y="42"/>
                    </a:lnTo>
                    <a:lnTo>
                      <a:pt x="221" y="51"/>
                    </a:lnTo>
                    <a:lnTo>
                      <a:pt x="230" y="51"/>
                    </a:lnTo>
                    <a:lnTo>
                      <a:pt x="251" y="71"/>
                    </a:lnTo>
                    <a:lnTo>
                      <a:pt x="242" y="81"/>
                    </a:lnTo>
                    <a:lnTo>
                      <a:pt x="240" y="98"/>
                    </a:lnTo>
                    <a:lnTo>
                      <a:pt x="234" y="98"/>
                    </a:lnTo>
                    <a:lnTo>
                      <a:pt x="225" y="107"/>
                    </a:lnTo>
                    <a:lnTo>
                      <a:pt x="215" y="123"/>
                    </a:lnTo>
                    <a:lnTo>
                      <a:pt x="206" y="123"/>
                    </a:lnTo>
                    <a:lnTo>
                      <a:pt x="200" y="129"/>
                    </a:lnTo>
                    <a:lnTo>
                      <a:pt x="182" y="129"/>
                    </a:lnTo>
                    <a:lnTo>
                      <a:pt x="181" y="134"/>
                    </a:lnTo>
                    <a:lnTo>
                      <a:pt x="179" y="136"/>
                    </a:lnTo>
                    <a:lnTo>
                      <a:pt x="163" y="140"/>
                    </a:lnTo>
                    <a:lnTo>
                      <a:pt x="163" y="142"/>
                    </a:lnTo>
                    <a:lnTo>
                      <a:pt x="175" y="146"/>
                    </a:lnTo>
                    <a:lnTo>
                      <a:pt x="179" y="152"/>
                    </a:lnTo>
                    <a:lnTo>
                      <a:pt x="192" y="153"/>
                    </a:lnTo>
                    <a:lnTo>
                      <a:pt x="196" y="153"/>
                    </a:lnTo>
                    <a:lnTo>
                      <a:pt x="196" y="159"/>
                    </a:lnTo>
                    <a:lnTo>
                      <a:pt x="186" y="161"/>
                    </a:lnTo>
                    <a:lnTo>
                      <a:pt x="179" y="162"/>
                    </a:lnTo>
                    <a:lnTo>
                      <a:pt x="169" y="170"/>
                    </a:lnTo>
                    <a:lnTo>
                      <a:pt x="160" y="170"/>
                    </a:lnTo>
                    <a:lnTo>
                      <a:pt x="156" y="164"/>
                    </a:lnTo>
                    <a:lnTo>
                      <a:pt x="158" y="158"/>
                    </a:lnTo>
                    <a:lnTo>
                      <a:pt x="146" y="153"/>
                    </a:lnTo>
                    <a:lnTo>
                      <a:pt x="146" y="150"/>
                    </a:lnTo>
                    <a:lnTo>
                      <a:pt x="150" y="147"/>
                    </a:lnTo>
                    <a:lnTo>
                      <a:pt x="160" y="144"/>
                    </a:lnTo>
                    <a:lnTo>
                      <a:pt x="160" y="140"/>
                    </a:lnTo>
                    <a:lnTo>
                      <a:pt x="152" y="136"/>
                    </a:lnTo>
                    <a:lnTo>
                      <a:pt x="142" y="136"/>
                    </a:lnTo>
                    <a:lnTo>
                      <a:pt x="137" y="134"/>
                    </a:lnTo>
                    <a:lnTo>
                      <a:pt x="131" y="129"/>
                    </a:lnTo>
                    <a:lnTo>
                      <a:pt x="127" y="129"/>
                    </a:lnTo>
                    <a:lnTo>
                      <a:pt x="123" y="132"/>
                    </a:lnTo>
                    <a:lnTo>
                      <a:pt x="113" y="134"/>
                    </a:lnTo>
                    <a:lnTo>
                      <a:pt x="113" y="140"/>
                    </a:lnTo>
                    <a:lnTo>
                      <a:pt x="102" y="152"/>
                    </a:lnTo>
                    <a:lnTo>
                      <a:pt x="96" y="152"/>
                    </a:lnTo>
                    <a:lnTo>
                      <a:pt x="96" y="140"/>
                    </a:lnTo>
                    <a:lnTo>
                      <a:pt x="102" y="131"/>
                    </a:lnTo>
                    <a:lnTo>
                      <a:pt x="107" y="132"/>
                    </a:lnTo>
                    <a:lnTo>
                      <a:pt x="109" y="125"/>
                    </a:lnTo>
                    <a:lnTo>
                      <a:pt x="104" y="119"/>
                    </a:lnTo>
                    <a:lnTo>
                      <a:pt x="100" y="102"/>
                    </a:lnTo>
                    <a:lnTo>
                      <a:pt x="90" y="90"/>
                    </a:lnTo>
                    <a:lnTo>
                      <a:pt x="69" y="90"/>
                    </a:lnTo>
                    <a:lnTo>
                      <a:pt x="59" y="98"/>
                    </a:lnTo>
                    <a:lnTo>
                      <a:pt x="50" y="102"/>
                    </a:lnTo>
                    <a:lnTo>
                      <a:pt x="36" y="106"/>
                    </a:lnTo>
                    <a:lnTo>
                      <a:pt x="23" y="100"/>
                    </a:lnTo>
                    <a:lnTo>
                      <a:pt x="11" y="9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300">
                <a:extLst>
                  <a:ext uri="{FF2B5EF4-FFF2-40B4-BE49-F238E27FC236}">
                    <a16:creationId xmlns:a16="http://schemas.microsoft.com/office/drawing/2014/main" id="{00323CEA-21B6-4ECD-AD47-24C7AA7CE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4488" y="2238878"/>
                <a:ext cx="17286" cy="21606"/>
              </a:xfrm>
              <a:custGeom>
                <a:avLst/>
                <a:gdLst>
                  <a:gd name="T0" fmla="*/ 2 w 4"/>
                  <a:gd name="T1" fmla="*/ 5 h 5"/>
                  <a:gd name="T2" fmla="*/ 0 w 4"/>
                  <a:gd name="T3" fmla="*/ 4 h 5"/>
                  <a:gd name="T4" fmla="*/ 0 w 4"/>
                  <a:gd name="T5" fmla="*/ 0 h 5"/>
                  <a:gd name="T6" fmla="*/ 4 w 4"/>
                  <a:gd name="T7" fmla="*/ 0 h 5"/>
                  <a:gd name="T8" fmla="*/ 2 w 4"/>
                  <a:gd name="T9" fmla="*/ 5 h 5"/>
                  <a:gd name="T10" fmla="*/ 2 w 4"/>
                  <a:gd name="T11" fmla="*/ 5 h 5"/>
                  <a:gd name="T12" fmla="*/ 2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301">
                <a:extLst>
                  <a:ext uri="{FF2B5EF4-FFF2-40B4-BE49-F238E27FC236}">
                    <a16:creationId xmlns:a16="http://schemas.microsoft.com/office/drawing/2014/main" id="{270100CC-C8E4-4B0A-BAED-8DC7BB3C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3740" y="2532730"/>
                <a:ext cx="38892" cy="69142"/>
              </a:xfrm>
              <a:custGeom>
                <a:avLst/>
                <a:gdLst>
                  <a:gd name="T0" fmla="*/ 2 w 9"/>
                  <a:gd name="T1" fmla="*/ 10 h 16"/>
                  <a:gd name="T2" fmla="*/ 0 w 9"/>
                  <a:gd name="T3" fmla="*/ 6 h 16"/>
                  <a:gd name="T4" fmla="*/ 4 w 9"/>
                  <a:gd name="T5" fmla="*/ 0 h 16"/>
                  <a:gd name="T6" fmla="*/ 9 w 9"/>
                  <a:gd name="T7" fmla="*/ 2 h 16"/>
                  <a:gd name="T8" fmla="*/ 9 w 9"/>
                  <a:gd name="T9" fmla="*/ 14 h 16"/>
                  <a:gd name="T10" fmla="*/ 4 w 9"/>
                  <a:gd name="T11" fmla="*/ 16 h 16"/>
                  <a:gd name="T12" fmla="*/ 2 w 9"/>
                  <a:gd name="T13" fmla="*/ 10 h 16"/>
                  <a:gd name="T14" fmla="*/ 2 w 9"/>
                  <a:gd name="T15" fmla="*/ 10 h 16"/>
                  <a:gd name="T16" fmla="*/ 2 w 9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6">
                    <a:moveTo>
                      <a:pt x="2" y="10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9" y="14"/>
                    </a:lnTo>
                    <a:lnTo>
                      <a:pt x="4" y="1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302">
                <a:extLst>
                  <a:ext uri="{FF2B5EF4-FFF2-40B4-BE49-F238E27FC236}">
                    <a16:creationId xmlns:a16="http://schemas.microsoft.com/office/drawing/2014/main" id="{989F7F10-E4E2-47CC-ABAB-4A6181F12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063" y="2632122"/>
                <a:ext cx="30250" cy="77784"/>
              </a:xfrm>
              <a:custGeom>
                <a:avLst/>
                <a:gdLst>
                  <a:gd name="T0" fmla="*/ 7 w 7"/>
                  <a:gd name="T1" fmla="*/ 0 h 18"/>
                  <a:gd name="T2" fmla="*/ 4 w 7"/>
                  <a:gd name="T3" fmla="*/ 2 h 18"/>
                  <a:gd name="T4" fmla="*/ 4 w 7"/>
                  <a:gd name="T5" fmla="*/ 2 h 18"/>
                  <a:gd name="T6" fmla="*/ 4 w 7"/>
                  <a:gd name="T7" fmla="*/ 6 h 18"/>
                  <a:gd name="T8" fmla="*/ 4 w 7"/>
                  <a:gd name="T9" fmla="*/ 6 h 18"/>
                  <a:gd name="T10" fmla="*/ 0 w 7"/>
                  <a:gd name="T11" fmla="*/ 16 h 18"/>
                  <a:gd name="T12" fmla="*/ 0 w 7"/>
                  <a:gd name="T13" fmla="*/ 18 h 18"/>
                  <a:gd name="T14" fmla="*/ 2 w 7"/>
                  <a:gd name="T15" fmla="*/ 18 h 18"/>
                  <a:gd name="T16" fmla="*/ 7 w 7"/>
                  <a:gd name="T17" fmla="*/ 0 h 18"/>
                  <a:gd name="T18" fmla="*/ 7 w 7"/>
                  <a:gd name="T19" fmla="*/ 0 h 18"/>
                  <a:gd name="T20" fmla="*/ 7 w 7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8">
                    <a:moveTo>
                      <a:pt x="7" y="0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orme libre : forme 1058">
                <a:extLst>
                  <a:ext uri="{FF2B5EF4-FFF2-40B4-BE49-F238E27FC236}">
                    <a16:creationId xmlns:a16="http://schemas.microsoft.com/office/drawing/2014/main" id="{A859A85B-FE76-481B-AA1A-320DC90E3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8888" y="1184465"/>
                <a:ext cx="773525" cy="1616191"/>
              </a:xfrm>
              <a:custGeom>
                <a:avLst/>
                <a:gdLst>
                  <a:gd name="connsiteX0" fmla="*/ 650459 w 773525"/>
                  <a:gd name="connsiteY0" fmla="*/ 0 h 1616191"/>
                  <a:gd name="connsiteX1" fmla="*/ 665491 w 773525"/>
                  <a:gd name="connsiteY1" fmla="*/ 0 h 1616191"/>
                  <a:gd name="connsiteX2" fmla="*/ 747597 w 773525"/>
                  <a:gd name="connsiteY2" fmla="*/ 56178 h 1616191"/>
                  <a:gd name="connsiteX3" fmla="*/ 725990 w 773525"/>
                  <a:gd name="connsiteY3" fmla="*/ 108034 h 1616191"/>
                  <a:gd name="connsiteX4" fmla="*/ 764882 w 773525"/>
                  <a:gd name="connsiteY4" fmla="*/ 129641 h 1616191"/>
                  <a:gd name="connsiteX5" fmla="*/ 764882 w 773525"/>
                  <a:gd name="connsiteY5" fmla="*/ 172855 h 1616191"/>
                  <a:gd name="connsiteX6" fmla="*/ 764882 w 773525"/>
                  <a:gd name="connsiteY6" fmla="*/ 237675 h 1616191"/>
                  <a:gd name="connsiteX7" fmla="*/ 773525 w 773525"/>
                  <a:gd name="connsiteY7" fmla="*/ 289532 h 1616191"/>
                  <a:gd name="connsiteX8" fmla="*/ 717347 w 773525"/>
                  <a:gd name="connsiteY8" fmla="*/ 315460 h 1616191"/>
                  <a:gd name="connsiteX9" fmla="*/ 674134 w 773525"/>
                  <a:gd name="connsiteY9" fmla="*/ 306817 h 1616191"/>
                  <a:gd name="connsiteX10" fmla="*/ 665491 w 773525"/>
                  <a:gd name="connsiteY10" fmla="*/ 332745 h 1616191"/>
                  <a:gd name="connsiteX11" fmla="*/ 630920 w 773525"/>
                  <a:gd name="connsiteY11" fmla="*/ 362995 h 1616191"/>
                  <a:gd name="connsiteX12" fmla="*/ 630920 w 773525"/>
                  <a:gd name="connsiteY12" fmla="*/ 388923 h 1616191"/>
                  <a:gd name="connsiteX13" fmla="*/ 600670 w 773525"/>
                  <a:gd name="connsiteY13" fmla="*/ 445101 h 1616191"/>
                  <a:gd name="connsiteX14" fmla="*/ 609313 w 773525"/>
                  <a:gd name="connsiteY14" fmla="*/ 462386 h 1616191"/>
                  <a:gd name="connsiteX15" fmla="*/ 613635 w 773525"/>
                  <a:gd name="connsiteY15" fmla="*/ 496957 h 1616191"/>
                  <a:gd name="connsiteX16" fmla="*/ 574742 w 773525"/>
                  <a:gd name="connsiteY16" fmla="*/ 553135 h 1616191"/>
                  <a:gd name="connsiteX17" fmla="*/ 522886 w 773525"/>
                  <a:gd name="connsiteY17" fmla="*/ 604991 h 1616191"/>
                  <a:gd name="connsiteX18" fmla="*/ 483993 w 773525"/>
                  <a:gd name="connsiteY18" fmla="*/ 639562 h 1616191"/>
                  <a:gd name="connsiteX19" fmla="*/ 449423 w 773525"/>
                  <a:gd name="connsiteY19" fmla="*/ 678455 h 1616191"/>
                  <a:gd name="connsiteX20" fmla="*/ 406209 w 773525"/>
                  <a:gd name="connsiteY20" fmla="*/ 704383 h 1616191"/>
                  <a:gd name="connsiteX21" fmla="*/ 397566 w 773525"/>
                  <a:gd name="connsiteY21" fmla="*/ 777846 h 1616191"/>
                  <a:gd name="connsiteX22" fmla="*/ 362995 w 773525"/>
                  <a:gd name="connsiteY22" fmla="*/ 803774 h 1616191"/>
                  <a:gd name="connsiteX23" fmla="*/ 362995 w 773525"/>
                  <a:gd name="connsiteY23" fmla="*/ 855631 h 1616191"/>
                  <a:gd name="connsiteX24" fmla="*/ 371638 w 773525"/>
                  <a:gd name="connsiteY24" fmla="*/ 872916 h 1616191"/>
                  <a:gd name="connsiteX25" fmla="*/ 358674 w 773525"/>
                  <a:gd name="connsiteY25" fmla="*/ 894523 h 1616191"/>
                  <a:gd name="connsiteX26" fmla="*/ 358674 w 773525"/>
                  <a:gd name="connsiteY26" fmla="*/ 989593 h 1616191"/>
                  <a:gd name="connsiteX27" fmla="*/ 406209 w 773525"/>
                  <a:gd name="connsiteY27" fmla="*/ 1019843 h 1616191"/>
                  <a:gd name="connsiteX28" fmla="*/ 449423 w 773525"/>
                  <a:gd name="connsiteY28" fmla="*/ 1071699 h 1616191"/>
                  <a:gd name="connsiteX29" fmla="*/ 449423 w 773525"/>
                  <a:gd name="connsiteY29" fmla="*/ 1162448 h 1616191"/>
                  <a:gd name="connsiteX30" fmla="*/ 406209 w 773525"/>
                  <a:gd name="connsiteY30" fmla="*/ 1218625 h 1616191"/>
                  <a:gd name="connsiteX31" fmla="*/ 388923 w 773525"/>
                  <a:gd name="connsiteY31" fmla="*/ 1218625 h 1616191"/>
                  <a:gd name="connsiteX32" fmla="*/ 362995 w 773525"/>
                  <a:gd name="connsiteY32" fmla="*/ 1231589 h 1616191"/>
                  <a:gd name="connsiteX33" fmla="*/ 362995 w 773525"/>
                  <a:gd name="connsiteY33" fmla="*/ 1257518 h 1616191"/>
                  <a:gd name="connsiteX34" fmla="*/ 341388 w 773525"/>
                  <a:gd name="connsiteY34" fmla="*/ 1253196 h 1616191"/>
                  <a:gd name="connsiteX35" fmla="*/ 315460 w 773525"/>
                  <a:gd name="connsiteY35" fmla="*/ 1283446 h 1616191"/>
                  <a:gd name="connsiteX36" fmla="*/ 324103 w 773525"/>
                  <a:gd name="connsiteY36" fmla="*/ 1382837 h 1616191"/>
                  <a:gd name="connsiteX37" fmla="*/ 306817 w 773525"/>
                  <a:gd name="connsiteY37" fmla="*/ 1447658 h 1616191"/>
                  <a:gd name="connsiteX38" fmla="*/ 272246 w 773525"/>
                  <a:gd name="connsiteY38" fmla="*/ 1525443 h 1616191"/>
                  <a:gd name="connsiteX39" fmla="*/ 250639 w 773525"/>
                  <a:gd name="connsiteY39" fmla="*/ 1547049 h 1616191"/>
                  <a:gd name="connsiteX40" fmla="*/ 211747 w 773525"/>
                  <a:gd name="connsiteY40" fmla="*/ 1547049 h 1616191"/>
                  <a:gd name="connsiteX41" fmla="*/ 164212 w 773525"/>
                  <a:gd name="connsiteY41" fmla="*/ 1607548 h 1616191"/>
                  <a:gd name="connsiteX42" fmla="*/ 151248 w 773525"/>
                  <a:gd name="connsiteY42" fmla="*/ 1616191 h 1616191"/>
                  <a:gd name="connsiteX43" fmla="*/ 125320 w 773525"/>
                  <a:gd name="connsiteY43" fmla="*/ 1616191 h 1616191"/>
                  <a:gd name="connsiteX44" fmla="*/ 99392 w 773525"/>
                  <a:gd name="connsiteY44" fmla="*/ 1598906 h 1616191"/>
                  <a:gd name="connsiteX45" fmla="*/ 86427 w 773525"/>
                  <a:gd name="connsiteY45" fmla="*/ 1555692 h 1616191"/>
                  <a:gd name="connsiteX46" fmla="*/ 86427 w 773525"/>
                  <a:gd name="connsiteY46" fmla="*/ 1499514 h 1616191"/>
                  <a:gd name="connsiteX47" fmla="*/ 47535 w 773525"/>
                  <a:gd name="connsiteY47" fmla="*/ 1473586 h 1616191"/>
                  <a:gd name="connsiteX48" fmla="*/ 43214 w 773525"/>
                  <a:gd name="connsiteY48" fmla="*/ 1430372 h 1616191"/>
                  <a:gd name="connsiteX49" fmla="*/ 25928 w 773525"/>
                  <a:gd name="connsiteY49" fmla="*/ 1408766 h 1616191"/>
                  <a:gd name="connsiteX50" fmla="*/ 34571 w 773525"/>
                  <a:gd name="connsiteY50" fmla="*/ 1322338 h 1616191"/>
                  <a:gd name="connsiteX51" fmla="*/ 0 w 773525"/>
                  <a:gd name="connsiteY51" fmla="*/ 1292089 h 1616191"/>
                  <a:gd name="connsiteX52" fmla="*/ 17286 w 773525"/>
                  <a:gd name="connsiteY52" fmla="*/ 1240232 h 1616191"/>
                  <a:gd name="connsiteX53" fmla="*/ 17286 w 773525"/>
                  <a:gd name="connsiteY53" fmla="*/ 1214304 h 1616191"/>
                  <a:gd name="connsiteX54" fmla="*/ 34571 w 773525"/>
                  <a:gd name="connsiteY54" fmla="*/ 1097627 h 1616191"/>
                  <a:gd name="connsiteX55" fmla="*/ 60499 w 773525"/>
                  <a:gd name="connsiteY55" fmla="*/ 1071699 h 1616191"/>
                  <a:gd name="connsiteX56" fmla="*/ 69142 w 773525"/>
                  <a:gd name="connsiteY56" fmla="*/ 1028485 h 1616191"/>
                  <a:gd name="connsiteX57" fmla="*/ 34571 w 773525"/>
                  <a:gd name="connsiteY57" fmla="*/ 993914 h 1616191"/>
                  <a:gd name="connsiteX58" fmla="*/ 43214 w 773525"/>
                  <a:gd name="connsiteY58" fmla="*/ 972308 h 1616191"/>
                  <a:gd name="connsiteX59" fmla="*/ 73463 w 773525"/>
                  <a:gd name="connsiteY59" fmla="*/ 955022 h 1616191"/>
                  <a:gd name="connsiteX60" fmla="*/ 73463 w 773525"/>
                  <a:gd name="connsiteY60" fmla="*/ 903166 h 1616191"/>
                  <a:gd name="connsiteX61" fmla="*/ 47535 w 773525"/>
                  <a:gd name="connsiteY61" fmla="*/ 872916 h 1616191"/>
                  <a:gd name="connsiteX62" fmla="*/ 34571 w 773525"/>
                  <a:gd name="connsiteY62" fmla="*/ 713026 h 1616191"/>
                  <a:gd name="connsiteX63" fmla="*/ 34571 w 773525"/>
                  <a:gd name="connsiteY63" fmla="*/ 604991 h 1616191"/>
                  <a:gd name="connsiteX64" fmla="*/ 73463 w 773525"/>
                  <a:gd name="connsiteY64" fmla="*/ 570421 h 1616191"/>
                  <a:gd name="connsiteX65" fmla="*/ 133963 w 773525"/>
                  <a:gd name="connsiteY65" fmla="*/ 579063 h 1616191"/>
                  <a:gd name="connsiteX66" fmla="*/ 164212 w 773525"/>
                  <a:gd name="connsiteY66" fmla="*/ 548814 h 1616191"/>
                  <a:gd name="connsiteX67" fmla="*/ 133963 w 773525"/>
                  <a:gd name="connsiteY67" fmla="*/ 488315 h 1616191"/>
                  <a:gd name="connsiteX68" fmla="*/ 172855 w 773525"/>
                  <a:gd name="connsiteY68" fmla="*/ 432137 h 1616191"/>
                  <a:gd name="connsiteX69" fmla="*/ 190140 w 773525"/>
                  <a:gd name="connsiteY69" fmla="*/ 315460 h 1616191"/>
                  <a:gd name="connsiteX70" fmla="*/ 164212 w 773525"/>
                  <a:gd name="connsiteY70" fmla="*/ 272246 h 1616191"/>
                  <a:gd name="connsiteX71" fmla="*/ 190140 w 773525"/>
                  <a:gd name="connsiteY71" fmla="*/ 237675 h 1616191"/>
                  <a:gd name="connsiteX72" fmla="*/ 224711 w 773525"/>
                  <a:gd name="connsiteY72" fmla="*/ 220390 h 1616191"/>
                  <a:gd name="connsiteX73" fmla="*/ 298175 w 773525"/>
                  <a:gd name="connsiteY73" fmla="*/ 155569 h 1616191"/>
                  <a:gd name="connsiteX74" fmla="*/ 298175 w 773525"/>
                  <a:gd name="connsiteY74" fmla="*/ 120998 h 1616191"/>
                  <a:gd name="connsiteX75" fmla="*/ 280889 w 773525"/>
                  <a:gd name="connsiteY75" fmla="*/ 116677 h 1616191"/>
                  <a:gd name="connsiteX76" fmla="*/ 332746 w 773525"/>
                  <a:gd name="connsiteY76" fmla="*/ 73463 h 1616191"/>
                  <a:gd name="connsiteX77" fmla="*/ 350031 w 773525"/>
                  <a:gd name="connsiteY77" fmla="*/ 47535 h 1616191"/>
                  <a:gd name="connsiteX78" fmla="*/ 397566 w 773525"/>
                  <a:gd name="connsiteY78" fmla="*/ 30250 h 1616191"/>
                  <a:gd name="connsiteX79" fmla="*/ 404239 w 773525"/>
                  <a:gd name="connsiteY79" fmla="*/ 15235 h 1616191"/>
                  <a:gd name="connsiteX80" fmla="*/ 431672 w 773525"/>
                  <a:gd name="connsiteY80" fmla="*/ 11048 h 1616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773525" h="1616191">
                    <a:moveTo>
                      <a:pt x="650459" y="0"/>
                    </a:moveTo>
                    <a:lnTo>
                      <a:pt x="665491" y="0"/>
                    </a:lnTo>
                    <a:lnTo>
                      <a:pt x="747597" y="56178"/>
                    </a:lnTo>
                    <a:lnTo>
                      <a:pt x="725990" y="108034"/>
                    </a:lnTo>
                    <a:lnTo>
                      <a:pt x="764882" y="129641"/>
                    </a:lnTo>
                    <a:lnTo>
                      <a:pt x="764882" y="172855"/>
                    </a:lnTo>
                    <a:lnTo>
                      <a:pt x="764882" y="237675"/>
                    </a:lnTo>
                    <a:lnTo>
                      <a:pt x="773525" y="289532"/>
                    </a:lnTo>
                    <a:lnTo>
                      <a:pt x="717347" y="315460"/>
                    </a:lnTo>
                    <a:lnTo>
                      <a:pt x="674134" y="306817"/>
                    </a:lnTo>
                    <a:lnTo>
                      <a:pt x="665491" y="332745"/>
                    </a:lnTo>
                    <a:lnTo>
                      <a:pt x="630920" y="362995"/>
                    </a:lnTo>
                    <a:lnTo>
                      <a:pt x="630920" y="388923"/>
                    </a:lnTo>
                    <a:lnTo>
                      <a:pt x="600670" y="445101"/>
                    </a:lnTo>
                    <a:lnTo>
                      <a:pt x="609313" y="462386"/>
                    </a:lnTo>
                    <a:lnTo>
                      <a:pt x="613635" y="496957"/>
                    </a:lnTo>
                    <a:lnTo>
                      <a:pt x="574742" y="553135"/>
                    </a:lnTo>
                    <a:lnTo>
                      <a:pt x="522886" y="604991"/>
                    </a:lnTo>
                    <a:lnTo>
                      <a:pt x="483993" y="639562"/>
                    </a:lnTo>
                    <a:lnTo>
                      <a:pt x="449423" y="678455"/>
                    </a:lnTo>
                    <a:lnTo>
                      <a:pt x="406209" y="704383"/>
                    </a:lnTo>
                    <a:lnTo>
                      <a:pt x="397566" y="777846"/>
                    </a:lnTo>
                    <a:lnTo>
                      <a:pt x="362995" y="803774"/>
                    </a:lnTo>
                    <a:lnTo>
                      <a:pt x="362995" y="855631"/>
                    </a:lnTo>
                    <a:lnTo>
                      <a:pt x="371638" y="872916"/>
                    </a:lnTo>
                    <a:lnTo>
                      <a:pt x="358674" y="894523"/>
                    </a:lnTo>
                    <a:lnTo>
                      <a:pt x="358674" y="989593"/>
                    </a:lnTo>
                    <a:lnTo>
                      <a:pt x="406209" y="1019843"/>
                    </a:lnTo>
                    <a:lnTo>
                      <a:pt x="449423" y="1071699"/>
                    </a:lnTo>
                    <a:lnTo>
                      <a:pt x="449423" y="1162448"/>
                    </a:lnTo>
                    <a:lnTo>
                      <a:pt x="406209" y="1218625"/>
                    </a:lnTo>
                    <a:lnTo>
                      <a:pt x="388923" y="1218625"/>
                    </a:lnTo>
                    <a:lnTo>
                      <a:pt x="362995" y="1231589"/>
                    </a:lnTo>
                    <a:lnTo>
                      <a:pt x="362995" y="1257518"/>
                    </a:lnTo>
                    <a:lnTo>
                      <a:pt x="341388" y="1253196"/>
                    </a:lnTo>
                    <a:lnTo>
                      <a:pt x="315460" y="1283446"/>
                    </a:lnTo>
                    <a:lnTo>
                      <a:pt x="324103" y="1382837"/>
                    </a:lnTo>
                    <a:lnTo>
                      <a:pt x="306817" y="1447658"/>
                    </a:lnTo>
                    <a:lnTo>
                      <a:pt x="272246" y="1525443"/>
                    </a:lnTo>
                    <a:lnTo>
                      <a:pt x="250639" y="1547049"/>
                    </a:lnTo>
                    <a:lnTo>
                      <a:pt x="211747" y="1547049"/>
                    </a:lnTo>
                    <a:lnTo>
                      <a:pt x="164212" y="1607548"/>
                    </a:lnTo>
                    <a:lnTo>
                      <a:pt x="151248" y="1616191"/>
                    </a:lnTo>
                    <a:lnTo>
                      <a:pt x="125320" y="1616191"/>
                    </a:lnTo>
                    <a:lnTo>
                      <a:pt x="99392" y="1598906"/>
                    </a:lnTo>
                    <a:lnTo>
                      <a:pt x="86427" y="1555692"/>
                    </a:lnTo>
                    <a:lnTo>
                      <a:pt x="86427" y="1499514"/>
                    </a:lnTo>
                    <a:lnTo>
                      <a:pt x="47535" y="1473586"/>
                    </a:lnTo>
                    <a:lnTo>
                      <a:pt x="43214" y="1430372"/>
                    </a:lnTo>
                    <a:lnTo>
                      <a:pt x="25928" y="1408766"/>
                    </a:lnTo>
                    <a:lnTo>
                      <a:pt x="34571" y="1322338"/>
                    </a:lnTo>
                    <a:lnTo>
                      <a:pt x="0" y="1292089"/>
                    </a:lnTo>
                    <a:lnTo>
                      <a:pt x="17286" y="1240232"/>
                    </a:lnTo>
                    <a:lnTo>
                      <a:pt x="17286" y="1214304"/>
                    </a:lnTo>
                    <a:lnTo>
                      <a:pt x="34571" y="1097627"/>
                    </a:lnTo>
                    <a:lnTo>
                      <a:pt x="60499" y="1071699"/>
                    </a:lnTo>
                    <a:lnTo>
                      <a:pt x="69142" y="1028485"/>
                    </a:lnTo>
                    <a:lnTo>
                      <a:pt x="34571" y="993914"/>
                    </a:lnTo>
                    <a:lnTo>
                      <a:pt x="43214" y="972308"/>
                    </a:lnTo>
                    <a:lnTo>
                      <a:pt x="73463" y="955022"/>
                    </a:lnTo>
                    <a:lnTo>
                      <a:pt x="73463" y="903166"/>
                    </a:lnTo>
                    <a:lnTo>
                      <a:pt x="47535" y="872916"/>
                    </a:lnTo>
                    <a:lnTo>
                      <a:pt x="34571" y="713026"/>
                    </a:lnTo>
                    <a:lnTo>
                      <a:pt x="34571" y="604991"/>
                    </a:lnTo>
                    <a:lnTo>
                      <a:pt x="73463" y="570421"/>
                    </a:lnTo>
                    <a:lnTo>
                      <a:pt x="133963" y="579063"/>
                    </a:lnTo>
                    <a:lnTo>
                      <a:pt x="164212" y="548814"/>
                    </a:lnTo>
                    <a:lnTo>
                      <a:pt x="133963" y="488315"/>
                    </a:lnTo>
                    <a:lnTo>
                      <a:pt x="172855" y="432137"/>
                    </a:lnTo>
                    <a:lnTo>
                      <a:pt x="190140" y="315460"/>
                    </a:lnTo>
                    <a:lnTo>
                      <a:pt x="164212" y="272246"/>
                    </a:lnTo>
                    <a:lnTo>
                      <a:pt x="190140" y="237675"/>
                    </a:lnTo>
                    <a:lnTo>
                      <a:pt x="224711" y="220390"/>
                    </a:lnTo>
                    <a:lnTo>
                      <a:pt x="298175" y="155569"/>
                    </a:lnTo>
                    <a:lnTo>
                      <a:pt x="298175" y="120998"/>
                    </a:lnTo>
                    <a:lnTo>
                      <a:pt x="280889" y="116677"/>
                    </a:lnTo>
                    <a:lnTo>
                      <a:pt x="332746" y="73463"/>
                    </a:lnTo>
                    <a:lnTo>
                      <a:pt x="350031" y="47535"/>
                    </a:lnTo>
                    <a:lnTo>
                      <a:pt x="397566" y="30250"/>
                    </a:lnTo>
                    <a:lnTo>
                      <a:pt x="404239" y="15235"/>
                    </a:lnTo>
                    <a:lnTo>
                      <a:pt x="431672" y="1104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60" name="Forme libre : forme 1059">
                <a:extLst>
                  <a:ext uri="{FF2B5EF4-FFF2-40B4-BE49-F238E27FC236}">
                    <a16:creationId xmlns:a16="http://schemas.microsoft.com/office/drawing/2014/main" id="{B67323FB-9B33-4378-8328-FBC1486EB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9559" y="1183599"/>
                <a:ext cx="639562" cy="1102815"/>
              </a:xfrm>
              <a:custGeom>
                <a:avLst/>
                <a:gdLst>
                  <a:gd name="connsiteX0" fmla="*/ 66941 w 639562"/>
                  <a:gd name="connsiteY0" fmla="*/ 0 h 1102815"/>
                  <a:gd name="connsiteX1" fmla="*/ 302881 w 639562"/>
                  <a:gd name="connsiteY1" fmla="*/ 11914 h 1102815"/>
                  <a:gd name="connsiteX2" fmla="*/ 488523 w 639562"/>
                  <a:gd name="connsiteY2" fmla="*/ 40246 h 1102815"/>
                  <a:gd name="connsiteX3" fmla="*/ 514242 w 639562"/>
                  <a:gd name="connsiteY3" fmla="*/ 100258 h 1102815"/>
                  <a:gd name="connsiteX4" fmla="*/ 475350 w 639562"/>
                  <a:gd name="connsiteY4" fmla="*/ 147793 h 1102815"/>
                  <a:gd name="connsiteX5" fmla="*/ 531528 w 639562"/>
                  <a:gd name="connsiteY5" fmla="*/ 238542 h 1102815"/>
                  <a:gd name="connsiteX6" fmla="*/ 522885 w 639562"/>
                  <a:gd name="connsiteY6" fmla="*/ 316326 h 1102815"/>
                  <a:gd name="connsiteX7" fmla="*/ 540171 w 639562"/>
                  <a:gd name="connsiteY7" fmla="*/ 363861 h 1102815"/>
                  <a:gd name="connsiteX8" fmla="*/ 514242 w 639562"/>
                  <a:gd name="connsiteY8" fmla="*/ 424360 h 1102815"/>
                  <a:gd name="connsiteX9" fmla="*/ 548813 w 639562"/>
                  <a:gd name="connsiteY9" fmla="*/ 445967 h 1102815"/>
                  <a:gd name="connsiteX10" fmla="*/ 531528 w 639562"/>
                  <a:gd name="connsiteY10" fmla="*/ 471895 h 1102815"/>
                  <a:gd name="connsiteX11" fmla="*/ 557456 w 639562"/>
                  <a:gd name="connsiteY11" fmla="*/ 523752 h 1102815"/>
                  <a:gd name="connsiteX12" fmla="*/ 557456 w 639562"/>
                  <a:gd name="connsiteY12" fmla="*/ 562644 h 1102815"/>
                  <a:gd name="connsiteX13" fmla="*/ 540171 w 639562"/>
                  <a:gd name="connsiteY13" fmla="*/ 605858 h 1102815"/>
                  <a:gd name="connsiteX14" fmla="*/ 548813 w 639562"/>
                  <a:gd name="connsiteY14" fmla="*/ 640429 h 1102815"/>
                  <a:gd name="connsiteX15" fmla="*/ 587706 w 639562"/>
                  <a:gd name="connsiteY15" fmla="*/ 657714 h 1102815"/>
                  <a:gd name="connsiteX16" fmla="*/ 639562 w 639562"/>
                  <a:gd name="connsiteY16" fmla="*/ 722535 h 1102815"/>
                  <a:gd name="connsiteX17" fmla="*/ 522885 w 639562"/>
                  <a:gd name="connsiteY17" fmla="*/ 847854 h 1102815"/>
                  <a:gd name="connsiteX18" fmla="*/ 458065 w 639562"/>
                  <a:gd name="connsiteY18" fmla="*/ 947246 h 1102815"/>
                  <a:gd name="connsiteX19" fmla="*/ 449422 w 639562"/>
                  <a:gd name="connsiteY19" fmla="*/ 1003424 h 1102815"/>
                  <a:gd name="connsiteX20" fmla="*/ 388923 w 639562"/>
                  <a:gd name="connsiteY20" fmla="*/ 1029352 h 1102815"/>
                  <a:gd name="connsiteX21" fmla="*/ 367316 w 639562"/>
                  <a:gd name="connsiteY21" fmla="*/ 1020709 h 1102815"/>
                  <a:gd name="connsiteX22" fmla="*/ 350031 w 639562"/>
                  <a:gd name="connsiteY22" fmla="*/ 1029352 h 1102815"/>
                  <a:gd name="connsiteX23" fmla="*/ 289531 w 639562"/>
                  <a:gd name="connsiteY23" fmla="*/ 1046637 h 1102815"/>
                  <a:gd name="connsiteX24" fmla="*/ 280889 w 639562"/>
                  <a:gd name="connsiteY24" fmla="*/ 1063923 h 1102815"/>
                  <a:gd name="connsiteX25" fmla="*/ 241996 w 639562"/>
                  <a:gd name="connsiteY25" fmla="*/ 1063923 h 1102815"/>
                  <a:gd name="connsiteX26" fmla="*/ 207426 w 639562"/>
                  <a:gd name="connsiteY26" fmla="*/ 1085530 h 1102815"/>
                  <a:gd name="connsiteX27" fmla="*/ 181497 w 639562"/>
                  <a:gd name="connsiteY27" fmla="*/ 1076887 h 1102815"/>
                  <a:gd name="connsiteX28" fmla="*/ 168533 w 639562"/>
                  <a:gd name="connsiteY28" fmla="*/ 1094172 h 1102815"/>
                  <a:gd name="connsiteX29" fmla="*/ 133962 w 639562"/>
                  <a:gd name="connsiteY29" fmla="*/ 1102815 h 1102815"/>
                  <a:gd name="connsiteX30" fmla="*/ 108034 w 639562"/>
                  <a:gd name="connsiteY30" fmla="*/ 1094172 h 1102815"/>
                  <a:gd name="connsiteX31" fmla="*/ 108034 w 639562"/>
                  <a:gd name="connsiteY31" fmla="*/ 1063923 h 1102815"/>
                  <a:gd name="connsiteX32" fmla="*/ 69142 w 639562"/>
                  <a:gd name="connsiteY32" fmla="*/ 1063923 h 1102815"/>
                  <a:gd name="connsiteX33" fmla="*/ 60499 w 639562"/>
                  <a:gd name="connsiteY33" fmla="*/ 1037995 h 1102815"/>
                  <a:gd name="connsiteX34" fmla="*/ 25928 w 639562"/>
                  <a:gd name="connsiteY34" fmla="*/ 1037995 h 1102815"/>
                  <a:gd name="connsiteX35" fmla="*/ 17286 w 639562"/>
                  <a:gd name="connsiteY35" fmla="*/ 938603 h 1102815"/>
                  <a:gd name="connsiteX36" fmla="*/ 34571 w 639562"/>
                  <a:gd name="connsiteY36" fmla="*/ 921318 h 1102815"/>
                  <a:gd name="connsiteX37" fmla="*/ 17286 w 639562"/>
                  <a:gd name="connsiteY37" fmla="*/ 873783 h 1102815"/>
                  <a:gd name="connsiteX38" fmla="*/ 0 w 639562"/>
                  <a:gd name="connsiteY38" fmla="*/ 795998 h 1102815"/>
                  <a:gd name="connsiteX39" fmla="*/ 0 w 639562"/>
                  <a:gd name="connsiteY39" fmla="*/ 739820 h 1102815"/>
                  <a:gd name="connsiteX40" fmla="*/ 34571 w 639562"/>
                  <a:gd name="connsiteY40" fmla="*/ 705249 h 1102815"/>
                  <a:gd name="connsiteX41" fmla="*/ 34571 w 639562"/>
                  <a:gd name="connsiteY41" fmla="*/ 679321 h 1102815"/>
                  <a:gd name="connsiteX42" fmla="*/ 69142 w 639562"/>
                  <a:gd name="connsiteY42" fmla="*/ 670678 h 1102815"/>
                  <a:gd name="connsiteX43" fmla="*/ 77785 w 639562"/>
                  <a:gd name="connsiteY43" fmla="*/ 640429 h 1102815"/>
                  <a:gd name="connsiteX44" fmla="*/ 99391 w 639562"/>
                  <a:gd name="connsiteY44" fmla="*/ 614501 h 1102815"/>
                  <a:gd name="connsiteX45" fmla="*/ 125320 w 639562"/>
                  <a:gd name="connsiteY45" fmla="*/ 605858 h 1102815"/>
                  <a:gd name="connsiteX46" fmla="*/ 133962 w 639562"/>
                  <a:gd name="connsiteY46" fmla="*/ 562644 h 1102815"/>
                  <a:gd name="connsiteX47" fmla="*/ 168533 w 639562"/>
                  <a:gd name="connsiteY47" fmla="*/ 554001 h 1102815"/>
                  <a:gd name="connsiteX48" fmla="*/ 198783 w 639562"/>
                  <a:gd name="connsiteY48" fmla="*/ 515109 h 1102815"/>
                  <a:gd name="connsiteX49" fmla="*/ 224711 w 639562"/>
                  <a:gd name="connsiteY49" fmla="*/ 433003 h 1102815"/>
                  <a:gd name="connsiteX50" fmla="*/ 250639 w 639562"/>
                  <a:gd name="connsiteY50" fmla="*/ 433003 h 1102815"/>
                  <a:gd name="connsiteX51" fmla="*/ 267925 w 639562"/>
                  <a:gd name="connsiteY51" fmla="*/ 407075 h 1102815"/>
                  <a:gd name="connsiteX52" fmla="*/ 267925 w 639562"/>
                  <a:gd name="connsiteY52" fmla="*/ 381147 h 1102815"/>
                  <a:gd name="connsiteX53" fmla="*/ 267925 w 639562"/>
                  <a:gd name="connsiteY53" fmla="*/ 355218 h 1102815"/>
                  <a:gd name="connsiteX54" fmla="*/ 216068 w 639562"/>
                  <a:gd name="connsiteY54" fmla="*/ 307683 h 1102815"/>
                  <a:gd name="connsiteX55" fmla="*/ 177176 w 639562"/>
                  <a:gd name="connsiteY55" fmla="*/ 290398 h 1102815"/>
                  <a:gd name="connsiteX56" fmla="*/ 168533 w 639562"/>
                  <a:gd name="connsiteY56" fmla="*/ 242863 h 1102815"/>
                  <a:gd name="connsiteX57" fmla="*/ 168533 w 639562"/>
                  <a:gd name="connsiteY57" fmla="*/ 134829 h 1102815"/>
                  <a:gd name="connsiteX58" fmla="*/ 125320 w 639562"/>
                  <a:gd name="connsiteY58" fmla="*/ 108901 h 1102815"/>
                  <a:gd name="connsiteX59" fmla="*/ 151248 w 639562"/>
                  <a:gd name="connsiteY59" fmla="*/ 57044 h 1102815"/>
                  <a:gd name="connsiteX60" fmla="*/ 69142 w 639562"/>
                  <a:gd name="connsiteY60" fmla="*/ 866 h 1102815"/>
                  <a:gd name="connsiteX61" fmla="*/ 49787 w 639562"/>
                  <a:gd name="connsiteY61" fmla="*/ 866 h 1102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639562" h="1102815">
                    <a:moveTo>
                      <a:pt x="66941" y="0"/>
                    </a:moveTo>
                    <a:cubicBezTo>
                      <a:pt x="146595" y="0"/>
                      <a:pt x="225306" y="4036"/>
                      <a:pt x="302881" y="11914"/>
                    </a:cubicBezTo>
                    <a:lnTo>
                      <a:pt x="488523" y="40246"/>
                    </a:lnTo>
                    <a:lnTo>
                      <a:pt x="514242" y="100258"/>
                    </a:lnTo>
                    <a:lnTo>
                      <a:pt x="475350" y="147793"/>
                    </a:lnTo>
                    <a:lnTo>
                      <a:pt x="531528" y="238542"/>
                    </a:lnTo>
                    <a:lnTo>
                      <a:pt x="522885" y="316326"/>
                    </a:lnTo>
                    <a:lnTo>
                      <a:pt x="540171" y="363861"/>
                    </a:lnTo>
                    <a:lnTo>
                      <a:pt x="514242" y="424360"/>
                    </a:lnTo>
                    <a:lnTo>
                      <a:pt x="548813" y="445967"/>
                    </a:lnTo>
                    <a:lnTo>
                      <a:pt x="531528" y="471895"/>
                    </a:lnTo>
                    <a:lnTo>
                      <a:pt x="557456" y="523752"/>
                    </a:lnTo>
                    <a:lnTo>
                      <a:pt x="557456" y="562644"/>
                    </a:lnTo>
                    <a:lnTo>
                      <a:pt x="540171" y="605858"/>
                    </a:lnTo>
                    <a:lnTo>
                      <a:pt x="548813" y="640429"/>
                    </a:lnTo>
                    <a:lnTo>
                      <a:pt x="587706" y="657714"/>
                    </a:lnTo>
                    <a:lnTo>
                      <a:pt x="639562" y="722535"/>
                    </a:lnTo>
                    <a:lnTo>
                      <a:pt x="522885" y="847854"/>
                    </a:lnTo>
                    <a:lnTo>
                      <a:pt x="458065" y="947246"/>
                    </a:lnTo>
                    <a:lnTo>
                      <a:pt x="449422" y="1003424"/>
                    </a:lnTo>
                    <a:lnTo>
                      <a:pt x="388923" y="1029352"/>
                    </a:lnTo>
                    <a:lnTo>
                      <a:pt x="367316" y="1020709"/>
                    </a:lnTo>
                    <a:lnTo>
                      <a:pt x="350031" y="1029352"/>
                    </a:lnTo>
                    <a:lnTo>
                      <a:pt x="289531" y="1046637"/>
                    </a:lnTo>
                    <a:lnTo>
                      <a:pt x="280889" y="1063923"/>
                    </a:lnTo>
                    <a:lnTo>
                      <a:pt x="241996" y="1063923"/>
                    </a:lnTo>
                    <a:lnTo>
                      <a:pt x="207426" y="1085530"/>
                    </a:lnTo>
                    <a:lnTo>
                      <a:pt x="181497" y="1076887"/>
                    </a:lnTo>
                    <a:lnTo>
                      <a:pt x="168533" y="1094172"/>
                    </a:lnTo>
                    <a:lnTo>
                      <a:pt x="133962" y="1102815"/>
                    </a:lnTo>
                    <a:lnTo>
                      <a:pt x="108034" y="1094172"/>
                    </a:lnTo>
                    <a:lnTo>
                      <a:pt x="108034" y="1063923"/>
                    </a:lnTo>
                    <a:lnTo>
                      <a:pt x="69142" y="1063923"/>
                    </a:lnTo>
                    <a:lnTo>
                      <a:pt x="60499" y="1037995"/>
                    </a:lnTo>
                    <a:lnTo>
                      <a:pt x="25928" y="1037995"/>
                    </a:lnTo>
                    <a:lnTo>
                      <a:pt x="17286" y="938603"/>
                    </a:lnTo>
                    <a:lnTo>
                      <a:pt x="34571" y="921318"/>
                    </a:lnTo>
                    <a:lnTo>
                      <a:pt x="17286" y="873783"/>
                    </a:lnTo>
                    <a:lnTo>
                      <a:pt x="0" y="795998"/>
                    </a:lnTo>
                    <a:lnTo>
                      <a:pt x="0" y="739820"/>
                    </a:lnTo>
                    <a:lnTo>
                      <a:pt x="34571" y="705249"/>
                    </a:lnTo>
                    <a:lnTo>
                      <a:pt x="34571" y="679321"/>
                    </a:lnTo>
                    <a:lnTo>
                      <a:pt x="69142" y="670678"/>
                    </a:lnTo>
                    <a:lnTo>
                      <a:pt x="77785" y="640429"/>
                    </a:lnTo>
                    <a:lnTo>
                      <a:pt x="99391" y="614501"/>
                    </a:lnTo>
                    <a:lnTo>
                      <a:pt x="125320" y="605858"/>
                    </a:lnTo>
                    <a:lnTo>
                      <a:pt x="133962" y="562644"/>
                    </a:lnTo>
                    <a:lnTo>
                      <a:pt x="168533" y="554001"/>
                    </a:lnTo>
                    <a:lnTo>
                      <a:pt x="198783" y="515109"/>
                    </a:lnTo>
                    <a:lnTo>
                      <a:pt x="224711" y="433003"/>
                    </a:lnTo>
                    <a:lnTo>
                      <a:pt x="250639" y="433003"/>
                    </a:lnTo>
                    <a:lnTo>
                      <a:pt x="267925" y="407075"/>
                    </a:lnTo>
                    <a:lnTo>
                      <a:pt x="267925" y="381147"/>
                    </a:lnTo>
                    <a:lnTo>
                      <a:pt x="267925" y="355218"/>
                    </a:lnTo>
                    <a:lnTo>
                      <a:pt x="216068" y="307683"/>
                    </a:lnTo>
                    <a:lnTo>
                      <a:pt x="177176" y="290398"/>
                    </a:lnTo>
                    <a:lnTo>
                      <a:pt x="168533" y="242863"/>
                    </a:lnTo>
                    <a:lnTo>
                      <a:pt x="168533" y="134829"/>
                    </a:lnTo>
                    <a:lnTo>
                      <a:pt x="125320" y="108901"/>
                    </a:lnTo>
                    <a:lnTo>
                      <a:pt x="151248" y="57044"/>
                    </a:lnTo>
                    <a:lnTo>
                      <a:pt x="69142" y="866"/>
                    </a:lnTo>
                    <a:lnTo>
                      <a:pt x="49787" y="86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61" name="Freeform 305">
                <a:extLst>
                  <a:ext uri="{FF2B5EF4-FFF2-40B4-BE49-F238E27FC236}">
                    <a16:creationId xmlns:a16="http://schemas.microsoft.com/office/drawing/2014/main" id="{22BAADA0-3FE9-4826-A2E1-421046628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2771" y="2450625"/>
                <a:ext cx="86428" cy="64820"/>
              </a:xfrm>
              <a:custGeom>
                <a:avLst/>
                <a:gdLst>
                  <a:gd name="T0" fmla="*/ 20 w 20"/>
                  <a:gd name="T1" fmla="*/ 6 h 15"/>
                  <a:gd name="T2" fmla="*/ 18 w 20"/>
                  <a:gd name="T3" fmla="*/ 3 h 15"/>
                  <a:gd name="T4" fmla="*/ 8 w 20"/>
                  <a:gd name="T5" fmla="*/ 0 h 15"/>
                  <a:gd name="T6" fmla="*/ 0 w 20"/>
                  <a:gd name="T7" fmla="*/ 6 h 15"/>
                  <a:gd name="T8" fmla="*/ 2 w 20"/>
                  <a:gd name="T9" fmla="*/ 15 h 15"/>
                  <a:gd name="T10" fmla="*/ 6 w 20"/>
                  <a:gd name="T11" fmla="*/ 15 h 15"/>
                  <a:gd name="T12" fmla="*/ 8 w 20"/>
                  <a:gd name="T13" fmla="*/ 11 h 15"/>
                  <a:gd name="T14" fmla="*/ 20 w 20"/>
                  <a:gd name="T15" fmla="*/ 6 h 15"/>
                  <a:gd name="T16" fmla="*/ 20 w 20"/>
                  <a:gd name="T17" fmla="*/ 6 h 15"/>
                  <a:gd name="T18" fmla="*/ 20 w 20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5">
                    <a:moveTo>
                      <a:pt x="20" y="6"/>
                    </a:moveTo>
                    <a:lnTo>
                      <a:pt x="18" y="3"/>
                    </a:lnTo>
                    <a:lnTo>
                      <a:pt x="8" y="0"/>
                    </a:lnTo>
                    <a:lnTo>
                      <a:pt x="0" y="6"/>
                    </a:lnTo>
                    <a:lnTo>
                      <a:pt x="2" y="15"/>
                    </a:lnTo>
                    <a:lnTo>
                      <a:pt x="6" y="15"/>
                    </a:lnTo>
                    <a:lnTo>
                      <a:pt x="8" y="11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306">
                <a:extLst>
                  <a:ext uri="{FF2B5EF4-FFF2-40B4-BE49-F238E27FC236}">
                    <a16:creationId xmlns:a16="http://schemas.microsoft.com/office/drawing/2014/main" id="{D889B8F5-566E-4F11-BCA4-D2DD630BD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4379" y="2398767"/>
                <a:ext cx="38892" cy="25928"/>
              </a:xfrm>
              <a:custGeom>
                <a:avLst/>
                <a:gdLst>
                  <a:gd name="T0" fmla="*/ 4 w 9"/>
                  <a:gd name="T1" fmla="*/ 0 h 6"/>
                  <a:gd name="T2" fmla="*/ 7 w 9"/>
                  <a:gd name="T3" fmla="*/ 0 h 6"/>
                  <a:gd name="T4" fmla="*/ 9 w 9"/>
                  <a:gd name="T5" fmla="*/ 4 h 6"/>
                  <a:gd name="T6" fmla="*/ 2 w 9"/>
                  <a:gd name="T7" fmla="*/ 6 h 6"/>
                  <a:gd name="T8" fmla="*/ 0 w 9"/>
                  <a:gd name="T9" fmla="*/ 1 h 6"/>
                  <a:gd name="T10" fmla="*/ 4 w 9"/>
                  <a:gd name="T11" fmla="*/ 0 h 6"/>
                  <a:gd name="T12" fmla="*/ 4 w 9"/>
                  <a:gd name="T13" fmla="*/ 0 h 6"/>
                  <a:gd name="T14" fmla="*/ 4 w 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4" y="0"/>
                    </a:moveTo>
                    <a:lnTo>
                      <a:pt x="7" y="0"/>
                    </a:lnTo>
                    <a:lnTo>
                      <a:pt x="9" y="4"/>
                    </a:lnTo>
                    <a:lnTo>
                      <a:pt x="2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307">
                <a:extLst>
                  <a:ext uri="{FF2B5EF4-FFF2-40B4-BE49-F238E27FC236}">
                    <a16:creationId xmlns:a16="http://schemas.microsoft.com/office/drawing/2014/main" id="{9559A91F-9ED4-4C2B-84EF-8C8DE479A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9199" y="2329625"/>
                <a:ext cx="259283" cy="220389"/>
              </a:xfrm>
              <a:custGeom>
                <a:avLst/>
                <a:gdLst>
                  <a:gd name="T0" fmla="*/ 45 w 60"/>
                  <a:gd name="T1" fmla="*/ 51 h 51"/>
                  <a:gd name="T2" fmla="*/ 37 w 60"/>
                  <a:gd name="T3" fmla="*/ 49 h 51"/>
                  <a:gd name="T4" fmla="*/ 33 w 60"/>
                  <a:gd name="T5" fmla="*/ 43 h 51"/>
                  <a:gd name="T6" fmla="*/ 25 w 60"/>
                  <a:gd name="T7" fmla="*/ 41 h 51"/>
                  <a:gd name="T8" fmla="*/ 16 w 60"/>
                  <a:gd name="T9" fmla="*/ 43 h 51"/>
                  <a:gd name="T10" fmla="*/ 12 w 60"/>
                  <a:gd name="T11" fmla="*/ 37 h 51"/>
                  <a:gd name="T12" fmla="*/ 6 w 60"/>
                  <a:gd name="T13" fmla="*/ 34 h 51"/>
                  <a:gd name="T14" fmla="*/ 6 w 60"/>
                  <a:gd name="T15" fmla="*/ 22 h 51"/>
                  <a:gd name="T16" fmla="*/ 0 w 60"/>
                  <a:gd name="T17" fmla="*/ 19 h 51"/>
                  <a:gd name="T18" fmla="*/ 0 w 60"/>
                  <a:gd name="T19" fmla="*/ 14 h 51"/>
                  <a:gd name="T20" fmla="*/ 16 w 60"/>
                  <a:gd name="T21" fmla="*/ 4 h 51"/>
                  <a:gd name="T22" fmla="*/ 27 w 60"/>
                  <a:gd name="T23" fmla="*/ 4 h 51"/>
                  <a:gd name="T24" fmla="*/ 37 w 60"/>
                  <a:gd name="T25" fmla="*/ 0 h 51"/>
                  <a:gd name="T26" fmla="*/ 43 w 60"/>
                  <a:gd name="T27" fmla="*/ 2 h 51"/>
                  <a:gd name="T28" fmla="*/ 59 w 60"/>
                  <a:gd name="T29" fmla="*/ 5 h 51"/>
                  <a:gd name="T30" fmla="*/ 54 w 60"/>
                  <a:gd name="T31" fmla="*/ 28 h 51"/>
                  <a:gd name="T32" fmla="*/ 60 w 60"/>
                  <a:gd name="T33" fmla="*/ 39 h 51"/>
                  <a:gd name="T34" fmla="*/ 60 w 60"/>
                  <a:gd name="T35" fmla="*/ 50 h 51"/>
                  <a:gd name="T36" fmla="*/ 45 w 60"/>
                  <a:gd name="T3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51">
                    <a:moveTo>
                      <a:pt x="45" y="51"/>
                    </a:moveTo>
                    <a:lnTo>
                      <a:pt x="37" y="49"/>
                    </a:lnTo>
                    <a:lnTo>
                      <a:pt x="33" y="43"/>
                    </a:lnTo>
                    <a:lnTo>
                      <a:pt x="25" y="41"/>
                    </a:lnTo>
                    <a:lnTo>
                      <a:pt x="16" y="43"/>
                    </a:lnTo>
                    <a:lnTo>
                      <a:pt x="12" y="37"/>
                    </a:lnTo>
                    <a:lnTo>
                      <a:pt x="6" y="34"/>
                    </a:lnTo>
                    <a:lnTo>
                      <a:pt x="6" y="22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6" y="4"/>
                    </a:lnTo>
                    <a:lnTo>
                      <a:pt x="27" y="4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59" y="5"/>
                    </a:lnTo>
                    <a:lnTo>
                      <a:pt x="54" y="28"/>
                    </a:lnTo>
                    <a:lnTo>
                      <a:pt x="60" y="39"/>
                    </a:lnTo>
                    <a:lnTo>
                      <a:pt x="60" y="50"/>
                    </a:lnTo>
                    <a:lnTo>
                      <a:pt x="45" y="5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308">
                <a:extLst>
                  <a:ext uri="{FF2B5EF4-FFF2-40B4-BE49-F238E27FC236}">
                    <a16:creationId xmlns:a16="http://schemas.microsoft.com/office/drawing/2014/main" id="{C4718918-B0BE-4F91-93F3-76E4CC0E6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3630" y="2506802"/>
                <a:ext cx="440780" cy="285211"/>
              </a:xfrm>
              <a:custGeom>
                <a:avLst/>
                <a:gdLst>
                  <a:gd name="T0" fmla="*/ 102 w 102"/>
                  <a:gd name="T1" fmla="*/ 53 h 66"/>
                  <a:gd name="T2" fmla="*/ 102 w 102"/>
                  <a:gd name="T3" fmla="*/ 33 h 66"/>
                  <a:gd name="T4" fmla="*/ 96 w 102"/>
                  <a:gd name="T5" fmla="*/ 24 h 66"/>
                  <a:gd name="T6" fmla="*/ 97 w 102"/>
                  <a:gd name="T7" fmla="*/ 9 h 66"/>
                  <a:gd name="T8" fmla="*/ 81 w 102"/>
                  <a:gd name="T9" fmla="*/ 10 h 66"/>
                  <a:gd name="T10" fmla="*/ 73 w 102"/>
                  <a:gd name="T11" fmla="*/ 8 h 66"/>
                  <a:gd name="T12" fmla="*/ 69 w 102"/>
                  <a:gd name="T13" fmla="*/ 2 h 66"/>
                  <a:gd name="T14" fmla="*/ 62 w 102"/>
                  <a:gd name="T15" fmla="*/ 0 h 66"/>
                  <a:gd name="T16" fmla="*/ 52 w 102"/>
                  <a:gd name="T17" fmla="*/ 2 h 66"/>
                  <a:gd name="T18" fmla="*/ 52 w 102"/>
                  <a:gd name="T19" fmla="*/ 4 h 66"/>
                  <a:gd name="T20" fmla="*/ 54 w 102"/>
                  <a:gd name="T21" fmla="*/ 10 h 66"/>
                  <a:gd name="T22" fmla="*/ 50 w 102"/>
                  <a:gd name="T23" fmla="*/ 27 h 66"/>
                  <a:gd name="T24" fmla="*/ 41 w 102"/>
                  <a:gd name="T25" fmla="*/ 29 h 66"/>
                  <a:gd name="T26" fmla="*/ 31 w 102"/>
                  <a:gd name="T27" fmla="*/ 18 h 66"/>
                  <a:gd name="T28" fmla="*/ 27 w 102"/>
                  <a:gd name="T29" fmla="*/ 10 h 66"/>
                  <a:gd name="T30" fmla="*/ 18 w 102"/>
                  <a:gd name="T31" fmla="*/ 14 h 66"/>
                  <a:gd name="T32" fmla="*/ 8 w 102"/>
                  <a:gd name="T33" fmla="*/ 16 h 66"/>
                  <a:gd name="T34" fmla="*/ 8 w 102"/>
                  <a:gd name="T35" fmla="*/ 31 h 66"/>
                  <a:gd name="T36" fmla="*/ 2 w 102"/>
                  <a:gd name="T37" fmla="*/ 37 h 66"/>
                  <a:gd name="T38" fmla="*/ 0 w 102"/>
                  <a:gd name="T39" fmla="*/ 45 h 66"/>
                  <a:gd name="T40" fmla="*/ 4 w 102"/>
                  <a:gd name="T41" fmla="*/ 53 h 66"/>
                  <a:gd name="T42" fmla="*/ 12 w 102"/>
                  <a:gd name="T43" fmla="*/ 45 h 66"/>
                  <a:gd name="T44" fmla="*/ 43 w 102"/>
                  <a:gd name="T45" fmla="*/ 45 h 66"/>
                  <a:gd name="T46" fmla="*/ 69 w 102"/>
                  <a:gd name="T47" fmla="*/ 51 h 66"/>
                  <a:gd name="T48" fmla="*/ 81 w 102"/>
                  <a:gd name="T49" fmla="*/ 66 h 66"/>
                  <a:gd name="T50" fmla="*/ 89 w 102"/>
                  <a:gd name="T51" fmla="*/ 66 h 66"/>
                  <a:gd name="T52" fmla="*/ 102 w 102"/>
                  <a:gd name="T53" fmla="*/ 53 h 66"/>
                  <a:gd name="T54" fmla="*/ 102 w 102"/>
                  <a:gd name="T55" fmla="*/ 53 h 66"/>
                  <a:gd name="T56" fmla="*/ 102 w 102"/>
                  <a:gd name="T57" fmla="*/ 5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66">
                    <a:moveTo>
                      <a:pt x="102" y="53"/>
                    </a:moveTo>
                    <a:lnTo>
                      <a:pt x="102" y="33"/>
                    </a:lnTo>
                    <a:lnTo>
                      <a:pt x="96" y="24"/>
                    </a:lnTo>
                    <a:lnTo>
                      <a:pt x="97" y="9"/>
                    </a:lnTo>
                    <a:lnTo>
                      <a:pt x="81" y="10"/>
                    </a:lnTo>
                    <a:lnTo>
                      <a:pt x="73" y="8"/>
                    </a:lnTo>
                    <a:lnTo>
                      <a:pt x="69" y="2"/>
                    </a:lnTo>
                    <a:lnTo>
                      <a:pt x="62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4" y="10"/>
                    </a:lnTo>
                    <a:lnTo>
                      <a:pt x="50" y="27"/>
                    </a:lnTo>
                    <a:lnTo>
                      <a:pt x="41" y="29"/>
                    </a:lnTo>
                    <a:lnTo>
                      <a:pt x="31" y="18"/>
                    </a:lnTo>
                    <a:lnTo>
                      <a:pt x="27" y="10"/>
                    </a:lnTo>
                    <a:lnTo>
                      <a:pt x="18" y="14"/>
                    </a:lnTo>
                    <a:lnTo>
                      <a:pt x="8" y="16"/>
                    </a:lnTo>
                    <a:lnTo>
                      <a:pt x="8" y="31"/>
                    </a:lnTo>
                    <a:lnTo>
                      <a:pt x="2" y="37"/>
                    </a:lnTo>
                    <a:lnTo>
                      <a:pt x="0" y="45"/>
                    </a:lnTo>
                    <a:lnTo>
                      <a:pt x="4" y="53"/>
                    </a:lnTo>
                    <a:lnTo>
                      <a:pt x="12" y="45"/>
                    </a:lnTo>
                    <a:lnTo>
                      <a:pt x="43" y="45"/>
                    </a:lnTo>
                    <a:lnTo>
                      <a:pt x="69" y="51"/>
                    </a:lnTo>
                    <a:lnTo>
                      <a:pt x="81" y="66"/>
                    </a:lnTo>
                    <a:lnTo>
                      <a:pt x="89" y="66"/>
                    </a:lnTo>
                    <a:lnTo>
                      <a:pt x="102" y="53"/>
                    </a:lnTo>
                    <a:lnTo>
                      <a:pt x="102" y="53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312">
                <a:extLst>
                  <a:ext uri="{FF2B5EF4-FFF2-40B4-BE49-F238E27FC236}">
                    <a16:creationId xmlns:a16="http://schemas.microsoft.com/office/drawing/2014/main" id="{5259E454-8AAA-4B64-B717-36C531DBB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1756" y="3941496"/>
                <a:ext cx="449422" cy="216069"/>
              </a:xfrm>
              <a:custGeom>
                <a:avLst/>
                <a:gdLst>
                  <a:gd name="T0" fmla="*/ 48 w 104"/>
                  <a:gd name="T1" fmla="*/ 38 h 50"/>
                  <a:gd name="T2" fmla="*/ 38 w 104"/>
                  <a:gd name="T3" fmla="*/ 38 h 50"/>
                  <a:gd name="T4" fmla="*/ 27 w 104"/>
                  <a:gd name="T5" fmla="*/ 34 h 50"/>
                  <a:gd name="T6" fmla="*/ 29 w 104"/>
                  <a:gd name="T7" fmla="*/ 29 h 50"/>
                  <a:gd name="T8" fmla="*/ 23 w 104"/>
                  <a:gd name="T9" fmla="*/ 21 h 50"/>
                  <a:gd name="T10" fmla="*/ 23 w 104"/>
                  <a:gd name="T11" fmla="*/ 15 h 50"/>
                  <a:gd name="T12" fmla="*/ 19 w 104"/>
                  <a:gd name="T13" fmla="*/ 11 h 50"/>
                  <a:gd name="T14" fmla="*/ 11 w 104"/>
                  <a:gd name="T15" fmla="*/ 10 h 50"/>
                  <a:gd name="T16" fmla="*/ 0 w 104"/>
                  <a:gd name="T17" fmla="*/ 0 h 50"/>
                  <a:gd name="T18" fmla="*/ 18 w 104"/>
                  <a:gd name="T19" fmla="*/ 5 h 50"/>
                  <a:gd name="T20" fmla="*/ 40 w 104"/>
                  <a:gd name="T21" fmla="*/ 8 h 50"/>
                  <a:gd name="T22" fmla="*/ 47 w 104"/>
                  <a:gd name="T23" fmla="*/ 6 h 50"/>
                  <a:gd name="T24" fmla="*/ 67 w 104"/>
                  <a:gd name="T25" fmla="*/ 15 h 50"/>
                  <a:gd name="T26" fmla="*/ 86 w 104"/>
                  <a:gd name="T27" fmla="*/ 27 h 50"/>
                  <a:gd name="T28" fmla="*/ 90 w 104"/>
                  <a:gd name="T29" fmla="*/ 27 h 50"/>
                  <a:gd name="T30" fmla="*/ 98 w 104"/>
                  <a:gd name="T31" fmla="*/ 34 h 50"/>
                  <a:gd name="T32" fmla="*/ 104 w 104"/>
                  <a:gd name="T33" fmla="*/ 46 h 50"/>
                  <a:gd name="T34" fmla="*/ 102 w 104"/>
                  <a:gd name="T35" fmla="*/ 50 h 50"/>
                  <a:gd name="T36" fmla="*/ 80 w 104"/>
                  <a:gd name="T37" fmla="*/ 50 h 50"/>
                  <a:gd name="T38" fmla="*/ 65 w 104"/>
                  <a:gd name="T39" fmla="*/ 45 h 50"/>
                  <a:gd name="T40" fmla="*/ 48 w 104"/>
                  <a:gd name="T41" fmla="*/ 38 h 50"/>
                  <a:gd name="T42" fmla="*/ 48 w 104"/>
                  <a:gd name="T43" fmla="*/ 38 h 50"/>
                  <a:gd name="T44" fmla="*/ 48 w 104"/>
                  <a:gd name="T45" fmla="*/ 3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4" h="50">
                    <a:moveTo>
                      <a:pt x="48" y="38"/>
                    </a:moveTo>
                    <a:lnTo>
                      <a:pt x="38" y="38"/>
                    </a:lnTo>
                    <a:lnTo>
                      <a:pt x="27" y="34"/>
                    </a:lnTo>
                    <a:lnTo>
                      <a:pt x="29" y="29"/>
                    </a:lnTo>
                    <a:lnTo>
                      <a:pt x="23" y="21"/>
                    </a:lnTo>
                    <a:lnTo>
                      <a:pt x="23" y="15"/>
                    </a:lnTo>
                    <a:lnTo>
                      <a:pt x="19" y="11"/>
                    </a:lnTo>
                    <a:lnTo>
                      <a:pt x="11" y="10"/>
                    </a:lnTo>
                    <a:lnTo>
                      <a:pt x="0" y="0"/>
                    </a:lnTo>
                    <a:lnTo>
                      <a:pt x="18" y="5"/>
                    </a:lnTo>
                    <a:lnTo>
                      <a:pt x="40" y="8"/>
                    </a:lnTo>
                    <a:lnTo>
                      <a:pt x="47" y="6"/>
                    </a:lnTo>
                    <a:lnTo>
                      <a:pt x="67" y="15"/>
                    </a:lnTo>
                    <a:lnTo>
                      <a:pt x="86" y="27"/>
                    </a:lnTo>
                    <a:lnTo>
                      <a:pt x="90" y="27"/>
                    </a:lnTo>
                    <a:lnTo>
                      <a:pt x="98" y="34"/>
                    </a:lnTo>
                    <a:lnTo>
                      <a:pt x="104" y="46"/>
                    </a:lnTo>
                    <a:lnTo>
                      <a:pt x="102" y="50"/>
                    </a:lnTo>
                    <a:lnTo>
                      <a:pt x="80" y="50"/>
                    </a:lnTo>
                    <a:lnTo>
                      <a:pt x="65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313">
                <a:extLst>
                  <a:ext uri="{FF2B5EF4-FFF2-40B4-BE49-F238E27FC236}">
                    <a16:creationId xmlns:a16="http://schemas.microsoft.com/office/drawing/2014/main" id="{A659C067-128A-4416-A562-859B573DC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6376" y="4287205"/>
                <a:ext cx="12964" cy="25928"/>
              </a:xfrm>
              <a:custGeom>
                <a:avLst/>
                <a:gdLst>
                  <a:gd name="T0" fmla="*/ 0 w 3"/>
                  <a:gd name="T1" fmla="*/ 2 h 6"/>
                  <a:gd name="T2" fmla="*/ 2 w 3"/>
                  <a:gd name="T3" fmla="*/ 0 h 6"/>
                  <a:gd name="T4" fmla="*/ 3 w 3"/>
                  <a:gd name="T5" fmla="*/ 4 h 6"/>
                  <a:gd name="T6" fmla="*/ 2 w 3"/>
                  <a:gd name="T7" fmla="*/ 6 h 6"/>
                  <a:gd name="T8" fmla="*/ 0 w 3"/>
                  <a:gd name="T9" fmla="*/ 2 h 6"/>
                  <a:gd name="T10" fmla="*/ 0 w 3"/>
                  <a:gd name="T11" fmla="*/ 2 h 6"/>
                  <a:gd name="T12" fmla="*/ 0 w 3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6">
                    <a:moveTo>
                      <a:pt x="0" y="2"/>
                    </a:moveTo>
                    <a:lnTo>
                      <a:pt x="2" y="0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314">
                <a:extLst>
                  <a:ext uri="{FF2B5EF4-FFF2-40B4-BE49-F238E27FC236}">
                    <a16:creationId xmlns:a16="http://schemas.microsoft.com/office/drawing/2014/main" id="{D172A9CA-16B4-4414-AB3A-BA872E9EC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6376" y="4066815"/>
                <a:ext cx="1140841" cy="505600"/>
              </a:xfrm>
              <a:custGeom>
                <a:avLst/>
                <a:gdLst>
                  <a:gd name="T0" fmla="*/ 255 w 264"/>
                  <a:gd name="T1" fmla="*/ 50 h 117"/>
                  <a:gd name="T2" fmla="*/ 262 w 264"/>
                  <a:gd name="T3" fmla="*/ 90 h 117"/>
                  <a:gd name="T4" fmla="*/ 248 w 264"/>
                  <a:gd name="T5" fmla="*/ 87 h 117"/>
                  <a:gd name="T6" fmla="*/ 228 w 264"/>
                  <a:gd name="T7" fmla="*/ 91 h 117"/>
                  <a:gd name="T8" fmla="*/ 210 w 264"/>
                  <a:gd name="T9" fmla="*/ 89 h 117"/>
                  <a:gd name="T10" fmla="*/ 176 w 264"/>
                  <a:gd name="T11" fmla="*/ 98 h 117"/>
                  <a:gd name="T12" fmla="*/ 147 w 264"/>
                  <a:gd name="T13" fmla="*/ 100 h 117"/>
                  <a:gd name="T14" fmla="*/ 135 w 264"/>
                  <a:gd name="T15" fmla="*/ 117 h 117"/>
                  <a:gd name="T16" fmla="*/ 137 w 264"/>
                  <a:gd name="T17" fmla="*/ 106 h 117"/>
                  <a:gd name="T18" fmla="*/ 121 w 264"/>
                  <a:gd name="T19" fmla="*/ 100 h 117"/>
                  <a:gd name="T20" fmla="*/ 112 w 264"/>
                  <a:gd name="T21" fmla="*/ 104 h 117"/>
                  <a:gd name="T22" fmla="*/ 94 w 264"/>
                  <a:gd name="T23" fmla="*/ 110 h 117"/>
                  <a:gd name="T24" fmla="*/ 71 w 264"/>
                  <a:gd name="T25" fmla="*/ 98 h 117"/>
                  <a:gd name="T26" fmla="*/ 60 w 264"/>
                  <a:gd name="T27" fmla="*/ 98 h 117"/>
                  <a:gd name="T28" fmla="*/ 54 w 264"/>
                  <a:gd name="T29" fmla="*/ 104 h 117"/>
                  <a:gd name="T30" fmla="*/ 39 w 264"/>
                  <a:gd name="T31" fmla="*/ 102 h 117"/>
                  <a:gd name="T32" fmla="*/ 29 w 264"/>
                  <a:gd name="T33" fmla="*/ 106 h 117"/>
                  <a:gd name="T34" fmla="*/ 19 w 264"/>
                  <a:gd name="T35" fmla="*/ 113 h 117"/>
                  <a:gd name="T36" fmla="*/ 23 w 264"/>
                  <a:gd name="T37" fmla="*/ 104 h 117"/>
                  <a:gd name="T38" fmla="*/ 21 w 264"/>
                  <a:gd name="T39" fmla="*/ 94 h 117"/>
                  <a:gd name="T40" fmla="*/ 12 w 264"/>
                  <a:gd name="T41" fmla="*/ 100 h 117"/>
                  <a:gd name="T42" fmla="*/ 17 w 264"/>
                  <a:gd name="T43" fmla="*/ 92 h 117"/>
                  <a:gd name="T44" fmla="*/ 14 w 264"/>
                  <a:gd name="T45" fmla="*/ 88 h 117"/>
                  <a:gd name="T46" fmla="*/ 10 w 264"/>
                  <a:gd name="T47" fmla="*/ 75 h 117"/>
                  <a:gd name="T48" fmla="*/ 0 w 264"/>
                  <a:gd name="T49" fmla="*/ 71 h 117"/>
                  <a:gd name="T50" fmla="*/ 8 w 264"/>
                  <a:gd name="T51" fmla="*/ 69 h 117"/>
                  <a:gd name="T52" fmla="*/ 10 w 264"/>
                  <a:gd name="T53" fmla="*/ 61 h 117"/>
                  <a:gd name="T54" fmla="*/ 10 w 264"/>
                  <a:gd name="T55" fmla="*/ 50 h 117"/>
                  <a:gd name="T56" fmla="*/ 2 w 264"/>
                  <a:gd name="T57" fmla="*/ 46 h 117"/>
                  <a:gd name="T58" fmla="*/ 14 w 264"/>
                  <a:gd name="T59" fmla="*/ 33 h 117"/>
                  <a:gd name="T60" fmla="*/ 31 w 264"/>
                  <a:gd name="T61" fmla="*/ 29 h 117"/>
                  <a:gd name="T62" fmla="*/ 46 w 264"/>
                  <a:gd name="T63" fmla="*/ 29 h 117"/>
                  <a:gd name="T64" fmla="*/ 41 w 264"/>
                  <a:gd name="T65" fmla="*/ 21 h 117"/>
                  <a:gd name="T66" fmla="*/ 46 w 264"/>
                  <a:gd name="T67" fmla="*/ 13 h 117"/>
                  <a:gd name="T68" fmla="*/ 68 w 264"/>
                  <a:gd name="T69" fmla="*/ 17 h 117"/>
                  <a:gd name="T70" fmla="*/ 98 w 264"/>
                  <a:gd name="T71" fmla="*/ 2 h 117"/>
                  <a:gd name="T72" fmla="*/ 121 w 264"/>
                  <a:gd name="T73" fmla="*/ 0 h 117"/>
                  <a:gd name="T74" fmla="*/ 139 w 264"/>
                  <a:gd name="T75" fmla="*/ 8 h 117"/>
                  <a:gd name="T76" fmla="*/ 156 w 264"/>
                  <a:gd name="T77" fmla="*/ 17 h 117"/>
                  <a:gd name="T78" fmla="*/ 179 w 264"/>
                  <a:gd name="T79" fmla="*/ 19 h 117"/>
                  <a:gd name="T80" fmla="*/ 200 w 264"/>
                  <a:gd name="T81" fmla="*/ 21 h 117"/>
                  <a:gd name="T82" fmla="*/ 218 w 264"/>
                  <a:gd name="T83" fmla="*/ 6 h 117"/>
                  <a:gd name="T84" fmla="*/ 239 w 264"/>
                  <a:gd name="T85" fmla="*/ 10 h 117"/>
                  <a:gd name="T86" fmla="*/ 250 w 264"/>
                  <a:gd name="T87" fmla="*/ 35 h 117"/>
                  <a:gd name="T88" fmla="*/ 262 w 264"/>
                  <a:gd name="T89" fmla="*/ 44 h 117"/>
                  <a:gd name="T90" fmla="*/ 262 w 264"/>
                  <a:gd name="T91" fmla="*/ 4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4" h="117">
                    <a:moveTo>
                      <a:pt x="262" y="44"/>
                    </a:moveTo>
                    <a:lnTo>
                      <a:pt x="255" y="50"/>
                    </a:lnTo>
                    <a:lnTo>
                      <a:pt x="264" y="79"/>
                    </a:lnTo>
                    <a:lnTo>
                      <a:pt x="262" y="90"/>
                    </a:lnTo>
                    <a:lnTo>
                      <a:pt x="252" y="92"/>
                    </a:lnTo>
                    <a:lnTo>
                      <a:pt x="248" y="87"/>
                    </a:lnTo>
                    <a:lnTo>
                      <a:pt x="237" y="84"/>
                    </a:lnTo>
                    <a:lnTo>
                      <a:pt x="228" y="91"/>
                    </a:lnTo>
                    <a:lnTo>
                      <a:pt x="224" y="87"/>
                    </a:lnTo>
                    <a:lnTo>
                      <a:pt x="210" y="89"/>
                    </a:lnTo>
                    <a:lnTo>
                      <a:pt x="193" y="94"/>
                    </a:lnTo>
                    <a:lnTo>
                      <a:pt x="176" y="98"/>
                    </a:lnTo>
                    <a:lnTo>
                      <a:pt x="168" y="96"/>
                    </a:lnTo>
                    <a:lnTo>
                      <a:pt x="147" y="100"/>
                    </a:lnTo>
                    <a:lnTo>
                      <a:pt x="147" y="110"/>
                    </a:lnTo>
                    <a:lnTo>
                      <a:pt x="135" y="117"/>
                    </a:lnTo>
                    <a:lnTo>
                      <a:pt x="137" y="113"/>
                    </a:lnTo>
                    <a:lnTo>
                      <a:pt x="137" y="106"/>
                    </a:lnTo>
                    <a:lnTo>
                      <a:pt x="137" y="100"/>
                    </a:lnTo>
                    <a:lnTo>
                      <a:pt x="121" y="100"/>
                    </a:lnTo>
                    <a:lnTo>
                      <a:pt x="117" y="102"/>
                    </a:lnTo>
                    <a:lnTo>
                      <a:pt x="112" y="104"/>
                    </a:lnTo>
                    <a:lnTo>
                      <a:pt x="106" y="108"/>
                    </a:lnTo>
                    <a:lnTo>
                      <a:pt x="94" y="110"/>
                    </a:lnTo>
                    <a:lnTo>
                      <a:pt x="87" y="110"/>
                    </a:lnTo>
                    <a:lnTo>
                      <a:pt x="71" y="98"/>
                    </a:lnTo>
                    <a:lnTo>
                      <a:pt x="68" y="94"/>
                    </a:lnTo>
                    <a:lnTo>
                      <a:pt x="60" y="98"/>
                    </a:lnTo>
                    <a:lnTo>
                      <a:pt x="62" y="104"/>
                    </a:lnTo>
                    <a:lnTo>
                      <a:pt x="54" y="104"/>
                    </a:lnTo>
                    <a:lnTo>
                      <a:pt x="42" y="108"/>
                    </a:lnTo>
                    <a:lnTo>
                      <a:pt x="39" y="102"/>
                    </a:lnTo>
                    <a:lnTo>
                      <a:pt x="35" y="100"/>
                    </a:lnTo>
                    <a:lnTo>
                      <a:pt x="29" y="106"/>
                    </a:lnTo>
                    <a:lnTo>
                      <a:pt x="27" y="110"/>
                    </a:lnTo>
                    <a:lnTo>
                      <a:pt x="19" y="113"/>
                    </a:lnTo>
                    <a:lnTo>
                      <a:pt x="19" y="110"/>
                    </a:lnTo>
                    <a:lnTo>
                      <a:pt x="23" y="104"/>
                    </a:lnTo>
                    <a:lnTo>
                      <a:pt x="25" y="98"/>
                    </a:lnTo>
                    <a:lnTo>
                      <a:pt x="21" y="94"/>
                    </a:lnTo>
                    <a:lnTo>
                      <a:pt x="16" y="98"/>
                    </a:lnTo>
                    <a:lnTo>
                      <a:pt x="12" y="100"/>
                    </a:lnTo>
                    <a:lnTo>
                      <a:pt x="12" y="94"/>
                    </a:lnTo>
                    <a:lnTo>
                      <a:pt x="17" y="92"/>
                    </a:lnTo>
                    <a:lnTo>
                      <a:pt x="19" y="90"/>
                    </a:lnTo>
                    <a:lnTo>
                      <a:pt x="14" y="88"/>
                    </a:lnTo>
                    <a:lnTo>
                      <a:pt x="14" y="79"/>
                    </a:lnTo>
                    <a:lnTo>
                      <a:pt x="10" y="75"/>
                    </a:lnTo>
                    <a:lnTo>
                      <a:pt x="4" y="75"/>
                    </a:lnTo>
                    <a:lnTo>
                      <a:pt x="0" y="71"/>
                    </a:lnTo>
                    <a:lnTo>
                      <a:pt x="2" y="67"/>
                    </a:lnTo>
                    <a:lnTo>
                      <a:pt x="8" y="69"/>
                    </a:lnTo>
                    <a:lnTo>
                      <a:pt x="10" y="65"/>
                    </a:lnTo>
                    <a:lnTo>
                      <a:pt x="10" y="61"/>
                    </a:lnTo>
                    <a:lnTo>
                      <a:pt x="8" y="54"/>
                    </a:lnTo>
                    <a:lnTo>
                      <a:pt x="10" y="50"/>
                    </a:lnTo>
                    <a:lnTo>
                      <a:pt x="2" y="50"/>
                    </a:lnTo>
                    <a:lnTo>
                      <a:pt x="2" y="46"/>
                    </a:lnTo>
                    <a:lnTo>
                      <a:pt x="8" y="37"/>
                    </a:lnTo>
                    <a:lnTo>
                      <a:pt x="14" y="33"/>
                    </a:lnTo>
                    <a:lnTo>
                      <a:pt x="21" y="33"/>
                    </a:lnTo>
                    <a:lnTo>
                      <a:pt x="31" y="29"/>
                    </a:lnTo>
                    <a:lnTo>
                      <a:pt x="39" y="31"/>
                    </a:lnTo>
                    <a:lnTo>
                      <a:pt x="46" y="29"/>
                    </a:lnTo>
                    <a:lnTo>
                      <a:pt x="48" y="25"/>
                    </a:lnTo>
                    <a:lnTo>
                      <a:pt x="41" y="21"/>
                    </a:lnTo>
                    <a:lnTo>
                      <a:pt x="42" y="15"/>
                    </a:lnTo>
                    <a:lnTo>
                      <a:pt x="46" y="13"/>
                    </a:lnTo>
                    <a:lnTo>
                      <a:pt x="62" y="13"/>
                    </a:lnTo>
                    <a:lnTo>
                      <a:pt x="68" y="17"/>
                    </a:lnTo>
                    <a:lnTo>
                      <a:pt x="81" y="8"/>
                    </a:lnTo>
                    <a:lnTo>
                      <a:pt x="98" y="2"/>
                    </a:lnTo>
                    <a:lnTo>
                      <a:pt x="114" y="2"/>
                    </a:lnTo>
                    <a:lnTo>
                      <a:pt x="121" y="0"/>
                    </a:lnTo>
                    <a:lnTo>
                      <a:pt x="127" y="10"/>
                    </a:lnTo>
                    <a:lnTo>
                      <a:pt x="139" y="8"/>
                    </a:lnTo>
                    <a:lnTo>
                      <a:pt x="150" y="17"/>
                    </a:lnTo>
                    <a:lnTo>
                      <a:pt x="156" y="17"/>
                    </a:lnTo>
                    <a:lnTo>
                      <a:pt x="169" y="21"/>
                    </a:lnTo>
                    <a:lnTo>
                      <a:pt x="179" y="19"/>
                    </a:lnTo>
                    <a:lnTo>
                      <a:pt x="189" y="21"/>
                    </a:lnTo>
                    <a:lnTo>
                      <a:pt x="200" y="21"/>
                    </a:lnTo>
                    <a:lnTo>
                      <a:pt x="218" y="12"/>
                    </a:lnTo>
                    <a:lnTo>
                      <a:pt x="218" y="6"/>
                    </a:lnTo>
                    <a:lnTo>
                      <a:pt x="229" y="10"/>
                    </a:lnTo>
                    <a:lnTo>
                      <a:pt x="239" y="10"/>
                    </a:lnTo>
                    <a:lnTo>
                      <a:pt x="248" y="23"/>
                    </a:lnTo>
                    <a:lnTo>
                      <a:pt x="250" y="35"/>
                    </a:lnTo>
                    <a:lnTo>
                      <a:pt x="260" y="41"/>
                    </a:lnTo>
                    <a:lnTo>
                      <a:pt x="262" y="44"/>
                    </a:lnTo>
                    <a:lnTo>
                      <a:pt x="262" y="44"/>
                    </a:lnTo>
                    <a:lnTo>
                      <a:pt x="262" y="4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orme libre : forme 1067">
                <a:extLst>
                  <a:ext uri="{FF2B5EF4-FFF2-40B4-BE49-F238E27FC236}">
                    <a16:creationId xmlns:a16="http://schemas.microsoft.com/office/drawing/2014/main" id="{CBD8267F-4E53-4036-8B9C-F0E91AB03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8325" y="4256955"/>
                <a:ext cx="787474" cy="757479"/>
              </a:xfrm>
              <a:custGeom>
                <a:avLst/>
                <a:gdLst>
                  <a:gd name="connsiteX0" fmla="*/ 34571 w 787474"/>
                  <a:gd name="connsiteY0" fmla="*/ 0 h 757479"/>
                  <a:gd name="connsiteX1" fmla="*/ 103713 w 787474"/>
                  <a:gd name="connsiteY1" fmla="*/ 51857 h 757479"/>
                  <a:gd name="connsiteX2" fmla="*/ 142605 w 787474"/>
                  <a:gd name="connsiteY2" fmla="*/ 43214 h 757479"/>
                  <a:gd name="connsiteX3" fmla="*/ 181498 w 787474"/>
                  <a:gd name="connsiteY3" fmla="*/ 30250 h 757479"/>
                  <a:gd name="connsiteX4" fmla="*/ 250639 w 787474"/>
                  <a:gd name="connsiteY4" fmla="*/ 8643 h 757479"/>
                  <a:gd name="connsiteX5" fmla="*/ 254961 w 787474"/>
                  <a:gd name="connsiteY5" fmla="*/ 25928 h 757479"/>
                  <a:gd name="connsiteX6" fmla="*/ 250639 w 787474"/>
                  <a:gd name="connsiteY6" fmla="*/ 90749 h 757479"/>
                  <a:gd name="connsiteX7" fmla="*/ 293853 w 787474"/>
                  <a:gd name="connsiteY7" fmla="*/ 112356 h 757479"/>
                  <a:gd name="connsiteX8" fmla="*/ 293853 w 787474"/>
                  <a:gd name="connsiteY8" fmla="*/ 116677 h 757479"/>
                  <a:gd name="connsiteX9" fmla="*/ 306817 w 787474"/>
                  <a:gd name="connsiteY9" fmla="*/ 142605 h 757479"/>
                  <a:gd name="connsiteX10" fmla="*/ 324103 w 787474"/>
                  <a:gd name="connsiteY10" fmla="*/ 155569 h 757479"/>
                  <a:gd name="connsiteX11" fmla="*/ 350031 w 787474"/>
                  <a:gd name="connsiteY11" fmla="*/ 164212 h 757479"/>
                  <a:gd name="connsiteX12" fmla="*/ 375959 w 787474"/>
                  <a:gd name="connsiteY12" fmla="*/ 172855 h 757479"/>
                  <a:gd name="connsiteX13" fmla="*/ 380280 w 787474"/>
                  <a:gd name="connsiteY13" fmla="*/ 198783 h 757479"/>
                  <a:gd name="connsiteX14" fmla="*/ 397566 w 787474"/>
                  <a:gd name="connsiteY14" fmla="*/ 216068 h 757479"/>
                  <a:gd name="connsiteX15" fmla="*/ 440779 w 787474"/>
                  <a:gd name="connsiteY15" fmla="*/ 241997 h 757479"/>
                  <a:gd name="connsiteX16" fmla="*/ 492636 w 787474"/>
                  <a:gd name="connsiteY16" fmla="*/ 241997 h 757479"/>
                  <a:gd name="connsiteX17" fmla="*/ 540171 w 787474"/>
                  <a:gd name="connsiteY17" fmla="*/ 233354 h 757479"/>
                  <a:gd name="connsiteX18" fmla="*/ 592027 w 787474"/>
                  <a:gd name="connsiteY18" fmla="*/ 233354 h 757479"/>
                  <a:gd name="connsiteX19" fmla="*/ 604991 w 787474"/>
                  <a:gd name="connsiteY19" fmla="*/ 224711 h 757479"/>
                  <a:gd name="connsiteX20" fmla="*/ 622277 w 787474"/>
                  <a:gd name="connsiteY20" fmla="*/ 207426 h 757479"/>
                  <a:gd name="connsiteX21" fmla="*/ 622277 w 787474"/>
                  <a:gd name="connsiteY21" fmla="*/ 177176 h 757479"/>
                  <a:gd name="connsiteX22" fmla="*/ 691419 w 787474"/>
                  <a:gd name="connsiteY22" fmla="*/ 181498 h 757479"/>
                  <a:gd name="connsiteX23" fmla="*/ 721668 w 787474"/>
                  <a:gd name="connsiteY23" fmla="*/ 116677 h 757479"/>
                  <a:gd name="connsiteX24" fmla="*/ 787474 w 787474"/>
                  <a:gd name="connsiteY24" fmla="*/ 124198 h 757479"/>
                  <a:gd name="connsiteX25" fmla="*/ 784443 w 787474"/>
                  <a:gd name="connsiteY25" fmla="*/ 132480 h 757479"/>
                  <a:gd name="connsiteX26" fmla="*/ 438840 w 787474"/>
                  <a:gd name="connsiteY26" fmla="*/ 702109 h 757479"/>
                  <a:gd name="connsiteX27" fmla="*/ 388516 w 787474"/>
                  <a:gd name="connsiteY27" fmla="*/ 757479 h 757479"/>
                  <a:gd name="connsiteX28" fmla="*/ 380280 w 787474"/>
                  <a:gd name="connsiteY28" fmla="*/ 747597 h 757479"/>
                  <a:gd name="connsiteX29" fmla="*/ 375959 w 787474"/>
                  <a:gd name="connsiteY29" fmla="*/ 717347 h 757479"/>
                  <a:gd name="connsiteX30" fmla="*/ 298174 w 787474"/>
                  <a:gd name="connsiteY30" fmla="*/ 717347 h 757479"/>
                  <a:gd name="connsiteX31" fmla="*/ 263603 w 787474"/>
                  <a:gd name="connsiteY31" fmla="*/ 725990 h 757479"/>
                  <a:gd name="connsiteX32" fmla="*/ 233354 w 787474"/>
                  <a:gd name="connsiteY32" fmla="*/ 682776 h 757479"/>
                  <a:gd name="connsiteX33" fmla="*/ 241997 w 787474"/>
                  <a:gd name="connsiteY33" fmla="*/ 609313 h 757479"/>
                  <a:gd name="connsiteX34" fmla="*/ 190140 w 787474"/>
                  <a:gd name="connsiteY34" fmla="*/ 540171 h 757479"/>
                  <a:gd name="connsiteX35" fmla="*/ 142605 w 787474"/>
                  <a:gd name="connsiteY35" fmla="*/ 531528 h 757479"/>
                  <a:gd name="connsiteX36" fmla="*/ 73463 w 787474"/>
                  <a:gd name="connsiteY36" fmla="*/ 440780 h 757479"/>
                  <a:gd name="connsiteX37" fmla="*/ 142605 w 787474"/>
                  <a:gd name="connsiteY37" fmla="*/ 324103 h 757479"/>
                  <a:gd name="connsiteX38" fmla="*/ 125320 w 787474"/>
                  <a:gd name="connsiteY38" fmla="*/ 289532 h 757479"/>
                  <a:gd name="connsiteX39" fmla="*/ 90749 w 787474"/>
                  <a:gd name="connsiteY39" fmla="*/ 289532 h 757479"/>
                  <a:gd name="connsiteX40" fmla="*/ 30250 w 787474"/>
                  <a:gd name="connsiteY40" fmla="*/ 198783 h 757479"/>
                  <a:gd name="connsiteX41" fmla="*/ 38892 w 787474"/>
                  <a:gd name="connsiteY41" fmla="*/ 146927 h 757479"/>
                  <a:gd name="connsiteX42" fmla="*/ 0 w 787474"/>
                  <a:gd name="connsiteY42" fmla="*/ 25928 h 75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7474" h="757479">
                    <a:moveTo>
                      <a:pt x="34571" y="0"/>
                    </a:moveTo>
                    <a:lnTo>
                      <a:pt x="103713" y="51857"/>
                    </a:lnTo>
                    <a:lnTo>
                      <a:pt x="142605" y="43214"/>
                    </a:lnTo>
                    <a:lnTo>
                      <a:pt x="181498" y="30250"/>
                    </a:lnTo>
                    <a:lnTo>
                      <a:pt x="250639" y="8643"/>
                    </a:lnTo>
                    <a:lnTo>
                      <a:pt x="254961" y="25928"/>
                    </a:lnTo>
                    <a:lnTo>
                      <a:pt x="250639" y="90749"/>
                    </a:lnTo>
                    <a:lnTo>
                      <a:pt x="293853" y="112356"/>
                    </a:lnTo>
                    <a:lnTo>
                      <a:pt x="293853" y="116677"/>
                    </a:lnTo>
                    <a:lnTo>
                      <a:pt x="306817" y="142605"/>
                    </a:lnTo>
                    <a:lnTo>
                      <a:pt x="324103" y="155569"/>
                    </a:lnTo>
                    <a:lnTo>
                      <a:pt x="350031" y="164212"/>
                    </a:lnTo>
                    <a:lnTo>
                      <a:pt x="375959" y="172855"/>
                    </a:lnTo>
                    <a:lnTo>
                      <a:pt x="380280" y="198783"/>
                    </a:lnTo>
                    <a:lnTo>
                      <a:pt x="397566" y="216068"/>
                    </a:lnTo>
                    <a:lnTo>
                      <a:pt x="440779" y="241997"/>
                    </a:lnTo>
                    <a:lnTo>
                      <a:pt x="492636" y="241997"/>
                    </a:lnTo>
                    <a:lnTo>
                      <a:pt x="540171" y="233354"/>
                    </a:lnTo>
                    <a:lnTo>
                      <a:pt x="592027" y="233354"/>
                    </a:lnTo>
                    <a:lnTo>
                      <a:pt x="604991" y="224711"/>
                    </a:lnTo>
                    <a:lnTo>
                      <a:pt x="622277" y="207426"/>
                    </a:lnTo>
                    <a:lnTo>
                      <a:pt x="622277" y="177176"/>
                    </a:lnTo>
                    <a:lnTo>
                      <a:pt x="691419" y="181498"/>
                    </a:lnTo>
                    <a:lnTo>
                      <a:pt x="721668" y="116677"/>
                    </a:lnTo>
                    <a:lnTo>
                      <a:pt x="787474" y="124198"/>
                    </a:lnTo>
                    <a:lnTo>
                      <a:pt x="784443" y="132480"/>
                    </a:lnTo>
                    <a:cubicBezTo>
                      <a:pt x="696864" y="339539"/>
                      <a:pt x="579923" y="531155"/>
                      <a:pt x="438840" y="702109"/>
                    </a:cubicBezTo>
                    <a:lnTo>
                      <a:pt x="388516" y="757479"/>
                    </a:lnTo>
                    <a:lnTo>
                      <a:pt x="380280" y="747597"/>
                    </a:lnTo>
                    <a:lnTo>
                      <a:pt x="375959" y="717347"/>
                    </a:lnTo>
                    <a:lnTo>
                      <a:pt x="298174" y="717347"/>
                    </a:lnTo>
                    <a:lnTo>
                      <a:pt x="263603" y="725990"/>
                    </a:lnTo>
                    <a:lnTo>
                      <a:pt x="233354" y="682776"/>
                    </a:lnTo>
                    <a:lnTo>
                      <a:pt x="241997" y="609313"/>
                    </a:lnTo>
                    <a:lnTo>
                      <a:pt x="190140" y="540171"/>
                    </a:lnTo>
                    <a:lnTo>
                      <a:pt x="142605" y="531528"/>
                    </a:lnTo>
                    <a:lnTo>
                      <a:pt x="73463" y="440780"/>
                    </a:lnTo>
                    <a:lnTo>
                      <a:pt x="142605" y="324103"/>
                    </a:lnTo>
                    <a:lnTo>
                      <a:pt x="125320" y="289532"/>
                    </a:lnTo>
                    <a:lnTo>
                      <a:pt x="90749" y="289532"/>
                    </a:lnTo>
                    <a:lnTo>
                      <a:pt x="30250" y="198783"/>
                    </a:lnTo>
                    <a:lnTo>
                      <a:pt x="38892" y="146927"/>
                    </a:lnTo>
                    <a:lnTo>
                      <a:pt x="0" y="2592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69" name="Forme libre : forme 1068">
                <a:extLst>
                  <a:ext uri="{FF2B5EF4-FFF2-40B4-BE49-F238E27FC236}">
                    <a16:creationId xmlns:a16="http://schemas.microsoft.com/office/drawing/2014/main" id="{0D646EBB-7541-4167-9D93-8E057E188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9853" y="4003392"/>
                <a:ext cx="375260" cy="439381"/>
              </a:xfrm>
              <a:custGeom>
                <a:avLst/>
                <a:gdLst>
                  <a:gd name="connsiteX0" fmla="*/ 375260 w 375260"/>
                  <a:gd name="connsiteY0" fmla="*/ 0 h 439381"/>
                  <a:gd name="connsiteX1" fmla="*/ 330512 w 375260"/>
                  <a:gd name="connsiteY1" fmla="*/ 174030 h 439381"/>
                  <a:gd name="connsiteX2" fmla="*/ 255946 w 375260"/>
                  <a:gd name="connsiteY2" fmla="*/ 377760 h 439381"/>
                  <a:gd name="connsiteX3" fmla="*/ 190140 w 375260"/>
                  <a:gd name="connsiteY3" fmla="*/ 370239 h 439381"/>
                  <a:gd name="connsiteX4" fmla="*/ 159891 w 375260"/>
                  <a:gd name="connsiteY4" fmla="*/ 439381 h 439381"/>
                  <a:gd name="connsiteX5" fmla="*/ 90749 w 375260"/>
                  <a:gd name="connsiteY5" fmla="*/ 430739 h 439381"/>
                  <a:gd name="connsiteX6" fmla="*/ 90749 w 375260"/>
                  <a:gd name="connsiteY6" fmla="*/ 305419 h 439381"/>
                  <a:gd name="connsiteX7" fmla="*/ 82106 w 375260"/>
                  <a:gd name="connsiteY7" fmla="*/ 288134 h 439381"/>
                  <a:gd name="connsiteX8" fmla="*/ 64821 w 375260"/>
                  <a:gd name="connsiteY8" fmla="*/ 279491 h 439381"/>
                  <a:gd name="connsiteX9" fmla="*/ 47535 w 375260"/>
                  <a:gd name="connsiteY9" fmla="*/ 262205 h 439381"/>
                  <a:gd name="connsiteX10" fmla="*/ 56178 w 375260"/>
                  <a:gd name="connsiteY10" fmla="*/ 257884 h 439381"/>
                  <a:gd name="connsiteX11" fmla="*/ 64821 w 375260"/>
                  <a:gd name="connsiteY11" fmla="*/ 257884 h 439381"/>
                  <a:gd name="connsiteX12" fmla="*/ 64821 w 375260"/>
                  <a:gd name="connsiteY12" fmla="*/ 249241 h 439381"/>
                  <a:gd name="connsiteX13" fmla="*/ 64821 w 375260"/>
                  <a:gd name="connsiteY13" fmla="*/ 240599 h 439381"/>
                  <a:gd name="connsiteX14" fmla="*/ 56178 w 375260"/>
                  <a:gd name="connsiteY14" fmla="*/ 214670 h 439381"/>
                  <a:gd name="connsiteX15" fmla="*/ 47535 w 375260"/>
                  <a:gd name="connsiteY15" fmla="*/ 214670 h 439381"/>
                  <a:gd name="connsiteX16" fmla="*/ 30250 w 375260"/>
                  <a:gd name="connsiteY16" fmla="*/ 214670 h 439381"/>
                  <a:gd name="connsiteX17" fmla="*/ 25928 w 375260"/>
                  <a:gd name="connsiteY17" fmla="*/ 214670 h 439381"/>
                  <a:gd name="connsiteX18" fmla="*/ 12964 w 375260"/>
                  <a:gd name="connsiteY18" fmla="*/ 206028 h 439381"/>
                  <a:gd name="connsiteX19" fmla="*/ 12964 w 375260"/>
                  <a:gd name="connsiteY19" fmla="*/ 188742 h 439381"/>
                  <a:gd name="connsiteX20" fmla="*/ 25928 w 375260"/>
                  <a:gd name="connsiteY20" fmla="*/ 180099 h 439381"/>
                  <a:gd name="connsiteX21" fmla="*/ 30250 w 375260"/>
                  <a:gd name="connsiteY21" fmla="*/ 171457 h 439381"/>
                  <a:gd name="connsiteX22" fmla="*/ 56178 w 375260"/>
                  <a:gd name="connsiteY22" fmla="*/ 180099 h 439381"/>
                  <a:gd name="connsiteX23" fmla="*/ 90749 w 375260"/>
                  <a:gd name="connsiteY23" fmla="*/ 171457 h 439381"/>
                  <a:gd name="connsiteX24" fmla="*/ 116677 w 375260"/>
                  <a:gd name="connsiteY24" fmla="*/ 162814 h 439381"/>
                  <a:gd name="connsiteX25" fmla="*/ 138284 w 375260"/>
                  <a:gd name="connsiteY25" fmla="*/ 149850 h 439381"/>
                  <a:gd name="connsiteX26" fmla="*/ 129641 w 375260"/>
                  <a:gd name="connsiteY26" fmla="*/ 141207 h 439381"/>
                  <a:gd name="connsiteX27" fmla="*/ 125320 w 375260"/>
                  <a:gd name="connsiteY27" fmla="*/ 123922 h 439381"/>
                  <a:gd name="connsiteX28" fmla="*/ 99392 w 375260"/>
                  <a:gd name="connsiteY28" fmla="*/ 97994 h 439381"/>
                  <a:gd name="connsiteX29" fmla="*/ 99392 w 375260"/>
                  <a:gd name="connsiteY29" fmla="*/ 80708 h 439381"/>
                  <a:gd name="connsiteX30" fmla="*/ 82106 w 375260"/>
                  <a:gd name="connsiteY30" fmla="*/ 63423 h 439381"/>
                  <a:gd name="connsiteX31" fmla="*/ 56178 w 375260"/>
                  <a:gd name="connsiteY31" fmla="*/ 50458 h 439381"/>
                  <a:gd name="connsiteX32" fmla="*/ 30250 w 375260"/>
                  <a:gd name="connsiteY32" fmla="*/ 50458 h 439381"/>
                  <a:gd name="connsiteX33" fmla="*/ 25928 w 375260"/>
                  <a:gd name="connsiteY33" fmla="*/ 54780 h 439381"/>
                  <a:gd name="connsiteX34" fmla="*/ 12964 w 375260"/>
                  <a:gd name="connsiteY34" fmla="*/ 63423 h 439381"/>
                  <a:gd name="connsiteX35" fmla="*/ 8643 w 375260"/>
                  <a:gd name="connsiteY35" fmla="*/ 80708 h 439381"/>
                  <a:gd name="connsiteX36" fmla="*/ 0 w 375260"/>
                  <a:gd name="connsiteY36" fmla="*/ 50458 h 439381"/>
                  <a:gd name="connsiteX37" fmla="*/ 25928 w 375260"/>
                  <a:gd name="connsiteY37" fmla="*/ 24530 h 439381"/>
                  <a:gd name="connsiteX38" fmla="*/ 56178 w 375260"/>
                  <a:gd name="connsiteY38" fmla="*/ 24530 h 439381"/>
                  <a:gd name="connsiteX39" fmla="*/ 90749 w 375260"/>
                  <a:gd name="connsiteY39" fmla="*/ 37494 h 439381"/>
                  <a:gd name="connsiteX40" fmla="*/ 133963 w 375260"/>
                  <a:gd name="connsiteY40" fmla="*/ 72065 h 439381"/>
                  <a:gd name="connsiteX41" fmla="*/ 190140 w 375260"/>
                  <a:gd name="connsiteY41" fmla="*/ 72065 h 439381"/>
                  <a:gd name="connsiteX42" fmla="*/ 289532 w 375260"/>
                  <a:gd name="connsiteY42" fmla="*/ 97994 h 439381"/>
                  <a:gd name="connsiteX43" fmla="*/ 306817 w 375260"/>
                  <a:gd name="connsiteY43" fmla="*/ 33173 h 439381"/>
                  <a:gd name="connsiteX44" fmla="*/ 350031 w 375260"/>
                  <a:gd name="connsiteY44" fmla="*/ 7245 h 439381"/>
                  <a:gd name="connsiteX45" fmla="*/ 367316 w 375260"/>
                  <a:gd name="connsiteY45" fmla="*/ 15888 h 439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75260" h="439381">
                    <a:moveTo>
                      <a:pt x="375260" y="0"/>
                    </a:moveTo>
                    <a:lnTo>
                      <a:pt x="330512" y="174030"/>
                    </a:lnTo>
                    <a:lnTo>
                      <a:pt x="255946" y="377760"/>
                    </a:lnTo>
                    <a:lnTo>
                      <a:pt x="190140" y="370239"/>
                    </a:lnTo>
                    <a:lnTo>
                      <a:pt x="159891" y="439381"/>
                    </a:lnTo>
                    <a:lnTo>
                      <a:pt x="90749" y="430739"/>
                    </a:lnTo>
                    <a:lnTo>
                      <a:pt x="90749" y="305419"/>
                    </a:lnTo>
                    <a:lnTo>
                      <a:pt x="82106" y="288134"/>
                    </a:lnTo>
                    <a:lnTo>
                      <a:pt x="64821" y="279491"/>
                    </a:lnTo>
                    <a:lnTo>
                      <a:pt x="47535" y="262205"/>
                    </a:lnTo>
                    <a:lnTo>
                      <a:pt x="56178" y="257884"/>
                    </a:lnTo>
                    <a:lnTo>
                      <a:pt x="64821" y="257884"/>
                    </a:lnTo>
                    <a:lnTo>
                      <a:pt x="64821" y="249241"/>
                    </a:lnTo>
                    <a:lnTo>
                      <a:pt x="64821" y="240599"/>
                    </a:lnTo>
                    <a:lnTo>
                      <a:pt x="56178" y="214670"/>
                    </a:lnTo>
                    <a:lnTo>
                      <a:pt x="47535" y="214670"/>
                    </a:lnTo>
                    <a:lnTo>
                      <a:pt x="30250" y="214670"/>
                    </a:lnTo>
                    <a:lnTo>
                      <a:pt x="25928" y="214670"/>
                    </a:lnTo>
                    <a:lnTo>
                      <a:pt x="12964" y="206028"/>
                    </a:lnTo>
                    <a:lnTo>
                      <a:pt x="12964" y="188742"/>
                    </a:lnTo>
                    <a:lnTo>
                      <a:pt x="25928" y="180099"/>
                    </a:lnTo>
                    <a:lnTo>
                      <a:pt x="30250" y="171457"/>
                    </a:lnTo>
                    <a:lnTo>
                      <a:pt x="56178" y="180099"/>
                    </a:lnTo>
                    <a:lnTo>
                      <a:pt x="90749" y="171457"/>
                    </a:lnTo>
                    <a:lnTo>
                      <a:pt x="116677" y="162814"/>
                    </a:lnTo>
                    <a:lnTo>
                      <a:pt x="138284" y="149850"/>
                    </a:lnTo>
                    <a:lnTo>
                      <a:pt x="129641" y="141207"/>
                    </a:lnTo>
                    <a:lnTo>
                      <a:pt x="125320" y="123922"/>
                    </a:lnTo>
                    <a:lnTo>
                      <a:pt x="99392" y="97994"/>
                    </a:lnTo>
                    <a:lnTo>
                      <a:pt x="99392" y="80708"/>
                    </a:lnTo>
                    <a:lnTo>
                      <a:pt x="82106" y="63423"/>
                    </a:lnTo>
                    <a:lnTo>
                      <a:pt x="56178" y="50458"/>
                    </a:lnTo>
                    <a:lnTo>
                      <a:pt x="30250" y="50458"/>
                    </a:lnTo>
                    <a:lnTo>
                      <a:pt x="25928" y="54780"/>
                    </a:lnTo>
                    <a:lnTo>
                      <a:pt x="12964" y="63423"/>
                    </a:lnTo>
                    <a:lnTo>
                      <a:pt x="8643" y="80708"/>
                    </a:lnTo>
                    <a:lnTo>
                      <a:pt x="0" y="50458"/>
                    </a:lnTo>
                    <a:lnTo>
                      <a:pt x="25928" y="24530"/>
                    </a:lnTo>
                    <a:lnTo>
                      <a:pt x="56178" y="24530"/>
                    </a:lnTo>
                    <a:lnTo>
                      <a:pt x="90749" y="37494"/>
                    </a:lnTo>
                    <a:lnTo>
                      <a:pt x="133963" y="72065"/>
                    </a:lnTo>
                    <a:lnTo>
                      <a:pt x="190140" y="72065"/>
                    </a:lnTo>
                    <a:lnTo>
                      <a:pt x="289532" y="97994"/>
                    </a:lnTo>
                    <a:lnTo>
                      <a:pt x="306817" y="33173"/>
                    </a:lnTo>
                    <a:lnTo>
                      <a:pt x="350031" y="7245"/>
                    </a:lnTo>
                    <a:lnTo>
                      <a:pt x="367316" y="1588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70" name="Forme libre : forme 1069">
                <a:extLst>
                  <a:ext uri="{FF2B5EF4-FFF2-40B4-BE49-F238E27FC236}">
                    <a16:creationId xmlns:a16="http://schemas.microsoft.com/office/drawing/2014/main" id="{3D95322B-09C2-434E-8790-5C407FD31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1179" y="3159328"/>
                <a:ext cx="792933" cy="916130"/>
              </a:xfrm>
              <a:custGeom>
                <a:avLst/>
                <a:gdLst>
                  <a:gd name="connsiteX0" fmla="*/ 246318 w 792933"/>
                  <a:gd name="connsiteY0" fmla="*/ 0 h 916130"/>
                  <a:gd name="connsiteX1" fmla="*/ 280889 w 792933"/>
                  <a:gd name="connsiteY1" fmla="*/ 34571 h 916130"/>
                  <a:gd name="connsiteX2" fmla="*/ 337067 w 792933"/>
                  <a:gd name="connsiteY2" fmla="*/ 34571 h 916130"/>
                  <a:gd name="connsiteX3" fmla="*/ 367316 w 792933"/>
                  <a:gd name="connsiteY3" fmla="*/ 51856 h 916130"/>
                  <a:gd name="connsiteX4" fmla="*/ 423494 w 792933"/>
                  <a:gd name="connsiteY4" fmla="*/ 51856 h 916130"/>
                  <a:gd name="connsiteX5" fmla="*/ 462386 w 792933"/>
                  <a:gd name="connsiteY5" fmla="*/ 99391 h 916130"/>
                  <a:gd name="connsiteX6" fmla="*/ 496957 w 792933"/>
                  <a:gd name="connsiteY6" fmla="*/ 99391 h 916130"/>
                  <a:gd name="connsiteX7" fmla="*/ 527207 w 792933"/>
                  <a:gd name="connsiteY7" fmla="*/ 120998 h 916130"/>
                  <a:gd name="connsiteX8" fmla="*/ 548814 w 792933"/>
                  <a:gd name="connsiteY8" fmla="*/ 120998 h 916130"/>
                  <a:gd name="connsiteX9" fmla="*/ 583385 w 792933"/>
                  <a:gd name="connsiteY9" fmla="*/ 90749 h 916130"/>
                  <a:gd name="connsiteX10" fmla="*/ 691419 w 792933"/>
                  <a:gd name="connsiteY10" fmla="*/ 90749 h 916130"/>
                  <a:gd name="connsiteX11" fmla="*/ 725990 w 792933"/>
                  <a:gd name="connsiteY11" fmla="*/ 112355 h 916130"/>
                  <a:gd name="connsiteX12" fmla="*/ 782448 w 792933"/>
                  <a:gd name="connsiteY12" fmla="*/ 124241 h 916130"/>
                  <a:gd name="connsiteX13" fmla="*/ 792933 w 792933"/>
                  <a:gd name="connsiteY13" fmla="*/ 331881 h 916130"/>
                  <a:gd name="connsiteX14" fmla="*/ 781019 w 792933"/>
                  <a:gd name="connsiteY14" fmla="*/ 567821 h 916130"/>
                  <a:gd name="connsiteX15" fmla="*/ 771125 w 792933"/>
                  <a:gd name="connsiteY15" fmla="*/ 632649 h 916130"/>
                  <a:gd name="connsiteX16" fmla="*/ 717347 w 792933"/>
                  <a:gd name="connsiteY16" fmla="*/ 596349 h 916130"/>
                  <a:gd name="connsiteX17" fmla="*/ 531528 w 792933"/>
                  <a:gd name="connsiteY17" fmla="*/ 661169 h 916130"/>
                  <a:gd name="connsiteX18" fmla="*/ 548814 w 792933"/>
                  <a:gd name="connsiteY18" fmla="*/ 916130 h 916130"/>
                  <a:gd name="connsiteX19" fmla="*/ 492636 w 792933"/>
                  <a:gd name="connsiteY19" fmla="*/ 916130 h 916130"/>
                  <a:gd name="connsiteX20" fmla="*/ 449422 w 792933"/>
                  <a:gd name="connsiteY20" fmla="*/ 881559 h 916130"/>
                  <a:gd name="connsiteX21" fmla="*/ 414851 w 792933"/>
                  <a:gd name="connsiteY21" fmla="*/ 868595 h 916130"/>
                  <a:gd name="connsiteX22" fmla="*/ 380280 w 792933"/>
                  <a:gd name="connsiteY22" fmla="*/ 868595 h 916130"/>
                  <a:gd name="connsiteX23" fmla="*/ 358674 w 792933"/>
                  <a:gd name="connsiteY23" fmla="*/ 890202 h 916130"/>
                  <a:gd name="connsiteX24" fmla="*/ 367316 w 792933"/>
                  <a:gd name="connsiteY24" fmla="*/ 868595 h 916130"/>
                  <a:gd name="connsiteX25" fmla="*/ 367316 w 792933"/>
                  <a:gd name="connsiteY25" fmla="*/ 842667 h 916130"/>
                  <a:gd name="connsiteX26" fmla="*/ 350031 w 792933"/>
                  <a:gd name="connsiteY26" fmla="*/ 829703 h 916130"/>
                  <a:gd name="connsiteX27" fmla="*/ 332745 w 792933"/>
                  <a:gd name="connsiteY27" fmla="*/ 825381 h 916130"/>
                  <a:gd name="connsiteX28" fmla="*/ 315460 w 792933"/>
                  <a:gd name="connsiteY28" fmla="*/ 821060 h 916130"/>
                  <a:gd name="connsiteX29" fmla="*/ 302496 w 792933"/>
                  <a:gd name="connsiteY29" fmla="*/ 821060 h 916130"/>
                  <a:gd name="connsiteX30" fmla="*/ 285210 w 792933"/>
                  <a:gd name="connsiteY30" fmla="*/ 799453 h 916130"/>
                  <a:gd name="connsiteX31" fmla="*/ 276568 w 792933"/>
                  <a:gd name="connsiteY31" fmla="*/ 782168 h 916130"/>
                  <a:gd name="connsiteX32" fmla="*/ 267925 w 792933"/>
                  <a:gd name="connsiteY32" fmla="*/ 747597 h 916130"/>
                  <a:gd name="connsiteX33" fmla="*/ 233354 w 792933"/>
                  <a:gd name="connsiteY33" fmla="*/ 717347 h 916130"/>
                  <a:gd name="connsiteX34" fmla="*/ 224711 w 792933"/>
                  <a:gd name="connsiteY34" fmla="*/ 695740 h 916130"/>
                  <a:gd name="connsiteX35" fmla="*/ 224711 w 792933"/>
                  <a:gd name="connsiteY35" fmla="*/ 674133 h 916130"/>
                  <a:gd name="connsiteX36" fmla="*/ 233354 w 792933"/>
                  <a:gd name="connsiteY36" fmla="*/ 674133 h 916130"/>
                  <a:gd name="connsiteX37" fmla="*/ 250639 w 792933"/>
                  <a:gd name="connsiteY37" fmla="*/ 687097 h 916130"/>
                  <a:gd name="connsiteX38" fmla="*/ 267925 w 792933"/>
                  <a:gd name="connsiteY38" fmla="*/ 695740 h 916130"/>
                  <a:gd name="connsiteX39" fmla="*/ 276568 w 792933"/>
                  <a:gd name="connsiteY39" fmla="*/ 695740 h 916130"/>
                  <a:gd name="connsiteX40" fmla="*/ 285210 w 792933"/>
                  <a:gd name="connsiteY40" fmla="*/ 674133 h 916130"/>
                  <a:gd name="connsiteX41" fmla="*/ 276568 w 792933"/>
                  <a:gd name="connsiteY41" fmla="*/ 669812 h 916130"/>
                  <a:gd name="connsiteX42" fmla="*/ 276568 w 792933"/>
                  <a:gd name="connsiteY42" fmla="*/ 661169 h 916130"/>
                  <a:gd name="connsiteX43" fmla="*/ 276568 w 792933"/>
                  <a:gd name="connsiteY43" fmla="*/ 643884 h 916130"/>
                  <a:gd name="connsiteX44" fmla="*/ 324103 w 792933"/>
                  <a:gd name="connsiteY44" fmla="*/ 626598 h 916130"/>
                  <a:gd name="connsiteX45" fmla="*/ 375959 w 792933"/>
                  <a:gd name="connsiteY45" fmla="*/ 617956 h 916130"/>
                  <a:gd name="connsiteX46" fmla="*/ 393245 w 792933"/>
                  <a:gd name="connsiteY46" fmla="*/ 613634 h 916130"/>
                  <a:gd name="connsiteX47" fmla="*/ 393245 w 792933"/>
                  <a:gd name="connsiteY47" fmla="*/ 596349 h 916130"/>
                  <a:gd name="connsiteX48" fmla="*/ 393245 w 792933"/>
                  <a:gd name="connsiteY48" fmla="*/ 561778 h 916130"/>
                  <a:gd name="connsiteX49" fmla="*/ 393245 w 792933"/>
                  <a:gd name="connsiteY49" fmla="*/ 544492 h 916130"/>
                  <a:gd name="connsiteX50" fmla="*/ 401887 w 792933"/>
                  <a:gd name="connsiteY50" fmla="*/ 535850 h 916130"/>
                  <a:gd name="connsiteX51" fmla="*/ 401887 w 792933"/>
                  <a:gd name="connsiteY51" fmla="*/ 518564 h 916130"/>
                  <a:gd name="connsiteX52" fmla="*/ 393245 w 792933"/>
                  <a:gd name="connsiteY52" fmla="*/ 505600 h 916130"/>
                  <a:gd name="connsiteX53" fmla="*/ 393245 w 792933"/>
                  <a:gd name="connsiteY53" fmla="*/ 496957 h 916130"/>
                  <a:gd name="connsiteX54" fmla="*/ 384602 w 792933"/>
                  <a:gd name="connsiteY54" fmla="*/ 488314 h 916130"/>
                  <a:gd name="connsiteX55" fmla="*/ 358674 w 792933"/>
                  <a:gd name="connsiteY55" fmla="*/ 488314 h 916130"/>
                  <a:gd name="connsiteX56" fmla="*/ 332745 w 792933"/>
                  <a:gd name="connsiteY56" fmla="*/ 488314 h 916130"/>
                  <a:gd name="connsiteX57" fmla="*/ 324103 w 792933"/>
                  <a:gd name="connsiteY57" fmla="*/ 479672 h 916130"/>
                  <a:gd name="connsiteX58" fmla="*/ 315460 w 792933"/>
                  <a:gd name="connsiteY58" fmla="*/ 471029 h 916130"/>
                  <a:gd name="connsiteX59" fmla="*/ 293853 w 792933"/>
                  <a:gd name="connsiteY59" fmla="*/ 462386 h 916130"/>
                  <a:gd name="connsiteX60" fmla="*/ 267925 w 792933"/>
                  <a:gd name="connsiteY60" fmla="*/ 471029 h 916130"/>
                  <a:gd name="connsiteX61" fmla="*/ 259282 w 792933"/>
                  <a:gd name="connsiteY61" fmla="*/ 479672 h 916130"/>
                  <a:gd name="connsiteX62" fmla="*/ 250639 w 792933"/>
                  <a:gd name="connsiteY62" fmla="*/ 488314 h 916130"/>
                  <a:gd name="connsiteX63" fmla="*/ 241997 w 792933"/>
                  <a:gd name="connsiteY63" fmla="*/ 505600 h 916130"/>
                  <a:gd name="connsiteX64" fmla="*/ 233354 w 792933"/>
                  <a:gd name="connsiteY64" fmla="*/ 505600 h 916130"/>
                  <a:gd name="connsiteX65" fmla="*/ 224711 w 792933"/>
                  <a:gd name="connsiteY65" fmla="*/ 505600 h 916130"/>
                  <a:gd name="connsiteX66" fmla="*/ 181498 w 792933"/>
                  <a:gd name="connsiteY66" fmla="*/ 518564 h 916130"/>
                  <a:gd name="connsiteX67" fmla="*/ 142605 w 792933"/>
                  <a:gd name="connsiteY67" fmla="*/ 535850 h 916130"/>
                  <a:gd name="connsiteX68" fmla="*/ 108034 w 792933"/>
                  <a:gd name="connsiteY68" fmla="*/ 514243 h 916130"/>
                  <a:gd name="connsiteX69" fmla="*/ 120998 w 792933"/>
                  <a:gd name="connsiteY69" fmla="*/ 453744 h 916130"/>
                  <a:gd name="connsiteX70" fmla="*/ 82106 w 792933"/>
                  <a:gd name="connsiteY70" fmla="*/ 401887 h 916130"/>
                  <a:gd name="connsiteX71" fmla="*/ 0 w 792933"/>
                  <a:gd name="connsiteY71" fmla="*/ 388923 h 916130"/>
                  <a:gd name="connsiteX72" fmla="*/ 17286 w 792933"/>
                  <a:gd name="connsiteY72" fmla="*/ 138284 h 916130"/>
                  <a:gd name="connsiteX73" fmla="*/ 51857 w 792933"/>
                  <a:gd name="connsiteY73" fmla="*/ 129641 h 916130"/>
                  <a:gd name="connsiteX74" fmla="*/ 73463 w 792933"/>
                  <a:gd name="connsiteY74" fmla="*/ 155569 h 916130"/>
                  <a:gd name="connsiteX75" fmla="*/ 112356 w 792933"/>
                  <a:gd name="connsiteY75" fmla="*/ 151248 h 916130"/>
                  <a:gd name="connsiteX76" fmla="*/ 112356 w 792933"/>
                  <a:gd name="connsiteY76" fmla="*/ 90749 h 91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792933" h="916130">
                    <a:moveTo>
                      <a:pt x="246318" y="0"/>
                    </a:moveTo>
                    <a:lnTo>
                      <a:pt x="280889" y="34571"/>
                    </a:lnTo>
                    <a:lnTo>
                      <a:pt x="337067" y="34571"/>
                    </a:lnTo>
                    <a:lnTo>
                      <a:pt x="367316" y="51856"/>
                    </a:lnTo>
                    <a:lnTo>
                      <a:pt x="423494" y="51856"/>
                    </a:lnTo>
                    <a:lnTo>
                      <a:pt x="462386" y="99391"/>
                    </a:lnTo>
                    <a:lnTo>
                      <a:pt x="496957" y="99391"/>
                    </a:lnTo>
                    <a:lnTo>
                      <a:pt x="527207" y="120998"/>
                    </a:lnTo>
                    <a:lnTo>
                      <a:pt x="548814" y="120998"/>
                    </a:lnTo>
                    <a:lnTo>
                      <a:pt x="583385" y="90749"/>
                    </a:lnTo>
                    <a:lnTo>
                      <a:pt x="691419" y="90749"/>
                    </a:lnTo>
                    <a:lnTo>
                      <a:pt x="725990" y="112355"/>
                    </a:lnTo>
                    <a:lnTo>
                      <a:pt x="782448" y="124241"/>
                    </a:lnTo>
                    <a:lnTo>
                      <a:pt x="792933" y="331881"/>
                    </a:lnTo>
                    <a:cubicBezTo>
                      <a:pt x="792933" y="411535"/>
                      <a:pt x="788897" y="490246"/>
                      <a:pt x="781019" y="567821"/>
                    </a:cubicBezTo>
                    <a:lnTo>
                      <a:pt x="771125" y="632649"/>
                    </a:lnTo>
                    <a:lnTo>
                      <a:pt x="717347" y="596349"/>
                    </a:lnTo>
                    <a:lnTo>
                      <a:pt x="531528" y="661169"/>
                    </a:lnTo>
                    <a:lnTo>
                      <a:pt x="548814" y="916130"/>
                    </a:lnTo>
                    <a:lnTo>
                      <a:pt x="492636" y="916130"/>
                    </a:lnTo>
                    <a:lnTo>
                      <a:pt x="449422" y="881559"/>
                    </a:lnTo>
                    <a:lnTo>
                      <a:pt x="414851" y="868595"/>
                    </a:lnTo>
                    <a:lnTo>
                      <a:pt x="380280" y="868595"/>
                    </a:lnTo>
                    <a:lnTo>
                      <a:pt x="358674" y="890202"/>
                    </a:lnTo>
                    <a:lnTo>
                      <a:pt x="367316" y="868595"/>
                    </a:lnTo>
                    <a:lnTo>
                      <a:pt x="367316" y="842667"/>
                    </a:lnTo>
                    <a:lnTo>
                      <a:pt x="350031" y="829703"/>
                    </a:lnTo>
                    <a:lnTo>
                      <a:pt x="332745" y="825381"/>
                    </a:lnTo>
                    <a:lnTo>
                      <a:pt x="315460" y="821060"/>
                    </a:lnTo>
                    <a:lnTo>
                      <a:pt x="302496" y="821060"/>
                    </a:lnTo>
                    <a:lnTo>
                      <a:pt x="285210" y="799453"/>
                    </a:lnTo>
                    <a:lnTo>
                      <a:pt x="276568" y="782168"/>
                    </a:lnTo>
                    <a:lnTo>
                      <a:pt x="267925" y="747597"/>
                    </a:lnTo>
                    <a:lnTo>
                      <a:pt x="233354" y="717347"/>
                    </a:lnTo>
                    <a:lnTo>
                      <a:pt x="224711" y="695740"/>
                    </a:lnTo>
                    <a:lnTo>
                      <a:pt x="224711" y="674133"/>
                    </a:lnTo>
                    <a:lnTo>
                      <a:pt x="233354" y="674133"/>
                    </a:lnTo>
                    <a:lnTo>
                      <a:pt x="250639" y="687097"/>
                    </a:lnTo>
                    <a:lnTo>
                      <a:pt x="267925" y="695740"/>
                    </a:lnTo>
                    <a:lnTo>
                      <a:pt x="276568" y="695740"/>
                    </a:lnTo>
                    <a:lnTo>
                      <a:pt x="285210" y="674133"/>
                    </a:lnTo>
                    <a:lnTo>
                      <a:pt x="276568" y="669812"/>
                    </a:lnTo>
                    <a:lnTo>
                      <a:pt x="276568" y="661169"/>
                    </a:lnTo>
                    <a:lnTo>
                      <a:pt x="276568" y="643884"/>
                    </a:lnTo>
                    <a:lnTo>
                      <a:pt x="324103" y="626598"/>
                    </a:lnTo>
                    <a:lnTo>
                      <a:pt x="375959" y="617956"/>
                    </a:lnTo>
                    <a:lnTo>
                      <a:pt x="393245" y="613634"/>
                    </a:lnTo>
                    <a:lnTo>
                      <a:pt x="393245" y="596349"/>
                    </a:lnTo>
                    <a:lnTo>
                      <a:pt x="393245" y="561778"/>
                    </a:lnTo>
                    <a:lnTo>
                      <a:pt x="393245" y="544492"/>
                    </a:lnTo>
                    <a:lnTo>
                      <a:pt x="401887" y="535850"/>
                    </a:lnTo>
                    <a:lnTo>
                      <a:pt x="401887" y="518564"/>
                    </a:lnTo>
                    <a:lnTo>
                      <a:pt x="393245" y="505600"/>
                    </a:lnTo>
                    <a:lnTo>
                      <a:pt x="393245" y="496957"/>
                    </a:lnTo>
                    <a:lnTo>
                      <a:pt x="384602" y="488314"/>
                    </a:lnTo>
                    <a:lnTo>
                      <a:pt x="358674" y="488314"/>
                    </a:lnTo>
                    <a:lnTo>
                      <a:pt x="332745" y="488314"/>
                    </a:lnTo>
                    <a:lnTo>
                      <a:pt x="324103" y="479672"/>
                    </a:lnTo>
                    <a:lnTo>
                      <a:pt x="315460" y="471029"/>
                    </a:lnTo>
                    <a:lnTo>
                      <a:pt x="293853" y="462386"/>
                    </a:lnTo>
                    <a:lnTo>
                      <a:pt x="267925" y="471029"/>
                    </a:lnTo>
                    <a:lnTo>
                      <a:pt x="259282" y="479672"/>
                    </a:lnTo>
                    <a:lnTo>
                      <a:pt x="250639" y="488314"/>
                    </a:lnTo>
                    <a:lnTo>
                      <a:pt x="241997" y="505600"/>
                    </a:lnTo>
                    <a:lnTo>
                      <a:pt x="233354" y="505600"/>
                    </a:lnTo>
                    <a:lnTo>
                      <a:pt x="224711" y="505600"/>
                    </a:lnTo>
                    <a:lnTo>
                      <a:pt x="181498" y="518564"/>
                    </a:lnTo>
                    <a:lnTo>
                      <a:pt x="142605" y="535850"/>
                    </a:lnTo>
                    <a:lnTo>
                      <a:pt x="108034" y="514243"/>
                    </a:lnTo>
                    <a:lnTo>
                      <a:pt x="120998" y="453744"/>
                    </a:lnTo>
                    <a:lnTo>
                      <a:pt x="82106" y="401887"/>
                    </a:lnTo>
                    <a:lnTo>
                      <a:pt x="0" y="388923"/>
                    </a:lnTo>
                    <a:lnTo>
                      <a:pt x="17286" y="138284"/>
                    </a:lnTo>
                    <a:lnTo>
                      <a:pt x="51857" y="129641"/>
                    </a:lnTo>
                    <a:lnTo>
                      <a:pt x="73463" y="155569"/>
                    </a:lnTo>
                    <a:lnTo>
                      <a:pt x="112356" y="151248"/>
                    </a:lnTo>
                    <a:lnTo>
                      <a:pt x="112356" y="90749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71" name="Freeform 319">
                <a:extLst>
                  <a:ext uri="{FF2B5EF4-FFF2-40B4-BE49-F238E27FC236}">
                    <a16:creationId xmlns:a16="http://schemas.microsoft.com/office/drawing/2014/main" id="{BB73E7BF-5514-4BD9-9164-0FD7CA749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1787" y="4071137"/>
                <a:ext cx="293853" cy="302496"/>
              </a:xfrm>
              <a:custGeom>
                <a:avLst/>
                <a:gdLst>
                  <a:gd name="T0" fmla="*/ 40 w 68"/>
                  <a:gd name="T1" fmla="*/ 45 h 70"/>
                  <a:gd name="T2" fmla="*/ 42 w 68"/>
                  <a:gd name="T3" fmla="*/ 49 h 70"/>
                  <a:gd name="T4" fmla="*/ 40 w 68"/>
                  <a:gd name="T5" fmla="*/ 65 h 70"/>
                  <a:gd name="T6" fmla="*/ 50 w 68"/>
                  <a:gd name="T7" fmla="*/ 70 h 70"/>
                  <a:gd name="T8" fmla="*/ 50 w 68"/>
                  <a:gd name="T9" fmla="*/ 70 h 70"/>
                  <a:gd name="T10" fmla="*/ 48 w 68"/>
                  <a:gd name="T11" fmla="*/ 55 h 70"/>
                  <a:gd name="T12" fmla="*/ 52 w 68"/>
                  <a:gd name="T13" fmla="*/ 49 h 70"/>
                  <a:gd name="T14" fmla="*/ 52 w 68"/>
                  <a:gd name="T15" fmla="*/ 49 h 70"/>
                  <a:gd name="T16" fmla="*/ 60 w 68"/>
                  <a:gd name="T17" fmla="*/ 43 h 70"/>
                  <a:gd name="T18" fmla="*/ 68 w 68"/>
                  <a:gd name="T19" fmla="*/ 36 h 70"/>
                  <a:gd name="T20" fmla="*/ 68 w 68"/>
                  <a:gd name="T21" fmla="*/ 36 h 70"/>
                  <a:gd name="T22" fmla="*/ 68 w 68"/>
                  <a:gd name="T23" fmla="*/ 30 h 70"/>
                  <a:gd name="T24" fmla="*/ 68 w 68"/>
                  <a:gd name="T25" fmla="*/ 26 h 70"/>
                  <a:gd name="T26" fmla="*/ 60 w 68"/>
                  <a:gd name="T27" fmla="*/ 18 h 70"/>
                  <a:gd name="T28" fmla="*/ 60 w 68"/>
                  <a:gd name="T29" fmla="*/ 18 h 70"/>
                  <a:gd name="T30" fmla="*/ 60 w 68"/>
                  <a:gd name="T31" fmla="*/ 12 h 70"/>
                  <a:gd name="T32" fmla="*/ 56 w 68"/>
                  <a:gd name="T33" fmla="*/ 8 h 70"/>
                  <a:gd name="T34" fmla="*/ 44 w 68"/>
                  <a:gd name="T35" fmla="*/ 0 h 70"/>
                  <a:gd name="T36" fmla="*/ 44 w 68"/>
                  <a:gd name="T37" fmla="*/ 10 h 70"/>
                  <a:gd name="T38" fmla="*/ 35 w 68"/>
                  <a:gd name="T39" fmla="*/ 14 h 70"/>
                  <a:gd name="T40" fmla="*/ 17 w 68"/>
                  <a:gd name="T41" fmla="*/ 4 h 70"/>
                  <a:gd name="T42" fmla="*/ 23 w 68"/>
                  <a:gd name="T43" fmla="*/ 16 h 70"/>
                  <a:gd name="T44" fmla="*/ 21 w 68"/>
                  <a:gd name="T45" fmla="*/ 20 h 70"/>
                  <a:gd name="T46" fmla="*/ 0 w 68"/>
                  <a:gd name="T47" fmla="*/ 20 h 70"/>
                  <a:gd name="T48" fmla="*/ 5 w 68"/>
                  <a:gd name="T49" fmla="*/ 28 h 70"/>
                  <a:gd name="T50" fmla="*/ 9 w 68"/>
                  <a:gd name="T51" fmla="*/ 38 h 70"/>
                  <a:gd name="T52" fmla="*/ 25 w 68"/>
                  <a:gd name="T53" fmla="*/ 51 h 70"/>
                  <a:gd name="T54" fmla="*/ 40 w 68"/>
                  <a:gd name="T55" fmla="*/ 4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8" h="70">
                    <a:moveTo>
                      <a:pt x="40" y="45"/>
                    </a:moveTo>
                    <a:lnTo>
                      <a:pt x="42" y="49"/>
                    </a:lnTo>
                    <a:lnTo>
                      <a:pt x="40" y="65"/>
                    </a:lnTo>
                    <a:lnTo>
                      <a:pt x="50" y="70"/>
                    </a:lnTo>
                    <a:lnTo>
                      <a:pt x="50" y="70"/>
                    </a:lnTo>
                    <a:lnTo>
                      <a:pt x="48" y="55"/>
                    </a:lnTo>
                    <a:lnTo>
                      <a:pt x="52" y="49"/>
                    </a:lnTo>
                    <a:lnTo>
                      <a:pt x="52" y="49"/>
                    </a:lnTo>
                    <a:lnTo>
                      <a:pt x="60" y="43"/>
                    </a:lnTo>
                    <a:lnTo>
                      <a:pt x="68" y="36"/>
                    </a:lnTo>
                    <a:lnTo>
                      <a:pt x="68" y="36"/>
                    </a:lnTo>
                    <a:lnTo>
                      <a:pt x="68" y="30"/>
                    </a:lnTo>
                    <a:lnTo>
                      <a:pt x="68" y="26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56" y="8"/>
                    </a:lnTo>
                    <a:lnTo>
                      <a:pt x="44" y="0"/>
                    </a:lnTo>
                    <a:lnTo>
                      <a:pt x="44" y="10"/>
                    </a:lnTo>
                    <a:lnTo>
                      <a:pt x="35" y="14"/>
                    </a:lnTo>
                    <a:lnTo>
                      <a:pt x="17" y="4"/>
                    </a:lnTo>
                    <a:lnTo>
                      <a:pt x="23" y="16"/>
                    </a:lnTo>
                    <a:lnTo>
                      <a:pt x="21" y="20"/>
                    </a:lnTo>
                    <a:lnTo>
                      <a:pt x="0" y="20"/>
                    </a:lnTo>
                    <a:lnTo>
                      <a:pt x="5" y="28"/>
                    </a:lnTo>
                    <a:lnTo>
                      <a:pt x="9" y="38"/>
                    </a:lnTo>
                    <a:lnTo>
                      <a:pt x="25" y="51"/>
                    </a:lnTo>
                    <a:lnTo>
                      <a:pt x="40" y="45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320">
                <a:extLst>
                  <a:ext uri="{FF2B5EF4-FFF2-40B4-BE49-F238E27FC236}">
                    <a16:creationId xmlns:a16="http://schemas.microsoft.com/office/drawing/2014/main" id="{FEEB893C-85CD-4787-A046-0CF308393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8575" y="4256955"/>
                <a:ext cx="108034" cy="56178"/>
              </a:xfrm>
              <a:custGeom>
                <a:avLst/>
                <a:gdLst>
                  <a:gd name="T0" fmla="*/ 0 w 25"/>
                  <a:gd name="T1" fmla="*/ 0 h 13"/>
                  <a:gd name="T2" fmla="*/ 7 w 25"/>
                  <a:gd name="T3" fmla="*/ 0 h 13"/>
                  <a:gd name="T4" fmla="*/ 25 w 25"/>
                  <a:gd name="T5" fmla="*/ 10 h 13"/>
                  <a:gd name="T6" fmla="*/ 16 w 25"/>
                  <a:gd name="T7" fmla="*/ 13 h 13"/>
                  <a:gd name="T8" fmla="*/ 0 w 25"/>
                  <a:gd name="T9" fmla="*/ 0 h 13"/>
                  <a:gd name="T10" fmla="*/ 0 w 25"/>
                  <a:gd name="T11" fmla="*/ 0 h 13"/>
                  <a:gd name="T12" fmla="*/ 0 w 25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13">
                    <a:moveTo>
                      <a:pt x="0" y="0"/>
                    </a:moveTo>
                    <a:lnTo>
                      <a:pt x="7" y="0"/>
                    </a:lnTo>
                    <a:lnTo>
                      <a:pt x="25" y="10"/>
                    </a:lnTo>
                    <a:lnTo>
                      <a:pt x="16" y="1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321">
                <a:extLst>
                  <a:ext uri="{FF2B5EF4-FFF2-40B4-BE49-F238E27FC236}">
                    <a16:creationId xmlns:a16="http://schemas.microsoft.com/office/drawing/2014/main" id="{7463E332-D7C3-40C1-B3AD-306637D22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6546" y="4814412"/>
                <a:ext cx="43214" cy="90749"/>
              </a:xfrm>
              <a:custGeom>
                <a:avLst/>
                <a:gdLst>
                  <a:gd name="T0" fmla="*/ 4 w 10"/>
                  <a:gd name="T1" fmla="*/ 21 h 21"/>
                  <a:gd name="T2" fmla="*/ 0 w 10"/>
                  <a:gd name="T3" fmla="*/ 16 h 21"/>
                  <a:gd name="T4" fmla="*/ 4 w 10"/>
                  <a:gd name="T5" fmla="*/ 14 h 21"/>
                  <a:gd name="T6" fmla="*/ 0 w 10"/>
                  <a:gd name="T7" fmla="*/ 8 h 21"/>
                  <a:gd name="T8" fmla="*/ 2 w 10"/>
                  <a:gd name="T9" fmla="*/ 0 h 21"/>
                  <a:gd name="T10" fmla="*/ 10 w 10"/>
                  <a:gd name="T11" fmla="*/ 2 h 21"/>
                  <a:gd name="T12" fmla="*/ 4 w 10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4" y="21"/>
                    </a:moveTo>
                    <a:lnTo>
                      <a:pt x="0" y="16"/>
                    </a:lnTo>
                    <a:lnTo>
                      <a:pt x="4" y="14"/>
                    </a:lnTo>
                    <a:lnTo>
                      <a:pt x="0" y="8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4" y="2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322">
                <a:extLst>
                  <a:ext uri="{FF2B5EF4-FFF2-40B4-BE49-F238E27FC236}">
                    <a16:creationId xmlns:a16="http://schemas.microsoft.com/office/drawing/2014/main" id="{034892A7-8B2B-4D13-87E8-955166328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9261" y="4753912"/>
                <a:ext cx="285211" cy="293853"/>
              </a:xfrm>
              <a:custGeom>
                <a:avLst/>
                <a:gdLst>
                  <a:gd name="T0" fmla="*/ 8 w 66"/>
                  <a:gd name="T1" fmla="*/ 35 h 68"/>
                  <a:gd name="T2" fmla="*/ 13 w 66"/>
                  <a:gd name="T3" fmla="*/ 16 h 68"/>
                  <a:gd name="T4" fmla="*/ 14 w 66"/>
                  <a:gd name="T5" fmla="*/ 14 h 68"/>
                  <a:gd name="T6" fmla="*/ 25 w 66"/>
                  <a:gd name="T7" fmla="*/ 16 h 68"/>
                  <a:gd name="T8" fmla="*/ 42 w 66"/>
                  <a:gd name="T9" fmla="*/ 4 h 68"/>
                  <a:gd name="T10" fmla="*/ 56 w 66"/>
                  <a:gd name="T11" fmla="*/ 0 h 68"/>
                  <a:gd name="T12" fmla="*/ 66 w 66"/>
                  <a:gd name="T13" fmla="*/ 16 h 68"/>
                  <a:gd name="T14" fmla="*/ 58 w 66"/>
                  <a:gd name="T15" fmla="*/ 22 h 68"/>
                  <a:gd name="T16" fmla="*/ 33 w 66"/>
                  <a:gd name="T17" fmla="*/ 22 h 68"/>
                  <a:gd name="T18" fmla="*/ 42 w 66"/>
                  <a:gd name="T19" fmla="*/ 51 h 68"/>
                  <a:gd name="T20" fmla="*/ 40 w 66"/>
                  <a:gd name="T21" fmla="*/ 55 h 68"/>
                  <a:gd name="T22" fmla="*/ 27 w 66"/>
                  <a:gd name="T23" fmla="*/ 55 h 68"/>
                  <a:gd name="T24" fmla="*/ 17 w 66"/>
                  <a:gd name="T25" fmla="*/ 66 h 68"/>
                  <a:gd name="T26" fmla="*/ 0 w 66"/>
                  <a:gd name="T27" fmla="*/ 68 h 68"/>
                  <a:gd name="T28" fmla="*/ 0 w 66"/>
                  <a:gd name="T29" fmla="*/ 62 h 68"/>
                  <a:gd name="T30" fmla="*/ 6 w 66"/>
                  <a:gd name="T31" fmla="*/ 47 h 68"/>
                  <a:gd name="T32" fmla="*/ 8 w 66"/>
                  <a:gd name="T33" fmla="*/ 35 h 68"/>
                  <a:gd name="T34" fmla="*/ 8 w 66"/>
                  <a:gd name="T35" fmla="*/ 35 h 68"/>
                  <a:gd name="T36" fmla="*/ 8 w 66"/>
                  <a:gd name="T37" fmla="*/ 3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68">
                    <a:moveTo>
                      <a:pt x="8" y="35"/>
                    </a:moveTo>
                    <a:lnTo>
                      <a:pt x="13" y="16"/>
                    </a:lnTo>
                    <a:lnTo>
                      <a:pt x="14" y="14"/>
                    </a:lnTo>
                    <a:lnTo>
                      <a:pt x="25" y="16"/>
                    </a:lnTo>
                    <a:lnTo>
                      <a:pt x="42" y="4"/>
                    </a:lnTo>
                    <a:lnTo>
                      <a:pt x="56" y="0"/>
                    </a:lnTo>
                    <a:lnTo>
                      <a:pt x="66" y="16"/>
                    </a:lnTo>
                    <a:lnTo>
                      <a:pt x="58" y="22"/>
                    </a:lnTo>
                    <a:lnTo>
                      <a:pt x="33" y="22"/>
                    </a:lnTo>
                    <a:lnTo>
                      <a:pt x="42" y="51"/>
                    </a:lnTo>
                    <a:lnTo>
                      <a:pt x="40" y="55"/>
                    </a:lnTo>
                    <a:lnTo>
                      <a:pt x="27" y="55"/>
                    </a:lnTo>
                    <a:lnTo>
                      <a:pt x="17" y="66"/>
                    </a:lnTo>
                    <a:lnTo>
                      <a:pt x="0" y="68"/>
                    </a:lnTo>
                    <a:lnTo>
                      <a:pt x="0" y="62"/>
                    </a:lnTo>
                    <a:lnTo>
                      <a:pt x="6" y="47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orme libre : forme 1074">
                <a:extLst>
                  <a:ext uri="{FF2B5EF4-FFF2-40B4-BE49-F238E27FC236}">
                    <a16:creationId xmlns:a16="http://schemas.microsoft.com/office/drawing/2014/main" id="{2B89F190-F75F-4510-B744-150E36A9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9262" y="4823054"/>
                <a:ext cx="863721" cy="734777"/>
              </a:xfrm>
              <a:custGeom>
                <a:avLst/>
                <a:gdLst>
                  <a:gd name="connsiteX0" fmla="*/ 285210 w 863721"/>
                  <a:gd name="connsiteY0" fmla="*/ 0 h 734777"/>
                  <a:gd name="connsiteX1" fmla="*/ 367316 w 863721"/>
                  <a:gd name="connsiteY1" fmla="*/ 25928 h 734777"/>
                  <a:gd name="connsiteX2" fmla="*/ 471029 w 863721"/>
                  <a:gd name="connsiteY2" fmla="*/ 77785 h 734777"/>
                  <a:gd name="connsiteX3" fmla="*/ 535850 w 863721"/>
                  <a:gd name="connsiteY3" fmla="*/ 125320 h 734777"/>
                  <a:gd name="connsiteX4" fmla="*/ 535850 w 863721"/>
                  <a:gd name="connsiteY4" fmla="*/ 190140 h 734777"/>
                  <a:gd name="connsiteX5" fmla="*/ 643884 w 863721"/>
                  <a:gd name="connsiteY5" fmla="*/ 241997 h 734777"/>
                  <a:gd name="connsiteX6" fmla="*/ 760561 w 863721"/>
                  <a:gd name="connsiteY6" fmla="*/ 224711 h 734777"/>
                  <a:gd name="connsiteX7" fmla="*/ 782167 w 863721"/>
                  <a:gd name="connsiteY7" fmla="*/ 250639 h 734777"/>
                  <a:gd name="connsiteX8" fmla="*/ 821060 w 863721"/>
                  <a:gd name="connsiteY8" fmla="*/ 250639 h 734777"/>
                  <a:gd name="connsiteX9" fmla="*/ 851309 w 863721"/>
                  <a:gd name="connsiteY9" fmla="*/ 276568 h 734777"/>
                  <a:gd name="connsiteX10" fmla="*/ 859952 w 863721"/>
                  <a:gd name="connsiteY10" fmla="*/ 302496 h 734777"/>
                  <a:gd name="connsiteX11" fmla="*/ 863721 w 863721"/>
                  <a:gd name="connsiteY11" fmla="*/ 304649 h 734777"/>
                  <a:gd name="connsiteX12" fmla="*/ 705094 w 863721"/>
                  <a:gd name="connsiteY12" fmla="*/ 448820 h 734777"/>
                  <a:gd name="connsiteX13" fmla="*/ 337183 w 863721"/>
                  <a:gd name="connsiteY13" fmla="*/ 697250 h 734777"/>
                  <a:gd name="connsiteX14" fmla="*/ 259282 w 863721"/>
                  <a:gd name="connsiteY14" fmla="*/ 734777 h 734777"/>
                  <a:gd name="connsiteX15" fmla="*/ 259282 w 863721"/>
                  <a:gd name="connsiteY15" fmla="*/ 669812 h 734777"/>
                  <a:gd name="connsiteX16" fmla="*/ 233354 w 863721"/>
                  <a:gd name="connsiteY16" fmla="*/ 630920 h 734777"/>
                  <a:gd name="connsiteX17" fmla="*/ 198783 w 863721"/>
                  <a:gd name="connsiteY17" fmla="*/ 604991 h 734777"/>
                  <a:gd name="connsiteX18" fmla="*/ 168533 w 863721"/>
                  <a:gd name="connsiteY18" fmla="*/ 579063 h 734777"/>
                  <a:gd name="connsiteX19" fmla="*/ 133962 w 863721"/>
                  <a:gd name="connsiteY19" fmla="*/ 540171 h 734777"/>
                  <a:gd name="connsiteX20" fmla="*/ 133962 w 863721"/>
                  <a:gd name="connsiteY20" fmla="*/ 479672 h 734777"/>
                  <a:gd name="connsiteX21" fmla="*/ 90749 w 863721"/>
                  <a:gd name="connsiteY21" fmla="*/ 445101 h 734777"/>
                  <a:gd name="connsiteX22" fmla="*/ 73463 w 863721"/>
                  <a:gd name="connsiteY22" fmla="*/ 419173 h 734777"/>
                  <a:gd name="connsiteX23" fmla="*/ 43214 w 863721"/>
                  <a:gd name="connsiteY23" fmla="*/ 345709 h 734777"/>
                  <a:gd name="connsiteX24" fmla="*/ 34571 w 863721"/>
                  <a:gd name="connsiteY24" fmla="*/ 328424 h 734777"/>
                  <a:gd name="connsiteX25" fmla="*/ 0 w 863721"/>
                  <a:gd name="connsiteY25" fmla="*/ 319781 h 734777"/>
                  <a:gd name="connsiteX26" fmla="*/ 0 w 863721"/>
                  <a:gd name="connsiteY26" fmla="*/ 233354 h 734777"/>
                  <a:gd name="connsiteX27" fmla="*/ 0 w 863721"/>
                  <a:gd name="connsiteY27" fmla="*/ 229033 h 734777"/>
                  <a:gd name="connsiteX28" fmla="*/ 73463 w 863721"/>
                  <a:gd name="connsiteY28" fmla="*/ 220390 h 734777"/>
                  <a:gd name="connsiteX29" fmla="*/ 116677 w 863721"/>
                  <a:gd name="connsiteY29" fmla="*/ 168533 h 734777"/>
                  <a:gd name="connsiteX30" fmla="*/ 172855 w 863721"/>
                  <a:gd name="connsiteY30" fmla="*/ 168533 h 734777"/>
                  <a:gd name="connsiteX31" fmla="*/ 181498 w 863721"/>
                  <a:gd name="connsiteY31" fmla="*/ 151248 h 734777"/>
                  <a:gd name="connsiteX32" fmla="*/ 142605 w 863721"/>
                  <a:gd name="connsiteY32" fmla="*/ 25928 h 734777"/>
                  <a:gd name="connsiteX33" fmla="*/ 250639 w 863721"/>
                  <a:gd name="connsiteY33" fmla="*/ 25928 h 73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63721" h="734777">
                    <a:moveTo>
                      <a:pt x="285210" y="0"/>
                    </a:moveTo>
                    <a:lnTo>
                      <a:pt x="367316" y="25928"/>
                    </a:lnTo>
                    <a:lnTo>
                      <a:pt x="471029" y="77785"/>
                    </a:lnTo>
                    <a:lnTo>
                      <a:pt x="535850" y="125320"/>
                    </a:lnTo>
                    <a:lnTo>
                      <a:pt x="535850" y="190140"/>
                    </a:lnTo>
                    <a:lnTo>
                      <a:pt x="643884" y="241997"/>
                    </a:lnTo>
                    <a:lnTo>
                      <a:pt x="760561" y="224711"/>
                    </a:lnTo>
                    <a:lnTo>
                      <a:pt x="782167" y="250639"/>
                    </a:lnTo>
                    <a:lnTo>
                      <a:pt x="821060" y="250639"/>
                    </a:lnTo>
                    <a:lnTo>
                      <a:pt x="851309" y="276568"/>
                    </a:lnTo>
                    <a:lnTo>
                      <a:pt x="859952" y="302496"/>
                    </a:lnTo>
                    <a:lnTo>
                      <a:pt x="863721" y="304649"/>
                    </a:lnTo>
                    <a:lnTo>
                      <a:pt x="705094" y="448820"/>
                    </a:lnTo>
                    <a:cubicBezTo>
                      <a:pt x="591125" y="542875"/>
                      <a:pt x="467973" y="626201"/>
                      <a:pt x="337183" y="697250"/>
                    </a:cubicBezTo>
                    <a:lnTo>
                      <a:pt x="259282" y="734777"/>
                    </a:lnTo>
                    <a:lnTo>
                      <a:pt x="259282" y="669812"/>
                    </a:lnTo>
                    <a:lnTo>
                      <a:pt x="233354" y="630920"/>
                    </a:lnTo>
                    <a:lnTo>
                      <a:pt x="198783" y="604991"/>
                    </a:lnTo>
                    <a:lnTo>
                      <a:pt x="168533" y="579063"/>
                    </a:lnTo>
                    <a:lnTo>
                      <a:pt x="133962" y="540171"/>
                    </a:lnTo>
                    <a:lnTo>
                      <a:pt x="133962" y="479672"/>
                    </a:lnTo>
                    <a:lnTo>
                      <a:pt x="90749" y="445101"/>
                    </a:lnTo>
                    <a:lnTo>
                      <a:pt x="73463" y="419173"/>
                    </a:lnTo>
                    <a:lnTo>
                      <a:pt x="43214" y="345709"/>
                    </a:lnTo>
                    <a:lnTo>
                      <a:pt x="34571" y="328424"/>
                    </a:lnTo>
                    <a:lnTo>
                      <a:pt x="0" y="319781"/>
                    </a:lnTo>
                    <a:lnTo>
                      <a:pt x="0" y="233354"/>
                    </a:lnTo>
                    <a:lnTo>
                      <a:pt x="0" y="229033"/>
                    </a:lnTo>
                    <a:lnTo>
                      <a:pt x="73463" y="220390"/>
                    </a:lnTo>
                    <a:lnTo>
                      <a:pt x="116677" y="168533"/>
                    </a:lnTo>
                    <a:lnTo>
                      <a:pt x="172855" y="168533"/>
                    </a:lnTo>
                    <a:lnTo>
                      <a:pt x="181498" y="151248"/>
                    </a:lnTo>
                    <a:lnTo>
                      <a:pt x="142605" y="25928"/>
                    </a:lnTo>
                    <a:lnTo>
                      <a:pt x="250639" y="2592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76" name="Freeform 411">
                <a:extLst>
                  <a:ext uri="{FF2B5EF4-FFF2-40B4-BE49-F238E27FC236}">
                    <a16:creationId xmlns:a16="http://schemas.microsoft.com/office/drawing/2014/main" id="{F673F60F-0804-4F17-9A08-20B004729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289" y="4317454"/>
                <a:ext cx="30251" cy="25928"/>
              </a:xfrm>
              <a:custGeom>
                <a:avLst/>
                <a:gdLst>
                  <a:gd name="T0" fmla="*/ 0 w 7"/>
                  <a:gd name="T1" fmla="*/ 6 h 6"/>
                  <a:gd name="T2" fmla="*/ 0 w 7"/>
                  <a:gd name="T3" fmla="*/ 4 h 6"/>
                  <a:gd name="T4" fmla="*/ 3 w 7"/>
                  <a:gd name="T5" fmla="*/ 0 h 6"/>
                  <a:gd name="T6" fmla="*/ 7 w 7"/>
                  <a:gd name="T7" fmla="*/ 0 h 6"/>
                  <a:gd name="T8" fmla="*/ 5 w 7"/>
                  <a:gd name="T9" fmla="*/ 6 h 6"/>
                  <a:gd name="T10" fmla="*/ 0 w 7"/>
                  <a:gd name="T11" fmla="*/ 6 h 6"/>
                  <a:gd name="T12" fmla="*/ 0 w 7"/>
                  <a:gd name="T13" fmla="*/ 6 h 6"/>
                  <a:gd name="T14" fmla="*/ 0 w 7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412">
                <a:extLst>
                  <a:ext uri="{FF2B5EF4-FFF2-40B4-BE49-F238E27FC236}">
                    <a16:creationId xmlns:a16="http://schemas.microsoft.com/office/drawing/2014/main" id="{7D3A4B25-03C7-4F74-B267-21D6FABCA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1431" y="4274241"/>
                <a:ext cx="56179" cy="43214"/>
              </a:xfrm>
              <a:custGeom>
                <a:avLst/>
                <a:gdLst>
                  <a:gd name="T0" fmla="*/ 0 w 13"/>
                  <a:gd name="T1" fmla="*/ 8 h 10"/>
                  <a:gd name="T2" fmla="*/ 0 w 13"/>
                  <a:gd name="T3" fmla="*/ 0 h 10"/>
                  <a:gd name="T4" fmla="*/ 8 w 13"/>
                  <a:gd name="T5" fmla="*/ 0 h 10"/>
                  <a:gd name="T6" fmla="*/ 13 w 13"/>
                  <a:gd name="T7" fmla="*/ 4 h 10"/>
                  <a:gd name="T8" fmla="*/ 10 w 13"/>
                  <a:gd name="T9" fmla="*/ 8 h 10"/>
                  <a:gd name="T10" fmla="*/ 2 w 13"/>
                  <a:gd name="T11" fmla="*/ 10 h 10"/>
                  <a:gd name="T12" fmla="*/ 0 w 13"/>
                  <a:gd name="T13" fmla="*/ 8 h 10"/>
                  <a:gd name="T14" fmla="*/ 0 w 13"/>
                  <a:gd name="T15" fmla="*/ 8 h 10"/>
                  <a:gd name="T16" fmla="*/ 0 w 13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413">
                <a:extLst>
                  <a:ext uri="{FF2B5EF4-FFF2-40B4-BE49-F238E27FC236}">
                    <a16:creationId xmlns:a16="http://schemas.microsoft.com/office/drawing/2014/main" id="{05D6ADC7-1FCE-4A8C-BF5F-36F649977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9216" y="4235350"/>
                <a:ext cx="34572" cy="30248"/>
              </a:xfrm>
              <a:custGeom>
                <a:avLst/>
                <a:gdLst>
                  <a:gd name="T0" fmla="*/ 0 w 8"/>
                  <a:gd name="T1" fmla="*/ 5 h 7"/>
                  <a:gd name="T2" fmla="*/ 0 w 8"/>
                  <a:gd name="T3" fmla="*/ 3 h 7"/>
                  <a:gd name="T4" fmla="*/ 4 w 8"/>
                  <a:gd name="T5" fmla="*/ 0 h 7"/>
                  <a:gd name="T6" fmla="*/ 8 w 8"/>
                  <a:gd name="T7" fmla="*/ 2 h 7"/>
                  <a:gd name="T8" fmla="*/ 5 w 8"/>
                  <a:gd name="T9" fmla="*/ 7 h 7"/>
                  <a:gd name="T10" fmla="*/ 0 w 8"/>
                  <a:gd name="T11" fmla="*/ 5 h 7"/>
                  <a:gd name="T12" fmla="*/ 0 w 8"/>
                  <a:gd name="T13" fmla="*/ 5 h 7"/>
                  <a:gd name="T14" fmla="*/ 0 w 8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5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414">
                <a:extLst>
                  <a:ext uri="{FF2B5EF4-FFF2-40B4-BE49-F238E27FC236}">
                    <a16:creationId xmlns:a16="http://schemas.microsoft.com/office/drawing/2014/main" id="{494D4D61-6D2D-4A7A-BC8C-DB72E4101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9762" y="3932854"/>
                <a:ext cx="760561" cy="630919"/>
              </a:xfrm>
              <a:custGeom>
                <a:avLst/>
                <a:gdLst>
                  <a:gd name="T0" fmla="*/ 176 w 176"/>
                  <a:gd name="T1" fmla="*/ 31 h 146"/>
                  <a:gd name="T2" fmla="*/ 172 w 176"/>
                  <a:gd name="T3" fmla="*/ 43 h 146"/>
                  <a:gd name="T4" fmla="*/ 158 w 176"/>
                  <a:gd name="T5" fmla="*/ 48 h 146"/>
                  <a:gd name="T6" fmla="*/ 151 w 176"/>
                  <a:gd name="T7" fmla="*/ 50 h 146"/>
                  <a:gd name="T8" fmla="*/ 141 w 176"/>
                  <a:gd name="T9" fmla="*/ 58 h 146"/>
                  <a:gd name="T10" fmla="*/ 141 w 176"/>
                  <a:gd name="T11" fmla="*/ 62 h 146"/>
                  <a:gd name="T12" fmla="*/ 133 w 176"/>
                  <a:gd name="T13" fmla="*/ 69 h 146"/>
                  <a:gd name="T14" fmla="*/ 133 w 176"/>
                  <a:gd name="T15" fmla="*/ 83 h 146"/>
                  <a:gd name="T16" fmla="*/ 135 w 176"/>
                  <a:gd name="T17" fmla="*/ 98 h 146"/>
                  <a:gd name="T18" fmla="*/ 127 w 176"/>
                  <a:gd name="T19" fmla="*/ 106 h 146"/>
                  <a:gd name="T20" fmla="*/ 126 w 176"/>
                  <a:gd name="T21" fmla="*/ 116 h 146"/>
                  <a:gd name="T22" fmla="*/ 116 w 176"/>
                  <a:gd name="T23" fmla="*/ 120 h 146"/>
                  <a:gd name="T24" fmla="*/ 110 w 176"/>
                  <a:gd name="T25" fmla="*/ 125 h 146"/>
                  <a:gd name="T26" fmla="*/ 104 w 176"/>
                  <a:gd name="T27" fmla="*/ 127 h 146"/>
                  <a:gd name="T28" fmla="*/ 102 w 176"/>
                  <a:gd name="T29" fmla="*/ 133 h 146"/>
                  <a:gd name="T30" fmla="*/ 95 w 176"/>
                  <a:gd name="T31" fmla="*/ 139 h 146"/>
                  <a:gd name="T32" fmla="*/ 85 w 176"/>
                  <a:gd name="T33" fmla="*/ 137 h 146"/>
                  <a:gd name="T34" fmla="*/ 77 w 176"/>
                  <a:gd name="T35" fmla="*/ 135 h 146"/>
                  <a:gd name="T36" fmla="*/ 64 w 176"/>
                  <a:gd name="T37" fmla="*/ 139 h 146"/>
                  <a:gd name="T38" fmla="*/ 56 w 176"/>
                  <a:gd name="T39" fmla="*/ 146 h 146"/>
                  <a:gd name="T40" fmla="*/ 48 w 176"/>
                  <a:gd name="T41" fmla="*/ 145 h 146"/>
                  <a:gd name="T42" fmla="*/ 46 w 176"/>
                  <a:gd name="T43" fmla="*/ 143 h 146"/>
                  <a:gd name="T44" fmla="*/ 41 w 176"/>
                  <a:gd name="T45" fmla="*/ 139 h 146"/>
                  <a:gd name="T46" fmla="*/ 35 w 176"/>
                  <a:gd name="T47" fmla="*/ 127 h 146"/>
                  <a:gd name="T48" fmla="*/ 29 w 176"/>
                  <a:gd name="T49" fmla="*/ 125 h 146"/>
                  <a:gd name="T50" fmla="*/ 25 w 176"/>
                  <a:gd name="T51" fmla="*/ 128 h 146"/>
                  <a:gd name="T52" fmla="*/ 27 w 176"/>
                  <a:gd name="T53" fmla="*/ 118 h 146"/>
                  <a:gd name="T54" fmla="*/ 31 w 176"/>
                  <a:gd name="T55" fmla="*/ 112 h 146"/>
                  <a:gd name="T56" fmla="*/ 35 w 176"/>
                  <a:gd name="T57" fmla="*/ 95 h 146"/>
                  <a:gd name="T58" fmla="*/ 31 w 176"/>
                  <a:gd name="T59" fmla="*/ 82 h 146"/>
                  <a:gd name="T60" fmla="*/ 35 w 176"/>
                  <a:gd name="T61" fmla="*/ 76 h 146"/>
                  <a:gd name="T62" fmla="*/ 35 w 176"/>
                  <a:gd name="T63" fmla="*/ 60 h 146"/>
                  <a:gd name="T64" fmla="*/ 39 w 176"/>
                  <a:gd name="T65" fmla="*/ 55 h 146"/>
                  <a:gd name="T66" fmla="*/ 41 w 176"/>
                  <a:gd name="T67" fmla="*/ 43 h 146"/>
                  <a:gd name="T68" fmla="*/ 35 w 176"/>
                  <a:gd name="T69" fmla="*/ 35 h 146"/>
                  <a:gd name="T70" fmla="*/ 29 w 176"/>
                  <a:gd name="T71" fmla="*/ 37 h 146"/>
                  <a:gd name="T72" fmla="*/ 15 w 176"/>
                  <a:gd name="T73" fmla="*/ 39 h 146"/>
                  <a:gd name="T74" fmla="*/ 8 w 176"/>
                  <a:gd name="T75" fmla="*/ 37 h 146"/>
                  <a:gd name="T76" fmla="*/ 8 w 176"/>
                  <a:gd name="T77" fmla="*/ 29 h 146"/>
                  <a:gd name="T78" fmla="*/ 0 w 176"/>
                  <a:gd name="T79" fmla="*/ 17 h 146"/>
                  <a:gd name="T80" fmla="*/ 4 w 176"/>
                  <a:gd name="T81" fmla="*/ 10 h 146"/>
                  <a:gd name="T82" fmla="*/ 14 w 176"/>
                  <a:gd name="T83" fmla="*/ 6 h 146"/>
                  <a:gd name="T84" fmla="*/ 15 w 176"/>
                  <a:gd name="T85" fmla="*/ 0 h 146"/>
                  <a:gd name="T86" fmla="*/ 23 w 176"/>
                  <a:gd name="T87" fmla="*/ 0 h 146"/>
                  <a:gd name="T88" fmla="*/ 25 w 176"/>
                  <a:gd name="T89" fmla="*/ 4 h 146"/>
                  <a:gd name="T90" fmla="*/ 44 w 176"/>
                  <a:gd name="T91" fmla="*/ 4 h 146"/>
                  <a:gd name="T92" fmla="*/ 48 w 176"/>
                  <a:gd name="T93" fmla="*/ 2 h 146"/>
                  <a:gd name="T94" fmla="*/ 56 w 176"/>
                  <a:gd name="T95" fmla="*/ 2 h 146"/>
                  <a:gd name="T96" fmla="*/ 69 w 176"/>
                  <a:gd name="T97" fmla="*/ 6 h 146"/>
                  <a:gd name="T98" fmla="*/ 79 w 176"/>
                  <a:gd name="T99" fmla="*/ 4 h 146"/>
                  <a:gd name="T100" fmla="*/ 95 w 176"/>
                  <a:gd name="T101" fmla="*/ 8 h 146"/>
                  <a:gd name="T102" fmla="*/ 110 w 176"/>
                  <a:gd name="T103" fmla="*/ 8 h 146"/>
                  <a:gd name="T104" fmla="*/ 122 w 176"/>
                  <a:gd name="T105" fmla="*/ 15 h 146"/>
                  <a:gd name="T106" fmla="*/ 126 w 176"/>
                  <a:gd name="T107" fmla="*/ 15 h 146"/>
                  <a:gd name="T108" fmla="*/ 131 w 176"/>
                  <a:gd name="T109" fmla="*/ 19 h 146"/>
                  <a:gd name="T110" fmla="*/ 149 w 176"/>
                  <a:gd name="T111" fmla="*/ 19 h 146"/>
                  <a:gd name="T112" fmla="*/ 152 w 176"/>
                  <a:gd name="T113" fmla="*/ 21 h 146"/>
                  <a:gd name="T114" fmla="*/ 158 w 176"/>
                  <a:gd name="T115" fmla="*/ 23 h 146"/>
                  <a:gd name="T116" fmla="*/ 173 w 176"/>
                  <a:gd name="T117" fmla="*/ 23 h 146"/>
                  <a:gd name="T118" fmla="*/ 176 w 176"/>
                  <a:gd name="T119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146">
                    <a:moveTo>
                      <a:pt x="176" y="31"/>
                    </a:moveTo>
                    <a:lnTo>
                      <a:pt x="172" y="43"/>
                    </a:lnTo>
                    <a:lnTo>
                      <a:pt x="158" y="48"/>
                    </a:lnTo>
                    <a:lnTo>
                      <a:pt x="151" y="50"/>
                    </a:lnTo>
                    <a:lnTo>
                      <a:pt x="141" y="58"/>
                    </a:lnTo>
                    <a:lnTo>
                      <a:pt x="141" y="62"/>
                    </a:lnTo>
                    <a:lnTo>
                      <a:pt x="133" y="69"/>
                    </a:lnTo>
                    <a:lnTo>
                      <a:pt x="133" y="83"/>
                    </a:lnTo>
                    <a:lnTo>
                      <a:pt x="135" y="98"/>
                    </a:lnTo>
                    <a:lnTo>
                      <a:pt x="127" y="106"/>
                    </a:lnTo>
                    <a:lnTo>
                      <a:pt x="126" y="116"/>
                    </a:lnTo>
                    <a:lnTo>
                      <a:pt x="116" y="120"/>
                    </a:lnTo>
                    <a:lnTo>
                      <a:pt x="110" y="125"/>
                    </a:lnTo>
                    <a:lnTo>
                      <a:pt x="104" y="127"/>
                    </a:lnTo>
                    <a:lnTo>
                      <a:pt x="102" y="133"/>
                    </a:lnTo>
                    <a:lnTo>
                      <a:pt x="95" y="139"/>
                    </a:lnTo>
                    <a:lnTo>
                      <a:pt x="85" y="137"/>
                    </a:lnTo>
                    <a:lnTo>
                      <a:pt x="77" y="135"/>
                    </a:lnTo>
                    <a:lnTo>
                      <a:pt x="64" y="139"/>
                    </a:lnTo>
                    <a:lnTo>
                      <a:pt x="56" y="146"/>
                    </a:lnTo>
                    <a:lnTo>
                      <a:pt x="48" y="145"/>
                    </a:lnTo>
                    <a:lnTo>
                      <a:pt x="46" y="143"/>
                    </a:lnTo>
                    <a:lnTo>
                      <a:pt x="41" y="139"/>
                    </a:lnTo>
                    <a:lnTo>
                      <a:pt x="35" y="127"/>
                    </a:lnTo>
                    <a:lnTo>
                      <a:pt x="29" y="125"/>
                    </a:lnTo>
                    <a:lnTo>
                      <a:pt x="25" y="128"/>
                    </a:lnTo>
                    <a:lnTo>
                      <a:pt x="27" y="118"/>
                    </a:lnTo>
                    <a:lnTo>
                      <a:pt x="31" y="112"/>
                    </a:lnTo>
                    <a:lnTo>
                      <a:pt x="35" y="95"/>
                    </a:lnTo>
                    <a:lnTo>
                      <a:pt x="31" y="82"/>
                    </a:lnTo>
                    <a:lnTo>
                      <a:pt x="35" y="76"/>
                    </a:lnTo>
                    <a:lnTo>
                      <a:pt x="35" y="60"/>
                    </a:lnTo>
                    <a:lnTo>
                      <a:pt x="39" y="55"/>
                    </a:lnTo>
                    <a:lnTo>
                      <a:pt x="41" y="43"/>
                    </a:lnTo>
                    <a:lnTo>
                      <a:pt x="35" y="35"/>
                    </a:lnTo>
                    <a:lnTo>
                      <a:pt x="29" y="37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8" y="29"/>
                    </a:lnTo>
                    <a:lnTo>
                      <a:pt x="0" y="17"/>
                    </a:lnTo>
                    <a:lnTo>
                      <a:pt x="4" y="10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6" y="2"/>
                    </a:lnTo>
                    <a:lnTo>
                      <a:pt x="69" y="6"/>
                    </a:lnTo>
                    <a:lnTo>
                      <a:pt x="79" y="4"/>
                    </a:lnTo>
                    <a:lnTo>
                      <a:pt x="95" y="8"/>
                    </a:lnTo>
                    <a:lnTo>
                      <a:pt x="110" y="8"/>
                    </a:lnTo>
                    <a:lnTo>
                      <a:pt x="122" y="15"/>
                    </a:lnTo>
                    <a:lnTo>
                      <a:pt x="126" y="15"/>
                    </a:lnTo>
                    <a:lnTo>
                      <a:pt x="131" y="19"/>
                    </a:lnTo>
                    <a:lnTo>
                      <a:pt x="149" y="19"/>
                    </a:lnTo>
                    <a:lnTo>
                      <a:pt x="152" y="21"/>
                    </a:lnTo>
                    <a:lnTo>
                      <a:pt x="158" y="23"/>
                    </a:lnTo>
                    <a:lnTo>
                      <a:pt x="173" y="23"/>
                    </a:lnTo>
                    <a:lnTo>
                      <a:pt x="176" y="3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orme libre : forme 1079">
                <a:extLst>
                  <a:ext uri="{FF2B5EF4-FFF2-40B4-BE49-F238E27FC236}">
                    <a16:creationId xmlns:a16="http://schemas.microsoft.com/office/drawing/2014/main" id="{7EFEEA4A-8674-4CAB-800B-4C378D15B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1911" y="4572420"/>
                <a:ext cx="454810" cy="450984"/>
              </a:xfrm>
              <a:custGeom>
                <a:avLst/>
                <a:gdLst>
                  <a:gd name="connsiteX0" fmla="*/ 199849 w 454810"/>
                  <a:gd name="connsiteY0" fmla="*/ 0 h 450984"/>
                  <a:gd name="connsiteX1" fmla="*/ 199849 w 454810"/>
                  <a:gd name="connsiteY1" fmla="*/ 21607 h 450984"/>
                  <a:gd name="connsiteX2" fmla="*/ 221455 w 454810"/>
                  <a:gd name="connsiteY2" fmla="*/ 43214 h 450984"/>
                  <a:gd name="connsiteX3" fmla="*/ 238741 w 454810"/>
                  <a:gd name="connsiteY3" fmla="*/ 60499 h 450984"/>
                  <a:gd name="connsiteX4" fmla="*/ 260348 w 454810"/>
                  <a:gd name="connsiteY4" fmla="*/ 60499 h 450984"/>
                  <a:gd name="connsiteX5" fmla="*/ 303562 w 454810"/>
                  <a:gd name="connsiteY5" fmla="*/ 60499 h 450984"/>
                  <a:gd name="connsiteX6" fmla="*/ 359740 w 454810"/>
                  <a:gd name="connsiteY6" fmla="*/ 60499 h 450984"/>
                  <a:gd name="connsiteX7" fmla="*/ 381347 w 454810"/>
                  <a:gd name="connsiteY7" fmla="*/ 82106 h 450984"/>
                  <a:gd name="connsiteX8" fmla="*/ 420239 w 454810"/>
                  <a:gd name="connsiteY8" fmla="*/ 82106 h 450984"/>
                  <a:gd name="connsiteX9" fmla="*/ 446167 w 454810"/>
                  <a:gd name="connsiteY9" fmla="*/ 207426 h 450984"/>
                  <a:gd name="connsiteX10" fmla="*/ 454810 w 454810"/>
                  <a:gd name="connsiteY10" fmla="*/ 229033 h 450984"/>
                  <a:gd name="connsiteX11" fmla="*/ 428882 w 454810"/>
                  <a:gd name="connsiteY11" fmla="*/ 302496 h 450984"/>
                  <a:gd name="connsiteX12" fmla="*/ 377025 w 454810"/>
                  <a:gd name="connsiteY12" fmla="*/ 311139 h 450984"/>
                  <a:gd name="connsiteX13" fmla="*/ 329490 w 454810"/>
                  <a:gd name="connsiteY13" fmla="*/ 311139 h 450984"/>
                  <a:gd name="connsiteX14" fmla="*/ 320847 w 454810"/>
                  <a:gd name="connsiteY14" fmla="*/ 371638 h 450984"/>
                  <a:gd name="connsiteX15" fmla="*/ 286276 w 454810"/>
                  <a:gd name="connsiteY15" fmla="*/ 380280 h 450984"/>
                  <a:gd name="connsiteX16" fmla="*/ 256027 w 454810"/>
                  <a:gd name="connsiteY16" fmla="*/ 393245 h 450984"/>
                  <a:gd name="connsiteX17" fmla="*/ 230098 w 454810"/>
                  <a:gd name="connsiteY17" fmla="*/ 393245 h 450984"/>
                  <a:gd name="connsiteX18" fmla="*/ 204170 w 454810"/>
                  <a:gd name="connsiteY18" fmla="*/ 419173 h 450984"/>
                  <a:gd name="connsiteX19" fmla="*/ 204170 w 454810"/>
                  <a:gd name="connsiteY19" fmla="*/ 445101 h 450984"/>
                  <a:gd name="connsiteX20" fmla="*/ 182401 w 454810"/>
                  <a:gd name="connsiteY20" fmla="*/ 450984 h 450984"/>
                  <a:gd name="connsiteX21" fmla="*/ 123924 w 454810"/>
                  <a:gd name="connsiteY21" fmla="*/ 386644 h 450984"/>
                  <a:gd name="connsiteX22" fmla="*/ 0 w 454810"/>
                  <a:gd name="connsiteY22" fmla="*/ 220922 h 450984"/>
                  <a:gd name="connsiteX23" fmla="*/ 35636 w 454810"/>
                  <a:gd name="connsiteY23" fmla="*/ 203104 h 450984"/>
                  <a:gd name="connsiteX24" fmla="*/ 78850 w 454810"/>
                  <a:gd name="connsiteY24" fmla="*/ 181498 h 450984"/>
                  <a:gd name="connsiteX25" fmla="*/ 100457 w 454810"/>
                  <a:gd name="connsiteY25" fmla="*/ 164212 h 450984"/>
                  <a:gd name="connsiteX26" fmla="*/ 113421 w 454810"/>
                  <a:gd name="connsiteY26" fmla="*/ 120998 h 450984"/>
                  <a:gd name="connsiteX27" fmla="*/ 156635 w 454810"/>
                  <a:gd name="connsiteY27" fmla="*/ 60499 h 450984"/>
                  <a:gd name="connsiteX28" fmla="*/ 156635 w 454810"/>
                  <a:gd name="connsiteY28" fmla="*/ 43214 h 45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4810" h="450984">
                    <a:moveTo>
                      <a:pt x="199849" y="0"/>
                    </a:moveTo>
                    <a:lnTo>
                      <a:pt x="199849" y="21607"/>
                    </a:lnTo>
                    <a:lnTo>
                      <a:pt x="221455" y="43214"/>
                    </a:lnTo>
                    <a:lnTo>
                      <a:pt x="238741" y="60499"/>
                    </a:lnTo>
                    <a:lnTo>
                      <a:pt x="260348" y="60499"/>
                    </a:lnTo>
                    <a:lnTo>
                      <a:pt x="303562" y="60499"/>
                    </a:lnTo>
                    <a:lnTo>
                      <a:pt x="359740" y="60499"/>
                    </a:lnTo>
                    <a:lnTo>
                      <a:pt x="381347" y="82106"/>
                    </a:lnTo>
                    <a:lnTo>
                      <a:pt x="420239" y="82106"/>
                    </a:lnTo>
                    <a:lnTo>
                      <a:pt x="446167" y="207426"/>
                    </a:lnTo>
                    <a:lnTo>
                      <a:pt x="454810" y="229033"/>
                    </a:lnTo>
                    <a:lnTo>
                      <a:pt x="428882" y="302496"/>
                    </a:lnTo>
                    <a:lnTo>
                      <a:pt x="377025" y="311139"/>
                    </a:lnTo>
                    <a:lnTo>
                      <a:pt x="329490" y="311139"/>
                    </a:lnTo>
                    <a:lnTo>
                      <a:pt x="320847" y="371638"/>
                    </a:lnTo>
                    <a:lnTo>
                      <a:pt x="286276" y="380280"/>
                    </a:lnTo>
                    <a:lnTo>
                      <a:pt x="256027" y="393245"/>
                    </a:lnTo>
                    <a:lnTo>
                      <a:pt x="230098" y="393245"/>
                    </a:lnTo>
                    <a:lnTo>
                      <a:pt x="204170" y="419173"/>
                    </a:lnTo>
                    <a:lnTo>
                      <a:pt x="204170" y="445101"/>
                    </a:lnTo>
                    <a:lnTo>
                      <a:pt x="182401" y="450984"/>
                    </a:lnTo>
                    <a:lnTo>
                      <a:pt x="123924" y="386644"/>
                    </a:lnTo>
                    <a:lnTo>
                      <a:pt x="0" y="220922"/>
                    </a:lnTo>
                    <a:lnTo>
                      <a:pt x="35636" y="203104"/>
                    </a:lnTo>
                    <a:lnTo>
                      <a:pt x="78850" y="181498"/>
                    </a:lnTo>
                    <a:lnTo>
                      <a:pt x="100457" y="164212"/>
                    </a:lnTo>
                    <a:lnTo>
                      <a:pt x="113421" y="120998"/>
                    </a:lnTo>
                    <a:lnTo>
                      <a:pt x="156635" y="60499"/>
                    </a:lnTo>
                    <a:lnTo>
                      <a:pt x="156635" y="43214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81" name="Freeform 595">
                <a:extLst>
                  <a:ext uri="{FF2B5EF4-FFF2-40B4-BE49-F238E27FC236}">
                    <a16:creationId xmlns:a16="http://schemas.microsoft.com/office/drawing/2014/main" id="{EBCCF502-28BC-49FD-B4D4-832D6AD69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7885" y="4771203"/>
                <a:ext cx="976631" cy="907488"/>
              </a:xfrm>
              <a:custGeom>
                <a:avLst/>
                <a:gdLst>
                  <a:gd name="T0" fmla="*/ 224 w 226"/>
                  <a:gd name="T1" fmla="*/ 175 h 210"/>
                  <a:gd name="T2" fmla="*/ 222 w 226"/>
                  <a:gd name="T3" fmla="*/ 206 h 210"/>
                  <a:gd name="T4" fmla="*/ 209 w 226"/>
                  <a:gd name="T5" fmla="*/ 210 h 210"/>
                  <a:gd name="T6" fmla="*/ 99 w 226"/>
                  <a:gd name="T7" fmla="*/ 154 h 210"/>
                  <a:gd name="T8" fmla="*/ 78 w 226"/>
                  <a:gd name="T9" fmla="*/ 167 h 210"/>
                  <a:gd name="T10" fmla="*/ 38 w 226"/>
                  <a:gd name="T11" fmla="*/ 155 h 210"/>
                  <a:gd name="T12" fmla="*/ 29 w 226"/>
                  <a:gd name="T13" fmla="*/ 138 h 210"/>
                  <a:gd name="T14" fmla="*/ 15 w 226"/>
                  <a:gd name="T15" fmla="*/ 140 h 210"/>
                  <a:gd name="T16" fmla="*/ 1 w 226"/>
                  <a:gd name="T17" fmla="*/ 123 h 210"/>
                  <a:gd name="T18" fmla="*/ 0 w 226"/>
                  <a:gd name="T19" fmla="*/ 107 h 210"/>
                  <a:gd name="T20" fmla="*/ 7 w 226"/>
                  <a:gd name="T21" fmla="*/ 98 h 210"/>
                  <a:gd name="T22" fmla="*/ 7 w 226"/>
                  <a:gd name="T23" fmla="*/ 84 h 210"/>
                  <a:gd name="T24" fmla="*/ 5 w 226"/>
                  <a:gd name="T25" fmla="*/ 76 h 210"/>
                  <a:gd name="T26" fmla="*/ 5 w 226"/>
                  <a:gd name="T27" fmla="*/ 68 h 210"/>
                  <a:gd name="T28" fmla="*/ 0 w 226"/>
                  <a:gd name="T29" fmla="*/ 43 h 210"/>
                  <a:gd name="T30" fmla="*/ 6 w 226"/>
                  <a:gd name="T31" fmla="*/ 43 h 210"/>
                  <a:gd name="T32" fmla="*/ 12 w 226"/>
                  <a:gd name="T33" fmla="*/ 37 h 210"/>
                  <a:gd name="T34" fmla="*/ 14 w 226"/>
                  <a:gd name="T35" fmla="*/ 20 h 210"/>
                  <a:gd name="T36" fmla="*/ 23 w 226"/>
                  <a:gd name="T37" fmla="*/ 20 h 210"/>
                  <a:gd name="T38" fmla="*/ 29 w 226"/>
                  <a:gd name="T39" fmla="*/ 14 h 210"/>
                  <a:gd name="T40" fmla="*/ 29 w 226"/>
                  <a:gd name="T41" fmla="*/ 0 h 210"/>
                  <a:gd name="T42" fmla="*/ 44 w 226"/>
                  <a:gd name="T43" fmla="*/ 8 h 210"/>
                  <a:gd name="T44" fmla="*/ 65 w 226"/>
                  <a:gd name="T45" fmla="*/ 8 h 210"/>
                  <a:gd name="T46" fmla="*/ 74 w 226"/>
                  <a:gd name="T47" fmla="*/ 12 h 210"/>
                  <a:gd name="T48" fmla="*/ 80 w 226"/>
                  <a:gd name="T49" fmla="*/ 12 h 210"/>
                  <a:gd name="T50" fmla="*/ 90 w 226"/>
                  <a:gd name="T51" fmla="*/ 33 h 210"/>
                  <a:gd name="T52" fmla="*/ 113 w 226"/>
                  <a:gd name="T53" fmla="*/ 37 h 210"/>
                  <a:gd name="T54" fmla="*/ 140 w 226"/>
                  <a:gd name="T55" fmla="*/ 50 h 210"/>
                  <a:gd name="T56" fmla="*/ 151 w 226"/>
                  <a:gd name="T57" fmla="*/ 45 h 210"/>
                  <a:gd name="T58" fmla="*/ 155 w 226"/>
                  <a:gd name="T59" fmla="*/ 37 h 210"/>
                  <a:gd name="T60" fmla="*/ 151 w 226"/>
                  <a:gd name="T61" fmla="*/ 29 h 210"/>
                  <a:gd name="T62" fmla="*/ 151 w 226"/>
                  <a:gd name="T63" fmla="*/ 18 h 210"/>
                  <a:gd name="T64" fmla="*/ 170 w 226"/>
                  <a:gd name="T65" fmla="*/ 8 h 210"/>
                  <a:gd name="T66" fmla="*/ 182 w 226"/>
                  <a:gd name="T67" fmla="*/ 6 h 210"/>
                  <a:gd name="T68" fmla="*/ 195 w 226"/>
                  <a:gd name="T69" fmla="*/ 8 h 210"/>
                  <a:gd name="T70" fmla="*/ 197 w 226"/>
                  <a:gd name="T71" fmla="*/ 16 h 210"/>
                  <a:gd name="T72" fmla="*/ 209 w 226"/>
                  <a:gd name="T73" fmla="*/ 20 h 210"/>
                  <a:gd name="T74" fmla="*/ 219 w 226"/>
                  <a:gd name="T75" fmla="*/ 23 h 210"/>
                  <a:gd name="T76" fmla="*/ 226 w 226"/>
                  <a:gd name="T77" fmla="*/ 33 h 210"/>
                  <a:gd name="T78" fmla="*/ 224 w 226"/>
                  <a:gd name="T79" fmla="*/ 43 h 210"/>
                  <a:gd name="T80" fmla="*/ 219 w 226"/>
                  <a:gd name="T81" fmla="*/ 47 h 210"/>
                  <a:gd name="T82" fmla="*/ 226 w 226"/>
                  <a:gd name="T83" fmla="*/ 78 h 210"/>
                  <a:gd name="T84" fmla="*/ 224 w 226"/>
                  <a:gd name="T85" fmla="*/ 140 h 210"/>
                  <a:gd name="T86" fmla="*/ 224 w 226"/>
                  <a:gd name="T87" fmla="*/ 175 h 210"/>
                  <a:gd name="T88" fmla="*/ 224 w 226"/>
                  <a:gd name="T89" fmla="*/ 175 h 210"/>
                  <a:gd name="T90" fmla="*/ 224 w 226"/>
                  <a:gd name="T91" fmla="*/ 17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6" h="210">
                    <a:moveTo>
                      <a:pt x="224" y="175"/>
                    </a:moveTo>
                    <a:lnTo>
                      <a:pt x="222" y="206"/>
                    </a:lnTo>
                    <a:lnTo>
                      <a:pt x="209" y="210"/>
                    </a:lnTo>
                    <a:lnTo>
                      <a:pt x="99" y="154"/>
                    </a:lnTo>
                    <a:lnTo>
                      <a:pt x="78" y="167"/>
                    </a:lnTo>
                    <a:lnTo>
                      <a:pt x="38" y="155"/>
                    </a:lnTo>
                    <a:lnTo>
                      <a:pt x="29" y="138"/>
                    </a:lnTo>
                    <a:lnTo>
                      <a:pt x="15" y="140"/>
                    </a:lnTo>
                    <a:lnTo>
                      <a:pt x="1" y="123"/>
                    </a:lnTo>
                    <a:lnTo>
                      <a:pt x="0" y="107"/>
                    </a:lnTo>
                    <a:lnTo>
                      <a:pt x="7" y="98"/>
                    </a:lnTo>
                    <a:lnTo>
                      <a:pt x="7" y="84"/>
                    </a:lnTo>
                    <a:lnTo>
                      <a:pt x="5" y="76"/>
                    </a:lnTo>
                    <a:lnTo>
                      <a:pt x="5" y="68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12" y="37"/>
                    </a:lnTo>
                    <a:lnTo>
                      <a:pt x="14" y="20"/>
                    </a:lnTo>
                    <a:lnTo>
                      <a:pt x="23" y="20"/>
                    </a:lnTo>
                    <a:lnTo>
                      <a:pt x="29" y="14"/>
                    </a:lnTo>
                    <a:lnTo>
                      <a:pt x="29" y="0"/>
                    </a:lnTo>
                    <a:lnTo>
                      <a:pt x="44" y="8"/>
                    </a:lnTo>
                    <a:lnTo>
                      <a:pt x="65" y="8"/>
                    </a:lnTo>
                    <a:lnTo>
                      <a:pt x="74" y="12"/>
                    </a:lnTo>
                    <a:lnTo>
                      <a:pt x="80" y="12"/>
                    </a:lnTo>
                    <a:lnTo>
                      <a:pt x="90" y="33"/>
                    </a:lnTo>
                    <a:lnTo>
                      <a:pt x="113" y="37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5" y="37"/>
                    </a:lnTo>
                    <a:lnTo>
                      <a:pt x="151" y="29"/>
                    </a:lnTo>
                    <a:lnTo>
                      <a:pt x="151" y="18"/>
                    </a:lnTo>
                    <a:lnTo>
                      <a:pt x="170" y="8"/>
                    </a:lnTo>
                    <a:lnTo>
                      <a:pt x="182" y="6"/>
                    </a:lnTo>
                    <a:lnTo>
                      <a:pt x="195" y="8"/>
                    </a:lnTo>
                    <a:lnTo>
                      <a:pt x="197" y="16"/>
                    </a:lnTo>
                    <a:lnTo>
                      <a:pt x="209" y="20"/>
                    </a:lnTo>
                    <a:lnTo>
                      <a:pt x="219" y="23"/>
                    </a:lnTo>
                    <a:lnTo>
                      <a:pt x="226" y="33"/>
                    </a:lnTo>
                    <a:lnTo>
                      <a:pt x="224" y="43"/>
                    </a:lnTo>
                    <a:lnTo>
                      <a:pt x="219" y="47"/>
                    </a:lnTo>
                    <a:lnTo>
                      <a:pt x="226" y="78"/>
                    </a:lnTo>
                    <a:lnTo>
                      <a:pt x="224" y="140"/>
                    </a:lnTo>
                    <a:lnTo>
                      <a:pt x="224" y="175"/>
                    </a:lnTo>
                    <a:lnTo>
                      <a:pt x="224" y="175"/>
                    </a:lnTo>
                    <a:lnTo>
                      <a:pt x="224" y="175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596">
                <a:extLst>
                  <a:ext uri="{FF2B5EF4-FFF2-40B4-BE49-F238E27FC236}">
                    <a16:creationId xmlns:a16="http://schemas.microsoft.com/office/drawing/2014/main" id="{F6D0269C-E29E-432E-A99E-31783E76F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2567" y="4477350"/>
                <a:ext cx="246319" cy="479670"/>
              </a:xfrm>
              <a:custGeom>
                <a:avLst/>
                <a:gdLst>
                  <a:gd name="T0" fmla="*/ 9 w 57"/>
                  <a:gd name="T1" fmla="*/ 7 h 111"/>
                  <a:gd name="T2" fmla="*/ 9 w 57"/>
                  <a:gd name="T3" fmla="*/ 22 h 111"/>
                  <a:gd name="T4" fmla="*/ 11 w 57"/>
                  <a:gd name="T5" fmla="*/ 26 h 111"/>
                  <a:gd name="T6" fmla="*/ 11 w 57"/>
                  <a:gd name="T7" fmla="*/ 40 h 111"/>
                  <a:gd name="T8" fmla="*/ 0 w 57"/>
                  <a:gd name="T9" fmla="*/ 55 h 111"/>
                  <a:gd name="T10" fmla="*/ 0 w 57"/>
                  <a:gd name="T11" fmla="*/ 65 h 111"/>
                  <a:gd name="T12" fmla="*/ 11 w 57"/>
                  <a:gd name="T13" fmla="*/ 77 h 111"/>
                  <a:gd name="T14" fmla="*/ 17 w 57"/>
                  <a:gd name="T15" fmla="*/ 86 h 111"/>
                  <a:gd name="T16" fmla="*/ 28 w 57"/>
                  <a:gd name="T17" fmla="*/ 111 h 111"/>
                  <a:gd name="T18" fmla="*/ 35 w 57"/>
                  <a:gd name="T19" fmla="*/ 111 h 111"/>
                  <a:gd name="T20" fmla="*/ 40 w 57"/>
                  <a:gd name="T21" fmla="*/ 105 h 111"/>
                  <a:gd name="T22" fmla="*/ 42 w 57"/>
                  <a:gd name="T23" fmla="*/ 88 h 111"/>
                  <a:gd name="T24" fmla="*/ 52 w 57"/>
                  <a:gd name="T25" fmla="*/ 88 h 111"/>
                  <a:gd name="T26" fmla="*/ 57 w 57"/>
                  <a:gd name="T27" fmla="*/ 82 h 111"/>
                  <a:gd name="T28" fmla="*/ 57 w 57"/>
                  <a:gd name="T29" fmla="*/ 69 h 111"/>
                  <a:gd name="T30" fmla="*/ 46 w 57"/>
                  <a:gd name="T31" fmla="*/ 65 h 111"/>
                  <a:gd name="T32" fmla="*/ 40 w 57"/>
                  <a:gd name="T33" fmla="*/ 59 h 111"/>
                  <a:gd name="T34" fmla="*/ 38 w 57"/>
                  <a:gd name="T35" fmla="*/ 49 h 111"/>
                  <a:gd name="T36" fmla="*/ 50 w 57"/>
                  <a:gd name="T37" fmla="*/ 40 h 111"/>
                  <a:gd name="T38" fmla="*/ 50 w 57"/>
                  <a:gd name="T39" fmla="*/ 30 h 111"/>
                  <a:gd name="T40" fmla="*/ 44 w 57"/>
                  <a:gd name="T41" fmla="*/ 21 h 111"/>
                  <a:gd name="T42" fmla="*/ 44 w 57"/>
                  <a:gd name="T43" fmla="*/ 13 h 111"/>
                  <a:gd name="T44" fmla="*/ 50 w 57"/>
                  <a:gd name="T45" fmla="*/ 7 h 111"/>
                  <a:gd name="T46" fmla="*/ 48 w 57"/>
                  <a:gd name="T47" fmla="*/ 3 h 111"/>
                  <a:gd name="T48" fmla="*/ 40 w 57"/>
                  <a:gd name="T49" fmla="*/ 3 h 111"/>
                  <a:gd name="T50" fmla="*/ 36 w 57"/>
                  <a:gd name="T51" fmla="*/ 0 h 111"/>
                  <a:gd name="T52" fmla="*/ 25 w 57"/>
                  <a:gd name="T53" fmla="*/ 2 h 111"/>
                  <a:gd name="T54" fmla="*/ 19 w 57"/>
                  <a:gd name="T55" fmla="*/ 5 h 111"/>
                  <a:gd name="T56" fmla="*/ 9 w 57"/>
                  <a:gd name="T57" fmla="*/ 7 h 111"/>
                  <a:gd name="T58" fmla="*/ 9 w 57"/>
                  <a:gd name="T59" fmla="*/ 7 h 111"/>
                  <a:gd name="T60" fmla="*/ 9 w 57"/>
                  <a:gd name="T61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7" h="111">
                    <a:moveTo>
                      <a:pt x="9" y="7"/>
                    </a:moveTo>
                    <a:lnTo>
                      <a:pt x="9" y="22"/>
                    </a:lnTo>
                    <a:lnTo>
                      <a:pt x="11" y="26"/>
                    </a:lnTo>
                    <a:lnTo>
                      <a:pt x="11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11" y="77"/>
                    </a:lnTo>
                    <a:lnTo>
                      <a:pt x="17" y="86"/>
                    </a:lnTo>
                    <a:lnTo>
                      <a:pt x="28" y="111"/>
                    </a:lnTo>
                    <a:lnTo>
                      <a:pt x="35" y="111"/>
                    </a:lnTo>
                    <a:lnTo>
                      <a:pt x="40" y="105"/>
                    </a:lnTo>
                    <a:lnTo>
                      <a:pt x="42" y="88"/>
                    </a:lnTo>
                    <a:lnTo>
                      <a:pt x="52" y="88"/>
                    </a:lnTo>
                    <a:lnTo>
                      <a:pt x="57" y="82"/>
                    </a:lnTo>
                    <a:lnTo>
                      <a:pt x="57" y="69"/>
                    </a:lnTo>
                    <a:lnTo>
                      <a:pt x="46" y="65"/>
                    </a:lnTo>
                    <a:lnTo>
                      <a:pt x="40" y="59"/>
                    </a:lnTo>
                    <a:lnTo>
                      <a:pt x="38" y="49"/>
                    </a:lnTo>
                    <a:lnTo>
                      <a:pt x="50" y="40"/>
                    </a:lnTo>
                    <a:lnTo>
                      <a:pt x="50" y="30"/>
                    </a:lnTo>
                    <a:lnTo>
                      <a:pt x="44" y="21"/>
                    </a:lnTo>
                    <a:lnTo>
                      <a:pt x="44" y="13"/>
                    </a:lnTo>
                    <a:lnTo>
                      <a:pt x="50" y="7"/>
                    </a:lnTo>
                    <a:lnTo>
                      <a:pt x="48" y="3"/>
                    </a:lnTo>
                    <a:lnTo>
                      <a:pt x="40" y="3"/>
                    </a:lnTo>
                    <a:lnTo>
                      <a:pt x="36" y="0"/>
                    </a:lnTo>
                    <a:lnTo>
                      <a:pt x="25" y="2"/>
                    </a:lnTo>
                    <a:lnTo>
                      <a:pt x="19" y="5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orme libre : forme 1082">
                <a:extLst>
                  <a:ext uri="{FF2B5EF4-FFF2-40B4-BE49-F238E27FC236}">
                    <a16:creationId xmlns:a16="http://schemas.microsoft.com/office/drawing/2014/main" id="{3E4CD012-FBDC-4150-BD36-0CA0813A2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1051" y="5466940"/>
                <a:ext cx="790323" cy="326097"/>
              </a:xfrm>
              <a:custGeom>
                <a:avLst/>
                <a:gdLst>
                  <a:gd name="connsiteX0" fmla="*/ 695739 w 790323"/>
                  <a:gd name="connsiteY0" fmla="*/ 0 h 326097"/>
                  <a:gd name="connsiteX1" fmla="*/ 760560 w 790323"/>
                  <a:gd name="connsiteY1" fmla="*/ 47535 h 326097"/>
                  <a:gd name="connsiteX2" fmla="*/ 786488 w 790323"/>
                  <a:gd name="connsiteY2" fmla="*/ 99392 h 326097"/>
                  <a:gd name="connsiteX3" fmla="*/ 790323 w 790323"/>
                  <a:gd name="connsiteY3" fmla="*/ 147336 h 326097"/>
                  <a:gd name="connsiteX4" fmla="*/ 783676 w 790323"/>
                  <a:gd name="connsiteY4" fmla="*/ 150538 h 326097"/>
                  <a:gd name="connsiteX5" fmla="*/ 121390 w 790323"/>
                  <a:gd name="connsiteY5" fmla="*/ 319967 h 326097"/>
                  <a:gd name="connsiteX6" fmla="*/ 0 w 790323"/>
                  <a:gd name="connsiteY6" fmla="*/ 326097 h 326097"/>
                  <a:gd name="connsiteX7" fmla="*/ 0 w 790323"/>
                  <a:gd name="connsiteY7" fmla="*/ 211747 h 326097"/>
                  <a:gd name="connsiteX8" fmla="*/ 56178 w 790323"/>
                  <a:gd name="connsiteY8" fmla="*/ 190140 h 326097"/>
                  <a:gd name="connsiteX9" fmla="*/ 64820 w 790323"/>
                  <a:gd name="connsiteY9" fmla="*/ 56178 h 326097"/>
                  <a:gd name="connsiteX10" fmla="*/ 250639 w 790323"/>
                  <a:gd name="connsiteY10" fmla="*/ 73463 h 326097"/>
                  <a:gd name="connsiteX11" fmla="*/ 544491 w 790323"/>
                  <a:gd name="connsiteY11" fmla="*/ 56178 h 326097"/>
                  <a:gd name="connsiteX12" fmla="*/ 561777 w 790323"/>
                  <a:gd name="connsiteY12" fmla="*/ 82106 h 326097"/>
                  <a:gd name="connsiteX13" fmla="*/ 592027 w 790323"/>
                  <a:gd name="connsiteY13" fmla="*/ 90749 h 326097"/>
                  <a:gd name="connsiteX14" fmla="*/ 592027 w 790323"/>
                  <a:gd name="connsiteY14" fmla="*/ 47535 h 326097"/>
                  <a:gd name="connsiteX15" fmla="*/ 652526 w 790323"/>
                  <a:gd name="connsiteY15" fmla="*/ 34571 h 326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0323" h="326097">
                    <a:moveTo>
                      <a:pt x="695739" y="0"/>
                    </a:moveTo>
                    <a:lnTo>
                      <a:pt x="760560" y="47535"/>
                    </a:lnTo>
                    <a:lnTo>
                      <a:pt x="786488" y="99392"/>
                    </a:lnTo>
                    <a:lnTo>
                      <a:pt x="790323" y="147336"/>
                    </a:lnTo>
                    <a:lnTo>
                      <a:pt x="783676" y="150538"/>
                    </a:lnTo>
                    <a:cubicBezTo>
                      <a:pt x="576617" y="238116"/>
                      <a:pt x="354115" y="296333"/>
                      <a:pt x="121390" y="319967"/>
                    </a:cubicBezTo>
                    <a:lnTo>
                      <a:pt x="0" y="326097"/>
                    </a:lnTo>
                    <a:lnTo>
                      <a:pt x="0" y="211747"/>
                    </a:lnTo>
                    <a:lnTo>
                      <a:pt x="56178" y="190140"/>
                    </a:lnTo>
                    <a:lnTo>
                      <a:pt x="64820" y="56178"/>
                    </a:lnTo>
                    <a:lnTo>
                      <a:pt x="250639" y="73463"/>
                    </a:lnTo>
                    <a:lnTo>
                      <a:pt x="544491" y="56178"/>
                    </a:lnTo>
                    <a:lnTo>
                      <a:pt x="561777" y="82106"/>
                    </a:lnTo>
                    <a:lnTo>
                      <a:pt x="592027" y="90749"/>
                    </a:lnTo>
                    <a:lnTo>
                      <a:pt x="592027" y="47535"/>
                    </a:lnTo>
                    <a:lnTo>
                      <a:pt x="652526" y="34571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84" name="Freeform 598">
                <a:extLst>
                  <a:ext uri="{FF2B5EF4-FFF2-40B4-BE49-F238E27FC236}">
                    <a16:creationId xmlns:a16="http://schemas.microsoft.com/office/drawing/2014/main" id="{D4352E12-5C19-4B6B-85D4-D95565508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5579" y="4434133"/>
                <a:ext cx="600674" cy="630919"/>
              </a:xfrm>
              <a:custGeom>
                <a:avLst/>
                <a:gdLst>
                  <a:gd name="T0" fmla="*/ 135 w 139"/>
                  <a:gd name="T1" fmla="*/ 133 h 146"/>
                  <a:gd name="T2" fmla="*/ 121 w 139"/>
                  <a:gd name="T3" fmla="*/ 129 h 146"/>
                  <a:gd name="T4" fmla="*/ 118 w 139"/>
                  <a:gd name="T5" fmla="*/ 135 h 146"/>
                  <a:gd name="T6" fmla="*/ 119 w 139"/>
                  <a:gd name="T7" fmla="*/ 142 h 146"/>
                  <a:gd name="T8" fmla="*/ 92 w 139"/>
                  <a:gd name="T9" fmla="*/ 146 h 146"/>
                  <a:gd name="T10" fmla="*/ 67 w 139"/>
                  <a:gd name="T11" fmla="*/ 135 h 146"/>
                  <a:gd name="T12" fmla="*/ 67 w 139"/>
                  <a:gd name="T13" fmla="*/ 119 h 146"/>
                  <a:gd name="T14" fmla="*/ 52 w 139"/>
                  <a:gd name="T15" fmla="*/ 108 h 146"/>
                  <a:gd name="T16" fmla="*/ 29 w 139"/>
                  <a:gd name="T17" fmla="*/ 96 h 146"/>
                  <a:gd name="T18" fmla="*/ 9 w 139"/>
                  <a:gd name="T19" fmla="*/ 90 h 146"/>
                  <a:gd name="T20" fmla="*/ 0 w 139"/>
                  <a:gd name="T21" fmla="*/ 75 h 146"/>
                  <a:gd name="T22" fmla="*/ 4 w 139"/>
                  <a:gd name="T23" fmla="*/ 69 h 146"/>
                  <a:gd name="T24" fmla="*/ 33 w 139"/>
                  <a:gd name="T25" fmla="*/ 50 h 146"/>
                  <a:gd name="T26" fmla="*/ 38 w 139"/>
                  <a:gd name="T27" fmla="*/ 33 h 146"/>
                  <a:gd name="T28" fmla="*/ 33 w 139"/>
                  <a:gd name="T29" fmla="*/ 19 h 146"/>
                  <a:gd name="T30" fmla="*/ 50 w 139"/>
                  <a:gd name="T31" fmla="*/ 6 h 146"/>
                  <a:gd name="T32" fmla="*/ 59 w 139"/>
                  <a:gd name="T33" fmla="*/ 0 h 146"/>
                  <a:gd name="T34" fmla="*/ 71 w 139"/>
                  <a:gd name="T35" fmla="*/ 2 h 146"/>
                  <a:gd name="T36" fmla="*/ 74 w 139"/>
                  <a:gd name="T37" fmla="*/ 7 h 146"/>
                  <a:gd name="T38" fmla="*/ 84 w 139"/>
                  <a:gd name="T39" fmla="*/ 5 h 146"/>
                  <a:gd name="T40" fmla="*/ 98 w 139"/>
                  <a:gd name="T41" fmla="*/ 27 h 146"/>
                  <a:gd name="T42" fmla="*/ 106 w 139"/>
                  <a:gd name="T43" fmla="*/ 27 h 146"/>
                  <a:gd name="T44" fmla="*/ 110 w 139"/>
                  <a:gd name="T45" fmla="*/ 35 h 146"/>
                  <a:gd name="T46" fmla="*/ 94 w 139"/>
                  <a:gd name="T47" fmla="*/ 62 h 146"/>
                  <a:gd name="T48" fmla="*/ 110 w 139"/>
                  <a:gd name="T49" fmla="*/ 83 h 146"/>
                  <a:gd name="T50" fmla="*/ 121 w 139"/>
                  <a:gd name="T51" fmla="*/ 85 h 146"/>
                  <a:gd name="T52" fmla="*/ 133 w 139"/>
                  <a:gd name="T53" fmla="*/ 100 h 146"/>
                  <a:gd name="T54" fmla="*/ 131 w 139"/>
                  <a:gd name="T55" fmla="*/ 117 h 146"/>
                  <a:gd name="T56" fmla="*/ 139 w 139"/>
                  <a:gd name="T57" fmla="*/ 127 h 146"/>
                  <a:gd name="T58" fmla="*/ 135 w 139"/>
                  <a:gd name="T59" fmla="*/ 133 h 146"/>
                  <a:gd name="T60" fmla="*/ 135 w 139"/>
                  <a:gd name="T61" fmla="*/ 133 h 146"/>
                  <a:gd name="T62" fmla="*/ 135 w 139"/>
                  <a:gd name="T63" fmla="*/ 1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" h="146">
                    <a:moveTo>
                      <a:pt x="135" y="133"/>
                    </a:moveTo>
                    <a:lnTo>
                      <a:pt x="121" y="129"/>
                    </a:lnTo>
                    <a:lnTo>
                      <a:pt x="118" y="135"/>
                    </a:lnTo>
                    <a:lnTo>
                      <a:pt x="119" y="142"/>
                    </a:lnTo>
                    <a:lnTo>
                      <a:pt x="92" y="146"/>
                    </a:lnTo>
                    <a:lnTo>
                      <a:pt x="67" y="135"/>
                    </a:lnTo>
                    <a:lnTo>
                      <a:pt x="67" y="119"/>
                    </a:lnTo>
                    <a:lnTo>
                      <a:pt x="52" y="108"/>
                    </a:lnTo>
                    <a:lnTo>
                      <a:pt x="29" y="96"/>
                    </a:lnTo>
                    <a:lnTo>
                      <a:pt x="9" y="90"/>
                    </a:lnTo>
                    <a:lnTo>
                      <a:pt x="0" y="75"/>
                    </a:lnTo>
                    <a:lnTo>
                      <a:pt x="4" y="69"/>
                    </a:lnTo>
                    <a:lnTo>
                      <a:pt x="33" y="50"/>
                    </a:lnTo>
                    <a:lnTo>
                      <a:pt x="38" y="33"/>
                    </a:lnTo>
                    <a:lnTo>
                      <a:pt x="33" y="19"/>
                    </a:lnTo>
                    <a:lnTo>
                      <a:pt x="50" y="6"/>
                    </a:lnTo>
                    <a:lnTo>
                      <a:pt x="59" y="0"/>
                    </a:lnTo>
                    <a:lnTo>
                      <a:pt x="71" y="2"/>
                    </a:lnTo>
                    <a:lnTo>
                      <a:pt x="74" y="7"/>
                    </a:lnTo>
                    <a:lnTo>
                      <a:pt x="84" y="5"/>
                    </a:lnTo>
                    <a:lnTo>
                      <a:pt x="98" y="27"/>
                    </a:lnTo>
                    <a:lnTo>
                      <a:pt x="106" y="27"/>
                    </a:lnTo>
                    <a:lnTo>
                      <a:pt x="110" y="35"/>
                    </a:lnTo>
                    <a:lnTo>
                      <a:pt x="94" y="62"/>
                    </a:lnTo>
                    <a:lnTo>
                      <a:pt x="110" y="83"/>
                    </a:lnTo>
                    <a:lnTo>
                      <a:pt x="121" y="85"/>
                    </a:lnTo>
                    <a:lnTo>
                      <a:pt x="133" y="100"/>
                    </a:lnTo>
                    <a:lnTo>
                      <a:pt x="131" y="117"/>
                    </a:lnTo>
                    <a:lnTo>
                      <a:pt x="139" y="127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35" y="13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599">
                <a:extLst>
                  <a:ext uri="{FF2B5EF4-FFF2-40B4-BE49-F238E27FC236}">
                    <a16:creationId xmlns:a16="http://schemas.microsoft.com/office/drawing/2014/main" id="{B873F65F-399E-4DD2-A803-4BCAFB70B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9764" y="4442778"/>
                <a:ext cx="401891" cy="380280"/>
              </a:xfrm>
              <a:custGeom>
                <a:avLst/>
                <a:gdLst>
                  <a:gd name="T0" fmla="*/ 43 w 93"/>
                  <a:gd name="T1" fmla="*/ 73 h 88"/>
                  <a:gd name="T2" fmla="*/ 29 w 93"/>
                  <a:gd name="T3" fmla="*/ 77 h 88"/>
                  <a:gd name="T4" fmla="*/ 12 w 93"/>
                  <a:gd name="T5" fmla="*/ 88 h 88"/>
                  <a:gd name="T6" fmla="*/ 0 w 93"/>
                  <a:gd name="T7" fmla="*/ 86 h 88"/>
                  <a:gd name="T8" fmla="*/ 6 w 93"/>
                  <a:gd name="T9" fmla="*/ 67 h 88"/>
                  <a:gd name="T10" fmla="*/ 10 w 93"/>
                  <a:gd name="T11" fmla="*/ 61 h 88"/>
                  <a:gd name="T12" fmla="*/ 10 w 93"/>
                  <a:gd name="T13" fmla="*/ 55 h 88"/>
                  <a:gd name="T14" fmla="*/ 14 w 93"/>
                  <a:gd name="T15" fmla="*/ 52 h 88"/>
                  <a:gd name="T16" fmla="*/ 14 w 93"/>
                  <a:gd name="T17" fmla="*/ 40 h 88"/>
                  <a:gd name="T18" fmla="*/ 16 w 93"/>
                  <a:gd name="T19" fmla="*/ 27 h 88"/>
                  <a:gd name="T20" fmla="*/ 12 w 93"/>
                  <a:gd name="T21" fmla="*/ 23 h 88"/>
                  <a:gd name="T22" fmla="*/ 12 w 93"/>
                  <a:gd name="T23" fmla="*/ 13 h 88"/>
                  <a:gd name="T24" fmla="*/ 33 w 93"/>
                  <a:gd name="T25" fmla="*/ 9 h 88"/>
                  <a:gd name="T26" fmla="*/ 41 w 93"/>
                  <a:gd name="T27" fmla="*/ 11 h 88"/>
                  <a:gd name="T28" fmla="*/ 58 w 93"/>
                  <a:gd name="T29" fmla="*/ 7 h 88"/>
                  <a:gd name="T30" fmla="*/ 75 w 93"/>
                  <a:gd name="T31" fmla="*/ 2 h 88"/>
                  <a:gd name="T32" fmla="*/ 89 w 93"/>
                  <a:gd name="T33" fmla="*/ 0 h 88"/>
                  <a:gd name="T34" fmla="*/ 93 w 93"/>
                  <a:gd name="T35" fmla="*/ 3 h 88"/>
                  <a:gd name="T36" fmla="*/ 75 w 93"/>
                  <a:gd name="T37" fmla="*/ 17 h 88"/>
                  <a:gd name="T38" fmla="*/ 81 w 93"/>
                  <a:gd name="T39" fmla="*/ 30 h 88"/>
                  <a:gd name="T40" fmla="*/ 75 w 93"/>
                  <a:gd name="T41" fmla="*/ 48 h 88"/>
                  <a:gd name="T42" fmla="*/ 46 w 93"/>
                  <a:gd name="T43" fmla="*/ 67 h 88"/>
                  <a:gd name="T44" fmla="*/ 43 w 93"/>
                  <a:gd name="T45" fmla="*/ 73 h 88"/>
                  <a:gd name="T46" fmla="*/ 43 w 93"/>
                  <a:gd name="T47" fmla="*/ 73 h 88"/>
                  <a:gd name="T48" fmla="*/ 43 w 93"/>
                  <a:gd name="T49" fmla="*/ 7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88">
                    <a:moveTo>
                      <a:pt x="43" y="73"/>
                    </a:moveTo>
                    <a:lnTo>
                      <a:pt x="29" y="77"/>
                    </a:lnTo>
                    <a:lnTo>
                      <a:pt x="12" y="88"/>
                    </a:lnTo>
                    <a:lnTo>
                      <a:pt x="0" y="86"/>
                    </a:lnTo>
                    <a:lnTo>
                      <a:pt x="6" y="67"/>
                    </a:lnTo>
                    <a:lnTo>
                      <a:pt x="10" y="61"/>
                    </a:lnTo>
                    <a:lnTo>
                      <a:pt x="10" y="55"/>
                    </a:lnTo>
                    <a:lnTo>
                      <a:pt x="14" y="52"/>
                    </a:lnTo>
                    <a:lnTo>
                      <a:pt x="14" y="40"/>
                    </a:lnTo>
                    <a:lnTo>
                      <a:pt x="16" y="27"/>
                    </a:lnTo>
                    <a:lnTo>
                      <a:pt x="12" y="23"/>
                    </a:lnTo>
                    <a:lnTo>
                      <a:pt x="12" y="13"/>
                    </a:lnTo>
                    <a:lnTo>
                      <a:pt x="33" y="9"/>
                    </a:lnTo>
                    <a:lnTo>
                      <a:pt x="41" y="11"/>
                    </a:lnTo>
                    <a:lnTo>
                      <a:pt x="58" y="7"/>
                    </a:lnTo>
                    <a:lnTo>
                      <a:pt x="75" y="2"/>
                    </a:lnTo>
                    <a:lnTo>
                      <a:pt x="89" y="0"/>
                    </a:lnTo>
                    <a:lnTo>
                      <a:pt x="93" y="3"/>
                    </a:lnTo>
                    <a:lnTo>
                      <a:pt x="75" y="17"/>
                    </a:lnTo>
                    <a:lnTo>
                      <a:pt x="81" y="30"/>
                    </a:lnTo>
                    <a:lnTo>
                      <a:pt x="75" y="48"/>
                    </a:lnTo>
                    <a:lnTo>
                      <a:pt x="46" y="67"/>
                    </a:lnTo>
                    <a:lnTo>
                      <a:pt x="43" y="73"/>
                    </a:lnTo>
                    <a:lnTo>
                      <a:pt x="43" y="73"/>
                    </a:lnTo>
                    <a:lnTo>
                      <a:pt x="43" y="73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600">
                <a:extLst>
                  <a:ext uri="{FF2B5EF4-FFF2-40B4-BE49-F238E27FC236}">
                    <a16:creationId xmlns:a16="http://schemas.microsoft.com/office/drawing/2014/main" id="{2D7DA030-D42F-462F-ABB7-486A0F71A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961" y="3271689"/>
                <a:ext cx="799454" cy="764881"/>
              </a:xfrm>
              <a:custGeom>
                <a:avLst/>
                <a:gdLst>
                  <a:gd name="T0" fmla="*/ 112 w 185"/>
                  <a:gd name="T1" fmla="*/ 165 h 177"/>
                  <a:gd name="T2" fmla="*/ 135 w 185"/>
                  <a:gd name="T3" fmla="*/ 163 h 177"/>
                  <a:gd name="T4" fmla="*/ 148 w 185"/>
                  <a:gd name="T5" fmla="*/ 165 h 177"/>
                  <a:gd name="T6" fmla="*/ 164 w 185"/>
                  <a:gd name="T7" fmla="*/ 160 h 177"/>
                  <a:gd name="T8" fmla="*/ 179 w 185"/>
                  <a:gd name="T9" fmla="*/ 152 h 177"/>
                  <a:gd name="T10" fmla="*/ 166 w 185"/>
                  <a:gd name="T11" fmla="*/ 142 h 177"/>
                  <a:gd name="T12" fmla="*/ 160 w 185"/>
                  <a:gd name="T13" fmla="*/ 112 h 177"/>
                  <a:gd name="T14" fmla="*/ 156 w 185"/>
                  <a:gd name="T15" fmla="*/ 105 h 177"/>
                  <a:gd name="T16" fmla="*/ 148 w 185"/>
                  <a:gd name="T17" fmla="*/ 105 h 177"/>
                  <a:gd name="T18" fmla="*/ 156 w 185"/>
                  <a:gd name="T19" fmla="*/ 91 h 177"/>
                  <a:gd name="T20" fmla="*/ 162 w 185"/>
                  <a:gd name="T21" fmla="*/ 83 h 177"/>
                  <a:gd name="T22" fmla="*/ 173 w 185"/>
                  <a:gd name="T23" fmla="*/ 78 h 177"/>
                  <a:gd name="T24" fmla="*/ 185 w 185"/>
                  <a:gd name="T25" fmla="*/ 41 h 177"/>
                  <a:gd name="T26" fmla="*/ 159 w 185"/>
                  <a:gd name="T27" fmla="*/ 37 h 177"/>
                  <a:gd name="T28" fmla="*/ 141 w 185"/>
                  <a:gd name="T29" fmla="*/ 26 h 177"/>
                  <a:gd name="T30" fmla="*/ 125 w 185"/>
                  <a:gd name="T31" fmla="*/ 20 h 177"/>
                  <a:gd name="T32" fmla="*/ 102 w 185"/>
                  <a:gd name="T33" fmla="*/ 0 h 177"/>
                  <a:gd name="T34" fmla="*/ 85 w 185"/>
                  <a:gd name="T35" fmla="*/ 20 h 177"/>
                  <a:gd name="T36" fmla="*/ 65 w 185"/>
                  <a:gd name="T37" fmla="*/ 33 h 177"/>
                  <a:gd name="T38" fmla="*/ 54 w 185"/>
                  <a:gd name="T39" fmla="*/ 37 h 177"/>
                  <a:gd name="T40" fmla="*/ 38 w 185"/>
                  <a:gd name="T41" fmla="*/ 31 h 177"/>
                  <a:gd name="T42" fmla="*/ 44 w 185"/>
                  <a:gd name="T43" fmla="*/ 45 h 177"/>
                  <a:gd name="T44" fmla="*/ 42 w 185"/>
                  <a:gd name="T45" fmla="*/ 56 h 177"/>
                  <a:gd name="T46" fmla="*/ 33 w 185"/>
                  <a:gd name="T47" fmla="*/ 56 h 177"/>
                  <a:gd name="T48" fmla="*/ 17 w 185"/>
                  <a:gd name="T49" fmla="*/ 51 h 177"/>
                  <a:gd name="T50" fmla="*/ 4 w 185"/>
                  <a:gd name="T51" fmla="*/ 55 h 177"/>
                  <a:gd name="T52" fmla="*/ 4 w 185"/>
                  <a:gd name="T53" fmla="*/ 64 h 177"/>
                  <a:gd name="T54" fmla="*/ 9 w 185"/>
                  <a:gd name="T55" fmla="*/ 72 h 177"/>
                  <a:gd name="T56" fmla="*/ 25 w 185"/>
                  <a:gd name="T57" fmla="*/ 76 h 177"/>
                  <a:gd name="T58" fmla="*/ 33 w 185"/>
                  <a:gd name="T59" fmla="*/ 80 h 177"/>
                  <a:gd name="T60" fmla="*/ 36 w 185"/>
                  <a:gd name="T61" fmla="*/ 93 h 177"/>
                  <a:gd name="T62" fmla="*/ 52 w 185"/>
                  <a:gd name="T63" fmla="*/ 108 h 177"/>
                  <a:gd name="T64" fmla="*/ 50 w 185"/>
                  <a:gd name="T65" fmla="*/ 119 h 177"/>
                  <a:gd name="T66" fmla="*/ 56 w 185"/>
                  <a:gd name="T67" fmla="*/ 130 h 177"/>
                  <a:gd name="T68" fmla="*/ 52 w 185"/>
                  <a:gd name="T69" fmla="*/ 131 h 177"/>
                  <a:gd name="T70" fmla="*/ 50 w 185"/>
                  <a:gd name="T71" fmla="*/ 152 h 177"/>
                  <a:gd name="T72" fmla="*/ 56 w 185"/>
                  <a:gd name="T73" fmla="*/ 169 h 177"/>
                  <a:gd name="T74" fmla="*/ 65 w 185"/>
                  <a:gd name="T75" fmla="*/ 173 h 177"/>
                  <a:gd name="T76" fmla="*/ 83 w 185"/>
                  <a:gd name="T77" fmla="*/ 171 h 177"/>
                  <a:gd name="T78" fmla="*/ 89 w 185"/>
                  <a:gd name="T79" fmla="*/ 171 h 177"/>
                  <a:gd name="T80" fmla="*/ 93 w 185"/>
                  <a:gd name="T81" fmla="*/ 177 h 177"/>
                  <a:gd name="T82" fmla="*/ 108 w 185"/>
                  <a:gd name="T83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177">
                    <a:moveTo>
                      <a:pt x="108" y="177"/>
                    </a:moveTo>
                    <a:lnTo>
                      <a:pt x="112" y="165"/>
                    </a:lnTo>
                    <a:lnTo>
                      <a:pt x="123" y="160"/>
                    </a:lnTo>
                    <a:lnTo>
                      <a:pt x="135" y="163"/>
                    </a:lnTo>
                    <a:lnTo>
                      <a:pt x="142" y="163"/>
                    </a:lnTo>
                    <a:lnTo>
                      <a:pt x="148" y="165"/>
                    </a:lnTo>
                    <a:lnTo>
                      <a:pt x="158" y="163"/>
                    </a:lnTo>
                    <a:lnTo>
                      <a:pt x="164" y="160"/>
                    </a:lnTo>
                    <a:lnTo>
                      <a:pt x="171" y="156"/>
                    </a:lnTo>
                    <a:lnTo>
                      <a:pt x="179" y="152"/>
                    </a:lnTo>
                    <a:lnTo>
                      <a:pt x="173" y="144"/>
                    </a:lnTo>
                    <a:lnTo>
                      <a:pt x="166" y="142"/>
                    </a:lnTo>
                    <a:lnTo>
                      <a:pt x="164" y="130"/>
                    </a:lnTo>
                    <a:lnTo>
                      <a:pt x="160" y="112"/>
                    </a:lnTo>
                    <a:lnTo>
                      <a:pt x="163" y="105"/>
                    </a:lnTo>
                    <a:lnTo>
                      <a:pt x="156" y="105"/>
                    </a:lnTo>
                    <a:lnTo>
                      <a:pt x="152" y="108"/>
                    </a:lnTo>
                    <a:lnTo>
                      <a:pt x="148" y="105"/>
                    </a:lnTo>
                    <a:lnTo>
                      <a:pt x="154" y="97"/>
                    </a:lnTo>
                    <a:lnTo>
                      <a:pt x="156" y="91"/>
                    </a:lnTo>
                    <a:lnTo>
                      <a:pt x="162" y="89"/>
                    </a:lnTo>
                    <a:lnTo>
                      <a:pt x="162" y="83"/>
                    </a:lnTo>
                    <a:lnTo>
                      <a:pt x="166" y="76"/>
                    </a:lnTo>
                    <a:lnTo>
                      <a:pt x="173" y="78"/>
                    </a:lnTo>
                    <a:lnTo>
                      <a:pt x="177" y="58"/>
                    </a:lnTo>
                    <a:lnTo>
                      <a:pt x="185" y="41"/>
                    </a:lnTo>
                    <a:lnTo>
                      <a:pt x="173" y="37"/>
                    </a:lnTo>
                    <a:lnTo>
                      <a:pt x="159" y="37"/>
                    </a:lnTo>
                    <a:lnTo>
                      <a:pt x="150" y="35"/>
                    </a:lnTo>
                    <a:lnTo>
                      <a:pt x="141" y="26"/>
                    </a:lnTo>
                    <a:lnTo>
                      <a:pt x="131" y="22"/>
                    </a:lnTo>
                    <a:lnTo>
                      <a:pt x="125" y="20"/>
                    </a:lnTo>
                    <a:lnTo>
                      <a:pt x="112" y="10"/>
                    </a:lnTo>
                    <a:lnTo>
                      <a:pt x="102" y="0"/>
                    </a:lnTo>
                    <a:lnTo>
                      <a:pt x="90" y="3"/>
                    </a:lnTo>
                    <a:lnTo>
                      <a:pt x="85" y="20"/>
                    </a:lnTo>
                    <a:lnTo>
                      <a:pt x="73" y="29"/>
                    </a:lnTo>
                    <a:lnTo>
                      <a:pt x="65" y="33"/>
                    </a:lnTo>
                    <a:lnTo>
                      <a:pt x="65" y="37"/>
                    </a:lnTo>
                    <a:lnTo>
                      <a:pt x="54" y="37"/>
                    </a:lnTo>
                    <a:lnTo>
                      <a:pt x="48" y="31"/>
                    </a:lnTo>
                    <a:lnTo>
                      <a:pt x="38" y="31"/>
                    </a:lnTo>
                    <a:lnTo>
                      <a:pt x="38" y="35"/>
                    </a:lnTo>
                    <a:lnTo>
                      <a:pt x="44" y="45"/>
                    </a:lnTo>
                    <a:lnTo>
                      <a:pt x="48" y="51"/>
                    </a:lnTo>
                    <a:lnTo>
                      <a:pt x="42" y="56"/>
                    </a:lnTo>
                    <a:lnTo>
                      <a:pt x="36" y="55"/>
                    </a:lnTo>
                    <a:lnTo>
                      <a:pt x="33" y="56"/>
                    </a:lnTo>
                    <a:lnTo>
                      <a:pt x="23" y="51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4" y="55"/>
                    </a:lnTo>
                    <a:lnTo>
                      <a:pt x="0" y="60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9" y="72"/>
                    </a:lnTo>
                    <a:lnTo>
                      <a:pt x="19" y="76"/>
                    </a:lnTo>
                    <a:lnTo>
                      <a:pt x="25" y="76"/>
                    </a:lnTo>
                    <a:lnTo>
                      <a:pt x="29" y="80"/>
                    </a:lnTo>
                    <a:lnTo>
                      <a:pt x="33" y="80"/>
                    </a:lnTo>
                    <a:lnTo>
                      <a:pt x="40" y="87"/>
                    </a:lnTo>
                    <a:lnTo>
                      <a:pt x="36" y="93"/>
                    </a:lnTo>
                    <a:lnTo>
                      <a:pt x="50" y="103"/>
                    </a:lnTo>
                    <a:lnTo>
                      <a:pt x="52" y="108"/>
                    </a:lnTo>
                    <a:lnTo>
                      <a:pt x="48" y="110"/>
                    </a:lnTo>
                    <a:lnTo>
                      <a:pt x="50" y="119"/>
                    </a:lnTo>
                    <a:lnTo>
                      <a:pt x="52" y="127"/>
                    </a:lnTo>
                    <a:lnTo>
                      <a:pt x="56" y="130"/>
                    </a:lnTo>
                    <a:lnTo>
                      <a:pt x="58" y="136"/>
                    </a:lnTo>
                    <a:lnTo>
                      <a:pt x="52" y="131"/>
                    </a:lnTo>
                    <a:lnTo>
                      <a:pt x="52" y="140"/>
                    </a:lnTo>
                    <a:lnTo>
                      <a:pt x="50" y="152"/>
                    </a:lnTo>
                    <a:lnTo>
                      <a:pt x="44" y="162"/>
                    </a:lnTo>
                    <a:lnTo>
                      <a:pt x="56" y="169"/>
                    </a:lnTo>
                    <a:lnTo>
                      <a:pt x="60" y="169"/>
                    </a:lnTo>
                    <a:lnTo>
                      <a:pt x="65" y="173"/>
                    </a:lnTo>
                    <a:lnTo>
                      <a:pt x="83" y="173"/>
                    </a:lnTo>
                    <a:lnTo>
                      <a:pt x="83" y="171"/>
                    </a:lnTo>
                    <a:lnTo>
                      <a:pt x="87" y="169"/>
                    </a:lnTo>
                    <a:lnTo>
                      <a:pt x="89" y="171"/>
                    </a:lnTo>
                    <a:lnTo>
                      <a:pt x="87" y="175"/>
                    </a:lnTo>
                    <a:lnTo>
                      <a:pt x="93" y="177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8" y="177"/>
                    </a:lnTo>
                    <a:close/>
                  </a:path>
                </a:pathLst>
              </a:custGeom>
              <a:solidFill>
                <a:srgbClr val="9FBEC3"/>
              </a:solidFill>
              <a:ln w="19050">
                <a:solidFill>
                  <a:srgbClr val="B6CDD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Ellipse 1086">
                <a:extLst>
                  <a:ext uri="{FF2B5EF4-FFF2-40B4-BE49-F238E27FC236}">
                    <a16:creationId xmlns:a16="http://schemas.microsoft.com/office/drawing/2014/main" id="{402ACCFD-C269-4E31-AF78-1BCAAD85917B}"/>
                  </a:ext>
                </a:extLst>
              </p:cNvPr>
              <p:cNvSpPr/>
              <p:nvPr/>
            </p:nvSpPr>
            <p:spPr>
              <a:xfrm>
                <a:off x="6118889" y="1183598"/>
                <a:ext cx="4615221" cy="4615221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872" name="Rectangle 871">
            <a:extLst>
              <a:ext uri="{FF2B5EF4-FFF2-40B4-BE49-F238E27FC236}">
                <a16:creationId xmlns:a16="http://schemas.microsoft.com/office/drawing/2014/main" id="{50E8F7C9-7805-45AE-A89D-0EB331370D56}"/>
              </a:ext>
            </a:extLst>
          </p:cNvPr>
          <p:cNvSpPr/>
          <p:nvPr/>
        </p:nvSpPr>
        <p:spPr>
          <a:xfrm>
            <a:off x="0" y="0"/>
            <a:ext cx="285564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F399177-E60C-4DD2-96CA-1F80E123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436" y="568800"/>
            <a:ext cx="10752000" cy="470898"/>
          </a:xfrm>
        </p:spPr>
        <p:txBody>
          <a:bodyPr/>
          <a:lstStyle/>
          <a:p>
            <a:pPr algn="ctr"/>
            <a:r>
              <a:rPr lang="en-GB" dirty="0"/>
              <a:t>OUR Road </a:t>
            </a:r>
            <a:r>
              <a:rPr lang="en-GB" dirty="0">
                <a:solidFill>
                  <a:schemeClr val="accent2"/>
                </a:solidFill>
              </a:rPr>
              <a:t>NETWORK</a:t>
            </a:r>
          </a:p>
        </p:txBody>
      </p:sp>
      <p:grpSp>
        <p:nvGrpSpPr>
          <p:cNvPr id="688" name="Groupe 687">
            <a:extLst>
              <a:ext uri="{FF2B5EF4-FFF2-40B4-BE49-F238E27FC236}">
                <a16:creationId xmlns:a16="http://schemas.microsoft.com/office/drawing/2014/main" id="{8E50317C-EF5C-4817-89E3-05AD91CC51C1}"/>
              </a:ext>
            </a:extLst>
          </p:cNvPr>
          <p:cNvGrpSpPr/>
          <p:nvPr/>
        </p:nvGrpSpPr>
        <p:grpSpPr>
          <a:xfrm>
            <a:off x="3255381" y="3786816"/>
            <a:ext cx="147748" cy="207662"/>
            <a:chOff x="5692775" y="2860675"/>
            <a:chExt cx="806450" cy="1133475"/>
          </a:xfrm>
        </p:grpSpPr>
        <p:sp>
          <p:nvSpPr>
            <p:cNvPr id="685" name="Freeform 604">
              <a:extLst>
                <a:ext uri="{FF2B5EF4-FFF2-40B4-BE49-F238E27FC236}">
                  <a16:creationId xmlns:a16="http://schemas.microsoft.com/office/drawing/2014/main" id="{F84E3DD9-1121-49FD-9403-F6842C528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6" name="Oval 605">
              <a:extLst>
                <a:ext uri="{FF2B5EF4-FFF2-40B4-BE49-F238E27FC236}">
                  <a16:creationId xmlns:a16="http://schemas.microsoft.com/office/drawing/2014/main" id="{0E1C6AAC-2CBC-4A6C-807B-E5031CB4A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36" name="TextBox 103">
            <a:extLst>
              <a:ext uri="{FF2B5EF4-FFF2-40B4-BE49-F238E27FC236}">
                <a16:creationId xmlns:a16="http://schemas.microsoft.com/office/drawing/2014/main" id="{AD4DFAF2-DA7F-44E6-8AB6-C509F9506BD4}"/>
              </a:ext>
            </a:extLst>
          </p:cNvPr>
          <p:cNvSpPr txBox="1"/>
          <p:nvPr/>
        </p:nvSpPr>
        <p:spPr>
          <a:xfrm>
            <a:off x="7062731" y="5881213"/>
            <a:ext cx="10974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5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Segoe UI Semibold" panose="020B0702040204020203" pitchFamily="34" charset="0"/>
              </a:rPr>
              <a:t>LOCAL OFFICE</a:t>
            </a:r>
            <a:endParaRPr kumimoji="0" lang="en-US" sz="1200" b="1" i="0" u="none" strike="noStrike" kern="1200" cap="none" spc="50" normalizeH="0" noProof="0" dirty="0" err="1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637" name="TextBox 104">
            <a:extLst>
              <a:ext uri="{FF2B5EF4-FFF2-40B4-BE49-F238E27FC236}">
                <a16:creationId xmlns:a16="http://schemas.microsoft.com/office/drawing/2014/main" id="{489BB3BE-D986-4874-A392-BD7ECFD85EBC}"/>
              </a:ext>
            </a:extLst>
          </p:cNvPr>
          <p:cNvSpPr txBox="1"/>
          <p:nvPr/>
        </p:nvSpPr>
        <p:spPr>
          <a:xfrm>
            <a:off x="5807026" y="5881213"/>
            <a:ext cx="92698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5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Segoe UI Semibold" panose="020B0702040204020203" pitchFamily="34" charset="0"/>
              </a:rPr>
              <a:t>OPERATION</a:t>
            </a:r>
            <a:endParaRPr kumimoji="0" lang="en-US" sz="1200" b="1" i="0" u="none" strike="noStrike" kern="1200" cap="none" spc="50" normalizeH="0" noProof="0" dirty="0" err="1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692" name="Groupe 691">
            <a:extLst>
              <a:ext uri="{FF2B5EF4-FFF2-40B4-BE49-F238E27FC236}">
                <a16:creationId xmlns:a16="http://schemas.microsoft.com/office/drawing/2014/main" id="{1E68E1AD-09B1-4723-832A-85905257E082}"/>
              </a:ext>
            </a:extLst>
          </p:cNvPr>
          <p:cNvGrpSpPr/>
          <p:nvPr/>
        </p:nvGrpSpPr>
        <p:grpSpPr>
          <a:xfrm>
            <a:off x="6828633" y="5872523"/>
            <a:ext cx="143752" cy="202046"/>
            <a:chOff x="5692775" y="2860675"/>
            <a:chExt cx="806450" cy="1133475"/>
          </a:xfrm>
        </p:grpSpPr>
        <p:sp>
          <p:nvSpPr>
            <p:cNvPr id="693" name="Freeform 604">
              <a:extLst>
                <a:ext uri="{FF2B5EF4-FFF2-40B4-BE49-F238E27FC236}">
                  <a16:creationId xmlns:a16="http://schemas.microsoft.com/office/drawing/2014/main" id="{28CCFEF7-FCDA-488B-8EE4-7D2E072D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4" name="Oval 605">
              <a:extLst>
                <a:ext uri="{FF2B5EF4-FFF2-40B4-BE49-F238E27FC236}">
                  <a16:creationId xmlns:a16="http://schemas.microsoft.com/office/drawing/2014/main" id="{5CFC6405-CB23-45D0-A4BD-C2B3DDA78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95" name="Groupe 694">
            <a:extLst>
              <a:ext uri="{FF2B5EF4-FFF2-40B4-BE49-F238E27FC236}">
                <a16:creationId xmlns:a16="http://schemas.microsoft.com/office/drawing/2014/main" id="{61C47C74-339B-4E3B-980F-9FE59133606D}"/>
              </a:ext>
            </a:extLst>
          </p:cNvPr>
          <p:cNvGrpSpPr/>
          <p:nvPr/>
        </p:nvGrpSpPr>
        <p:grpSpPr>
          <a:xfrm>
            <a:off x="5603455" y="5872523"/>
            <a:ext cx="143752" cy="202046"/>
            <a:chOff x="5692775" y="2860675"/>
            <a:chExt cx="806450" cy="1133475"/>
          </a:xfrm>
        </p:grpSpPr>
        <p:sp>
          <p:nvSpPr>
            <p:cNvPr id="696" name="Freeform 604">
              <a:extLst>
                <a:ext uri="{FF2B5EF4-FFF2-40B4-BE49-F238E27FC236}">
                  <a16:creationId xmlns:a16="http://schemas.microsoft.com/office/drawing/2014/main" id="{E252D86F-0DCB-4A5B-BC7C-993733FDC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7" name="Oval 605">
              <a:extLst>
                <a:ext uri="{FF2B5EF4-FFF2-40B4-BE49-F238E27FC236}">
                  <a16:creationId xmlns:a16="http://schemas.microsoft.com/office/drawing/2014/main" id="{74EE8353-1F63-472B-AB7B-26BC3DCE4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99" name="Groupe 698">
            <a:extLst>
              <a:ext uri="{FF2B5EF4-FFF2-40B4-BE49-F238E27FC236}">
                <a16:creationId xmlns:a16="http://schemas.microsoft.com/office/drawing/2014/main" id="{590DBCD7-51E1-4CCA-9841-14E0433C84FF}"/>
              </a:ext>
            </a:extLst>
          </p:cNvPr>
          <p:cNvGrpSpPr/>
          <p:nvPr/>
        </p:nvGrpSpPr>
        <p:grpSpPr>
          <a:xfrm>
            <a:off x="4724116" y="4717587"/>
            <a:ext cx="147748" cy="207662"/>
            <a:chOff x="5692775" y="2860675"/>
            <a:chExt cx="806450" cy="1133475"/>
          </a:xfrm>
        </p:grpSpPr>
        <p:sp>
          <p:nvSpPr>
            <p:cNvPr id="700" name="Freeform 604">
              <a:extLst>
                <a:ext uri="{FF2B5EF4-FFF2-40B4-BE49-F238E27FC236}">
                  <a16:creationId xmlns:a16="http://schemas.microsoft.com/office/drawing/2014/main" id="{24581465-08E8-453F-AC2D-9F49CDDFE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1" name="Oval 605">
              <a:extLst>
                <a:ext uri="{FF2B5EF4-FFF2-40B4-BE49-F238E27FC236}">
                  <a16:creationId xmlns:a16="http://schemas.microsoft.com/office/drawing/2014/main" id="{029DA78C-DF95-4BAD-AA85-0D96C0934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2" name="Groupe 701">
            <a:extLst>
              <a:ext uri="{FF2B5EF4-FFF2-40B4-BE49-F238E27FC236}">
                <a16:creationId xmlns:a16="http://schemas.microsoft.com/office/drawing/2014/main" id="{503232D7-9796-4F83-A96E-824005B400A7}"/>
              </a:ext>
            </a:extLst>
          </p:cNvPr>
          <p:cNvGrpSpPr/>
          <p:nvPr/>
        </p:nvGrpSpPr>
        <p:grpSpPr>
          <a:xfrm>
            <a:off x="6709860" y="5316511"/>
            <a:ext cx="147748" cy="207662"/>
            <a:chOff x="5692775" y="2860675"/>
            <a:chExt cx="806450" cy="1133475"/>
          </a:xfrm>
        </p:grpSpPr>
        <p:sp>
          <p:nvSpPr>
            <p:cNvPr id="703" name="Freeform 604">
              <a:extLst>
                <a:ext uri="{FF2B5EF4-FFF2-40B4-BE49-F238E27FC236}">
                  <a16:creationId xmlns:a16="http://schemas.microsoft.com/office/drawing/2014/main" id="{68B4517E-F0CA-4B38-9EB3-ACB968BEB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4" name="Oval 605">
              <a:extLst>
                <a:ext uri="{FF2B5EF4-FFF2-40B4-BE49-F238E27FC236}">
                  <a16:creationId xmlns:a16="http://schemas.microsoft.com/office/drawing/2014/main" id="{88236ADD-BF6F-4F1F-8F14-7961D4741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5" name="Groupe 704">
            <a:extLst>
              <a:ext uri="{FF2B5EF4-FFF2-40B4-BE49-F238E27FC236}">
                <a16:creationId xmlns:a16="http://schemas.microsoft.com/office/drawing/2014/main" id="{8EAB21BF-7910-42B5-AD56-314572F8C8B6}"/>
              </a:ext>
            </a:extLst>
          </p:cNvPr>
          <p:cNvGrpSpPr/>
          <p:nvPr/>
        </p:nvGrpSpPr>
        <p:grpSpPr>
          <a:xfrm>
            <a:off x="9967556" y="5146207"/>
            <a:ext cx="147748" cy="207662"/>
            <a:chOff x="5692775" y="2860675"/>
            <a:chExt cx="806450" cy="1133475"/>
          </a:xfrm>
        </p:grpSpPr>
        <p:sp>
          <p:nvSpPr>
            <p:cNvPr id="706" name="Freeform 604">
              <a:extLst>
                <a:ext uri="{FF2B5EF4-FFF2-40B4-BE49-F238E27FC236}">
                  <a16:creationId xmlns:a16="http://schemas.microsoft.com/office/drawing/2014/main" id="{3BBE3710-92AC-4AE2-90BD-B3DFDC90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7" name="Oval 605">
              <a:extLst>
                <a:ext uri="{FF2B5EF4-FFF2-40B4-BE49-F238E27FC236}">
                  <a16:creationId xmlns:a16="http://schemas.microsoft.com/office/drawing/2014/main" id="{2E3FAE0E-1B20-4A23-816C-4F10D529B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8" name="Groupe 707">
            <a:extLst>
              <a:ext uri="{FF2B5EF4-FFF2-40B4-BE49-F238E27FC236}">
                <a16:creationId xmlns:a16="http://schemas.microsoft.com/office/drawing/2014/main" id="{EAF1C1BC-EFA5-4F5B-B7A1-1A4FC236E6FF}"/>
              </a:ext>
            </a:extLst>
          </p:cNvPr>
          <p:cNvGrpSpPr/>
          <p:nvPr/>
        </p:nvGrpSpPr>
        <p:grpSpPr>
          <a:xfrm>
            <a:off x="9548652" y="3853491"/>
            <a:ext cx="147748" cy="207662"/>
            <a:chOff x="5692775" y="2860675"/>
            <a:chExt cx="806450" cy="1133475"/>
          </a:xfrm>
        </p:grpSpPr>
        <p:sp>
          <p:nvSpPr>
            <p:cNvPr id="709" name="Freeform 604">
              <a:extLst>
                <a:ext uri="{FF2B5EF4-FFF2-40B4-BE49-F238E27FC236}">
                  <a16:creationId xmlns:a16="http://schemas.microsoft.com/office/drawing/2014/main" id="{99F507BE-8507-4CEA-9029-FD057C70B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0" name="Oval 605">
              <a:extLst>
                <a:ext uri="{FF2B5EF4-FFF2-40B4-BE49-F238E27FC236}">
                  <a16:creationId xmlns:a16="http://schemas.microsoft.com/office/drawing/2014/main" id="{609F4FEB-6DA6-49BE-B266-1BDB20378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93" name="Groupe 792">
            <a:extLst>
              <a:ext uri="{FF2B5EF4-FFF2-40B4-BE49-F238E27FC236}">
                <a16:creationId xmlns:a16="http://schemas.microsoft.com/office/drawing/2014/main" id="{D3D0DEB2-746E-42AD-9AB2-5D9C90CC9CC7}"/>
              </a:ext>
            </a:extLst>
          </p:cNvPr>
          <p:cNvGrpSpPr/>
          <p:nvPr/>
        </p:nvGrpSpPr>
        <p:grpSpPr>
          <a:xfrm>
            <a:off x="3678859" y="3384298"/>
            <a:ext cx="147748" cy="207662"/>
            <a:chOff x="5692775" y="2860675"/>
            <a:chExt cx="806450" cy="1133475"/>
          </a:xfrm>
        </p:grpSpPr>
        <p:sp>
          <p:nvSpPr>
            <p:cNvPr id="794" name="Freeform 604">
              <a:extLst>
                <a:ext uri="{FF2B5EF4-FFF2-40B4-BE49-F238E27FC236}">
                  <a16:creationId xmlns:a16="http://schemas.microsoft.com/office/drawing/2014/main" id="{0659C18B-B32A-47F5-9044-5F6B314D4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5" name="Oval 605">
              <a:extLst>
                <a:ext uri="{FF2B5EF4-FFF2-40B4-BE49-F238E27FC236}">
                  <a16:creationId xmlns:a16="http://schemas.microsoft.com/office/drawing/2014/main" id="{8ACB21CB-A399-4543-8620-AF4324CD1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96" name="Groupe 795">
            <a:extLst>
              <a:ext uri="{FF2B5EF4-FFF2-40B4-BE49-F238E27FC236}">
                <a16:creationId xmlns:a16="http://schemas.microsoft.com/office/drawing/2014/main" id="{3C9BB1FB-7F73-47A9-9AAD-F23B65763B09}"/>
              </a:ext>
            </a:extLst>
          </p:cNvPr>
          <p:cNvGrpSpPr/>
          <p:nvPr/>
        </p:nvGrpSpPr>
        <p:grpSpPr>
          <a:xfrm>
            <a:off x="3283956" y="3863016"/>
            <a:ext cx="147748" cy="207662"/>
            <a:chOff x="5692775" y="2860675"/>
            <a:chExt cx="806450" cy="1133475"/>
          </a:xfrm>
        </p:grpSpPr>
        <p:sp>
          <p:nvSpPr>
            <p:cNvPr id="797" name="Freeform 604">
              <a:extLst>
                <a:ext uri="{FF2B5EF4-FFF2-40B4-BE49-F238E27FC236}">
                  <a16:creationId xmlns:a16="http://schemas.microsoft.com/office/drawing/2014/main" id="{BDF371DF-A885-4334-A6F9-F5CB9E93A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8" name="Oval 605">
              <a:extLst>
                <a:ext uri="{FF2B5EF4-FFF2-40B4-BE49-F238E27FC236}">
                  <a16:creationId xmlns:a16="http://schemas.microsoft.com/office/drawing/2014/main" id="{3B85710B-1D67-4582-9CA8-F3DE78150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99" name="Groupe 798">
            <a:extLst>
              <a:ext uri="{FF2B5EF4-FFF2-40B4-BE49-F238E27FC236}">
                <a16:creationId xmlns:a16="http://schemas.microsoft.com/office/drawing/2014/main" id="{07D34DAF-F056-4C58-954B-37E2684B7B7E}"/>
              </a:ext>
            </a:extLst>
          </p:cNvPr>
          <p:cNvGrpSpPr/>
          <p:nvPr/>
        </p:nvGrpSpPr>
        <p:grpSpPr>
          <a:xfrm>
            <a:off x="6565653" y="4436029"/>
            <a:ext cx="147748" cy="207662"/>
            <a:chOff x="5692775" y="2860675"/>
            <a:chExt cx="806450" cy="1133475"/>
          </a:xfrm>
        </p:grpSpPr>
        <p:sp>
          <p:nvSpPr>
            <p:cNvPr id="800" name="Freeform 604">
              <a:extLst>
                <a:ext uri="{FF2B5EF4-FFF2-40B4-BE49-F238E27FC236}">
                  <a16:creationId xmlns:a16="http://schemas.microsoft.com/office/drawing/2014/main" id="{A5EAB17D-AF56-4F23-A259-816B2FC9B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1" name="Oval 605">
              <a:extLst>
                <a:ext uri="{FF2B5EF4-FFF2-40B4-BE49-F238E27FC236}">
                  <a16:creationId xmlns:a16="http://schemas.microsoft.com/office/drawing/2014/main" id="{AEDD9335-D82B-4440-B74E-6145FF01E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02" name="Groupe 801">
            <a:extLst>
              <a:ext uri="{FF2B5EF4-FFF2-40B4-BE49-F238E27FC236}">
                <a16:creationId xmlns:a16="http://schemas.microsoft.com/office/drawing/2014/main" id="{B874D598-1B75-4C48-8644-D791C1E5E169}"/>
              </a:ext>
            </a:extLst>
          </p:cNvPr>
          <p:cNvGrpSpPr/>
          <p:nvPr/>
        </p:nvGrpSpPr>
        <p:grpSpPr>
          <a:xfrm>
            <a:off x="6992368" y="4357547"/>
            <a:ext cx="147748" cy="207662"/>
            <a:chOff x="5692775" y="2860675"/>
            <a:chExt cx="806450" cy="1133475"/>
          </a:xfrm>
        </p:grpSpPr>
        <p:sp>
          <p:nvSpPr>
            <p:cNvPr id="803" name="Freeform 604">
              <a:extLst>
                <a:ext uri="{FF2B5EF4-FFF2-40B4-BE49-F238E27FC236}">
                  <a16:creationId xmlns:a16="http://schemas.microsoft.com/office/drawing/2014/main" id="{160F3105-24CA-444F-93B0-697E3B25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4" name="Oval 605">
              <a:extLst>
                <a:ext uri="{FF2B5EF4-FFF2-40B4-BE49-F238E27FC236}">
                  <a16:creationId xmlns:a16="http://schemas.microsoft.com/office/drawing/2014/main" id="{2142595D-5E78-4AEE-AA46-548258487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05" name="Groupe 804">
            <a:extLst>
              <a:ext uri="{FF2B5EF4-FFF2-40B4-BE49-F238E27FC236}">
                <a16:creationId xmlns:a16="http://schemas.microsoft.com/office/drawing/2014/main" id="{835B3A53-3624-4871-917D-5993B306E62F}"/>
              </a:ext>
            </a:extLst>
          </p:cNvPr>
          <p:cNvGrpSpPr/>
          <p:nvPr/>
        </p:nvGrpSpPr>
        <p:grpSpPr>
          <a:xfrm>
            <a:off x="8277846" y="3614994"/>
            <a:ext cx="147748" cy="207662"/>
            <a:chOff x="5692775" y="2860675"/>
            <a:chExt cx="806450" cy="1133475"/>
          </a:xfrm>
        </p:grpSpPr>
        <p:sp>
          <p:nvSpPr>
            <p:cNvPr id="806" name="Freeform 604">
              <a:extLst>
                <a:ext uri="{FF2B5EF4-FFF2-40B4-BE49-F238E27FC236}">
                  <a16:creationId xmlns:a16="http://schemas.microsoft.com/office/drawing/2014/main" id="{573920BA-9690-4D28-982B-6F5965F74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7" name="Oval 605">
              <a:extLst>
                <a:ext uri="{FF2B5EF4-FFF2-40B4-BE49-F238E27FC236}">
                  <a16:creationId xmlns:a16="http://schemas.microsoft.com/office/drawing/2014/main" id="{46E9591F-F782-4F04-86D1-C932D85FF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08" name="Groupe 807">
            <a:extLst>
              <a:ext uri="{FF2B5EF4-FFF2-40B4-BE49-F238E27FC236}">
                <a16:creationId xmlns:a16="http://schemas.microsoft.com/office/drawing/2014/main" id="{CD2B1E8E-95FB-4BB9-B7E5-5C31DED2D0A1}"/>
              </a:ext>
            </a:extLst>
          </p:cNvPr>
          <p:cNvGrpSpPr/>
          <p:nvPr/>
        </p:nvGrpSpPr>
        <p:grpSpPr>
          <a:xfrm>
            <a:off x="9781630" y="5070198"/>
            <a:ext cx="147748" cy="207662"/>
            <a:chOff x="5692775" y="2860675"/>
            <a:chExt cx="806450" cy="1133475"/>
          </a:xfrm>
        </p:grpSpPr>
        <p:sp>
          <p:nvSpPr>
            <p:cNvPr id="809" name="Freeform 604">
              <a:extLst>
                <a:ext uri="{FF2B5EF4-FFF2-40B4-BE49-F238E27FC236}">
                  <a16:creationId xmlns:a16="http://schemas.microsoft.com/office/drawing/2014/main" id="{5D8A605A-8375-4F61-AF8F-7B7E257A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0" name="Oval 605">
              <a:extLst>
                <a:ext uri="{FF2B5EF4-FFF2-40B4-BE49-F238E27FC236}">
                  <a16:creationId xmlns:a16="http://schemas.microsoft.com/office/drawing/2014/main" id="{90687E8B-81F3-4B2C-8C9B-452556FB4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CCD35058-4F01-4428-9BBB-2A47E524E3E8}"/>
              </a:ext>
            </a:extLst>
          </p:cNvPr>
          <p:cNvGrpSpPr/>
          <p:nvPr/>
        </p:nvGrpSpPr>
        <p:grpSpPr>
          <a:xfrm>
            <a:off x="9584656" y="3817487"/>
            <a:ext cx="147748" cy="207662"/>
            <a:chOff x="5692775" y="2860675"/>
            <a:chExt cx="806450" cy="1133475"/>
          </a:xfrm>
        </p:grpSpPr>
        <p:sp>
          <p:nvSpPr>
            <p:cNvPr id="812" name="Freeform 604">
              <a:extLst>
                <a:ext uri="{FF2B5EF4-FFF2-40B4-BE49-F238E27FC236}">
                  <a16:creationId xmlns:a16="http://schemas.microsoft.com/office/drawing/2014/main" id="{A185D710-5BF4-4C97-B9E3-4A2B33032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3" name="Oval 605">
              <a:extLst>
                <a:ext uri="{FF2B5EF4-FFF2-40B4-BE49-F238E27FC236}">
                  <a16:creationId xmlns:a16="http://schemas.microsoft.com/office/drawing/2014/main" id="{7FCBD781-9FDF-433F-97B7-F3334BBD2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14" name="Groupe 813">
            <a:extLst>
              <a:ext uri="{FF2B5EF4-FFF2-40B4-BE49-F238E27FC236}">
                <a16:creationId xmlns:a16="http://schemas.microsoft.com/office/drawing/2014/main" id="{B6C683AB-C21D-46B4-ACDF-FD91E209F3F1}"/>
              </a:ext>
            </a:extLst>
          </p:cNvPr>
          <p:cNvGrpSpPr/>
          <p:nvPr/>
        </p:nvGrpSpPr>
        <p:grpSpPr>
          <a:xfrm>
            <a:off x="9721243" y="3220277"/>
            <a:ext cx="147748" cy="207662"/>
            <a:chOff x="5692775" y="2860675"/>
            <a:chExt cx="806450" cy="1133475"/>
          </a:xfrm>
        </p:grpSpPr>
        <p:sp>
          <p:nvSpPr>
            <p:cNvPr id="815" name="Freeform 604">
              <a:extLst>
                <a:ext uri="{FF2B5EF4-FFF2-40B4-BE49-F238E27FC236}">
                  <a16:creationId xmlns:a16="http://schemas.microsoft.com/office/drawing/2014/main" id="{C6104F24-C00E-4D56-82D6-2BDCFFA6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6" name="Oval 605">
              <a:extLst>
                <a:ext uri="{FF2B5EF4-FFF2-40B4-BE49-F238E27FC236}">
                  <a16:creationId xmlns:a16="http://schemas.microsoft.com/office/drawing/2014/main" id="{54E028DE-E81E-46EE-AD3E-302FC0426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17" name="Groupe 816">
            <a:extLst>
              <a:ext uri="{FF2B5EF4-FFF2-40B4-BE49-F238E27FC236}">
                <a16:creationId xmlns:a16="http://schemas.microsoft.com/office/drawing/2014/main" id="{92A0A29D-A428-4E81-A0AF-541B92EDE401}"/>
              </a:ext>
            </a:extLst>
          </p:cNvPr>
          <p:cNvGrpSpPr/>
          <p:nvPr/>
        </p:nvGrpSpPr>
        <p:grpSpPr>
          <a:xfrm>
            <a:off x="5134125" y="2376496"/>
            <a:ext cx="147748" cy="207662"/>
            <a:chOff x="5692775" y="2860675"/>
            <a:chExt cx="806450" cy="1133475"/>
          </a:xfrm>
        </p:grpSpPr>
        <p:sp>
          <p:nvSpPr>
            <p:cNvPr id="818" name="Freeform 604">
              <a:extLst>
                <a:ext uri="{FF2B5EF4-FFF2-40B4-BE49-F238E27FC236}">
                  <a16:creationId xmlns:a16="http://schemas.microsoft.com/office/drawing/2014/main" id="{A7FC2DC2-748F-4931-95FD-91765CE2B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9" name="Oval 605">
              <a:extLst>
                <a:ext uri="{FF2B5EF4-FFF2-40B4-BE49-F238E27FC236}">
                  <a16:creationId xmlns:a16="http://schemas.microsoft.com/office/drawing/2014/main" id="{46623E71-A492-40D5-B836-2DB054EEC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20" name="Groupe 819">
            <a:extLst>
              <a:ext uri="{FF2B5EF4-FFF2-40B4-BE49-F238E27FC236}">
                <a16:creationId xmlns:a16="http://schemas.microsoft.com/office/drawing/2014/main" id="{6F9C8C58-2A53-4577-A82F-2F4727984EDE}"/>
              </a:ext>
            </a:extLst>
          </p:cNvPr>
          <p:cNvGrpSpPr/>
          <p:nvPr/>
        </p:nvGrpSpPr>
        <p:grpSpPr>
          <a:xfrm>
            <a:off x="5434795" y="2237751"/>
            <a:ext cx="147748" cy="207662"/>
            <a:chOff x="5692775" y="2860675"/>
            <a:chExt cx="806450" cy="1133475"/>
          </a:xfrm>
        </p:grpSpPr>
        <p:sp>
          <p:nvSpPr>
            <p:cNvPr id="821" name="Freeform 604">
              <a:extLst>
                <a:ext uri="{FF2B5EF4-FFF2-40B4-BE49-F238E27FC236}">
                  <a16:creationId xmlns:a16="http://schemas.microsoft.com/office/drawing/2014/main" id="{E7ED911E-0553-4FA3-ADF3-41AFF8095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" name="Oval 605">
              <a:extLst>
                <a:ext uri="{FF2B5EF4-FFF2-40B4-BE49-F238E27FC236}">
                  <a16:creationId xmlns:a16="http://schemas.microsoft.com/office/drawing/2014/main" id="{E0740341-E0CD-4774-BEB8-6D461896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23" name="Groupe 822">
            <a:extLst>
              <a:ext uri="{FF2B5EF4-FFF2-40B4-BE49-F238E27FC236}">
                <a16:creationId xmlns:a16="http://schemas.microsoft.com/office/drawing/2014/main" id="{D7F01EAA-1819-4768-8174-02D9D38F153B}"/>
              </a:ext>
            </a:extLst>
          </p:cNvPr>
          <p:cNvGrpSpPr/>
          <p:nvPr/>
        </p:nvGrpSpPr>
        <p:grpSpPr>
          <a:xfrm>
            <a:off x="5213562" y="3201413"/>
            <a:ext cx="147748" cy="207662"/>
            <a:chOff x="5692775" y="2860675"/>
            <a:chExt cx="806450" cy="1133475"/>
          </a:xfrm>
        </p:grpSpPr>
        <p:sp>
          <p:nvSpPr>
            <p:cNvPr id="824" name="Freeform 604">
              <a:extLst>
                <a:ext uri="{FF2B5EF4-FFF2-40B4-BE49-F238E27FC236}">
                  <a16:creationId xmlns:a16="http://schemas.microsoft.com/office/drawing/2014/main" id="{21AAF394-CCEE-41A5-B1E2-396657205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5" name="Oval 605">
              <a:extLst>
                <a:ext uri="{FF2B5EF4-FFF2-40B4-BE49-F238E27FC236}">
                  <a16:creationId xmlns:a16="http://schemas.microsoft.com/office/drawing/2014/main" id="{0CA1EC1E-503F-460B-9265-81C66071C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26" name="Groupe 825">
            <a:extLst>
              <a:ext uri="{FF2B5EF4-FFF2-40B4-BE49-F238E27FC236}">
                <a16:creationId xmlns:a16="http://schemas.microsoft.com/office/drawing/2014/main" id="{A5904D7F-8153-46F9-AEAF-AB4B645080B4}"/>
              </a:ext>
            </a:extLst>
          </p:cNvPr>
          <p:cNvGrpSpPr/>
          <p:nvPr/>
        </p:nvGrpSpPr>
        <p:grpSpPr>
          <a:xfrm>
            <a:off x="5595381" y="2821691"/>
            <a:ext cx="147748" cy="207662"/>
            <a:chOff x="5692775" y="2860675"/>
            <a:chExt cx="806450" cy="1133475"/>
          </a:xfrm>
        </p:grpSpPr>
        <p:sp>
          <p:nvSpPr>
            <p:cNvPr id="827" name="Freeform 604">
              <a:extLst>
                <a:ext uri="{FF2B5EF4-FFF2-40B4-BE49-F238E27FC236}">
                  <a16:creationId xmlns:a16="http://schemas.microsoft.com/office/drawing/2014/main" id="{B5A7D30A-834B-456E-9F3D-A83AEA66A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8" name="Oval 605">
              <a:extLst>
                <a:ext uri="{FF2B5EF4-FFF2-40B4-BE49-F238E27FC236}">
                  <a16:creationId xmlns:a16="http://schemas.microsoft.com/office/drawing/2014/main" id="{B5672B42-491A-499F-8EFF-F585D6FDF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29" name="Groupe 828">
            <a:extLst>
              <a:ext uri="{FF2B5EF4-FFF2-40B4-BE49-F238E27FC236}">
                <a16:creationId xmlns:a16="http://schemas.microsoft.com/office/drawing/2014/main" id="{9F9AFBA8-1BA7-4C6C-8206-CEC300CAE56C}"/>
              </a:ext>
            </a:extLst>
          </p:cNvPr>
          <p:cNvGrpSpPr/>
          <p:nvPr/>
        </p:nvGrpSpPr>
        <p:grpSpPr>
          <a:xfrm>
            <a:off x="5742572" y="2496576"/>
            <a:ext cx="147748" cy="207662"/>
            <a:chOff x="5692775" y="2860675"/>
            <a:chExt cx="806450" cy="1133475"/>
          </a:xfrm>
        </p:grpSpPr>
        <p:sp>
          <p:nvSpPr>
            <p:cNvPr id="830" name="Freeform 604">
              <a:extLst>
                <a:ext uri="{FF2B5EF4-FFF2-40B4-BE49-F238E27FC236}">
                  <a16:creationId xmlns:a16="http://schemas.microsoft.com/office/drawing/2014/main" id="{8FF683BC-7F48-4B01-AA50-15DCAD8FB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1" name="Oval 605">
              <a:extLst>
                <a:ext uri="{FF2B5EF4-FFF2-40B4-BE49-F238E27FC236}">
                  <a16:creationId xmlns:a16="http://schemas.microsoft.com/office/drawing/2014/main" id="{71CC5705-79D5-449B-8A19-125E1AC62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32" name="Groupe 831">
            <a:extLst>
              <a:ext uri="{FF2B5EF4-FFF2-40B4-BE49-F238E27FC236}">
                <a16:creationId xmlns:a16="http://schemas.microsoft.com/office/drawing/2014/main" id="{E7A3BE93-4081-46DD-ACB4-48EE74A04C03}"/>
              </a:ext>
            </a:extLst>
          </p:cNvPr>
          <p:cNvGrpSpPr/>
          <p:nvPr/>
        </p:nvGrpSpPr>
        <p:grpSpPr>
          <a:xfrm>
            <a:off x="5949071" y="2386467"/>
            <a:ext cx="147748" cy="207662"/>
            <a:chOff x="5692775" y="2860675"/>
            <a:chExt cx="806450" cy="1133475"/>
          </a:xfrm>
        </p:grpSpPr>
        <p:sp>
          <p:nvSpPr>
            <p:cNvPr id="833" name="Freeform 604">
              <a:extLst>
                <a:ext uri="{FF2B5EF4-FFF2-40B4-BE49-F238E27FC236}">
                  <a16:creationId xmlns:a16="http://schemas.microsoft.com/office/drawing/2014/main" id="{04414621-06E6-4D45-9654-CB6D8443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4" name="Oval 605">
              <a:extLst>
                <a:ext uri="{FF2B5EF4-FFF2-40B4-BE49-F238E27FC236}">
                  <a16:creationId xmlns:a16="http://schemas.microsoft.com/office/drawing/2014/main" id="{B8C66408-D119-4D01-87F2-5CB2375EE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35" name="Groupe 834">
            <a:extLst>
              <a:ext uri="{FF2B5EF4-FFF2-40B4-BE49-F238E27FC236}">
                <a16:creationId xmlns:a16="http://schemas.microsoft.com/office/drawing/2014/main" id="{C9E12FAB-3FD4-40BC-A7DE-193C75ACAA2C}"/>
              </a:ext>
            </a:extLst>
          </p:cNvPr>
          <p:cNvGrpSpPr/>
          <p:nvPr/>
        </p:nvGrpSpPr>
        <p:grpSpPr>
          <a:xfrm>
            <a:off x="6209098" y="2298075"/>
            <a:ext cx="147748" cy="207662"/>
            <a:chOff x="5692775" y="2860675"/>
            <a:chExt cx="806450" cy="1133475"/>
          </a:xfrm>
        </p:grpSpPr>
        <p:sp>
          <p:nvSpPr>
            <p:cNvPr id="836" name="Freeform 604">
              <a:extLst>
                <a:ext uri="{FF2B5EF4-FFF2-40B4-BE49-F238E27FC236}">
                  <a16:creationId xmlns:a16="http://schemas.microsoft.com/office/drawing/2014/main" id="{DEC34A04-EBC6-46EB-A01F-45F945500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7" name="Oval 605">
              <a:extLst>
                <a:ext uri="{FF2B5EF4-FFF2-40B4-BE49-F238E27FC236}">
                  <a16:creationId xmlns:a16="http://schemas.microsoft.com/office/drawing/2014/main" id="{B42B619B-1BA3-4B15-ACC4-0794FBF7B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38" name="Groupe 837">
            <a:extLst>
              <a:ext uri="{FF2B5EF4-FFF2-40B4-BE49-F238E27FC236}">
                <a16:creationId xmlns:a16="http://schemas.microsoft.com/office/drawing/2014/main" id="{5E386304-F9DA-410B-B6EB-124F73E44A50}"/>
              </a:ext>
            </a:extLst>
          </p:cNvPr>
          <p:cNvGrpSpPr/>
          <p:nvPr/>
        </p:nvGrpSpPr>
        <p:grpSpPr>
          <a:xfrm>
            <a:off x="6465318" y="3280850"/>
            <a:ext cx="147748" cy="207662"/>
            <a:chOff x="5692775" y="2860675"/>
            <a:chExt cx="806450" cy="1133475"/>
          </a:xfrm>
        </p:grpSpPr>
        <p:sp>
          <p:nvSpPr>
            <p:cNvPr id="839" name="Freeform 604">
              <a:extLst>
                <a:ext uri="{FF2B5EF4-FFF2-40B4-BE49-F238E27FC236}">
                  <a16:creationId xmlns:a16="http://schemas.microsoft.com/office/drawing/2014/main" id="{7571085C-4756-4630-B7BB-F625A8555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0" name="Oval 605">
              <a:extLst>
                <a:ext uri="{FF2B5EF4-FFF2-40B4-BE49-F238E27FC236}">
                  <a16:creationId xmlns:a16="http://schemas.microsoft.com/office/drawing/2014/main" id="{0939C197-B27A-44C8-B52C-67ECD6785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44" name="Groupe 843">
            <a:extLst>
              <a:ext uri="{FF2B5EF4-FFF2-40B4-BE49-F238E27FC236}">
                <a16:creationId xmlns:a16="http://schemas.microsoft.com/office/drawing/2014/main" id="{EF3811B5-B02C-4279-8F8D-85626F9B9F00}"/>
              </a:ext>
            </a:extLst>
          </p:cNvPr>
          <p:cNvGrpSpPr/>
          <p:nvPr/>
        </p:nvGrpSpPr>
        <p:grpSpPr>
          <a:xfrm>
            <a:off x="6866123" y="3196652"/>
            <a:ext cx="147748" cy="207662"/>
            <a:chOff x="5692775" y="2860675"/>
            <a:chExt cx="806450" cy="1133475"/>
          </a:xfrm>
        </p:grpSpPr>
        <p:sp>
          <p:nvSpPr>
            <p:cNvPr id="845" name="Freeform 604">
              <a:extLst>
                <a:ext uri="{FF2B5EF4-FFF2-40B4-BE49-F238E27FC236}">
                  <a16:creationId xmlns:a16="http://schemas.microsoft.com/office/drawing/2014/main" id="{2391E7AC-0286-47EE-8DC3-608812E2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6" name="Oval 605">
              <a:extLst>
                <a:ext uri="{FF2B5EF4-FFF2-40B4-BE49-F238E27FC236}">
                  <a16:creationId xmlns:a16="http://schemas.microsoft.com/office/drawing/2014/main" id="{0BCA49DF-471F-4A0A-A36D-C0E1C603D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47" name="Groupe 846">
            <a:extLst>
              <a:ext uri="{FF2B5EF4-FFF2-40B4-BE49-F238E27FC236}">
                <a16:creationId xmlns:a16="http://schemas.microsoft.com/office/drawing/2014/main" id="{85DB118E-D2CD-4EDF-8861-63453A479AF4}"/>
              </a:ext>
            </a:extLst>
          </p:cNvPr>
          <p:cNvGrpSpPr/>
          <p:nvPr/>
        </p:nvGrpSpPr>
        <p:grpSpPr>
          <a:xfrm>
            <a:off x="6405501" y="2766128"/>
            <a:ext cx="147748" cy="207662"/>
            <a:chOff x="5692775" y="2860675"/>
            <a:chExt cx="806450" cy="1133475"/>
          </a:xfrm>
        </p:grpSpPr>
        <p:sp>
          <p:nvSpPr>
            <p:cNvPr id="848" name="Freeform 604">
              <a:extLst>
                <a:ext uri="{FF2B5EF4-FFF2-40B4-BE49-F238E27FC236}">
                  <a16:creationId xmlns:a16="http://schemas.microsoft.com/office/drawing/2014/main" id="{29900E78-916F-4724-9684-1D05C2246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9" name="Oval 605">
              <a:extLst>
                <a:ext uri="{FF2B5EF4-FFF2-40B4-BE49-F238E27FC236}">
                  <a16:creationId xmlns:a16="http://schemas.microsoft.com/office/drawing/2014/main" id="{1B9AA2B8-CD18-4004-8E71-A4246B80C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50" name="Groupe 849">
            <a:extLst>
              <a:ext uri="{FF2B5EF4-FFF2-40B4-BE49-F238E27FC236}">
                <a16:creationId xmlns:a16="http://schemas.microsoft.com/office/drawing/2014/main" id="{D90D5AE3-30EA-4502-9517-5C99D4C1A197}"/>
              </a:ext>
            </a:extLst>
          </p:cNvPr>
          <p:cNvGrpSpPr/>
          <p:nvPr/>
        </p:nvGrpSpPr>
        <p:grpSpPr>
          <a:xfrm>
            <a:off x="6150807" y="2881569"/>
            <a:ext cx="147748" cy="207662"/>
            <a:chOff x="5692775" y="2860675"/>
            <a:chExt cx="806450" cy="1133475"/>
          </a:xfrm>
        </p:grpSpPr>
        <p:sp>
          <p:nvSpPr>
            <p:cNvPr id="851" name="Freeform 604">
              <a:extLst>
                <a:ext uri="{FF2B5EF4-FFF2-40B4-BE49-F238E27FC236}">
                  <a16:creationId xmlns:a16="http://schemas.microsoft.com/office/drawing/2014/main" id="{78BCACCE-CBF9-4138-9961-0533832BA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2" name="Oval 605">
              <a:extLst>
                <a:ext uri="{FF2B5EF4-FFF2-40B4-BE49-F238E27FC236}">
                  <a16:creationId xmlns:a16="http://schemas.microsoft.com/office/drawing/2014/main" id="{C3CD2B28-1733-447F-9C54-6F44D5FF2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53" name="Groupe 852">
            <a:extLst>
              <a:ext uri="{FF2B5EF4-FFF2-40B4-BE49-F238E27FC236}">
                <a16:creationId xmlns:a16="http://schemas.microsoft.com/office/drawing/2014/main" id="{1704DFB4-9AA9-46D8-B73E-B3A3461EBEEF}"/>
              </a:ext>
            </a:extLst>
          </p:cNvPr>
          <p:cNvGrpSpPr/>
          <p:nvPr/>
        </p:nvGrpSpPr>
        <p:grpSpPr>
          <a:xfrm>
            <a:off x="6250819" y="2720599"/>
            <a:ext cx="147748" cy="207662"/>
            <a:chOff x="5692775" y="2860675"/>
            <a:chExt cx="806450" cy="1133475"/>
          </a:xfrm>
        </p:grpSpPr>
        <p:sp>
          <p:nvSpPr>
            <p:cNvPr id="854" name="Freeform 604">
              <a:extLst>
                <a:ext uri="{FF2B5EF4-FFF2-40B4-BE49-F238E27FC236}">
                  <a16:creationId xmlns:a16="http://schemas.microsoft.com/office/drawing/2014/main" id="{309D77D7-05D5-4674-83A2-EC7A39356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5" name="Oval 605">
              <a:extLst>
                <a:ext uri="{FF2B5EF4-FFF2-40B4-BE49-F238E27FC236}">
                  <a16:creationId xmlns:a16="http://schemas.microsoft.com/office/drawing/2014/main" id="{76555B19-1651-4D1F-9E0A-AE5BE37F1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56" name="Groupe 855">
            <a:extLst>
              <a:ext uri="{FF2B5EF4-FFF2-40B4-BE49-F238E27FC236}">
                <a16:creationId xmlns:a16="http://schemas.microsoft.com/office/drawing/2014/main" id="{85ED0069-D357-45F3-9D86-888903CD4557}"/>
              </a:ext>
            </a:extLst>
          </p:cNvPr>
          <p:cNvGrpSpPr/>
          <p:nvPr/>
        </p:nvGrpSpPr>
        <p:grpSpPr>
          <a:xfrm>
            <a:off x="5640910" y="2829120"/>
            <a:ext cx="147748" cy="207662"/>
            <a:chOff x="5692775" y="2860675"/>
            <a:chExt cx="806450" cy="1133475"/>
          </a:xfrm>
        </p:grpSpPr>
        <p:sp>
          <p:nvSpPr>
            <p:cNvPr id="857" name="Freeform 604">
              <a:extLst>
                <a:ext uri="{FF2B5EF4-FFF2-40B4-BE49-F238E27FC236}">
                  <a16:creationId xmlns:a16="http://schemas.microsoft.com/office/drawing/2014/main" id="{250FB9BB-CF07-4161-B194-72223BD86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8" name="Oval 605">
              <a:extLst>
                <a:ext uri="{FF2B5EF4-FFF2-40B4-BE49-F238E27FC236}">
                  <a16:creationId xmlns:a16="http://schemas.microsoft.com/office/drawing/2014/main" id="{672A2927-F9AD-48EF-9777-5CEE0E0A6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59" name="Groupe 858">
            <a:extLst>
              <a:ext uri="{FF2B5EF4-FFF2-40B4-BE49-F238E27FC236}">
                <a16:creationId xmlns:a16="http://schemas.microsoft.com/office/drawing/2014/main" id="{CB2E88A1-116F-43F6-92B2-4BEB0C2C3D0B}"/>
              </a:ext>
            </a:extLst>
          </p:cNvPr>
          <p:cNvGrpSpPr/>
          <p:nvPr/>
        </p:nvGrpSpPr>
        <p:grpSpPr>
          <a:xfrm>
            <a:off x="5260170" y="2254643"/>
            <a:ext cx="147748" cy="207662"/>
            <a:chOff x="5692775" y="2860675"/>
            <a:chExt cx="806450" cy="1133475"/>
          </a:xfrm>
        </p:grpSpPr>
        <p:sp>
          <p:nvSpPr>
            <p:cNvPr id="860" name="Freeform 604">
              <a:extLst>
                <a:ext uri="{FF2B5EF4-FFF2-40B4-BE49-F238E27FC236}">
                  <a16:creationId xmlns:a16="http://schemas.microsoft.com/office/drawing/2014/main" id="{10136832-D6CC-4364-8BFD-D20AEE81D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1" name="Oval 605">
              <a:extLst>
                <a:ext uri="{FF2B5EF4-FFF2-40B4-BE49-F238E27FC236}">
                  <a16:creationId xmlns:a16="http://schemas.microsoft.com/office/drawing/2014/main" id="{A0C392C4-FC1D-4E31-944B-B59E42658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62" name="Groupe 861">
            <a:extLst>
              <a:ext uri="{FF2B5EF4-FFF2-40B4-BE49-F238E27FC236}">
                <a16:creationId xmlns:a16="http://schemas.microsoft.com/office/drawing/2014/main" id="{FD088D0D-C04F-40E6-BFD8-59D5DAF0536B}"/>
              </a:ext>
            </a:extLst>
          </p:cNvPr>
          <p:cNvGrpSpPr/>
          <p:nvPr/>
        </p:nvGrpSpPr>
        <p:grpSpPr>
          <a:xfrm>
            <a:off x="6245102" y="2370083"/>
            <a:ext cx="147748" cy="207662"/>
            <a:chOff x="5692775" y="2860675"/>
            <a:chExt cx="806450" cy="1133475"/>
          </a:xfrm>
        </p:grpSpPr>
        <p:sp>
          <p:nvSpPr>
            <p:cNvPr id="863" name="Freeform 604">
              <a:extLst>
                <a:ext uri="{FF2B5EF4-FFF2-40B4-BE49-F238E27FC236}">
                  <a16:creationId xmlns:a16="http://schemas.microsoft.com/office/drawing/2014/main" id="{225F4856-88C8-4A40-B36A-C964D88BA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4" name="Oval 605">
              <a:extLst>
                <a:ext uri="{FF2B5EF4-FFF2-40B4-BE49-F238E27FC236}">
                  <a16:creationId xmlns:a16="http://schemas.microsoft.com/office/drawing/2014/main" id="{6EBF3111-10E2-49AB-8A73-5D1C173C0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65" name="Groupe 864">
            <a:extLst>
              <a:ext uri="{FF2B5EF4-FFF2-40B4-BE49-F238E27FC236}">
                <a16:creationId xmlns:a16="http://schemas.microsoft.com/office/drawing/2014/main" id="{29503187-EFD8-455B-BDA6-A75C7AD656E4}"/>
              </a:ext>
            </a:extLst>
          </p:cNvPr>
          <p:cNvGrpSpPr/>
          <p:nvPr/>
        </p:nvGrpSpPr>
        <p:grpSpPr>
          <a:xfrm>
            <a:off x="6964040" y="3196652"/>
            <a:ext cx="147748" cy="207662"/>
            <a:chOff x="5692775" y="2860675"/>
            <a:chExt cx="806450" cy="1133475"/>
          </a:xfrm>
        </p:grpSpPr>
        <p:sp>
          <p:nvSpPr>
            <p:cNvPr id="866" name="Freeform 604">
              <a:extLst>
                <a:ext uri="{FF2B5EF4-FFF2-40B4-BE49-F238E27FC236}">
                  <a16:creationId xmlns:a16="http://schemas.microsoft.com/office/drawing/2014/main" id="{5C8DE90A-3C1B-446A-910C-10D8CDC41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7" name="Oval 605">
              <a:extLst>
                <a:ext uri="{FF2B5EF4-FFF2-40B4-BE49-F238E27FC236}">
                  <a16:creationId xmlns:a16="http://schemas.microsoft.com/office/drawing/2014/main" id="{CF21211E-4380-4A97-A112-98577CAF6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69" name="ZoneTexte 868">
            <a:extLst>
              <a:ext uri="{FF2B5EF4-FFF2-40B4-BE49-F238E27FC236}">
                <a16:creationId xmlns:a16="http://schemas.microsoft.com/office/drawing/2014/main" id="{80448098-DABE-4795-9C40-62EBC806D210}"/>
              </a:ext>
            </a:extLst>
          </p:cNvPr>
          <p:cNvSpPr txBox="1"/>
          <p:nvPr/>
        </p:nvSpPr>
        <p:spPr>
          <a:xfrm>
            <a:off x="630064" y="764964"/>
            <a:ext cx="1595512" cy="720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accent1"/>
                </a:solidFill>
                <a:latin typeface="Segoe UI"/>
              </a:rPr>
              <a:t>+</a:t>
            </a:r>
            <a:r>
              <a:rPr lang="fr-FR" sz="3600" b="1" dirty="0">
                <a:solidFill>
                  <a:schemeClr val="accent1"/>
                </a:solidFill>
                <a:latin typeface="Segoe UI"/>
              </a:rPr>
              <a:t>20</a:t>
            </a:r>
            <a:endParaRPr lang="fr-FR" sz="2800" dirty="0">
              <a:solidFill>
                <a:schemeClr val="accent1"/>
              </a:solidFill>
              <a:latin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COUNTRIES</a:t>
            </a:r>
          </a:p>
        </p:txBody>
      </p:sp>
      <p:sp>
        <p:nvSpPr>
          <p:cNvPr id="880" name="Freeform: Shape 4">
            <a:extLst>
              <a:ext uri="{FF2B5EF4-FFF2-40B4-BE49-F238E27FC236}">
                <a16:creationId xmlns:a16="http://schemas.microsoft.com/office/drawing/2014/main" id="{43259D60-31C3-4ADB-A511-D3F3CCD85F65}"/>
              </a:ext>
            </a:extLst>
          </p:cNvPr>
          <p:cNvSpPr>
            <a:spLocks/>
          </p:cNvSpPr>
          <p:nvPr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noProof="0"/>
          </a:p>
        </p:txBody>
      </p:sp>
      <p:sp>
        <p:nvSpPr>
          <p:cNvPr id="881" name="Freeform: Shape 5">
            <a:extLst>
              <a:ext uri="{FF2B5EF4-FFF2-40B4-BE49-F238E27FC236}">
                <a16:creationId xmlns:a16="http://schemas.microsoft.com/office/drawing/2014/main" id="{959F5ADD-D1EE-4EE9-91E6-9F624798F81D}"/>
              </a:ext>
            </a:extLst>
          </p:cNvPr>
          <p:cNvSpPr/>
          <p:nvPr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84" name="ZoneTexte 883">
            <a:extLst>
              <a:ext uri="{FF2B5EF4-FFF2-40B4-BE49-F238E27FC236}">
                <a16:creationId xmlns:a16="http://schemas.microsoft.com/office/drawing/2014/main" id="{444CDBB5-4E20-4A99-92B0-2834201B2372}"/>
              </a:ext>
            </a:extLst>
          </p:cNvPr>
          <p:cNvSpPr txBox="1"/>
          <p:nvPr/>
        </p:nvSpPr>
        <p:spPr>
          <a:xfrm>
            <a:off x="306034" y="1893962"/>
            <a:ext cx="2243572" cy="837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1"/>
                </a:solidFill>
                <a:latin typeface="Segoe UI"/>
              </a:rPr>
              <a:t>47</a:t>
            </a:r>
            <a:endParaRPr lang="fr-FR" sz="2400" dirty="0">
              <a:solidFill>
                <a:schemeClr val="accent1"/>
              </a:solidFill>
              <a:latin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contracts covering</a:t>
            </a:r>
            <a:b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wide range of activities</a:t>
            </a:r>
          </a:p>
        </p:txBody>
      </p:sp>
      <p:cxnSp>
        <p:nvCxnSpPr>
          <p:cNvPr id="887" name="Connecteur droit 886">
            <a:extLst>
              <a:ext uri="{FF2B5EF4-FFF2-40B4-BE49-F238E27FC236}">
                <a16:creationId xmlns:a16="http://schemas.microsoft.com/office/drawing/2014/main" id="{650EC0EE-774F-49E9-A180-2D1B54579C2F}"/>
              </a:ext>
            </a:extLst>
          </p:cNvPr>
          <p:cNvCxnSpPr>
            <a:cxnSpLocks/>
          </p:cNvCxnSpPr>
          <p:nvPr/>
        </p:nvCxnSpPr>
        <p:spPr>
          <a:xfrm>
            <a:off x="417835" y="1673225"/>
            <a:ext cx="2019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8" name="Freeform 1130">
            <a:extLst>
              <a:ext uri="{FF2B5EF4-FFF2-40B4-BE49-F238E27FC236}">
                <a16:creationId xmlns:a16="http://schemas.microsoft.com/office/drawing/2014/main" id="{A291F7DF-0DF7-4F00-B044-5002040A7654}"/>
              </a:ext>
            </a:extLst>
          </p:cNvPr>
          <p:cNvSpPr>
            <a:spLocks noEditPoints="1"/>
          </p:cNvSpPr>
          <p:nvPr/>
        </p:nvSpPr>
        <p:spPr bwMode="auto">
          <a:xfrm>
            <a:off x="1231888" y="269156"/>
            <a:ext cx="391864" cy="407426"/>
          </a:xfrm>
          <a:custGeom>
            <a:avLst/>
            <a:gdLst>
              <a:gd name="T0" fmla="*/ 179 w 184"/>
              <a:gd name="T1" fmla="*/ 80 h 192"/>
              <a:gd name="T2" fmla="*/ 135 w 184"/>
              <a:gd name="T3" fmla="*/ 82 h 192"/>
              <a:gd name="T4" fmla="*/ 104 w 184"/>
              <a:gd name="T5" fmla="*/ 80 h 192"/>
              <a:gd name="T6" fmla="*/ 92 w 184"/>
              <a:gd name="T7" fmla="*/ 64 h 192"/>
              <a:gd name="T8" fmla="*/ 80 w 184"/>
              <a:gd name="T9" fmla="*/ 92 h 192"/>
              <a:gd name="T10" fmla="*/ 80 w 184"/>
              <a:gd name="T11" fmla="*/ 192 h 192"/>
              <a:gd name="T12" fmla="*/ 88 w 184"/>
              <a:gd name="T13" fmla="*/ 154 h 192"/>
              <a:gd name="T14" fmla="*/ 96 w 184"/>
              <a:gd name="T15" fmla="*/ 192 h 192"/>
              <a:gd name="T16" fmla="*/ 104 w 184"/>
              <a:gd name="T17" fmla="*/ 148 h 192"/>
              <a:gd name="T18" fmla="*/ 133 w 184"/>
              <a:gd name="T19" fmla="*/ 150 h 192"/>
              <a:gd name="T20" fmla="*/ 181 w 184"/>
              <a:gd name="T21" fmla="*/ 148 h 192"/>
              <a:gd name="T22" fmla="*/ 184 w 184"/>
              <a:gd name="T23" fmla="*/ 84 h 192"/>
              <a:gd name="T24" fmla="*/ 92 w 184"/>
              <a:gd name="T25" fmla="*/ 72 h 192"/>
              <a:gd name="T26" fmla="*/ 96 w 184"/>
              <a:gd name="T27" fmla="*/ 82 h 192"/>
              <a:gd name="T28" fmla="*/ 88 w 184"/>
              <a:gd name="T29" fmla="*/ 76 h 192"/>
              <a:gd name="T30" fmla="*/ 176 w 184"/>
              <a:gd name="T31" fmla="*/ 141 h 192"/>
              <a:gd name="T32" fmla="*/ 135 w 184"/>
              <a:gd name="T33" fmla="*/ 142 h 192"/>
              <a:gd name="T34" fmla="*/ 88 w 184"/>
              <a:gd name="T35" fmla="*/ 145 h 192"/>
              <a:gd name="T36" fmla="*/ 114 w 184"/>
              <a:gd name="T37" fmla="*/ 87 h 192"/>
              <a:gd name="T38" fmla="*/ 156 w 184"/>
              <a:gd name="T39" fmla="*/ 92 h 192"/>
              <a:gd name="T40" fmla="*/ 176 w 184"/>
              <a:gd name="T41" fmla="*/ 141 h 192"/>
              <a:gd name="T42" fmla="*/ 64 w 184"/>
              <a:gd name="T43" fmla="*/ 44 h 192"/>
              <a:gd name="T44" fmla="*/ 40 w 184"/>
              <a:gd name="T45" fmla="*/ 44 h 192"/>
              <a:gd name="T46" fmla="*/ 40 w 184"/>
              <a:gd name="T47" fmla="*/ 120 h 192"/>
              <a:gd name="T48" fmla="*/ 48 w 184"/>
              <a:gd name="T49" fmla="*/ 192 h 192"/>
              <a:gd name="T50" fmla="*/ 56 w 184"/>
              <a:gd name="T51" fmla="*/ 119 h 192"/>
              <a:gd name="T52" fmla="*/ 64 w 184"/>
              <a:gd name="T53" fmla="*/ 192 h 192"/>
              <a:gd name="T54" fmla="*/ 72 w 184"/>
              <a:gd name="T55" fmla="*/ 115 h 192"/>
              <a:gd name="T56" fmla="*/ 72 w 184"/>
              <a:gd name="T57" fmla="*/ 107 h 192"/>
              <a:gd name="T58" fmla="*/ 48 w 184"/>
              <a:gd name="T59" fmla="*/ 62 h 192"/>
              <a:gd name="T60" fmla="*/ 136 w 184"/>
              <a:gd name="T61" fmla="*/ 58 h 192"/>
              <a:gd name="T62" fmla="*/ 140 w 184"/>
              <a:gd name="T63" fmla="*/ 80 h 192"/>
              <a:gd name="T64" fmla="*/ 144 w 184"/>
              <a:gd name="T65" fmla="*/ 52 h 192"/>
              <a:gd name="T66" fmla="*/ 139 w 184"/>
              <a:gd name="T67" fmla="*/ 48 h 192"/>
              <a:gd name="T68" fmla="*/ 64 w 184"/>
              <a:gd name="T69" fmla="*/ 48 h 192"/>
              <a:gd name="T70" fmla="*/ 52 w 184"/>
              <a:gd name="T71" fmla="*/ 40 h 192"/>
              <a:gd name="T72" fmla="*/ 56 w 184"/>
              <a:gd name="T73" fmla="*/ 50 h 192"/>
              <a:gd name="T74" fmla="*/ 48 w 184"/>
              <a:gd name="T75" fmla="*/ 44 h 192"/>
              <a:gd name="T76" fmla="*/ 16 w 184"/>
              <a:gd name="T77" fmla="*/ 87 h 192"/>
              <a:gd name="T78" fmla="*/ 24 w 184"/>
              <a:gd name="T79" fmla="*/ 192 h 192"/>
              <a:gd name="T80" fmla="*/ 32 w 184"/>
              <a:gd name="T81" fmla="*/ 83 h 192"/>
              <a:gd name="T82" fmla="*/ 32 w 184"/>
              <a:gd name="T83" fmla="*/ 75 h 192"/>
              <a:gd name="T84" fmla="*/ 8 w 184"/>
              <a:gd name="T85" fmla="*/ 30 h 192"/>
              <a:gd name="T86" fmla="*/ 96 w 184"/>
              <a:gd name="T87" fmla="*/ 26 h 192"/>
              <a:gd name="T88" fmla="*/ 100 w 184"/>
              <a:gd name="T89" fmla="*/ 48 h 192"/>
              <a:gd name="T90" fmla="*/ 104 w 184"/>
              <a:gd name="T91" fmla="*/ 20 h 192"/>
              <a:gd name="T92" fmla="*/ 99 w 184"/>
              <a:gd name="T93" fmla="*/ 16 h 192"/>
              <a:gd name="T94" fmla="*/ 24 w 184"/>
              <a:gd name="T95" fmla="*/ 16 h 192"/>
              <a:gd name="T96" fmla="*/ 12 w 184"/>
              <a:gd name="T97" fmla="*/ 0 h 192"/>
              <a:gd name="T98" fmla="*/ 0 w 184"/>
              <a:gd name="T99" fmla="*/ 28 h 192"/>
              <a:gd name="T100" fmla="*/ 0 w 184"/>
              <a:gd name="T101" fmla="*/ 192 h 192"/>
              <a:gd name="T102" fmla="*/ 8 w 184"/>
              <a:gd name="T103" fmla="*/ 90 h 192"/>
              <a:gd name="T104" fmla="*/ 16 w 184"/>
              <a:gd name="T105" fmla="*/ 12 h 192"/>
              <a:gd name="T106" fmla="*/ 8 w 184"/>
              <a:gd name="T107" fmla="*/ 21 h 192"/>
              <a:gd name="T108" fmla="*/ 12 w 184"/>
              <a:gd name="T109" fmla="*/ 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4" h="192">
                <a:moveTo>
                  <a:pt x="182" y="81"/>
                </a:moveTo>
                <a:cubicBezTo>
                  <a:pt x="181" y="80"/>
                  <a:pt x="180" y="80"/>
                  <a:pt x="179" y="80"/>
                </a:cubicBezTo>
                <a:cubicBezTo>
                  <a:pt x="171" y="83"/>
                  <a:pt x="164" y="84"/>
                  <a:pt x="156" y="84"/>
                </a:cubicBezTo>
                <a:cubicBezTo>
                  <a:pt x="149" y="84"/>
                  <a:pt x="142" y="83"/>
                  <a:pt x="135" y="82"/>
                </a:cubicBezTo>
                <a:cubicBezTo>
                  <a:pt x="128" y="81"/>
                  <a:pt x="121" y="79"/>
                  <a:pt x="114" y="79"/>
                </a:cubicBezTo>
                <a:cubicBezTo>
                  <a:pt x="111" y="79"/>
                  <a:pt x="107" y="80"/>
                  <a:pt x="104" y="80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69"/>
                  <a:pt x="99" y="64"/>
                  <a:pt x="92" y="64"/>
                </a:cubicBezTo>
                <a:cubicBezTo>
                  <a:pt x="85" y="64"/>
                  <a:pt x="80" y="69"/>
                  <a:pt x="80" y="76"/>
                </a:cubicBezTo>
                <a:cubicBezTo>
                  <a:pt x="80" y="92"/>
                  <a:pt x="80" y="92"/>
                  <a:pt x="80" y="92"/>
                </a:cubicBezTo>
                <a:cubicBezTo>
                  <a:pt x="80" y="152"/>
                  <a:pt x="80" y="152"/>
                  <a:pt x="80" y="152"/>
                </a:cubicBezTo>
                <a:cubicBezTo>
                  <a:pt x="80" y="192"/>
                  <a:pt x="80" y="192"/>
                  <a:pt x="80" y="192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91" y="153"/>
                  <a:pt x="93" y="152"/>
                  <a:pt x="96" y="151"/>
                </a:cubicBezTo>
                <a:cubicBezTo>
                  <a:pt x="96" y="192"/>
                  <a:pt x="96" y="192"/>
                  <a:pt x="96" y="192"/>
                </a:cubicBezTo>
                <a:cubicBezTo>
                  <a:pt x="104" y="192"/>
                  <a:pt x="104" y="192"/>
                  <a:pt x="104" y="192"/>
                </a:cubicBezTo>
                <a:cubicBezTo>
                  <a:pt x="104" y="148"/>
                  <a:pt x="104" y="148"/>
                  <a:pt x="104" y="148"/>
                </a:cubicBezTo>
                <a:cubicBezTo>
                  <a:pt x="107" y="148"/>
                  <a:pt x="111" y="147"/>
                  <a:pt x="114" y="147"/>
                </a:cubicBezTo>
                <a:cubicBezTo>
                  <a:pt x="121" y="147"/>
                  <a:pt x="127" y="148"/>
                  <a:pt x="133" y="150"/>
                </a:cubicBezTo>
                <a:cubicBezTo>
                  <a:pt x="140" y="151"/>
                  <a:pt x="148" y="152"/>
                  <a:pt x="156" y="152"/>
                </a:cubicBezTo>
                <a:cubicBezTo>
                  <a:pt x="165" y="152"/>
                  <a:pt x="173" y="151"/>
                  <a:pt x="181" y="148"/>
                </a:cubicBezTo>
                <a:cubicBezTo>
                  <a:pt x="183" y="147"/>
                  <a:pt x="184" y="146"/>
                  <a:pt x="184" y="144"/>
                </a:cubicBezTo>
                <a:cubicBezTo>
                  <a:pt x="184" y="84"/>
                  <a:pt x="184" y="84"/>
                  <a:pt x="184" y="84"/>
                </a:cubicBezTo>
                <a:cubicBezTo>
                  <a:pt x="184" y="83"/>
                  <a:pt x="183" y="81"/>
                  <a:pt x="182" y="81"/>
                </a:cubicBezTo>
                <a:close/>
                <a:moveTo>
                  <a:pt x="92" y="72"/>
                </a:moveTo>
                <a:cubicBezTo>
                  <a:pt x="94" y="72"/>
                  <a:pt x="96" y="74"/>
                  <a:pt x="96" y="76"/>
                </a:cubicBezTo>
                <a:cubicBezTo>
                  <a:pt x="96" y="82"/>
                  <a:pt x="96" y="82"/>
                  <a:pt x="96" y="82"/>
                </a:cubicBezTo>
                <a:cubicBezTo>
                  <a:pt x="93" y="83"/>
                  <a:pt x="91" y="84"/>
                  <a:pt x="88" y="85"/>
                </a:cubicBezTo>
                <a:cubicBezTo>
                  <a:pt x="88" y="76"/>
                  <a:pt x="88" y="76"/>
                  <a:pt x="88" y="76"/>
                </a:cubicBezTo>
                <a:cubicBezTo>
                  <a:pt x="88" y="74"/>
                  <a:pt x="90" y="72"/>
                  <a:pt x="92" y="72"/>
                </a:cubicBezTo>
                <a:close/>
                <a:moveTo>
                  <a:pt x="176" y="141"/>
                </a:moveTo>
                <a:cubicBezTo>
                  <a:pt x="169" y="143"/>
                  <a:pt x="163" y="144"/>
                  <a:pt x="156" y="144"/>
                </a:cubicBezTo>
                <a:cubicBezTo>
                  <a:pt x="149" y="144"/>
                  <a:pt x="142" y="143"/>
                  <a:pt x="135" y="142"/>
                </a:cubicBezTo>
                <a:cubicBezTo>
                  <a:pt x="128" y="141"/>
                  <a:pt x="121" y="139"/>
                  <a:pt x="114" y="139"/>
                </a:cubicBezTo>
                <a:cubicBezTo>
                  <a:pt x="105" y="139"/>
                  <a:pt x="97" y="141"/>
                  <a:pt x="88" y="145"/>
                </a:cubicBezTo>
                <a:cubicBezTo>
                  <a:pt x="88" y="94"/>
                  <a:pt x="88" y="94"/>
                  <a:pt x="88" y="94"/>
                </a:cubicBezTo>
                <a:cubicBezTo>
                  <a:pt x="97" y="90"/>
                  <a:pt x="105" y="87"/>
                  <a:pt x="114" y="87"/>
                </a:cubicBezTo>
                <a:cubicBezTo>
                  <a:pt x="121" y="87"/>
                  <a:pt x="127" y="88"/>
                  <a:pt x="133" y="90"/>
                </a:cubicBezTo>
                <a:cubicBezTo>
                  <a:pt x="140" y="91"/>
                  <a:pt x="148" y="92"/>
                  <a:pt x="156" y="92"/>
                </a:cubicBezTo>
                <a:cubicBezTo>
                  <a:pt x="163" y="92"/>
                  <a:pt x="169" y="91"/>
                  <a:pt x="176" y="90"/>
                </a:cubicBezTo>
                <a:lnTo>
                  <a:pt x="176" y="141"/>
                </a:lnTo>
                <a:close/>
                <a:moveTo>
                  <a:pt x="64" y="48"/>
                </a:moveTo>
                <a:cubicBezTo>
                  <a:pt x="64" y="44"/>
                  <a:pt x="64" y="44"/>
                  <a:pt x="64" y="44"/>
                </a:cubicBezTo>
                <a:cubicBezTo>
                  <a:pt x="64" y="37"/>
                  <a:pt x="59" y="32"/>
                  <a:pt x="52" y="32"/>
                </a:cubicBezTo>
                <a:cubicBezTo>
                  <a:pt x="45" y="32"/>
                  <a:pt x="40" y="37"/>
                  <a:pt x="40" y="44"/>
                </a:cubicBezTo>
                <a:cubicBezTo>
                  <a:pt x="40" y="60"/>
                  <a:pt x="40" y="60"/>
                  <a:pt x="40" y="6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92"/>
                  <a:pt x="40" y="192"/>
                  <a:pt x="40" y="192"/>
                </a:cubicBezTo>
                <a:cubicBezTo>
                  <a:pt x="48" y="192"/>
                  <a:pt x="48" y="192"/>
                  <a:pt x="48" y="192"/>
                </a:cubicBezTo>
                <a:cubicBezTo>
                  <a:pt x="48" y="122"/>
                  <a:pt x="48" y="122"/>
                  <a:pt x="48" y="122"/>
                </a:cubicBezTo>
                <a:cubicBezTo>
                  <a:pt x="51" y="121"/>
                  <a:pt x="53" y="120"/>
                  <a:pt x="56" y="119"/>
                </a:cubicBezTo>
                <a:cubicBezTo>
                  <a:pt x="56" y="192"/>
                  <a:pt x="56" y="192"/>
                  <a:pt x="56" y="192"/>
                </a:cubicBezTo>
                <a:cubicBezTo>
                  <a:pt x="64" y="192"/>
                  <a:pt x="64" y="192"/>
                  <a:pt x="64" y="192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7" y="116"/>
                  <a:pt x="69" y="115"/>
                  <a:pt x="72" y="115"/>
                </a:cubicBezTo>
                <a:cubicBezTo>
                  <a:pt x="74" y="115"/>
                  <a:pt x="76" y="113"/>
                  <a:pt x="76" y="111"/>
                </a:cubicBezTo>
                <a:cubicBezTo>
                  <a:pt x="76" y="109"/>
                  <a:pt x="74" y="107"/>
                  <a:pt x="72" y="107"/>
                </a:cubicBezTo>
                <a:cubicBezTo>
                  <a:pt x="64" y="108"/>
                  <a:pt x="56" y="110"/>
                  <a:pt x="48" y="113"/>
                </a:cubicBezTo>
                <a:cubicBezTo>
                  <a:pt x="48" y="62"/>
                  <a:pt x="48" y="62"/>
                  <a:pt x="48" y="62"/>
                </a:cubicBezTo>
                <a:cubicBezTo>
                  <a:pt x="66" y="53"/>
                  <a:pt x="79" y="55"/>
                  <a:pt x="93" y="58"/>
                </a:cubicBezTo>
                <a:cubicBezTo>
                  <a:pt x="105" y="60"/>
                  <a:pt x="119" y="62"/>
                  <a:pt x="136" y="58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36" y="78"/>
                  <a:pt x="138" y="80"/>
                  <a:pt x="140" y="80"/>
                </a:cubicBezTo>
                <a:cubicBezTo>
                  <a:pt x="142" y="80"/>
                  <a:pt x="144" y="78"/>
                  <a:pt x="144" y="76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44" y="51"/>
                  <a:pt x="143" y="49"/>
                  <a:pt x="142" y="49"/>
                </a:cubicBezTo>
                <a:cubicBezTo>
                  <a:pt x="141" y="48"/>
                  <a:pt x="140" y="48"/>
                  <a:pt x="139" y="48"/>
                </a:cubicBezTo>
                <a:cubicBezTo>
                  <a:pt x="121" y="55"/>
                  <a:pt x="108" y="52"/>
                  <a:pt x="95" y="50"/>
                </a:cubicBezTo>
                <a:cubicBezTo>
                  <a:pt x="85" y="48"/>
                  <a:pt x="75" y="46"/>
                  <a:pt x="64" y="48"/>
                </a:cubicBezTo>
                <a:close/>
                <a:moveTo>
                  <a:pt x="48" y="44"/>
                </a:moveTo>
                <a:cubicBezTo>
                  <a:pt x="48" y="42"/>
                  <a:pt x="50" y="40"/>
                  <a:pt x="52" y="40"/>
                </a:cubicBezTo>
                <a:cubicBezTo>
                  <a:pt x="54" y="40"/>
                  <a:pt x="56" y="42"/>
                  <a:pt x="56" y="44"/>
                </a:cubicBezTo>
                <a:cubicBezTo>
                  <a:pt x="56" y="50"/>
                  <a:pt x="56" y="50"/>
                  <a:pt x="56" y="50"/>
                </a:cubicBezTo>
                <a:cubicBezTo>
                  <a:pt x="53" y="51"/>
                  <a:pt x="51" y="52"/>
                  <a:pt x="48" y="53"/>
                </a:cubicBezTo>
                <a:lnTo>
                  <a:pt x="48" y="44"/>
                </a:lnTo>
                <a:close/>
                <a:moveTo>
                  <a:pt x="8" y="90"/>
                </a:moveTo>
                <a:cubicBezTo>
                  <a:pt x="11" y="89"/>
                  <a:pt x="13" y="88"/>
                  <a:pt x="16" y="87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24" y="192"/>
                  <a:pt x="24" y="192"/>
                  <a:pt x="24" y="192"/>
                </a:cubicBezTo>
                <a:cubicBezTo>
                  <a:pt x="24" y="84"/>
                  <a:pt x="24" y="84"/>
                  <a:pt x="24" y="84"/>
                </a:cubicBezTo>
                <a:cubicBezTo>
                  <a:pt x="27" y="84"/>
                  <a:pt x="29" y="83"/>
                  <a:pt x="32" y="83"/>
                </a:cubicBezTo>
                <a:cubicBezTo>
                  <a:pt x="34" y="83"/>
                  <a:pt x="36" y="81"/>
                  <a:pt x="36" y="79"/>
                </a:cubicBezTo>
                <a:cubicBezTo>
                  <a:pt x="36" y="77"/>
                  <a:pt x="34" y="75"/>
                  <a:pt x="32" y="75"/>
                </a:cubicBezTo>
                <a:cubicBezTo>
                  <a:pt x="24" y="76"/>
                  <a:pt x="16" y="78"/>
                  <a:pt x="8" y="81"/>
                </a:cubicBezTo>
                <a:cubicBezTo>
                  <a:pt x="8" y="30"/>
                  <a:pt x="8" y="30"/>
                  <a:pt x="8" y="30"/>
                </a:cubicBezTo>
                <a:cubicBezTo>
                  <a:pt x="26" y="21"/>
                  <a:pt x="39" y="23"/>
                  <a:pt x="53" y="26"/>
                </a:cubicBezTo>
                <a:cubicBezTo>
                  <a:pt x="65" y="28"/>
                  <a:pt x="79" y="30"/>
                  <a:pt x="96" y="26"/>
                </a:cubicBezTo>
                <a:cubicBezTo>
                  <a:pt x="96" y="44"/>
                  <a:pt x="96" y="44"/>
                  <a:pt x="96" y="44"/>
                </a:cubicBezTo>
                <a:cubicBezTo>
                  <a:pt x="96" y="46"/>
                  <a:pt x="98" y="48"/>
                  <a:pt x="100" y="48"/>
                </a:cubicBezTo>
                <a:cubicBezTo>
                  <a:pt x="102" y="48"/>
                  <a:pt x="104" y="46"/>
                  <a:pt x="104" y="44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4" y="19"/>
                  <a:pt x="103" y="17"/>
                  <a:pt x="102" y="17"/>
                </a:cubicBezTo>
                <a:cubicBezTo>
                  <a:pt x="101" y="16"/>
                  <a:pt x="100" y="16"/>
                  <a:pt x="99" y="16"/>
                </a:cubicBezTo>
                <a:cubicBezTo>
                  <a:pt x="81" y="23"/>
                  <a:pt x="68" y="20"/>
                  <a:pt x="55" y="18"/>
                </a:cubicBezTo>
                <a:cubicBezTo>
                  <a:pt x="45" y="16"/>
                  <a:pt x="35" y="14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5"/>
                  <a:pt x="19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92"/>
                  <a:pt x="0" y="192"/>
                  <a:pt x="0" y="192"/>
                </a:cubicBezTo>
                <a:cubicBezTo>
                  <a:pt x="8" y="192"/>
                  <a:pt x="8" y="192"/>
                  <a:pt x="8" y="192"/>
                </a:cubicBezTo>
                <a:lnTo>
                  <a:pt x="8" y="90"/>
                </a:lnTo>
                <a:close/>
                <a:moveTo>
                  <a:pt x="12" y="8"/>
                </a:moveTo>
                <a:cubicBezTo>
                  <a:pt x="14" y="8"/>
                  <a:pt x="16" y="10"/>
                  <a:pt x="16" y="12"/>
                </a:cubicBezTo>
                <a:cubicBezTo>
                  <a:pt x="16" y="18"/>
                  <a:pt x="16" y="18"/>
                  <a:pt x="16" y="18"/>
                </a:cubicBezTo>
                <a:cubicBezTo>
                  <a:pt x="13" y="19"/>
                  <a:pt x="11" y="20"/>
                  <a:pt x="8" y="21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fr-FR" sz="2923" dirty="0"/>
          </a:p>
        </p:txBody>
      </p:sp>
      <p:sp>
        <p:nvSpPr>
          <p:cNvPr id="889" name="Freeform 1144">
            <a:extLst>
              <a:ext uri="{FF2B5EF4-FFF2-40B4-BE49-F238E27FC236}">
                <a16:creationId xmlns:a16="http://schemas.microsoft.com/office/drawing/2014/main" id="{B1FAE10B-5F0F-42C2-90B9-4C33DB44786D}"/>
              </a:ext>
            </a:extLst>
          </p:cNvPr>
          <p:cNvSpPr>
            <a:spLocks noEditPoints="1"/>
          </p:cNvSpPr>
          <p:nvPr/>
        </p:nvSpPr>
        <p:spPr bwMode="auto">
          <a:xfrm>
            <a:off x="1234773" y="2903798"/>
            <a:ext cx="386094" cy="370063"/>
          </a:xfrm>
          <a:custGeom>
            <a:avLst/>
            <a:gdLst>
              <a:gd name="T0" fmla="*/ 92 w 192"/>
              <a:gd name="T1" fmla="*/ 152 h 184"/>
              <a:gd name="T2" fmla="*/ 84 w 192"/>
              <a:gd name="T3" fmla="*/ 133 h 184"/>
              <a:gd name="T4" fmla="*/ 98 w 192"/>
              <a:gd name="T5" fmla="*/ 104 h 184"/>
              <a:gd name="T6" fmla="*/ 76 w 192"/>
              <a:gd name="T7" fmla="*/ 76 h 184"/>
              <a:gd name="T8" fmla="*/ 100 w 192"/>
              <a:gd name="T9" fmla="*/ 90 h 184"/>
              <a:gd name="T10" fmla="*/ 116 w 192"/>
              <a:gd name="T11" fmla="*/ 58 h 184"/>
              <a:gd name="T12" fmla="*/ 102 w 192"/>
              <a:gd name="T13" fmla="*/ 16 h 184"/>
              <a:gd name="T14" fmla="*/ 64 w 192"/>
              <a:gd name="T15" fmla="*/ 0 h 184"/>
              <a:gd name="T16" fmla="*/ 12 w 192"/>
              <a:gd name="T17" fmla="*/ 102 h 184"/>
              <a:gd name="T18" fmla="*/ 20 w 192"/>
              <a:gd name="T19" fmla="*/ 133 h 184"/>
              <a:gd name="T20" fmla="*/ 12 w 192"/>
              <a:gd name="T21" fmla="*/ 152 h 184"/>
              <a:gd name="T22" fmla="*/ 0 w 192"/>
              <a:gd name="T23" fmla="*/ 184 h 184"/>
              <a:gd name="T24" fmla="*/ 104 w 192"/>
              <a:gd name="T25" fmla="*/ 164 h 184"/>
              <a:gd name="T26" fmla="*/ 8 w 192"/>
              <a:gd name="T27" fmla="*/ 176 h 184"/>
              <a:gd name="T28" fmla="*/ 12 w 192"/>
              <a:gd name="T29" fmla="*/ 160 h 184"/>
              <a:gd name="T30" fmla="*/ 52 w 192"/>
              <a:gd name="T31" fmla="*/ 152 h 184"/>
              <a:gd name="T32" fmla="*/ 20 w 192"/>
              <a:gd name="T33" fmla="*/ 144 h 184"/>
              <a:gd name="T34" fmla="*/ 48 w 192"/>
              <a:gd name="T35" fmla="*/ 140 h 184"/>
              <a:gd name="T36" fmla="*/ 28 w 192"/>
              <a:gd name="T37" fmla="*/ 132 h 184"/>
              <a:gd name="T38" fmla="*/ 20 w 192"/>
              <a:gd name="T39" fmla="*/ 98 h 184"/>
              <a:gd name="T40" fmla="*/ 64 w 192"/>
              <a:gd name="T41" fmla="*/ 8 h 184"/>
              <a:gd name="T42" fmla="*/ 82 w 192"/>
              <a:gd name="T43" fmla="*/ 24 h 184"/>
              <a:gd name="T44" fmla="*/ 73 w 192"/>
              <a:gd name="T45" fmla="*/ 27 h 184"/>
              <a:gd name="T46" fmla="*/ 108 w 192"/>
              <a:gd name="T47" fmla="*/ 70 h 184"/>
              <a:gd name="T48" fmla="*/ 90 w 192"/>
              <a:gd name="T49" fmla="*/ 68 h 184"/>
              <a:gd name="T50" fmla="*/ 52 w 192"/>
              <a:gd name="T51" fmla="*/ 56 h 184"/>
              <a:gd name="T52" fmla="*/ 64 w 192"/>
              <a:gd name="T53" fmla="*/ 76 h 184"/>
              <a:gd name="T54" fmla="*/ 68 w 192"/>
              <a:gd name="T55" fmla="*/ 86 h 184"/>
              <a:gd name="T56" fmla="*/ 76 w 192"/>
              <a:gd name="T57" fmla="*/ 114 h 184"/>
              <a:gd name="T58" fmla="*/ 64 w 192"/>
              <a:gd name="T59" fmla="*/ 132 h 184"/>
              <a:gd name="T60" fmla="*/ 80 w 192"/>
              <a:gd name="T61" fmla="*/ 140 h 184"/>
              <a:gd name="T62" fmla="*/ 84 w 192"/>
              <a:gd name="T63" fmla="*/ 152 h 184"/>
              <a:gd name="T64" fmla="*/ 72 w 192"/>
              <a:gd name="T65" fmla="*/ 160 h 184"/>
              <a:gd name="T66" fmla="*/ 96 w 192"/>
              <a:gd name="T67" fmla="*/ 164 h 184"/>
              <a:gd name="T68" fmla="*/ 129 w 192"/>
              <a:gd name="T69" fmla="*/ 184 h 184"/>
              <a:gd name="T70" fmla="*/ 128 w 192"/>
              <a:gd name="T71" fmla="*/ 52 h 184"/>
              <a:gd name="T72" fmla="*/ 120 w 192"/>
              <a:gd name="T73" fmla="*/ 60 h 184"/>
              <a:gd name="T74" fmla="*/ 124 w 192"/>
              <a:gd name="T75" fmla="*/ 88 h 184"/>
              <a:gd name="T76" fmla="*/ 104 w 192"/>
              <a:gd name="T77" fmla="*/ 96 h 184"/>
              <a:gd name="T78" fmla="*/ 124 w 192"/>
              <a:gd name="T79" fmla="*/ 140 h 184"/>
              <a:gd name="T80" fmla="*/ 100 w 192"/>
              <a:gd name="T81" fmla="*/ 148 h 184"/>
              <a:gd name="T82" fmla="*/ 124 w 192"/>
              <a:gd name="T83" fmla="*/ 176 h 184"/>
              <a:gd name="T84" fmla="*/ 108 w 192"/>
              <a:gd name="T85" fmla="*/ 181 h 184"/>
              <a:gd name="T86" fmla="*/ 128 w 192"/>
              <a:gd name="T87" fmla="*/ 184 h 184"/>
              <a:gd name="T88" fmla="*/ 129 w 192"/>
              <a:gd name="T89" fmla="*/ 184 h 184"/>
              <a:gd name="T90" fmla="*/ 160 w 192"/>
              <a:gd name="T91" fmla="*/ 148 h 184"/>
              <a:gd name="T92" fmla="*/ 149 w 192"/>
              <a:gd name="T93" fmla="*/ 171 h 184"/>
              <a:gd name="T94" fmla="*/ 162 w 192"/>
              <a:gd name="T95" fmla="*/ 140 h 184"/>
              <a:gd name="T96" fmla="*/ 162 w 192"/>
              <a:gd name="T97" fmla="*/ 96 h 184"/>
              <a:gd name="T98" fmla="*/ 180 w 192"/>
              <a:gd name="T99" fmla="*/ 95 h 184"/>
              <a:gd name="T100" fmla="*/ 179 w 192"/>
              <a:gd name="T101" fmla="*/ 140 h 184"/>
              <a:gd name="T102" fmla="*/ 161 w 192"/>
              <a:gd name="T103" fmla="*/ 88 h 184"/>
              <a:gd name="T104" fmla="*/ 177 w 192"/>
              <a:gd name="T105" fmla="*/ 88 h 184"/>
              <a:gd name="T106" fmla="*/ 152 w 192"/>
              <a:gd name="T107" fmla="*/ 88 h 184"/>
              <a:gd name="T108" fmla="*/ 132 w 192"/>
              <a:gd name="T109" fmla="*/ 61 h 184"/>
              <a:gd name="T110" fmla="*/ 154 w 192"/>
              <a:gd name="T111" fmla="*/ 96 h 184"/>
              <a:gd name="T112" fmla="*/ 153 w 192"/>
              <a:gd name="T113" fmla="*/ 140 h 184"/>
              <a:gd name="T114" fmla="*/ 132 w 192"/>
              <a:gd name="T115" fmla="*/ 96 h 184"/>
              <a:gd name="T116" fmla="*/ 132 w 192"/>
              <a:gd name="T117" fmla="*/ 175 h 184"/>
              <a:gd name="T118" fmla="*/ 151 w 192"/>
              <a:gd name="T119" fmla="*/ 14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2" h="184">
                <a:moveTo>
                  <a:pt x="104" y="164"/>
                </a:moveTo>
                <a:cubicBezTo>
                  <a:pt x="104" y="157"/>
                  <a:pt x="99" y="152"/>
                  <a:pt x="92" y="152"/>
                </a:cubicBezTo>
                <a:cubicBezTo>
                  <a:pt x="92" y="144"/>
                  <a:pt x="92" y="144"/>
                  <a:pt x="92" y="144"/>
                </a:cubicBezTo>
                <a:cubicBezTo>
                  <a:pt x="92" y="139"/>
                  <a:pt x="89" y="134"/>
                  <a:pt x="84" y="133"/>
                </a:cubicBezTo>
                <a:cubicBezTo>
                  <a:pt x="84" y="118"/>
                  <a:pt x="84" y="118"/>
                  <a:pt x="84" y="118"/>
                </a:cubicBezTo>
                <a:cubicBezTo>
                  <a:pt x="98" y="104"/>
                  <a:pt x="98" y="104"/>
                  <a:pt x="98" y="104"/>
                </a:cubicBezTo>
                <a:cubicBezTo>
                  <a:pt x="76" y="82"/>
                  <a:pt x="76" y="82"/>
                  <a:pt x="76" y="82"/>
                </a:cubicBezTo>
                <a:cubicBezTo>
                  <a:pt x="76" y="76"/>
                  <a:pt x="76" y="76"/>
                  <a:pt x="76" y="76"/>
                </a:cubicBezTo>
                <a:cubicBezTo>
                  <a:pt x="86" y="76"/>
                  <a:pt x="86" y="76"/>
                  <a:pt x="86" y="76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88" y="30"/>
                  <a:pt x="88" y="30"/>
                  <a:pt x="88" y="30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99" y="13"/>
                  <a:pt x="99" y="13"/>
                  <a:pt x="99" y="13"/>
                </a:cubicBezTo>
                <a:cubicBezTo>
                  <a:pt x="90" y="5"/>
                  <a:pt x="77" y="0"/>
                  <a:pt x="64" y="0"/>
                </a:cubicBezTo>
                <a:cubicBezTo>
                  <a:pt x="33" y="0"/>
                  <a:pt x="12" y="21"/>
                  <a:pt x="12" y="5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15" y="134"/>
                  <a:pt x="12" y="139"/>
                  <a:pt x="12" y="144"/>
                </a:cubicBezTo>
                <a:cubicBezTo>
                  <a:pt x="12" y="152"/>
                  <a:pt x="12" y="152"/>
                  <a:pt x="12" y="152"/>
                </a:cubicBezTo>
                <a:cubicBezTo>
                  <a:pt x="5" y="152"/>
                  <a:pt x="0" y="157"/>
                  <a:pt x="0" y="164"/>
                </a:cubicBezTo>
                <a:cubicBezTo>
                  <a:pt x="0" y="184"/>
                  <a:pt x="0" y="184"/>
                  <a:pt x="0" y="184"/>
                </a:cubicBezTo>
                <a:cubicBezTo>
                  <a:pt x="104" y="184"/>
                  <a:pt x="104" y="184"/>
                  <a:pt x="104" y="184"/>
                </a:cubicBezTo>
                <a:lnTo>
                  <a:pt x="104" y="164"/>
                </a:lnTo>
                <a:close/>
                <a:moveTo>
                  <a:pt x="96" y="176"/>
                </a:moveTo>
                <a:cubicBezTo>
                  <a:pt x="8" y="176"/>
                  <a:pt x="8" y="176"/>
                  <a:pt x="8" y="176"/>
                </a:cubicBezTo>
                <a:cubicBezTo>
                  <a:pt x="8" y="164"/>
                  <a:pt x="8" y="164"/>
                  <a:pt x="8" y="164"/>
                </a:cubicBezTo>
                <a:cubicBezTo>
                  <a:pt x="8" y="162"/>
                  <a:pt x="10" y="160"/>
                  <a:pt x="12" y="160"/>
                </a:cubicBezTo>
                <a:cubicBezTo>
                  <a:pt x="52" y="160"/>
                  <a:pt x="52" y="160"/>
                  <a:pt x="52" y="160"/>
                </a:cubicBezTo>
                <a:cubicBezTo>
                  <a:pt x="52" y="152"/>
                  <a:pt x="52" y="152"/>
                  <a:pt x="52" y="152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0" y="142"/>
                  <a:pt x="22" y="140"/>
                  <a:pt x="24" y="140"/>
                </a:cubicBezTo>
                <a:cubicBezTo>
                  <a:pt x="48" y="140"/>
                  <a:pt x="48" y="140"/>
                  <a:pt x="48" y="14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28" y="106"/>
                  <a:pt x="28" y="106"/>
                  <a:pt x="28" y="106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26"/>
                  <a:pt x="38" y="8"/>
                  <a:pt x="64" y="8"/>
                </a:cubicBezTo>
                <a:cubicBezTo>
                  <a:pt x="74" y="8"/>
                  <a:pt x="83" y="11"/>
                  <a:pt x="90" y="16"/>
                </a:cubicBezTo>
                <a:cubicBezTo>
                  <a:pt x="82" y="24"/>
                  <a:pt x="82" y="24"/>
                  <a:pt x="82" y="24"/>
                </a:cubicBezTo>
                <a:cubicBezTo>
                  <a:pt x="79" y="21"/>
                  <a:pt x="79" y="21"/>
                  <a:pt x="79" y="21"/>
                </a:cubicBezTo>
                <a:cubicBezTo>
                  <a:pt x="73" y="27"/>
                  <a:pt x="73" y="27"/>
                  <a:pt x="73" y="27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8" y="70"/>
                  <a:pt x="108" y="70"/>
                  <a:pt x="108" y="70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90" y="68"/>
                  <a:pt x="90" y="68"/>
                  <a:pt x="90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57" y="68"/>
                  <a:pt x="52" y="63"/>
                  <a:pt x="52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4" y="67"/>
                  <a:pt x="53" y="76"/>
                  <a:pt x="64" y="76"/>
                </a:cubicBezTo>
                <a:cubicBezTo>
                  <a:pt x="68" y="76"/>
                  <a:pt x="68" y="76"/>
                  <a:pt x="68" y="76"/>
                </a:cubicBezTo>
                <a:cubicBezTo>
                  <a:pt x="68" y="86"/>
                  <a:pt x="68" y="86"/>
                  <a:pt x="68" y="86"/>
                </a:cubicBezTo>
                <a:cubicBezTo>
                  <a:pt x="86" y="104"/>
                  <a:pt x="86" y="104"/>
                  <a:pt x="86" y="104"/>
                </a:cubicBezTo>
                <a:cubicBezTo>
                  <a:pt x="76" y="114"/>
                  <a:pt x="76" y="114"/>
                  <a:pt x="76" y="114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80" y="140"/>
                  <a:pt x="80" y="140"/>
                  <a:pt x="80" y="140"/>
                </a:cubicBezTo>
                <a:cubicBezTo>
                  <a:pt x="82" y="140"/>
                  <a:pt x="84" y="142"/>
                  <a:pt x="84" y="144"/>
                </a:cubicBezTo>
                <a:cubicBezTo>
                  <a:pt x="84" y="152"/>
                  <a:pt x="84" y="152"/>
                  <a:pt x="84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94" y="160"/>
                  <a:pt x="96" y="162"/>
                  <a:pt x="96" y="164"/>
                </a:cubicBezTo>
                <a:lnTo>
                  <a:pt x="96" y="176"/>
                </a:lnTo>
                <a:close/>
                <a:moveTo>
                  <a:pt x="129" y="184"/>
                </a:moveTo>
                <a:cubicBezTo>
                  <a:pt x="163" y="183"/>
                  <a:pt x="192" y="152"/>
                  <a:pt x="192" y="116"/>
                </a:cubicBezTo>
                <a:cubicBezTo>
                  <a:pt x="192" y="80"/>
                  <a:pt x="164" y="52"/>
                  <a:pt x="128" y="52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0" y="60"/>
                  <a:pt x="120" y="60"/>
                  <a:pt x="120" y="60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104" y="88"/>
                  <a:pt x="104" y="88"/>
                  <a:pt x="104" y="88"/>
                </a:cubicBezTo>
                <a:cubicBezTo>
                  <a:pt x="104" y="96"/>
                  <a:pt x="104" y="96"/>
                  <a:pt x="104" y="96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140"/>
                  <a:pt x="124" y="140"/>
                  <a:pt x="124" y="140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00" y="148"/>
                  <a:pt x="100" y="148"/>
                  <a:pt x="100" y="148"/>
                </a:cubicBezTo>
                <a:cubicBezTo>
                  <a:pt x="124" y="148"/>
                  <a:pt x="124" y="148"/>
                  <a:pt x="124" y="148"/>
                </a:cubicBezTo>
                <a:cubicBezTo>
                  <a:pt x="124" y="176"/>
                  <a:pt x="124" y="176"/>
                  <a:pt x="124" y="176"/>
                </a:cubicBezTo>
                <a:cubicBezTo>
                  <a:pt x="119" y="176"/>
                  <a:pt x="115" y="175"/>
                  <a:pt x="111" y="173"/>
                </a:cubicBezTo>
                <a:cubicBezTo>
                  <a:pt x="108" y="181"/>
                  <a:pt x="108" y="181"/>
                  <a:pt x="108" y="181"/>
                </a:cubicBezTo>
                <a:cubicBezTo>
                  <a:pt x="114" y="183"/>
                  <a:pt x="121" y="184"/>
                  <a:pt x="127" y="184"/>
                </a:cubicBezTo>
                <a:cubicBezTo>
                  <a:pt x="128" y="184"/>
                  <a:pt x="128" y="184"/>
                  <a:pt x="128" y="184"/>
                </a:cubicBezTo>
                <a:cubicBezTo>
                  <a:pt x="128" y="184"/>
                  <a:pt x="128" y="184"/>
                  <a:pt x="128" y="184"/>
                </a:cubicBezTo>
                <a:cubicBezTo>
                  <a:pt x="128" y="184"/>
                  <a:pt x="129" y="184"/>
                  <a:pt x="129" y="184"/>
                </a:cubicBezTo>
                <a:close/>
                <a:moveTo>
                  <a:pt x="149" y="171"/>
                </a:moveTo>
                <a:cubicBezTo>
                  <a:pt x="154" y="165"/>
                  <a:pt x="157" y="157"/>
                  <a:pt x="160" y="148"/>
                </a:cubicBezTo>
                <a:cubicBezTo>
                  <a:pt x="175" y="148"/>
                  <a:pt x="175" y="148"/>
                  <a:pt x="175" y="148"/>
                </a:cubicBezTo>
                <a:cubicBezTo>
                  <a:pt x="169" y="158"/>
                  <a:pt x="160" y="166"/>
                  <a:pt x="149" y="171"/>
                </a:cubicBezTo>
                <a:close/>
                <a:moveTo>
                  <a:pt x="179" y="140"/>
                </a:moveTo>
                <a:cubicBezTo>
                  <a:pt x="162" y="140"/>
                  <a:pt x="162" y="140"/>
                  <a:pt x="162" y="140"/>
                </a:cubicBezTo>
                <a:cubicBezTo>
                  <a:pt x="163" y="133"/>
                  <a:pt x="164" y="125"/>
                  <a:pt x="164" y="116"/>
                </a:cubicBezTo>
                <a:cubicBezTo>
                  <a:pt x="164" y="109"/>
                  <a:pt x="163" y="102"/>
                  <a:pt x="162" y="96"/>
                </a:cubicBezTo>
                <a:cubicBezTo>
                  <a:pt x="180" y="96"/>
                  <a:pt x="180" y="96"/>
                  <a:pt x="180" y="96"/>
                </a:cubicBezTo>
                <a:cubicBezTo>
                  <a:pt x="180" y="95"/>
                  <a:pt x="180" y="95"/>
                  <a:pt x="180" y="95"/>
                </a:cubicBezTo>
                <a:cubicBezTo>
                  <a:pt x="183" y="101"/>
                  <a:pt x="184" y="109"/>
                  <a:pt x="184" y="116"/>
                </a:cubicBezTo>
                <a:cubicBezTo>
                  <a:pt x="184" y="124"/>
                  <a:pt x="182" y="133"/>
                  <a:pt x="179" y="140"/>
                </a:cubicBezTo>
                <a:close/>
                <a:moveTo>
                  <a:pt x="177" y="88"/>
                </a:moveTo>
                <a:cubicBezTo>
                  <a:pt x="161" y="88"/>
                  <a:pt x="161" y="88"/>
                  <a:pt x="161" y="88"/>
                </a:cubicBezTo>
                <a:cubicBezTo>
                  <a:pt x="158" y="78"/>
                  <a:pt x="154" y="70"/>
                  <a:pt x="150" y="64"/>
                </a:cubicBezTo>
                <a:cubicBezTo>
                  <a:pt x="161" y="69"/>
                  <a:pt x="171" y="77"/>
                  <a:pt x="177" y="88"/>
                </a:cubicBezTo>
                <a:close/>
                <a:moveTo>
                  <a:pt x="132" y="61"/>
                </a:moveTo>
                <a:cubicBezTo>
                  <a:pt x="141" y="63"/>
                  <a:pt x="148" y="73"/>
                  <a:pt x="152" y="88"/>
                </a:cubicBezTo>
                <a:cubicBezTo>
                  <a:pt x="132" y="88"/>
                  <a:pt x="132" y="88"/>
                  <a:pt x="132" y="88"/>
                </a:cubicBezTo>
                <a:lnTo>
                  <a:pt x="132" y="61"/>
                </a:lnTo>
                <a:close/>
                <a:moveTo>
                  <a:pt x="132" y="96"/>
                </a:moveTo>
                <a:cubicBezTo>
                  <a:pt x="154" y="96"/>
                  <a:pt x="154" y="96"/>
                  <a:pt x="154" y="96"/>
                </a:cubicBezTo>
                <a:cubicBezTo>
                  <a:pt x="155" y="102"/>
                  <a:pt x="156" y="109"/>
                  <a:pt x="156" y="116"/>
                </a:cubicBezTo>
                <a:cubicBezTo>
                  <a:pt x="156" y="124"/>
                  <a:pt x="155" y="133"/>
                  <a:pt x="153" y="140"/>
                </a:cubicBezTo>
                <a:cubicBezTo>
                  <a:pt x="132" y="140"/>
                  <a:pt x="132" y="140"/>
                  <a:pt x="132" y="140"/>
                </a:cubicBezTo>
                <a:lnTo>
                  <a:pt x="132" y="96"/>
                </a:lnTo>
                <a:close/>
                <a:moveTo>
                  <a:pt x="151" y="148"/>
                </a:moveTo>
                <a:cubicBezTo>
                  <a:pt x="147" y="162"/>
                  <a:pt x="140" y="173"/>
                  <a:pt x="132" y="175"/>
                </a:cubicBezTo>
                <a:cubicBezTo>
                  <a:pt x="132" y="148"/>
                  <a:pt x="132" y="148"/>
                  <a:pt x="132" y="148"/>
                </a:cubicBezTo>
                <a:lnTo>
                  <a:pt x="151" y="1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fr-FR" sz="2923" dirty="0"/>
          </a:p>
        </p:txBody>
      </p:sp>
      <p:sp>
        <p:nvSpPr>
          <p:cNvPr id="890" name="ZoneTexte 889">
            <a:extLst>
              <a:ext uri="{FF2B5EF4-FFF2-40B4-BE49-F238E27FC236}">
                <a16:creationId xmlns:a16="http://schemas.microsoft.com/office/drawing/2014/main" id="{1BDF5118-EFDC-4ADD-98A8-D130C64ED2F6}"/>
              </a:ext>
            </a:extLst>
          </p:cNvPr>
          <p:cNvSpPr txBox="1"/>
          <p:nvPr/>
        </p:nvSpPr>
        <p:spPr>
          <a:xfrm>
            <a:off x="378042" y="3415469"/>
            <a:ext cx="2099556" cy="837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1"/>
                </a:solidFill>
                <a:latin typeface="Segoe UI"/>
              </a:rPr>
              <a:t>28</a:t>
            </a:r>
            <a:endParaRPr lang="fr-FR" sz="2400" dirty="0">
              <a:solidFill>
                <a:schemeClr val="accent1"/>
              </a:solidFill>
              <a:latin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operating subsidiaries</a:t>
            </a:r>
            <a:b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different countries</a:t>
            </a:r>
          </a:p>
        </p:txBody>
      </p:sp>
      <p:cxnSp>
        <p:nvCxnSpPr>
          <p:cNvPr id="891" name="Connecteur droit 890">
            <a:extLst>
              <a:ext uri="{FF2B5EF4-FFF2-40B4-BE49-F238E27FC236}">
                <a16:creationId xmlns:a16="http://schemas.microsoft.com/office/drawing/2014/main" id="{23C04F0E-EDD9-469D-92B8-3AF0B7DB7509}"/>
              </a:ext>
            </a:extLst>
          </p:cNvPr>
          <p:cNvCxnSpPr>
            <a:cxnSpLocks/>
          </p:cNvCxnSpPr>
          <p:nvPr/>
        </p:nvCxnSpPr>
        <p:spPr>
          <a:xfrm>
            <a:off x="417835" y="4459399"/>
            <a:ext cx="2019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2" name="ZoneTexte 891">
            <a:extLst>
              <a:ext uri="{FF2B5EF4-FFF2-40B4-BE49-F238E27FC236}">
                <a16:creationId xmlns:a16="http://schemas.microsoft.com/office/drawing/2014/main" id="{E6710B50-2B34-4353-9609-BA1694032B39}"/>
              </a:ext>
            </a:extLst>
          </p:cNvPr>
          <p:cNvSpPr txBox="1"/>
          <p:nvPr/>
        </p:nvSpPr>
        <p:spPr>
          <a:xfrm>
            <a:off x="378042" y="4689140"/>
            <a:ext cx="2099556" cy="1255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1"/>
                </a:solidFill>
                <a:latin typeface="Segoe UI"/>
              </a:rPr>
              <a:t>4,500</a:t>
            </a:r>
            <a:r>
              <a:rPr lang="fr-FR" sz="2400" b="1" dirty="0">
                <a:solidFill>
                  <a:schemeClr val="accent1"/>
                </a:solidFill>
                <a:latin typeface="Segoe UI"/>
              </a:rPr>
              <a:t> </a:t>
            </a:r>
            <a:r>
              <a:rPr lang="fr-FR" sz="3200" dirty="0">
                <a:solidFill>
                  <a:schemeClr val="accent1"/>
                </a:solidFill>
                <a:latin typeface="Segoe UI"/>
              </a:rPr>
              <a:t>km</a:t>
            </a:r>
            <a:r>
              <a:rPr lang="fr-FR" sz="3600" b="1" dirty="0">
                <a:solidFill>
                  <a:schemeClr val="accent1"/>
                </a:solidFill>
                <a:latin typeface="Segoe UI"/>
              </a:rPr>
              <a:t> </a:t>
            </a:r>
            <a:endParaRPr lang="fr-FR" sz="2400" dirty="0">
              <a:solidFill>
                <a:schemeClr val="accent1"/>
              </a:solidFill>
              <a:latin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used daily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</a:t>
            </a:r>
            <a:r>
              <a:rPr lang="en-US" sz="1600" b="1" spc="50" dirty="0">
                <a:solidFill>
                  <a:schemeClr val="accent1"/>
                </a:solidFill>
                <a:latin typeface="Segoe UI"/>
              </a:rPr>
              <a:t>2 6</a:t>
            </a:r>
            <a:r>
              <a:rPr kumimoji="0" lang="en-US" sz="16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00 000 </a:t>
            </a: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vehicles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and </a:t>
            </a:r>
            <a:r>
              <a:rPr kumimoji="0" lang="en-US" sz="1600" b="1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92</a:t>
            </a:r>
            <a:r>
              <a:rPr lang="en-US" sz="1600" b="1" spc="50" dirty="0">
                <a:solidFill>
                  <a:schemeClr val="accent1"/>
                </a:solidFill>
                <a:latin typeface="Segoe UI"/>
              </a:rPr>
              <a:t> km </a:t>
            </a:r>
            <a:r>
              <a:rPr kumimoji="0" lang="en-US" sz="1400" b="0" i="0" u="none" strike="noStrike" kern="1200" cap="none" spc="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 tunnels</a:t>
            </a:r>
          </a:p>
        </p:txBody>
      </p:sp>
      <p:grpSp>
        <p:nvGrpSpPr>
          <p:cNvPr id="841" name="Group 7">
            <a:extLst>
              <a:ext uri="{FF2B5EF4-FFF2-40B4-BE49-F238E27FC236}">
                <a16:creationId xmlns:a16="http://schemas.microsoft.com/office/drawing/2014/main" id="{E26B3213-6A97-40A3-80A3-49DB8B725282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</p:grpSpPr>
        <p:sp>
          <p:nvSpPr>
            <p:cNvPr id="842" name="Freeform 47">
              <a:extLst>
                <a:ext uri="{FF2B5EF4-FFF2-40B4-BE49-F238E27FC236}">
                  <a16:creationId xmlns:a16="http://schemas.microsoft.com/office/drawing/2014/main" id="{3A2F505F-6773-409E-8208-43175CDCF5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  <p:sp>
          <p:nvSpPr>
            <p:cNvPr id="843" name="Freeform 48">
              <a:extLst>
                <a:ext uri="{FF2B5EF4-FFF2-40B4-BE49-F238E27FC236}">
                  <a16:creationId xmlns:a16="http://schemas.microsoft.com/office/drawing/2014/main" id="{08CD00B9-1C74-4250-8595-83D637C2DD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  <p:sp>
          <p:nvSpPr>
            <p:cNvPr id="868" name="Freeform 49">
              <a:extLst>
                <a:ext uri="{FF2B5EF4-FFF2-40B4-BE49-F238E27FC236}">
                  <a16:creationId xmlns:a16="http://schemas.microsoft.com/office/drawing/2014/main" id="{DCB3750D-7153-4EA9-BBAE-D39454B8B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  <p:sp>
          <p:nvSpPr>
            <p:cNvPr id="870" name="Freeform 50">
              <a:extLst>
                <a:ext uri="{FF2B5EF4-FFF2-40B4-BE49-F238E27FC236}">
                  <a16:creationId xmlns:a16="http://schemas.microsoft.com/office/drawing/2014/main" id="{2F578389-4EBD-4C2D-A788-40F48A4B33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  <p:sp>
          <p:nvSpPr>
            <p:cNvPr id="871" name="Freeform 51">
              <a:extLst>
                <a:ext uri="{FF2B5EF4-FFF2-40B4-BE49-F238E27FC236}">
                  <a16:creationId xmlns:a16="http://schemas.microsoft.com/office/drawing/2014/main" id="{1954FB35-0367-4D01-9B75-8C43DB5FA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</p:grpSp>
      <p:sp>
        <p:nvSpPr>
          <p:cNvPr id="874" name="TextBox 14">
            <a:extLst>
              <a:ext uri="{FF2B5EF4-FFF2-40B4-BE49-F238E27FC236}">
                <a16:creationId xmlns:a16="http://schemas.microsoft.com/office/drawing/2014/main" id="{85CEA2C2-D463-4D86-9635-5405B091629D}"/>
              </a:ext>
            </a:extLst>
          </p:cNvPr>
          <p:cNvSpPr txBox="1"/>
          <p:nvPr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en-GB" sz="1000" noProof="0" smtClean="0">
                <a:solidFill>
                  <a:schemeClr val="accent5"/>
                </a:solidFill>
              </a:rPr>
              <a:pPr algn="ctr"/>
              <a:t>10</a:t>
            </a:fld>
            <a:endParaRPr lang="en-GB" sz="1000" b="1" noProof="0" dirty="0">
              <a:solidFill>
                <a:schemeClr val="accent5"/>
              </a:solidFill>
            </a:endParaRPr>
          </a:p>
        </p:txBody>
      </p:sp>
      <p:grpSp>
        <p:nvGrpSpPr>
          <p:cNvPr id="1088" name="Groupe 1087">
            <a:extLst>
              <a:ext uri="{FF2B5EF4-FFF2-40B4-BE49-F238E27FC236}">
                <a16:creationId xmlns:a16="http://schemas.microsoft.com/office/drawing/2014/main" id="{3E01E561-4719-4F65-8507-63119BA3B3DD}"/>
              </a:ext>
            </a:extLst>
          </p:cNvPr>
          <p:cNvGrpSpPr/>
          <p:nvPr/>
        </p:nvGrpSpPr>
        <p:grpSpPr>
          <a:xfrm>
            <a:off x="6503386" y="3290188"/>
            <a:ext cx="147748" cy="207662"/>
            <a:chOff x="5692775" y="2860675"/>
            <a:chExt cx="806450" cy="1133475"/>
          </a:xfrm>
        </p:grpSpPr>
        <p:sp>
          <p:nvSpPr>
            <p:cNvPr id="1089" name="Freeform 604">
              <a:extLst>
                <a:ext uri="{FF2B5EF4-FFF2-40B4-BE49-F238E27FC236}">
                  <a16:creationId xmlns:a16="http://schemas.microsoft.com/office/drawing/2014/main" id="{B3114F27-A517-45D4-A05E-BC32E3D97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775" y="2860675"/>
              <a:ext cx="806450" cy="1133475"/>
            </a:xfrm>
            <a:custGeom>
              <a:avLst/>
              <a:gdLst>
                <a:gd name="T0" fmla="*/ 106 w 212"/>
                <a:gd name="T1" fmla="*/ 0 h 298"/>
                <a:gd name="T2" fmla="*/ 0 w 212"/>
                <a:gd name="T3" fmla="*/ 108 h 298"/>
                <a:gd name="T4" fmla="*/ 28 w 212"/>
                <a:gd name="T5" fmla="*/ 181 h 298"/>
                <a:gd name="T6" fmla="*/ 102 w 212"/>
                <a:gd name="T7" fmla="*/ 295 h 298"/>
                <a:gd name="T8" fmla="*/ 109 w 212"/>
                <a:gd name="T9" fmla="*/ 295 h 298"/>
                <a:gd name="T10" fmla="*/ 184 w 212"/>
                <a:gd name="T11" fmla="*/ 181 h 298"/>
                <a:gd name="T12" fmla="*/ 212 w 212"/>
                <a:gd name="T13" fmla="*/ 108 h 298"/>
                <a:gd name="T14" fmla="*/ 106 w 212"/>
                <a:gd name="T1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298">
                  <a:moveTo>
                    <a:pt x="106" y="0"/>
                  </a:moveTo>
                  <a:cubicBezTo>
                    <a:pt x="47" y="0"/>
                    <a:pt x="0" y="48"/>
                    <a:pt x="0" y="108"/>
                  </a:cubicBezTo>
                  <a:cubicBezTo>
                    <a:pt x="0" y="136"/>
                    <a:pt x="11" y="161"/>
                    <a:pt x="28" y="181"/>
                  </a:cubicBezTo>
                  <a:cubicBezTo>
                    <a:pt x="57" y="216"/>
                    <a:pt x="82" y="248"/>
                    <a:pt x="102" y="295"/>
                  </a:cubicBezTo>
                  <a:cubicBezTo>
                    <a:pt x="104" y="298"/>
                    <a:pt x="107" y="298"/>
                    <a:pt x="109" y="295"/>
                  </a:cubicBezTo>
                  <a:cubicBezTo>
                    <a:pt x="130" y="248"/>
                    <a:pt x="156" y="214"/>
                    <a:pt x="184" y="181"/>
                  </a:cubicBezTo>
                  <a:cubicBezTo>
                    <a:pt x="201" y="161"/>
                    <a:pt x="212" y="136"/>
                    <a:pt x="212" y="108"/>
                  </a:cubicBezTo>
                  <a:cubicBezTo>
                    <a:pt x="212" y="48"/>
                    <a:pt x="164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0" name="Oval 605">
              <a:extLst>
                <a:ext uri="{FF2B5EF4-FFF2-40B4-BE49-F238E27FC236}">
                  <a16:creationId xmlns:a16="http://schemas.microsoft.com/office/drawing/2014/main" id="{49BDAEC7-75D8-48BF-84CC-60B396CDA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089275"/>
              <a:ext cx="346075" cy="34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156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87">
            <a:extLst>
              <a:ext uri="{FF2B5EF4-FFF2-40B4-BE49-F238E27FC236}">
                <a16:creationId xmlns:a16="http://schemas.microsoft.com/office/drawing/2014/main" id="{14AB42CE-070C-4415-905D-C48EA37BF58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29687" r="7070" b="55535"/>
          <a:stretch/>
        </p:blipFill>
        <p:spPr>
          <a:xfrm>
            <a:off x="0" y="-1"/>
            <a:ext cx="12192000" cy="30108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160AA-5120-4858-9F5D-993FE66D33DC}"/>
              </a:ext>
            </a:extLst>
          </p:cNvPr>
          <p:cNvSpPr>
            <a:spLocks/>
          </p:cNvSpPr>
          <p:nvPr/>
        </p:nvSpPr>
        <p:spPr>
          <a:xfrm>
            <a:off x="-1" y="14175"/>
            <a:ext cx="12192000" cy="3010871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390AB9E-B929-4536-AE30-EF6E09DEBF9A}"/>
              </a:ext>
            </a:extLst>
          </p:cNvPr>
          <p:cNvCxnSpPr/>
          <p:nvPr/>
        </p:nvCxnSpPr>
        <p:spPr>
          <a:xfrm>
            <a:off x="0" y="3010872"/>
            <a:ext cx="1219200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ABC1D82-28B7-4A4A-884A-1EF33F20AD17}"/>
              </a:ext>
            </a:extLst>
          </p:cNvPr>
          <p:cNvSpPr/>
          <p:nvPr/>
        </p:nvSpPr>
        <p:spPr>
          <a:xfrm>
            <a:off x="796200" y="2738828"/>
            <a:ext cx="546092" cy="54609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DEE08FEF-DFFA-4071-BD3E-E3A9A0708D41}"/>
              </a:ext>
            </a:extLst>
          </p:cNvPr>
          <p:cNvSpPr>
            <a:spLocks noEditPoints="1"/>
          </p:cNvSpPr>
          <p:nvPr/>
        </p:nvSpPr>
        <p:spPr bwMode="auto">
          <a:xfrm>
            <a:off x="835347" y="3445556"/>
            <a:ext cx="467798" cy="323974"/>
          </a:xfrm>
          <a:custGeom>
            <a:avLst/>
            <a:gdLst>
              <a:gd name="T0" fmla="*/ 740 w 997"/>
              <a:gd name="T1" fmla="*/ 671 h 690"/>
              <a:gd name="T2" fmla="*/ 269 w 997"/>
              <a:gd name="T3" fmla="*/ 516 h 690"/>
              <a:gd name="T4" fmla="*/ 250 w 997"/>
              <a:gd name="T5" fmla="*/ 690 h 690"/>
              <a:gd name="T6" fmla="*/ 230 w 997"/>
              <a:gd name="T7" fmla="*/ 516 h 690"/>
              <a:gd name="T8" fmla="*/ 0 w 997"/>
              <a:gd name="T9" fmla="*/ 497 h 690"/>
              <a:gd name="T10" fmla="*/ 144 w 997"/>
              <a:gd name="T11" fmla="*/ 477 h 690"/>
              <a:gd name="T12" fmla="*/ 26 w 997"/>
              <a:gd name="T13" fmla="*/ 406 h 690"/>
              <a:gd name="T14" fmla="*/ 26 w 997"/>
              <a:gd name="T15" fmla="*/ 368 h 690"/>
              <a:gd name="T16" fmla="*/ 230 w 997"/>
              <a:gd name="T17" fmla="*/ 20 h 690"/>
              <a:gd name="T18" fmla="*/ 269 w 997"/>
              <a:gd name="T19" fmla="*/ 20 h 690"/>
              <a:gd name="T20" fmla="*/ 428 w 997"/>
              <a:gd name="T21" fmla="*/ 357 h 690"/>
              <a:gd name="T22" fmla="*/ 501 w 997"/>
              <a:gd name="T23" fmla="*/ 382 h 690"/>
              <a:gd name="T24" fmla="*/ 579 w 997"/>
              <a:gd name="T25" fmla="*/ 358 h 690"/>
              <a:gd name="T26" fmla="*/ 661 w 997"/>
              <a:gd name="T27" fmla="*/ 271 h 690"/>
              <a:gd name="T28" fmla="*/ 740 w 997"/>
              <a:gd name="T29" fmla="*/ 20 h 690"/>
              <a:gd name="T30" fmla="*/ 779 w 997"/>
              <a:gd name="T31" fmla="*/ 20 h 690"/>
              <a:gd name="T32" fmla="*/ 978 w 997"/>
              <a:gd name="T33" fmla="*/ 372 h 690"/>
              <a:gd name="T34" fmla="*/ 978 w 997"/>
              <a:gd name="T35" fmla="*/ 411 h 690"/>
              <a:gd name="T36" fmla="*/ 867 w 997"/>
              <a:gd name="T37" fmla="*/ 477 h 690"/>
              <a:gd name="T38" fmla="*/ 991 w 997"/>
              <a:gd name="T39" fmla="*/ 497 h 690"/>
              <a:gd name="T40" fmla="*/ 779 w 997"/>
              <a:gd name="T41" fmla="*/ 516 h 690"/>
              <a:gd name="T42" fmla="*/ 759 w 997"/>
              <a:gd name="T43" fmla="*/ 690 h 690"/>
              <a:gd name="T44" fmla="*/ 828 w 997"/>
              <a:gd name="T45" fmla="*/ 477 h 690"/>
              <a:gd name="T46" fmla="*/ 779 w 997"/>
              <a:gd name="T47" fmla="*/ 197 h 690"/>
              <a:gd name="T48" fmla="*/ 695 w 997"/>
              <a:gd name="T49" fmla="*/ 477 h 690"/>
              <a:gd name="T50" fmla="*/ 740 w 997"/>
              <a:gd name="T51" fmla="*/ 205 h 690"/>
              <a:gd name="T52" fmla="*/ 695 w 997"/>
              <a:gd name="T53" fmla="*/ 477 h 690"/>
              <a:gd name="T54" fmla="*/ 656 w 997"/>
              <a:gd name="T55" fmla="*/ 477 h 690"/>
              <a:gd name="T56" fmla="*/ 606 w 997"/>
              <a:gd name="T57" fmla="*/ 386 h 690"/>
              <a:gd name="T58" fmla="*/ 441 w 997"/>
              <a:gd name="T59" fmla="*/ 477 h 690"/>
              <a:gd name="T60" fmla="*/ 567 w 997"/>
              <a:gd name="T61" fmla="*/ 407 h 690"/>
              <a:gd name="T62" fmla="*/ 441 w 997"/>
              <a:gd name="T63" fmla="*/ 477 h 690"/>
              <a:gd name="T64" fmla="*/ 402 w 997"/>
              <a:gd name="T65" fmla="*/ 477 h 690"/>
              <a:gd name="T66" fmla="*/ 353 w 997"/>
              <a:gd name="T67" fmla="*/ 340 h 690"/>
              <a:gd name="T68" fmla="*/ 269 w 997"/>
              <a:gd name="T69" fmla="*/ 477 h 690"/>
              <a:gd name="T70" fmla="*/ 314 w 997"/>
              <a:gd name="T71" fmla="*/ 287 h 690"/>
              <a:gd name="T72" fmla="*/ 269 w 997"/>
              <a:gd name="T73" fmla="*/ 477 h 690"/>
              <a:gd name="T74" fmla="*/ 230 w 997"/>
              <a:gd name="T75" fmla="*/ 477 h 690"/>
              <a:gd name="T76" fmla="*/ 180 w 997"/>
              <a:gd name="T77" fmla="*/ 273 h 690"/>
              <a:gd name="T78" fmla="*/ 183 w 997"/>
              <a:gd name="T79" fmla="*/ 477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97" h="690">
                <a:moveTo>
                  <a:pt x="759" y="690"/>
                </a:moveTo>
                <a:cubicBezTo>
                  <a:pt x="749" y="690"/>
                  <a:pt x="740" y="682"/>
                  <a:pt x="740" y="671"/>
                </a:cubicBezTo>
                <a:cubicBezTo>
                  <a:pt x="740" y="516"/>
                  <a:pt x="740" y="516"/>
                  <a:pt x="740" y="516"/>
                </a:cubicBezTo>
                <a:cubicBezTo>
                  <a:pt x="269" y="516"/>
                  <a:pt x="269" y="516"/>
                  <a:pt x="269" y="516"/>
                </a:cubicBezTo>
                <a:cubicBezTo>
                  <a:pt x="269" y="671"/>
                  <a:pt x="269" y="671"/>
                  <a:pt x="269" y="671"/>
                </a:cubicBezTo>
                <a:cubicBezTo>
                  <a:pt x="269" y="682"/>
                  <a:pt x="260" y="690"/>
                  <a:pt x="250" y="690"/>
                </a:cubicBezTo>
                <a:cubicBezTo>
                  <a:pt x="239" y="690"/>
                  <a:pt x="230" y="682"/>
                  <a:pt x="230" y="671"/>
                </a:cubicBezTo>
                <a:cubicBezTo>
                  <a:pt x="230" y="516"/>
                  <a:pt x="230" y="516"/>
                  <a:pt x="230" y="516"/>
                </a:cubicBezTo>
                <a:cubicBezTo>
                  <a:pt x="20" y="516"/>
                  <a:pt x="20" y="516"/>
                  <a:pt x="20" y="516"/>
                </a:cubicBezTo>
                <a:cubicBezTo>
                  <a:pt x="9" y="516"/>
                  <a:pt x="0" y="507"/>
                  <a:pt x="0" y="497"/>
                </a:cubicBezTo>
                <a:cubicBezTo>
                  <a:pt x="0" y="486"/>
                  <a:pt x="9" y="477"/>
                  <a:pt x="20" y="477"/>
                </a:cubicBezTo>
                <a:cubicBezTo>
                  <a:pt x="144" y="477"/>
                  <a:pt x="144" y="477"/>
                  <a:pt x="144" y="477"/>
                </a:cubicBezTo>
                <a:cubicBezTo>
                  <a:pt x="144" y="324"/>
                  <a:pt x="144" y="324"/>
                  <a:pt x="144" y="324"/>
                </a:cubicBezTo>
                <a:cubicBezTo>
                  <a:pt x="107" y="371"/>
                  <a:pt x="66" y="406"/>
                  <a:pt x="26" y="406"/>
                </a:cubicBezTo>
                <a:cubicBezTo>
                  <a:pt x="15" y="406"/>
                  <a:pt x="7" y="398"/>
                  <a:pt x="7" y="387"/>
                </a:cubicBezTo>
                <a:cubicBezTo>
                  <a:pt x="7" y="376"/>
                  <a:pt x="15" y="368"/>
                  <a:pt x="26" y="368"/>
                </a:cubicBezTo>
                <a:cubicBezTo>
                  <a:pt x="89" y="368"/>
                  <a:pt x="184" y="201"/>
                  <a:pt x="230" y="93"/>
                </a:cubicBezTo>
                <a:cubicBezTo>
                  <a:pt x="230" y="20"/>
                  <a:pt x="230" y="20"/>
                  <a:pt x="230" y="20"/>
                </a:cubicBezTo>
                <a:cubicBezTo>
                  <a:pt x="230" y="9"/>
                  <a:pt x="239" y="0"/>
                  <a:pt x="250" y="0"/>
                </a:cubicBezTo>
                <a:cubicBezTo>
                  <a:pt x="260" y="0"/>
                  <a:pt x="269" y="9"/>
                  <a:pt x="269" y="20"/>
                </a:cubicBezTo>
                <a:cubicBezTo>
                  <a:pt x="269" y="94"/>
                  <a:pt x="269" y="94"/>
                  <a:pt x="269" y="94"/>
                </a:cubicBezTo>
                <a:cubicBezTo>
                  <a:pt x="276" y="117"/>
                  <a:pt x="333" y="292"/>
                  <a:pt x="428" y="357"/>
                </a:cubicBezTo>
                <a:cubicBezTo>
                  <a:pt x="431" y="358"/>
                  <a:pt x="433" y="360"/>
                  <a:pt x="435" y="362"/>
                </a:cubicBezTo>
                <a:cubicBezTo>
                  <a:pt x="456" y="375"/>
                  <a:pt x="478" y="382"/>
                  <a:pt x="501" y="382"/>
                </a:cubicBezTo>
                <a:cubicBezTo>
                  <a:pt x="528" y="382"/>
                  <a:pt x="552" y="374"/>
                  <a:pt x="574" y="361"/>
                </a:cubicBezTo>
                <a:cubicBezTo>
                  <a:pt x="575" y="359"/>
                  <a:pt x="577" y="359"/>
                  <a:pt x="579" y="358"/>
                </a:cubicBezTo>
                <a:cubicBezTo>
                  <a:pt x="609" y="338"/>
                  <a:pt x="636" y="308"/>
                  <a:pt x="658" y="275"/>
                </a:cubicBezTo>
                <a:cubicBezTo>
                  <a:pt x="659" y="273"/>
                  <a:pt x="660" y="272"/>
                  <a:pt x="661" y="271"/>
                </a:cubicBezTo>
                <a:cubicBezTo>
                  <a:pt x="709" y="196"/>
                  <a:pt x="736" y="110"/>
                  <a:pt x="740" y="94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0" y="9"/>
                  <a:pt x="749" y="0"/>
                  <a:pt x="759" y="0"/>
                </a:cubicBezTo>
                <a:cubicBezTo>
                  <a:pt x="770" y="0"/>
                  <a:pt x="779" y="9"/>
                  <a:pt x="779" y="20"/>
                </a:cubicBezTo>
                <a:cubicBezTo>
                  <a:pt x="779" y="94"/>
                  <a:pt x="779" y="94"/>
                  <a:pt x="779" y="94"/>
                </a:cubicBezTo>
                <a:cubicBezTo>
                  <a:pt x="806" y="174"/>
                  <a:pt x="893" y="372"/>
                  <a:pt x="978" y="372"/>
                </a:cubicBezTo>
                <a:cubicBezTo>
                  <a:pt x="988" y="372"/>
                  <a:pt x="997" y="381"/>
                  <a:pt x="997" y="391"/>
                </a:cubicBezTo>
                <a:cubicBezTo>
                  <a:pt x="997" y="402"/>
                  <a:pt x="988" y="411"/>
                  <a:pt x="978" y="411"/>
                </a:cubicBezTo>
                <a:cubicBezTo>
                  <a:pt x="936" y="411"/>
                  <a:pt x="898" y="382"/>
                  <a:pt x="866" y="343"/>
                </a:cubicBezTo>
                <a:cubicBezTo>
                  <a:pt x="867" y="477"/>
                  <a:pt x="867" y="477"/>
                  <a:pt x="867" y="477"/>
                </a:cubicBezTo>
                <a:cubicBezTo>
                  <a:pt x="972" y="477"/>
                  <a:pt x="972" y="477"/>
                  <a:pt x="972" y="477"/>
                </a:cubicBezTo>
                <a:cubicBezTo>
                  <a:pt x="982" y="477"/>
                  <a:pt x="991" y="486"/>
                  <a:pt x="991" y="497"/>
                </a:cubicBezTo>
                <a:cubicBezTo>
                  <a:pt x="991" y="507"/>
                  <a:pt x="982" y="516"/>
                  <a:pt x="972" y="516"/>
                </a:cubicBezTo>
                <a:cubicBezTo>
                  <a:pt x="779" y="516"/>
                  <a:pt x="779" y="516"/>
                  <a:pt x="779" y="516"/>
                </a:cubicBezTo>
                <a:cubicBezTo>
                  <a:pt x="779" y="671"/>
                  <a:pt x="779" y="671"/>
                  <a:pt x="779" y="671"/>
                </a:cubicBezTo>
                <a:cubicBezTo>
                  <a:pt x="779" y="682"/>
                  <a:pt x="770" y="690"/>
                  <a:pt x="759" y="690"/>
                </a:cubicBezTo>
                <a:moveTo>
                  <a:pt x="779" y="477"/>
                </a:moveTo>
                <a:cubicBezTo>
                  <a:pt x="828" y="477"/>
                  <a:pt x="828" y="477"/>
                  <a:pt x="828" y="477"/>
                </a:cubicBezTo>
                <a:cubicBezTo>
                  <a:pt x="826" y="287"/>
                  <a:pt x="826" y="287"/>
                  <a:pt x="826" y="287"/>
                </a:cubicBezTo>
                <a:cubicBezTo>
                  <a:pt x="808" y="257"/>
                  <a:pt x="792" y="226"/>
                  <a:pt x="779" y="197"/>
                </a:cubicBezTo>
                <a:lnTo>
                  <a:pt x="779" y="477"/>
                </a:lnTo>
                <a:close/>
                <a:moveTo>
                  <a:pt x="695" y="477"/>
                </a:moveTo>
                <a:cubicBezTo>
                  <a:pt x="740" y="477"/>
                  <a:pt x="740" y="477"/>
                  <a:pt x="740" y="477"/>
                </a:cubicBezTo>
                <a:cubicBezTo>
                  <a:pt x="740" y="205"/>
                  <a:pt x="740" y="205"/>
                  <a:pt x="740" y="205"/>
                </a:cubicBezTo>
                <a:cubicBezTo>
                  <a:pt x="728" y="232"/>
                  <a:pt x="713" y="261"/>
                  <a:pt x="695" y="289"/>
                </a:cubicBezTo>
                <a:lnTo>
                  <a:pt x="695" y="477"/>
                </a:lnTo>
                <a:close/>
                <a:moveTo>
                  <a:pt x="606" y="477"/>
                </a:moveTo>
                <a:cubicBezTo>
                  <a:pt x="656" y="477"/>
                  <a:pt x="656" y="477"/>
                  <a:pt x="656" y="477"/>
                </a:cubicBezTo>
                <a:cubicBezTo>
                  <a:pt x="656" y="341"/>
                  <a:pt x="656" y="341"/>
                  <a:pt x="656" y="341"/>
                </a:cubicBezTo>
                <a:cubicBezTo>
                  <a:pt x="641" y="358"/>
                  <a:pt x="624" y="373"/>
                  <a:pt x="606" y="386"/>
                </a:cubicBezTo>
                <a:lnTo>
                  <a:pt x="606" y="477"/>
                </a:lnTo>
                <a:close/>
                <a:moveTo>
                  <a:pt x="441" y="477"/>
                </a:moveTo>
                <a:cubicBezTo>
                  <a:pt x="567" y="477"/>
                  <a:pt x="567" y="477"/>
                  <a:pt x="567" y="477"/>
                </a:cubicBezTo>
                <a:cubicBezTo>
                  <a:pt x="567" y="407"/>
                  <a:pt x="567" y="407"/>
                  <a:pt x="567" y="407"/>
                </a:cubicBezTo>
                <a:cubicBezTo>
                  <a:pt x="528" y="423"/>
                  <a:pt x="480" y="425"/>
                  <a:pt x="441" y="408"/>
                </a:cubicBezTo>
                <a:lnTo>
                  <a:pt x="441" y="477"/>
                </a:lnTo>
                <a:close/>
                <a:moveTo>
                  <a:pt x="355" y="477"/>
                </a:moveTo>
                <a:cubicBezTo>
                  <a:pt x="402" y="477"/>
                  <a:pt x="402" y="477"/>
                  <a:pt x="402" y="477"/>
                </a:cubicBezTo>
                <a:cubicBezTo>
                  <a:pt x="402" y="386"/>
                  <a:pt x="402" y="386"/>
                  <a:pt x="402" y="386"/>
                </a:cubicBezTo>
                <a:cubicBezTo>
                  <a:pt x="384" y="373"/>
                  <a:pt x="368" y="358"/>
                  <a:pt x="353" y="340"/>
                </a:cubicBezTo>
                <a:lnTo>
                  <a:pt x="355" y="477"/>
                </a:lnTo>
                <a:close/>
                <a:moveTo>
                  <a:pt x="269" y="477"/>
                </a:moveTo>
                <a:cubicBezTo>
                  <a:pt x="316" y="477"/>
                  <a:pt x="316" y="477"/>
                  <a:pt x="316" y="477"/>
                </a:cubicBezTo>
                <a:cubicBezTo>
                  <a:pt x="314" y="287"/>
                  <a:pt x="314" y="287"/>
                  <a:pt x="314" y="287"/>
                </a:cubicBezTo>
                <a:cubicBezTo>
                  <a:pt x="296" y="258"/>
                  <a:pt x="281" y="229"/>
                  <a:pt x="269" y="202"/>
                </a:cubicBezTo>
                <a:lnTo>
                  <a:pt x="269" y="477"/>
                </a:lnTo>
                <a:close/>
                <a:moveTo>
                  <a:pt x="183" y="477"/>
                </a:moveTo>
                <a:cubicBezTo>
                  <a:pt x="230" y="477"/>
                  <a:pt x="230" y="477"/>
                  <a:pt x="230" y="477"/>
                </a:cubicBezTo>
                <a:cubicBezTo>
                  <a:pt x="230" y="184"/>
                  <a:pt x="230" y="184"/>
                  <a:pt x="230" y="184"/>
                </a:cubicBezTo>
                <a:cubicBezTo>
                  <a:pt x="216" y="211"/>
                  <a:pt x="199" y="243"/>
                  <a:pt x="180" y="273"/>
                </a:cubicBezTo>
                <a:cubicBezTo>
                  <a:pt x="181" y="276"/>
                  <a:pt x="183" y="279"/>
                  <a:pt x="183" y="283"/>
                </a:cubicBezTo>
                <a:lnTo>
                  <a:pt x="183" y="4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60DDC84-4F36-4944-93E3-8B0C3B0F67BA}"/>
              </a:ext>
            </a:extLst>
          </p:cNvPr>
          <p:cNvSpPr txBox="1"/>
          <p:nvPr/>
        </p:nvSpPr>
        <p:spPr>
          <a:xfrm>
            <a:off x="1501841" y="3365245"/>
            <a:ext cx="2353337" cy="7063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INFRASTRUCTURE</a:t>
            </a:r>
            <a:br>
              <a:rPr kumimoji="0" lang="en-GB" sz="1800" b="1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800" b="1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MANAGEMENT</a:t>
            </a:r>
          </a:p>
          <a:p>
            <a:pPr>
              <a:lnSpc>
                <a:spcPct val="90000"/>
              </a:lnSpc>
              <a:defRPr/>
            </a:pPr>
            <a:r>
              <a:rPr lang="en-GB" sz="1500" i="1" cap="all" spc="50" dirty="0">
                <a:solidFill>
                  <a:schemeClr val="accent3"/>
                </a:solidFill>
                <a:latin typeface="Segoe UI"/>
              </a:rPr>
              <a:t>to develop territories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A88BDAA-130A-47DF-A5FC-D1A68DAE8983}"/>
              </a:ext>
            </a:extLst>
          </p:cNvPr>
          <p:cNvSpPr/>
          <p:nvPr/>
        </p:nvSpPr>
        <p:spPr>
          <a:xfrm>
            <a:off x="1501841" y="2923203"/>
            <a:ext cx="198036" cy="198036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FF7F28-B45F-48DD-AAFA-3D97E894FBBF}"/>
              </a:ext>
            </a:extLst>
          </p:cNvPr>
          <p:cNvSpPr/>
          <p:nvPr/>
        </p:nvSpPr>
        <p:spPr>
          <a:xfrm>
            <a:off x="1501841" y="4293148"/>
            <a:ext cx="1352053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PPP Investment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3A7703-744C-4B7C-9CD6-676DE7A141D9}"/>
              </a:ext>
            </a:extLst>
          </p:cNvPr>
          <p:cNvSpPr/>
          <p:nvPr/>
        </p:nvSpPr>
        <p:spPr>
          <a:xfrm>
            <a:off x="1501841" y="4619891"/>
            <a:ext cx="2301928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Operation and maintenance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2A18806-8202-4990-A31C-02C117A0F036}"/>
              </a:ext>
            </a:extLst>
          </p:cNvPr>
          <p:cNvSpPr/>
          <p:nvPr/>
        </p:nvSpPr>
        <p:spPr>
          <a:xfrm>
            <a:off x="1501841" y="4946634"/>
            <a:ext cx="1411172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Turnkey systems</a:t>
            </a: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9EA7B031-D045-40D9-A84F-8B287AEDFEE7}"/>
              </a:ext>
            </a:extLst>
          </p:cNvPr>
          <p:cNvSpPr txBox="1"/>
          <p:nvPr/>
        </p:nvSpPr>
        <p:spPr>
          <a:xfrm>
            <a:off x="1501841" y="5653932"/>
            <a:ext cx="3160815" cy="374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200" dirty="0">
                <a:solidFill>
                  <a:schemeClr val="accent1"/>
                </a:solidFill>
              </a:rPr>
              <a:t>Road | Airport | Other infrastructure:</a:t>
            </a:r>
            <a:r>
              <a:rPr lang="en-GB" sz="1200" i="1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GB" sz="1100" i="1" dirty="0">
                <a:solidFill>
                  <a:schemeClr val="accent1"/>
                </a:solidFill>
              </a:rPr>
              <a:t>Rail transport, Cable car, Ports, Urban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DF31346-84D9-4778-AB00-B60368EEEE2B}"/>
              </a:ext>
            </a:extLst>
          </p:cNvPr>
          <p:cNvSpPr/>
          <p:nvPr/>
        </p:nvSpPr>
        <p:spPr>
          <a:xfrm>
            <a:off x="1501841" y="5273377"/>
            <a:ext cx="1613215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Asset management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314D8F5-0E8B-457B-AA54-817EF2C48B26}"/>
              </a:ext>
            </a:extLst>
          </p:cNvPr>
          <p:cNvSpPr/>
          <p:nvPr/>
        </p:nvSpPr>
        <p:spPr>
          <a:xfrm>
            <a:off x="4253775" y="2738828"/>
            <a:ext cx="546092" cy="54609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E2DA4D0-CFE3-4AB1-933C-3E4290667FD0}"/>
              </a:ext>
            </a:extLst>
          </p:cNvPr>
          <p:cNvSpPr txBox="1"/>
          <p:nvPr/>
        </p:nvSpPr>
        <p:spPr>
          <a:xfrm>
            <a:off x="4959416" y="3365245"/>
            <a:ext cx="1992533" cy="7063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MOBILITY &amp;</a:t>
            </a:r>
            <a:br>
              <a:rPr kumimoji="0" lang="en-GB" sz="1800" b="1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800" b="1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URBAN SERVICES</a:t>
            </a:r>
          </a:p>
          <a:p>
            <a:pPr>
              <a:lnSpc>
                <a:spcPct val="90000"/>
              </a:lnSpc>
              <a:defRPr/>
            </a:pPr>
            <a:r>
              <a:rPr lang="en-GB" sz="1500" i="1" cap="all" spc="50" dirty="0">
                <a:solidFill>
                  <a:schemeClr val="accent3"/>
                </a:solidFill>
                <a:latin typeface="Segoe UI"/>
              </a:rPr>
              <a:t>TO PACIFY THE CITIES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280DB36-DE3E-403F-A201-3122CE553345}"/>
              </a:ext>
            </a:extLst>
          </p:cNvPr>
          <p:cNvSpPr/>
          <p:nvPr/>
        </p:nvSpPr>
        <p:spPr>
          <a:xfrm>
            <a:off x="4959416" y="2923203"/>
            <a:ext cx="198036" cy="198036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31E2A27-71D6-4761-B64A-9C6F40EB8B5B}"/>
              </a:ext>
            </a:extLst>
          </p:cNvPr>
          <p:cNvSpPr/>
          <p:nvPr/>
        </p:nvSpPr>
        <p:spPr>
          <a:xfrm>
            <a:off x="4959416" y="4293148"/>
            <a:ext cx="1120516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Enforcement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2F4044A-96BF-440F-ACB0-6D1E34543D33}"/>
              </a:ext>
            </a:extLst>
          </p:cNvPr>
          <p:cNvSpPr/>
          <p:nvPr/>
        </p:nvSpPr>
        <p:spPr>
          <a:xfrm>
            <a:off x="4959416" y="4619891"/>
            <a:ext cx="1628795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Electronic payment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93A0972A-908C-4920-9F91-3B504FA9C37B}"/>
              </a:ext>
            </a:extLst>
          </p:cNvPr>
          <p:cNvSpPr txBox="1"/>
          <p:nvPr/>
        </p:nvSpPr>
        <p:spPr>
          <a:xfrm>
            <a:off x="4959416" y="5010134"/>
            <a:ext cx="3279709" cy="9996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200" dirty="0">
                <a:solidFill>
                  <a:schemeClr val="accent1"/>
                </a:solidFill>
              </a:rPr>
              <a:t>On-street parking management | Free-flow tolling and tolling enforcement | Speed enforcement | Enforcement for urban cleanliness and safety | </a:t>
            </a:r>
            <a:r>
              <a:rPr lang="en-GB" sz="1200" dirty="0" err="1">
                <a:solidFill>
                  <a:schemeClr val="accent1"/>
                </a:solidFill>
              </a:rPr>
              <a:t>Car pooling</a:t>
            </a:r>
            <a:r>
              <a:rPr lang="en-GB" sz="1200" dirty="0">
                <a:solidFill>
                  <a:schemeClr val="accent1"/>
                </a:solidFill>
              </a:rPr>
              <a:t> lanes enforcement | Low emission zone and clean air zone</a:t>
            </a:r>
          </a:p>
        </p:txBody>
      </p:sp>
      <p:sp>
        <p:nvSpPr>
          <p:cNvPr id="68" name="Freeform 33">
            <a:extLst>
              <a:ext uri="{FF2B5EF4-FFF2-40B4-BE49-F238E27FC236}">
                <a16:creationId xmlns:a16="http://schemas.microsoft.com/office/drawing/2014/main" id="{4AAE5732-38B9-4DDC-ACAD-B6ADACFC39CC}"/>
              </a:ext>
            </a:extLst>
          </p:cNvPr>
          <p:cNvSpPr>
            <a:spLocks noEditPoints="1"/>
          </p:cNvSpPr>
          <p:nvPr/>
        </p:nvSpPr>
        <p:spPr bwMode="auto">
          <a:xfrm>
            <a:off x="4313987" y="3445556"/>
            <a:ext cx="425668" cy="304120"/>
          </a:xfrm>
          <a:custGeom>
            <a:avLst/>
            <a:gdLst>
              <a:gd name="T0" fmla="*/ 235 w 907"/>
              <a:gd name="T1" fmla="*/ 628 h 647"/>
              <a:gd name="T2" fmla="*/ 164 w 907"/>
              <a:gd name="T3" fmla="*/ 517 h 647"/>
              <a:gd name="T4" fmla="*/ 21 w 907"/>
              <a:gd name="T5" fmla="*/ 307 h 647"/>
              <a:gd name="T6" fmla="*/ 118 w 907"/>
              <a:gd name="T7" fmla="*/ 106 h 647"/>
              <a:gd name="T8" fmla="*/ 387 w 907"/>
              <a:gd name="T9" fmla="*/ 105 h 647"/>
              <a:gd name="T10" fmla="*/ 566 w 907"/>
              <a:gd name="T11" fmla="*/ 43 h 647"/>
              <a:gd name="T12" fmla="*/ 620 w 907"/>
              <a:gd name="T13" fmla="*/ 67 h 647"/>
              <a:gd name="T14" fmla="*/ 639 w 907"/>
              <a:gd name="T15" fmla="*/ 0 h 647"/>
              <a:gd name="T16" fmla="*/ 907 w 907"/>
              <a:gd name="T17" fmla="*/ 20 h 647"/>
              <a:gd name="T18" fmla="*/ 887 w 907"/>
              <a:gd name="T19" fmla="*/ 550 h 647"/>
              <a:gd name="T20" fmla="*/ 868 w 907"/>
              <a:gd name="T21" fmla="*/ 39 h 647"/>
              <a:gd name="T22" fmla="*/ 659 w 907"/>
              <a:gd name="T23" fmla="*/ 100 h 647"/>
              <a:gd name="T24" fmla="*/ 839 w 907"/>
              <a:gd name="T25" fmla="*/ 262 h 647"/>
              <a:gd name="T26" fmla="*/ 820 w 907"/>
              <a:gd name="T27" fmla="*/ 641 h 647"/>
              <a:gd name="T28" fmla="*/ 330 w 907"/>
              <a:gd name="T29" fmla="*/ 622 h 647"/>
              <a:gd name="T30" fmla="*/ 273 w 907"/>
              <a:gd name="T31" fmla="*/ 496 h 647"/>
              <a:gd name="T32" fmla="*/ 254 w 907"/>
              <a:gd name="T33" fmla="*/ 647 h 647"/>
              <a:gd name="T34" fmla="*/ 801 w 907"/>
              <a:gd name="T35" fmla="*/ 602 h 647"/>
              <a:gd name="T36" fmla="*/ 627 w 907"/>
              <a:gd name="T37" fmla="*/ 124 h 647"/>
              <a:gd name="T38" fmla="*/ 579 w 907"/>
              <a:gd name="T39" fmla="*/ 83 h 647"/>
              <a:gd name="T40" fmla="*/ 514 w 907"/>
              <a:gd name="T41" fmla="*/ 237 h 647"/>
              <a:gd name="T42" fmla="*/ 679 w 907"/>
              <a:gd name="T43" fmla="*/ 289 h 647"/>
              <a:gd name="T44" fmla="*/ 698 w 907"/>
              <a:gd name="T45" fmla="*/ 364 h 647"/>
              <a:gd name="T46" fmla="*/ 504 w 907"/>
              <a:gd name="T47" fmla="*/ 384 h 647"/>
              <a:gd name="T48" fmla="*/ 485 w 907"/>
              <a:gd name="T49" fmla="*/ 441 h 647"/>
              <a:gd name="T50" fmla="*/ 698 w 907"/>
              <a:gd name="T51" fmla="*/ 460 h 647"/>
              <a:gd name="T52" fmla="*/ 679 w 907"/>
              <a:gd name="T53" fmla="*/ 536 h 647"/>
              <a:gd name="T54" fmla="*/ 465 w 907"/>
              <a:gd name="T55" fmla="*/ 517 h 647"/>
              <a:gd name="T56" fmla="*/ 369 w 907"/>
              <a:gd name="T57" fmla="*/ 516 h 647"/>
              <a:gd name="T58" fmla="*/ 504 w 907"/>
              <a:gd name="T59" fmla="*/ 497 h 647"/>
              <a:gd name="T60" fmla="*/ 659 w 907"/>
              <a:gd name="T61" fmla="*/ 480 h 647"/>
              <a:gd name="T62" fmla="*/ 504 w 907"/>
              <a:gd name="T63" fmla="*/ 497 h 647"/>
              <a:gd name="T64" fmla="*/ 351 w 907"/>
              <a:gd name="T65" fmla="*/ 478 h 647"/>
              <a:gd name="T66" fmla="*/ 465 w 907"/>
              <a:gd name="T67" fmla="*/ 364 h 647"/>
              <a:gd name="T68" fmla="*/ 454 w 907"/>
              <a:gd name="T69" fmla="*/ 313 h 647"/>
              <a:gd name="T70" fmla="*/ 475 w 907"/>
              <a:gd name="T71" fmla="*/ 237 h 647"/>
              <a:gd name="T72" fmla="*/ 449 w 907"/>
              <a:gd name="T73" fmla="*/ 173 h 647"/>
              <a:gd name="T74" fmla="*/ 381 w 907"/>
              <a:gd name="T75" fmla="*/ 144 h 647"/>
              <a:gd name="T76" fmla="*/ 357 w 907"/>
              <a:gd name="T77" fmla="*/ 133 h 647"/>
              <a:gd name="T78" fmla="*/ 148 w 907"/>
              <a:gd name="T79" fmla="*/ 133 h 647"/>
              <a:gd name="T80" fmla="*/ 39 w 907"/>
              <a:gd name="T81" fmla="*/ 237 h 647"/>
              <a:gd name="T82" fmla="*/ 60 w 907"/>
              <a:gd name="T83" fmla="*/ 313 h 647"/>
              <a:gd name="T84" fmla="*/ 164 w 907"/>
              <a:gd name="T85" fmla="*/ 478 h 647"/>
              <a:gd name="T86" fmla="*/ 235 w 907"/>
              <a:gd name="T87" fmla="*/ 405 h 647"/>
              <a:gd name="T88" fmla="*/ 150 w 907"/>
              <a:gd name="T89" fmla="*/ 313 h 647"/>
              <a:gd name="T90" fmla="*/ 235 w 907"/>
              <a:gd name="T91" fmla="*/ 356 h 647"/>
              <a:gd name="T92" fmla="*/ 235 w 907"/>
              <a:gd name="T93" fmla="*/ 339 h 647"/>
              <a:gd name="T94" fmla="*/ 254 w 907"/>
              <a:gd name="T95" fmla="*/ 205 h 647"/>
              <a:gd name="T96" fmla="*/ 273 w 907"/>
              <a:gd name="T97" fmla="*/ 301 h 647"/>
              <a:gd name="T98" fmla="*/ 329 w 907"/>
              <a:gd name="T99" fmla="*/ 283 h 647"/>
              <a:gd name="T100" fmla="*/ 273 w 907"/>
              <a:gd name="T101" fmla="*/ 349 h 647"/>
              <a:gd name="T102" fmla="*/ 305 w 907"/>
              <a:gd name="T103" fmla="*/ 359 h 647"/>
              <a:gd name="T104" fmla="*/ 329 w 907"/>
              <a:gd name="T105" fmla="*/ 390 h 647"/>
              <a:gd name="T106" fmla="*/ 273 w 907"/>
              <a:gd name="T107" fmla="*/ 448 h 647"/>
              <a:gd name="T108" fmla="*/ 659 w 907"/>
              <a:gd name="T109" fmla="*/ 345 h 647"/>
              <a:gd name="T110" fmla="*/ 504 w 907"/>
              <a:gd name="T111" fmla="*/ 327 h 647"/>
              <a:gd name="T112" fmla="*/ 763 w 907"/>
              <a:gd name="T113" fmla="*/ 162 h 647"/>
              <a:gd name="T114" fmla="*/ 744 w 907"/>
              <a:gd name="T115" fmla="*/ 118 h 647"/>
              <a:gd name="T116" fmla="*/ 783 w 907"/>
              <a:gd name="T117" fmla="*/ 118 h 647"/>
              <a:gd name="T118" fmla="*/ 763 w 907"/>
              <a:gd name="T119" fmla="*/ 162 h 647"/>
              <a:gd name="T120" fmla="*/ 811 w 907"/>
              <a:gd name="T121" fmla="*/ 96 h 647"/>
              <a:gd name="T122" fmla="*/ 830 w 907"/>
              <a:gd name="T123" fmla="*/ 52 h 647"/>
              <a:gd name="T124" fmla="*/ 850 w 907"/>
              <a:gd name="T125" fmla="*/ 96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7" h="647">
                <a:moveTo>
                  <a:pt x="254" y="647"/>
                </a:moveTo>
                <a:cubicBezTo>
                  <a:pt x="243" y="647"/>
                  <a:pt x="235" y="638"/>
                  <a:pt x="235" y="628"/>
                </a:cubicBezTo>
                <a:cubicBezTo>
                  <a:pt x="235" y="500"/>
                  <a:pt x="235" y="500"/>
                  <a:pt x="235" y="500"/>
                </a:cubicBezTo>
                <a:cubicBezTo>
                  <a:pt x="213" y="511"/>
                  <a:pt x="189" y="517"/>
                  <a:pt x="164" y="517"/>
                </a:cubicBezTo>
                <a:cubicBezTo>
                  <a:pt x="79" y="517"/>
                  <a:pt x="10" y="448"/>
                  <a:pt x="10" y="364"/>
                </a:cubicBezTo>
                <a:cubicBezTo>
                  <a:pt x="10" y="344"/>
                  <a:pt x="13" y="325"/>
                  <a:pt x="21" y="307"/>
                </a:cubicBezTo>
                <a:cubicBezTo>
                  <a:pt x="7" y="286"/>
                  <a:pt x="0" y="262"/>
                  <a:pt x="0" y="237"/>
                </a:cubicBezTo>
                <a:cubicBezTo>
                  <a:pt x="0" y="170"/>
                  <a:pt x="52" y="113"/>
                  <a:pt x="118" y="106"/>
                </a:cubicBezTo>
                <a:cubicBezTo>
                  <a:pt x="145" y="58"/>
                  <a:pt x="197" y="28"/>
                  <a:pt x="253" y="28"/>
                </a:cubicBezTo>
                <a:cubicBezTo>
                  <a:pt x="308" y="28"/>
                  <a:pt x="359" y="58"/>
                  <a:pt x="387" y="105"/>
                </a:cubicBezTo>
                <a:cubicBezTo>
                  <a:pt x="416" y="107"/>
                  <a:pt x="443" y="117"/>
                  <a:pt x="464" y="134"/>
                </a:cubicBezTo>
                <a:cubicBezTo>
                  <a:pt x="566" y="43"/>
                  <a:pt x="566" y="43"/>
                  <a:pt x="566" y="43"/>
                </a:cubicBezTo>
                <a:cubicBezTo>
                  <a:pt x="573" y="37"/>
                  <a:pt x="584" y="37"/>
                  <a:pt x="591" y="43"/>
                </a:cubicBezTo>
                <a:cubicBezTo>
                  <a:pt x="620" y="67"/>
                  <a:pt x="620" y="67"/>
                  <a:pt x="620" y="67"/>
                </a:cubicBezTo>
                <a:cubicBezTo>
                  <a:pt x="620" y="20"/>
                  <a:pt x="620" y="20"/>
                  <a:pt x="620" y="20"/>
                </a:cubicBezTo>
                <a:cubicBezTo>
                  <a:pt x="620" y="9"/>
                  <a:pt x="629" y="0"/>
                  <a:pt x="639" y="0"/>
                </a:cubicBezTo>
                <a:cubicBezTo>
                  <a:pt x="887" y="0"/>
                  <a:pt x="887" y="0"/>
                  <a:pt x="887" y="0"/>
                </a:cubicBezTo>
                <a:cubicBezTo>
                  <a:pt x="898" y="0"/>
                  <a:pt x="907" y="9"/>
                  <a:pt x="907" y="20"/>
                </a:cubicBezTo>
                <a:cubicBezTo>
                  <a:pt x="907" y="531"/>
                  <a:pt x="907" y="531"/>
                  <a:pt x="907" y="531"/>
                </a:cubicBezTo>
                <a:cubicBezTo>
                  <a:pt x="907" y="542"/>
                  <a:pt x="898" y="550"/>
                  <a:pt x="887" y="550"/>
                </a:cubicBezTo>
                <a:cubicBezTo>
                  <a:pt x="877" y="550"/>
                  <a:pt x="868" y="542"/>
                  <a:pt x="868" y="531"/>
                </a:cubicBezTo>
                <a:cubicBezTo>
                  <a:pt x="868" y="39"/>
                  <a:pt x="868" y="39"/>
                  <a:pt x="868" y="39"/>
                </a:cubicBezTo>
                <a:cubicBezTo>
                  <a:pt x="659" y="39"/>
                  <a:pt x="659" y="39"/>
                  <a:pt x="659" y="39"/>
                </a:cubicBezTo>
                <a:cubicBezTo>
                  <a:pt x="659" y="100"/>
                  <a:pt x="659" y="100"/>
                  <a:pt x="659" y="100"/>
                </a:cubicBezTo>
                <a:cubicBezTo>
                  <a:pt x="833" y="248"/>
                  <a:pt x="833" y="248"/>
                  <a:pt x="833" y="248"/>
                </a:cubicBezTo>
                <a:cubicBezTo>
                  <a:pt x="837" y="251"/>
                  <a:pt x="839" y="257"/>
                  <a:pt x="839" y="262"/>
                </a:cubicBezTo>
                <a:cubicBezTo>
                  <a:pt x="839" y="622"/>
                  <a:pt x="839" y="622"/>
                  <a:pt x="839" y="622"/>
                </a:cubicBezTo>
                <a:cubicBezTo>
                  <a:pt x="839" y="632"/>
                  <a:pt x="831" y="641"/>
                  <a:pt x="820" y="641"/>
                </a:cubicBezTo>
                <a:cubicBezTo>
                  <a:pt x="350" y="641"/>
                  <a:pt x="350" y="641"/>
                  <a:pt x="350" y="641"/>
                </a:cubicBezTo>
                <a:cubicBezTo>
                  <a:pt x="339" y="641"/>
                  <a:pt x="330" y="632"/>
                  <a:pt x="330" y="622"/>
                </a:cubicBezTo>
                <a:cubicBezTo>
                  <a:pt x="330" y="516"/>
                  <a:pt x="330" y="516"/>
                  <a:pt x="330" y="516"/>
                </a:cubicBezTo>
                <a:cubicBezTo>
                  <a:pt x="310" y="513"/>
                  <a:pt x="291" y="506"/>
                  <a:pt x="273" y="496"/>
                </a:cubicBezTo>
                <a:cubicBezTo>
                  <a:pt x="273" y="628"/>
                  <a:pt x="273" y="628"/>
                  <a:pt x="273" y="628"/>
                </a:cubicBezTo>
                <a:cubicBezTo>
                  <a:pt x="273" y="638"/>
                  <a:pt x="265" y="647"/>
                  <a:pt x="254" y="647"/>
                </a:cubicBezTo>
                <a:moveTo>
                  <a:pt x="369" y="602"/>
                </a:moveTo>
                <a:cubicBezTo>
                  <a:pt x="801" y="602"/>
                  <a:pt x="801" y="602"/>
                  <a:pt x="801" y="602"/>
                </a:cubicBezTo>
                <a:cubicBezTo>
                  <a:pt x="801" y="271"/>
                  <a:pt x="801" y="271"/>
                  <a:pt x="801" y="271"/>
                </a:cubicBezTo>
                <a:cubicBezTo>
                  <a:pt x="627" y="124"/>
                  <a:pt x="627" y="124"/>
                  <a:pt x="627" y="124"/>
                </a:cubicBezTo>
                <a:cubicBezTo>
                  <a:pt x="627" y="124"/>
                  <a:pt x="627" y="124"/>
                  <a:pt x="627" y="124"/>
                </a:cubicBezTo>
                <a:cubicBezTo>
                  <a:pt x="579" y="83"/>
                  <a:pt x="579" y="83"/>
                  <a:pt x="579" y="83"/>
                </a:cubicBezTo>
                <a:cubicBezTo>
                  <a:pt x="491" y="163"/>
                  <a:pt x="491" y="163"/>
                  <a:pt x="491" y="163"/>
                </a:cubicBezTo>
                <a:cubicBezTo>
                  <a:pt x="505" y="184"/>
                  <a:pt x="514" y="209"/>
                  <a:pt x="514" y="237"/>
                </a:cubicBezTo>
                <a:cubicBezTo>
                  <a:pt x="514" y="255"/>
                  <a:pt x="510" y="272"/>
                  <a:pt x="503" y="289"/>
                </a:cubicBezTo>
                <a:cubicBezTo>
                  <a:pt x="679" y="289"/>
                  <a:pt x="679" y="289"/>
                  <a:pt x="679" y="289"/>
                </a:cubicBezTo>
                <a:cubicBezTo>
                  <a:pt x="690" y="289"/>
                  <a:pt x="698" y="297"/>
                  <a:pt x="698" y="308"/>
                </a:cubicBezTo>
                <a:cubicBezTo>
                  <a:pt x="698" y="364"/>
                  <a:pt x="698" y="364"/>
                  <a:pt x="698" y="364"/>
                </a:cubicBezTo>
                <a:cubicBezTo>
                  <a:pt x="698" y="375"/>
                  <a:pt x="690" y="384"/>
                  <a:pt x="679" y="384"/>
                </a:cubicBezTo>
                <a:cubicBezTo>
                  <a:pt x="504" y="384"/>
                  <a:pt x="504" y="384"/>
                  <a:pt x="504" y="384"/>
                </a:cubicBezTo>
                <a:cubicBezTo>
                  <a:pt x="501" y="404"/>
                  <a:pt x="495" y="424"/>
                  <a:pt x="484" y="441"/>
                </a:cubicBezTo>
                <a:cubicBezTo>
                  <a:pt x="485" y="441"/>
                  <a:pt x="485" y="441"/>
                  <a:pt x="485" y="441"/>
                </a:cubicBezTo>
                <a:cubicBezTo>
                  <a:pt x="679" y="441"/>
                  <a:pt x="679" y="441"/>
                  <a:pt x="679" y="441"/>
                </a:cubicBezTo>
                <a:cubicBezTo>
                  <a:pt x="690" y="441"/>
                  <a:pt x="698" y="450"/>
                  <a:pt x="698" y="460"/>
                </a:cubicBezTo>
                <a:cubicBezTo>
                  <a:pt x="698" y="517"/>
                  <a:pt x="698" y="517"/>
                  <a:pt x="698" y="517"/>
                </a:cubicBezTo>
                <a:cubicBezTo>
                  <a:pt x="698" y="527"/>
                  <a:pt x="690" y="536"/>
                  <a:pt x="679" y="536"/>
                </a:cubicBezTo>
                <a:cubicBezTo>
                  <a:pt x="485" y="536"/>
                  <a:pt x="485" y="536"/>
                  <a:pt x="485" y="536"/>
                </a:cubicBezTo>
                <a:cubicBezTo>
                  <a:pt x="474" y="536"/>
                  <a:pt x="465" y="527"/>
                  <a:pt x="465" y="517"/>
                </a:cubicBezTo>
                <a:cubicBezTo>
                  <a:pt x="465" y="467"/>
                  <a:pt x="465" y="467"/>
                  <a:pt x="465" y="467"/>
                </a:cubicBezTo>
                <a:cubicBezTo>
                  <a:pt x="441" y="493"/>
                  <a:pt x="407" y="512"/>
                  <a:pt x="369" y="516"/>
                </a:cubicBezTo>
                <a:lnTo>
                  <a:pt x="369" y="602"/>
                </a:lnTo>
                <a:close/>
                <a:moveTo>
                  <a:pt x="504" y="497"/>
                </a:moveTo>
                <a:cubicBezTo>
                  <a:pt x="659" y="497"/>
                  <a:pt x="659" y="497"/>
                  <a:pt x="659" y="497"/>
                </a:cubicBezTo>
                <a:cubicBezTo>
                  <a:pt x="659" y="480"/>
                  <a:pt x="659" y="480"/>
                  <a:pt x="659" y="480"/>
                </a:cubicBezTo>
                <a:cubicBezTo>
                  <a:pt x="504" y="480"/>
                  <a:pt x="504" y="480"/>
                  <a:pt x="504" y="480"/>
                </a:cubicBezTo>
                <a:lnTo>
                  <a:pt x="504" y="497"/>
                </a:lnTo>
                <a:close/>
                <a:moveTo>
                  <a:pt x="273" y="448"/>
                </a:moveTo>
                <a:cubicBezTo>
                  <a:pt x="295" y="468"/>
                  <a:pt x="322" y="478"/>
                  <a:pt x="351" y="478"/>
                </a:cubicBezTo>
                <a:cubicBezTo>
                  <a:pt x="413" y="478"/>
                  <a:pt x="463" y="430"/>
                  <a:pt x="467" y="371"/>
                </a:cubicBezTo>
                <a:cubicBezTo>
                  <a:pt x="466" y="369"/>
                  <a:pt x="465" y="366"/>
                  <a:pt x="465" y="364"/>
                </a:cubicBezTo>
                <a:cubicBezTo>
                  <a:pt x="465" y="348"/>
                  <a:pt x="465" y="348"/>
                  <a:pt x="465" y="348"/>
                </a:cubicBezTo>
                <a:cubicBezTo>
                  <a:pt x="464" y="336"/>
                  <a:pt x="460" y="324"/>
                  <a:pt x="454" y="313"/>
                </a:cubicBezTo>
                <a:cubicBezTo>
                  <a:pt x="451" y="306"/>
                  <a:pt x="452" y="298"/>
                  <a:pt x="456" y="292"/>
                </a:cubicBezTo>
                <a:cubicBezTo>
                  <a:pt x="468" y="276"/>
                  <a:pt x="475" y="257"/>
                  <a:pt x="475" y="237"/>
                </a:cubicBezTo>
                <a:cubicBezTo>
                  <a:pt x="475" y="213"/>
                  <a:pt x="466" y="191"/>
                  <a:pt x="451" y="175"/>
                </a:cubicBezTo>
                <a:cubicBezTo>
                  <a:pt x="450" y="174"/>
                  <a:pt x="450" y="174"/>
                  <a:pt x="449" y="173"/>
                </a:cubicBezTo>
                <a:cubicBezTo>
                  <a:pt x="449" y="173"/>
                  <a:pt x="449" y="173"/>
                  <a:pt x="449" y="173"/>
                </a:cubicBezTo>
                <a:cubicBezTo>
                  <a:pt x="432" y="155"/>
                  <a:pt x="408" y="144"/>
                  <a:pt x="381" y="144"/>
                </a:cubicBezTo>
                <a:cubicBezTo>
                  <a:pt x="378" y="144"/>
                  <a:pt x="378" y="144"/>
                  <a:pt x="378" y="144"/>
                </a:cubicBezTo>
                <a:cubicBezTo>
                  <a:pt x="370" y="145"/>
                  <a:pt x="361" y="140"/>
                  <a:pt x="357" y="133"/>
                </a:cubicBezTo>
                <a:cubicBezTo>
                  <a:pt x="339" y="93"/>
                  <a:pt x="298" y="67"/>
                  <a:pt x="253" y="67"/>
                </a:cubicBezTo>
                <a:cubicBezTo>
                  <a:pt x="208" y="67"/>
                  <a:pt x="167" y="93"/>
                  <a:pt x="148" y="133"/>
                </a:cubicBezTo>
                <a:cubicBezTo>
                  <a:pt x="145" y="140"/>
                  <a:pt x="138" y="144"/>
                  <a:pt x="131" y="144"/>
                </a:cubicBezTo>
                <a:cubicBezTo>
                  <a:pt x="80" y="145"/>
                  <a:pt x="39" y="187"/>
                  <a:pt x="39" y="237"/>
                </a:cubicBezTo>
                <a:cubicBezTo>
                  <a:pt x="39" y="257"/>
                  <a:pt x="46" y="276"/>
                  <a:pt x="58" y="293"/>
                </a:cubicBezTo>
                <a:cubicBezTo>
                  <a:pt x="63" y="299"/>
                  <a:pt x="64" y="307"/>
                  <a:pt x="60" y="313"/>
                </a:cubicBezTo>
                <a:cubicBezTo>
                  <a:pt x="52" y="329"/>
                  <a:pt x="48" y="346"/>
                  <a:pt x="48" y="364"/>
                </a:cubicBezTo>
                <a:cubicBezTo>
                  <a:pt x="48" y="427"/>
                  <a:pt x="100" y="478"/>
                  <a:pt x="164" y="478"/>
                </a:cubicBezTo>
                <a:cubicBezTo>
                  <a:pt x="190" y="478"/>
                  <a:pt x="214" y="470"/>
                  <a:pt x="235" y="454"/>
                </a:cubicBezTo>
                <a:cubicBezTo>
                  <a:pt x="235" y="405"/>
                  <a:pt x="235" y="405"/>
                  <a:pt x="235" y="405"/>
                </a:cubicBezTo>
                <a:cubicBezTo>
                  <a:pt x="153" y="340"/>
                  <a:pt x="153" y="340"/>
                  <a:pt x="153" y="340"/>
                </a:cubicBezTo>
                <a:cubicBezTo>
                  <a:pt x="145" y="333"/>
                  <a:pt x="143" y="321"/>
                  <a:pt x="150" y="313"/>
                </a:cubicBezTo>
                <a:cubicBezTo>
                  <a:pt x="157" y="304"/>
                  <a:pt x="169" y="303"/>
                  <a:pt x="177" y="310"/>
                </a:cubicBezTo>
                <a:cubicBezTo>
                  <a:pt x="235" y="356"/>
                  <a:pt x="235" y="356"/>
                  <a:pt x="235" y="356"/>
                </a:cubicBezTo>
                <a:cubicBezTo>
                  <a:pt x="235" y="340"/>
                  <a:pt x="235" y="340"/>
                  <a:pt x="235" y="340"/>
                </a:cubicBezTo>
                <a:cubicBezTo>
                  <a:pt x="235" y="339"/>
                  <a:pt x="235" y="339"/>
                  <a:pt x="235" y="339"/>
                </a:cubicBezTo>
                <a:cubicBezTo>
                  <a:pt x="235" y="224"/>
                  <a:pt x="235" y="224"/>
                  <a:pt x="235" y="224"/>
                </a:cubicBezTo>
                <a:cubicBezTo>
                  <a:pt x="235" y="213"/>
                  <a:pt x="243" y="205"/>
                  <a:pt x="254" y="205"/>
                </a:cubicBezTo>
                <a:cubicBezTo>
                  <a:pt x="265" y="205"/>
                  <a:pt x="273" y="213"/>
                  <a:pt x="273" y="224"/>
                </a:cubicBezTo>
                <a:cubicBezTo>
                  <a:pt x="273" y="301"/>
                  <a:pt x="273" y="301"/>
                  <a:pt x="273" y="301"/>
                </a:cubicBezTo>
                <a:cubicBezTo>
                  <a:pt x="302" y="280"/>
                  <a:pt x="302" y="280"/>
                  <a:pt x="302" y="280"/>
                </a:cubicBezTo>
                <a:cubicBezTo>
                  <a:pt x="310" y="273"/>
                  <a:pt x="322" y="275"/>
                  <a:pt x="329" y="283"/>
                </a:cubicBezTo>
                <a:cubicBezTo>
                  <a:pt x="335" y="292"/>
                  <a:pt x="334" y="304"/>
                  <a:pt x="325" y="310"/>
                </a:cubicBezTo>
                <a:cubicBezTo>
                  <a:pt x="273" y="349"/>
                  <a:pt x="273" y="349"/>
                  <a:pt x="273" y="349"/>
                </a:cubicBezTo>
                <a:cubicBezTo>
                  <a:pt x="273" y="382"/>
                  <a:pt x="273" y="382"/>
                  <a:pt x="273" y="382"/>
                </a:cubicBezTo>
                <a:cubicBezTo>
                  <a:pt x="305" y="359"/>
                  <a:pt x="305" y="359"/>
                  <a:pt x="305" y="359"/>
                </a:cubicBezTo>
                <a:cubicBezTo>
                  <a:pt x="314" y="352"/>
                  <a:pt x="326" y="354"/>
                  <a:pt x="333" y="363"/>
                </a:cubicBezTo>
                <a:cubicBezTo>
                  <a:pt x="339" y="371"/>
                  <a:pt x="337" y="383"/>
                  <a:pt x="329" y="390"/>
                </a:cubicBezTo>
                <a:cubicBezTo>
                  <a:pt x="273" y="431"/>
                  <a:pt x="273" y="431"/>
                  <a:pt x="273" y="431"/>
                </a:cubicBezTo>
                <a:lnTo>
                  <a:pt x="273" y="448"/>
                </a:lnTo>
                <a:close/>
                <a:moveTo>
                  <a:pt x="504" y="345"/>
                </a:moveTo>
                <a:cubicBezTo>
                  <a:pt x="659" y="345"/>
                  <a:pt x="659" y="345"/>
                  <a:pt x="659" y="345"/>
                </a:cubicBezTo>
                <a:cubicBezTo>
                  <a:pt x="659" y="327"/>
                  <a:pt x="659" y="327"/>
                  <a:pt x="659" y="327"/>
                </a:cubicBezTo>
                <a:cubicBezTo>
                  <a:pt x="504" y="327"/>
                  <a:pt x="504" y="327"/>
                  <a:pt x="504" y="327"/>
                </a:cubicBezTo>
                <a:cubicBezTo>
                  <a:pt x="504" y="345"/>
                  <a:pt x="504" y="345"/>
                  <a:pt x="504" y="345"/>
                </a:cubicBezTo>
                <a:close/>
                <a:moveTo>
                  <a:pt x="763" y="162"/>
                </a:moveTo>
                <a:cubicBezTo>
                  <a:pt x="753" y="162"/>
                  <a:pt x="744" y="153"/>
                  <a:pt x="744" y="142"/>
                </a:cubicBezTo>
                <a:cubicBezTo>
                  <a:pt x="744" y="118"/>
                  <a:pt x="744" y="118"/>
                  <a:pt x="744" y="118"/>
                </a:cubicBezTo>
                <a:cubicBezTo>
                  <a:pt x="744" y="107"/>
                  <a:pt x="753" y="99"/>
                  <a:pt x="763" y="99"/>
                </a:cubicBezTo>
                <a:cubicBezTo>
                  <a:pt x="774" y="99"/>
                  <a:pt x="783" y="107"/>
                  <a:pt x="783" y="118"/>
                </a:cubicBezTo>
                <a:cubicBezTo>
                  <a:pt x="783" y="142"/>
                  <a:pt x="783" y="142"/>
                  <a:pt x="783" y="142"/>
                </a:cubicBezTo>
                <a:cubicBezTo>
                  <a:pt x="783" y="153"/>
                  <a:pt x="774" y="162"/>
                  <a:pt x="763" y="162"/>
                </a:cubicBezTo>
                <a:moveTo>
                  <a:pt x="830" y="115"/>
                </a:moveTo>
                <a:cubicBezTo>
                  <a:pt x="820" y="115"/>
                  <a:pt x="811" y="107"/>
                  <a:pt x="811" y="96"/>
                </a:cubicBezTo>
                <a:cubicBezTo>
                  <a:pt x="811" y="72"/>
                  <a:pt x="811" y="72"/>
                  <a:pt x="811" y="72"/>
                </a:cubicBezTo>
                <a:cubicBezTo>
                  <a:pt x="811" y="61"/>
                  <a:pt x="820" y="52"/>
                  <a:pt x="830" y="52"/>
                </a:cubicBezTo>
                <a:cubicBezTo>
                  <a:pt x="841" y="52"/>
                  <a:pt x="850" y="61"/>
                  <a:pt x="850" y="72"/>
                </a:cubicBezTo>
                <a:cubicBezTo>
                  <a:pt x="850" y="96"/>
                  <a:pt x="850" y="96"/>
                  <a:pt x="850" y="96"/>
                </a:cubicBezTo>
                <a:cubicBezTo>
                  <a:pt x="850" y="107"/>
                  <a:pt x="841" y="115"/>
                  <a:pt x="830" y="115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80F8B47F-FA1F-4A3B-AE5F-2426080C4C00}"/>
              </a:ext>
            </a:extLst>
          </p:cNvPr>
          <p:cNvSpPr/>
          <p:nvPr/>
        </p:nvSpPr>
        <p:spPr>
          <a:xfrm>
            <a:off x="7873275" y="2738828"/>
            <a:ext cx="546092" cy="54609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41DC9B9E-6970-4B7C-8AB1-4BB9F9BC1400}"/>
              </a:ext>
            </a:extLst>
          </p:cNvPr>
          <p:cNvSpPr txBox="1"/>
          <p:nvPr/>
        </p:nvSpPr>
        <p:spPr>
          <a:xfrm>
            <a:off x="8578916" y="3365245"/>
            <a:ext cx="3274423" cy="6786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ROAD USERS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all" spc="5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Easytrip</a:t>
            </a:r>
          </a:p>
          <a:p>
            <a:pPr>
              <a:lnSpc>
                <a:spcPct val="90000"/>
              </a:lnSpc>
              <a:defRPr/>
            </a:pPr>
            <a:r>
              <a:rPr lang="en-GB" sz="1500" i="1" cap="all" spc="50" dirty="0">
                <a:solidFill>
                  <a:schemeClr val="accent3"/>
                </a:solidFill>
                <a:latin typeface="Segoe UI"/>
              </a:rPr>
              <a:t>TO IMPROVE ROAD USERS JOURNEY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FE17B1D-DBD8-4D3F-ABAE-544528B11938}"/>
              </a:ext>
            </a:extLst>
          </p:cNvPr>
          <p:cNvSpPr/>
          <p:nvPr/>
        </p:nvSpPr>
        <p:spPr>
          <a:xfrm>
            <a:off x="8578916" y="2923203"/>
            <a:ext cx="198036" cy="198036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84BAE20-8339-44F5-8855-823B2A5CE62E}"/>
              </a:ext>
            </a:extLst>
          </p:cNvPr>
          <p:cNvSpPr/>
          <p:nvPr/>
        </p:nvSpPr>
        <p:spPr>
          <a:xfrm>
            <a:off x="8578916" y="4293148"/>
            <a:ext cx="1731965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Heavy good vehicles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E992081-3A45-4300-8F2F-5F2B5A43C0C5}"/>
              </a:ext>
            </a:extLst>
          </p:cNvPr>
          <p:cNvSpPr/>
          <p:nvPr/>
        </p:nvSpPr>
        <p:spPr>
          <a:xfrm>
            <a:off x="8578916" y="4619891"/>
            <a:ext cx="2968073" cy="257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72000" tIns="36000" rIns="54000" bIns="36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50" dirty="0"/>
              <a:t>Light vehicles and commercial fleets</a:t>
            </a: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556503B3-8E8A-44DC-A5C2-DAB9CA4E1C25}"/>
              </a:ext>
            </a:extLst>
          </p:cNvPr>
          <p:cNvSpPr txBox="1"/>
          <p:nvPr/>
        </p:nvSpPr>
        <p:spPr>
          <a:xfrm>
            <a:off x="8578916" y="5010134"/>
            <a:ext cx="3279709" cy="593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200" dirty="0">
                <a:solidFill>
                  <a:schemeClr val="accent1"/>
                </a:solidFill>
              </a:rPr>
              <a:t>Toll payment solutions | Parking payment | VAT &amp; excise | Train &amp; ferry booking I Fuel &amp; LNG | Telematics | Insurance</a:t>
            </a:r>
          </a:p>
        </p:txBody>
      </p:sp>
      <p:sp>
        <p:nvSpPr>
          <p:cNvPr id="77" name="Freeform: Shape 81">
            <a:extLst>
              <a:ext uri="{FF2B5EF4-FFF2-40B4-BE49-F238E27FC236}">
                <a16:creationId xmlns:a16="http://schemas.microsoft.com/office/drawing/2014/main" id="{CAF68375-F6ED-4CA2-AC24-3FE5236FC088}"/>
              </a:ext>
            </a:extLst>
          </p:cNvPr>
          <p:cNvSpPr>
            <a:spLocks/>
          </p:cNvSpPr>
          <p:nvPr/>
        </p:nvSpPr>
        <p:spPr bwMode="auto">
          <a:xfrm>
            <a:off x="7984946" y="3445556"/>
            <a:ext cx="341800" cy="173735"/>
          </a:xfrm>
          <a:custGeom>
            <a:avLst/>
            <a:gdLst>
              <a:gd name="connsiteX0" fmla="*/ 8314 w 353565"/>
              <a:gd name="connsiteY0" fmla="*/ 162559 h 179718"/>
              <a:gd name="connsiteX1" fmla="*/ 345251 w 353565"/>
              <a:gd name="connsiteY1" fmla="*/ 162559 h 179718"/>
              <a:gd name="connsiteX2" fmla="*/ 353565 w 353565"/>
              <a:gd name="connsiteY2" fmla="*/ 170919 h 179718"/>
              <a:gd name="connsiteX3" fmla="*/ 345251 w 353565"/>
              <a:gd name="connsiteY3" fmla="*/ 179718 h 179718"/>
              <a:gd name="connsiteX4" fmla="*/ 8314 w 353565"/>
              <a:gd name="connsiteY4" fmla="*/ 179718 h 179718"/>
              <a:gd name="connsiteX5" fmla="*/ 0 w 353565"/>
              <a:gd name="connsiteY5" fmla="*/ 170919 h 179718"/>
              <a:gd name="connsiteX6" fmla="*/ 8314 w 353565"/>
              <a:gd name="connsiteY6" fmla="*/ 162559 h 179718"/>
              <a:gd name="connsiteX7" fmla="*/ 306358 w 353565"/>
              <a:gd name="connsiteY7" fmla="*/ 81731 h 179718"/>
              <a:gd name="connsiteX8" fmla="*/ 335748 w 353565"/>
              <a:gd name="connsiteY8" fmla="*/ 81731 h 179718"/>
              <a:gd name="connsiteX9" fmla="*/ 344082 w 353565"/>
              <a:gd name="connsiteY9" fmla="*/ 89859 h 179718"/>
              <a:gd name="connsiteX10" fmla="*/ 335748 w 353565"/>
              <a:gd name="connsiteY10" fmla="*/ 97987 h 179718"/>
              <a:gd name="connsiteX11" fmla="*/ 306358 w 353565"/>
              <a:gd name="connsiteY11" fmla="*/ 97987 h 179718"/>
              <a:gd name="connsiteX12" fmla="*/ 298024 w 353565"/>
              <a:gd name="connsiteY12" fmla="*/ 89859 h 179718"/>
              <a:gd name="connsiteX13" fmla="*/ 306358 w 353565"/>
              <a:gd name="connsiteY13" fmla="*/ 81731 h 179718"/>
              <a:gd name="connsiteX14" fmla="*/ 210177 w 353565"/>
              <a:gd name="connsiteY14" fmla="*/ 81731 h 179718"/>
              <a:gd name="connsiteX15" fmla="*/ 239567 w 353565"/>
              <a:gd name="connsiteY15" fmla="*/ 81731 h 179718"/>
              <a:gd name="connsiteX16" fmla="*/ 247901 w 353565"/>
              <a:gd name="connsiteY16" fmla="*/ 89859 h 179718"/>
              <a:gd name="connsiteX17" fmla="*/ 239567 w 353565"/>
              <a:gd name="connsiteY17" fmla="*/ 97987 h 179718"/>
              <a:gd name="connsiteX18" fmla="*/ 210177 w 353565"/>
              <a:gd name="connsiteY18" fmla="*/ 97987 h 179718"/>
              <a:gd name="connsiteX19" fmla="*/ 201843 w 353565"/>
              <a:gd name="connsiteY19" fmla="*/ 89859 h 179718"/>
              <a:gd name="connsiteX20" fmla="*/ 210177 w 353565"/>
              <a:gd name="connsiteY20" fmla="*/ 81731 h 179718"/>
              <a:gd name="connsiteX21" fmla="*/ 113916 w 353565"/>
              <a:gd name="connsiteY21" fmla="*/ 81731 h 179718"/>
              <a:gd name="connsiteX22" fmla="*/ 143017 w 353565"/>
              <a:gd name="connsiteY22" fmla="*/ 81731 h 179718"/>
              <a:gd name="connsiteX23" fmla="*/ 151270 w 353565"/>
              <a:gd name="connsiteY23" fmla="*/ 89859 h 179718"/>
              <a:gd name="connsiteX24" fmla="*/ 143017 w 353565"/>
              <a:gd name="connsiteY24" fmla="*/ 97987 h 179718"/>
              <a:gd name="connsiteX25" fmla="*/ 113916 w 353565"/>
              <a:gd name="connsiteY25" fmla="*/ 97987 h 179718"/>
              <a:gd name="connsiteX26" fmla="*/ 105663 w 353565"/>
              <a:gd name="connsiteY26" fmla="*/ 89859 h 179718"/>
              <a:gd name="connsiteX27" fmla="*/ 113916 w 353565"/>
              <a:gd name="connsiteY27" fmla="*/ 81731 h 179718"/>
              <a:gd name="connsiteX28" fmla="*/ 17735 w 353565"/>
              <a:gd name="connsiteY28" fmla="*/ 81731 h 179718"/>
              <a:gd name="connsiteX29" fmla="*/ 46836 w 353565"/>
              <a:gd name="connsiteY29" fmla="*/ 81731 h 179718"/>
              <a:gd name="connsiteX30" fmla="*/ 55089 w 353565"/>
              <a:gd name="connsiteY30" fmla="*/ 89859 h 179718"/>
              <a:gd name="connsiteX31" fmla="*/ 46836 w 353565"/>
              <a:gd name="connsiteY31" fmla="*/ 97987 h 179718"/>
              <a:gd name="connsiteX32" fmla="*/ 17735 w 353565"/>
              <a:gd name="connsiteY32" fmla="*/ 97987 h 179718"/>
              <a:gd name="connsiteX33" fmla="*/ 9482 w 353565"/>
              <a:gd name="connsiteY33" fmla="*/ 89859 h 179718"/>
              <a:gd name="connsiteX34" fmla="*/ 17735 w 353565"/>
              <a:gd name="connsiteY34" fmla="*/ 81731 h 179718"/>
              <a:gd name="connsiteX35" fmla="*/ 8314 w 353565"/>
              <a:gd name="connsiteY35" fmla="*/ 0 h 179718"/>
              <a:gd name="connsiteX36" fmla="*/ 345251 w 353565"/>
              <a:gd name="connsiteY36" fmla="*/ 0 h 179718"/>
              <a:gd name="connsiteX37" fmla="*/ 353565 w 353565"/>
              <a:gd name="connsiteY37" fmla="*/ 8359 h 179718"/>
              <a:gd name="connsiteX38" fmla="*/ 345251 w 353565"/>
              <a:gd name="connsiteY38" fmla="*/ 17159 h 179718"/>
              <a:gd name="connsiteX39" fmla="*/ 8314 w 353565"/>
              <a:gd name="connsiteY39" fmla="*/ 17159 h 179718"/>
              <a:gd name="connsiteX40" fmla="*/ 0 w 353565"/>
              <a:gd name="connsiteY40" fmla="*/ 8359 h 179718"/>
              <a:gd name="connsiteX41" fmla="*/ 8314 w 353565"/>
              <a:gd name="connsiteY41" fmla="*/ 0 h 17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3565" h="179718">
                <a:moveTo>
                  <a:pt x="8314" y="162559"/>
                </a:moveTo>
                <a:cubicBezTo>
                  <a:pt x="8314" y="162559"/>
                  <a:pt x="8314" y="162559"/>
                  <a:pt x="345251" y="162559"/>
                </a:cubicBezTo>
                <a:cubicBezTo>
                  <a:pt x="349627" y="162559"/>
                  <a:pt x="353565" y="166519"/>
                  <a:pt x="353565" y="170919"/>
                </a:cubicBezTo>
                <a:cubicBezTo>
                  <a:pt x="353565" y="175758"/>
                  <a:pt x="349627" y="179718"/>
                  <a:pt x="345251" y="179718"/>
                </a:cubicBezTo>
                <a:cubicBezTo>
                  <a:pt x="345251" y="179718"/>
                  <a:pt x="345251" y="179718"/>
                  <a:pt x="8314" y="179718"/>
                </a:cubicBezTo>
                <a:cubicBezTo>
                  <a:pt x="3501" y="179718"/>
                  <a:pt x="0" y="175758"/>
                  <a:pt x="0" y="170919"/>
                </a:cubicBezTo>
                <a:cubicBezTo>
                  <a:pt x="0" y="166519"/>
                  <a:pt x="3501" y="162559"/>
                  <a:pt x="8314" y="162559"/>
                </a:cubicBezTo>
                <a:close/>
                <a:moveTo>
                  <a:pt x="306358" y="81731"/>
                </a:moveTo>
                <a:lnTo>
                  <a:pt x="335748" y="81731"/>
                </a:lnTo>
                <a:cubicBezTo>
                  <a:pt x="340573" y="81731"/>
                  <a:pt x="344082" y="85154"/>
                  <a:pt x="344082" y="89859"/>
                </a:cubicBezTo>
                <a:cubicBezTo>
                  <a:pt x="344082" y="94565"/>
                  <a:pt x="340573" y="97987"/>
                  <a:pt x="335748" y="97987"/>
                </a:cubicBezTo>
                <a:cubicBezTo>
                  <a:pt x="335748" y="97987"/>
                  <a:pt x="335748" y="97987"/>
                  <a:pt x="306358" y="97987"/>
                </a:cubicBezTo>
                <a:cubicBezTo>
                  <a:pt x="301972" y="97987"/>
                  <a:pt x="298024" y="94565"/>
                  <a:pt x="298024" y="89859"/>
                </a:cubicBezTo>
                <a:cubicBezTo>
                  <a:pt x="298024" y="85154"/>
                  <a:pt x="301972" y="81731"/>
                  <a:pt x="306358" y="81731"/>
                </a:cubicBezTo>
                <a:close/>
                <a:moveTo>
                  <a:pt x="210177" y="81731"/>
                </a:moveTo>
                <a:lnTo>
                  <a:pt x="239567" y="81731"/>
                </a:lnTo>
                <a:cubicBezTo>
                  <a:pt x="243953" y="81731"/>
                  <a:pt x="247901" y="85154"/>
                  <a:pt x="247901" y="89859"/>
                </a:cubicBezTo>
                <a:cubicBezTo>
                  <a:pt x="247901" y="94565"/>
                  <a:pt x="243953" y="97987"/>
                  <a:pt x="239567" y="97987"/>
                </a:cubicBezTo>
                <a:cubicBezTo>
                  <a:pt x="239567" y="97987"/>
                  <a:pt x="239567" y="97987"/>
                  <a:pt x="210177" y="97987"/>
                </a:cubicBezTo>
                <a:cubicBezTo>
                  <a:pt x="205791" y="97987"/>
                  <a:pt x="201843" y="94565"/>
                  <a:pt x="201843" y="89859"/>
                </a:cubicBezTo>
                <a:cubicBezTo>
                  <a:pt x="201843" y="85154"/>
                  <a:pt x="205791" y="81731"/>
                  <a:pt x="210177" y="81731"/>
                </a:cubicBezTo>
                <a:close/>
                <a:moveTo>
                  <a:pt x="113916" y="81731"/>
                </a:moveTo>
                <a:lnTo>
                  <a:pt x="143017" y="81731"/>
                </a:lnTo>
                <a:cubicBezTo>
                  <a:pt x="147361" y="81731"/>
                  <a:pt x="151270" y="85154"/>
                  <a:pt x="151270" y="89859"/>
                </a:cubicBezTo>
                <a:cubicBezTo>
                  <a:pt x="151270" y="94565"/>
                  <a:pt x="147361" y="97987"/>
                  <a:pt x="143017" y="97987"/>
                </a:cubicBezTo>
                <a:cubicBezTo>
                  <a:pt x="143017" y="97987"/>
                  <a:pt x="143017" y="97987"/>
                  <a:pt x="113916" y="97987"/>
                </a:cubicBezTo>
                <a:cubicBezTo>
                  <a:pt x="109572" y="97987"/>
                  <a:pt x="105663" y="94565"/>
                  <a:pt x="105663" y="89859"/>
                </a:cubicBezTo>
                <a:cubicBezTo>
                  <a:pt x="105663" y="85154"/>
                  <a:pt x="109572" y="81731"/>
                  <a:pt x="113916" y="81731"/>
                </a:cubicBezTo>
                <a:close/>
                <a:moveTo>
                  <a:pt x="17735" y="81731"/>
                </a:moveTo>
                <a:lnTo>
                  <a:pt x="46836" y="81731"/>
                </a:lnTo>
                <a:cubicBezTo>
                  <a:pt x="51180" y="81731"/>
                  <a:pt x="55089" y="85154"/>
                  <a:pt x="55089" y="89859"/>
                </a:cubicBezTo>
                <a:cubicBezTo>
                  <a:pt x="55089" y="94565"/>
                  <a:pt x="51180" y="97987"/>
                  <a:pt x="46836" y="97987"/>
                </a:cubicBezTo>
                <a:cubicBezTo>
                  <a:pt x="46836" y="97987"/>
                  <a:pt x="46836" y="97987"/>
                  <a:pt x="17735" y="97987"/>
                </a:cubicBezTo>
                <a:cubicBezTo>
                  <a:pt x="13391" y="97987"/>
                  <a:pt x="9482" y="94565"/>
                  <a:pt x="9482" y="89859"/>
                </a:cubicBezTo>
                <a:cubicBezTo>
                  <a:pt x="9482" y="85154"/>
                  <a:pt x="13391" y="81731"/>
                  <a:pt x="17735" y="81731"/>
                </a:cubicBezTo>
                <a:close/>
                <a:moveTo>
                  <a:pt x="8314" y="0"/>
                </a:moveTo>
                <a:cubicBezTo>
                  <a:pt x="8314" y="0"/>
                  <a:pt x="8314" y="0"/>
                  <a:pt x="345251" y="0"/>
                </a:cubicBezTo>
                <a:cubicBezTo>
                  <a:pt x="349627" y="0"/>
                  <a:pt x="353565" y="3960"/>
                  <a:pt x="353565" y="8359"/>
                </a:cubicBezTo>
                <a:cubicBezTo>
                  <a:pt x="353565" y="13199"/>
                  <a:pt x="349627" y="17159"/>
                  <a:pt x="345251" y="17159"/>
                </a:cubicBezTo>
                <a:cubicBezTo>
                  <a:pt x="345251" y="17159"/>
                  <a:pt x="345251" y="17159"/>
                  <a:pt x="8314" y="17159"/>
                </a:cubicBezTo>
                <a:cubicBezTo>
                  <a:pt x="3501" y="17159"/>
                  <a:pt x="0" y="13199"/>
                  <a:pt x="0" y="8359"/>
                </a:cubicBezTo>
                <a:cubicBezTo>
                  <a:pt x="0" y="3960"/>
                  <a:pt x="3501" y="0"/>
                  <a:pt x="831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D3618691-65D5-43EE-A2EC-D1272463E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8800"/>
            <a:ext cx="10752000" cy="470898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OUR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markets </a:t>
            </a:r>
            <a:r>
              <a:rPr lang="en-GB" dirty="0">
                <a:solidFill>
                  <a:schemeClr val="bg1"/>
                </a:solidFill>
              </a:rPr>
              <a:t>AND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SERVICES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0C948F7-AF10-4D43-AE30-9FEEF3C9D2F4}"/>
              </a:ext>
            </a:extLst>
          </p:cNvPr>
          <p:cNvSpPr txBox="1"/>
          <p:nvPr/>
        </p:nvSpPr>
        <p:spPr>
          <a:xfrm>
            <a:off x="1539711" y="1294246"/>
            <a:ext cx="9112578" cy="956773"/>
          </a:xfrm>
          <a:prstGeom prst="rect">
            <a:avLst/>
          </a:prstGeom>
          <a:noFill/>
        </p:spPr>
        <p:txBody>
          <a:bodyPr wrap="square" lIns="0" tIns="108000" rIns="0" bIns="108000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The Business Unit </a:t>
            </a:r>
            <a:r>
              <a:rPr lang="en-GB" sz="1600" i="1" dirty="0" smtClean="0">
                <a:solidFill>
                  <a:schemeClr val="bg1"/>
                </a:solidFill>
              </a:rPr>
              <a:t>PPP INVESTMENT, </a:t>
            </a:r>
            <a:r>
              <a:rPr lang="en-GB" sz="1600" i="1" dirty="0">
                <a:solidFill>
                  <a:schemeClr val="bg1"/>
                </a:solidFill>
              </a:rPr>
              <a:t>OPERATION &amp; SERVICES</a:t>
            </a:r>
            <a:br>
              <a:rPr lang="en-GB" sz="1600" i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designs, invests and operates complex transport infrastructure and intelligent mobility services</a:t>
            </a:r>
            <a:r>
              <a:rPr lang="en-GB" sz="1600" dirty="0">
                <a:solidFill>
                  <a:schemeClr val="bg1"/>
                </a:solidFill>
              </a:rPr>
              <a:t> to create value for communities.</a:t>
            </a:r>
          </a:p>
        </p:txBody>
      </p:sp>
    </p:spTree>
    <p:extLst>
      <p:ext uri="{BB962C8B-B14F-4D97-AF65-F5344CB8AC3E}">
        <p14:creationId xmlns:p14="http://schemas.microsoft.com/office/powerpoint/2010/main" val="38414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61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 b="319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Espace réservé pour une image  36">
            <a:extLst>
              <a:ext uri="{FF2B5EF4-FFF2-40B4-BE49-F238E27FC236}">
                <a16:creationId xmlns:a16="http://schemas.microsoft.com/office/drawing/2014/main" id="{A6C2B9DE-DD7B-4B2D-BD78-D737DA75611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" r="65"/>
          <a:stretch/>
        </p:blipFill>
        <p:spPr>
          <a:xfrm>
            <a:off x="719620" y="1331622"/>
            <a:ext cx="3466800" cy="2409668"/>
          </a:xfrm>
          <a:noFill/>
          <a:ln>
            <a:noFill/>
          </a:ln>
        </p:spPr>
      </p:pic>
      <p:pic>
        <p:nvPicPr>
          <p:cNvPr id="34" name="Espace réservé pour une image  33">
            <a:extLst>
              <a:ext uri="{FF2B5EF4-FFF2-40B4-BE49-F238E27FC236}">
                <a16:creationId xmlns:a16="http://schemas.microsoft.com/office/drawing/2014/main" id="{0CFF4A7C-C3B9-41A0-9974-5A28273DE970}"/>
              </a:ext>
            </a:extLst>
          </p:cNvPr>
          <p:cNvPicPr>
            <a:picLocks noGrp="1"/>
          </p:cNvPicPr>
          <p:nvPr>
            <p:ph type="pic" sz="quarter" idx="21"/>
          </p:nvPr>
        </p:nvPicPr>
        <p:blipFill rotWithShape="1">
          <a:blip r:embed="rId4"/>
          <a:srcRect l="18310" r="18310"/>
          <a:stretch/>
        </p:blipFill>
        <p:spPr>
          <a:xfrm>
            <a:off x="719620" y="3927040"/>
            <a:ext cx="1638000" cy="1937972"/>
          </a:xfr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2C5C61D-BEF0-40BA-A117-E26916A21D5B}"/>
              </a:ext>
            </a:extLst>
          </p:cNvPr>
          <p:cNvPicPr>
            <a:picLocks noGrp="1"/>
          </p:cNvPicPr>
          <p:nvPr>
            <p:ph type="pic" sz="quarter" idx="23"/>
          </p:nvPr>
        </p:nvPicPr>
        <p:blipFill rotWithShape="1">
          <a:blip r:embed="rId5"/>
          <a:srcRect l="21803" r="21803"/>
          <a:stretch/>
        </p:blipFill>
        <p:spPr>
          <a:xfrm>
            <a:off x="2548420" y="3927040"/>
            <a:ext cx="1638000" cy="1937972"/>
          </a:xfrm>
        </p:spPr>
      </p:pic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A5265A6C-EB41-4F6A-8F98-B314F9E31C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62450" y="3926605"/>
            <a:ext cx="7110413" cy="1938407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01. </a:t>
            </a:r>
            <a:r>
              <a:rPr lang="en-GB" dirty="0" smtClean="0"/>
              <a:t>Istanbul-Izmir </a:t>
            </a:r>
            <a:r>
              <a:rPr lang="en-GB" dirty="0" err="1" smtClean="0"/>
              <a:t>Otoyol</a:t>
            </a:r>
            <a:r>
              <a:rPr lang="en-GB" dirty="0" smtClean="0"/>
              <a:t>, Turkey</a:t>
            </a:r>
            <a:endParaRPr lang="en-GB" dirty="0"/>
          </a:p>
          <a:p>
            <a:pPr lvl="1"/>
            <a:r>
              <a:rPr lang="en-GB" dirty="0" smtClean="0"/>
              <a:t>GIIB - O&amp;M for 15 </a:t>
            </a:r>
            <a:r>
              <a:rPr lang="en-GB" dirty="0"/>
              <a:t>years </a:t>
            </a:r>
            <a:r>
              <a:rPr lang="en-GB" dirty="0" smtClean="0"/>
              <a:t>// TURKEY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5"/>
                </a:solidFill>
              </a:rPr>
              <a:t>02. </a:t>
            </a:r>
            <a:r>
              <a:rPr lang="en-GB" dirty="0" smtClean="0"/>
              <a:t>Attiki </a:t>
            </a:r>
            <a:r>
              <a:rPr lang="en-GB" dirty="0" err="1" smtClean="0"/>
              <a:t>odos</a:t>
            </a:r>
            <a:r>
              <a:rPr lang="en-GB" dirty="0" smtClean="0"/>
              <a:t> Motorway, Greece</a:t>
            </a:r>
            <a:endParaRPr lang="en-GB" dirty="0"/>
          </a:p>
          <a:p>
            <a:pPr lvl="1"/>
            <a:r>
              <a:rPr lang="en-GB" dirty="0" err="1" smtClean="0"/>
              <a:t>Attikes</a:t>
            </a:r>
            <a:r>
              <a:rPr lang="en-GB" dirty="0" smtClean="0"/>
              <a:t> </a:t>
            </a:r>
            <a:r>
              <a:rPr lang="en-GB" dirty="0" err="1" smtClean="0"/>
              <a:t>Diadromes</a:t>
            </a:r>
            <a:r>
              <a:rPr lang="en-GB" dirty="0" smtClean="0"/>
              <a:t> O&amp;M partner-23years</a:t>
            </a:r>
          </a:p>
          <a:p>
            <a:pPr lvl="1"/>
            <a:endParaRPr lang="en-GB" dirty="0"/>
          </a:p>
          <a:p>
            <a:pPr lvl="0"/>
            <a:r>
              <a:rPr lang="en-GB" dirty="0">
                <a:solidFill>
                  <a:schemeClr val="accent5"/>
                </a:solidFill>
              </a:rPr>
              <a:t>03. </a:t>
            </a:r>
            <a:r>
              <a:rPr lang="en-GB" dirty="0" err="1"/>
              <a:t>Larnaka</a:t>
            </a:r>
            <a:r>
              <a:rPr lang="en-GB" dirty="0"/>
              <a:t> &amp; </a:t>
            </a:r>
            <a:r>
              <a:rPr lang="en-GB" dirty="0" err="1"/>
              <a:t>Pafos</a:t>
            </a:r>
            <a:r>
              <a:rPr lang="en-GB" dirty="0"/>
              <a:t> International Airports</a:t>
            </a:r>
          </a:p>
          <a:p>
            <a:pPr lvl="1"/>
            <a:r>
              <a:rPr lang="en-GB" dirty="0"/>
              <a:t>Operation of 2 airports for 25 years // CYPRUS</a:t>
            </a:r>
          </a:p>
          <a:p>
            <a:r>
              <a:rPr lang="en-GB" dirty="0" smtClean="0">
                <a:solidFill>
                  <a:schemeClr val="accent5"/>
                </a:solidFill>
              </a:rPr>
              <a:t>04</a:t>
            </a:r>
            <a:r>
              <a:rPr lang="en-GB" dirty="0">
                <a:solidFill>
                  <a:schemeClr val="accent5"/>
                </a:solidFill>
              </a:rPr>
              <a:t>. </a:t>
            </a:r>
            <a:r>
              <a:rPr lang="en-GB" dirty="0" err="1"/>
              <a:t>Golfo</a:t>
            </a:r>
            <a:r>
              <a:rPr lang="en-GB" dirty="0"/>
              <a:t> </a:t>
            </a:r>
            <a:r>
              <a:rPr lang="en-GB" dirty="0" smtClean="0"/>
              <a:t>Centro, Mexico</a:t>
            </a:r>
            <a:endParaRPr lang="en-GB" dirty="0"/>
          </a:p>
          <a:p>
            <a:pPr lvl="1"/>
            <a:r>
              <a:rPr lang="en-GB" dirty="0"/>
              <a:t>Operation for 13 years // MEXICO</a:t>
            </a:r>
          </a:p>
          <a:p>
            <a:r>
              <a:rPr lang="en-GB" dirty="0">
                <a:solidFill>
                  <a:schemeClr val="accent5"/>
                </a:solidFill>
              </a:rPr>
              <a:t>05. </a:t>
            </a:r>
            <a:r>
              <a:rPr lang="en-GB" dirty="0"/>
              <a:t>M25 </a:t>
            </a:r>
            <a:r>
              <a:rPr lang="en-GB" dirty="0" smtClean="0"/>
              <a:t>motorway - UK</a:t>
            </a:r>
            <a:endParaRPr lang="en-GB" dirty="0"/>
          </a:p>
          <a:p>
            <a:pPr lvl="1"/>
            <a:r>
              <a:rPr lang="en-US" dirty="0"/>
              <a:t>Concession of 30 years // UNITED-KINGDOM</a:t>
            </a:r>
          </a:p>
        </p:txBody>
      </p:sp>
      <p:sp>
        <p:nvSpPr>
          <p:cNvPr id="49" name="Titre 48">
            <a:extLst>
              <a:ext uri="{FF2B5EF4-FFF2-40B4-BE49-F238E27FC236}">
                <a16:creationId xmlns:a16="http://schemas.microsoft.com/office/drawing/2014/main" id="{7C9026BA-81C7-4C18-B281-B71426F3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8800"/>
            <a:ext cx="10752000" cy="470898"/>
          </a:xfrm>
        </p:spPr>
        <p:txBody>
          <a:bodyPr/>
          <a:lstStyle/>
          <a:p>
            <a:r>
              <a:rPr lang="en-GB"/>
              <a:t>ROAD flagship projects</a:t>
            </a:r>
            <a:endParaRPr lang="en-GB" dirty="0"/>
          </a:p>
        </p:txBody>
      </p:sp>
      <p:sp>
        <p:nvSpPr>
          <p:cNvPr id="115" name="Freeform: Shape 81">
            <a:extLst>
              <a:ext uri="{FF2B5EF4-FFF2-40B4-BE49-F238E27FC236}">
                <a16:creationId xmlns:a16="http://schemas.microsoft.com/office/drawing/2014/main" id="{B57508C4-CA7D-4754-B90B-7ABB7FBE8AB2}"/>
              </a:ext>
            </a:extLst>
          </p:cNvPr>
          <p:cNvSpPr>
            <a:spLocks/>
          </p:cNvSpPr>
          <p:nvPr/>
        </p:nvSpPr>
        <p:spPr bwMode="auto">
          <a:xfrm>
            <a:off x="6418607" y="698227"/>
            <a:ext cx="417168" cy="212044"/>
          </a:xfrm>
          <a:custGeom>
            <a:avLst/>
            <a:gdLst>
              <a:gd name="connsiteX0" fmla="*/ 8314 w 353565"/>
              <a:gd name="connsiteY0" fmla="*/ 162559 h 179718"/>
              <a:gd name="connsiteX1" fmla="*/ 345251 w 353565"/>
              <a:gd name="connsiteY1" fmla="*/ 162559 h 179718"/>
              <a:gd name="connsiteX2" fmla="*/ 353565 w 353565"/>
              <a:gd name="connsiteY2" fmla="*/ 170919 h 179718"/>
              <a:gd name="connsiteX3" fmla="*/ 345251 w 353565"/>
              <a:gd name="connsiteY3" fmla="*/ 179718 h 179718"/>
              <a:gd name="connsiteX4" fmla="*/ 8314 w 353565"/>
              <a:gd name="connsiteY4" fmla="*/ 179718 h 179718"/>
              <a:gd name="connsiteX5" fmla="*/ 0 w 353565"/>
              <a:gd name="connsiteY5" fmla="*/ 170919 h 179718"/>
              <a:gd name="connsiteX6" fmla="*/ 8314 w 353565"/>
              <a:gd name="connsiteY6" fmla="*/ 162559 h 179718"/>
              <a:gd name="connsiteX7" fmla="*/ 306358 w 353565"/>
              <a:gd name="connsiteY7" fmla="*/ 81731 h 179718"/>
              <a:gd name="connsiteX8" fmla="*/ 335748 w 353565"/>
              <a:gd name="connsiteY8" fmla="*/ 81731 h 179718"/>
              <a:gd name="connsiteX9" fmla="*/ 344082 w 353565"/>
              <a:gd name="connsiteY9" fmla="*/ 89859 h 179718"/>
              <a:gd name="connsiteX10" fmla="*/ 335748 w 353565"/>
              <a:gd name="connsiteY10" fmla="*/ 97987 h 179718"/>
              <a:gd name="connsiteX11" fmla="*/ 306358 w 353565"/>
              <a:gd name="connsiteY11" fmla="*/ 97987 h 179718"/>
              <a:gd name="connsiteX12" fmla="*/ 298024 w 353565"/>
              <a:gd name="connsiteY12" fmla="*/ 89859 h 179718"/>
              <a:gd name="connsiteX13" fmla="*/ 306358 w 353565"/>
              <a:gd name="connsiteY13" fmla="*/ 81731 h 179718"/>
              <a:gd name="connsiteX14" fmla="*/ 210177 w 353565"/>
              <a:gd name="connsiteY14" fmla="*/ 81731 h 179718"/>
              <a:gd name="connsiteX15" fmla="*/ 239567 w 353565"/>
              <a:gd name="connsiteY15" fmla="*/ 81731 h 179718"/>
              <a:gd name="connsiteX16" fmla="*/ 247901 w 353565"/>
              <a:gd name="connsiteY16" fmla="*/ 89859 h 179718"/>
              <a:gd name="connsiteX17" fmla="*/ 239567 w 353565"/>
              <a:gd name="connsiteY17" fmla="*/ 97987 h 179718"/>
              <a:gd name="connsiteX18" fmla="*/ 210177 w 353565"/>
              <a:gd name="connsiteY18" fmla="*/ 97987 h 179718"/>
              <a:gd name="connsiteX19" fmla="*/ 201843 w 353565"/>
              <a:gd name="connsiteY19" fmla="*/ 89859 h 179718"/>
              <a:gd name="connsiteX20" fmla="*/ 210177 w 353565"/>
              <a:gd name="connsiteY20" fmla="*/ 81731 h 179718"/>
              <a:gd name="connsiteX21" fmla="*/ 113916 w 353565"/>
              <a:gd name="connsiteY21" fmla="*/ 81731 h 179718"/>
              <a:gd name="connsiteX22" fmla="*/ 143017 w 353565"/>
              <a:gd name="connsiteY22" fmla="*/ 81731 h 179718"/>
              <a:gd name="connsiteX23" fmla="*/ 151270 w 353565"/>
              <a:gd name="connsiteY23" fmla="*/ 89859 h 179718"/>
              <a:gd name="connsiteX24" fmla="*/ 143017 w 353565"/>
              <a:gd name="connsiteY24" fmla="*/ 97987 h 179718"/>
              <a:gd name="connsiteX25" fmla="*/ 113916 w 353565"/>
              <a:gd name="connsiteY25" fmla="*/ 97987 h 179718"/>
              <a:gd name="connsiteX26" fmla="*/ 105663 w 353565"/>
              <a:gd name="connsiteY26" fmla="*/ 89859 h 179718"/>
              <a:gd name="connsiteX27" fmla="*/ 113916 w 353565"/>
              <a:gd name="connsiteY27" fmla="*/ 81731 h 179718"/>
              <a:gd name="connsiteX28" fmla="*/ 17735 w 353565"/>
              <a:gd name="connsiteY28" fmla="*/ 81731 h 179718"/>
              <a:gd name="connsiteX29" fmla="*/ 46836 w 353565"/>
              <a:gd name="connsiteY29" fmla="*/ 81731 h 179718"/>
              <a:gd name="connsiteX30" fmla="*/ 55089 w 353565"/>
              <a:gd name="connsiteY30" fmla="*/ 89859 h 179718"/>
              <a:gd name="connsiteX31" fmla="*/ 46836 w 353565"/>
              <a:gd name="connsiteY31" fmla="*/ 97987 h 179718"/>
              <a:gd name="connsiteX32" fmla="*/ 17735 w 353565"/>
              <a:gd name="connsiteY32" fmla="*/ 97987 h 179718"/>
              <a:gd name="connsiteX33" fmla="*/ 9482 w 353565"/>
              <a:gd name="connsiteY33" fmla="*/ 89859 h 179718"/>
              <a:gd name="connsiteX34" fmla="*/ 17735 w 353565"/>
              <a:gd name="connsiteY34" fmla="*/ 81731 h 179718"/>
              <a:gd name="connsiteX35" fmla="*/ 8314 w 353565"/>
              <a:gd name="connsiteY35" fmla="*/ 0 h 179718"/>
              <a:gd name="connsiteX36" fmla="*/ 345251 w 353565"/>
              <a:gd name="connsiteY36" fmla="*/ 0 h 179718"/>
              <a:gd name="connsiteX37" fmla="*/ 353565 w 353565"/>
              <a:gd name="connsiteY37" fmla="*/ 8359 h 179718"/>
              <a:gd name="connsiteX38" fmla="*/ 345251 w 353565"/>
              <a:gd name="connsiteY38" fmla="*/ 17159 h 179718"/>
              <a:gd name="connsiteX39" fmla="*/ 8314 w 353565"/>
              <a:gd name="connsiteY39" fmla="*/ 17159 h 179718"/>
              <a:gd name="connsiteX40" fmla="*/ 0 w 353565"/>
              <a:gd name="connsiteY40" fmla="*/ 8359 h 179718"/>
              <a:gd name="connsiteX41" fmla="*/ 8314 w 353565"/>
              <a:gd name="connsiteY41" fmla="*/ 0 h 17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3565" h="179718">
                <a:moveTo>
                  <a:pt x="8314" y="162559"/>
                </a:moveTo>
                <a:cubicBezTo>
                  <a:pt x="8314" y="162559"/>
                  <a:pt x="8314" y="162559"/>
                  <a:pt x="345251" y="162559"/>
                </a:cubicBezTo>
                <a:cubicBezTo>
                  <a:pt x="349627" y="162559"/>
                  <a:pt x="353565" y="166519"/>
                  <a:pt x="353565" y="170919"/>
                </a:cubicBezTo>
                <a:cubicBezTo>
                  <a:pt x="353565" y="175758"/>
                  <a:pt x="349627" y="179718"/>
                  <a:pt x="345251" y="179718"/>
                </a:cubicBezTo>
                <a:cubicBezTo>
                  <a:pt x="345251" y="179718"/>
                  <a:pt x="345251" y="179718"/>
                  <a:pt x="8314" y="179718"/>
                </a:cubicBezTo>
                <a:cubicBezTo>
                  <a:pt x="3501" y="179718"/>
                  <a:pt x="0" y="175758"/>
                  <a:pt x="0" y="170919"/>
                </a:cubicBezTo>
                <a:cubicBezTo>
                  <a:pt x="0" y="166519"/>
                  <a:pt x="3501" y="162559"/>
                  <a:pt x="8314" y="162559"/>
                </a:cubicBezTo>
                <a:close/>
                <a:moveTo>
                  <a:pt x="306358" y="81731"/>
                </a:moveTo>
                <a:lnTo>
                  <a:pt x="335748" y="81731"/>
                </a:lnTo>
                <a:cubicBezTo>
                  <a:pt x="340573" y="81731"/>
                  <a:pt x="344082" y="85154"/>
                  <a:pt x="344082" y="89859"/>
                </a:cubicBezTo>
                <a:cubicBezTo>
                  <a:pt x="344082" y="94565"/>
                  <a:pt x="340573" y="97987"/>
                  <a:pt x="335748" y="97987"/>
                </a:cubicBezTo>
                <a:cubicBezTo>
                  <a:pt x="335748" y="97987"/>
                  <a:pt x="335748" y="97987"/>
                  <a:pt x="306358" y="97987"/>
                </a:cubicBezTo>
                <a:cubicBezTo>
                  <a:pt x="301972" y="97987"/>
                  <a:pt x="298024" y="94565"/>
                  <a:pt x="298024" y="89859"/>
                </a:cubicBezTo>
                <a:cubicBezTo>
                  <a:pt x="298024" y="85154"/>
                  <a:pt x="301972" y="81731"/>
                  <a:pt x="306358" y="81731"/>
                </a:cubicBezTo>
                <a:close/>
                <a:moveTo>
                  <a:pt x="210177" y="81731"/>
                </a:moveTo>
                <a:lnTo>
                  <a:pt x="239567" y="81731"/>
                </a:lnTo>
                <a:cubicBezTo>
                  <a:pt x="243953" y="81731"/>
                  <a:pt x="247901" y="85154"/>
                  <a:pt x="247901" y="89859"/>
                </a:cubicBezTo>
                <a:cubicBezTo>
                  <a:pt x="247901" y="94565"/>
                  <a:pt x="243953" y="97987"/>
                  <a:pt x="239567" y="97987"/>
                </a:cubicBezTo>
                <a:cubicBezTo>
                  <a:pt x="239567" y="97987"/>
                  <a:pt x="239567" y="97987"/>
                  <a:pt x="210177" y="97987"/>
                </a:cubicBezTo>
                <a:cubicBezTo>
                  <a:pt x="205791" y="97987"/>
                  <a:pt x="201843" y="94565"/>
                  <a:pt x="201843" y="89859"/>
                </a:cubicBezTo>
                <a:cubicBezTo>
                  <a:pt x="201843" y="85154"/>
                  <a:pt x="205791" y="81731"/>
                  <a:pt x="210177" y="81731"/>
                </a:cubicBezTo>
                <a:close/>
                <a:moveTo>
                  <a:pt x="113916" y="81731"/>
                </a:moveTo>
                <a:lnTo>
                  <a:pt x="143017" y="81731"/>
                </a:lnTo>
                <a:cubicBezTo>
                  <a:pt x="147361" y="81731"/>
                  <a:pt x="151270" y="85154"/>
                  <a:pt x="151270" y="89859"/>
                </a:cubicBezTo>
                <a:cubicBezTo>
                  <a:pt x="151270" y="94565"/>
                  <a:pt x="147361" y="97987"/>
                  <a:pt x="143017" y="97987"/>
                </a:cubicBezTo>
                <a:cubicBezTo>
                  <a:pt x="143017" y="97987"/>
                  <a:pt x="143017" y="97987"/>
                  <a:pt x="113916" y="97987"/>
                </a:cubicBezTo>
                <a:cubicBezTo>
                  <a:pt x="109572" y="97987"/>
                  <a:pt x="105663" y="94565"/>
                  <a:pt x="105663" y="89859"/>
                </a:cubicBezTo>
                <a:cubicBezTo>
                  <a:pt x="105663" y="85154"/>
                  <a:pt x="109572" y="81731"/>
                  <a:pt x="113916" y="81731"/>
                </a:cubicBezTo>
                <a:close/>
                <a:moveTo>
                  <a:pt x="17735" y="81731"/>
                </a:moveTo>
                <a:lnTo>
                  <a:pt x="46836" y="81731"/>
                </a:lnTo>
                <a:cubicBezTo>
                  <a:pt x="51180" y="81731"/>
                  <a:pt x="55089" y="85154"/>
                  <a:pt x="55089" y="89859"/>
                </a:cubicBezTo>
                <a:cubicBezTo>
                  <a:pt x="55089" y="94565"/>
                  <a:pt x="51180" y="97987"/>
                  <a:pt x="46836" y="97987"/>
                </a:cubicBezTo>
                <a:cubicBezTo>
                  <a:pt x="46836" y="97987"/>
                  <a:pt x="46836" y="97987"/>
                  <a:pt x="17735" y="97987"/>
                </a:cubicBezTo>
                <a:cubicBezTo>
                  <a:pt x="13391" y="97987"/>
                  <a:pt x="9482" y="94565"/>
                  <a:pt x="9482" y="89859"/>
                </a:cubicBezTo>
                <a:cubicBezTo>
                  <a:pt x="9482" y="85154"/>
                  <a:pt x="13391" y="81731"/>
                  <a:pt x="17735" y="81731"/>
                </a:cubicBezTo>
                <a:close/>
                <a:moveTo>
                  <a:pt x="8314" y="0"/>
                </a:moveTo>
                <a:cubicBezTo>
                  <a:pt x="8314" y="0"/>
                  <a:pt x="8314" y="0"/>
                  <a:pt x="345251" y="0"/>
                </a:cubicBezTo>
                <a:cubicBezTo>
                  <a:pt x="349627" y="0"/>
                  <a:pt x="353565" y="3960"/>
                  <a:pt x="353565" y="8359"/>
                </a:cubicBezTo>
                <a:cubicBezTo>
                  <a:pt x="353565" y="13199"/>
                  <a:pt x="349627" y="17159"/>
                  <a:pt x="345251" y="17159"/>
                </a:cubicBezTo>
                <a:cubicBezTo>
                  <a:pt x="345251" y="17159"/>
                  <a:pt x="345251" y="17159"/>
                  <a:pt x="8314" y="17159"/>
                </a:cubicBezTo>
                <a:cubicBezTo>
                  <a:pt x="3501" y="17159"/>
                  <a:pt x="0" y="13199"/>
                  <a:pt x="0" y="8359"/>
                </a:cubicBezTo>
                <a:cubicBezTo>
                  <a:pt x="0" y="3960"/>
                  <a:pt x="3501" y="0"/>
                  <a:pt x="83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Espace réservé pour une image  18">
            <a:extLst>
              <a:ext uri="{FF2B5EF4-FFF2-40B4-BE49-F238E27FC236}">
                <a16:creationId xmlns:a16="http://schemas.microsoft.com/office/drawing/2014/main" id="{90B39E61-A54F-4036-9712-6D7FA42561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" b="182"/>
          <a:stretch/>
        </p:blipFill>
        <p:spPr/>
      </p:pic>
    </p:spTree>
    <p:extLst>
      <p:ext uri="{BB962C8B-B14F-4D97-AF65-F5344CB8AC3E}">
        <p14:creationId xmlns:p14="http://schemas.microsoft.com/office/powerpoint/2010/main" val="30565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HOME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D0CEF19-F46F-4C7A-9A52-294665AE77E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8" y="5460136"/>
            <a:ext cx="1619250" cy="16192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22467E-A5D4-41F3-B3E2-CC24ECA2EF46}"/>
              </a:ext>
            </a:extLst>
          </p:cNvPr>
          <p:cNvSpPr/>
          <p:nvPr/>
        </p:nvSpPr>
        <p:spPr>
          <a:xfrm>
            <a:off x="4030980" y="4000500"/>
            <a:ext cx="586740" cy="464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0296EC7-D2AC-4546-B289-2AE1F70A74E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38" y="5460136"/>
            <a:ext cx="1619250" cy="161925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803A108D-F7DA-4072-AA24-4147B67A29DE}"/>
              </a:ext>
            </a:extLst>
          </p:cNvPr>
          <p:cNvGrpSpPr/>
          <p:nvPr/>
        </p:nvGrpSpPr>
        <p:grpSpPr>
          <a:xfrm>
            <a:off x="5593536" y="2917686"/>
            <a:ext cx="10190130" cy="2138565"/>
            <a:chOff x="708025" y="641517"/>
            <a:chExt cx="10763975" cy="2138565"/>
          </a:xfrm>
        </p:grpSpPr>
        <p:sp>
          <p:nvSpPr>
            <p:cNvPr id="31" name="Title 6">
              <a:extLst>
                <a:ext uri="{FF2B5EF4-FFF2-40B4-BE49-F238E27FC236}">
                  <a16:creationId xmlns:a16="http://schemas.microsoft.com/office/drawing/2014/main" id="{E8C501A9-F998-40E0-9FCA-42833D40D673}"/>
                </a:ext>
              </a:extLst>
            </p:cNvPr>
            <p:cNvSpPr txBox="1">
              <a:spLocks/>
            </p:cNvSpPr>
            <p:nvPr/>
          </p:nvSpPr>
          <p:spPr>
            <a:xfrm>
              <a:off x="720000" y="641517"/>
              <a:ext cx="10752000" cy="470898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lvl1pPr algn="l" defTabSz="6858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3600" b="1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dirty="0" smtClean="0"/>
                <a:t>Thank You</a:t>
              </a:r>
              <a:endParaRPr lang="en-GB" dirty="0"/>
            </a:p>
          </p:txBody>
        </p:sp>
        <p:sp>
          <p:nvSpPr>
            <p:cNvPr id="32" name="TextBox 2226">
              <a:extLst>
                <a:ext uri="{FF2B5EF4-FFF2-40B4-BE49-F238E27FC236}">
                  <a16:creationId xmlns:a16="http://schemas.microsoft.com/office/drawing/2014/main" id="{D95650A6-0802-4880-8CE2-305C65E5FDAE}"/>
                </a:ext>
              </a:extLst>
            </p:cNvPr>
            <p:cNvSpPr txBox="1"/>
            <p:nvPr/>
          </p:nvSpPr>
          <p:spPr>
            <a:xfrm>
              <a:off x="717549" y="1303689"/>
              <a:ext cx="7614952" cy="11849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GB" sz="1600" b="1" dirty="0" smtClean="0">
                  <a:solidFill>
                    <a:schemeClr val="accent1"/>
                  </a:solidFill>
                </a:rPr>
                <a:t>Contact : Jean Harito  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en-GB" sz="1600" dirty="0" smtClean="0">
                  <a:solidFill>
                    <a:schemeClr val="accent1"/>
                  </a:solidFill>
                </a:rPr>
                <a:t>	Director Egis for </a:t>
              </a:r>
              <a:r>
                <a:rPr lang="en-GB" sz="1600" dirty="0" smtClean="0"/>
                <a:t>Greece-Turkey</a:t>
              </a:r>
              <a:endParaRPr lang="en-US" sz="1600" dirty="0"/>
            </a:p>
            <a:p>
              <a:pPr lvl="0">
                <a:spcAft>
                  <a:spcPts val="600"/>
                </a:spcAft>
                <a:defRPr/>
              </a:pPr>
              <a:endParaRPr lang="en-GB" sz="1600" dirty="0">
                <a:solidFill>
                  <a:schemeClr val="accent1"/>
                </a:solidFill>
              </a:endParaRPr>
            </a:p>
            <a:p>
              <a:pPr lvl="0">
                <a:defRPr/>
              </a:pPr>
              <a:r>
                <a:rPr lang="en-GB" sz="1400" i="1" u="sng" dirty="0" smtClean="0">
                  <a:solidFill>
                    <a:schemeClr val="accent5">
                      <a:lumMod val="75000"/>
                    </a:schemeClr>
                  </a:solidFill>
                </a:rPr>
                <a:t>Jean.harito@egis.fr</a:t>
              </a:r>
              <a:endParaRPr lang="en-GB" sz="1400" i="1" u="sng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>
              <a:hlinkClick r:id="rId4"/>
              <a:extLst>
                <a:ext uri="{FF2B5EF4-FFF2-40B4-BE49-F238E27FC236}">
                  <a16:creationId xmlns:a16="http://schemas.microsoft.com/office/drawing/2014/main" id="{27B987AB-1DCA-47A4-88CC-A99935AD6C7D}"/>
                </a:ext>
              </a:extLst>
            </p:cNvPr>
            <p:cNvSpPr/>
            <p:nvPr/>
          </p:nvSpPr>
          <p:spPr>
            <a:xfrm>
              <a:off x="717550" y="2065726"/>
              <a:ext cx="2127281" cy="2881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en-GB" sz="1400" b="1" dirty="0">
                  <a:solidFill>
                    <a:prstClr val="white"/>
                  </a:solidFill>
                </a:rPr>
                <a:t>www.egis-group.com</a:t>
              </a:r>
            </a:p>
          </p:txBody>
        </p:sp>
        <p:sp>
          <p:nvSpPr>
            <p:cNvPr id="34" name="Freeform 6">
              <a:hlinkClick r:id="rId5"/>
              <a:extLst>
                <a:ext uri="{FF2B5EF4-FFF2-40B4-BE49-F238E27FC236}">
                  <a16:creationId xmlns:a16="http://schemas.microsoft.com/office/drawing/2014/main" id="{D5C61E38-DAA6-4112-A25C-A2307B9AE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776" y="2509612"/>
              <a:ext cx="141065" cy="270039"/>
            </a:xfrm>
            <a:custGeom>
              <a:avLst/>
              <a:gdLst>
                <a:gd name="T0" fmla="*/ 306 w 471"/>
                <a:gd name="T1" fmla="*/ 907 h 907"/>
                <a:gd name="T2" fmla="*/ 306 w 471"/>
                <a:gd name="T3" fmla="*/ 493 h 907"/>
                <a:gd name="T4" fmla="*/ 445 w 471"/>
                <a:gd name="T5" fmla="*/ 493 h 907"/>
                <a:gd name="T6" fmla="*/ 465 w 471"/>
                <a:gd name="T7" fmla="*/ 332 h 907"/>
                <a:gd name="T8" fmla="*/ 306 w 471"/>
                <a:gd name="T9" fmla="*/ 332 h 907"/>
                <a:gd name="T10" fmla="*/ 306 w 471"/>
                <a:gd name="T11" fmla="*/ 229 h 907"/>
                <a:gd name="T12" fmla="*/ 386 w 471"/>
                <a:gd name="T13" fmla="*/ 151 h 907"/>
                <a:gd name="T14" fmla="*/ 471 w 471"/>
                <a:gd name="T15" fmla="*/ 151 h 907"/>
                <a:gd name="T16" fmla="*/ 471 w 471"/>
                <a:gd name="T17" fmla="*/ 7 h 907"/>
                <a:gd name="T18" fmla="*/ 347 w 471"/>
                <a:gd name="T19" fmla="*/ 0 h 907"/>
                <a:gd name="T20" fmla="*/ 139 w 471"/>
                <a:gd name="T21" fmla="*/ 213 h 907"/>
                <a:gd name="T22" fmla="*/ 139 w 471"/>
                <a:gd name="T23" fmla="*/ 332 h 907"/>
                <a:gd name="T24" fmla="*/ 0 w 471"/>
                <a:gd name="T25" fmla="*/ 332 h 907"/>
                <a:gd name="T26" fmla="*/ 0 w 471"/>
                <a:gd name="T27" fmla="*/ 493 h 907"/>
                <a:gd name="T28" fmla="*/ 139 w 471"/>
                <a:gd name="T29" fmla="*/ 493 h 907"/>
                <a:gd name="T30" fmla="*/ 139 w 471"/>
                <a:gd name="T31" fmla="*/ 907 h 907"/>
                <a:gd name="T32" fmla="*/ 306 w 471"/>
                <a:gd name="T33" fmla="*/ 907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1" h="907">
                  <a:moveTo>
                    <a:pt x="306" y="907"/>
                  </a:moveTo>
                  <a:cubicBezTo>
                    <a:pt x="306" y="493"/>
                    <a:pt x="306" y="493"/>
                    <a:pt x="306" y="493"/>
                  </a:cubicBezTo>
                  <a:cubicBezTo>
                    <a:pt x="445" y="493"/>
                    <a:pt x="445" y="493"/>
                    <a:pt x="445" y="493"/>
                  </a:cubicBezTo>
                  <a:cubicBezTo>
                    <a:pt x="465" y="332"/>
                    <a:pt x="465" y="332"/>
                    <a:pt x="465" y="332"/>
                  </a:cubicBezTo>
                  <a:cubicBezTo>
                    <a:pt x="306" y="332"/>
                    <a:pt x="306" y="332"/>
                    <a:pt x="306" y="332"/>
                  </a:cubicBezTo>
                  <a:cubicBezTo>
                    <a:pt x="306" y="229"/>
                    <a:pt x="306" y="229"/>
                    <a:pt x="306" y="229"/>
                  </a:cubicBezTo>
                  <a:cubicBezTo>
                    <a:pt x="306" y="183"/>
                    <a:pt x="319" y="151"/>
                    <a:pt x="386" y="151"/>
                  </a:cubicBezTo>
                  <a:cubicBezTo>
                    <a:pt x="471" y="151"/>
                    <a:pt x="471" y="151"/>
                    <a:pt x="471" y="151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56" y="5"/>
                    <a:pt x="406" y="0"/>
                    <a:pt x="347" y="0"/>
                  </a:cubicBezTo>
                  <a:cubicBezTo>
                    <a:pt x="224" y="0"/>
                    <a:pt x="139" y="76"/>
                    <a:pt x="139" y="213"/>
                  </a:cubicBezTo>
                  <a:cubicBezTo>
                    <a:pt x="139" y="332"/>
                    <a:pt x="139" y="332"/>
                    <a:pt x="139" y="332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39" y="493"/>
                    <a:pt x="139" y="493"/>
                    <a:pt x="139" y="493"/>
                  </a:cubicBezTo>
                  <a:cubicBezTo>
                    <a:pt x="139" y="907"/>
                    <a:pt x="139" y="907"/>
                    <a:pt x="139" y="907"/>
                  </a:cubicBezTo>
                  <a:lnTo>
                    <a:pt x="306" y="90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Freeform 10">
              <a:hlinkClick r:id="rId6"/>
              <a:extLst>
                <a:ext uri="{FF2B5EF4-FFF2-40B4-BE49-F238E27FC236}">
                  <a16:creationId xmlns:a16="http://schemas.microsoft.com/office/drawing/2014/main" id="{C63CD13C-503A-4EA4-B9CD-534F2C9B17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1458" y="2557738"/>
              <a:ext cx="271571" cy="220612"/>
            </a:xfrm>
            <a:custGeom>
              <a:avLst/>
              <a:gdLst>
                <a:gd name="T0" fmla="*/ 1094 w 1094"/>
                <a:gd name="T1" fmla="*/ 105 h 888"/>
                <a:gd name="T2" fmla="*/ 1094 w 1094"/>
                <a:gd name="T3" fmla="*/ 105 h 888"/>
                <a:gd name="T4" fmla="*/ 1094 w 1094"/>
                <a:gd name="T5" fmla="*/ 105 h 888"/>
                <a:gd name="T6" fmla="*/ 757 w 1094"/>
                <a:gd name="T7" fmla="*/ 0 h 888"/>
                <a:gd name="T8" fmla="*/ 533 w 1094"/>
                <a:gd name="T9" fmla="*/ 224 h 888"/>
                <a:gd name="T10" fmla="*/ 539 w 1094"/>
                <a:gd name="T11" fmla="*/ 275 h 888"/>
                <a:gd name="T12" fmla="*/ 76 w 1094"/>
                <a:gd name="T13" fmla="*/ 41 h 888"/>
                <a:gd name="T14" fmla="*/ 46 w 1094"/>
                <a:gd name="T15" fmla="*/ 154 h 888"/>
                <a:gd name="T16" fmla="*/ 146 w 1094"/>
                <a:gd name="T17" fmla="*/ 340 h 888"/>
                <a:gd name="T18" fmla="*/ 44 w 1094"/>
                <a:gd name="T19" fmla="*/ 312 h 888"/>
                <a:gd name="T20" fmla="*/ 44 w 1094"/>
                <a:gd name="T21" fmla="*/ 315 h 888"/>
                <a:gd name="T22" fmla="*/ 224 w 1094"/>
                <a:gd name="T23" fmla="*/ 535 h 888"/>
                <a:gd name="T24" fmla="*/ 165 w 1094"/>
                <a:gd name="T25" fmla="*/ 543 h 888"/>
                <a:gd name="T26" fmla="*/ 123 w 1094"/>
                <a:gd name="T27" fmla="*/ 539 h 888"/>
                <a:gd name="T28" fmla="*/ 332 w 1094"/>
                <a:gd name="T29" fmla="*/ 695 h 888"/>
                <a:gd name="T30" fmla="*/ 54 w 1094"/>
                <a:gd name="T31" fmla="*/ 791 h 888"/>
                <a:gd name="T32" fmla="*/ 0 w 1094"/>
                <a:gd name="T33" fmla="*/ 788 h 888"/>
                <a:gd name="T34" fmla="*/ 344 w 1094"/>
                <a:gd name="T35" fmla="*/ 888 h 888"/>
                <a:gd name="T36" fmla="*/ 982 w 1094"/>
                <a:gd name="T37" fmla="*/ 250 h 888"/>
                <a:gd name="T38" fmla="*/ 982 w 1094"/>
                <a:gd name="T39" fmla="*/ 221 h 888"/>
                <a:gd name="T40" fmla="*/ 1094 w 1094"/>
                <a:gd name="T41" fmla="*/ 105 h 888"/>
                <a:gd name="T42" fmla="*/ 965 w 1094"/>
                <a:gd name="T43" fmla="*/ 140 h 888"/>
                <a:gd name="T44" fmla="*/ 1064 w 1094"/>
                <a:gd name="T45" fmla="*/ 16 h 888"/>
                <a:gd name="T46" fmla="*/ 921 w 1094"/>
                <a:gd name="T47" fmla="*/ 70 h 888"/>
                <a:gd name="T48" fmla="*/ 757 w 1094"/>
                <a:gd name="T49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4" h="888">
                  <a:moveTo>
                    <a:pt x="1094" y="105"/>
                  </a:moveTo>
                  <a:cubicBezTo>
                    <a:pt x="1094" y="105"/>
                    <a:pt x="1094" y="105"/>
                    <a:pt x="1094" y="105"/>
                  </a:cubicBezTo>
                  <a:cubicBezTo>
                    <a:pt x="1094" y="105"/>
                    <a:pt x="1094" y="105"/>
                    <a:pt x="1094" y="105"/>
                  </a:cubicBezTo>
                  <a:moveTo>
                    <a:pt x="757" y="0"/>
                  </a:moveTo>
                  <a:cubicBezTo>
                    <a:pt x="633" y="0"/>
                    <a:pt x="533" y="100"/>
                    <a:pt x="533" y="224"/>
                  </a:cubicBezTo>
                  <a:cubicBezTo>
                    <a:pt x="533" y="242"/>
                    <a:pt x="535" y="259"/>
                    <a:pt x="539" y="275"/>
                  </a:cubicBezTo>
                  <a:cubicBezTo>
                    <a:pt x="352" y="266"/>
                    <a:pt x="187" y="176"/>
                    <a:pt x="76" y="41"/>
                  </a:cubicBezTo>
                  <a:cubicBezTo>
                    <a:pt x="57" y="74"/>
                    <a:pt x="46" y="112"/>
                    <a:pt x="46" y="154"/>
                  </a:cubicBezTo>
                  <a:cubicBezTo>
                    <a:pt x="46" y="231"/>
                    <a:pt x="86" y="300"/>
                    <a:pt x="146" y="340"/>
                  </a:cubicBezTo>
                  <a:cubicBezTo>
                    <a:pt x="109" y="339"/>
                    <a:pt x="74" y="329"/>
                    <a:pt x="44" y="312"/>
                  </a:cubicBezTo>
                  <a:cubicBezTo>
                    <a:pt x="44" y="313"/>
                    <a:pt x="44" y="314"/>
                    <a:pt x="44" y="315"/>
                  </a:cubicBezTo>
                  <a:cubicBezTo>
                    <a:pt x="44" y="424"/>
                    <a:pt x="121" y="514"/>
                    <a:pt x="224" y="535"/>
                  </a:cubicBezTo>
                  <a:cubicBezTo>
                    <a:pt x="205" y="540"/>
                    <a:pt x="185" y="543"/>
                    <a:pt x="165" y="543"/>
                  </a:cubicBezTo>
                  <a:cubicBezTo>
                    <a:pt x="151" y="543"/>
                    <a:pt x="136" y="541"/>
                    <a:pt x="123" y="539"/>
                  </a:cubicBezTo>
                  <a:cubicBezTo>
                    <a:pt x="151" y="628"/>
                    <a:pt x="234" y="693"/>
                    <a:pt x="332" y="695"/>
                  </a:cubicBezTo>
                  <a:cubicBezTo>
                    <a:pt x="256" y="755"/>
                    <a:pt x="159" y="791"/>
                    <a:pt x="54" y="791"/>
                  </a:cubicBezTo>
                  <a:cubicBezTo>
                    <a:pt x="36" y="791"/>
                    <a:pt x="18" y="790"/>
                    <a:pt x="0" y="788"/>
                  </a:cubicBezTo>
                  <a:cubicBezTo>
                    <a:pt x="100" y="851"/>
                    <a:pt x="217" y="888"/>
                    <a:pt x="344" y="888"/>
                  </a:cubicBezTo>
                  <a:cubicBezTo>
                    <a:pt x="757" y="888"/>
                    <a:pt x="982" y="546"/>
                    <a:pt x="982" y="250"/>
                  </a:cubicBezTo>
                  <a:cubicBezTo>
                    <a:pt x="982" y="240"/>
                    <a:pt x="982" y="231"/>
                    <a:pt x="982" y="221"/>
                  </a:cubicBezTo>
                  <a:cubicBezTo>
                    <a:pt x="1026" y="189"/>
                    <a:pt x="1064" y="150"/>
                    <a:pt x="1094" y="105"/>
                  </a:cubicBezTo>
                  <a:cubicBezTo>
                    <a:pt x="1054" y="123"/>
                    <a:pt x="1010" y="135"/>
                    <a:pt x="965" y="140"/>
                  </a:cubicBezTo>
                  <a:cubicBezTo>
                    <a:pt x="1011" y="112"/>
                    <a:pt x="1047" y="68"/>
                    <a:pt x="1064" y="16"/>
                  </a:cubicBezTo>
                  <a:cubicBezTo>
                    <a:pt x="1020" y="42"/>
                    <a:pt x="972" y="60"/>
                    <a:pt x="921" y="70"/>
                  </a:cubicBezTo>
                  <a:cubicBezTo>
                    <a:pt x="880" y="27"/>
                    <a:pt x="822" y="0"/>
                    <a:pt x="757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Freeform 18">
              <a:hlinkClick r:id="rId7"/>
              <a:extLst>
                <a:ext uri="{FF2B5EF4-FFF2-40B4-BE49-F238E27FC236}">
                  <a16:creationId xmlns:a16="http://schemas.microsoft.com/office/drawing/2014/main" id="{2CE8F653-7D36-45C6-9265-DCEE7B161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950" y="2582684"/>
              <a:ext cx="273349" cy="196316"/>
            </a:xfrm>
            <a:custGeom>
              <a:avLst/>
              <a:gdLst>
                <a:gd name="T0" fmla="*/ 885 w 895"/>
                <a:gd name="T1" fmla="*/ 154 h 642"/>
                <a:gd name="T2" fmla="*/ 772 w 895"/>
                <a:gd name="T3" fmla="*/ 17 h 642"/>
                <a:gd name="T4" fmla="*/ 123 w 895"/>
                <a:gd name="T5" fmla="*/ 17 h 642"/>
                <a:gd name="T6" fmla="*/ 10 w 895"/>
                <a:gd name="T7" fmla="*/ 162 h 642"/>
                <a:gd name="T8" fmla="*/ 10 w 895"/>
                <a:gd name="T9" fmla="*/ 481 h 642"/>
                <a:gd name="T10" fmla="*/ 123 w 895"/>
                <a:gd name="T11" fmla="*/ 627 h 642"/>
                <a:gd name="T12" fmla="*/ 772 w 895"/>
                <a:gd name="T13" fmla="*/ 627 h 642"/>
                <a:gd name="T14" fmla="*/ 885 w 895"/>
                <a:gd name="T15" fmla="*/ 481 h 642"/>
                <a:gd name="T16" fmla="*/ 885 w 895"/>
                <a:gd name="T17" fmla="*/ 154 h 642"/>
                <a:gd name="T18" fmla="*/ 336 w 895"/>
                <a:gd name="T19" fmla="*/ 479 h 642"/>
                <a:gd name="T20" fmla="*/ 336 w 895"/>
                <a:gd name="T21" fmla="*/ 160 h 642"/>
                <a:gd name="T22" fmla="*/ 614 w 895"/>
                <a:gd name="T23" fmla="*/ 320 h 642"/>
                <a:gd name="T24" fmla="*/ 336 w 895"/>
                <a:gd name="T25" fmla="*/ 479 h 642"/>
                <a:gd name="T26" fmla="*/ 336 w 895"/>
                <a:gd name="T27" fmla="*/ 479 h 642"/>
                <a:gd name="T28" fmla="*/ 336 w 895"/>
                <a:gd name="T29" fmla="*/ 47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5" h="642">
                  <a:moveTo>
                    <a:pt x="885" y="154"/>
                  </a:moveTo>
                  <a:cubicBezTo>
                    <a:pt x="880" y="95"/>
                    <a:pt x="844" y="20"/>
                    <a:pt x="772" y="17"/>
                  </a:cubicBezTo>
                  <a:cubicBezTo>
                    <a:pt x="569" y="4"/>
                    <a:pt x="329" y="0"/>
                    <a:pt x="123" y="17"/>
                  </a:cubicBezTo>
                  <a:cubicBezTo>
                    <a:pt x="59" y="24"/>
                    <a:pt x="15" y="102"/>
                    <a:pt x="10" y="162"/>
                  </a:cubicBezTo>
                  <a:cubicBezTo>
                    <a:pt x="0" y="286"/>
                    <a:pt x="0" y="357"/>
                    <a:pt x="10" y="481"/>
                  </a:cubicBezTo>
                  <a:cubicBezTo>
                    <a:pt x="15" y="540"/>
                    <a:pt x="58" y="619"/>
                    <a:pt x="123" y="627"/>
                  </a:cubicBezTo>
                  <a:cubicBezTo>
                    <a:pt x="332" y="641"/>
                    <a:pt x="571" y="642"/>
                    <a:pt x="772" y="627"/>
                  </a:cubicBezTo>
                  <a:cubicBezTo>
                    <a:pt x="835" y="616"/>
                    <a:pt x="880" y="540"/>
                    <a:pt x="885" y="481"/>
                  </a:cubicBezTo>
                  <a:cubicBezTo>
                    <a:pt x="895" y="357"/>
                    <a:pt x="895" y="278"/>
                    <a:pt x="885" y="154"/>
                  </a:cubicBezTo>
                  <a:close/>
                  <a:moveTo>
                    <a:pt x="336" y="479"/>
                  </a:moveTo>
                  <a:cubicBezTo>
                    <a:pt x="336" y="160"/>
                    <a:pt x="336" y="160"/>
                    <a:pt x="336" y="160"/>
                  </a:cubicBezTo>
                  <a:cubicBezTo>
                    <a:pt x="614" y="320"/>
                    <a:pt x="614" y="320"/>
                    <a:pt x="614" y="320"/>
                  </a:cubicBezTo>
                  <a:lnTo>
                    <a:pt x="336" y="479"/>
                  </a:lnTo>
                  <a:close/>
                  <a:moveTo>
                    <a:pt x="336" y="479"/>
                  </a:moveTo>
                  <a:cubicBezTo>
                    <a:pt x="336" y="479"/>
                    <a:pt x="336" y="479"/>
                    <a:pt x="336" y="4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7" name="Forme libre : forme 417">
              <a:hlinkClick r:id="rId8"/>
              <a:extLst>
                <a:ext uri="{FF2B5EF4-FFF2-40B4-BE49-F238E27FC236}">
                  <a16:creationId xmlns:a16="http://schemas.microsoft.com/office/drawing/2014/main" id="{5F22F38E-C092-445C-A9DD-7B9A7862C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6282" y="2527732"/>
              <a:ext cx="270261" cy="248084"/>
            </a:xfrm>
            <a:custGeom>
              <a:avLst/>
              <a:gdLst>
                <a:gd name="connsiteX0" fmla="*/ 6801 w 270261"/>
                <a:gd name="connsiteY0" fmla="*/ 79491 h 248084"/>
                <a:gd name="connsiteX1" fmla="*/ 59483 w 270261"/>
                <a:gd name="connsiteY1" fmla="*/ 79491 h 248084"/>
                <a:gd name="connsiteX2" fmla="*/ 59483 w 270261"/>
                <a:gd name="connsiteY2" fmla="*/ 248084 h 248084"/>
                <a:gd name="connsiteX3" fmla="*/ 6801 w 270261"/>
                <a:gd name="connsiteY3" fmla="*/ 248084 h 248084"/>
                <a:gd name="connsiteX4" fmla="*/ 203462 w 270261"/>
                <a:gd name="connsiteY4" fmla="*/ 77865 h 248084"/>
                <a:gd name="connsiteX5" fmla="*/ 270261 w 270261"/>
                <a:gd name="connsiteY5" fmla="*/ 154347 h 248084"/>
                <a:gd name="connsiteX6" fmla="*/ 270261 w 270261"/>
                <a:gd name="connsiteY6" fmla="*/ 248084 h 248084"/>
                <a:gd name="connsiteX7" fmla="*/ 210573 w 270261"/>
                <a:gd name="connsiteY7" fmla="*/ 248084 h 248084"/>
                <a:gd name="connsiteX8" fmla="*/ 210573 w 270261"/>
                <a:gd name="connsiteY8" fmla="*/ 160876 h 248084"/>
                <a:gd name="connsiteX9" fmla="*/ 180613 w 270261"/>
                <a:gd name="connsiteY9" fmla="*/ 122518 h 248084"/>
                <a:gd name="connsiteX10" fmla="*/ 152168 w 270261"/>
                <a:gd name="connsiteY10" fmla="*/ 143155 h 248084"/>
                <a:gd name="connsiteX11" fmla="*/ 150885 w 270261"/>
                <a:gd name="connsiteY11" fmla="*/ 156912 h 248084"/>
                <a:gd name="connsiteX12" fmla="*/ 150885 w 270261"/>
                <a:gd name="connsiteY12" fmla="*/ 248084 h 248084"/>
                <a:gd name="connsiteX13" fmla="*/ 91664 w 270261"/>
                <a:gd name="connsiteY13" fmla="*/ 248084 h 248084"/>
                <a:gd name="connsiteX14" fmla="*/ 91664 w 270261"/>
                <a:gd name="connsiteY14" fmla="*/ 79497 h 248084"/>
                <a:gd name="connsiteX15" fmla="*/ 150885 w 270261"/>
                <a:gd name="connsiteY15" fmla="*/ 79497 h 248084"/>
                <a:gd name="connsiteX16" fmla="*/ 150885 w 270261"/>
                <a:gd name="connsiteY16" fmla="*/ 105963 h 248084"/>
                <a:gd name="connsiteX17" fmla="*/ 203462 w 270261"/>
                <a:gd name="connsiteY17" fmla="*/ 77865 h 248084"/>
                <a:gd name="connsiteX18" fmla="*/ 32183 w 270261"/>
                <a:gd name="connsiteY18" fmla="*/ 0 h 248084"/>
                <a:gd name="connsiteX19" fmla="*/ 64017 w 270261"/>
                <a:gd name="connsiteY19" fmla="*/ 29273 h 248084"/>
                <a:gd name="connsiteX20" fmla="*/ 31834 w 270261"/>
                <a:gd name="connsiteY20" fmla="*/ 58547 h 248084"/>
                <a:gd name="connsiteX21" fmla="*/ 31484 w 270261"/>
                <a:gd name="connsiteY21" fmla="*/ 58547 h 248084"/>
                <a:gd name="connsiteX22" fmla="*/ 0 w 270261"/>
                <a:gd name="connsiteY22" fmla="*/ 29273 h 248084"/>
                <a:gd name="connsiteX23" fmla="*/ 32183 w 270261"/>
                <a:gd name="connsiteY23" fmla="*/ 0 h 24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0261" h="248084">
                  <a:moveTo>
                    <a:pt x="6801" y="79491"/>
                  </a:moveTo>
                  <a:lnTo>
                    <a:pt x="59483" y="79491"/>
                  </a:lnTo>
                  <a:lnTo>
                    <a:pt x="59483" y="248084"/>
                  </a:lnTo>
                  <a:lnTo>
                    <a:pt x="6801" y="248084"/>
                  </a:lnTo>
                  <a:close/>
                  <a:moveTo>
                    <a:pt x="203462" y="77865"/>
                  </a:moveTo>
                  <a:cubicBezTo>
                    <a:pt x="240767" y="77865"/>
                    <a:pt x="270261" y="102232"/>
                    <a:pt x="270261" y="154347"/>
                  </a:cubicBezTo>
                  <a:lnTo>
                    <a:pt x="270261" y="248084"/>
                  </a:lnTo>
                  <a:cubicBezTo>
                    <a:pt x="210573" y="248084"/>
                    <a:pt x="210573" y="248084"/>
                    <a:pt x="210573" y="248084"/>
                  </a:cubicBezTo>
                  <a:cubicBezTo>
                    <a:pt x="210573" y="160876"/>
                    <a:pt x="210573" y="160876"/>
                    <a:pt x="210573" y="160876"/>
                  </a:cubicBezTo>
                  <a:cubicBezTo>
                    <a:pt x="210573" y="138025"/>
                    <a:pt x="201247" y="122518"/>
                    <a:pt x="180613" y="122518"/>
                  </a:cubicBezTo>
                  <a:cubicBezTo>
                    <a:pt x="164991" y="122518"/>
                    <a:pt x="156248" y="133011"/>
                    <a:pt x="152168" y="143155"/>
                  </a:cubicBezTo>
                  <a:cubicBezTo>
                    <a:pt x="150652" y="146769"/>
                    <a:pt x="150885" y="151782"/>
                    <a:pt x="150885" y="156912"/>
                  </a:cubicBezTo>
                  <a:cubicBezTo>
                    <a:pt x="150885" y="248084"/>
                    <a:pt x="150885" y="248084"/>
                    <a:pt x="150885" y="248084"/>
                  </a:cubicBezTo>
                  <a:cubicBezTo>
                    <a:pt x="91664" y="248084"/>
                    <a:pt x="91664" y="248084"/>
                    <a:pt x="91664" y="248084"/>
                  </a:cubicBezTo>
                  <a:cubicBezTo>
                    <a:pt x="91664" y="248084"/>
                    <a:pt x="92480" y="93605"/>
                    <a:pt x="91664" y="79497"/>
                  </a:cubicBezTo>
                  <a:cubicBezTo>
                    <a:pt x="150885" y="79497"/>
                    <a:pt x="150885" y="79497"/>
                    <a:pt x="150885" y="79497"/>
                  </a:cubicBezTo>
                  <a:cubicBezTo>
                    <a:pt x="150885" y="105963"/>
                    <a:pt x="150885" y="105963"/>
                    <a:pt x="150885" y="105963"/>
                  </a:cubicBezTo>
                  <a:cubicBezTo>
                    <a:pt x="154383" y="94421"/>
                    <a:pt x="173268" y="77865"/>
                    <a:pt x="203462" y="77865"/>
                  </a:cubicBezTo>
                  <a:close/>
                  <a:moveTo>
                    <a:pt x="32183" y="0"/>
                  </a:moveTo>
                  <a:cubicBezTo>
                    <a:pt x="51657" y="0"/>
                    <a:pt x="63551" y="12596"/>
                    <a:pt x="64017" y="29273"/>
                  </a:cubicBezTo>
                  <a:cubicBezTo>
                    <a:pt x="64017" y="45601"/>
                    <a:pt x="51657" y="58547"/>
                    <a:pt x="31834" y="58547"/>
                  </a:cubicBezTo>
                  <a:cubicBezTo>
                    <a:pt x="31484" y="58547"/>
                    <a:pt x="31484" y="58547"/>
                    <a:pt x="31484" y="58547"/>
                  </a:cubicBezTo>
                  <a:cubicBezTo>
                    <a:pt x="12360" y="58547"/>
                    <a:pt x="0" y="45601"/>
                    <a:pt x="0" y="29273"/>
                  </a:cubicBezTo>
                  <a:cubicBezTo>
                    <a:pt x="0" y="12596"/>
                    <a:pt x="12710" y="0"/>
                    <a:pt x="32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Forme libre : forme 422">
              <a:hlinkClick r:id="rId9"/>
              <a:extLst>
                <a:ext uri="{FF2B5EF4-FFF2-40B4-BE49-F238E27FC236}">
                  <a16:creationId xmlns:a16="http://schemas.microsoft.com/office/drawing/2014/main" id="{FE34F6B7-E4CF-4628-8AED-C05314CD0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757" y="2462372"/>
              <a:ext cx="273949" cy="317710"/>
            </a:xfrm>
            <a:custGeom>
              <a:avLst/>
              <a:gdLst>
                <a:gd name="connsiteX0" fmla="*/ 111805 w 273949"/>
                <a:gd name="connsiteY0" fmla="*/ 87678 h 317710"/>
                <a:gd name="connsiteX1" fmla="*/ 147955 w 273949"/>
                <a:gd name="connsiteY1" fmla="*/ 93016 h 317710"/>
                <a:gd name="connsiteX2" fmla="*/ 150556 w 273949"/>
                <a:gd name="connsiteY2" fmla="*/ 94031 h 317710"/>
                <a:gd name="connsiteX3" fmla="*/ 142180 w 273949"/>
                <a:gd name="connsiteY3" fmla="*/ 120631 h 317710"/>
                <a:gd name="connsiteX4" fmla="*/ 133892 w 273949"/>
                <a:gd name="connsiteY4" fmla="*/ 118073 h 317710"/>
                <a:gd name="connsiteX5" fmla="*/ 55772 w 273949"/>
                <a:gd name="connsiteY5" fmla="*/ 138365 h 317710"/>
                <a:gd name="connsiteX6" fmla="*/ 29938 w 273949"/>
                <a:gd name="connsiteY6" fmla="*/ 184950 h 317710"/>
                <a:gd name="connsiteX7" fmla="*/ 53920 w 273949"/>
                <a:gd name="connsiteY7" fmla="*/ 267311 h 317710"/>
                <a:gd name="connsiteX8" fmla="*/ 95184 w 273949"/>
                <a:gd name="connsiteY8" fmla="*/ 289103 h 317710"/>
                <a:gd name="connsiteX9" fmla="*/ 100166 w 273949"/>
                <a:gd name="connsiteY9" fmla="*/ 288265 h 317710"/>
                <a:gd name="connsiteX10" fmla="*/ 136140 w 273949"/>
                <a:gd name="connsiteY10" fmla="*/ 257959 h 317710"/>
                <a:gd name="connsiteX11" fmla="*/ 160387 w 273949"/>
                <a:gd name="connsiteY11" fmla="*/ 200787 h 317710"/>
                <a:gd name="connsiteX12" fmla="*/ 169116 w 273949"/>
                <a:gd name="connsiteY12" fmla="*/ 137395 h 317710"/>
                <a:gd name="connsiteX13" fmla="*/ 169204 w 273949"/>
                <a:gd name="connsiteY13" fmla="*/ 95266 h 317710"/>
                <a:gd name="connsiteX14" fmla="*/ 169998 w 273949"/>
                <a:gd name="connsiteY14" fmla="*/ 95222 h 317710"/>
                <a:gd name="connsiteX15" fmla="*/ 176699 w 273949"/>
                <a:gd name="connsiteY15" fmla="*/ 202684 h 317710"/>
                <a:gd name="connsiteX16" fmla="*/ 113480 w 273949"/>
                <a:gd name="connsiteY16" fmla="*/ 290647 h 317710"/>
                <a:gd name="connsiteX17" fmla="*/ 116213 w 273949"/>
                <a:gd name="connsiteY17" fmla="*/ 290779 h 317710"/>
                <a:gd name="connsiteX18" fmla="*/ 184193 w 273949"/>
                <a:gd name="connsiteY18" fmla="*/ 249621 h 317710"/>
                <a:gd name="connsiteX19" fmla="*/ 195347 w 273949"/>
                <a:gd name="connsiteY19" fmla="*/ 190376 h 317710"/>
                <a:gd name="connsiteX20" fmla="*/ 190541 w 273949"/>
                <a:gd name="connsiteY20" fmla="*/ 170701 h 317710"/>
                <a:gd name="connsiteX21" fmla="*/ 191467 w 273949"/>
                <a:gd name="connsiteY21" fmla="*/ 167922 h 317710"/>
                <a:gd name="connsiteX22" fmla="*/ 215053 w 273949"/>
                <a:gd name="connsiteY22" fmla="*/ 158393 h 317710"/>
                <a:gd name="connsiteX23" fmla="*/ 216375 w 273949"/>
                <a:gd name="connsiteY23" fmla="*/ 158084 h 317710"/>
                <a:gd name="connsiteX24" fmla="*/ 221004 w 273949"/>
                <a:gd name="connsiteY24" fmla="*/ 173701 h 317710"/>
                <a:gd name="connsiteX25" fmla="*/ 223694 w 273949"/>
                <a:gd name="connsiteY25" fmla="*/ 218168 h 317710"/>
                <a:gd name="connsiteX26" fmla="*/ 200064 w 273949"/>
                <a:gd name="connsiteY26" fmla="*/ 275163 h 317710"/>
                <a:gd name="connsiteX27" fmla="*/ 169248 w 273949"/>
                <a:gd name="connsiteY27" fmla="*/ 302911 h 317710"/>
                <a:gd name="connsiteX28" fmla="*/ 135302 w 273949"/>
                <a:gd name="connsiteY28" fmla="*/ 315527 h 317710"/>
                <a:gd name="connsiteX29" fmla="*/ 80857 w 273949"/>
                <a:gd name="connsiteY29" fmla="*/ 313675 h 317710"/>
                <a:gd name="connsiteX30" fmla="*/ 28924 w 273949"/>
                <a:gd name="connsiteY30" fmla="*/ 280633 h 317710"/>
                <a:gd name="connsiteX31" fmla="*/ 1106 w 273949"/>
                <a:gd name="connsiteY31" fmla="*/ 219976 h 317710"/>
                <a:gd name="connsiteX32" fmla="*/ 25309 w 273949"/>
                <a:gd name="connsiteY32" fmla="*/ 129719 h 317710"/>
                <a:gd name="connsiteX33" fmla="*/ 70100 w 273949"/>
                <a:gd name="connsiteY33" fmla="*/ 95442 h 317710"/>
                <a:gd name="connsiteX34" fmla="*/ 111805 w 273949"/>
                <a:gd name="connsiteY34" fmla="*/ 87678 h 317710"/>
                <a:gd name="connsiteX35" fmla="*/ 257874 w 273949"/>
                <a:gd name="connsiteY35" fmla="*/ 5882 h 317710"/>
                <a:gd name="connsiteX36" fmla="*/ 265854 w 273949"/>
                <a:gd name="connsiteY36" fmla="*/ 22152 h 317710"/>
                <a:gd name="connsiteX37" fmla="*/ 269116 w 273949"/>
                <a:gd name="connsiteY37" fmla="*/ 93492 h 317710"/>
                <a:gd name="connsiteX38" fmla="*/ 244956 w 273949"/>
                <a:gd name="connsiteY38" fmla="*/ 128193 h 317710"/>
                <a:gd name="connsiteX39" fmla="*/ 198973 w 273949"/>
                <a:gd name="connsiteY39" fmla="*/ 129074 h 317710"/>
                <a:gd name="connsiteX40" fmla="*/ 187113 w 273949"/>
                <a:gd name="connsiteY40" fmla="*/ 120344 h 317710"/>
                <a:gd name="connsiteX41" fmla="*/ 190023 w 273949"/>
                <a:gd name="connsiteY41" fmla="*/ 118184 h 317710"/>
                <a:gd name="connsiteX42" fmla="*/ 229129 w 273949"/>
                <a:gd name="connsiteY42" fmla="*/ 90626 h 317710"/>
                <a:gd name="connsiteX43" fmla="*/ 251701 w 273949"/>
                <a:gd name="connsiteY43" fmla="*/ 62716 h 317710"/>
                <a:gd name="connsiteX44" fmla="*/ 253333 w 273949"/>
                <a:gd name="connsiteY44" fmla="*/ 57602 h 317710"/>
                <a:gd name="connsiteX45" fmla="*/ 252804 w 273949"/>
                <a:gd name="connsiteY45" fmla="*/ 57513 h 317710"/>
                <a:gd name="connsiteX46" fmla="*/ 242575 w 273949"/>
                <a:gd name="connsiteY46" fmla="*/ 71843 h 317710"/>
                <a:gd name="connsiteX47" fmla="*/ 196416 w 273949"/>
                <a:gd name="connsiteY47" fmla="*/ 106279 h 317710"/>
                <a:gd name="connsiteX48" fmla="*/ 182131 w 273949"/>
                <a:gd name="connsiteY48" fmla="*/ 110997 h 317710"/>
                <a:gd name="connsiteX49" fmla="*/ 179177 w 273949"/>
                <a:gd name="connsiteY49" fmla="*/ 109850 h 317710"/>
                <a:gd name="connsiteX50" fmla="*/ 199369 w 273949"/>
                <a:gd name="connsiteY50" fmla="*/ 47064 h 317710"/>
                <a:gd name="connsiteX51" fmla="*/ 220884 w 273949"/>
                <a:gd name="connsiteY51" fmla="*/ 39392 h 317710"/>
                <a:gd name="connsiteX52" fmla="*/ 253950 w 273949"/>
                <a:gd name="connsiteY52" fmla="*/ 12628 h 317710"/>
                <a:gd name="connsiteX53" fmla="*/ 257874 w 273949"/>
                <a:gd name="connsiteY53" fmla="*/ 5882 h 317710"/>
                <a:gd name="connsiteX54" fmla="*/ 126810 w 273949"/>
                <a:gd name="connsiteY54" fmla="*/ 0 h 317710"/>
                <a:gd name="connsiteX55" fmla="*/ 134350 w 273949"/>
                <a:gd name="connsiteY55" fmla="*/ 7146 h 317710"/>
                <a:gd name="connsiteX56" fmla="*/ 164026 w 273949"/>
                <a:gd name="connsiteY56" fmla="*/ 63387 h 317710"/>
                <a:gd name="connsiteX57" fmla="*/ 169406 w 273949"/>
                <a:gd name="connsiteY57" fmla="*/ 89810 h 317710"/>
                <a:gd name="connsiteX58" fmla="*/ 168304 w 273949"/>
                <a:gd name="connsiteY58" fmla="*/ 90207 h 317710"/>
                <a:gd name="connsiteX59" fmla="*/ 126104 w 273949"/>
                <a:gd name="connsiteY59" fmla="*/ 573 h 317710"/>
                <a:gd name="connsiteX60" fmla="*/ 126810 w 273949"/>
                <a:gd name="connsiteY60" fmla="*/ 0 h 31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73949" h="317710">
                  <a:moveTo>
                    <a:pt x="111805" y="87678"/>
                  </a:moveTo>
                  <a:cubicBezTo>
                    <a:pt x="124149" y="87634"/>
                    <a:pt x="136184" y="89355"/>
                    <a:pt x="147955" y="93016"/>
                  </a:cubicBezTo>
                  <a:cubicBezTo>
                    <a:pt x="148925" y="93325"/>
                    <a:pt x="149895" y="93766"/>
                    <a:pt x="150556" y="94031"/>
                  </a:cubicBezTo>
                  <a:cubicBezTo>
                    <a:pt x="147734" y="102898"/>
                    <a:pt x="145001" y="111632"/>
                    <a:pt x="142180" y="120631"/>
                  </a:cubicBezTo>
                  <a:cubicBezTo>
                    <a:pt x="139799" y="119882"/>
                    <a:pt x="136889" y="118823"/>
                    <a:pt x="133892" y="118073"/>
                  </a:cubicBezTo>
                  <a:cubicBezTo>
                    <a:pt x="104266" y="110970"/>
                    <a:pt x="78035" y="117102"/>
                    <a:pt x="55772" y="138365"/>
                  </a:cubicBezTo>
                  <a:cubicBezTo>
                    <a:pt x="42326" y="151202"/>
                    <a:pt x="33244" y="166598"/>
                    <a:pt x="29938" y="184950"/>
                  </a:cubicBezTo>
                  <a:cubicBezTo>
                    <a:pt x="24251" y="216315"/>
                    <a:pt x="31613" y="244195"/>
                    <a:pt x="53920" y="267311"/>
                  </a:cubicBezTo>
                  <a:cubicBezTo>
                    <a:pt x="65206" y="278957"/>
                    <a:pt x="79270" y="286015"/>
                    <a:pt x="95184" y="289103"/>
                  </a:cubicBezTo>
                  <a:cubicBezTo>
                    <a:pt x="96772" y="289412"/>
                    <a:pt x="98667" y="288927"/>
                    <a:pt x="100166" y="288265"/>
                  </a:cubicBezTo>
                  <a:cubicBezTo>
                    <a:pt x="115155" y="281736"/>
                    <a:pt x="126838" y="271237"/>
                    <a:pt x="136140" y="257959"/>
                  </a:cubicBezTo>
                  <a:cubicBezTo>
                    <a:pt x="148219" y="240622"/>
                    <a:pt x="155405" y="221167"/>
                    <a:pt x="160387" y="200787"/>
                  </a:cubicBezTo>
                  <a:cubicBezTo>
                    <a:pt x="165501" y="179965"/>
                    <a:pt x="168410" y="158790"/>
                    <a:pt x="169116" y="137395"/>
                  </a:cubicBezTo>
                  <a:cubicBezTo>
                    <a:pt x="169601" y="123367"/>
                    <a:pt x="169204" y="109294"/>
                    <a:pt x="169204" y="95266"/>
                  </a:cubicBezTo>
                  <a:cubicBezTo>
                    <a:pt x="169468" y="95266"/>
                    <a:pt x="169733" y="95266"/>
                    <a:pt x="169998" y="95222"/>
                  </a:cubicBezTo>
                  <a:cubicBezTo>
                    <a:pt x="183003" y="130337"/>
                    <a:pt x="187367" y="166069"/>
                    <a:pt x="176699" y="202684"/>
                  </a:cubicBezTo>
                  <a:cubicBezTo>
                    <a:pt x="166074" y="239166"/>
                    <a:pt x="144163" y="267664"/>
                    <a:pt x="113480" y="290647"/>
                  </a:cubicBezTo>
                  <a:cubicBezTo>
                    <a:pt x="114803" y="290691"/>
                    <a:pt x="115508" y="290823"/>
                    <a:pt x="116213" y="290779"/>
                  </a:cubicBezTo>
                  <a:cubicBezTo>
                    <a:pt x="146059" y="288927"/>
                    <a:pt x="169072" y="275428"/>
                    <a:pt x="184193" y="249621"/>
                  </a:cubicBezTo>
                  <a:cubicBezTo>
                    <a:pt x="194950" y="231358"/>
                    <a:pt x="198653" y="211374"/>
                    <a:pt x="195347" y="190376"/>
                  </a:cubicBezTo>
                  <a:cubicBezTo>
                    <a:pt x="194333" y="183715"/>
                    <a:pt x="192173" y="177274"/>
                    <a:pt x="190541" y="170701"/>
                  </a:cubicBezTo>
                  <a:cubicBezTo>
                    <a:pt x="190233" y="169554"/>
                    <a:pt x="189571" y="168628"/>
                    <a:pt x="191467" y="167922"/>
                  </a:cubicBezTo>
                  <a:cubicBezTo>
                    <a:pt x="199358" y="164834"/>
                    <a:pt x="207162" y="161569"/>
                    <a:pt x="215053" y="158393"/>
                  </a:cubicBezTo>
                  <a:cubicBezTo>
                    <a:pt x="215273" y="158305"/>
                    <a:pt x="215538" y="158261"/>
                    <a:pt x="216375" y="158084"/>
                  </a:cubicBezTo>
                  <a:cubicBezTo>
                    <a:pt x="217918" y="163290"/>
                    <a:pt x="219638" y="168451"/>
                    <a:pt x="221004" y="173701"/>
                  </a:cubicBezTo>
                  <a:cubicBezTo>
                    <a:pt x="224840" y="188347"/>
                    <a:pt x="225501" y="203213"/>
                    <a:pt x="223694" y="218168"/>
                  </a:cubicBezTo>
                  <a:cubicBezTo>
                    <a:pt x="221181" y="239342"/>
                    <a:pt x="213201" y="258356"/>
                    <a:pt x="200064" y="275163"/>
                  </a:cubicBezTo>
                  <a:cubicBezTo>
                    <a:pt x="191379" y="286236"/>
                    <a:pt x="181372" y="295676"/>
                    <a:pt x="169248" y="302911"/>
                  </a:cubicBezTo>
                  <a:cubicBezTo>
                    <a:pt x="158712" y="309175"/>
                    <a:pt x="147338" y="313322"/>
                    <a:pt x="135302" y="315527"/>
                  </a:cubicBezTo>
                  <a:cubicBezTo>
                    <a:pt x="117007" y="318924"/>
                    <a:pt x="98844" y="318395"/>
                    <a:pt x="80857" y="313675"/>
                  </a:cubicBezTo>
                  <a:cubicBezTo>
                    <a:pt x="60092" y="308160"/>
                    <a:pt x="42987" y="296735"/>
                    <a:pt x="28924" y="280633"/>
                  </a:cubicBezTo>
                  <a:cubicBezTo>
                    <a:pt x="13670" y="263164"/>
                    <a:pt x="3972" y="243004"/>
                    <a:pt x="1106" y="219976"/>
                  </a:cubicBezTo>
                  <a:cubicBezTo>
                    <a:pt x="-2994" y="186714"/>
                    <a:pt x="4148" y="156320"/>
                    <a:pt x="25309" y="129719"/>
                  </a:cubicBezTo>
                  <a:cubicBezTo>
                    <a:pt x="37388" y="114544"/>
                    <a:pt x="52069" y="102765"/>
                    <a:pt x="70100" y="95442"/>
                  </a:cubicBezTo>
                  <a:cubicBezTo>
                    <a:pt x="83414" y="90060"/>
                    <a:pt x="97433" y="87722"/>
                    <a:pt x="111805" y="87678"/>
                  </a:cubicBezTo>
                  <a:close/>
                  <a:moveTo>
                    <a:pt x="257874" y="5882"/>
                  </a:moveTo>
                  <a:cubicBezTo>
                    <a:pt x="260695" y="11614"/>
                    <a:pt x="263693" y="16728"/>
                    <a:pt x="265854" y="22152"/>
                  </a:cubicBezTo>
                  <a:cubicBezTo>
                    <a:pt x="275112" y="45520"/>
                    <a:pt x="276743" y="69418"/>
                    <a:pt x="269116" y="93492"/>
                  </a:cubicBezTo>
                  <a:cubicBezTo>
                    <a:pt x="264707" y="107470"/>
                    <a:pt x="256816" y="119286"/>
                    <a:pt x="244956" y="128193"/>
                  </a:cubicBezTo>
                  <a:cubicBezTo>
                    <a:pt x="231730" y="138069"/>
                    <a:pt x="213786" y="138510"/>
                    <a:pt x="198973" y="129074"/>
                  </a:cubicBezTo>
                  <a:cubicBezTo>
                    <a:pt x="194961" y="126561"/>
                    <a:pt x="191346" y="123475"/>
                    <a:pt x="187113" y="120344"/>
                  </a:cubicBezTo>
                  <a:cubicBezTo>
                    <a:pt x="188436" y="119330"/>
                    <a:pt x="189185" y="118713"/>
                    <a:pt x="190023" y="118184"/>
                  </a:cubicBezTo>
                  <a:cubicBezTo>
                    <a:pt x="203734" y="109939"/>
                    <a:pt x="217093" y="101164"/>
                    <a:pt x="229129" y="90626"/>
                  </a:cubicBezTo>
                  <a:cubicBezTo>
                    <a:pt x="238255" y="82646"/>
                    <a:pt x="246852" y="74180"/>
                    <a:pt x="251701" y="62716"/>
                  </a:cubicBezTo>
                  <a:cubicBezTo>
                    <a:pt x="252363" y="61085"/>
                    <a:pt x="252804" y="59321"/>
                    <a:pt x="253333" y="57602"/>
                  </a:cubicBezTo>
                  <a:cubicBezTo>
                    <a:pt x="253156" y="57602"/>
                    <a:pt x="252980" y="57557"/>
                    <a:pt x="252804" y="57513"/>
                  </a:cubicBezTo>
                  <a:cubicBezTo>
                    <a:pt x="249409" y="62275"/>
                    <a:pt x="246146" y="67169"/>
                    <a:pt x="242575" y="71843"/>
                  </a:cubicBezTo>
                  <a:cubicBezTo>
                    <a:pt x="230407" y="87628"/>
                    <a:pt x="214932" y="99048"/>
                    <a:pt x="196416" y="106279"/>
                  </a:cubicBezTo>
                  <a:cubicBezTo>
                    <a:pt x="191742" y="108087"/>
                    <a:pt x="186849" y="109365"/>
                    <a:pt x="182131" y="110997"/>
                  </a:cubicBezTo>
                  <a:cubicBezTo>
                    <a:pt x="180632" y="111526"/>
                    <a:pt x="179883" y="111129"/>
                    <a:pt x="179177" y="109850"/>
                  </a:cubicBezTo>
                  <a:cubicBezTo>
                    <a:pt x="165951" y="84850"/>
                    <a:pt x="173578" y="58395"/>
                    <a:pt x="199369" y="47064"/>
                  </a:cubicBezTo>
                  <a:cubicBezTo>
                    <a:pt x="206335" y="44021"/>
                    <a:pt x="213654" y="41773"/>
                    <a:pt x="220884" y="39392"/>
                  </a:cubicBezTo>
                  <a:cubicBezTo>
                    <a:pt x="235301" y="34630"/>
                    <a:pt x="246014" y="25370"/>
                    <a:pt x="253950" y="12628"/>
                  </a:cubicBezTo>
                  <a:cubicBezTo>
                    <a:pt x="255184" y="10688"/>
                    <a:pt x="256287" y="8616"/>
                    <a:pt x="257874" y="5882"/>
                  </a:cubicBezTo>
                  <a:close/>
                  <a:moveTo>
                    <a:pt x="126810" y="0"/>
                  </a:moveTo>
                  <a:cubicBezTo>
                    <a:pt x="129323" y="2382"/>
                    <a:pt x="131969" y="4632"/>
                    <a:pt x="134350" y="7146"/>
                  </a:cubicBezTo>
                  <a:cubicBezTo>
                    <a:pt x="149387" y="23158"/>
                    <a:pt x="158603" y="42302"/>
                    <a:pt x="164026" y="63387"/>
                  </a:cubicBezTo>
                  <a:cubicBezTo>
                    <a:pt x="166275" y="72077"/>
                    <a:pt x="167642" y="80988"/>
                    <a:pt x="169406" y="89810"/>
                  </a:cubicBezTo>
                  <a:cubicBezTo>
                    <a:pt x="169053" y="89942"/>
                    <a:pt x="168656" y="90075"/>
                    <a:pt x="168304" y="90207"/>
                  </a:cubicBezTo>
                  <a:cubicBezTo>
                    <a:pt x="156971" y="59065"/>
                    <a:pt x="142861" y="29201"/>
                    <a:pt x="126104" y="573"/>
                  </a:cubicBezTo>
                  <a:cubicBezTo>
                    <a:pt x="126325" y="397"/>
                    <a:pt x="126589" y="220"/>
                    <a:pt x="126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Freeform 5">
              <a:hlinkClick r:id="rId10"/>
              <a:extLst>
                <a:ext uri="{FF2B5EF4-FFF2-40B4-BE49-F238E27FC236}">
                  <a16:creationId xmlns:a16="http://schemas.microsoft.com/office/drawing/2014/main" id="{B445546A-F8AA-45E3-82E3-2FC0A2188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25" y="2567283"/>
              <a:ext cx="244409" cy="211717"/>
            </a:xfrm>
            <a:custGeom>
              <a:avLst/>
              <a:gdLst>
                <a:gd name="T0" fmla="*/ 478 w 10246"/>
                <a:gd name="T1" fmla="*/ 3006 h 8872"/>
                <a:gd name="T2" fmla="*/ 0 w 10246"/>
                <a:gd name="T3" fmla="*/ 2398 h 8872"/>
                <a:gd name="T4" fmla="*/ 42 w 10246"/>
                <a:gd name="T5" fmla="*/ 2345 h 8872"/>
                <a:gd name="T6" fmla="*/ 659 w 10246"/>
                <a:gd name="T7" fmla="*/ 1798 h 8872"/>
                <a:gd name="T8" fmla="*/ 1403 w 10246"/>
                <a:gd name="T9" fmla="*/ 1131 h 8872"/>
                <a:gd name="T10" fmla="*/ 2232 w 10246"/>
                <a:gd name="T11" fmla="*/ 478 h 8872"/>
                <a:gd name="T12" fmla="*/ 2656 w 10246"/>
                <a:gd name="T13" fmla="*/ 238 h 8872"/>
                <a:gd name="T14" fmla="*/ 2952 w 10246"/>
                <a:gd name="T15" fmla="*/ 145 h 8872"/>
                <a:gd name="T16" fmla="*/ 4014 w 10246"/>
                <a:gd name="T17" fmla="*/ 543 h 8872"/>
                <a:gd name="T18" fmla="*/ 4293 w 10246"/>
                <a:gd name="T19" fmla="*/ 1053 h 8872"/>
                <a:gd name="T20" fmla="*/ 4467 w 10246"/>
                <a:gd name="T21" fmla="*/ 1733 h 8872"/>
                <a:gd name="T22" fmla="*/ 4641 w 10246"/>
                <a:gd name="T23" fmla="*/ 2798 h 8872"/>
                <a:gd name="T24" fmla="*/ 4806 w 10246"/>
                <a:gd name="T25" fmla="*/ 3735 h 8872"/>
                <a:gd name="T26" fmla="*/ 5106 w 10246"/>
                <a:gd name="T27" fmla="*/ 4935 h 8872"/>
                <a:gd name="T28" fmla="*/ 5253 w 10246"/>
                <a:gd name="T29" fmla="*/ 5298 h 8872"/>
                <a:gd name="T30" fmla="*/ 5379 w 10246"/>
                <a:gd name="T31" fmla="*/ 5511 h 8872"/>
                <a:gd name="T32" fmla="*/ 5502 w 10246"/>
                <a:gd name="T33" fmla="*/ 5636 h 8872"/>
                <a:gd name="T34" fmla="*/ 5744 w 10246"/>
                <a:gd name="T35" fmla="*/ 5662 h 8872"/>
                <a:gd name="T36" fmla="*/ 5868 w 10246"/>
                <a:gd name="T37" fmla="*/ 5591 h 8872"/>
                <a:gd name="T38" fmla="*/ 6068 w 10246"/>
                <a:gd name="T39" fmla="*/ 5407 h 8872"/>
                <a:gd name="T40" fmla="*/ 6252 w 10246"/>
                <a:gd name="T41" fmla="*/ 5186 h 8872"/>
                <a:gd name="T42" fmla="*/ 7068 w 10246"/>
                <a:gd name="T43" fmla="*/ 3851 h 8872"/>
                <a:gd name="T44" fmla="*/ 7274 w 10246"/>
                <a:gd name="T45" fmla="*/ 3281 h 8872"/>
                <a:gd name="T46" fmla="*/ 7284 w 10246"/>
                <a:gd name="T47" fmla="*/ 2710 h 8872"/>
                <a:gd name="T48" fmla="*/ 6865 w 10246"/>
                <a:gd name="T49" fmla="*/ 2275 h 8872"/>
                <a:gd name="T50" fmla="*/ 6660 w 10246"/>
                <a:gd name="T51" fmla="*/ 2246 h 8872"/>
                <a:gd name="T52" fmla="*/ 5964 w 10246"/>
                <a:gd name="T53" fmla="*/ 2370 h 8872"/>
                <a:gd name="T54" fmla="*/ 5862 w 10246"/>
                <a:gd name="T55" fmla="*/ 2406 h 8872"/>
                <a:gd name="T56" fmla="*/ 5866 w 10246"/>
                <a:gd name="T57" fmla="*/ 2369 h 8872"/>
                <a:gd name="T58" fmla="*/ 6390 w 10246"/>
                <a:gd name="T59" fmla="*/ 1216 h 8872"/>
                <a:gd name="T60" fmla="*/ 7072 w 10246"/>
                <a:gd name="T61" fmla="*/ 481 h 8872"/>
                <a:gd name="T62" fmla="*/ 8086 w 10246"/>
                <a:gd name="T63" fmla="*/ 53 h 8872"/>
                <a:gd name="T64" fmla="*/ 8763 w 10246"/>
                <a:gd name="T65" fmla="*/ 10 h 8872"/>
                <a:gd name="T66" fmla="*/ 9326 w 10246"/>
                <a:gd name="T67" fmla="*/ 115 h 8872"/>
                <a:gd name="T68" fmla="*/ 9985 w 10246"/>
                <a:gd name="T69" fmla="*/ 681 h 8872"/>
                <a:gd name="T70" fmla="*/ 10176 w 10246"/>
                <a:gd name="T71" fmla="*/ 1230 h 8872"/>
                <a:gd name="T72" fmla="*/ 10207 w 10246"/>
                <a:gd name="T73" fmla="*/ 2257 h 8872"/>
                <a:gd name="T74" fmla="*/ 10013 w 10246"/>
                <a:gd name="T75" fmla="*/ 3039 h 8872"/>
                <a:gd name="T76" fmla="*/ 9529 w 10246"/>
                <a:gd name="T77" fmla="*/ 4091 h 8872"/>
                <a:gd name="T78" fmla="*/ 8761 w 10246"/>
                <a:gd name="T79" fmla="*/ 5308 h 8872"/>
                <a:gd name="T80" fmla="*/ 7444 w 10246"/>
                <a:gd name="T81" fmla="*/ 6997 h 8872"/>
                <a:gd name="T82" fmla="*/ 6498 w 10246"/>
                <a:gd name="T83" fmla="*/ 7951 h 8872"/>
                <a:gd name="T84" fmla="*/ 5655 w 10246"/>
                <a:gd name="T85" fmla="*/ 8555 h 8872"/>
                <a:gd name="T86" fmla="*/ 5020 w 10246"/>
                <a:gd name="T87" fmla="*/ 8813 h 8872"/>
                <a:gd name="T88" fmla="*/ 4633 w 10246"/>
                <a:gd name="T89" fmla="*/ 8867 h 8872"/>
                <a:gd name="T90" fmla="*/ 4107 w 10246"/>
                <a:gd name="T91" fmla="*/ 8728 h 8872"/>
                <a:gd name="T92" fmla="*/ 3749 w 10246"/>
                <a:gd name="T93" fmla="*/ 8424 h 8872"/>
                <a:gd name="T94" fmla="*/ 3423 w 10246"/>
                <a:gd name="T95" fmla="*/ 7951 h 8872"/>
                <a:gd name="T96" fmla="*/ 3099 w 10246"/>
                <a:gd name="T97" fmla="*/ 7238 h 8872"/>
                <a:gd name="T98" fmla="*/ 2996 w 10246"/>
                <a:gd name="T99" fmla="*/ 6877 h 8872"/>
                <a:gd name="T100" fmla="*/ 2245 w 10246"/>
                <a:gd name="T101" fmla="*/ 4125 h 8872"/>
                <a:gd name="T102" fmla="*/ 1957 w 10246"/>
                <a:gd name="T103" fmla="*/ 3286 h 8872"/>
                <a:gd name="T104" fmla="*/ 1761 w 10246"/>
                <a:gd name="T105" fmla="*/ 2903 h 8872"/>
                <a:gd name="T106" fmla="*/ 1572 w 10246"/>
                <a:gd name="T107" fmla="*/ 2665 h 8872"/>
                <a:gd name="T108" fmla="*/ 1392 w 10246"/>
                <a:gd name="T109" fmla="*/ 2550 h 8872"/>
                <a:gd name="T110" fmla="*/ 1183 w 10246"/>
                <a:gd name="T111" fmla="*/ 2559 h 8872"/>
                <a:gd name="T112" fmla="*/ 1009 w 10246"/>
                <a:gd name="T113" fmla="*/ 2656 h 8872"/>
                <a:gd name="T114" fmla="*/ 554 w 10246"/>
                <a:gd name="T115" fmla="*/ 2955 h 8872"/>
                <a:gd name="T116" fmla="*/ 478 w 10246"/>
                <a:gd name="T117" fmla="*/ 3006 h 8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246" h="8872">
                  <a:moveTo>
                    <a:pt x="478" y="3006"/>
                  </a:moveTo>
                  <a:cubicBezTo>
                    <a:pt x="428" y="2958"/>
                    <a:pt x="82" y="2517"/>
                    <a:pt x="0" y="2398"/>
                  </a:cubicBezTo>
                  <a:cubicBezTo>
                    <a:pt x="0" y="2370"/>
                    <a:pt x="25" y="2360"/>
                    <a:pt x="42" y="2345"/>
                  </a:cubicBezTo>
                  <a:cubicBezTo>
                    <a:pt x="248" y="2162"/>
                    <a:pt x="454" y="1981"/>
                    <a:pt x="659" y="1798"/>
                  </a:cubicBezTo>
                  <a:cubicBezTo>
                    <a:pt x="907" y="1576"/>
                    <a:pt x="1155" y="1353"/>
                    <a:pt x="1403" y="1131"/>
                  </a:cubicBezTo>
                  <a:cubicBezTo>
                    <a:pt x="1665" y="895"/>
                    <a:pt x="1939" y="674"/>
                    <a:pt x="2232" y="478"/>
                  </a:cubicBezTo>
                  <a:cubicBezTo>
                    <a:pt x="2367" y="387"/>
                    <a:pt x="2507" y="305"/>
                    <a:pt x="2656" y="238"/>
                  </a:cubicBezTo>
                  <a:cubicBezTo>
                    <a:pt x="2751" y="196"/>
                    <a:pt x="2848" y="158"/>
                    <a:pt x="2952" y="145"/>
                  </a:cubicBezTo>
                  <a:cubicBezTo>
                    <a:pt x="3376" y="89"/>
                    <a:pt x="3738" y="202"/>
                    <a:pt x="4014" y="543"/>
                  </a:cubicBezTo>
                  <a:cubicBezTo>
                    <a:pt x="4137" y="696"/>
                    <a:pt x="4224" y="870"/>
                    <a:pt x="4293" y="1053"/>
                  </a:cubicBezTo>
                  <a:cubicBezTo>
                    <a:pt x="4375" y="1273"/>
                    <a:pt x="4429" y="1501"/>
                    <a:pt x="4467" y="1733"/>
                  </a:cubicBezTo>
                  <a:cubicBezTo>
                    <a:pt x="4526" y="2088"/>
                    <a:pt x="4581" y="2443"/>
                    <a:pt x="4641" y="2798"/>
                  </a:cubicBezTo>
                  <a:cubicBezTo>
                    <a:pt x="4693" y="3111"/>
                    <a:pt x="4746" y="3423"/>
                    <a:pt x="4806" y="3735"/>
                  </a:cubicBezTo>
                  <a:cubicBezTo>
                    <a:pt x="4884" y="4140"/>
                    <a:pt x="4976" y="4543"/>
                    <a:pt x="5106" y="4935"/>
                  </a:cubicBezTo>
                  <a:cubicBezTo>
                    <a:pt x="5148" y="5059"/>
                    <a:pt x="5192" y="5182"/>
                    <a:pt x="5253" y="5298"/>
                  </a:cubicBezTo>
                  <a:cubicBezTo>
                    <a:pt x="5290" y="5371"/>
                    <a:pt x="5334" y="5442"/>
                    <a:pt x="5379" y="5511"/>
                  </a:cubicBezTo>
                  <a:cubicBezTo>
                    <a:pt x="5411" y="5560"/>
                    <a:pt x="5453" y="5602"/>
                    <a:pt x="5502" y="5636"/>
                  </a:cubicBezTo>
                  <a:cubicBezTo>
                    <a:pt x="5578" y="5687"/>
                    <a:pt x="5659" y="5702"/>
                    <a:pt x="5744" y="5662"/>
                  </a:cubicBezTo>
                  <a:cubicBezTo>
                    <a:pt x="5787" y="5642"/>
                    <a:pt x="5829" y="5618"/>
                    <a:pt x="5868" y="5591"/>
                  </a:cubicBezTo>
                  <a:cubicBezTo>
                    <a:pt x="5943" y="5539"/>
                    <a:pt x="6008" y="5475"/>
                    <a:pt x="6068" y="5407"/>
                  </a:cubicBezTo>
                  <a:cubicBezTo>
                    <a:pt x="6132" y="5335"/>
                    <a:pt x="6195" y="5263"/>
                    <a:pt x="6252" y="5186"/>
                  </a:cubicBezTo>
                  <a:cubicBezTo>
                    <a:pt x="6567" y="4767"/>
                    <a:pt x="6841" y="4323"/>
                    <a:pt x="7068" y="3851"/>
                  </a:cubicBezTo>
                  <a:cubicBezTo>
                    <a:pt x="7156" y="3668"/>
                    <a:pt x="7232" y="3481"/>
                    <a:pt x="7274" y="3281"/>
                  </a:cubicBezTo>
                  <a:cubicBezTo>
                    <a:pt x="7314" y="3092"/>
                    <a:pt x="7326" y="2901"/>
                    <a:pt x="7284" y="2710"/>
                  </a:cubicBezTo>
                  <a:cubicBezTo>
                    <a:pt x="7233" y="2481"/>
                    <a:pt x="7095" y="2333"/>
                    <a:pt x="6865" y="2275"/>
                  </a:cubicBezTo>
                  <a:cubicBezTo>
                    <a:pt x="6798" y="2258"/>
                    <a:pt x="6729" y="2248"/>
                    <a:pt x="6660" y="2246"/>
                  </a:cubicBezTo>
                  <a:cubicBezTo>
                    <a:pt x="6419" y="2239"/>
                    <a:pt x="6188" y="2286"/>
                    <a:pt x="5964" y="2370"/>
                  </a:cubicBezTo>
                  <a:cubicBezTo>
                    <a:pt x="5932" y="2381"/>
                    <a:pt x="5901" y="2392"/>
                    <a:pt x="5862" y="2406"/>
                  </a:cubicBezTo>
                  <a:cubicBezTo>
                    <a:pt x="5864" y="2389"/>
                    <a:pt x="5863" y="2378"/>
                    <a:pt x="5866" y="2369"/>
                  </a:cubicBezTo>
                  <a:cubicBezTo>
                    <a:pt x="5994" y="1963"/>
                    <a:pt x="6157" y="1574"/>
                    <a:pt x="6390" y="1216"/>
                  </a:cubicBezTo>
                  <a:cubicBezTo>
                    <a:pt x="6575" y="932"/>
                    <a:pt x="6797" y="682"/>
                    <a:pt x="7072" y="481"/>
                  </a:cubicBezTo>
                  <a:cubicBezTo>
                    <a:pt x="7376" y="258"/>
                    <a:pt x="7716" y="119"/>
                    <a:pt x="8086" y="53"/>
                  </a:cubicBezTo>
                  <a:cubicBezTo>
                    <a:pt x="8310" y="13"/>
                    <a:pt x="8536" y="0"/>
                    <a:pt x="8763" y="10"/>
                  </a:cubicBezTo>
                  <a:cubicBezTo>
                    <a:pt x="8956" y="18"/>
                    <a:pt x="9144" y="47"/>
                    <a:pt x="9326" y="115"/>
                  </a:cubicBezTo>
                  <a:cubicBezTo>
                    <a:pt x="9616" y="223"/>
                    <a:pt x="9834" y="412"/>
                    <a:pt x="9985" y="681"/>
                  </a:cubicBezTo>
                  <a:cubicBezTo>
                    <a:pt x="10081" y="853"/>
                    <a:pt x="10140" y="1038"/>
                    <a:pt x="10176" y="1230"/>
                  </a:cubicBezTo>
                  <a:cubicBezTo>
                    <a:pt x="10239" y="1571"/>
                    <a:pt x="10246" y="1914"/>
                    <a:pt x="10207" y="2257"/>
                  </a:cubicBezTo>
                  <a:cubicBezTo>
                    <a:pt x="10176" y="2526"/>
                    <a:pt x="10103" y="2785"/>
                    <a:pt x="10013" y="3039"/>
                  </a:cubicBezTo>
                  <a:cubicBezTo>
                    <a:pt x="9883" y="3404"/>
                    <a:pt x="9715" y="3752"/>
                    <a:pt x="9529" y="4091"/>
                  </a:cubicBezTo>
                  <a:cubicBezTo>
                    <a:pt x="9297" y="4512"/>
                    <a:pt x="9037" y="4915"/>
                    <a:pt x="8761" y="5308"/>
                  </a:cubicBezTo>
                  <a:cubicBezTo>
                    <a:pt x="8349" y="5892"/>
                    <a:pt x="7915" y="6459"/>
                    <a:pt x="7444" y="6997"/>
                  </a:cubicBezTo>
                  <a:cubicBezTo>
                    <a:pt x="7149" y="7335"/>
                    <a:pt x="6838" y="7657"/>
                    <a:pt x="6498" y="7951"/>
                  </a:cubicBezTo>
                  <a:cubicBezTo>
                    <a:pt x="6236" y="8178"/>
                    <a:pt x="5960" y="8387"/>
                    <a:pt x="5655" y="8555"/>
                  </a:cubicBezTo>
                  <a:cubicBezTo>
                    <a:pt x="5454" y="8667"/>
                    <a:pt x="5244" y="8758"/>
                    <a:pt x="5020" y="8813"/>
                  </a:cubicBezTo>
                  <a:cubicBezTo>
                    <a:pt x="4893" y="8845"/>
                    <a:pt x="4764" y="8864"/>
                    <a:pt x="4633" y="8867"/>
                  </a:cubicBezTo>
                  <a:cubicBezTo>
                    <a:pt x="4445" y="8872"/>
                    <a:pt x="4270" y="8824"/>
                    <a:pt x="4107" y="8728"/>
                  </a:cubicBezTo>
                  <a:cubicBezTo>
                    <a:pt x="3970" y="8647"/>
                    <a:pt x="3854" y="8543"/>
                    <a:pt x="3749" y="8424"/>
                  </a:cubicBezTo>
                  <a:cubicBezTo>
                    <a:pt x="3622" y="8279"/>
                    <a:pt x="3517" y="8119"/>
                    <a:pt x="3423" y="7951"/>
                  </a:cubicBezTo>
                  <a:cubicBezTo>
                    <a:pt x="3295" y="7722"/>
                    <a:pt x="3187" y="7484"/>
                    <a:pt x="3099" y="7238"/>
                  </a:cubicBezTo>
                  <a:cubicBezTo>
                    <a:pt x="3056" y="7121"/>
                    <a:pt x="3029" y="6998"/>
                    <a:pt x="2996" y="6877"/>
                  </a:cubicBezTo>
                  <a:cubicBezTo>
                    <a:pt x="2746" y="5960"/>
                    <a:pt x="2496" y="5042"/>
                    <a:pt x="2245" y="4125"/>
                  </a:cubicBezTo>
                  <a:cubicBezTo>
                    <a:pt x="2167" y="3840"/>
                    <a:pt x="2074" y="3559"/>
                    <a:pt x="1957" y="3286"/>
                  </a:cubicBezTo>
                  <a:cubicBezTo>
                    <a:pt x="1901" y="3154"/>
                    <a:pt x="1838" y="3025"/>
                    <a:pt x="1761" y="2903"/>
                  </a:cubicBezTo>
                  <a:cubicBezTo>
                    <a:pt x="1707" y="2817"/>
                    <a:pt x="1647" y="2735"/>
                    <a:pt x="1572" y="2665"/>
                  </a:cubicBezTo>
                  <a:cubicBezTo>
                    <a:pt x="1519" y="2616"/>
                    <a:pt x="1461" y="2574"/>
                    <a:pt x="1392" y="2550"/>
                  </a:cubicBezTo>
                  <a:cubicBezTo>
                    <a:pt x="1321" y="2525"/>
                    <a:pt x="1251" y="2521"/>
                    <a:pt x="1183" y="2559"/>
                  </a:cubicBezTo>
                  <a:cubicBezTo>
                    <a:pt x="1125" y="2592"/>
                    <a:pt x="1064" y="2620"/>
                    <a:pt x="1009" y="2656"/>
                  </a:cubicBezTo>
                  <a:cubicBezTo>
                    <a:pt x="856" y="2754"/>
                    <a:pt x="705" y="2855"/>
                    <a:pt x="554" y="2955"/>
                  </a:cubicBezTo>
                  <a:cubicBezTo>
                    <a:pt x="530" y="2971"/>
                    <a:pt x="506" y="2987"/>
                    <a:pt x="478" y="30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EBC025DA-F9CF-44E7-94A7-282BA8374DB8}"/>
              </a:ext>
            </a:extLst>
          </p:cNvPr>
          <p:cNvSpPr txBox="1"/>
          <p:nvPr/>
        </p:nvSpPr>
        <p:spPr>
          <a:xfrm>
            <a:off x="5602552" y="6143933"/>
            <a:ext cx="25773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 err="1" smtClean="0"/>
              <a:t>December</a:t>
            </a:r>
            <a:r>
              <a:rPr lang="fr-FR" sz="1400" b="1" dirty="0" smtClean="0"/>
              <a:t> </a:t>
            </a:r>
            <a:r>
              <a:rPr lang="fr-FR" sz="1400" b="1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593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16000" decel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71 0.22778 L 1.04167E-6 -2.96296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-1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16000" decel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71 0.22778 L 1.04167E-6 -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A propos d'Egi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/>
          <p:nvPr/>
        </p:nvSpPr>
        <p:spPr>
          <a:xfrm>
            <a:off x="970993" y="1090564"/>
            <a:ext cx="10567590" cy="44626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83333"/>
              </a:lnSpc>
              <a:spcBef>
                <a:spcPct val="6667"/>
              </a:spcBef>
            </a:pPr>
            <a:endParaRPr sz="2400" dirty="0">
              <a:solidFill>
                <a:srgbClr val="09212C"/>
              </a:solidFill>
              <a:latin typeface="+mj-lt"/>
              <a:cs typeface="DIN Pro"/>
            </a:endParaRPr>
          </a:p>
        </p:txBody>
      </p:sp>
      <p:sp>
        <p:nvSpPr>
          <p:cNvPr id="10" name="Title"/>
          <p:cNvSpPr/>
          <p:nvPr/>
        </p:nvSpPr>
        <p:spPr>
          <a:xfrm>
            <a:off x="757081" y="105008"/>
            <a:ext cx="10567590" cy="44626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83333"/>
              </a:lnSpc>
              <a:spcBef>
                <a:spcPct val="6667"/>
              </a:spcBef>
            </a:pPr>
            <a:r>
              <a:rPr lang="fr-FR" sz="2400" dirty="0" smtClean="0">
                <a:solidFill>
                  <a:srgbClr val="09212C"/>
                </a:solidFill>
                <a:cs typeface="DIN Pro"/>
              </a:rPr>
              <a:t>INTRO</a:t>
            </a:r>
            <a:endParaRPr sz="2400" dirty="0">
              <a:solidFill>
                <a:schemeClr val="accent2"/>
              </a:solidFill>
              <a:latin typeface="+mj-lt"/>
              <a:cs typeface="Segoe UI"/>
            </a:endParaRPr>
          </a:p>
        </p:txBody>
      </p:sp>
      <p:sp>
        <p:nvSpPr>
          <p:cNvPr id="5" name="Title"/>
          <p:cNvSpPr/>
          <p:nvPr/>
        </p:nvSpPr>
        <p:spPr>
          <a:xfrm>
            <a:off x="695472" y="2682838"/>
            <a:ext cx="10567590" cy="44626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83333"/>
              </a:lnSpc>
              <a:spcBef>
                <a:spcPct val="6667"/>
              </a:spcBef>
            </a:pPr>
            <a:r>
              <a:rPr lang="fr-FR" sz="2400" i="1" dirty="0" smtClean="0">
                <a:solidFill>
                  <a:srgbClr val="09212C"/>
                </a:solidFill>
                <a:cs typeface="Segoe UI"/>
              </a:rPr>
              <a:t>Play the </a:t>
            </a:r>
            <a:r>
              <a:rPr lang="fr-FR" sz="2400" i="1" dirty="0" err="1" smtClean="0">
                <a:solidFill>
                  <a:srgbClr val="09212C"/>
                </a:solidFill>
                <a:cs typeface="Segoe UI"/>
              </a:rPr>
              <a:t>video</a:t>
            </a:r>
            <a:endParaRPr sz="2400" i="1" dirty="0">
              <a:solidFill>
                <a:schemeClr val="accent2"/>
              </a:solidFill>
              <a:latin typeface="+mj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74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72CA442B-0486-4693-A1B8-ACF16D256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" r="1926"/>
          <a:stretch/>
        </p:blipFill>
        <p:spPr>
          <a:xfrm>
            <a:off x="1264015" y="1819548"/>
            <a:ext cx="9734550" cy="3572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727992-2F69-44ED-B3DE-8F8FBDE9B1DC}"/>
              </a:ext>
            </a:extLst>
          </p:cNvPr>
          <p:cNvSpPr/>
          <p:nvPr/>
        </p:nvSpPr>
        <p:spPr>
          <a:xfrm>
            <a:off x="10932000" y="4675982"/>
            <a:ext cx="1260000" cy="43200"/>
          </a:xfrm>
          <a:prstGeom prst="rect">
            <a:avLst/>
          </a:prstGeom>
          <a:solidFill>
            <a:srgbClr val="9DC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BB8EF8-C717-4907-A296-73F83D9B607D}"/>
              </a:ext>
            </a:extLst>
          </p:cNvPr>
          <p:cNvSpPr/>
          <p:nvPr/>
        </p:nvSpPr>
        <p:spPr>
          <a:xfrm>
            <a:off x="0" y="4675982"/>
            <a:ext cx="1422000" cy="43200"/>
          </a:xfrm>
          <a:prstGeom prst="rect">
            <a:avLst/>
          </a:prstGeom>
          <a:solidFill>
            <a:srgbClr val="9DC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162" name="Title 161">
            <a:extLst>
              <a:ext uri="{FF2B5EF4-FFF2-40B4-BE49-F238E27FC236}">
                <a16:creationId xmlns:a16="http://schemas.microsoft.com/office/drawing/2014/main" id="{DE15EDE7-D879-470C-A650-3248D0F2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568325"/>
            <a:ext cx="10750550" cy="941796"/>
          </a:xfrm>
        </p:spPr>
        <p:txBody>
          <a:bodyPr anchor="t"/>
          <a:lstStyle/>
          <a:p>
            <a:r>
              <a:rPr lang="en-GB" dirty="0"/>
              <a:t>OUR</a:t>
            </a:r>
            <a:br>
              <a:rPr lang="en-GB" dirty="0"/>
            </a:br>
            <a:r>
              <a:rPr lang="en-GB" dirty="0">
                <a:solidFill>
                  <a:schemeClr val="accent2"/>
                </a:solidFill>
              </a:rPr>
              <a:t>ACTIVITIES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3396E24-9529-44CE-A06D-D01E0B968375}"/>
              </a:ext>
            </a:extLst>
          </p:cNvPr>
          <p:cNvSpPr txBox="1"/>
          <p:nvPr/>
        </p:nvSpPr>
        <p:spPr>
          <a:xfrm>
            <a:off x="9276443" y="2157947"/>
            <a:ext cx="1651542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500" b="1" cap="all" dirty="0">
                <a:solidFill>
                  <a:schemeClr val="accent1"/>
                </a:solidFill>
              </a:rPr>
              <a:t>Water &amp; energy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EEB3952-C4B2-435C-909A-65BFA930D299}"/>
              </a:ext>
            </a:extLst>
          </p:cNvPr>
          <p:cNvSpPr txBox="1"/>
          <p:nvPr/>
        </p:nvSpPr>
        <p:spPr>
          <a:xfrm>
            <a:off x="6842906" y="1365618"/>
            <a:ext cx="1585114" cy="17030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Rail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Aviation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Mobility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Road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Water, environment,</a:t>
            </a:r>
            <a:b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waterway transport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CC08623-07A8-46DC-81CC-CD613033B109}"/>
              </a:ext>
            </a:extLst>
          </p:cNvPr>
          <p:cNvCxnSpPr>
            <a:cxnSpLocks/>
          </p:cNvCxnSpPr>
          <p:nvPr/>
        </p:nvCxnSpPr>
        <p:spPr>
          <a:xfrm flipV="1">
            <a:off x="5354522" y="1229431"/>
            <a:ext cx="1092441" cy="320496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AC1C48E9-134A-4EC1-8A97-DC95262DBFC7}"/>
              </a:ext>
            </a:extLst>
          </p:cNvPr>
          <p:cNvSpPr txBox="1"/>
          <p:nvPr/>
        </p:nvSpPr>
        <p:spPr>
          <a:xfrm>
            <a:off x="7298544" y="932105"/>
            <a:ext cx="11294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500" b="1" cap="all" dirty="0">
                <a:solidFill>
                  <a:schemeClr val="accent1"/>
                </a:solidFill>
              </a:rPr>
              <a:t>transport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E65283A5-6D57-44F4-873E-BE73DCC4E69E}"/>
              </a:ext>
            </a:extLst>
          </p:cNvPr>
          <p:cNvCxnSpPr>
            <a:cxnSpLocks/>
          </p:cNvCxnSpPr>
          <p:nvPr/>
        </p:nvCxnSpPr>
        <p:spPr>
          <a:xfrm>
            <a:off x="6442780" y="1229145"/>
            <a:ext cx="198524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81">
            <a:extLst>
              <a:ext uri="{FF2B5EF4-FFF2-40B4-BE49-F238E27FC236}">
                <a16:creationId xmlns:a16="http://schemas.microsoft.com/office/drawing/2014/main" id="{343827D4-B24E-44A2-80EF-4ECE4FA896DC}"/>
              </a:ext>
            </a:extLst>
          </p:cNvPr>
          <p:cNvSpPr>
            <a:spLocks/>
          </p:cNvSpPr>
          <p:nvPr/>
        </p:nvSpPr>
        <p:spPr bwMode="auto">
          <a:xfrm>
            <a:off x="7748713" y="2378585"/>
            <a:ext cx="188649" cy="95890"/>
          </a:xfrm>
          <a:custGeom>
            <a:avLst/>
            <a:gdLst>
              <a:gd name="connsiteX0" fmla="*/ 8314 w 353565"/>
              <a:gd name="connsiteY0" fmla="*/ 162559 h 179718"/>
              <a:gd name="connsiteX1" fmla="*/ 345251 w 353565"/>
              <a:gd name="connsiteY1" fmla="*/ 162559 h 179718"/>
              <a:gd name="connsiteX2" fmla="*/ 353565 w 353565"/>
              <a:gd name="connsiteY2" fmla="*/ 170919 h 179718"/>
              <a:gd name="connsiteX3" fmla="*/ 345251 w 353565"/>
              <a:gd name="connsiteY3" fmla="*/ 179718 h 179718"/>
              <a:gd name="connsiteX4" fmla="*/ 8314 w 353565"/>
              <a:gd name="connsiteY4" fmla="*/ 179718 h 179718"/>
              <a:gd name="connsiteX5" fmla="*/ 0 w 353565"/>
              <a:gd name="connsiteY5" fmla="*/ 170919 h 179718"/>
              <a:gd name="connsiteX6" fmla="*/ 8314 w 353565"/>
              <a:gd name="connsiteY6" fmla="*/ 162559 h 179718"/>
              <a:gd name="connsiteX7" fmla="*/ 306358 w 353565"/>
              <a:gd name="connsiteY7" fmla="*/ 81731 h 179718"/>
              <a:gd name="connsiteX8" fmla="*/ 335748 w 353565"/>
              <a:gd name="connsiteY8" fmla="*/ 81731 h 179718"/>
              <a:gd name="connsiteX9" fmla="*/ 344082 w 353565"/>
              <a:gd name="connsiteY9" fmla="*/ 89859 h 179718"/>
              <a:gd name="connsiteX10" fmla="*/ 335748 w 353565"/>
              <a:gd name="connsiteY10" fmla="*/ 97987 h 179718"/>
              <a:gd name="connsiteX11" fmla="*/ 306358 w 353565"/>
              <a:gd name="connsiteY11" fmla="*/ 97987 h 179718"/>
              <a:gd name="connsiteX12" fmla="*/ 298024 w 353565"/>
              <a:gd name="connsiteY12" fmla="*/ 89859 h 179718"/>
              <a:gd name="connsiteX13" fmla="*/ 306358 w 353565"/>
              <a:gd name="connsiteY13" fmla="*/ 81731 h 179718"/>
              <a:gd name="connsiteX14" fmla="*/ 210177 w 353565"/>
              <a:gd name="connsiteY14" fmla="*/ 81731 h 179718"/>
              <a:gd name="connsiteX15" fmla="*/ 239567 w 353565"/>
              <a:gd name="connsiteY15" fmla="*/ 81731 h 179718"/>
              <a:gd name="connsiteX16" fmla="*/ 247901 w 353565"/>
              <a:gd name="connsiteY16" fmla="*/ 89859 h 179718"/>
              <a:gd name="connsiteX17" fmla="*/ 239567 w 353565"/>
              <a:gd name="connsiteY17" fmla="*/ 97987 h 179718"/>
              <a:gd name="connsiteX18" fmla="*/ 210177 w 353565"/>
              <a:gd name="connsiteY18" fmla="*/ 97987 h 179718"/>
              <a:gd name="connsiteX19" fmla="*/ 201843 w 353565"/>
              <a:gd name="connsiteY19" fmla="*/ 89859 h 179718"/>
              <a:gd name="connsiteX20" fmla="*/ 210177 w 353565"/>
              <a:gd name="connsiteY20" fmla="*/ 81731 h 179718"/>
              <a:gd name="connsiteX21" fmla="*/ 113916 w 353565"/>
              <a:gd name="connsiteY21" fmla="*/ 81731 h 179718"/>
              <a:gd name="connsiteX22" fmla="*/ 143017 w 353565"/>
              <a:gd name="connsiteY22" fmla="*/ 81731 h 179718"/>
              <a:gd name="connsiteX23" fmla="*/ 151270 w 353565"/>
              <a:gd name="connsiteY23" fmla="*/ 89859 h 179718"/>
              <a:gd name="connsiteX24" fmla="*/ 143017 w 353565"/>
              <a:gd name="connsiteY24" fmla="*/ 97987 h 179718"/>
              <a:gd name="connsiteX25" fmla="*/ 113916 w 353565"/>
              <a:gd name="connsiteY25" fmla="*/ 97987 h 179718"/>
              <a:gd name="connsiteX26" fmla="*/ 105663 w 353565"/>
              <a:gd name="connsiteY26" fmla="*/ 89859 h 179718"/>
              <a:gd name="connsiteX27" fmla="*/ 113916 w 353565"/>
              <a:gd name="connsiteY27" fmla="*/ 81731 h 179718"/>
              <a:gd name="connsiteX28" fmla="*/ 17735 w 353565"/>
              <a:gd name="connsiteY28" fmla="*/ 81731 h 179718"/>
              <a:gd name="connsiteX29" fmla="*/ 46836 w 353565"/>
              <a:gd name="connsiteY29" fmla="*/ 81731 h 179718"/>
              <a:gd name="connsiteX30" fmla="*/ 55089 w 353565"/>
              <a:gd name="connsiteY30" fmla="*/ 89859 h 179718"/>
              <a:gd name="connsiteX31" fmla="*/ 46836 w 353565"/>
              <a:gd name="connsiteY31" fmla="*/ 97987 h 179718"/>
              <a:gd name="connsiteX32" fmla="*/ 17735 w 353565"/>
              <a:gd name="connsiteY32" fmla="*/ 97987 h 179718"/>
              <a:gd name="connsiteX33" fmla="*/ 9482 w 353565"/>
              <a:gd name="connsiteY33" fmla="*/ 89859 h 179718"/>
              <a:gd name="connsiteX34" fmla="*/ 17735 w 353565"/>
              <a:gd name="connsiteY34" fmla="*/ 81731 h 179718"/>
              <a:gd name="connsiteX35" fmla="*/ 8314 w 353565"/>
              <a:gd name="connsiteY35" fmla="*/ 0 h 179718"/>
              <a:gd name="connsiteX36" fmla="*/ 345251 w 353565"/>
              <a:gd name="connsiteY36" fmla="*/ 0 h 179718"/>
              <a:gd name="connsiteX37" fmla="*/ 353565 w 353565"/>
              <a:gd name="connsiteY37" fmla="*/ 8359 h 179718"/>
              <a:gd name="connsiteX38" fmla="*/ 345251 w 353565"/>
              <a:gd name="connsiteY38" fmla="*/ 17159 h 179718"/>
              <a:gd name="connsiteX39" fmla="*/ 8314 w 353565"/>
              <a:gd name="connsiteY39" fmla="*/ 17159 h 179718"/>
              <a:gd name="connsiteX40" fmla="*/ 0 w 353565"/>
              <a:gd name="connsiteY40" fmla="*/ 8359 h 179718"/>
              <a:gd name="connsiteX41" fmla="*/ 8314 w 353565"/>
              <a:gd name="connsiteY41" fmla="*/ 0 h 17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3565" h="179718">
                <a:moveTo>
                  <a:pt x="8314" y="162559"/>
                </a:moveTo>
                <a:cubicBezTo>
                  <a:pt x="8314" y="162559"/>
                  <a:pt x="8314" y="162559"/>
                  <a:pt x="345251" y="162559"/>
                </a:cubicBezTo>
                <a:cubicBezTo>
                  <a:pt x="349627" y="162559"/>
                  <a:pt x="353565" y="166519"/>
                  <a:pt x="353565" y="170919"/>
                </a:cubicBezTo>
                <a:cubicBezTo>
                  <a:pt x="353565" y="175758"/>
                  <a:pt x="349627" y="179718"/>
                  <a:pt x="345251" y="179718"/>
                </a:cubicBezTo>
                <a:cubicBezTo>
                  <a:pt x="345251" y="179718"/>
                  <a:pt x="345251" y="179718"/>
                  <a:pt x="8314" y="179718"/>
                </a:cubicBezTo>
                <a:cubicBezTo>
                  <a:pt x="3501" y="179718"/>
                  <a:pt x="0" y="175758"/>
                  <a:pt x="0" y="170919"/>
                </a:cubicBezTo>
                <a:cubicBezTo>
                  <a:pt x="0" y="166519"/>
                  <a:pt x="3501" y="162559"/>
                  <a:pt x="8314" y="162559"/>
                </a:cubicBezTo>
                <a:close/>
                <a:moveTo>
                  <a:pt x="306358" y="81731"/>
                </a:moveTo>
                <a:lnTo>
                  <a:pt x="335748" y="81731"/>
                </a:lnTo>
                <a:cubicBezTo>
                  <a:pt x="340573" y="81731"/>
                  <a:pt x="344082" y="85154"/>
                  <a:pt x="344082" y="89859"/>
                </a:cubicBezTo>
                <a:cubicBezTo>
                  <a:pt x="344082" y="94565"/>
                  <a:pt x="340573" y="97987"/>
                  <a:pt x="335748" y="97987"/>
                </a:cubicBezTo>
                <a:cubicBezTo>
                  <a:pt x="335748" y="97987"/>
                  <a:pt x="335748" y="97987"/>
                  <a:pt x="306358" y="97987"/>
                </a:cubicBezTo>
                <a:cubicBezTo>
                  <a:pt x="301972" y="97987"/>
                  <a:pt x="298024" y="94565"/>
                  <a:pt x="298024" y="89859"/>
                </a:cubicBezTo>
                <a:cubicBezTo>
                  <a:pt x="298024" y="85154"/>
                  <a:pt x="301972" y="81731"/>
                  <a:pt x="306358" y="81731"/>
                </a:cubicBezTo>
                <a:close/>
                <a:moveTo>
                  <a:pt x="210177" y="81731"/>
                </a:moveTo>
                <a:lnTo>
                  <a:pt x="239567" y="81731"/>
                </a:lnTo>
                <a:cubicBezTo>
                  <a:pt x="243953" y="81731"/>
                  <a:pt x="247901" y="85154"/>
                  <a:pt x="247901" y="89859"/>
                </a:cubicBezTo>
                <a:cubicBezTo>
                  <a:pt x="247901" y="94565"/>
                  <a:pt x="243953" y="97987"/>
                  <a:pt x="239567" y="97987"/>
                </a:cubicBezTo>
                <a:cubicBezTo>
                  <a:pt x="239567" y="97987"/>
                  <a:pt x="239567" y="97987"/>
                  <a:pt x="210177" y="97987"/>
                </a:cubicBezTo>
                <a:cubicBezTo>
                  <a:pt x="205791" y="97987"/>
                  <a:pt x="201843" y="94565"/>
                  <a:pt x="201843" y="89859"/>
                </a:cubicBezTo>
                <a:cubicBezTo>
                  <a:pt x="201843" y="85154"/>
                  <a:pt x="205791" y="81731"/>
                  <a:pt x="210177" y="81731"/>
                </a:cubicBezTo>
                <a:close/>
                <a:moveTo>
                  <a:pt x="113916" y="81731"/>
                </a:moveTo>
                <a:lnTo>
                  <a:pt x="143017" y="81731"/>
                </a:lnTo>
                <a:cubicBezTo>
                  <a:pt x="147361" y="81731"/>
                  <a:pt x="151270" y="85154"/>
                  <a:pt x="151270" y="89859"/>
                </a:cubicBezTo>
                <a:cubicBezTo>
                  <a:pt x="151270" y="94565"/>
                  <a:pt x="147361" y="97987"/>
                  <a:pt x="143017" y="97987"/>
                </a:cubicBezTo>
                <a:cubicBezTo>
                  <a:pt x="143017" y="97987"/>
                  <a:pt x="143017" y="97987"/>
                  <a:pt x="113916" y="97987"/>
                </a:cubicBezTo>
                <a:cubicBezTo>
                  <a:pt x="109572" y="97987"/>
                  <a:pt x="105663" y="94565"/>
                  <a:pt x="105663" y="89859"/>
                </a:cubicBezTo>
                <a:cubicBezTo>
                  <a:pt x="105663" y="85154"/>
                  <a:pt x="109572" y="81731"/>
                  <a:pt x="113916" y="81731"/>
                </a:cubicBezTo>
                <a:close/>
                <a:moveTo>
                  <a:pt x="17735" y="81731"/>
                </a:moveTo>
                <a:lnTo>
                  <a:pt x="46836" y="81731"/>
                </a:lnTo>
                <a:cubicBezTo>
                  <a:pt x="51180" y="81731"/>
                  <a:pt x="55089" y="85154"/>
                  <a:pt x="55089" y="89859"/>
                </a:cubicBezTo>
                <a:cubicBezTo>
                  <a:pt x="55089" y="94565"/>
                  <a:pt x="51180" y="97987"/>
                  <a:pt x="46836" y="97987"/>
                </a:cubicBezTo>
                <a:cubicBezTo>
                  <a:pt x="46836" y="97987"/>
                  <a:pt x="46836" y="97987"/>
                  <a:pt x="17735" y="97987"/>
                </a:cubicBezTo>
                <a:cubicBezTo>
                  <a:pt x="13391" y="97987"/>
                  <a:pt x="9482" y="94565"/>
                  <a:pt x="9482" y="89859"/>
                </a:cubicBezTo>
                <a:cubicBezTo>
                  <a:pt x="9482" y="85154"/>
                  <a:pt x="13391" y="81731"/>
                  <a:pt x="17735" y="81731"/>
                </a:cubicBezTo>
                <a:close/>
                <a:moveTo>
                  <a:pt x="8314" y="0"/>
                </a:moveTo>
                <a:cubicBezTo>
                  <a:pt x="8314" y="0"/>
                  <a:pt x="8314" y="0"/>
                  <a:pt x="345251" y="0"/>
                </a:cubicBezTo>
                <a:cubicBezTo>
                  <a:pt x="349627" y="0"/>
                  <a:pt x="353565" y="3960"/>
                  <a:pt x="353565" y="8359"/>
                </a:cubicBezTo>
                <a:cubicBezTo>
                  <a:pt x="353565" y="13199"/>
                  <a:pt x="349627" y="17159"/>
                  <a:pt x="345251" y="17159"/>
                </a:cubicBezTo>
                <a:cubicBezTo>
                  <a:pt x="345251" y="17159"/>
                  <a:pt x="345251" y="17159"/>
                  <a:pt x="8314" y="17159"/>
                </a:cubicBezTo>
                <a:cubicBezTo>
                  <a:pt x="3501" y="17159"/>
                  <a:pt x="0" y="13199"/>
                  <a:pt x="0" y="8359"/>
                </a:cubicBezTo>
                <a:cubicBezTo>
                  <a:pt x="0" y="3960"/>
                  <a:pt x="3501" y="0"/>
                  <a:pt x="831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id="{1CCC54C4-B06B-489D-9498-D364CF206BF7}"/>
              </a:ext>
            </a:extLst>
          </p:cNvPr>
          <p:cNvSpPr>
            <a:spLocks noEditPoints="1"/>
          </p:cNvSpPr>
          <p:nvPr/>
        </p:nvSpPr>
        <p:spPr bwMode="auto">
          <a:xfrm>
            <a:off x="7508474" y="1699700"/>
            <a:ext cx="203828" cy="169857"/>
          </a:xfrm>
          <a:custGeom>
            <a:avLst/>
            <a:gdLst>
              <a:gd name="T0" fmla="*/ 308 w 873"/>
              <a:gd name="T1" fmla="*/ 726 h 726"/>
              <a:gd name="T2" fmla="*/ 289 w 873"/>
              <a:gd name="T3" fmla="*/ 702 h 726"/>
              <a:gd name="T4" fmla="*/ 191 w 873"/>
              <a:gd name="T5" fmla="*/ 448 h 726"/>
              <a:gd name="T6" fmla="*/ 98 w 873"/>
              <a:gd name="T7" fmla="*/ 542 h 726"/>
              <a:gd name="T8" fmla="*/ 19 w 873"/>
              <a:gd name="T9" fmla="*/ 551 h 726"/>
              <a:gd name="T10" fmla="*/ 0 w 873"/>
              <a:gd name="T11" fmla="*/ 193 h 726"/>
              <a:gd name="T12" fmla="*/ 82 w 873"/>
              <a:gd name="T13" fmla="*/ 174 h 726"/>
              <a:gd name="T14" fmla="*/ 157 w 873"/>
              <a:gd name="T15" fmla="*/ 277 h 726"/>
              <a:gd name="T16" fmla="*/ 344 w 873"/>
              <a:gd name="T17" fmla="*/ 278 h 726"/>
              <a:gd name="T18" fmla="*/ 293 w 873"/>
              <a:gd name="T19" fmla="*/ 7 h 726"/>
              <a:gd name="T20" fmla="*/ 382 w 873"/>
              <a:gd name="T21" fmla="*/ 0 h 726"/>
              <a:gd name="T22" fmla="*/ 599 w 873"/>
              <a:gd name="T23" fmla="*/ 278 h 726"/>
              <a:gd name="T24" fmla="*/ 751 w 873"/>
              <a:gd name="T25" fmla="*/ 278 h 726"/>
              <a:gd name="T26" fmla="*/ 751 w 873"/>
              <a:gd name="T27" fmla="*/ 448 h 726"/>
              <a:gd name="T28" fmla="*/ 398 w 873"/>
              <a:gd name="T29" fmla="*/ 718 h 726"/>
              <a:gd name="T30" fmla="*/ 332 w 873"/>
              <a:gd name="T31" fmla="*/ 687 h 726"/>
              <a:gd name="T32" fmla="*/ 551 w 873"/>
              <a:gd name="T33" fmla="*/ 448 h 726"/>
              <a:gd name="T34" fmla="*/ 332 w 873"/>
              <a:gd name="T35" fmla="*/ 687 h 726"/>
              <a:gd name="T36" fmla="*/ 71 w 873"/>
              <a:gd name="T37" fmla="*/ 512 h 726"/>
              <a:gd name="T38" fmla="*/ 146 w 873"/>
              <a:gd name="T39" fmla="*/ 410 h 726"/>
              <a:gd name="T40" fmla="*/ 191 w 873"/>
              <a:gd name="T41" fmla="*/ 409 h 726"/>
              <a:gd name="T42" fmla="*/ 589 w 873"/>
              <a:gd name="T43" fmla="*/ 409 h 726"/>
              <a:gd name="T44" fmla="*/ 751 w 873"/>
              <a:gd name="T45" fmla="*/ 409 h 726"/>
              <a:gd name="T46" fmla="*/ 751 w 873"/>
              <a:gd name="T47" fmla="*/ 316 h 726"/>
              <a:gd name="T48" fmla="*/ 191 w 873"/>
              <a:gd name="T49" fmla="*/ 316 h 726"/>
              <a:gd name="T50" fmla="*/ 130 w 873"/>
              <a:gd name="T51" fmla="*/ 306 h 726"/>
              <a:gd name="T52" fmla="*/ 38 w 873"/>
              <a:gd name="T53" fmla="*/ 212 h 726"/>
              <a:gd name="T54" fmla="*/ 146 w 873"/>
              <a:gd name="T55" fmla="*/ 343 h 726"/>
              <a:gd name="T56" fmla="*/ 146 w 873"/>
              <a:gd name="T57" fmla="*/ 382 h 726"/>
              <a:gd name="T58" fmla="*/ 38 w 873"/>
              <a:gd name="T59" fmla="*/ 512 h 726"/>
              <a:gd name="T60" fmla="*/ 551 w 873"/>
              <a:gd name="T61" fmla="*/ 278 h 726"/>
              <a:gd name="T62" fmla="*/ 332 w 873"/>
              <a:gd name="T63" fmla="*/ 38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73" h="726">
                <a:moveTo>
                  <a:pt x="382" y="726"/>
                </a:moveTo>
                <a:cubicBezTo>
                  <a:pt x="308" y="726"/>
                  <a:pt x="308" y="726"/>
                  <a:pt x="308" y="726"/>
                </a:cubicBezTo>
                <a:cubicBezTo>
                  <a:pt x="302" y="726"/>
                  <a:pt x="297" y="723"/>
                  <a:pt x="293" y="718"/>
                </a:cubicBezTo>
                <a:cubicBezTo>
                  <a:pt x="289" y="714"/>
                  <a:pt x="288" y="708"/>
                  <a:pt x="289" y="702"/>
                </a:cubicBezTo>
                <a:cubicBezTo>
                  <a:pt x="344" y="447"/>
                  <a:pt x="344" y="447"/>
                  <a:pt x="344" y="447"/>
                </a:cubicBezTo>
                <a:cubicBezTo>
                  <a:pt x="301" y="447"/>
                  <a:pt x="244" y="447"/>
                  <a:pt x="191" y="448"/>
                </a:cubicBezTo>
                <a:cubicBezTo>
                  <a:pt x="181" y="448"/>
                  <a:pt x="167" y="448"/>
                  <a:pt x="157" y="448"/>
                </a:cubicBezTo>
                <a:cubicBezTo>
                  <a:pt x="98" y="542"/>
                  <a:pt x="98" y="542"/>
                  <a:pt x="98" y="542"/>
                </a:cubicBezTo>
                <a:cubicBezTo>
                  <a:pt x="95" y="548"/>
                  <a:pt x="88" y="551"/>
                  <a:pt x="82" y="551"/>
                </a:cubicBezTo>
                <a:cubicBezTo>
                  <a:pt x="19" y="551"/>
                  <a:pt x="19" y="551"/>
                  <a:pt x="19" y="551"/>
                </a:cubicBezTo>
                <a:cubicBezTo>
                  <a:pt x="8" y="551"/>
                  <a:pt x="0" y="543"/>
                  <a:pt x="0" y="532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82"/>
                  <a:pt x="8" y="174"/>
                  <a:pt x="19" y="174"/>
                </a:cubicBezTo>
                <a:cubicBezTo>
                  <a:pt x="82" y="174"/>
                  <a:pt x="82" y="174"/>
                  <a:pt x="82" y="174"/>
                </a:cubicBezTo>
                <a:cubicBezTo>
                  <a:pt x="88" y="174"/>
                  <a:pt x="95" y="177"/>
                  <a:pt x="98" y="183"/>
                </a:cubicBezTo>
                <a:cubicBezTo>
                  <a:pt x="157" y="277"/>
                  <a:pt x="157" y="277"/>
                  <a:pt x="157" y="277"/>
                </a:cubicBezTo>
                <a:cubicBezTo>
                  <a:pt x="167" y="277"/>
                  <a:pt x="181" y="277"/>
                  <a:pt x="191" y="278"/>
                </a:cubicBezTo>
                <a:cubicBezTo>
                  <a:pt x="244" y="278"/>
                  <a:pt x="301" y="278"/>
                  <a:pt x="344" y="278"/>
                </a:cubicBezTo>
                <a:cubicBezTo>
                  <a:pt x="289" y="23"/>
                  <a:pt x="289" y="23"/>
                  <a:pt x="289" y="23"/>
                </a:cubicBezTo>
                <a:cubicBezTo>
                  <a:pt x="288" y="17"/>
                  <a:pt x="289" y="11"/>
                  <a:pt x="293" y="7"/>
                </a:cubicBezTo>
                <a:cubicBezTo>
                  <a:pt x="297" y="2"/>
                  <a:pt x="302" y="0"/>
                  <a:pt x="308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8" y="0"/>
                  <a:pt x="394" y="3"/>
                  <a:pt x="398" y="7"/>
                </a:cubicBezTo>
                <a:cubicBezTo>
                  <a:pt x="599" y="278"/>
                  <a:pt x="599" y="278"/>
                  <a:pt x="599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96" y="278"/>
                  <a:pt x="871" y="295"/>
                  <a:pt x="873" y="362"/>
                </a:cubicBezTo>
                <a:cubicBezTo>
                  <a:pt x="871" y="430"/>
                  <a:pt x="795" y="448"/>
                  <a:pt x="751" y="448"/>
                </a:cubicBezTo>
                <a:cubicBezTo>
                  <a:pt x="599" y="448"/>
                  <a:pt x="599" y="448"/>
                  <a:pt x="599" y="448"/>
                </a:cubicBezTo>
                <a:cubicBezTo>
                  <a:pt x="398" y="718"/>
                  <a:pt x="398" y="718"/>
                  <a:pt x="398" y="718"/>
                </a:cubicBezTo>
                <a:cubicBezTo>
                  <a:pt x="394" y="723"/>
                  <a:pt x="388" y="726"/>
                  <a:pt x="382" y="726"/>
                </a:cubicBezTo>
                <a:moveTo>
                  <a:pt x="332" y="687"/>
                </a:moveTo>
                <a:cubicBezTo>
                  <a:pt x="372" y="687"/>
                  <a:pt x="372" y="687"/>
                  <a:pt x="372" y="687"/>
                </a:cubicBezTo>
                <a:cubicBezTo>
                  <a:pt x="551" y="448"/>
                  <a:pt x="551" y="448"/>
                  <a:pt x="551" y="448"/>
                </a:cubicBezTo>
                <a:cubicBezTo>
                  <a:pt x="384" y="448"/>
                  <a:pt x="384" y="448"/>
                  <a:pt x="384" y="448"/>
                </a:cubicBezTo>
                <a:lnTo>
                  <a:pt x="332" y="687"/>
                </a:lnTo>
                <a:close/>
                <a:moveTo>
                  <a:pt x="38" y="512"/>
                </a:moveTo>
                <a:cubicBezTo>
                  <a:pt x="71" y="512"/>
                  <a:pt x="71" y="512"/>
                  <a:pt x="71" y="512"/>
                </a:cubicBezTo>
                <a:cubicBezTo>
                  <a:pt x="130" y="419"/>
                  <a:pt x="130" y="419"/>
                  <a:pt x="130" y="419"/>
                </a:cubicBezTo>
                <a:cubicBezTo>
                  <a:pt x="133" y="413"/>
                  <a:pt x="139" y="410"/>
                  <a:pt x="146" y="410"/>
                </a:cubicBezTo>
                <a:cubicBezTo>
                  <a:pt x="146" y="410"/>
                  <a:pt x="174" y="409"/>
                  <a:pt x="191" y="409"/>
                </a:cubicBezTo>
                <a:cubicBezTo>
                  <a:pt x="191" y="409"/>
                  <a:pt x="191" y="409"/>
                  <a:pt x="191" y="409"/>
                </a:cubicBezTo>
                <a:cubicBezTo>
                  <a:pt x="297" y="408"/>
                  <a:pt x="416" y="409"/>
                  <a:pt x="41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751" y="409"/>
                  <a:pt x="751" y="409"/>
                  <a:pt x="751" y="409"/>
                </a:cubicBezTo>
                <a:cubicBezTo>
                  <a:pt x="751" y="409"/>
                  <a:pt x="833" y="408"/>
                  <a:pt x="834" y="362"/>
                </a:cubicBezTo>
                <a:cubicBezTo>
                  <a:pt x="833" y="317"/>
                  <a:pt x="752" y="316"/>
                  <a:pt x="751" y="316"/>
                </a:cubicBezTo>
                <a:cubicBezTo>
                  <a:pt x="419" y="316"/>
                  <a:pt x="419" y="316"/>
                  <a:pt x="419" y="316"/>
                </a:cubicBezTo>
                <a:cubicBezTo>
                  <a:pt x="419" y="316"/>
                  <a:pt x="298" y="317"/>
                  <a:pt x="191" y="316"/>
                </a:cubicBezTo>
                <a:cubicBezTo>
                  <a:pt x="174" y="316"/>
                  <a:pt x="145" y="315"/>
                  <a:pt x="145" y="315"/>
                </a:cubicBezTo>
                <a:cubicBezTo>
                  <a:pt x="139" y="315"/>
                  <a:pt x="133" y="311"/>
                  <a:pt x="130" y="306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38" y="212"/>
                  <a:pt x="38" y="212"/>
                  <a:pt x="38" y="212"/>
                </a:cubicBezTo>
                <a:cubicBezTo>
                  <a:pt x="38" y="343"/>
                  <a:pt x="38" y="343"/>
                  <a:pt x="38" y="343"/>
                </a:cubicBezTo>
                <a:cubicBezTo>
                  <a:pt x="146" y="343"/>
                  <a:pt x="146" y="343"/>
                  <a:pt x="146" y="343"/>
                </a:cubicBezTo>
                <a:cubicBezTo>
                  <a:pt x="157" y="343"/>
                  <a:pt x="166" y="352"/>
                  <a:pt x="166" y="363"/>
                </a:cubicBezTo>
                <a:cubicBezTo>
                  <a:pt x="166" y="373"/>
                  <a:pt x="157" y="382"/>
                  <a:pt x="146" y="382"/>
                </a:cubicBezTo>
                <a:cubicBezTo>
                  <a:pt x="38" y="382"/>
                  <a:pt x="38" y="382"/>
                  <a:pt x="38" y="382"/>
                </a:cubicBezTo>
                <a:lnTo>
                  <a:pt x="38" y="512"/>
                </a:lnTo>
                <a:close/>
                <a:moveTo>
                  <a:pt x="384" y="278"/>
                </a:moveTo>
                <a:cubicBezTo>
                  <a:pt x="551" y="278"/>
                  <a:pt x="551" y="278"/>
                  <a:pt x="551" y="278"/>
                </a:cubicBezTo>
                <a:cubicBezTo>
                  <a:pt x="372" y="38"/>
                  <a:pt x="372" y="38"/>
                  <a:pt x="372" y="38"/>
                </a:cubicBezTo>
                <a:cubicBezTo>
                  <a:pt x="332" y="38"/>
                  <a:pt x="332" y="38"/>
                  <a:pt x="332" y="38"/>
                </a:cubicBezTo>
                <a:lnTo>
                  <a:pt x="384" y="278"/>
                </a:lnTo>
                <a:close/>
              </a:path>
            </a:pathLst>
          </a:custGeom>
          <a:solidFill>
            <a:srgbClr val="9B9FA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Freeform 14">
            <a:extLst>
              <a:ext uri="{FF2B5EF4-FFF2-40B4-BE49-F238E27FC236}">
                <a16:creationId xmlns:a16="http://schemas.microsoft.com/office/drawing/2014/main" id="{5B131589-4A5E-4E92-9DBF-35E87A0B12F3}"/>
              </a:ext>
            </a:extLst>
          </p:cNvPr>
          <p:cNvSpPr>
            <a:spLocks noEditPoints="1"/>
          </p:cNvSpPr>
          <p:nvPr/>
        </p:nvSpPr>
        <p:spPr bwMode="auto">
          <a:xfrm>
            <a:off x="7891822" y="1369226"/>
            <a:ext cx="152750" cy="182386"/>
          </a:xfrm>
          <a:custGeom>
            <a:avLst/>
            <a:gdLst>
              <a:gd name="T0" fmla="*/ 632 w 654"/>
              <a:gd name="T1" fmla="*/ 780 h 780"/>
              <a:gd name="T2" fmla="*/ 621 w 654"/>
              <a:gd name="T3" fmla="*/ 776 h 780"/>
              <a:gd name="T4" fmla="*/ 488 w 654"/>
              <a:gd name="T5" fmla="*/ 685 h 780"/>
              <a:gd name="T6" fmla="*/ 164 w 654"/>
              <a:gd name="T7" fmla="*/ 685 h 780"/>
              <a:gd name="T8" fmla="*/ 33 w 654"/>
              <a:gd name="T9" fmla="*/ 774 h 780"/>
              <a:gd name="T10" fmla="*/ 6 w 654"/>
              <a:gd name="T11" fmla="*/ 769 h 780"/>
              <a:gd name="T12" fmla="*/ 11 w 654"/>
              <a:gd name="T13" fmla="*/ 742 h 780"/>
              <a:gd name="T14" fmla="*/ 96 w 654"/>
              <a:gd name="T15" fmla="*/ 685 h 780"/>
              <a:gd name="T16" fmla="*/ 37 w 654"/>
              <a:gd name="T17" fmla="*/ 615 h 780"/>
              <a:gd name="T18" fmla="*/ 37 w 654"/>
              <a:gd name="T19" fmla="*/ 162 h 780"/>
              <a:gd name="T20" fmla="*/ 107 w 654"/>
              <a:gd name="T21" fmla="*/ 93 h 780"/>
              <a:gd name="T22" fmla="*/ 309 w 654"/>
              <a:gd name="T23" fmla="*/ 93 h 780"/>
              <a:gd name="T24" fmla="*/ 309 w 654"/>
              <a:gd name="T25" fmla="*/ 19 h 780"/>
              <a:gd name="T26" fmla="*/ 328 w 654"/>
              <a:gd name="T27" fmla="*/ 0 h 780"/>
              <a:gd name="T28" fmla="*/ 348 w 654"/>
              <a:gd name="T29" fmla="*/ 19 h 780"/>
              <a:gd name="T30" fmla="*/ 348 w 654"/>
              <a:gd name="T31" fmla="*/ 93 h 780"/>
              <a:gd name="T32" fmla="*/ 550 w 654"/>
              <a:gd name="T33" fmla="*/ 93 h 780"/>
              <a:gd name="T34" fmla="*/ 620 w 654"/>
              <a:gd name="T35" fmla="*/ 162 h 780"/>
              <a:gd name="T36" fmla="*/ 620 w 654"/>
              <a:gd name="T37" fmla="*/ 615 h 780"/>
              <a:gd name="T38" fmla="*/ 556 w 654"/>
              <a:gd name="T39" fmla="*/ 685 h 780"/>
              <a:gd name="T40" fmla="*/ 643 w 654"/>
              <a:gd name="T41" fmla="*/ 744 h 780"/>
              <a:gd name="T42" fmla="*/ 648 w 654"/>
              <a:gd name="T43" fmla="*/ 771 h 780"/>
              <a:gd name="T44" fmla="*/ 632 w 654"/>
              <a:gd name="T45" fmla="*/ 780 h 780"/>
              <a:gd name="T46" fmla="*/ 512 w 654"/>
              <a:gd name="T47" fmla="*/ 647 h 780"/>
              <a:gd name="T48" fmla="*/ 550 w 654"/>
              <a:gd name="T49" fmla="*/ 647 h 780"/>
              <a:gd name="T50" fmla="*/ 581 w 654"/>
              <a:gd name="T51" fmla="*/ 615 h 780"/>
              <a:gd name="T52" fmla="*/ 581 w 654"/>
              <a:gd name="T53" fmla="*/ 479 h 780"/>
              <a:gd name="T54" fmla="*/ 513 w 654"/>
              <a:gd name="T55" fmla="*/ 479 h 780"/>
              <a:gd name="T56" fmla="*/ 513 w 654"/>
              <a:gd name="T57" fmla="*/ 641 h 780"/>
              <a:gd name="T58" fmla="*/ 512 w 654"/>
              <a:gd name="T59" fmla="*/ 647 h 780"/>
              <a:gd name="T60" fmla="*/ 175 w 654"/>
              <a:gd name="T61" fmla="*/ 647 h 780"/>
              <a:gd name="T62" fmla="*/ 475 w 654"/>
              <a:gd name="T63" fmla="*/ 647 h 780"/>
              <a:gd name="T64" fmla="*/ 475 w 654"/>
              <a:gd name="T65" fmla="*/ 641 h 780"/>
              <a:gd name="T66" fmla="*/ 475 w 654"/>
              <a:gd name="T67" fmla="*/ 479 h 780"/>
              <a:gd name="T68" fmla="*/ 176 w 654"/>
              <a:gd name="T69" fmla="*/ 479 h 780"/>
              <a:gd name="T70" fmla="*/ 176 w 654"/>
              <a:gd name="T71" fmla="*/ 641 h 780"/>
              <a:gd name="T72" fmla="*/ 175 w 654"/>
              <a:gd name="T73" fmla="*/ 647 h 780"/>
              <a:gd name="T74" fmla="*/ 75 w 654"/>
              <a:gd name="T75" fmla="*/ 479 h 780"/>
              <a:gd name="T76" fmla="*/ 75 w 654"/>
              <a:gd name="T77" fmla="*/ 615 h 780"/>
              <a:gd name="T78" fmla="*/ 107 w 654"/>
              <a:gd name="T79" fmla="*/ 647 h 780"/>
              <a:gd name="T80" fmla="*/ 138 w 654"/>
              <a:gd name="T81" fmla="*/ 647 h 780"/>
              <a:gd name="T82" fmla="*/ 137 w 654"/>
              <a:gd name="T83" fmla="*/ 641 h 780"/>
              <a:gd name="T84" fmla="*/ 137 w 654"/>
              <a:gd name="T85" fmla="*/ 479 h 780"/>
              <a:gd name="T86" fmla="*/ 75 w 654"/>
              <a:gd name="T87" fmla="*/ 479 h 780"/>
              <a:gd name="T88" fmla="*/ 75 w 654"/>
              <a:gd name="T89" fmla="*/ 440 h 780"/>
              <a:gd name="T90" fmla="*/ 581 w 654"/>
              <a:gd name="T91" fmla="*/ 440 h 780"/>
              <a:gd name="T92" fmla="*/ 581 w 654"/>
              <a:gd name="T93" fmla="*/ 209 h 780"/>
              <a:gd name="T94" fmla="*/ 75 w 654"/>
              <a:gd name="T95" fmla="*/ 209 h 780"/>
              <a:gd name="T96" fmla="*/ 75 w 654"/>
              <a:gd name="T97" fmla="*/ 440 h 780"/>
              <a:gd name="T98" fmla="*/ 75 w 654"/>
              <a:gd name="T99" fmla="*/ 171 h 780"/>
              <a:gd name="T100" fmla="*/ 581 w 654"/>
              <a:gd name="T101" fmla="*/ 171 h 780"/>
              <a:gd name="T102" fmla="*/ 581 w 654"/>
              <a:gd name="T103" fmla="*/ 162 h 780"/>
              <a:gd name="T104" fmla="*/ 550 w 654"/>
              <a:gd name="T105" fmla="*/ 131 h 780"/>
              <a:gd name="T106" fmla="*/ 107 w 654"/>
              <a:gd name="T107" fmla="*/ 131 h 780"/>
              <a:gd name="T108" fmla="*/ 75 w 654"/>
              <a:gd name="T109" fmla="*/ 162 h 780"/>
              <a:gd name="T110" fmla="*/ 75 w 654"/>
              <a:gd name="T111" fmla="*/ 171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54" h="780">
                <a:moveTo>
                  <a:pt x="632" y="780"/>
                </a:moveTo>
                <a:cubicBezTo>
                  <a:pt x="629" y="780"/>
                  <a:pt x="625" y="778"/>
                  <a:pt x="621" y="776"/>
                </a:cubicBezTo>
                <a:cubicBezTo>
                  <a:pt x="488" y="685"/>
                  <a:pt x="488" y="685"/>
                  <a:pt x="488" y="685"/>
                </a:cubicBezTo>
                <a:cubicBezTo>
                  <a:pt x="164" y="685"/>
                  <a:pt x="164" y="685"/>
                  <a:pt x="164" y="685"/>
                </a:cubicBezTo>
                <a:cubicBezTo>
                  <a:pt x="33" y="774"/>
                  <a:pt x="33" y="774"/>
                  <a:pt x="33" y="774"/>
                </a:cubicBezTo>
                <a:cubicBezTo>
                  <a:pt x="24" y="780"/>
                  <a:pt x="12" y="778"/>
                  <a:pt x="6" y="769"/>
                </a:cubicBezTo>
                <a:cubicBezTo>
                  <a:pt x="0" y="760"/>
                  <a:pt x="3" y="748"/>
                  <a:pt x="11" y="742"/>
                </a:cubicBezTo>
                <a:cubicBezTo>
                  <a:pt x="96" y="685"/>
                  <a:pt x="96" y="685"/>
                  <a:pt x="96" y="685"/>
                </a:cubicBezTo>
                <a:cubicBezTo>
                  <a:pt x="63" y="680"/>
                  <a:pt x="37" y="651"/>
                  <a:pt x="37" y="615"/>
                </a:cubicBezTo>
                <a:cubicBezTo>
                  <a:pt x="37" y="162"/>
                  <a:pt x="37" y="162"/>
                  <a:pt x="37" y="162"/>
                </a:cubicBezTo>
                <a:cubicBezTo>
                  <a:pt x="37" y="124"/>
                  <a:pt x="68" y="93"/>
                  <a:pt x="107" y="93"/>
                </a:cubicBezTo>
                <a:cubicBezTo>
                  <a:pt x="309" y="93"/>
                  <a:pt x="309" y="93"/>
                  <a:pt x="309" y="93"/>
                </a:cubicBezTo>
                <a:cubicBezTo>
                  <a:pt x="309" y="19"/>
                  <a:pt x="309" y="19"/>
                  <a:pt x="309" y="19"/>
                </a:cubicBezTo>
                <a:cubicBezTo>
                  <a:pt x="309" y="8"/>
                  <a:pt x="318" y="0"/>
                  <a:pt x="328" y="0"/>
                </a:cubicBezTo>
                <a:cubicBezTo>
                  <a:pt x="339" y="0"/>
                  <a:pt x="348" y="8"/>
                  <a:pt x="348" y="19"/>
                </a:cubicBezTo>
                <a:cubicBezTo>
                  <a:pt x="348" y="93"/>
                  <a:pt x="348" y="93"/>
                  <a:pt x="348" y="93"/>
                </a:cubicBezTo>
                <a:cubicBezTo>
                  <a:pt x="550" y="93"/>
                  <a:pt x="550" y="93"/>
                  <a:pt x="550" y="93"/>
                </a:cubicBezTo>
                <a:cubicBezTo>
                  <a:pt x="588" y="93"/>
                  <a:pt x="620" y="124"/>
                  <a:pt x="620" y="162"/>
                </a:cubicBezTo>
                <a:cubicBezTo>
                  <a:pt x="620" y="615"/>
                  <a:pt x="620" y="615"/>
                  <a:pt x="620" y="615"/>
                </a:cubicBezTo>
                <a:cubicBezTo>
                  <a:pt x="620" y="652"/>
                  <a:pt x="592" y="682"/>
                  <a:pt x="556" y="685"/>
                </a:cubicBezTo>
                <a:cubicBezTo>
                  <a:pt x="643" y="744"/>
                  <a:pt x="643" y="744"/>
                  <a:pt x="643" y="744"/>
                </a:cubicBezTo>
                <a:cubicBezTo>
                  <a:pt x="652" y="750"/>
                  <a:pt x="654" y="762"/>
                  <a:pt x="648" y="771"/>
                </a:cubicBezTo>
                <a:cubicBezTo>
                  <a:pt x="645" y="777"/>
                  <a:pt x="639" y="780"/>
                  <a:pt x="632" y="780"/>
                </a:cubicBezTo>
                <a:moveTo>
                  <a:pt x="512" y="647"/>
                </a:moveTo>
                <a:cubicBezTo>
                  <a:pt x="550" y="647"/>
                  <a:pt x="550" y="647"/>
                  <a:pt x="550" y="647"/>
                </a:cubicBezTo>
                <a:cubicBezTo>
                  <a:pt x="567" y="647"/>
                  <a:pt x="581" y="633"/>
                  <a:pt x="581" y="615"/>
                </a:cubicBezTo>
                <a:cubicBezTo>
                  <a:pt x="581" y="479"/>
                  <a:pt x="581" y="479"/>
                  <a:pt x="581" y="479"/>
                </a:cubicBezTo>
                <a:cubicBezTo>
                  <a:pt x="513" y="479"/>
                  <a:pt x="513" y="479"/>
                  <a:pt x="513" y="479"/>
                </a:cubicBezTo>
                <a:cubicBezTo>
                  <a:pt x="513" y="641"/>
                  <a:pt x="513" y="641"/>
                  <a:pt x="513" y="641"/>
                </a:cubicBezTo>
                <a:cubicBezTo>
                  <a:pt x="513" y="643"/>
                  <a:pt x="513" y="645"/>
                  <a:pt x="512" y="647"/>
                </a:cubicBezTo>
                <a:moveTo>
                  <a:pt x="175" y="647"/>
                </a:moveTo>
                <a:cubicBezTo>
                  <a:pt x="475" y="647"/>
                  <a:pt x="475" y="647"/>
                  <a:pt x="475" y="647"/>
                </a:cubicBezTo>
                <a:cubicBezTo>
                  <a:pt x="475" y="645"/>
                  <a:pt x="475" y="643"/>
                  <a:pt x="475" y="641"/>
                </a:cubicBezTo>
                <a:cubicBezTo>
                  <a:pt x="475" y="479"/>
                  <a:pt x="475" y="479"/>
                  <a:pt x="475" y="479"/>
                </a:cubicBezTo>
                <a:cubicBezTo>
                  <a:pt x="176" y="479"/>
                  <a:pt x="176" y="479"/>
                  <a:pt x="176" y="479"/>
                </a:cubicBezTo>
                <a:cubicBezTo>
                  <a:pt x="176" y="641"/>
                  <a:pt x="176" y="641"/>
                  <a:pt x="176" y="641"/>
                </a:cubicBezTo>
                <a:cubicBezTo>
                  <a:pt x="176" y="643"/>
                  <a:pt x="175" y="645"/>
                  <a:pt x="175" y="647"/>
                </a:cubicBezTo>
                <a:moveTo>
                  <a:pt x="75" y="479"/>
                </a:moveTo>
                <a:cubicBezTo>
                  <a:pt x="75" y="615"/>
                  <a:pt x="75" y="615"/>
                  <a:pt x="75" y="615"/>
                </a:cubicBezTo>
                <a:cubicBezTo>
                  <a:pt x="75" y="633"/>
                  <a:pt x="89" y="647"/>
                  <a:pt x="107" y="647"/>
                </a:cubicBezTo>
                <a:cubicBezTo>
                  <a:pt x="138" y="647"/>
                  <a:pt x="138" y="647"/>
                  <a:pt x="138" y="647"/>
                </a:cubicBezTo>
                <a:cubicBezTo>
                  <a:pt x="137" y="645"/>
                  <a:pt x="137" y="643"/>
                  <a:pt x="137" y="641"/>
                </a:cubicBezTo>
                <a:cubicBezTo>
                  <a:pt x="137" y="479"/>
                  <a:pt x="137" y="479"/>
                  <a:pt x="137" y="479"/>
                </a:cubicBezTo>
                <a:lnTo>
                  <a:pt x="75" y="479"/>
                </a:lnTo>
                <a:close/>
                <a:moveTo>
                  <a:pt x="75" y="440"/>
                </a:moveTo>
                <a:cubicBezTo>
                  <a:pt x="581" y="440"/>
                  <a:pt x="581" y="440"/>
                  <a:pt x="581" y="440"/>
                </a:cubicBezTo>
                <a:cubicBezTo>
                  <a:pt x="581" y="209"/>
                  <a:pt x="581" y="209"/>
                  <a:pt x="581" y="209"/>
                </a:cubicBezTo>
                <a:cubicBezTo>
                  <a:pt x="75" y="209"/>
                  <a:pt x="75" y="209"/>
                  <a:pt x="75" y="209"/>
                </a:cubicBezTo>
                <a:lnTo>
                  <a:pt x="75" y="440"/>
                </a:lnTo>
                <a:close/>
                <a:moveTo>
                  <a:pt x="75" y="171"/>
                </a:moveTo>
                <a:cubicBezTo>
                  <a:pt x="581" y="171"/>
                  <a:pt x="581" y="171"/>
                  <a:pt x="581" y="171"/>
                </a:cubicBezTo>
                <a:cubicBezTo>
                  <a:pt x="581" y="162"/>
                  <a:pt x="581" y="162"/>
                  <a:pt x="581" y="162"/>
                </a:cubicBezTo>
                <a:cubicBezTo>
                  <a:pt x="581" y="145"/>
                  <a:pt x="567" y="131"/>
                  <a:pt x="550" y="131"/>
                </a:cubicBezTo>
                <a:cubicBezTo>
                  <a:pt x="107" y="131"/>
                  <a:pt x="107" y="131"/>
                  <a:pt x="107" y="131"/>
                </a:cubicBezTo>
                <a:cubicBezTo>
                  <a:pt x="89" y="131"/>
                  <a:pt x="75" y="145"/>
                  <a:pt x="75" y="162"/>
                </a:cubicBezTo>
                <a:lnTo>
                  <a:pt x="75" y="171"/>
                </a:lnTo>
                <a:close/>
              </a:path>
            </a:pathLst>
          </a:custGeom>
          <a:solidFill>
            <a:srgbClr val="9B9FA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388E8EF-D33C-4153-AAAE-B8A9C405EEFA}"/>
              </a:ext>
            </a:extLst>
          </p:cNvPr>
          <p:cNvCxnSpPr>
            <a:cxnSpLocks/>
          </p:cNvCxnSpPr>
          <p:nvPr/>
        </p:nvCxnSpPr>
        <p:spPr>
          <a:xfrm>
            <a:off x="9276073" y="2465139"/>
            <a:ext cx="163048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54FA815-94E5-4395-93DB-BE954116C134}"/>
              </a:ext>
            </a:extLst>
          </p:cNvPr>
          <p:cNvCxnSpPr>
            <a:cxnSpLocks/>
          </p:cNvCxnSpPr>
          <p:nvPr/>
        </p:nvCxnSpPr>
        <p:spPr>
          <a:xfrm flipV="1">
            <a:off x="8518525" y="2462758"/>
            <a:ext cx="757918" cy="11154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2B8F42F5-0D39-4BD0-B870-FC8A18DBF65F}"/>
              </a:ext>
            </a:extLst>
          </p:cNvPr>
          <p:cNvSpPr txBox="1"/>
          <p:nvPr/>
        </p:nvSpPr>
        <p:spPr>
          <a:xfrm>
            <a:off x="10367112" y="2600872"/>
            <a:ext cx="539443" cy="53347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accent1"/>
                </a:solidFill>
                <a:latin typeface="Segoe UI"/>
              </a:rPr>
              <a:t>Energy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A311D0D-5CC9-410A-97DA-6378EF94697E}"/>
              </a:ext>
            </a:extLst>
          </p:cNvPr>
          <p:cNvGrpSpPr/>
          <p:nvPr/>
        </p:nvGrpSpPr>
        <p:grpSpPr>
          <a:xfrm flipH="1">
            <a:off x="1238074" y="2082682"/>
            <a:ext cx="2533826" cy="1419343"/>
            <a:chOff x="6319401" y="1239899"/>
            <a:chExt cx="2533826" cy="1419343"/>
          </a:xfrm>
        </p:grpSpPr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87392588-FB8B-4F61-BD0F-E84D9C26A7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9401" y="1545996"/>
              <a:ext cx="581117" cy="11132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17B6B722-04CA-4022-8EB2-610933C13051}"/>
                </a:ext>
              </a:extLst>
            </p:cNvPr>
            <p:cNvSpPr txBox="1"/>
            <p:nvPr/>
          </p:nvSpPr>
          <p:spPr>
            <a:xfrm>
              <a:off x="6976688" y="1239899"/>
              <a:ext cx="1876539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500" b="1" cap="all" dirty="0">
                  <a:solidFill>
                    <a:schemeClr val="accent1"/>
                  </a:solidFill>
                </a:rPr>
                <a:t>Sustainable cities</a:t>
              </a: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1BF545A9-2B7D-4802-AAC3-A5071B9F18DA}"/>
                </a:ext>
              </a:extLst>
            </p:cNvPr>
            <p:cNvCxnSpPr>
              <a:cxnSpLocks/>
            </p:cNvCxnSpPr>
            <p:nvPr/>
          </p:nvCxnSpPr>
          <p:spPr>
            <a:xfrm>
              <a:off x="6899980" y="1546645"/>
              <a:ext cx="194698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ZoneTexte 76">
            <a:extLst>
              <a:ext uri="{FF2B5EF4-FFF2-40B4-BE49-F238E27FC236}">
                <a16:creationId xmlns:a16="http://schemas.microsoft.com/office/drawing/2014/main" id="{0BE7635F-E194-416B-88ED-3F868F845CE6}"/>
              </a:ext>
            </a:extLst>
          </p:cNvPr>
          <p:cNvSpPr txBox="1"/>
          <p:nvPr/>
        </p:nvSpPr>
        <p:spPr>
          <a:xfrm>
            <a:off x="1631504" y="2533216"/>
            <a:ext cx="722955" cy="53347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Buildings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accent1"/>
                </a:solidFill>
                <a:latin typeface="Segoe UI"/>
              </a:rPr>
              <a:t>Cities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8" name="Freeform 10">
            <a:extLst>
              <a:ext uri="{FF2B5EF4-FFF2-40B4-BE49-F238E27FC236}">
                <a16:creationId xmlns:a16="http://schemas.microsoft.com/office/drawing/2014/main" id="{CF7F4A35-B825-4970-A5FF-69EF3A736207}"/>
              </a:ext>
            </a:extLst>
          </p:cNvPr>
          <p:cNvSpPr>
            <a:spLocks noEditPoints="1"/>
          </p:cNvSpPr>
          <p:nvPr/>
        </p:nvSpPr>
        <p:spPr bwMode="auto">
          <a:xfrm>
            <a:off x="1256943" y="2549747"/>
            <a:ext cx="228164" cy="195654"/>
          </a:xfrm>
          <a:custGeom>
            <a:avLst/>
            <a:gdLst>
              <a:gd name="T0" fmla="*/ 766 w 804"/>
              <a:gd name="T1" fmla="*/ 668 h 688"/>
              <a:gd name="T2" fmla="*/ 582 w 804"/>
              <a:gd name="T3" fmla="*/ 305 h 688"/>
              <a:gd name="T4" fmla="*/ 563 w 804"/>
              <a:gd name="T5" fmla="*/ 688 h 688"/>
              <a:gd name="T6" fmla="*/ 543 w 804"/>
              <a:gd name="T7" fmla="*/ 286 h 688"/>
              <a:gd name="T8" fmla="*/ 688 w 804"/>
              <a:gd name="T9" fmla="*/ 267 h 688"/>
              <a:gd name="T10" fmla="*/ 491 w 804"/>
              <a:gd name="T11" fmla="*/ 185 h 688"/>
              <a:gd name="T12" fmla="*/ 472 w 804"/>
              <a:gd name="T13" fmla="*/ 684 h 688"/>
              <a:gd name="T14" fmla="*/ 452 w 804"/>
              <a:gd name="T15" fmla="*/ 169 h 688"/>
              <a:gd name="T16" fmla="*/ 452 w 804"/>
              <a:gd name="T17" fmla="*/ 39 h 688"/>
              <a:gd name="T18" fmla="*/ 219 w 804"/>
              <a:gd name="T19" fmla="*/ 665 h 688"/>
              <a:gd name="T20" fmla="*/ 181 w 804"/>
              <a:gd name="T21" fmla="*/ 665 h 688"/>
              <a:gd name="T22" fmla="*/ 39 w 804"/>
              <a:gd name="T23" fmla="*/ 261 h 688"/>
              <a:gd name="T24" fmla="*/ 20 w 804"/>
              <a:gd name="T25" fmla="*/ 684 h 688"/>
              <a:gd name="T26" fmla="*/ 0 w 804"/>
              <a:gd name="T27" fmla="*/ 241 h 688"/>
              <a:gd name="T28" fmla="*/ 181 w 804"/>
              <a:gd name="T29" fmla="*/ 222 h 688"/>
              <a:gd name="T30" fmla="*/ 200 w 804"/>
              <a:gd name="T31" fmla="*/ 0 h 688"/>
              <a:gd name="T32" fmla="*/ 491 w 804"/>
              <a:gd name="T33" fmla="*/ 19 h 688"/>
              <a:gd name="T34" fmla="*/ 578 w 804"/>
              <a:gd name="T35" fmla="*/ 129 h 688"/>
              <a:gd name="T36" fmla="*/ 597 w 804"/>
              <a:gd name="T37" fmla="*/ 42 h 688"/>
              <a:gd name="T38" fmla="*/ 617 w 804"/>
              <a:gd name="T39" fmla="*/ 121 h 688"/>
              <a:gd name="T40" fmla="*/ 719 w 804"/>
              <a:gd name="T41" fmla="*/ 108 h 688"/>
              <a:gd name="T42" fmla="*/ 726 w 804"/>
              <a:gd name="T43" fmla="*/ 267 h 688"/>
              <a:gd name="T44" fmla="*/ 804 w 804"/>
              <a:gd name="T45" fmla="*/ 286 h 688"/>
              <a:gd name="T46" fmla="*/ 785 w 804"/>
              <a:gd name="T47" fmla="*/ 688 h 688"/>
              <a:gd name="T48" fmla="*/ 630 w 804"/>
              <a:gd name="T49" fmla="*/ 512 h 688"/>
              <a:gd name="T50" fmla="*/ 650 w 804"/>
              <a:gd name="T51" fmla="*/ 458 h 688"/>
              <a:gd name="T52" fmla="*/ 669 w 804"/>
              <a:gd name="T53" fmla="*/ 512 h 688"/>
              <a:gd name="T54" fmla="*/ 124 w 804"/>
              <a:gd name="T55" fmla="*/ 454 h 688"/>
              <a:gd name="T56" fmla="*/ 104 w 804"/>
              <a:gd name="T57" fmla="*/ 406 h 688"/>
              <a:gd name="T58" fmla="*/ 143 w 804"/>
              <a:gd name="T59" fmla="*/ 406 h 688"/>
              <a:gd name="T60" fmla="*/ 124 w 804"/>
              <a:gd name="T61" fmla="*/ 454 h 688"/>
              <a:gd name="T62" fmla="*/ 688 w 804"/>
              <a:gd name="T63" fmla="*/ 420 h 688"/>
              <a:gd name="T64" fmla="*/ 707 w 804"/>
              <a:gd name="T65" fmla="*/ 364 h 688"/>
              <a:gd name="T66" fmla="*/ 726 w 804"/>
              <a:gd name="T67" fmla="*/ 420 h 688"/>
              <a:gd name="T68" fmla="*/ 631 w 804"/>
              <a:gd name="T69" fmla="*/ 402 h 688"/>
              <a:gd name="T70" fmla="*/ 612 w 804"/>
              <a:gd name="T71" fmla="*/ 354 h 688"/>
              <a:gd name="T72" fmla="*/ 650 w 804"/>
              <a:gd name="T73" fmla="*/ 354 h 688"/>
              <a:gd name="T74" fmla="*/ 631 w 804"/>
              <a:gd name="T75" fmla="*/ 402 h 688"/>
              <a:gd name="T76" fmla="*/ 297 w 804"/>
              <a:gd name="T77" fmla="*/ 369 h 688"/>
              <a:gd name="T78" fmla="*/ 316 w 804"/>
              <a:gd name="T79" fmla="*/ 320 h 688"/>
              <a:gd name="T80" fmla="*/ 335 w 804"/>
              <a:gd name="T81" fmla="*/ 369 h 688"/>
              <a:gd name="T82" fmla="*/ 75 w 804"/>
              <a:gd name="T83" fmla="*/ 381 h 688"/>
              <a:gd name="T84" fmla="*/ 56 w 804"/>
              <a:gd name="T85" fmla="*/ 333 h 688"/>
              <a:gd name="T86" fmla="*/ 94 w 804"/>
              <a:gd name="T87" fmla="*/ 333 h 688"/>
              <a:gd name="T88" fmla="*/ 75 w 804"/>
              <a:gd name="T89" fmla="*/ 381 h 688"/>
              <a:gd name="T90" fmla="*/ 365 w 804"/>
              <a:gd name="T91" fmla="*/ 273 h 688"/>
              <a:gd name="T92" fmla="*/ 385 w 804"/>
              <a:gd name="T93" fmla="*/ 225 h 688"/>
              <a:gd name="T94" fmla="*/ 404 w 804"/>
              <a:gd name="T95" fmla="*/ 273 h 688"/>
              <a:gd name="T96" fmla="*/ 264 w 804"/>
              <a:gd name="T97" fmla="*/ 284 h 688"/>
              <a:gd name="T98" fmla="*/ 245 w 804"/>
              <a:gd name="T99" fmla="*/ 236 h 688"/>
              <a:gd name="T100" fmla="*/ 284 w 804"/>
              <a:gd name="T101" fmla="*/ 236 h 688"/>
              <a:gd name="T102" fmla="*/ 264 w 804"/>
              <a:gd name="T103" fmla="*/ 284 h 688"/>
              <a:gd name="T104" fmla="*/ 317 w 804"/>
              <a:gd name="T105" fmla="*/ 171 h 688"/>
              <a:gd name="T106" fmla="*/ 336 w 804"/>
              <a:gd name="T107" fmla="*/ 123 h 688"/>
              <a:gd name="T108" fmla="*/ 355 w 804"/>
              <a:gd name="T109" fmla="*/ 171 h 688"/>
              <a:gd name="T110" fmla="*/ 264 w 804"/>
              <a:gd name="T111" fmla="*/ 139 h 688"/>
              <a:gd name="T112" fmla="*/ 245 w 804"/>
              <a:gd name="T113" fmla="*/ 90 h 688"/>
              <a:gd name="T114" fmla="*/ 284 w 804"/>
              <a:gd name="T115" fmla="*/ 90 h 688"/>
              <a:gd name="T116" fmla="*/ 264 w 804"/>
              <a:gd name="T117" fmla="*/ 139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4" h="688">
                <a:moveTo>
                  <a:pt x="785" y="688"/>
                </a:moveTo>
                <a:cubicBezTo>
                  <a:pt x="774" y="688"/>
                  <a:pt x="766" y="679"/>
                  <a:pt x="766" y="668"/>
                </a:cubicBezTo>
                <a:cubicBezTo>
                  <a:pt x="766" y="305"/>
                  <a:pt x="766" y="305"/>
                  <a:pt x="766" y="305"/>
                </a:cubicBezTo>
                <a:cubicBezTo>
                  <a:pt x="582" y="305"/>
                  <a:pt x="582" y="305"/>
                  <a:pt x="582" y="305"/>
                </a:cubicBezTo>
                <a:cubicBezTo>
                  <a:pt x="582" y="668"/>
                  <a:pt x="582" y="668"/>
                  <a:pt x="582" y="668"/>
                </a:cubicBezTo>
                <a:cubicBezTo>
                  <a:pt x="582" y="679"/>
                  <a:pt x="573" y="688"/>
                  <a:pt x="563" y="688"/>
                </a:cubicBezTo>
                <a:cubicBezTo>
                  <a:pt x="552" y="688"/>
                  <a:pt x="543" y="679"/>
                  <a:pt x="543" y="668"/>
                </a:cubicBezTo>
                <a:cubicBezTo>
                  <a:pt x="543" y="286"/>
                  <a:pt x="543" y="286"/>
                  <a:pt x="543" y="286"/>
                </a:cubicBezTo>
                <a:cubicBezTo>
                  <a:pt x="543" y="275"/>
                  <a:pt x="552" y="267"/>
                  <a:pt x="563" y="267"/>
                </a:cubicBezTo>
                <a:cubicBezTo>
                  <a:pt x="688" y="267"/>
                  <a:pt x="688" y="267"/>
                  <a:pt x="688" y="267"/>
                </a:cubicBezTo>
                <a:cubicBezTo>
                  <a:pt x="688" y="147"/>
                  <a:pt x="688" y="147"/>
                  <a:pt x="688" y="147"/>
                </a:cubicBezTo>
                <a:cubicBezTo>
                  <a:pt x="491" y="185"/>
                  <a:pt x="491" y="185"/>
                  <a:pt x="491" y="185"/>
                </a:cubicBezTo>
                <a:cubicBezTo>
                  <a:pt x="491" y="665"/>
                  <a:pt x="491" y="665"/>
                  <a:pt x="491" y="665"/>
                </a:cubicBezTo>
                <a:cubicBezTo>
                  <a:pt x="491" y="675"/>
                  <a:pt x="482" y="684"/>
                  <a:pt x="472" y="684"/>
                </a:cubicBezTo>
                <a:cubicBezTo>
                  <a:pt x="461" y="684"/>
                  <a:pt x="452" y="675"/>
                  <a:pt x="452" y="665"/>
                </a:cubicBezTo>
                <a:cubicBezTo>
                  <a:pt x="452" y="169"/>
                  <a:pt x="452" y="169"/>
                  <a:pt x="452" y="169"/>
                </a:cubicBezTo>
                <a:cubicBezTo>
                  <a:pt x="452" y="169"/>
                  <a:pt x="452" y="169"/>
                  <a:pt x="452" y="169"/>
                </a:cubicBezTo>
                <a:cubicBezTo>
                  <a:pt x="452" y="39"/>
                  <a:pt x="452" y="39"/>
                  <a:pt x="452" y="39"/>
                </a:cubicBezTo>
                <a:cubicBezTo>
                  <a:pt x="219" y="39"/>
                  <a:pt x="219" y="39"/>
                  <a:pt x="219" y="39"/>
                </a:cubicBezTo>
                <a:cubicBezTo>
                  <a:pt x="219" y="665"/>
                  <a:pt x="219" y="665"/>
                  <a:pt x="219" y="665"/>
                </a:cubicBezTo>
                <a:cubicBezTo>
                  <a:pt x="219" y="675"/>
                  <a:pt x="211" y="684"/>
                  <a:pt x="200" y="684"/>
                </a:cubicBezTo>
                <a:cubicBezTo>
                  <a:pt x="189" y="684"/>
                  <a:pt x="181" y="675"/>
                  <a:pt x="181" y="665"/>
                </a:cubicBezTo>
                <a:cubicBezTo>
                  <a:pt x="181" y="261"/>
                  <a:pt x="181" y="261"/>
                  <a:pt x="181" y="261"/>
                </a:cubicBezTo>
                <a:cubicBezTo>
                  <a:pt x="39" y="261"/>
                  <a:pt x="39" y="261"/>
                  <a:pt x="39" y="261"/>
                </a:cubicBezTo>
                <a:cubicBezTo>
                  <a:pt x="39" y="665"/>
                  <a:pt x="39" y="665"/>
                  <a:pt x="39" y="665"/>
                </a:cubicBezTo>
                <a:cubicBezTo>
                  <a:pt x="39" y="675"/>
                  <a:pt x="31" y="684"/>
                  <a:pt x="20" y="684"/>
                </a:cubicBezTo>
                <a:cubicBezTo>
                  <a:pt x="9" y="684"/>
                  <a:pt x="0" y="675"/>
                  <a:pt x="0" y="665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31"/>
                  <a:pt x="9" y="222"/>
                  <a:pt x="20" y="222"/>
                </a:cubicBezTo>
                <a:cubicBezTo>
                  <a:pt x="181" y="222"/>
                  <a:pt x="181" y="222"/>
                  <a:pt x="181" y="222"/>
                </a:cubicBezTo>
                <a:cubicBezTo>
                  <a:pt x="181" y="19"/>
                  <a:pt x="181" y="19"/>
                  <a:pt x="181" y="19"/>
                </a:cubicBezTo>
                <a:cubicBezTo>
                  <a:pt x="181" y="9"/>
                  <a:pt x="189" y="0"/>
                  <a:pt x="200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482" y="0"/>
                  <a:pt x="491" y="9"/>
                  <a:pt x="491" y="19"/>
                </a:cubicBezTo>
                <a:cubicBezTo>
                  <a:pt x="491" y="146"/>
                  <a:pt x="491" y="146"/>
                  <a:pt x="491" y="146"/>
                </a:cubicBezTo>
                <a:cubicBezTo>
                  <a:pt x="578" y="129"/>
                  <a:pt x="578" y="129"/>
                  <a:pt x="578" y="129"/>
                </a:cubicBezTo>
                <a:cubicBezTo>
                  <a:pt x="578" y="61"/>
                  <a:pt x="578" y="61"/>
                  <a:pt x="578" y="61"/>
                </a:cubicBezTo>
                <a:cubicBezTo>
                  <a:pt x="578" y="51"/>
                  <a:pt x="587" y="42"/>
                  <a:pt x="597" y="42"/>
                </a:cubicBezTo>
                <a:cubicBezTo>
                  <a:pt x="608" y="42"/>
                  <a:pt x="617" y="51"/>
                  <a:pt x="617" y="61"/>
                </a:cubicBezTo>
                <a:cubicBezTo>
                  <a:pt x="617" y="121"/>
                  <a:pt x="617" y="121"/>
                  <a:pt x="617" y="121"/>
                </a:cubicBezTo>
                <a:cubicBezTo>
                  <a:pt x="703" y="104"/>
                  <a:pt x="703" y="104"/>
                  <a:pt x="703" y="104"/>
                </a:cubicBezTo>
                <a:cubicBezTo>
                  <a:pt x="709" y="103"/>
                  <a:pt x="715" y="105"/>
                  <a:pt x="719" y="108"/>
                </a:cubicBezTo>
                <a:cubicBezTo>
                  <a:pt x="724" y="112"/>
                  <a:pt x="726" y="118"/>
                  <a:pt x="726" y="123"/>
                </a:cubicBezTo>
                <a:cubicBezTo>
                  <a:pt x="726" y="267"/>
                  <a:pt x="726" y="267"/>
                  <a:pt x="726" y="267"/>
                </a:cubicBezTo>
                <a:cubicBezTo>
                  <a:pt x="785" y="267"/>
                  <a:pt x="785" y="267"/>
                  <a:pt x="785" y="267"/>
                </a:cubicBezTo>
                <a:cubicBezTo>
                  <a:pt x="796" y="267"/>
                  <a:pt x="804" y="275"/>
                  <a:pt x="804" y="286"/>
                </a:cubicBezTo>
                <a:cubicBezTo>
                  <a:pt x="804" y="668"/>
                  <a:pt x="804" y="668"/>
                  <a:pt x="804" y="668"/>
                </a:cubicBezTo>
                <a:cubicBezTo>
                  <a:pt x="804" y="679"/>
                  <a:pt x="796" y="688"/>
                  <a:pt x="785" y="688"/>
                </a:cubicBezTo>
                <a:moveTo>
                  <a:pt x="650" y="531"/>
                </a:moveTo>
                <a:cubicBezTo>
                  <a:pt x="639" y="531"/>
                  <a:pt x="630" y="522"/>
                  <a:pt x="630" y="512"/>
                </a:cubicBezTo>
                <a:cubicBezTo>
                  <a:pt x="630" y="477"/>
                  <a:pt x="630" y="477"/>
                  <a:pt x="630" y="477"/>
                </a:cubicBezTo>
                <a:cubicBezTo>
                  <a:pt x="630" y="466"/>
                  <a:pt x="639" y="458"/>
                  <a:pt x="650" y="458"/>
                </a:cubicBezTo>
                <a:cubicBezTo>
                  <a:pt x="660" y="458"/>
                  <a:pt x="669" y="466"/>
                  <a:pt x="669" y="477"/>
                </a:cubicBezTo>
                <a:cubicBezTo>
                  <a:pt x="669" y="512"/>
                  <a:pt x="669" y="512"/>
                  <a:pt x="669" y="512"/>
                </a:cubicBezTo>
                <a:cubicBezTo>
                  <a:pt x="669" y="522"/>
                  <a:pt x="660" y="531"/>
                  <a:pt x="650" y="531"/>
                </a:cubicBezTo>
                <a:moveTo>
                  <a:pt x="124" y="454"/>
                </a:moveTo>
                <a:cubicBezTo>
                  <a:pt x="113" y="454"/>
                  <a:pt x="104" y="445"/>
                  <a:pt x="104" y="435"/>
                </a:cubicBezTo>
                <a:cubicBezTo>
                  <a:pt x="104" y="406"/>
                  <a:pt x="104" y="406"/>
                  <a:pt x="104" y="406"/>
                </a:cubicBezTo>
                <a:cubicBezTo>
                  <a:pt x="104" y="395"/>
                  <a:pt x="113" y="386"/>
                  <a:pt x="124" y="386"/>
                </a:cubicBezTo>
                <a:cubicBezTo>
                  <a:pt x="135" y="386"/>
                  <a:pt x="143" y="395"/>
                  <a:pt x="143" y="406"/>
                </a:cubicBezTo>
                <a:cubicBezTo>
                  <a:pt x="143" y="435"/>
                  <a:pt x="143" y="435"/>
                  <a:pt x="143" y="435"/>
                </a:cubicBezTo>
                <a:cubicBezTo>
                  <a:pt x="143" y="445"/>
                  <a:pt x="135" y="454"/>
                  <a:pt x="124" y="454"/>
                </a:cubicBezTo>
                <a:moveTo>
                  <a:pt x="707" y="440"/>
                </a:moveTo>
                <a:cubicBezTo>
                  <a:pt x="696" y="440"/>
                  <a:pt x="688" y="431"/>
                  <a:pt x="688" y="420"/>
                </a:cubicBezTo>
                <a:cubicBezTo>
                  <a:pt x="688" y="383"/>
                  <a:pt x="688" y="383"/>
                  <a:pt x="688" y="383"/>
                </a:cubicBezTo>
                <a:cubicBezTo>
                  <a:pt x="688" y="372"/>
                  <a:pt x="696" y="364"/>
                  <a:pt x="707" y="364"/>
                </a:cubicBezTo>
                <a:cubicBezTo>
                  <a:pt x="718" y="364"/>
                  <a:pt x="726" y="372"/>
                  <a:pt x="726" y="383"/>
                </a:cubicBezTo>
                <a:cubicBezTo>
                  <a:pt x="726" y="420"/>
                  <a:pt x="726" y="420"/>
                  <a:pt x="726" y="420"/>
                </a:cubicBezTo>
                <a:cubicBezTo>
                  <a:pt x="726" y="431"/>
                  <a:pt x="718" y="440"/>
                  <a:pt x="707" y="440"/>
                </a:cubicBezTo>
                <a:moveTo>
                  <a:pt x="631" y="402"/>
                </a:moveTo>
                <a:cubicBezTo>
                  <a:pt x="620" y="402"/>
                  <a:pt x="612" y="394"/>
                  <a:pt x="612" y="383"/>
                </a:cubicBezTo>
                <a:cubicBezTo>
                  <a:pt x="612" y="354"/>
                  <a:pt x="612" y="354"/>
                  <a:pt x="612" y="354"/>
                </a:cubicBezTo>
                <a:cubicBezTo>
                  <a:pt x="612" y="343"/>
                  <a:pt x="620" y="335"/>
                  <a:pt x="631" y="335"/>
                </a:cubicBezTo>
                <a:cubicBezTo>
                  <a:pt x="642" y="335"/>
                  <a:pt x="650" y="343"/>
                  <a:pt x="650" y="354"/>
                </a:cubicBezTo>
                <a:cubicBezTo>
                  <a:pt x="650" y="383"/>
                  <a:pt x="650" y="383"/>
                  <a:pt x="650" y="383"/>
                </a:cubicBezTo>
                <a:cubicBezTo>
                  <a:pt x="650" y="394"/>
                  <a:pt x="642" y="402"/>
                  <a:pt x="631" y="402"/>
                </a:cubicBezTo>
                <a:moveTo>
                  <a:pt x="316" y="388"/>
                </a:moveTo>
                <a:cubicBezTo>
                  <a:pt x="305" y="388"/>
                  <a:pt x="297" y="379"/>
                  <a:pt x="297" y="369"/>
                </a:cubicBezTo>
                <a:cubicBezTo>
                  <a:pt x="297" y="340"/>
                  <a:pt x="297" y="340"/>
                  <a:pt x="297" y="340"/>
                </a:cubicBezTo>
                <a:cubicBezTo>
                  <a:pt x="297" y="329"/>
                  <a:pt x="305" y="320"/>
                  <a:pt x="316" y="320"/>
                </a:cubicBezTo>
                <a:cubicBezTo>
                  <a:pt x="327" y="320"/>
                  <a:pt x="335" y="329"/>
                  <a:pt x="335" y="340"/>
                </a:cubicBezTo>
                <a:cubicBezTo>
                  <a:pt x="335" y="369"/>
                  <a:pt x="335" y="369"/>
                  <a:pt x="335" y="369"/>
                </a:cubicBezTo>
                <a:cubicBezTo>
                  <a:pt x="335" y="379"/>
                  <a:pt x="327" y="388"/>
                  <a:pt x="316" y="388"/>
                </a:cubicBezTo>
                <a:moveTo>
                  <a:pt x="75" y="381"/>
                </a:moveTo>
                <a:cubicBezTo>
                  <a:pt x="64" y="381"/>
                  <a:pt x="56" y="372"/>
                  <a:pt x="56" y="362"/>
                </a:cubicBezTo>
                <a:cubicBezTo>
                  <a:pt x="56" y="333"/>
                  <a:pt x="56" y="333"/>
                  <a:pt x="56" y="333"/>
                </a:cubicBezTo>
                <a:cubicBezTo>
                  <a:pt x="56" y="322"/>
                  <a:pt x="64" y="313"/>
                  <a:pt x="75" y="313"/>
                </a:cubicBezTo>
                <a:cubicBezTo>
                  <a:pt x="86" y="313"/>
                  <a:pt x="94" y="322"/>
                  <a:pt x="94" y="333"/>
                </a:cubicBezTo>
                <a:cubicBezTo>
                  <a:pt x="94" y="362"/>
                  <a:pt x="94" y="362"/>
                  <a:pt x="94" y="362"/>
                </a:cubicBezTo>
                <a:cubicBezTo>
                  <a:pt x="94" y="372"/>
                  <a:pt x="86" y="381"/>
                  <a:pt x="75" y="381"/>
                </a:cubicBezTo>
                <a:moveTo>
                  <a:pt x="385" y="292"/>
                </a:moveTo>
                <a:cubicBezTo>
                  <a:pt x="374" y="292"/>
                  <a:pt x="365" y="283"/>
                  <a:pt x="365" y="273"/>
                </a:cubicBezTo>
                <a:cubicBezTo>
                  <a:pt x="365" y="244"/>
                  <a:pt x="365" y="244"/>
                  <a:pt x="365" y="244"/>
                </a:cubicBezTo>
                <a:cubicBezTo>
                  <a:pt x="365" y="233"/>
                  <a:pt x="374" y="225"/>
                  <a:pt x="385" y="225"/>
                </a:cubicBezTo>
                <a:cubicBezTo>
                  <a:pt x="395" y="225"/>
                  <a:pt x="404" y="233"/>
                  <a:pt x="404" y="244"/>
                </a:cubicBezTo>
                <a:cubicBezTo>
                  <a:pt x="404" y="273"/>
                  <a:pt x="404" y="273"/>
                  <a:pt x="404" y="273"/>
                </a:cubicBezTo>
                <a:cubicBezTo>
                  <a:pt x="404" y="283"/>
                  <a:pt x="395" y="292"/>
                  <a:pt x="385" y="292"/>
                </a:cubicBezTo>
                <a:moveTo>
                  <a:pt x="264" y="284"/>
                </a:moveTo>
                <a:cubicBezTo>
                  <a:pt x="254" y="284"/>
                  <a:pt x="245" y="275"/>
                  <a:pt x="245" y="265"/>
                </a:cubicBezTo>
                <a:cubicBezTo>
                  <a:pt x="245" y="236"/>
                  <a:pt x="245" y="236"/>
                  <a:pt x="245" y="236"/>
                </a:cubicBezTo>
                <a:cubicBezTo>
                  <a:pt x="245" y="225"/>
                  <a:pt x="254" y="216"/>
                  <a:pt x="264" y="216"/>
                </a:cubicBezTo>
                <a:cubicBezTo>
                  <a:pt x="275" y="216"/>
                  <a:pt x="284" y="225"/>
                  <a:pt x="284" y="236"/>
                </a:cubicBezTo>
                <a:cubicBezTo>
                  <a:pt x="284" y="265"/>
                  <a:pt x="284" y="265"/>
                  <a:pt x="284" y="265"/>
                </a:cubicBezTo>
                <a:cubicBezTo>
                  <a:pt x="284" y="275"/>
                  <a:pt x="275" y="284"/>
                  <a:pt x="264" y="284"/>
                </a:cubicBezTo>
                <a:moveTo>
                  <a:pt x="336" y="191"/>
                </a:moveTo>
                <a:cubicBezTo>
                  <a:pt x="325" y="191"/>
                  <a:pt x="317" y="182"/>
                  <a:pt x="317" y="171"/>
                </a:cubicBezTo>
                <a:cubicBezTo>
                  <a:pt x="317" y="142"/>
                  <a:pt x="317" y="142"/>
                  <a:pt x="317" y="142"/>
                </a:cubicBezTo>
                <a:cubicBezTo>
                  <a:pt x="317" y="132"/>
                  <a:pt x="325" y="123"/>
                  <a:pt x="336" y="123"/>
                </a:cubicBezTo>
                <a:cubicBezTo>
                  <a:pt x="347" y="123"/>
                  <a:pt x="355" y="132"/>
                  <a:pt x="355" y="142"/>
                </a:cubicBezTo>
                <a:cubicBezTo>
                  <a:pt x="355" y="171"/>
                  <a:pt x="355" y="171"/>
                  <a:pt x="355" y="171"/>
                </a:cubicBezTo>
                <a:cubicBezTo>
                  <a:pt x="355" y="182"/>
                  <a:pt x="347" y="191"/>
                  <a:pt x="336" y="191"/>
                </a:cubicBezTo>
                <a:moveTo>
                  <a:pt x="264" y="139"/>
                </a:moveTo>
                <a:cubicBezTo>
                  <a:pt x="254" y="139"/>
                  <a:pt x="245" y="130"/>
                  <a:pt x="245" y="119"/>
                </a:cubicBezTo>
                <a:cubicBezTo>
                  <a:pt x="245" y="90"/>
                  <a:pt x="245" y="90"/>
                  <a:pt x="245" y="90"/>
                </a:cubicBezTo>
                <a:cubicBezTo>
                  <a:pt x="245" y="80"/>
                  <a:pt x="254" y="71"/>
                  <a:pt x="264" y="71"/>
                </a:cubicBezTo>
                <a:cubicBezTo>
                  <a:pt x="275" y="71"/>
                  <a:pt x="284" y="80"/>
                  <a:pt x="284" y="90"/>
                </a:cubicBezTo>
                <a:cubicBezTo>
                  <a:pt x="284" y="119"/>
                  <a:pt x="284" y="119"/>
                  <a:pt x="284" y="119"/>
                </a:cubicBezTo>
                <a:cubicBezTo>
                  <a:pt x="284" y="130"/>
                  <a:pt x="275" y="139"/>
                  <a:pt x="264" y="139"/>
                </a:cubicBezTo>
              </a:path>
            </a:pathLst>
          </a:custGeom>
          <a:solidFill>
            <a:srgbClr val="9B9FA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8878C3BB-CEA5-4F1E-9EDF-141320842ACB}"/>
              </a:ext>
            </a:extLst>
          </p:cNvPr>
          <p:cNvSpPr txBox="1"/>
          <p:nvPr/>
        </p:nvSpPr>
        <p:spPr>
          <a:xfrm>
            <a:off x="1610815" y="5612500"/>
            <a:ext cx="5856411" cy="4462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b="1" cap="all" spc="40" dirty="0">
                <a:solidFill>
                  <a:schemeClr val="accent1"/>
                </a:solidFill>
              </a:rPr>
              <a:t>Fields of activity underpinned by cross-group areas of expertise</a:t>
            </a:r>
          </a:p>
          <a:p>
            <a:pPr algn="ctr"/>
            <a:r>
              <a:rPr lang="en-GB" sz="1200" dirty="0">
                <a:solidFill>
                  <a:schemeClr val="accent3"/>
                </a:solidFill>
              </a:rPr>
              <a:t>Environment ● Mobility and Systems ● Geotechnical &amp; Complex Structures ● Digital</a:t>
            </a:r>
          </a:p>
        </p:txBody>
      </p:sp>
      <p:pic>
        <p:nvPicPr>
          <p:cNvPr id="54" name="Pictos Domaines blanc_Energie">
            <a:extLst>
              <a:ext uri="{FF2B5EF4-FFF2-40B4-BE49-F238E27FC236}">
                <a16:creationId xmlns:a16="http://schemas.microsoft.com/office/drawing/2014/main" id="{F7F91643-6022-44B9-A484-496386BFD743}"/>
              </a:ext>
            </a:extLst>
          </p:cNvPr>
          <p:cNvPicPr/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4" y="2837940"/>
            <a:ext cx="386325" cy="386325"/>
          </a:xfrm>
          <a:prstGeom prst="rect">
            <a:avLst/>
          </a:prstGeom>
        </p:spPr>
      </p:pic>
      <p:pic>
        <p:nvPicPr>
          <p:cNvPr id="55" name="Pictos Domaines blanc_Eau">
            <a:extLst>
              <a:ext uri="{FF2B5EF4-FFF2-40B4-BE49-F238E27FC236}">
                <a16:creationId xmlns:a16="http://schemas.microsoft.com/office/drawing/2014/main" id="{3FF6F6EA-B656-41A2-9AFE-3FDBE883D2A5}"/>
              </a:ext>
            </a:extLst>
          </p:cNvPr>
          <p:cNvPicPr/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4009" y="2501724"/>
            <a:ext cx="453233" cy="453233"/>
          </a:xfrm>
          <a:prstGeom prst="rect">
            <a:avLst/>
          </a:prstGeom>
        </p:spPr>
      </p:pic>
      <p:pic>
        <p:nvPicPr>
          <p:cNvPr id="57" name="Pictos Domaines blanc_Ville">
            <a:extLst>
              <a:ext uri="{FF2B5EF4-FFF2-40B4-BE49-F238E27FC236}">
                <a16:creationId xmlns:a16="http://schemas.microsoft.com/office/drawing/2014/main" id="{04336EC4-F739-4E87-B413-4982193C6A4C}"/>
              </a:ext>
            </a:extLst>
          </p:cNvPr>
          <p:cNvPicPr/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300" y="2715798"/>
            <a:ext cx="486139" cy="486139"/>
          </a:xfrm>
          <a:prstGeom prst="rect">
            <a:avLst/>
          </a:prstGeom>
        </p:spPr>
      </p:pic>
      <p:pic>
        <p:nvPicPr>
          <p:cNvPr id="58" name="Pictos Domaines blanc_Mobilit&amp;eacute;s">
            <a:extLst>
              <a:ext uri="{FF2B5EF4-FFF2-40B4-BE49-F238E27FC236}">
                <a16:creationId xmlns:a16="http://schemas.microsoft.com/office/drawing/2014/main" id="{5243E0FB-8B0D-40E7-8A94-CF0C2ADF4C40}"/>
              </a:ext>
            </a:extLst>
          </p:cNvPr>
          <p:cNvPicPr/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8055" y="1889404"/>
            <a:ext cx="426734" cy="426734"/>
          </a:xfrm>
          <a:prstGeom prst="rect">
            <a:avLst/>
          </a:prstGeom>
        </p:spPr>
      </p:pic>
      <p:pic>
        <p:nvPicPr>
          <p:cNvPr id="62" name="Picto Ports littoral transp fluv blanc.png">
            <a:extLst>
              <a:ext uri="{FF2B5EF4-FFF2-40B4-BE49-F238E27FC236}">
                <a16:creationId xmlns:a16="http://schemas.microsoft.com/office/drawing/2014/main" id="{9D90BC51-B3CC-420A-991E-A031DC326778}"/>
              </a:ext>
            </a:extLst>
          </p:cNvPr>
          <p:cNvPicPr/>
          <p:nvPr/>
        </p:nvPicPr>
        <p:blipFill rotWithShape="1"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494" y="2624769"/>
            <a:ext cx="191687" cy="2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437325A-63BB-48E1-8A77-965A72BA85E6}"/>
              </a:ext>
            </a:extLst>
          </p:cNvPr>
          <p:cNvCxnSpPr>
            <a:cxnSpLocks/>
          </p:cNvCxnSpPr>
          <p:nvPr/>
        </p:nvCxnSpPr>
        <p:spPr>
          <a:xfrm>
            <a:off x="3732014" y="2349549"/>
            <a:ext cx="5544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078FF84-5469-4514-94C6-743EE824CBE7}"/>
              </a:ext>
            </a:extLst>
          </p:cNvPr>
          <p:cNvCxnSpPr>
            <a:cxnSpLocks/>
          </p:cNvCxnSpPr>
          <p:nvPr/>
        </p:nvCxnSpPr>
        <p:spPr>
          <a:xfrm>
            <a:off x="3732014" y="2781124"/>
            <a:ext cx="554421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18E2071-B99B-4E89-BF0E-AC24AEA9BC74}"/>
              </a:ext>
            </a:extLst>
          </p:cNvPr>
          <p:cNvCxnSpPr>
            <a:cxnSpLocks/>
          </p:cNvCxnSpPr>
          <p:nvPr/>
        </p:nvCxnSpPr>
        <p:spPr>
          <a:xfrm>
            <a:off x="3732014" y="3216476"/>
            <a:ext cx="5544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F89B519-AC2E-46D7-9942-2F35E24A97CE}"/>
              </a:ext>
            </a:extLst>
          </p:cNvPr>
          <p:cNvCxnSpPr>
            <a:cxnSpLocks/>
          </p:cNvCxnSpPr>
          <p:nvPr/>
        </p:nvCxnSpPr>
        <p:spPr>
          <a:xfrm>
            <a:off x="3727402" y="4895482"/>
            <a:ext cx="5544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BAE0096-8063-4186-A485-C87ECDFDDB77}"/>
              </a:ext>
            </a:extLst>
          </p:cNvPr>
          <p:cNvCxnSpPr>
            <a:cxnSpLocks/>
          </p:cNvCxnSpPr>
          <p:nvPr/>
        </p:nvCxnSpPr>
        <p:spPr>
          <a:xfrm>
            <a:off x="3727402" y="5330834"/>
            <a:ext cx="5544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C7F40D-4746-4880-A06F-D5E0FD57B746}"/>
              </a:ext>
            </a:extLst>
          </p:cNvPr>
          <p:cNvCxnSpPr>
            <a:cxnSpLocks/>
          </p:cNvCxnSpPr>
          <p:nvPr/>
        </p:nvCxnSpPr>
        <p:spPr>
          <a:xfrm>
            <a:off x="3727402" y="5766186"/>
            <a:ext cx="5544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61">
            <a:extLst>
              <a:ext uri="{FF2B5EF4-FFF2-40B4-BE49-F238E27FC236}">
                <a16:creationId xmlns:a16="http://schemas.microsoft.com/office/drawing/2014/main" id="{DE15EDE7-D879-470C-A650-3248D0F2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412" y="372030"/>
            <a:ext cx="10752000" cy="784830"/>
          </a:xfrm>
        </p:spPr>
        <p:txBody>
          <a:bodyPr anchor="t"/>
          <a:lstStyle/>
          <a:p>
            <a:r>
              <a:rPr lang="en-US" noProof="0" dirty="0" smtClean="0">
                <a:solidFill>
                  <a:srgbClr val="A6C448"/>
                </a:solidFill>
              </a:rPr>
              <a:t>Egis</a:t>
            </a:r>
            <a:r>
              <a:rPr lang="en-US" noProof="0" dirty="0" smtClean="0"/>
              <a:t>,</a:t>
            </a:r>
            <a:br>
              <a:rPr lang="en-US" noProof="0" dirty="0" smtClean="0"/>
            </a:br>
            <a:r>
              <a:rPr lang="en-US" noProof="0" dirty="0" smtClean="0"/>
              <a:t>A global OFFER</a:t>
            </a:r>
            <a:endParaRPr lang="en-US" noProof="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011149-0C54-4728-87CA-3078222AFC86}"/>
              </a:ext>
            </a:extLst>
          </p:cNvPr>
          <p:cNvSpPr txBox="1"/>
          <p:nvPr/>
        </p:nvSpPr>
        <p:spPr>
          <a:xfrm rot="-1800000">
            <a:off x="4038461" y="1730644"/>
            <a:ext cx="880049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Consultancy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0218FA-7C82-45FA-9A0A-AA90E3307911}"/>
              </a:ext>
            </a:extLst>
          </p:cNvPr>
          <p:cNvSpPr txBox="1"/>
          <p:nvPr/>
        </p:nvSpPr>
        <p:spPr>
          <a:xfrm rot="-1800000">
            <a:off x="4808734" y="1734251"/>
            <a:ext cx="864596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617E"/>
                </a:solidFill>
                <a:latin typeface="Segoe UI"/>
              </a:rPr>
              <a:t>Engineering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54D340A-D4A2-4FE1-832D-DFEED79748E6}"/>
              </a:ext>
            </a:extLst>
          </p:cNvPr>
          <p:cNvSpPr txBox="1"/>
          <p:nvPr/>
        </p:nvSpPr>
        <p:spPr>
          <a:xfrm rot="-1800000">
            <a:off x="5538568" y="1402585"/>
            <a:ext cx="1937903" cy="3508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617E"/>
                </a:solidFill>
                <a:latin typeface="Segoe UI"/>
              </a:rPr>
              <a:t>Urban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GB" sz="1200" b="1" dirty="0">
                <a:solidFill>
                  <a:srgbClr val="00617E"/>
                </a:solidFill>
                <a:latin typeface="Segoe UI"/>
              </a:rPr>
              <a:t>planning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617E"/>
                </a:solidFill>
                <a:latin typeface="Segoe UI"/>
              </a:rPr>
              <a:t>architecture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GB" sz="1200" b="1" dirty="0">
                <a:solidFill>
                  <a:srgbClr val="00617E"/>
                </a:solidFill>
                <a:latin typeface="Segoe UI"/>
              </a:rPr>
              <a:t>&amp;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GB" sz="1200" b="1" dirty="0">
                <a:solidFill>
                  <a:srgbClr val="00617E"/>
                </a:solidFill>
                <a:latin typeface="Segoe UI"/>
              </a:rPr>
              <a:t>landscaping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E5D1B3-B66D-4CE3-AB30-4DF9A0541FDC}"/>
              </a:ext>
            </a:extLst>
          </p:cNvPr>
          <p:cNvSpPr txBox="1"/>
          <p:nvPr/>
        </p:nvSpPr>
        <p:spPr>
          <a:xfrm rot="-1800000">
            <a:off x="6397210" y="1806178"/>
            <a:ext cx="577594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617E"/>
                </a:solidFill>
                <a:latin typeface="Segoe UI"/>
              </a:rPr>
              <a:t>Turnkey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FB572BF-8873-4C80-AFF2-3D7B07F63691}"/>
              </a:ext>
            </a:extLst>
          </p:cNvPr>
          <p:cNvSpPr txBox="1"/>
          <p:nvPr/>
        </p:nvSpPr>
        <p:spPr>
          <a:xfrm rot="-1800000">
            <a:off x="7127167" y="1624958"/>
            <a:ext cx="1349857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617E"/>
                </a:solidFill>
                <a:latin typeface="Segoe UI"/>
              </a:rPr>
              <a:t>Project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GB" sz="1200" b="1" dirty="0">
                <a:solidFill>
                  <a:srgbClr val="00617E"/>
                </a:solidFill>
                <a:latin typeface="Segoe UI"/>
              </a:rPr>
              <a:t>structuring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D2931E6-0192-4E0D-A331-816EB59A922A}"/>
              </a:ext>
            </a:extLst>
          </p:cNvPr>
          <p:cNvSpPr txBox="1"/>
          <p:nvPr/>
        </p:nvSpPr>
        <p:spPr>
          <a:xfrm rot="-1800000">
            <a:off x="7972819" y="1749079"/>
            <a:ext cx="798295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617E"/>
                </a:solidFill>
                <a:latin typeface="Segoe UI"/>
              </a:rPr>
              <a:t>Operations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0F4220E-3821-48AB-9081-C4D9813E10DA}"/>
              </a:ext>
            </a:extLst>
          </p:cNvPr>
          <p:cNvSpPr txBox="1"/>
          <p:nvPr/>
        </p:nvSpPr>
        <p:spPr>
          <a:xfrm rot="-1800000">
            <a:off x="8665614" y="1654165"/>
            <a:ext cx="122123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617E"/>
                </a:solidFill>
                <a:latin typeface="Segoe UI"/>
              </a:rPr>
              <a:t>Mobility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GB" sz="1200" b="1" dirty="0">
                <a:solidFill>
                  <a:srgbClr val="00617E"/>
                </a:solidFill>
                <a:latin typeface="Segoe UI"/>
              </a:rPr>
              <a:t>services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27BF0F2-7C46-4BCE-B79F-5505F119E63C}"/>
              </a:ext>
            </a:extLst>
          </p:cNvPr>
          <p:cNvSpPr/>
          <p:nvPr/>
        </p:nvSpPr>
        <p:spPr>
          <a:xfrm>
            <a:off x="4039509" y="225946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539D929-E584-4E9F-8116-E4C33FDD7FFA}"/>
              </a:ext>
            </a:extLst>
          </p:cNvPr>
          <p:cNvSpPr/>
          <p:nvPr/>
        </p:nvSpPr>
        <p:spPr>
          <a:xfrm>
            <a:off x="4830740" y="225946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1D8D6C0-F3A7-4601-B04E-89C111D00898}"/>
              </a:ext>
            </a:extLst>
          </p:cNvPr>
          <p:cNvSpPr/>
          <p:nvPr/>
        </p:nvSpPr>
        <p:spPr>
          <a:xfrm>
            <a:off x="5621971" y="225946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072D79F-E3E2-4C30-B277-8FEEA0E5C485}"/>
              </a:ext>
            </a:extLst>
          </p:cNvPr>
          <p:cNvSpPr/>
          <p:nvPr/>
        </p:nvSpPr>
        <p:spPr>
          <a:xfrm>
            <a:off x="6413202" y="225946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B840581-4391-4EC0-A3E5-BDFED3AE505D}"/>
              </a:ext>
            </a:extLst>
          </p:cNvPr>
          <p:cNvSpPr/>
          <p:nvPr/>
        </p:nvSpPr>
        <p:spPr>
          <a:xfrm>
            <a:off x="7204433" y="225946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E696159-D229-43E4-BB5D-F66DEFB9C3CC}"/>
              </a:ext>
            </a:extLst>
          </p:cNvPr>
          <p:cNvSpPr/>
          <p:nvPr/>
        </p:nvSpPr>
        <p:spPr>
          <a:xfrm>
            <a:off x="7995664" y="225946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2A55F0B-C67D-4D9A-842A-BA059E5ED1CF}"/>
              </a:ext>
            </a:extLst>
          </p:cNvPr>
          <p:cNvSpPr/>
          <p:nvPr/>
        </p:nvSpPr>
        <p:spPr>
          <a:xfrm>
            <a:off x="8786894" y="225946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DBC761A-BCBE-4931-B9CD-5623C8FA1163}"/>
              </a:ext>
            </a:extLst>
          </p:cNvPr>
          <p:cNvSpPr txBox="1"/>
          <p:nvPr/>
        </p:nvSpPr>
        <p:spPr>
          <a:xfrm>
            <a:off x="2410983" y="2646258"/>
            <a:ext cx="605743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Aviation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335A696-E854-4DE8-B02B-73FDE188FFA7}"/>
              </a:ext>
            </a:extLst>
          </p:cNvPr>
          <p:cNvSpPr/>
          <p:nvPr/>
        </p:nvSpPr>
        <p:spPr>
          <a:xfrm>
            <a:off x="4039509" y="269481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1419EF-E57A-4DF5-A435-72CFB54EEAAB}"/>
              </a:ext>
            </a:extLst>
          </p:cNvPr>
          <p:cNvSpPr/>
          <p:nvPr/>
        </p:nvSpPr>
        <p:spPr>
          <a:xfrm>
            <a:off x="4830740" y="269481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2D70CC1-3466-492F-BF01-475C59B91FAC}"/>
              </a:ext>
            </a:extLst>
          </p:cNvPr>
          <p:cNvSpPr/>
          <p:nvPr/>
        </p:nvSpPr>
        <p:spPr>
          <a:xfrm>
            <a:off x="5621971" y="269481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FB66A0D-2500-4B01-ADD6-2CEEB5F31A99}"/>
              </a:ext>
            </a:extLst>
          </p:cNvPr>
          <p:cNvSpPr/>
          <p:nvPr/>
        </p:nvSpPr>
        <p:spPr>
          <a:xfrm>
            <a:off x="6413202" y="269481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1E6419C-DD14-4410-B27D-E8A3CF01D9EC}"/>
              </a:ext>
            </a:extLst>
          </p:cNvPr>
          <p:cNvSpPr/>
          <p:nvPr/>
        </p:nvSpPr>
        <p:spPr>
          <a:xfrm>
            <a:off x="7204433" y="269481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A79E0F9-7353-4820-97A9-F590752EEA3D}"/>
              </a:ext>
            </a:extLst>
          </p:cNvPr>
          <p:cNvSpPr/>
          <p:nvPr/>
        </p:nvSpPr>
        <p:spPr>
          <a:xfrm>
            <a:off x="7995664" y="269481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671B4C74-F89C-4E9C-A978-990E425B85AB}"/>
              </a:ext>
            </a:extLst>
          </p:cNvPr>
          <p:cNvSpPr>
            <a:spLocks noEditPoints="1"/>
          </p:cNvSpPr>
          <p:nvPr/>
        </p:nvSpPr>
        <p:spPr bwMode="auto">
          <a:xfrm>
            <a:off x="3205230" y="4756837"/>
            <a:ext cx="300699" cy="286851"/>
          </a:xfrm>
          <a:custGeom>
            <a:avLst/>
            <a:gdLst>
              <a:gd name="T0" fmla="*/ 466 w 785"/>
              <a:gd name="T1" fmla="*/ 745 h 748"/>
              <a:gd name="T2" fmla="*/ 492 w 785"/>
              <a:gd name="T3" fmla="*/ 524 h 748"/>
              <a:gd name="T4" fmla="*/ 567 w 785"/>
              <a:gd name="T5" fmla="*/ 425 h 748"/>
              <a:gd name="T6" fmla="*/ 603 w 785"/>
              <a:gd name="T7" fmla="*/ 333 h 748"/>
              <a:gd name="T8" fmla="*/ 629 w 785"/>
              <a:gd name="T9" fmla="*/ 304 h 748"/>
              <a:gd name="T10" fmla="*/ 691 w 785"/>
              <a:gd name="T11" fmla="*/ 431 h 748"/>
              <a:gd name="T12" fmla="*/ 505 w 785"/>
              <a:gd name="T13" fmla="*/ 748 h 748"/>
              <a:gd name="T14" fmla="*/ 529 w 785"/>
              <a:gd name="T15" fmla="*/ 708 h 748"/>
              <a:gd name="T16" fmla="*/ 576 w 785"/>
              <a:gd name="T17" fmla="*/ 660 h 748"/>
              <a:gd name="T18" fmla="*/ 491 w 785"/>
              <a:gd name="T19" fmla="*/ 690 h 748"/>
              <a:gd name="T20" fmla="*/ 501 w 785"/>
              <a:gd name="T21" fmla="*/ 631 h 748"/>
              <a:gd name="T22" fmla="*/ 618 w 785"/>
              <a:gd name="T23" fmla="*/ 683 h 748"/>
              <a:gd name="T24" fmla="*/ 638 w 785"/>
              <a:gd name="T25" fmla="*/ 578 h 748"/>
              <a:gd name="T26" fmla="*/ 659 w 785"/>
              <a:gd name="T27" fmla="*/ 536 h 748"/>
              <a:gd name="T28" fmla="*/ 728 w 785"/>
              <a:gd name="T29" fmla="*/ 574 h 748"/>
              <a:gd name="T30" fmla="*/ 659 w 785"/>
              <a:gd name="T31" fmla="*/ 536 h 748"/>
              <a:gd name="T32" fmla="*/ 581 w 785"/>
              <a:gd name="T33" fmla="*/ 593 h 748"/>
              <a:gd name="T34" fmla="*/ 523 w 785"/>
              <a:gd name="T35" fmla="*/ 549 h 748"/>
              <a:gd name="T36" fmla="*/ 540 w 785"/>
              <a:gd name="T37" fmla="*/ 511 h 748"/>
              <a:gd name="T38" fmla="*/ 642 w 785"/>
              <a:gd name="T39" fmla="*/ 453 h 748"/>
              <a:gd name="T40" fmla="*/ 540 w 785"/>
              <a:gd name="T41" fmla="*/ 511 h 748"/>
              <a:gd name="T42" fmla="*/ 3 w 785"/>
              <a:gd name="T43" fmla="*/ 735 h 748"/>
              <a:gd name="T44" fmla="*/ 176 w 785"/>
              <a:gd name="T45" fmla="*/ 415 h 748"/>
              <a:gd name="T46" fmla="*/ 122 w 785"/>
              <a:gd name="T47" fmla="*/ 396 h 748"/>
              <a:gd name="T48" fmla="*/ 209 w 785"/>
              <a:gd name="T49" fmla="*/ 377 h 748"/>
              <a:gd name="T50" fmla="*/ 230 w 785"/>
              <a:gd name="T51" fmla="*/ 377 h 748"/>
              <a:gd name="T52" fmla="*/ 250 w 785"/>
              <a:gd name="T53" fmla="*/ 490 h 748"/>
              <a:gd name="T54" fmla="*/ 211 w 785"/>
              <a:gd name="T55" fmla="*/ 490 h 748"/>
              <a:gd name="T56" fmla="*/ 53 w 785"/>
              <a:gd name="T57" fmla="*/ 706 h 748"/>
              <a:gd name="T58" fmla="*/ 374 w 785"/>
              <a:gd name="T59" fmla="*/ 704 h 748"/>
              <a:gd name="T60" fmla="*/ 374 w 785"/>
              <a:gd name="T61" fmla="*/ 743 h 748"/>
              <a:gd name="T62" fmla="*/ 238 w 785"/>
              <a:gd name="T63" fmla="*/ 347 h 748"/>
              <a:gd name="T64" fmla="*/ 221 w 785"/>
              <a:gd name="T65" fmla="*/ 318 h 748"/>
              <a:gd name="T66" fmla="*/ 412 w 785"/>
              <a:gd name="T67" fmla="*/ 0 h 748"/>
              <a:gd name="T68" fmla="*/ 555 w 785"/>
              <a:gd name="T69" fmla="*/ 224 h 748"/>
              <a:gd name="T70" fmla="*/ 574 w 785"/>
              <a:gd name="T71" fmla="*/ 149 h 748"/>
              <a:gd name="T72" fmla="*/ 593 w 785"/>
              <a:gd name="T73" fmla="*/ 258 h 748"/>
              <a:gd name="T74" fmla="*/ 480 w 785"/>
              <a:gd name="T75" fmla="*/ 277 h 748"/>
              <a:gd name="T76" fmla="*/ 480 w 785"/>
              <a:gd name="T77" fmla="*/ 239 h 748"/>
              <a:gd name="T78" fmla="*/ 412 w 785"/>
              <a:gd name="T79" fmla="*/ 58 h 748"/>
              <a:gd name="T80" fmla="*/ 238 w 785"/>
              <a:gd name="T81" fmla="*/ 347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85" h="748">
                <a:moveTo>
                  <a:pt x="505" y="748"/>
                </a:moveTo>
                <a:cubicBezTo>
                  <a:pt x="492" y="748"/>
                  <a:pt x="479" y="747"/>
                  <a:pt x="466" y="745"/>
                </a:cubicBezTo>
                <a:cubicBezTo>
                  <a:pt x="456" y="743"/>
                  <a:pt x="449" y="735"/>
                  <a:pt x="449" y="725"/>
                </a:cubicBezTo>
                <a:cubicBezTo>
                  <a:pt x="450" y="718"/>
                  <a:pt x="456" y="611"/>
                  <a:pt x="492" y="524"/>
                </a:cubicBezTo>
                <a:cubicBezTo>
                  <a:pt x="492" y="522"/>
                  <a:pt x="493" y="521"/>
                  <a:pt x="493" y="520"/>
                </a:cubicBezTo>
                <a:cubicBezTo>
                  <a:pt x="511" y="480"/>
                  <a:pt x="534" y="444"/>
                  <a:pt x="567" y="425"/>
                </a:cubicBezTo>
                <a:cubicBezTo>
                  <a:pt x="590" y="412"/>
                  <a:pt x="615" y="408"/>
                  <a:pt x="641" y="413"/>
                </a:cubicBezTo>
                <a:cubicBezTo>
                  <a:pt x="634" y="362"/>
                  <a:pt x="604" y="335"/>
                  <a:pt x="603" y="333"/>
                </a:cubicBezTo>
                <a:cubicBezTo>
                  <a:pt x="595" y="326"/>
                  <a:pt x="594" y="314"/>
                  <a:pt x="601" y="306"/>
                </a:cubicBezTo>
                <a:cubicBezTo>
                  <a:pt x="608" y="298"/>
                  <a:pt x="621" y="297"/>
                  <a:pt x="629" y="304"/>
                </a:cubicBezTo>
                <a:cubicBezTo>
                  <a:pt x="631" y="306"/>
                  <a:pt x="678" y="348"/>
                  <a:pt x="681" y="426"/>
                </a:cubicBezTo>
                <a:cubicBezTo>
                  <a:pt x="685" y="428"/>
                  <a:pt x="688" y="430"/>
                  <a:pt x="691" y="431"/>
                </a:cubicBezTo>
                <a:cubicBezTo>
                  <a:pt x="758" y="467"/>
                  <a:pt x="785" y="524"/>
                  <a:pt x="765" y="586"/>
                </a:cubicBezTo>
                <a:cubicBezTo>
                  <a:pt x="739" y="668"/>
                  <a:pt x="629" y="748"/>
                  <a:pt x="505" y="748"/>
                </a:cubicBezTo>
                <a:moveTo>
                  <a:pt x="576" y="660"/>
                </a:moveTo>
                <a:cubicBezTo>
                  <a:pt x="561" y="676"/>
                  <a:pt x="546" y="692"/>
                  <a:pt x="529" y="708"/>
                </a:cubicBezTo>
                <a:cubicBezTo>
                  <a:pt x="547" y="706"/>
                  <a:pt x="565" y="702"/>
                  <a:pt x="581" y="697"/>
                </a:cubicBezTo>
                <a:lnTo>
                  <a:pt x="576" y="660"/>
                </a:lnTo>
                <a:close/>
                <a:moveTo>
                  <a:pt x="501" y="631"/>
                </a:moveTo>
                <a:cubicBezTo>
                  <a:pt x="496" y="652"/>
                  <a:pt x="493" y="673"/>
                  <a:pt x="491" y="690"/>
                </a:cubicBezTo>
                <a:cubicBezTo>
                  <a:pt x="513" y="670"/>
                  <a:pt x="532" y="651"/>
                  <a:pt x="549" y="631"/>
                </a:cubicBezTo>
                <a:lnTo>
                  <a:pt x="501" y="631"/>
                </a:lnTo>
                <a:close/>
                <a:moveTo>
                  <a:pt x="608" y="621"/>
                </a:moveTo>
                <a:cubicBezTo>
                  <a:pt x="618" y="683"/>
                  <a:pt x="618" y="683"/>
                  <a:pt x="618" y="683"/>
                </a:cubicBezTo>
                <a:cubicBezTo>
                  <a:pt x="639" y="673"/>
                  <a:pt x="658" y="661"/>
                  <a:pt x="674" y="648"/>
                </a:cubicBezTo>
                <a:cubicBezTo>
                  <a:pt x="638" y="578"/>
                  <a:pt x="638" y="578"/>
                  <a:pt x="638" y="578"/>
                </a:cubicBezTo>
                <a:cubicBezTo>
                  <a:pt x="629" y="592"/>
                  <a:pt x="619" y="606"/>
                  <a:pt x="608" y="621"/>
                </a:cubicBezTo>
                <a:moveTo>
                  <a:pt x="659" y="536"/>
                </a:moveTo>
                <a:cubicBezTo>
                  <a:pt x="703" y="619"/>
                  <a:pt x="703" y="619"/>
                  <a:pt x="703" y="619"/>
                </a:cubicBezTo>
                <a:cubicBezTo>
                  <a:pt x="715" y="605"/>
                  <a:pt x="723" y="590"/>
                  <a:pt x="728" y="574"/>
                </a:cubicBezTo>
                <a:cubicBezTo>
                  <a:pt x="742" y="532"/>
                  <a:pt x="725" y="496"/>
                  <a:pt x="679" y="469"/>
                </a:cubicBezTo>
                <a:cubicBezTo>
                  <a:pt x="676" y="491"/>
                  <a:pt x="669" y="513"/>
                  <a:pt x="659" y="536"/>
                </a:cubicBezTo>
                <a:moveTo>
                  <a:pt x="510" y="593"/>
                </a:moveTo>
                <a:cubicBezTo>
                  <a:pt x="581" y="593"/>
                  <a:pt x="581" y="593"/>
                  <a:pt x="581" y="593"/>
                </a:cubicBezTo>
                <a:cubicBezTo>
                  <a:pt x="591" y="579"/>
                  <a:pt x="599" y="566"/>
                  <a:pt x="607" y="553"/>
                </a:cubicBezTo>
                <a:cubicBezTo>
                  <a:pt x="523" y="549"/>
                  <a:pt x="523" y="549"/>
                  <a:pt x="523" y="549"/>
                </a:cubicBezTo>
                <a:cubicBezTo>
                  <a:pt x="518" y="563"/>
                  <a:pt x="514" y="578"/>
                  <a:pt x="510" y="593"/>
                </a:cubicBezTo>
                <a:moveTo>
                  <a:pt x="540" y="511"/>
                </a:moveTo>
                <a:cubicBezTo>
                  <a:pt x="626" y="515"/>
                  <a:pt x="626" y="515"/>
                  <a:pt x="626" y="515"/>
                </a:cubicBezTo>
                <a:cubicBezTo>
                  <a:pt x="635" y="494"/>
                  <a:pt x="640" y="473"/>
                  <a:pt x="642" y="453"/>
                </a:cubicBezTo>
                <a:cubicBezTo>
                  <a:pt x="621" y="448"/>
                  <a:pt x="603" y="450"/>
                  <a:pt x="586" y="459"/>
                </a:cubicBezTo>
                <a:cubicBezTo>
                  <a:pt x="568" y="469"/>
                  <a:pt x="553" y="488"/>
                  <a:pt x="540" y="511"/>
                </a:cubicBezTo>
                <a:moveTo>
                  <a:pt x="20" y="745"/>
                </a:moveTo>
                <a:cubicBezTo>
                  <a:pt x="13" y="745"/>
                  <a:pt x="7" y="741"/>
                  <a:pt x="3" y="735"/>
                </a:cubicBezTo>
                <a:cubicBezTo>
                  <a:pt x="0" y="729"/>
                  <a:pt x="0" y="722"/>
                  <a:pt x="3" y="716"/>
                </a:cubicBezTo>
                <a:cubicBezTo>
                  <a:pt x="176" y="415"/>
                  <a:pt x="176" y="415"/>
                  <a:pt x="176" y="415"/>
                </a:cubicBezTo>
                <a:cubicBezTo>
                  <a:pt x="141" y="415"/>
                  <a:pt x="141" y="415"/>
                  <a:pt x="141" y="415"/>
                </a:cubicBezTo>
                <a:cubicBezTo>
                  <a:pt x="130" y="415"/>
                  <a:pt x="122" y="407"/>
                  <a:pt x="122" y="396"/>
                </a:cubicBezTo>
                <a:cubicBezTo>
                  <a:pt x="122" y="385"/>
                  <a:pt x="130" y="377"/>
                  <a:pt x="141" y="377"/>
                </a:cubicBezTo>
                <a:cubicBezTo>
                  <a:pt x="209" y="377"/>
                  <a:pt x="209" y="377"/>
                  <a:pt x="209" y="377"/>
                </a:cubicBezTo>
                <a:cubicBezTo>
                  <a:pt x="209" y="377"/>
                  <a:pt x="209" y="377"/>
                  <a:pt x="209" y="377"/>
                </a:cubicBezTo>
                <a:cubicBezTo>
                  <a:pt x="230" y="377"/>
                  <a:pt x="230" y="377"/>
                  <a:pt x="230" y="377"/>
                </a:cubicBezTo>
                <a:cubicBezTo>
                  <a:pt x="241" y="377"/>
                  <a:pt x="250" y="385"/>
                  <a:pt x="250" y="396"/>
                </a:cubicBezTo>
                <a:cubicBezTo>
                  <a:pt x="250" y="490"/>
                  <a:pt x="250" y="490"/>
                  <a:pt x="250" y="490"/>
                </a:cubicBezTo>
                <a:cubicBezTo>
                  <a:pt x="250" y="501"/>
                  <a:pt x="241" y="509"/>
                  <a:pt x="230" y="509"/>
                </a:cubicBezTo>
                <a:cubicBezTo>
                  <a:pt x="220" y="509"/>
                  <a:pt x="211" y="501"/>
                  <a:pt x="211" y="490"/>
                </a:cubicBezTo>
                <a:cubicBezTo>
                  <a:pt x="211" y="432"/>
                  <a:pt x="211" y="432"/>
                  <a:pt x="211" y="432"/>
                </a:cubicBezTo>
                <a:cubicBezTo>
                  <a:pt x="53" y="706"/>
                  <a:pt x="53" y="706"/>
                  <a:pt x="53" y="706"/>
                </a:cubicBezTo>
                <a:cubicBezTo>
                  <a:pt x="374" y="704"/>
                  <a:pt x="374" y="704"/>
                  <a:pt x="374" y="704"/>
                </a:cubicBezTo>
                <a:cubicBezTo>
                  <a:pt x="374" y="704"/>
                  <a:pt x="374" y="704"/>
                  <a:pt x="374" y="704"/>
                </a:cubicBezTo>
                <a:cubicBezTo>
                  <a:pt x="385" y="704"/>
                  <a:pt x="393" y="713"/>
                  <a:pt x="393" y="723"/>
                </a:cubicBezTo>
                <a:cubicBezTo>
                  <a:pt x="394" y="734"/>
                  <a:pt x="385" y="743"/>
                  <a:pt x="374" y="743"/>
                </a:cubicBezTo>
                <a:cubicBezTo>
                  <a:pt x="20" y="745"/>
                  <a:pt x="20" y="745"/>
                  <a:pt x="20" y="745"/>
                </a:cubicBezTo>
                <a:close/>
                <a:moveTo>
                  <a:pt x="238" y="347"/>
                </a:moveTo>
                <a:cubicBezTo>
                  <a:pt x="235" y="347"/>
                  <a:pt x="231" y="346"/>
                  <a:pt x="228" y="344"/>
                </a:cubicBezTo>
                <a:cubicBezTo>
                  <a:pt x="219" y="339"/>
                  <a:pt x="216" y="327"/>
                  <a:pt x="221" y="318"/>
                </a:cubicBezTo>
                <a:cubicBezTo>
                  <a:pt x="395" y="10"/>
                  <a:pt x="395" y="10"/>
                  <a:pt x="395" y="10"/>
                </a:cubicBezTo>
                <a:cubicBezTo>
                  <a:pt x="399" y="4"/>
                  <a:pt x="405" y="0"/>
                  <a:pt x="412" y="0"/>
                </a:cubicBezTo>
                <a:cubicBezTo>
                  <a:pt x="419" y="0"/>
                  <a:pt x="425" y="3"/>
                  <a:pt x="429" y="9"/>
                </a:cubicBezTo>
                <a:cubicBezTo>
                  <a:pt x="555" y="224"/>
                  <a:pt x="555" y="224"/>
                  <a:pt x="555" y="224"/>
                </a:cubicBezTo>
                <a:cubicBezTo>
                  <a:pt x="555" y="169"/>
                  <a:pt x="555" y="169"/>
                  <a:pt x="555" y="169"/>
                </a:cubicBezTo>
                <a:cubicBezTo>
                  <a:pt x="555" y="158"/>
                  <a:pt x="563" y="149"/>
                  <a:pt x="574" y="149"/>
                </a:cubicBezTo>
                <a:cubicBezTo>
                  <a:pt x="585" y="149"/>
                  <a:pt x="593" y="158"/>
                  <a:pt x="593" y="169"/>
                </a:cubicBezTo>
                <a:cubicBezTo>
                  <a:pt x="593" y="258"/>
                  <a:pt x="593" y="258"/>
                  <a:pt x="593" y="258"/>
                </a:cubicBezTo>
                <a:cubicBezTo>
                  <a:pt x="593" y="269"/>
                  <a:pt x="585" y="277"/>
                  <a:pt x="574" y="277"/>
                </a:cubicBezTo>
                <a:cubicBezTo>
                  <a:pt x="480" y="277"/>
                  <a:pt x="480" y="277"/>
                  <a:pt x="480" y="277"/>
                </a:cubicBezTo>
                <a:cubicBezTo>
                  <a:pt x="469" y="277"/>
                  <a:pt x="461" y="269"/>
                  <a:pt x="461" y="258"/>
                </a:cubicBezTo>
                <a:cubicBezTo>
                  <a:pt x="461" y="247"/>
                  <a:pt x="469" y="239"/>
                  <a:pt x="480" y="239"/>
                </a:cubicBezTo>
                <a:cubicBezTo>
                  <a:pt x="518" y="239"/>
                  <a:pt x="518" y="239"/>
                  <a:pt x="518" y="239"/>
                </a:cubicBezTo>
                <a:cubicBezTo>
                  <a:pt x="412" y="58"/>
                  <a:pt x="412" y="58"/>
                  <a:pt x="412" y="58"/>
                </a:cubicBezTo>
                <a:cubicBezTo>
                  <a:pt x="255" y="337"/>
                  <a:pt x="255" y="337"/>
                  <a:pt x="255" y="337"/>
                </a:cubicBezTo>
                <a:cubicBezTo>
                  <a:pt x="251" y="343"/>
                  <a:pt x="245" y="347"/>
                  <a:pt x="238" y="347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F1837FF1-089F-4CA2-8B5B-BAEAAF78CEF1}"/>
              </a:ext>
            </a:extLst>
          </p:cNvPr>
          <p:cNvSpPr>
            <a:spLocks noEditPoints="1"/>
          </p:cNvSpPr>
          <p:nvPr/>
        </p:nvSpPr>
        <p:spPr bwMode="auto">
          <a:xfrm>
            <a:off x="3189214" y="5162483"/>
            <a:ext cx="307425" cy="282895"/>
          </a:xfrm>
          <a:custGeom>
            <a:avLst/>
            <a:gdLst>
              <a:gd name="T0" fmla="*/ 756 w 802"/>
              <a:gd name="T1" fmla="*/ 697 h 737"/>
              <a:gd name="T2" fmla="*/ 556 w 802"/>
              <a:gd name="T3" fmla="*/ 622 h 737"/>
              <a:gd name="T4" fmla="*/ 513 w 802"/>
              <a:gd name="T5" fmla="*/ 595 h 737"/>
              <a:gd name="T6" fmla="*/ 290 w 802"/>
              <a:gd name="T7" fmla="*/ 595 h 737"/>
              <a:gd name="T8" fmla="*/ 247 w 802"/>
              <a:gd name="T9" fmla="*/ 622 h 737"/>
              <a:gd name="T10" fmla="*/ 7 w 802"/>
              <a:gd name="T11" fmla="*/ 680 h 737"/>
              <a:gd name="T12" fmla="*/ 4 w 802"/>
              <a:gd name="T13" fmla="*/ 652 h 737"/>
              <a:gd name="T14" fmla="*/ 176 w 802"/>
              <a:gd name="T15" fmla="*/ 502 h 737"/>
              <a:gd name="T16" fmla="*/ 223 w 802"/>
              <a:gd name="T17" fmla="*/ 478 h 737"/>
              <a:gd name="T18" fmla="*/ 222 w 802"/>
              <a:gd name="T19" fmla="*/ 457 h 737"/>
              <a:gd name="T20" fmla="*/ 335 w 802"/>
              <a:gd name="T21" fmla="*/ 294 h 737"/>
              <a:gd name="T22" fmla="*/ 333 w 802"/>
              <a:gd name="T23" fmla="*/ 232 h 737"/>
              <a:gd name="T24" fmla="*/ 405 w 802"/>
              <a:gd name="T25" fmla="*/ 0 h 737"/>
              <a:gd name="T26" fmla="*/ 405 w 802"/>
              <a:gd name="T27" fmla="*/ 0 h 737"/>
              <a:gd name="T28" fmla="*/ 473 w 802"/>
              <a:gd name="T29" fmla="*/ 233 h 737"/>
              <a:gd name="T30" fmla="*/ 471 w 802"/>
              <a:gd name="T31" fmla="*/ 295 h 737"/>
              <a:gd name="T32" fmla="*/ 580 w 802"/>
              <a:gd name="T33" fmla="*/ 457 h 737"/>
              <a:gd name="T34" fmla="*/ 579 w 802"/>
              <a:gd name="T35" fmla="*/ 478 h 737"/>
              <a:gd name="T36" fmla="*/ 626 w 802"/>
              <a:gd name="T37" fmla="*/ 502 h 737"/>
              <a:gd name="T38" fmla="*/ 798 w 802"/>
              <a:gd name="T39" fmla="*/ 653 h 737"/>
              <a:gd name="T40" fmla="*/ 795 w 802"/>
              <a:gd name="T41" fmla="*/ 680 h 737"/>
              <a:gd name="T42" fmla="*/ 756 w 802"/>
              <a:gd name="T43" fmla="*/ 697 h 737"/>
              <a:gd name="T44" fmla="*/ 523 w 802"/>
              <a:gd name="T45" fmla="*/ 556 h 737"/>
              <a:gd name="T46" fmla="*/ 575 w 802"/>
              <a:gd name="T47" fmla="*/ 588 h 737"/>
              <a:gd name="T48" fmla="*/ 760 w 802"/>
              <a:gd name="T49" fmla="*/ 659 h 737"/>
              <a:gd name="T50" fmla="*/ 607 w 802"/>
              <a:gd name="T51" fmla="*/ 536 h 737"/>
              <a:gd name="T52" fmla="*/ 422 w 802"/>
              <a:gd name="T53" fmla="*/ 465 h 737"/>
              <a:gd name="T54" fmla="*/ 521 w 802"/>
              <a:gd name="T55" fmla="*/ 554 h 737"/>
              <a:gd name="T56" fmla="*/ 523 w 802"/>
              <a:gd name="T57" fmla="*/ 556 h 737"/>
              <a:gd name="T58" fmla="*/ 42 w 802"/>
              <a:gd name="T59" fmla="*/ 659 h 737"/>
              <a:gd name="T60" fmla="*/ 227 w 802"/>
              <a:gd name="T61" fmla="*/ 588 h 737"/>
              <a:gd name="T62" fmla="*/ 279 w 802"/>
              <a:gd name="T63" fmla="*/ 556 h 737"/>
              <a:gd name="T64" fmla="*/ 282 w 802"/>
              <a:gd name="T65" fmla="*/ 554 h 737"/>
              <a:gd name="T66" fmla="*/ 380 w 802"/>
              <a:gd name="T67" fmla="*/ 465 h 737"/>
              <a:gd name="T68" fmla="*/ 195 w 802"/>
              <a:gd name="T69" fmla="*/ 536 h 737"/>
              <a:gd name="T70" fmla="*/ 42 w 802"/>
              <a:gd name="T71" fmla="*/ 659 h 737"/>
              <a:gd name="T72" fmla="*/ 324 w 802"/>
              <a:gd name="T73" fmla="*/ 572 h 737"/>
              <a:gd name="T74" fmla="*/ 478 w 802"/>
              <a:gd name="T75" fmla="*/ 572 h 737"/>
              <a:gd name="T76" fmla="*/ 401 w 802"/>
              <a:gd name="T77" fmla="*/ 503 h 737"/>
              <a:gd name="T78" fmla="*/ 324 w 802"/>
              <a:gd name="T79" fmla="*/ 572 h 737"/>
              <a:gd name="T80" fmla="*/ 186 w 802"/>
              <a:gd name="T81" fmla="*/ 519 h 737"/>
              <a:gd name="T82" fmla="*/ 186 w 802"/>
              <a:gd name="T83" fmla="*/ 519 h 737"/>
              <a:gd name="T84" fmla="*/ 444 w 802"/>
              <a:gd name="T85" fmla="*/ 429 h 737"/>
              <a:gd name="T86" fmla="*/ 542 w 802"/>
              <a:gd name="T87" fmla="*/ 460 h 737"/>
              <a:gd name="T88" fmla="*/ 542 w 802"/>
              <a:gd name="T89" fmla="*/ 457 h 737"/>
              <a:gd name="T90" fmla="*/ 467 w 802"/>
              <a:gd name="T91" fmla="*/ 336 h 737"/>
              <a:gd name="T92" fmla="*/ 457 w 802"/>
              <a:gd name="T93" fmla="*/ 388 h 737"/>
              <a:gd name="T94" fmla="*/ 444 w 802"/>
              <a:gd name="T95" fmla="*/ 429 h 737"/>
              <a:gd name="T96" fmla="*/ 339 w 802"/>
              <a:gd name="T97" fmla="*/ 334 h 737"/>
              <a:gd name="T98" fmla="*/ 261 w 802"/>
              <a:gd name="T99" fmla="*/ 457 h 737"/>
              <a:gd name="T100" fmla="*/ 261 w 802"/>
              <a:gd name="T101" fmla="*/ 460 h 737"/>
              <a:gd name="T102" fmla="*/ 361 w 802"/>
              <a:gd name="T103" fmla="*/ 428 h 737"/>
              <a:gd name="T104" fmla="*/ 348 w 802"/>
              <a:gd name="T105" fmla="*/ 387 h 737"/>
              <a:gd name="T106" fmla="*/ 339 w 802"/>
              <a:gd name="T107" fmla="*/ 334 h 737"/>
              <a:gd name="T108" fmla="*/ 405 w 802"/>
              <a:gd name="T109" fmla="*/ 427 h 737"/>
              <a:gd name="T110" fmla="*/ 405 w 802"/>
              <a:gd name="T111" fmla="*/ 427 h 737"/>
              <a:gd name="T112" fmla="*/ 353 w 802"/>
              <a:gd name="T113" fmla="*/ 232 h 737"/>
              <a:gd name="T114" fmla="*/ 372 w 802"/>
              <a:gd name="T115" fmla="*/ 232 h 737"/>
              <a:gd name="T116" fmla="*/ 402 w 802"/>
              <a:gd name="T117" fmla="*/ 424 h 737"/>
              <a:gd name="T118" fmla="*/ 435 w 802"/>
              <a:gd name="T119" fmla="*/ 233 h 737"/>
              <a:gd name="T120" fmla="*/ 405 w 802"/>
              <a:gd name="T121" fmla="*/ 40 h 737"/>
              <a:gd name="T122" fmla="*/ 372 w 802"/>
              <a:gd name="T123" fmla="*/ 232 h 737"/>
              <a:gd name="T124" fmla="*/ 353 w 802"/>
              <a:gd name="T125" fmla="*/ 232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02" h="737">
                <a:moveTo>
                  <a:pt x="756" y="697"/>
                </a:moveTo>
                <a:cubicBezTo>
                  <a:pt x="690" y="697"/>
                  <a:pt x="572" y="631"/>
                  <a:pt x="556" y="622"/>
                </a:cubicBezTo>
                <a:cubicBezTo>
                  <a:pt x="542" y="614"/>
                  <a:pt x="527" y="605"/>
                  <a:pt x="513" y="595"/>
                </a:cubicBezTo>
                <a:cubicBezTo>
                  <a:pt x="449" y="645"/>
                  <a:pt x="353" y="645"/>
                  <a:pt x="290" y="595"/>
                </a:cubicBezTo>
                <a:cubicBezTo>
                  <a:pt x="275" y="605"/>
                  <a:pt x="261" y="614"/>
                  <a:pt x="247" y="622"/>
                </a:cubicBezTo>
                <a:cubicBezTo>
                  <a:pt x="226" y="634"/>
                  <a:pt x="41" y="737"/>
                  <a:pt x="7" y="680"/>
                </a:cubicBezTo>
                <a:cubicBezTo>
                  <a:pt x="4" y="674"/>
                  <a:pt x="0" y="665"/>
                  <a:pt x="4" y="652"/>
                </a:cubicBezTo>
                <a:cubicBezTo>
                  <a:pt x="15" y="608"/>
                  <a:pt x="104" y="544"/>
                  <a:pt x="176" y="502"/>
                </a:cubicBezTo>
                <a:cubicBezTo>
                  <a:pt x="182" y="499"/>
                  <a:pt x="200" y="489"/>
                  <a:pt x="223" y="478"/>
                </a:cubicBezTo>
                <a:cubicBezTo>
                  <a:pt x="222" y="471"/>
                  <a:pt x="222" y="464"/>
                  <a:pt x="222" y="457"/>
                </a:cubicBezTo>
                <a:cubicBezTo>
                  <a:pt x="222" y="384"/>
                  <a:pt x="267" y="320"/>
                  <a:pt x="335" y="294"/>
                </a:cubicBezTo>
                <a:cubicBezTo>
                  <a:pt x="334" y="274"/>
                  <a:pt x="333" y="253"/>
                  <a:pt x="333" y="232"/>
                </a:cubicBezTo>
                <a:cubicBezTo>
                  <a:pt x="334" y="208"/>
                  <a:pt x="337" y="0"/>
                  <a:pt x="405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73" y="0"/>
                  <a:pt x="474" y="209"/>
                  <a:pt x="473" y="233"/>
                </a:cubicBezTo>
                <a:cubicBezTo>
                  <a:pt x="473" y="254"/>
                  <a:pt x="472" y="275"/>
                  <a:pt x="471" y="295"/>
                </a:cubicBezTo>
                <a:cubicBezTo>
                  <a:pt x="537" y="322"/>
                  <a:pt x="580" y="386"/>
                  <a:pt x="580" y="457"/>
                </a:cubicBezTo>
                <a:cubicBezTo>
                  <a:pt x="580" y="464"/>
                  <a:pt x="580" y="471"/>
                  <a:pt x="579" y="478"/>
                </a:cubicBezTo>
                <a:cubicBezTo>
                  <a:pt x="603" y="489"/>
                  <a:pt x="620" y="499"/>
                  <a:pt x="626" y="502"/>
                </a:cubicBezTo>
                <a:cubicBezTo>
                  <a:pt x="698" y="544"/>
                  <a:pt x="787" y="608"/>
                  <a:pt x="798" y="653"/>
                </a:cubicBezTo>
                <a:cubicBezTo>
                  <a:pt x="802" y="665"/>
                  <a:pt x="799" y="674"/>
                  <a:pt x="795" y="680"/>
                </a:cubicBezTo>
                <a:cubicBezTo>
                  <a:pt x="788" y="692"/>
                  <a:pt x="774" y="697"/>
                  <a:pt x="756" y="697"/>
                </a:cubicBezTo>
                <a:moveTo>
                  <a:pt x="523" y="556"/>
                </a:moveTo>
                <a:cubicBezTo>
                  <a:pt x="538" y="566"/>
                  <a:pt x="556" y="577"/>
                  <a:pt x="575" y="588"/>
                </a:cubicBezTo>
                <a:cubicBezTo>
                  <a:pt x="673" y="644"/>
                  <a:pt x="740" y="661"/>
                  <a:pt x="760" y="659"/>
                </a:cubicBezTo>
                <a:cubicBezTo>
                  <a:pt x="752" y="640"/>
                  <a:pt x="703" y="592"/>
                  <a:pt x="607" y="536"/>
                </a:cubicBezTo>
                <a:cubicBezTo>
                  <a:pt x="509" y="480"/>
                  <a:pt x="442" y="464"/>
                  <a:pt x="422" y="465"/>
                </a:cubicBezTo>
                <a:cubicBezTo>
                  <a:pt x="428" y="480"/>
                  <a:pt x="460" y="514"/>
                  <a:pt x="521" y="554"/>
                </a:cubicBezTo>
                <a:cubicBezTo>
                  <a:pt x="521" y="555"/>
                  <a:pt x="522" y="555"/>
                  <a:pt x="523" y="556"/>
                </a:cubicBezTo>
                <a:moveTo>
                  <a:pt x="42" y="659"/>
                </a:moveTo>
                <a:cubicBezTo>
                  <a:pt x="63" y="661"/>
                  <a:pt x="130" y="644"/>
                  <a:pt x="227" y="588"/>
                </a:cubicBezTo>
                <a:cubicBezTo>
                  <a:pt x="246" y="577"/>
                  <a:pt x="264" y="566"/>
                  <a:pt x="279" y="556"/>
                </a:cubicBezTo>
                <a:cubicBezTo>
                  <a:pt x="280" y="555"/>
                  <a:pt x="281" y="555"/>
                  <a:pt x="282" y="554"/>
                </a:cubicBezTo>
                <a:cubicBezTo>
                  <a:pt x="342" y="513"/>
                  <a:pt x="374" y="480"/>
                  <a:pt x="380" y="465"/>
                </a:cubicBezTo>
                <a:cubicBezTo>
                  <a:pt x="360" y="463"/>
                  <a:pt x="293" y="480"/>
                  <a:pt x="195" y="536"/>
                </a:cubicBezTo>
                <a:cubicBezTo>
                  <a:pt x="99" y="591"/>
                  <a:pt x="51" y="640"/>
                  <a:pt x="42" y="659"/>
                </a:cubicBezTo>
                <a:moveTo>
                  <a:pt x="324" y="572"/>
                </a:moveTo>
                <a:cubicBezTo>
                  <a:pt x="369" y="601"/>
                  <a:pt x="433" y="601"/>
                  <a:pt x="478" y="572"/>
                </a:cubicBezTo>
                <a:cubicBezTo>
                  <a:pt x="447" y="549"/>
                  <a:pt x="419" y="525"/>
                  <a:pt x="401" y="503"/>
                </a:cubicBezTo>
                <a:cubicBezTo>
                  <a:pt x="383" y="525"/>
                  <a:pt x="355" y="549"/>
                  <a:pt x="324" y="572"/>
                </a:cubicBezTo>
                <a:moveTo>
                  <a:pt x="186" y="519"/>
                </a:moveTo>
                <a:cubicBezTo>
                  <a:pt x="186" y="519"/>
                  <a:pt x="186" y="519"/>
                  <a:pt x="186" y="519"/>
                </a:cubicBezTo>
                <a:close/>
                <a:moveTo>
                  <a:pt x="444" y="429"/>
                </a:moveTo>
                <a:cubicBezTo>
                  <a:pt x="473" y="433"/>
                  <a:pt x="509" y="446"/>
                  <a:pt x="542" y="460"/>
                </a:cubicBezTo>
                <a:cubicBezTo>
                  <a:pt x="542" y="459"/>
                  <a:pt x="542" y="458"/>
                  <a:pt x="542" y="457"/>
                </a:cubicBezTo>
                <a:cubicBezTo>
                  <a:pt x="542" y="406"/>
                  <a:pt x="512" y="359"/>
                  <a:pt x="467" y="336"/>
                </a:cubicBezTo>
                <a:cubicBezTo>
                  <a:pt x="464" y="355"/>
                  <a:pt x="461" y="372"/>
                  <a:pt x="457" y="388"/>
                </a:cubicBezTo>
                <a:cubicBezTo>
                  <a:pt x="453" y="404"/>
                  <a:pt x="449" y="418"/>
                  <a:pt x="444" y="429"/>
                </a:cubicBezTo>
                <a:moveTo>
                  <a:pt x="339" y="334"/>
                </a:moveTo>
                <a:cubicBezTo>
                  <a:pt x="291" y="357"/>
                  <a:pt x="261" y="404"/>
                  <a:pt x="261" y="457"/>
                </a:cubicBezTo>
                <a:cubicBezTo>
                  <a:pt x="261" y="458"/>
                  <a:pt x="261" y="459"/>
                  <a:pt x="261" y="460"/>
                </a:cubicBezTo>
                <a:cubicBezTo>
                  <a:pt x="294" y="445"/>
                  <a:pt x="331" y="432"/>
                  <a:pt x="361" y="428"/>
                </a:cubicBezTo>
                <a:cubicBezTo>
                  <a:pt x="356" y="417"/>
                  <a:pt x="352" y="403"/>
                  <a:pt x="348" y="387"/>
                </a:cubicBezTo>
                <a:cubicBezTo>
                  <a:pt x="344" y="371"/>
                  <a:pt x="341" y="353"/>
                  <a:pt x="339" y="334"/>
                </a:cubicBezTo>
                <a:moveTo>
                  <a:pt x="405" y="427"/>
                </a:moveTo>
                <a:cubicBezTo>
                  <a:pt x="405" y="427"/>
                  <a:pt x="405" y="427"/>
                  <a:pt x="405" y="427"/>
                </a:cubicBezTo>
                <a:close/>
                <a:moveTo>
                  <a:pt x="353" y="232"/>
                </a:moveTo>
                <a:cubicBezTo>
                  <a:pt x="372" y="232"/>
                  <a:pt x="372" y="232"/>
                  <a:pt x="372" y="232"/>
                </a:cubicBezTo>
                <a:cubicBezTo>
                  <a:pt x="372" y="344"/>
                  <a:pt x="390" y="409"/>
                  <a:pt x="402" y="424"/>
                </a:cubicBezTo>
                <a:cubicBezTo>
                  <a:pt x="414" y="409"/>
                  <a:pt x="434" y="344"/>
                  <a:pt x="435" y="233"/>
                </a:cubicBezTo>
                <a:cubicBezTo>
                  <a:pt x="435" y="121"/>
                  <a:pt x="416" y="56"/>
                  <a:pt x="405" y="40"/>
                </a:cubicBezTo>
                <a:cubicBezTo>
                  <a:pt x="392" y="56"/>
                  <a:pt x="373" y="125"/>
                  <a:pt x="372" y="232"/>
                </a:cubicBezTo>
                <a:lnTo>
                  <a:pt x="353" y="23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A2075AD3-9127-4701-84D8-3534CF85FD56}"/>
              </a:ext>
            </a:extLst>
          </p:cNvPr>
          <p:cNvSpPr>
            <a:spLocks noEditPoints="1"/>
          </p:cNvSpPr>
          <p:nvPr/>
        </p:nvSpPr>
        <p:spPr bwMode="auto">
          <a:xfrm>
            <a:off x="3194356" y="5600345"/>
            <a:ext cx="382204" cy="264695"/>
          </a:xfrm>
          <a:custGeom>
            <a:avLst/>
            <a:gdLst>
              <a:gd name="T0" fmla="*/ 740 w 997"/>
              <a:gd name="T1" fmla="*/ 671 h 690"/>
              <a:gd name="T2" fmla="*/ 269 w 997"/>
              <a:gd name="T3" fmla="*/ 516 h 690"/>
              <a:gd name="T4" fmla="*/ 250 w 997"/>
              <a:gd name="T5" fmla="*/ 690 h 690"/>
              <a:gd name="T6" fmla="*/ 230 w 997"/>
              <a:gd name="T7" fmla="*/ 516 h 690"/>
              <a:gd name="T8" fmla="*/ 0 w 997"/>
              <a:gd name="T9" fmla="*/ 497 h 690"/>
              <a:gd name="T10" fmla="*/ 144 w 997"/>
              <a:gd name="T11" fmla="*/ 477 h 690"/>
              <a:gd name="T12" fmla="*/ 26 w 997"/>
              <a:gd name="T13" fmla="*/ 406 h 690"/>
              <a:gd name="T14" fmla="*/ 26 w 997"/>
              <a:gd name="T15" fmla="*/ 368 h 690"/>
              <a:gd name="T16" fmla="*/ 230 w 997"/>
              <a:gd name="T17" fmla="*/ 20 h 690"/>
              <a:gd name="T18" fmla="*/ 269 w 997"/>
              <a:gd name="T19" fmla="*/ 20 h 690"/>
              <a:gd name="T20" fmla="*/ 428 w 997"/>
              <a:gd name="T21" fmla="*/ 357 h 690"/>
              <a:gd name="T22" fmla="*/ 501 w 997"/>
              <a:gd name="T23" fmla="*/ 382 h 690"/>
              <a:gd name="T24" fmla="*/ 579 w 997"/>
              <a:gd name="T25" fmla="*/ 358 h 690"/>
              <a:gd name="T26" fmla="*/ 661 w 997"/>
              <a:gd name="T27" fmla="*/ 271 h 690"/>
              <a:gd name="T28" fmla="*/ 740 w 997"/>
              <a:gd name="T29" fmla="*/ 20 h 690"/>
              <a:gd name="T30" fmla="*/ 779 w 997"/>
              <a:gd name="T31" fmla="*/ 20 h 690"/>
              <a:gd name="T32" fmla="*/ 978 w 997"/>
              <a:gd name="T33" fmla="*/ 372 h 690"/>
              <a:gd name="T34" fmla="*/ 978 w 997"/>
              <a:gd name="T35" fmla="*/ 411 h 690"/>
              <a:gd name="T36" fmla="*/ 867 w 997"/>
              <a:gd name="T37" fmla="*/ 477 h 690"/>
              <a:gd name="T38" fmla="*/ 991 w 997"/>
              <a:gd name="T39" fmla="*/ 497 h 690"/>
              <a:gd name="T40" fmla="*/ 779 w 997"/>
              <a:gd name="T41" fmla="*/ 516 h 690"/>
              <a:gd name="T42" fmla="*/ 759 w 997"/>
              <a:gd name="T43" fmla="*/ 690 h 690"/>
              <a:gd name="T44" fmla="*/ 828 w 997"/>
              <a:gd name="T45" fmla="*/ 477 h 690"/>
              <a:gd name="T46" fmla="*/ 779 w 997"/>
              <a:gd name="T47" fmla="*/ 197 h 690"/>
              <a:gd name="T48" fmla="*/ 695 w 997"/>
              <a:gd name="T49" fmla="*/ 477 h 690"/>
              <a:gd name="T50" fmla="*/ 740 w 997"/>
              <a:gd name="T51" fmla="*/ 205 h 690"/>
              <a:gd name="T52" fmla="*/ 695 w 997"/>
              <a:gd name="T53" fmla="*/ 477 h 690"/>
              <a:gd name="T54" fmla="*/ 656 w 997"/>
              <a:gd name="T55" fmla="*/ 477 h 690"/>
              <a:gd name="T56" fmla="*/ 606 w 997"/>
              <a:gd name="T57" fmla="*/ 386 h 690"/>
              <a:gd name="T58" fmla="*/ 441 w 997"/>
              <a:gd name="T59" fmla="*/ 477 h 690"/>
              <a:gd name="T60" fmla="*/ 567 w 997"/>
              <a:gd name="T61" fmla="*/ 407 h 690"/>
              <a:gd name="T62" fmla="*/ 441 w 997"/>
              <a:gd name="T63" fmla="*/ 477 h 690"/>
              <a:gd name="T64" fmla="*/ 402 w 997"/>
              <a:gd name="T65" fmla="*/ 477 h 690"/>
              <a:gd name="T66" fmla="*/ 353 w 997"/>
              <a:gd name="T67" fmla="*/ 340 h 690"/>
              <a:gd name="T68" fmla="*/ 269 w 997"/>
              <a:gd name="T69" fmla="*/ 477 h 690"/>
              <a:gd name="T70" fmla="*/ 314 w 997"/>
              <a:gd name="T71" fmla="*/ 287 h 690"/>
              <a:gd name="T72" fmla="*/ 269 w 997"/>
              <a:gd name="T73" fmla="*/ 477 h 690"/>
              <a:gd name="T74" fmla="*/ 230 w 997"/>
              <a:gd name="T75" fmla="*/ 477 h 690"/>
              <a:gd name="T76" fmla="*/ 180 w 997"/>
              <a:gd name="T77" fmla="*/ 273 h 690"/>
              <a:gd name="T78" fmla="*/ 183 w 997"/>
              <a:gd name="T79" fmla="*/ 477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97" h="690">
                <a:moveTo>
                  <a:pt x="759" y="690"/>
                </a:moveTo>
                <a:cubicBezTo>
                  <a:pt x="749" y="690"/>
                  <a:pt x="740" y="682"/>
                  <a:pt x="740" y="671"/>
                </a:cubicBezTo>
                <a:cubicBezTo>
                  <a:pt x="740" y="516"/>
                  <a:pt x="740" y="516"/>
                  <a:pt x="740" y="516"/>
                </a:cubicBezTo>
                <a:cubicBezTo>
                  <a:pt x="269" y="516"/>
                  <a:pt x="269" y="516"/>
                  <a:pt x="269" y="516"/>
                </a:cubicBezTo>
                <a:cubicBezTo>
                  <a:pt x="269" y="671"/>
                  <a:pt x="269" y="671"/>
                  <a:pt x="269" y="671"/>
                </a:cubicBezTo>
                <a:cubicBezTo>
                  <a:pt x="269" y="682"/>
                  <a:pt x="260" y="690"/>
                  <a:pt x="250" y="690"/>
                </a:cubicBezTo>
                <a:cubicBezTo>
                  <a:pt x="239" y="690"/>
                  <a:pt x="230" y="682"/>
                  <a:pt x="230" y="671"/>
                </a:cubicBezTo>
                <a:cubicBezTo>
                  <a:pt x="230" y="516"/>
                  <a:pt x="230" y="516"/>
                  <a:pt x="230" y="516"/>
                </a:cubicBezTo>
                <a:cubicBezTo>
                  <a:pt x="20" y="516"/>
                  <a:pt x="20" y="516"/>
                  <a:pt x="20" y="516"/>
                </a:cubicBezTo>
                <a:cubicBezTo>
                  <a:pt x="9" y="516"/>
                  <a:pt x="0" y="507"/>
                  <a:pt x="0" y="497"/>
                </a:cubicBezTo>
                <a:cubicBezTo>
                  <a:pt x="0" y="486"/>
                  <a:pt x="9" y="477"/>
                  <a:pt x="20" y="477"/>
                </a:cubicBezTo>
                <a:cubicBezTo>
                  <a:pt x="144" y="477"/>
                  <a:pt x="144" y="477"/>
                  <a:pt x="144" y="477"/>
                </a:cubicBezTo>
                <a:cubicBezTo>
                  <a:pt x="144" y="324"/>
                  <a:pt x="144" y="324"/>
                  <a:pt x="144" y="324"/>
                </a:cubicBezTo>
                <a:cubicBezTo>
                  <a:pt x="107" y="371"/>
                  <a:pt x="66" y="406"/>
                  <a:pt x="26" y="406"/>
                </a:cubicBezTo>
                <a:cubicBezTo>
                  <a:pt x="15" y="406"/>
                  <a:pt x="7" y="398"/>
                  <a:pt x="7" y="387"/>
                </a:cubicBezTo>
                <a:cubicBezTo>
                  <a:pt x="7" y="376"/>
                  <a:pt x="15" y="368"/>
                  <a:pt x="26" y="368"/>
                </a:cubicBezTo>
                <a:cubicBezTo>
                  <a:pt x="89" y="368"/>
                  <a:pt x="184" y="201"/>
                  <a:pt x="230" y="93"/>
                </a:cubicBezTo>
                <a:cubicBezTo>
                  <a:pt x="230" y="20"/>
                  <a:pt x="230" y="20"/>
                  <a:pt x="230" y="20"/>
                </a:cubicBezTo>
                <a:cubicBezTo>
                  <a:pt x="230" y="9"/>
                  <a:pt x="239" y="0"/>
                  <a:pt x="250" y="0"/>
                </a:cubicBezTo>
                <a:cubicBezTo>
                  <a:pt x="260" y="0"/>
                  <a:pt x="269" y="9"/>
                  <a:pt x="269" y="20"/>
                </a:cubicBezTo>
                <a:cubicBezTo>
                  <a:pt x="269" y="94"/>
                  <a:pt x="269" y="94"/>
                  <a:pt x="269" y="94"/>
                </a:cubicBezTo>
                <a:cubicBezTo>
                  <a:pt x="276" y="117"/>
                  <a:pt x="333" y="292"/>
                  <a:pt x="428" y="357"/>
                </a:cubicBezTo>
                <a:cubicBezTo>
                  <a:pt x="431" y="358"/>
                  <a:pt x="433" y="360"/>
                  <a:pt x="435" y="362"/>
                </a:cubicBezTo>
                <a:cubicBezTo>
                  <a:pt x="456" y="375"/>
                  <a:pt x="478" y="382"/>
                  <a:pt x="501" y="382"/>
                </a:cubicBezTo>
                <a:cubicBezTo>
                  <a:pt x="528" y="382"/>
                  <a:pt x="552" y="374"/>
                  <a:pt x="574" y="361"/>
                </a:cubicBezTo>
                <a:cubicBezTo>
                  <a:pt x="575" y="359"/>
                  <a:pt x="577" y="359"/>
                  <a:pt x="579" y="358"/>
                </a:cubicBezTo>
                <a:cubicBezTo>
                  <a:pt x="609" y="338"/>
                  <a:pt x="636" y="308"/>
                  <a:pt x="658" y="275"/>
                </a:cubicBezTo>
                <a:cubicBezTo>
                  <a:pt x="659" y="273"/>
                  <a:pt x="660" y="272"/>
                  <a:pt x="661" y="271"/>
                </a:cubicBezTo>
                <a:cubicBezTo>
                  <a:pt x="709" y="196"/>
                  <a:pt x="736" y="110"/>
                  <a:pt x="740" y="94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0" y="9"/>
                  <a:pt x="749" y="0"/>
                  <a:pt x="759" y="0"/>
                </a:cubicBezTo>
                <a:cubicBezTo>
                  <a:pt x="770" y="0"/>
                  <a:pt x="779" y="9"/>
                  <a:pt x="779" y="20"/>
                </a:cubicBezTo>
                <a:cubicBezTo>
                  <a:pt x="779" y="94"/>
                  <a:pt x="779" y="94"/>
                  <a:pt x="779" y="94"/>
                </a:cubicBezTo>
                <a:cubicBezTo>
                  <a:pt x="806" y="174"/>
                  <a:pt x="893" y="372"/>
                  <a:pt x="978" y="372"/>
                </a:cubicBezTo>
                <a:cubicBezTo>
                  <a:pt x="988" y="372"/>
                  <a:pt x="997" y="381"/>
                  <a:pt x="997" y="391"/>
                </a:cubicBezTo>
                <a:cubicBezTo>
                  <a:pt x="997" y="402"/>
                  <a:pt x="988" y="411"/>
                  <a:pt x="978" y="411"/>
                </a:cubicBezTo>
                <a:cubicBezTo>
                  <a:pt x="936" y="411"/>
                  <a:pt x="898" y="382"/>
                  <a:pt x="866" y="343"/>
                </a:cubicBezTo>
                <a:cubicBezTo>
                  <a:pt x="867" y="477"/>
                  <a:pt x="867" y="477"/>
                  <a:pt x="867" y="477"/>
                </a:cubicBezTo>
                <a:cubicBezTo>
                  <a:pt x="972" y="477"/>
                  <a:pt x="972" y="477"/>
                  <a:pt x="972" y="477"/>
                </a:cubicBezTo>
                <a:cubicBezTo>
                  <a:pt x="982" y="477"/>
                  <a:pt x="991" y="486"/>
                  <a:pt x="991" y="497"/>
                </a:cubicBezTo>
                <a:cubicBezTo>
                  <a:pt x="991" y="507"/>
                  <a:pt x="982" y="516"/>
                  <a:pt x="972" y="516"/>
                </a:cubicBezTo>
                <a:cubicBezTo>
                  <a:pt x="779" y="516"/>
                  <a:pt x="779" y="516"/>
                  <a:pt x="779" y="516"/>
                </a:cubicBezTo>
                <a:cubicBezTo>
                  <a:pt x="779" y="671"/>
                  <a:pt x="779" y="671"/>
                  <a:pt x="779" y="671"/>
                </a:cubicBezTo>
                <a:cubicBezTo>
                  <a:pt x="779" y="682"/>
                  <a:pt x="770" y="690"/>
                  <a:pt x="759" y="690"/>
                </a:cubicBezTo>
                <a:moveTo>
                  <a:pt x="779" y="477"/>
                </a:moveTo>
                <a:cubicBezTo>
                  <a:pt x="828" y="477"/>
                  <a:pt x="828" y="477"/>
                  <a:pt x="828" y="477"/>
                </a:cubicBezTo>
                <a:cubicBezTo>
                  <a:pt x="826" y="287"/>
                  <a:pt x="826" y="287"/>
                  <a:pt x="826" y="287"/>
                </a:cubicBezTo>
                <a:cubicBezTo>
                  <a:pt x="808" y="257"/>
                  <a:pt x="792" y="226"/>
                  <a:pt x="779" y="197"/>
                </a:cubicBezTo>
                <a:lnTo>
                  <a:pt x="779" y="477"/>
                </a:lnTo>
                <a:close/>
                <a:moveTo>
                  <a:pt x="695" y="477"/>
                </a:moveTo>
                <a:cubicBezTo>
                  <a:pt x="740" y="477"/>
                  <a:pt x="740" y="477"/>
                  <a:pt x="740" y="477"/>
                </a:cubicBezTo>
                <a:cubicBezTo>
                  <a:pt x="740" y="205"/>
                  <a:pt x="740" y="205"/>
                  <a:pt x="740" y="205"/>
                </a:cubicBezTo>
                <a:cubicBezTo>
                  <a:pt x="728" y="232"/>
                  <a:pt x="713" y="261"/>
                  <a:pt x="695" y="289"/>
                </a:cubicBezTo>
                <a:lnTo>
                  <a:pt x="695" y="477"/>
                </a:lnTo>
                <a:close/>
                <a:moveTo>
                  <a:pt x="606" y="477"/>
                </a:moveTo>
                <a:cubicBezTo>
                  <a:pt x="656" y="477"/>
                  <a:pt x="656" y="477"/>
                  <a:pt x="656" y="477"/>
                </a:cubicBezTo>
                <a:cubicBezTo>
                  <a:pt x="656" y="341"/>
                  <a:pt x="656" y="341"/>
                  <a:pt x="656" y="341"/>
                </a:cubicBezTo>
                <a:cubicBezTo>
                  <a:pt x="641" y="358"/>
                  <a:pt x="624" y="373"/>
                  <a:pt x="606" y="386"/>
                </a:cubicBezTo>
                <a:lnTo>
                  <a:pt x="606" y="477"/>
                </a:lnTo>
                <a:close/>
                <a:moveTo>
                  <a:pt x="441" y="477"/>
                </a:moveTo>
                <a:cubicBezTo>
                  <a:pt x="567" y="477"/>
                  <a:pt x="567" y="477"/>
                  <a:pt x="567" y="477"/>
                </a:cubicBezTo>
                <a:cubicBezTo>
                  <a:pt x="567" y="407"/>
                  <a:pt x="567" y="407"/>
                  <a:pt x="567" y="407"/>
                </a:cubicBezTo>
                <a:cubicBezTo>
                  <a:pt x="528" y="423"/>
                  <a:pt x="480" y="425"/>
                  <a:pt x="441" y="408"/>
                </a:cubicBezTo>
                <a:lnTo>
                  <a:pt x="441" y="477"/>
                </a:lnTo>
                <a:close/>
                <a:moveTo>
                  <a:pt x="355" y="477"/>
                </a:moveTo>
                <a:cubicBezTo>
                  <a:pt x="402" y="477"/>
                  <a:pt x="402" y="477"/>
                  <a:pt x="402" y="477"/>
                </a:cubicBezTo>
                <a:cubicBezTo>
                  <a:pt x="402" y="386"/>
                  <a:pt x="402" y="386"/>
                  <a:pt x="402" y="386"/>
                </a:cubicBezTo>
                <a:cubicBezTo>
                  <a:pt x="384" y="373"/>
                  <a:pt x="368" y="358"/>
                  <a:pt x="353" y="340"/>
                </a:cubicBezTo>
                <a:lnTo>
                  <a:pt x="355" y="477"/>
                </a:lnTo>
                <a:close/>
                <a:moveTo>
                  <a:pt x="269" y="477"/>
                </a:moveTo>
                <a:cubicBezTo>
                  <a:pt x="316" y="477"/>
                  <a:pt x="316" y="477"/>
                  <a:pt x="316" y="477"/>
                </a:cubicBezTo>
                <a:cubicBezTo>
                  <a:pt x="314" y="287"/>
                  <a:pt x="314" y="287"/>
                  <a:pt x="314" y="287"/>
                </a:cubicBezTo>
                <a:cubicBezTo>
                  <a:pt x="296" y="258"/>
                  <a:pt x="281" y="229"/>
                  <a:pt x="269" y="202"/>
                </a:cubicBezTo>
                <a:lnTo>
                  <a:pt x="269" y="477"/>
                </a:lnTo>
                <a:close/>
                <a:moveTo>
                  <a:pt x="183" y="477"/>
                </a:moveTo>
                <a:cubicBezTo>
                  <a:pt x="230" y="477"/>
                  <a:pt x="230" y="477"/>
                  <a:pt x="230" y="477"/>
                </a:cubicBezTo>
                <a:cubicBezTo>
                  <a:pt x="230" y="184"/>
                  <a:pt x="230" y="184"/>
                  <a:pt x="230" y="184"/>
                </a:cubicBezTo>
                <a:cubicBezTo>
                  <a:pt x="216" y="211"/>
                  <a:pt x="199" y="243"/>
                  <a:pt x="180" y="273"/>
                </a:cubicBezTo>
                <a:cubicBezTo>
                  <a:pt x="181" y="276"/>
                  <a:pt x="183" y="279"/>
                  <a:pt x="183" y="283"/>
                </a:cubicBezTo>
                <a:lnTo>
                  <a:pt x="183" y="47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B8E3328-584B-461B-B27A-FC97F4BE56A3}"/>
              </a:ext>
            </a:extLst>
          </p:cNvPr>
          <p:cNvSpPr txBox="1"/>
          <p:nvPr/>
        </p:nvSpPr>
        <p:spPr>
          <a:xfrm>
            <a:off x="2581222" y="2257216"/>
            <a:ext cx="43550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Roads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D7E6004-440C-4E21-AB46-05C9DE39D8FF}"/>
              </a:ext>
            </a:extLst>
          </p:cNvPr>
          <p:cNvSpPr txBox="1"/>
          <p:nvPr/>
        </p:nvSpPr>
        <p:spPr>
          <a:xfrm>
            <a:off x="2745819" y="3035300"/>
            <a:ext cx="270907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Rail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8788A19-07C1-4ABD-80D2-EA17E97BB5B0}"/>
              </a:ext>
            </a:extLst>
          </p:cNvPr>
          <p:cNvSpPr/>
          <p:nvPr/>
        </p:nvSpPr>
        <p:spPr>
          <a:xfrm>
            <a:off x="4039509" y="3130168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1892D93-E3B4-49A7-88A1-CA9C573F57C3}"/>
              </a:ext>
            </a:extLst>
          </p:cNvPr>
          <p:cNvSpPr/>
          <p:nvPr/>
        </p:nvSpPr>
        <p:spPr>
          <a:xfrm>
            <a:off x="4830740" y="3130168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BED73D2-4B48-4666-BD31-FE30F4FD270B}"/>
              </a:ext>
            </a:extLst>
          </p:cNvPr>
          <p:cNvSpPr/>
          <p:nvPr/>
        </p:nvSpPr>
        <p:spPr>
          <a:xfrm>
            <a:off x="5621971" y="3130168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EE56C9C-6CF1-4712-A324-789C543C3DA7}"/>
              </a:ext>
            </a:extLst>
          </p:cNvPr>
          <p:cNvSpPr/>
          <p:nvPr/>
        </p:nvSpPr>
        <p:spPr>
          <a:xfrm>
            <a:off x="6413202" y="3130168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1889815" y="3893017"/>
            <a:ext cx="7386414" cy="248473"/>
            <a:chOff x="3093791" y="4017533"/>
            <a:chExt cx="7386414" cy="248473"/>
          </a:xfrm>
        </p:grpSpPr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FD9D2984-2A4D-415C-A114-2099BEF68A43}"/>
                </a:ext>
              </a:extLst>
            </p:cNvPr>
            <p:cNvCxnSpPr>
              <a:cxnSpLocks/>
            </p:cNvCxnSpPr>
            <p:nvPr/>
          </p:nvCxnSpPr>
          <p:spPr>
            <a:xfrm>
              <a:off x="4935990" y="4162800"/>
              <a:ext cx="55442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D2BBB24E-A39D-4B2D-ABD9-A8A5DB68BB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0155" y="4017533"/>
              <a:ext cx="347782" cy="248473"/>
            </a:xfrm>
            <a:custGeom>
              <a:avLst/>
              <a:gdLst>
                <a:gd name="T0" fmla="*/ 235 w 907"/>
                <a:gd name="T1" fmla="*/ 628 h 647"/>
                <a:gd name="T2" fmla="*/ 164 w 907"/>
                <a:gd name="T3" fmla="*/ 517 h 647"/>
                <a:gd name="T4" fmla="*/ 21 w 907"/>
                <a:gd name="T5" fmla="*/ 307 h 647"/>
                <a:gd name="T6" fmla="*/ 118 w 907"/>
                <a:gd name="T7" fmla="*/ 106 h 647"/>
                <a:gd name="T8" fmla="*/ 387 w 907"/>
                <a:gd name="T9" fmla="*/ 105 h 647"/>
                <a:gd name="T10" fmla="*/ 566 w 907"/>
                <a:gd name="T11" fmla="*/ 43 h 647"/>
                <a:gd name="T12" fmla="*/ 620 w 907"/>
                <a:gd name="T13" fmla="*/ 67 h 647"/>
                <a:gd name="T14" fmla="*/ 639 w 907"/>
                <a:gd name="T15" fmla="*/ 0 h 647"/>
                <a:gd name="T16" fmla="*/ 907 w 907"/>
                <a:gd name="T17" fmla="*/ 20 h 647"/>
                <a:gd name="T18" fmla="*/ 887 w 907"/>
                <a:gd name="T19" fmla="*/ 550 h 647"/>
                <a:gd name="T20" fmla="*/ 868 w 907"/>
                <a:gd name="T21" fmla="*/ 39 h 647"/>
                <a:gd name="T22" fmla="*/ 659 w 907"/>
                <a:gd name="T23" fmla="*/ 100 h 647"/>
                <a:gd name="T24" fmla="*/ 839 w 907"/>
                <a:gd name="T25" fmla="*/ 262 h 647"/>
                <a:gd name="T26" fmla="*/ 820 w 907"/>
                <a:gd name="T27" fmla="*/ 641 h 647"/>
                <a:gd name="T28" fmla="*/ 330 w 907"/>
                <a:gd name="T29" fmla="*/ 622 h 647"/>
                <a:gd name="T30" fmla="*/ 273 w 907"/>
                <a:gd name="T31" fmla="*/ 496 h 647"/>
                <a:gd name="T32" fmla="*/ 254 w 907"/>
                <a:gd name="T33" fmla="*/ 647 h 647"/>
                <a:gd name="T34" fmla="*/ 801 w 907"/>
                <a:gd name="T35" fmla="*/ 602 h 647"/>
                <a:gd name="T36" fmla="*/ 627 w 907"/>
                <a:gd name="T37" fmla="*/ 124 h 647"/>
                <a:gd name="T38" fmla="*/ 579 w 907"/>
                <a:gd name="T39" fmla="*/ 83 h 647"/>
                <a:gd name="T40" fmla="*/ 514 w 907"/>
                <a:gd name="T41" fmla="*/ 237 h 647"/>
                <a:gd name="T42" fmla="*/ 679 w 907"/>
                <a:gd name="T43" fmla="*/ 289 h 647"/>
                <a:gd name="T44" fmla="*/ 698 w 907"/>
                <a:gd name="T45" fmla="*/ 364 h 647"/>
                <a:gd name="T46" fmla="*/ 504 w 907"/>
                <a:gd name="T47" fmla="*/ 384 h 647"/>
                <a:gd name="T48" fmla="*/ 485 w 907"/>
                <a:gd name="T49" fmla="*/ 441 h 647"/>
                <a:gd name="T50" fmla="*/ 698 w 907"/>
                <a:gd name="T51" fmla="*/ 460 h 647"/>
                <a:gd name="T52" fmla="*/ 679 w 907"/>
                <a:gd name="T53" fmla="*/ 536 h 647"/>
                <a:gd name="T54" fmla="*/ 465 w 907"/>
                <a:gd name="T55" fmla="*/ 517 h 647"/>
                <a:gd name="T56" fmla="*/ 369 w 907"/>
                <a:gd name="T57" fmla="*/ 516 h 647"/>
                <a:gd name="T58" fmla="*/ 504 w 907"/>
                <a:gd name="T59" fmla="*/ 497 h 647"/>
                <a:gd name="T60" fmla="*/ 659 w 907"/>
                <a:gd name="T61" fmla="*/ 480 h 647"/>
                <a:gd name="T62" fmla="*/ 504 w 907"/>
                <a:gd name="T63" fmla="*/ 497 h 647"/>
                <a:gd name="T64" fmla="*/ 351 w 907"/>
                <a:gd name="T65" fmla="*/ 478 h 647"/>
                <a:gd name="T66" fmla="*/ 465 w 907"/>
                <a:gd name="T67" fmla="*/ 364 h 647"/>
                <a:gd name="T68" fmla="*/ 454 w 907"/>
                <a:gd name="T69" fmla="*/ 313 h 647"/>
                <a:gd name="T70" fmla="*/ 475 w 907"/>
                <a:gd name="T71" fmla="*/ 237 h 647"/>
                <a:gd name="T72" fmla="*/ 449 w 907"/>
                <a:gd name="T73" fmla="*/ 173 h 647"/>
                <a:gd name="T74" fmla="*/ 381 w 907"/>
                <a:gd name="T75" fmla="*/ 144 h 647"/>
                <a:gd name="T76" fmla="*/ 357 w 907"/>
                <a:gd name="T77" fmla="*/ 133 h 647"/>
                <a:gd name="T78" fmla="*/ 148 w 907"/>
                <a:gd name="T79" fmla="*/ 133 h 647"/>
                <a:gd name="T80" fmla="*/ 39 w 907"/>
                <a:gd name="T81" fmla="*/ 237 h 647"/>
                <a:gd name="T82" fmla="*/ 60 w 907"/>
                <a:gd name="T83" fmla="*/ 313 h 647"/>
                <a:gd name="T84" fmla="*/ 164 w 907"/>
                <a:gd name="T85" fmla="*/ 478 h 647"/>
                <a:gd name="T86" fmla="*/ 235 w 907"/>
                <a:gd name="T87" fmla="*/ 405 h 647"/>
                <a:gd name="T88" fmla="*/ 150 w 907"/>
                <a:gd name="T89" fmla="*/ 313 h 647"/>
                <a:gd name="T90" fmla="*/ 235 w 907"/>
                <a:gd name="T91" fmla="*/ 356 h 647"/>
                <a:gd name="T92" fmla="*/ 235 w 907"/>
                <a:gd name="T93" fmla="*/ 339 h 647"/>
                <a:gd name="T94" fmla="*/ 254 w 907"/>
                <a:gd name="T95" fmla="*/ 205 h 647"/>
                <a:gd name="T96" fmla="*/ 273 w 907"/>
                <a:gd name="T97" fmla="*/ 301 h 647"/>
                <a:gd name="T98" fmla="*/ 329 w 907"/>
                <a:gd name="T99" fmla="*/ 283 h 647"/>
                <a:gd name="T100" fmla="*/ 273 w 907"/>
                <a:gd name="T101" fmla="*/ 349 h 647"/>
                <a:gd name="T102" fmla="*/ 305 w 907"/>
                <a:gd name="T103" fmla="*/ 359 h 647"/>
                <a:gd name="T104" fmla="*/ 329 w 907"/>
                <a:gd name="T105" fmla="*/ 390 h 647"/>
                <a:gd name="T106" fmla="*/ 273 w 907"/>
                <a:gd name="T107" fmla="*/ 448 h 647"/>
                <a:gd name="T108" fmla="*/ 659 w 907"/>
                <a:gd name="T109" fmla="*/ 345 h 647"/>
                <a:gd name="T110" fmla="*/ 504 w 907"/>
                <a:gd name="T111" fmla="*/ 327 h 647"/>
                <a:gd name="T112" fmla="*/ 763 w 907"/>
                <a:gd name="T113" fmla="*/ 162 h 647"/>
                <a:gd name="T114" fmla="*/ 744 w 907"/>
                <a:gd name="T115" fmla="*/ 118 h 647"/>
                <a:gd name="T116" fmla="*/ 783 w 907"/>
                <a:gd name="T117" fmla="*/ 118 h 647"/>
                <a:gd name="T118" fmla="*/ 763 w 907"/>
                <a:gd name="T119" fmla="*/ 162 h 647"/>
                <a:gd name="T120" fmla="*/ 811 w 907"/>
                <a:gd name="T121" fmla="*/ 96 h 647"/>
                <a:gd name="T122" fmla="*/ 830 w 907"/>
                <a:gd name="T123" fmla="*/ 52 h 647"/>
                <a:gd name="T124" fmla="*/ 850 w 907"/>
                <a:gd name="T125" fmla="*/ 9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7" h="647">
                  <a:moveTo>
                    <a:pt x="254" y="647"/>
                  </a:moveTo>
                  <a:cubicBezTo>
                    <a:pt x="243" y="647"/>
                    <a:pt x="235" y="638"/>
                    <a:pt x="235" y="628"/>
                  </a:cubicBezTo>
                  <a:cubicBezTo>
                    <a:pt x="235" y="500"/>
                    <a:pt x="235" y="500"/>
                    <a:pt x="235" y="500"/>
                  </a:cubicBezTo>
                  <a:cubicBezTo>
                    <a:pt x="213" y="511"/>
                    <a:pt x="189" y="517"/>
                    <a:pt x="164" y="517"/>
                  </a:cubicBezTo>
                  <a:cubicBezTo>
                    <a:pt x="79" y="517"/>
                    <a:pt x="10" y="448"/>
                    <a:pt x="10" y="364"/>
                  </a:cubicBezTo>
                  <a:cubicBezTo>
                    <a:pt x="10" y="344"/>
                    <a:pt x="13" y="325"/>
                    <a:pt x="21" y="307"/>
                  </a:cubicBezTo>
                  <a:cubicBezTo>
                    <a:pt x="7" y="286"/>
                    <a:pt x="0" y="262"/>
                    <a:pt x="0" y="237"/>
                  </a:cubicBezTo>
                  <a:cubicBezTo>
                    <a:pt x="0" y="170"/>
                    <a:pt x="52" y="113"/>
                    <a:pt x="118" y="106"/>
                  </a:cubicBezTo>
                  <a:cubicBezTo>
                    <a:pt x="145" y="58"/>
                    <a:pt x="197" y="28"/>
                    <a:pt x="253" y="28"/>
                  </a:cubicBezTo>
                  <a:cubicBezTo>
                    <a:pt x="308" y="28"/>
                    <a:pt x="359" y="58"/>
                    <a:pt x="387" y="105"/>
                  </a:cubicBezTo>
                  <a:cubicBezTo>
                    <a:pt x="416" y="107"/>
                    <a:pt x="443" y="117"/>
                    <a:pt x="464" y="134"/>
                  </a:cubicBezTo>
                  <a:cubicBezTo>
                    <a:pt x="566" y="43"/>
                    <a:pt x="566" y="43"/>
                    <a:pt x="566" y="43"/>
                  </a:cubicBezTo>
                  <a:cubicBezTo>
                    <a:pt x="573" y="37"/>
                    <a:pt x="584" y="37"/>
                    <a:pt x="591" y="43"/>
                  </a:cubicBezTo>
                  <a:cubicBezTo>
                    <a:pt x="620" y="67"/>
                    <a:pt x="620" y="67"/>
                    <a:pt x="620" y="67"/>
                  </a:cubicBezTo>
                  <a:cubicBezTo>
                    <a:pt x="620" y="20"/>
                    <a:pt x="620" y="20"/>
                    <a:pt x="620" y="20"/>
                  </a:cubicBezTo>
                  <a:cubicBezTo>
                    <a:pt x="620" y="9"/>
                    <a:pt x="629" y="0"/>
                    <a:pt x="639" y="0"/>
                  </a:cubicBezTo>
                  <a:cubicBezTo>
                    <a:pt x="887" y="0"/>
                    <a:pt x="887" y="0"/>
                    <a:pt x="887" y="0"/>
                  </a:cubicBezTo>
                  <a:cubicBezTo>
                    <a:pt x="898" y="0"/>
                    <a:pt x="907" y="9"/>
                    <a:pt x="907" y="20"/>
                  </a:cubicBezTo>
                  <a:cubicBezTo>
                    <a:pt x="907" y="531"/>
                    <a:pt x="907" y="531"/>
                    <a:pt x="907" y="531"/>
                  </a:cubicBezTo>
                  <a:cubicBezTo>
                    <a:pt x="907" y="542"/>
                    <a:pt x="898" y="550"/>
                    <a:pt x="887" y="550"/>
                  </a:cubicBezTo>
                  <a:cubicBezTo>
                    <a:pt x="877" y="550"/>
                    <a:pt x="868" y="542"/>
                    <a:pt x="868" y="531"/>
                  </a:cubicBezTo>
                  <a:cubicBezTo>
                    <a:pt x="868" y="39"/>
                    <a:pt x="868" y="39"/>
                    <a:pt x="868" y="39"/>
                  </a:cubicBezTo>
                  <a:cubicBezTo>
                    <a:pt x="659" y="39"/>
                    <a:pt x="659" y="39"/>
                    <a:pt x="659" y="39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833" y="248"/>
                    <a:pt x="833" y="248"/>
                    <a:pt x="833" y="248"/>
                  </a:cubicBezTo>
                  <a:cubicBezTo>
                    <a:pt x="837" y="251"/>
                    <a:pt x="839" y="257"/>
                    <a:pt x="839" y="262"/>
                  </a:cubicBezTo>
                  <a:cubicBezTo>
                    <a:pt x="839" y="622"/>
                    <a:pt x="839" y="622"/>
                    <a:pt x="839" y="622"/>
                  </a:cubicBezTo>
                  <a:cubicBezTo>
                    <a:pt x="839" y="632"/>
                    <a:pt x="831" y="641"/>
                    <a:pt x="820" y="641"/>
                  </a:cubicBezTo>
                  <a:cubicBezTo>
                    <a:pt x="350" y="641"/>
                    <a:pt x="350" y="641"/>
                    <a:pt x="350" y="641"/>
                  </a:cubicBezTo>
                  <a:cubicBezTo>
                    <a:pt x="339" y="641"/>
                    <a:pt x="330" y="632"/>
                    <a:pt x="330" y="622"/>
                  </a:cubicBezTo>
                  <a:cubicBezTo>
                    <a:pt x="330" y="516"/>
                    <a:pt x="330" y="516"/>
                    <a:pt x="330" y="516"/>
                  </a:cubicBezTo>
                  <a:cubicBezTo>
                    <a:pt x="310" y="513"/>
                    <a:pt x="291" y="506"/>
                    <a:pt x="273" y="496"/>
                  </a:cubicBezTo>
                  <a:cubicBezTo>
                    <a:pt x="273" y="628"/>
                    <a:pt x="273" y="628"/>
                    <a:pt x="273" y="628"/>
                  </a:cubicBezTo>
                  <a:cubicBezTo>
                    <a:pt x="273" y="638"/>
                    <a:pt x="265" y="647"/>
                    <a:pt x="254" y="647"/>
                  </a:cubicBezTo>
                  <a:moveTo>
                    <a:pt x="369" y="602"/>
                  </a:moveTo>
                  <a:cubicBezTo>
                    <a:pt x="801" y="602"/>
                    <a:pt x="801" y="602"/>
                    <a:pt x="801" y="602"/>
                  </a:cubicBezTo>
                  <a:cubicBezTo>
                    <a:pt x="801" y="271"/>
                    <a:pt x="801" y="271"/>
                    <a:pt x="801" y="271"/>
                  </a:cubicBezTo>
                  <a:cubicBezTo>
                    <a:pt x="627" y="124"/>
                    <a:pt x="627" y="124"/>
                    <a:pt x="627" y="124"/>
                  </a:cubicBezTo>
                  <a:cubicBezTo>
                    <a:pt x="627" y="124"/>
                    <a:pt x="627" y="124"/>
                    <a:pt x="627" y="124"/>
                  </a:cubicBezTo>
                  <a:cubicBezTo>
                    <a:pt x="579" y="83"/>
                    <a:pt x="579" y="83"/>
                    <a:pt x="579" y="83"/>
                  </a:cubicBezTo>
                  <a:cubicBezTo>
                    <a:pt x="491" y="163"/>
                    <a:pt x="491" y="163"/>
                    <a:pt x="491" y="163"/>
                  </a:cubicBezTo>
                  <a:cubicBezTo>
                    <a:pt x="505" y="184"/>
                    <a:pt x="514" y="209"/>
                    <a:pt x="514" y="237"/>
                  </a:cubicBezTo>
                  <a:cubicBezTo>
                    <a:pt x="514" y="255"/>
                    <a:pt x="510" y="272"/>
                    <a:pt x="503" y="289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90" y="289"/>
                    <a:pt x="698" y="297"/>
                    <a:pt x="698" y="308"/>
                  </a:cubicBezTo>
                  <a:cubicBezTo>
                    <a:pt x="698" y="364"/>
                    <a:pt x="698" y="364"/>
                    <a:pt x="698" y="364"/>
                  </a:cubicBezTo>
                  <a:cubicBezTo>
                    <a:pt x="698" y="375"/>
                    <a:pt x="690" y="384"/>
                    <a:pt x="679" y="384"/>
                  </a:cubicBezTo>
                  <a:cubicBezTo>
                    <a:pt x="504" y="384"/>
                    <a:pt x="504" y="384"/>
                    <a:pt x="504" y="384"/>
                  </a:cubicBezTo>
                  <a:cubicBezTo>
                    <a:pt x="501" y="404"/>
                    <a:pt x="495" y="424"/>
                    <a:pt x="484" y="441"/>
                  </a:cubicBezTo>
                  <a:cubicBezTo>
                    <a:pt x="485" y="441"/>
                    <a:pt x="485" y="441"/>
                    <a:pt x="485" y="441"/>
                  </a:cubicBezTo>
                  <a:cubicBezTo>
                    <a:pt x="679" y="441"/>
                    <a:pt x="679" y="441"/>
                    <a:pt x="679" y="441"/>
                  </a:cubicBezTo>
                  <a:cubicBezTo>
                    <a:pt x="690" y="441"/>
                    <a:pt x="698" y="450"/>
                    <a:pt x="698" y="460"/>
                  </a:cubicBezTo>
                  <a:cubicBezTo>
                    <a:pt x="698" y="517"/>
                    <a:pt x="698" y="517"/>
                    <a:pt x="698" y="517"/>
                  </a:cubicBezTo>
                  <a:cubicBezTo>
                    <a:pt x="698" y="527"/>
                    <a:pt x="690" y="536"/>
                    <a:pt x="679" y="536"/>
                  </a:cubicBezTo>
                  <a:cubicBezTo>
                    <a:pt x="485" y="536"/>
                    <a:pt x="485" y="536"/>
                    <a:pt x="485" y="536"/>
                  </a:cubicBezTo>
                  <a:cubicBezTo>
                    <a:pt x="474" y="536"/>
                    <a:pt x="465" y="527"/>
                    <a:pt x="465" y="517"/>
                  </a:cubicBezTo>
                  <a:cubicBezTo>
                    <a:pt x="465" y="467"/>
                    <a:pt x="465" y="467"/>
                    <a:pt x="465" y="467"/>
                  </a:cubicBezTo>
                  <a:cubicBezTo>
                    <a:pt x="441" y="493"/>
                    <a:pt x="407" y="512"/>
                    <a:pt x="369" y="516"/>
                  </a:cubicBezTo>
                  <a:lnTo>
                    <a:pt x="369" y="602"/>
                  </a:lnTo>
                  <a:close/>
                  <a:moveTo>
                    <a:pt x="504" y="497"/>
                  </a:moveTo>
                  <a:cubicBezTo>
                    <a:pt x="659" y="497"/>
                    <a:pt x="659" y="497"/>
                    <a:pt x="659" y="497"/>
                  </a:cubicBezTo>
                  <a:cubicBezTo>
                    <a:pt x="659" y="480"/>
                    <a:pt x="659" y="480"/>
                    <a:pt x="659" y="480"/>
                  </a:cubicBezTo>
                  <a:cubicBezTo>
                    <a:pt x="504" y="480"/>
                    <a:pt x="504" y="480"/>
                    <a:pt x="504" y="480"/>
                  </a:cubicBezTo>
                  <a:lnTo>
                    <a:pt x="504" y="497"/>
                  </a:lnTo>
                  <a:close/>
                  <a:moveTo>
                    <a:pt x="273" y="448"/>
                  </a:moveTo>
                  <a:cubicBezTo>
                    <a:pt x="295" y="468"/>
                    <a:pt x="322" y="478"/>
                    <a:pt x="351" y="478"/>
                  </a:cubicBezTo>
                  <a:cubicBezTo>
                    <a:pt x="413" y="478"/>
                    <a:pt x="463" y="430"/>
                    <a:pt x="467" y="371"/>
                  </a:cubicBezTo>
                  <a:cubicBezTo>
                    <a:pt x="466" y="369"/>
                    <a:pt x="465" y="366"/>
                    <a:pt x="465" y="364"/>
                  </a:cubicBezTo>
                  <a:cubicBezTo>
                    <a:pt x="465" y="348"/>
                    <a:pt x="465" y="348"/>
                    <a:pt x="465" y="348"/>
                  </a:cubicBezTo>
                  <a:cubicBezTo>
                    <a:pt x="464" y="336"/>
                    <a:pt x="460" y="324"/>
                    <a:pt x="454" y="313"/>
                  </a:cubicBezTo>
                  <a:cubicBezTo>
                    <a:pt x="451" y="306"/>
                    <a:pt x="452" y="298"/>
                    <a:pt x="456" y="292"/>
                  </a:cubicBezTo>
                  <a:cubicBezTo>
                    <a:pt x="468" y="276"/>
                    <a:pt x="475" y="257"/>
                    <a:pt x="475" y="237"/>
                  </a:cubicBezTo>
                  <a:cubicBezTo>
                    <a:pt x="475" y="213"/>
                    <a:pt x="466" y="191"/>
                    <a:pt x="451" y="175"/>
                  </a:cubicBezTo>
                  <a:cubicBezTo>
                    <a:pt x="450" y="174"/>
                    <a:pt x="450" y="174"/>
                    <a:pt x="449" y="173"/>
                  </a:cubicBezTo>
                  <a:cubicBezTo>
                    <a:pt x="449" y="173"/>
                    <a:pt x="449" y="173"/>
                    <a:pt x="449" y="173"/>
                  </a:cubicBezTo>
                  <a:cubicBezTo>
                    <a:pt x="432" y="155"/>
                    <a:pt x="408" y="144"/>
                    <a:pt x="381" y="144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0" y="145"/>
                    <a:pt x="361" y="140"/>
                    <a:pt x="357" y="133"/>
                  </a:cubicBezTo>
                  <a:cubicBezTo>
                    <a:pt x="339" y="93"/>
                    <a:pt x="298" y="67"/>
                    <a:pt x="253" y="67"/>
                  </a:cubicBezTo>
                  <a:cubicBezTo>
                    <a:pt x="208" y="67"/>
                    <a:pt x="167" y="93"/>
                    <a:pt x="148" y="133"/>
                  </a:cubicBezTo>
                  <a:cubicBezTo>
                    <a:pt x="145" y="140"/>
                    <a:pt x="138" y="144"/>
                    <a:pt x="131" y="144"/>
                  </a:cubicBezTo>
                  <a:cubicBezTo>
                    <a:pt x="80" y="145"/>
                    <a:pt x="39" y="187"/>
                    <a:pt x="39" y="237"/>
                  </a:cubicBezTo>
                  <a:cubicBezTo>
                    <a:pt x="39" y="257"/>
                    <a:pt x="46" y="276"/>
                    <a:pt x="58" y="293"/>
                  </a:cubicBezTo>
                  <a:cubicBezTo>
                    <a:pt x="63" y="299"/>
                    <a:pt x="64" y="307"/>
                    <a:pt x="60" y="313"/>
                  </a:cubicBezTo>
                  <a:cubicBezTo>
                    <a:pt x="52" y="329"/>
                    <a:pt x="48" y="346"/>
                    <a:pt x="48" y="364"/>
                  </a:cubicBezTo>
                  <a:cubicBezTo>
                    <a:pt x="48" y="427"/>
                    <a:pt x="100" y="478"/>
                    <a:pt x="164" y="478"/>
                  </a:cubicBezTo>
                  <a:cubicBezTo>
                    <a:pt x="190" y="478"/>
                    <a:pt x="214" y="470"/>
                    <a:pt x="235" y="454"/>
                  </a:cubicBezTo>
                  <a:cubicBezTo>
                    <a:pt x="235" y="405"/>
                    <a:pt x="235" y="405"/>
                    <a:pt x="235" y="405"/>
                  </a:cubicBezTo>
                  <a:cubicBezTo>
                    <a:pt x="153" y="340"/>
                    <a:pt x="153" y="340"/>
                    <a:pt x="153" y="340"/>
                  </a:cubicBezTo>
                  <a:cubicBezTo>
                    <a:pt x="145" y="333"/>
                    <a:pt x="143" y="321"/>
                    <a:pt x="150" y="313"/>
                  </a:cubicBezTo>
                  <a:cubicBezTo>
                    <a:pt x="157" y="304"/>
                    <a:pt x="169" y="303"/>
                    <a:pt x="177" y="310"/>
                  </a:cubicBezTo>
                  <a:cubicBezTo>
                    <a:pt x="235" y="356"/>
                    <a:pt x="235" y="356"/>
                    <a:pt x="235" y="356"/>
                  </a:cubicBezTo>
                  <a:cubicBezTo>
                    <a:pt x="235" y="340"/>
                    <a:pt x="235" y="340"/>
                    <a:pt x="235" y="340"/>
                  </a:cubicBezTo>
                  <a:cubicBezTo>
                    <a:pt x="235" y="339"/>
                    <a:pt x="235" y="339"/>
                    <a:pt x="235" y="339"/>
                  </a:cubicBezTo>
                  <a:cubicBezTo>
                    <a:pt x="235" y="224"/>
                    <a:pt x="235" y="224"/>
                    <a:pt x="235" y="224"/>
                  </a:cubicBezTo>
                  <a:cubicBezTo>
                    <a:pt x="235" y="213"/>
                    <a:pt x="243" y="205"/>
                    <a:pt x="254" y="205"/>
                  </a:cubicBezTo>
                  <a:cubicBezTo>
                    <a:pt x="265" y="205"/>
                    <a:pt x="273" y="213"/>
                    <a:pt x="273" y="224"/>
                  </a:cubicBezTo>
                  <a:cubicBezTo>
                    <a:pt x="273" y="301"/>
                    <a:pt x="273" y="301"/>
                    <a:pt x="273" y="301"/>
                  </a:cubicBezTo>
                  <a:cubicBezTo>
                    <a:pt x="302" y="280"/>
                    <a:pt x="302" y="280"/>
                    <a:pt x="302" y="280"/>
                  </a:cubicBezTo>
                  <a:cubicBezTo>
                    <a:pt x="310" y="273"/>
                    <a:pt x="322" y="275"/>
                    <a:pt x="329" y="283"/>
                  </a:cubicBezTo>
                  <a:cubicBezTo>
                    <a:pt x="335" y="292"/>
                    <a:pt x="334" y="304"/>
                    <a:pt x="325" y="310"/>
                  </a:cubicBezTo>
                  <a:cubicBezTo>
                    <a:pt x="273" y="349"/>
                    <a:pt x="273" y="349"/>
                    <a:pt x="273" y="349"/>
                  </a:cubicBezTo>
                  <a:cubicBezTo>
                    <a:pt x="273" y="382"/>
                    <a:pt x="273" y="382"/>
                    <a:pt x="273" y="382"/>
                  </a:cubicBezTo>
                  <a:cubicBezTo>
                    <a:pt x="305" y="359"/>
                    <a:pt x="305" y="359"/>
                    <a:pt x="305" y="359"/>
                  </a:cubicBezTo>
                  <a:cubicBezTo>
                    <a:pt x="314" y="352"/>
                    <a:pt x="326" y="354"/>
                    <a:pt x="333" y="363"/>
                  </a:cubicBezTo>
                  <a:cubicBezTo>
                    <a:pt x="339" y="371"/>
                    <a:pt x="337" y="383"/>
                    <a:pt x="329" y="390"/>
                  </a:cubicBezTo>
                  <a:cubicBezTo>
                    <a:pt x="273" y="431"/>
                    <a:pt x="273" y="431"/>
                    <a:pt x="273" y="431"/>
                  </a:cubicBezTo>
                  <a:lnTo>
                    <a:pt x="273" y="448"/>
                  </a:lnTo>
                  <a:close/>
                  <a:moveTo>
                    <a:pt x="504" y="345"/>
                  </a:moveTo>
                  <a:cubicBezTo>
                    <a:pt x="659" y="345"/>
                    <a:pt x="659" y="345"/>
                    <a:pt x="659" y="345"/>
                  </a:cubicBezTo>
                  <a:cubicBezTo>
                    <a:pt x="659" y="327"/>
                    <a:pt x="659" y="327"/>
                    <a:pt x="659" y="327"/>
                  </a:cubicBezTo>
                  <a:cubicBezTo>
                    <a:pt x="504" y="327"/>
                    <a:pt x="504" y="327"/>
                    <a:pt x="504" y="327"/>
                  </a:cubicBezTo>
                  <a:cubicBezTo>
                    <a:pt x="504" y="345"/>
                    <a:pt x="504" y="345"/>
                    <a:pt x="504" y="345"/>
                  </a:cubicBezTo>
                  <a:close/>
                  <a:moveTo>
                    <a:pt x="763" y="162"/>
                  </a:moveTo>
                  <a:cubicBezTo>
                    <a:pt x="753" y="162"/>
                    <a:pt x="744" y="153"/>
                    <a:pt x="744" y="142"/>
                  </a:cubicBezTo>
                  <a:cubicBezTo>
                    <a:pt x="744" y="118"/>
                    <a:pt x="744" y="118"/>
                    <a:pt x="744" y="118"/>
                  </a:cubicBezTo>
                  <a:cubicBezTo>
                    <a:pt x="744" y="107"/>
                    <a:pt x="753" y="99"/>
                    <a:pt x="763" y="99"/>
                  </a:cubicBezTo>
                  <a:cubicBezTo>
                    <a:pt x="774" y="99"/>
                    <a:pt x="783" y="107"/>
                    <a:pt x="783" y="118"/>
                  </a:cubicBezTo>
                  <a:cubicBezTo>
                    <a:pt x="783" y="142"/>
                    <a:pt x="783" y="142"/>
                    <a:pt x="783" y="142"/>
                  </a:cubicBezTo>
                  <a:cubicBezTo>
                    <a:pt x="783" y="153"/>
                    <a:pt x="774" y="162"/>
                    <a:pt x="763" y="162"/>
                  </a:cubicBezTo>
                  <a:moveTo>
                    <a:pt x="830" y="115"/>
                  </a:moveTo>
                  <a:cubicBezTo>
                    <a:pt x="820" y="115"/>
                    <a:pt x="811" y="107"/>
                    <a:pt x="811" y="96"/>
                  </a:cubicBezTo>
                  <a:cubicBezTo>
                    <a:pt x="811" y="72"/>
                    <a:pt x="811" y="72"/>
                    <a:pt x="811" y="72"/>
                  </a:cubicBezTo>
                  <a:cubicBezTo>
                    <a:pt x="811" y="61"/>
                    <a:pt x="820" y="52"/>
                    <a:pt x="830" y="52"/>
                  </a:cubicBezTo>
                  <a:cubicBezTo>
                    <a:pt x="841" y="52"/>
                    <a:pt x="850" y="61"/>
                    <a:pt x="850" y="72"/>
                  </a:cubicBezTo>
                  <a:cubicBezTo>
                    <a:pt x="850" y="96"/>
                    <a:pt x="850" y="96"/>
                    <a:pt x="850" y="96"/>
                  </a:cubicBezTo>
                  <a:cubicBezTo>
                    <a:pt x="850" y="107"/>
                    <a:pt x="841" y="115"/>
                    <a:pt x="830" y="115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DA34A7D-A07C-43FD-8341-2EE330DB2BDF}"/>
                </a:ext>
              </a:extLst>
            </p:cNvPr>
            <p:cNvSpPr txBox="1"/>
            <p:nvPr/>
          </p:nvSpPr>
          <p:spPr>
            <a:xfrm>
              <a:off x="3093791" y="4088217"/>
              <a:ext cx="1126911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fr-FR"/>
              </a:defPPr>
              <a:lvl1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i="0" u="none" strike="noStrike" cap="none" spc="0" normalizeH="0" baseline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r>
                <a:rPr lang="en-GB" dirty="0"/>
                <a:t>Urban development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0890FAB-93AE-4EA8-9786-EBE8E7E22178}"/>
                </a:ext>
              </a:extLst>
            </p:cNvPr>
            <p:cNvSpPr/>
            <p:nvPr/>
          </p:nvSpPr>
          <p:spPr>
            <a:xfrm>
              <a:off x="5243485" y="4076492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A6AC06A4-EDD7-4CE4-B5EB-36CD86A20603}"/>
                </a:ext>
              </a:extLst>
            </p:cNvPr>
            <p:cNvSpPr/>
            <p:nvPr/>
          </p:nvSpPr>
          <p:spPr>
            <a:xfrm>
              <a:off x="6034716" y="4076492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8B034FC9-A355-4F89-9E7A-26A40C1D3A78}"/>
                </a:ext>
              </a:extLst>
            </p:cNvPr>
            <p:cNvSpPr/>
            <p:nvPr/>
          </p:nvSpPr>
          <p:spPr>
            <a:xfrm>
              <a:off x="6825947" y="4076492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A6114220-88A7-4DCD-8DB1-B27502BCE7F5}"/>
                </a:ext>
              </a:extLst>
            </p:cNvPr>
            <p:cNvSpPr/>
            <p:nvPr/>
          </p:nvSpPr>
          <p:spPr>
            <a:xfrm>
              <a:off x="9990870" y="4076492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2505949" y="3451638"/>
            <a:ext cx="6774066" cy="264299"/>
            <a:chOff x="3706139" y="3892899"/>
            <a:chExt cx="6774066" cy="264299"/>
          </a:xfrm>
        </p:grpSpPr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77701699-9480-4CD8-BAEB-F37E7345CE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5990" y="4057173"/>
              <a:ext cx="55442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329E7CF5-225B-4466-9E9F-BD8C33AE7C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9938" y="3892899"/>
              <a:ext cx="308216" cy="264299"/>
            </a:xfrm>
            <a:custGeom>
              <a:avLst/>
              <a:gdLst>
                <a:gd name="T0" fmla="*/ 766 w 804"/>
                <a:gd name="T1" fmla="*/ 668 h 688"/>
                <a:gd name="T2" fmla="*/ 582 w 804"/>
                <a:gd name="T3" fmla="*/ 305 h 688"/>
                <a:gd name="T4" fmla="*/ 563 w 804"/>
                <a:gd name="T5" fmla="*/ 688 h 688"/>
                <a:gd name="T6" fmla="*/ 543 w 804"/>
                <a:gd name="T7" fmla="*/ 286 h 688"/>
                <a:gd name="T8" fmla="*/ 688 w 804"/>
                <a:gd name="T9" fmla="*/ 267 h 688"/>
                <a:gd name="T10" fmla="*/ 491 w 804"/>
                <a:gd name="T11" fmla="*/ 185 h 688"/>
                <a:gd name="T12" fmla="*/ 472 w 804"/>
                <a:gd name="T13" fmla="*/ 684 h 688"/>
                <a:gd name="T14" fmla="*/ 452 w 804"/>
                <a:gd name="T15" fmla="*/ 169 h 688"/>
                <a:gd name="T16" fmla="*/ 452 w 804"/>
                <a:gd name="T17" fmla="*/ 39 h 688"/>
                <a:gd name="T18" fmla="*/ 219 w 804"/>
                <a:gd name="T19" fmla="*/ 665 h 688"/>
                <a:gd name="T20" fmla="*/ 181 w 804"/>
                <a:gd name="T21" fmla="*/ 665 h 688"/>
                <a:gd name="T22" fmla="*/ 39 w 804"/>
                <a:gd name="T23" fmla="*/ 261 h 688"/>
                <a:gd name="T24" fmla="*/ 20 w 804"/>
                <a:gd name="T25" fmla="*/ 684 h 688"/>
                <a:gd name="T26" fmla="*/ 0 w 804"/>
                <a:gd name="T27" fmla="*/ 241 h 688"/>
                <a:gd name="T28" fmla="*/ 181 w 804"/>
                <a:gd name="T29" fmla="*/ 222 h 688"/>
                <a:gd name="T30" fmla="*/ 200 w 804"/>
                <a:gd name="T31" fmla="*/ 0 h 688"/>
                <a:gd name="T32" fmla="*/ 491 w 804"/>
                <a:gd name="T33" fmla="*/ 19 h 688"/>
                <a:gd name="T34" fmla="*/ 578 w 804"/>
                <a:gd name="T35" fmla="*/ 129 h 688"/>
                <a:gd name="T36" fmla="*/ 597 w 804"/>
                <a:gd name="T37" fmla="*/ 42 h 688"/>
                <a:gd name="T38" fmla="*/ 617 w 804"/>
                <a:gd name="T39" fmla="*/ 121 h 688"/>
                <a:gd name="T40" fmla="*/ 719 w 804"/>
                <a:gd name="T41" fmla="*/ 108 h 688"/>
                <a:gd name="T42" fmla="*/ 726 w 804"/>
                <a:gd name="T43" fmla="*/ 267 h 688"/>
                <a:gd name="T44" fmla="*/ 804 w 804"/>
                <a:gd name="T45" fmla="*/ 286 h 688"/>
                <a:gd name="T46" fmla="*/ 785 w 804"/>
                <a:gd name="T47" fmla="*/ 688 h 688"/>
                <a:gd name="T48" fmla="*/ 630 w 804"/>
                <a:gd name="T49" fmla="*/ 512 h 688"/>
                <a:gd name="T50" fmla="*/ 650 w 804"/>
                <a:gd name="T51" fmla="*/ 458 h 688"/>
                <a:gd name="T52" fmla="*/ 669 w 804"/>
                <a:gd name="T53" fmla="*/ 512 h 688"/>
                <a:gd name="T54" fmla="*/ 124 w 804"/>
                <a:gd name="T55" fmla="*/ 454 h 688"/>
                <a:gd name="T56" fmla="*/ 104 w 804"/>
                <a:gd name="T57" fmla="*/ 406 h 688"/>
                <a:gd name="T58" fmla="*/ 143 w 804"/>
                <a:gd name="T59" fmla="*/ 406 h 688"/>
                <a:gd name="T60" fmla="*/ 124 w 804"/>
                <a:gd name="T61" fmla="*/ 454 h 688"/>
                <a:gd name="T62" fmla="*/ 688 w 804"/>
                <a:gd name="T63" fmla="*/ 420 h 688"/>
                <a:gd name="T64" fmla="*/ 707 w 804"/>
                <a:gd name="T65" fmla="*/ 364 h 688"/>
                <a:gd name="T66" fmla="*/ 726 w 804"/>
                <a:gd name="T67" fmla="*/ 420 h 688"/>
                <a:gd name="T68" fmla="*/ 631 w 804"/>
                <a:gd name="T69" fmla="*/ 402 h 688"/>
                <a:gd name="T70" fmla="*/ 612 w 804"/>
                <a:gd name="T71" fmla="*/ 354 h 688"/>
                <a:gd name="T72" fmla="*/ 650 w 804"/>
                <a:gd name="T73" fmla="*/ 354 h 688"/>
                <a:gd name="T74" fmla="*/ 631 w 804"/>
                <a:gd name="T75" fmla="*/ 402 h 688"/>
                <a:gd name="T76" fmla="*/ 297 w 804"/>
                <a:gd name="T77" fmla="*/ 369 h 688"/>
                <a:gd name="T78" fmla="*/ 316 w 804"/>
                <a:gd name="T79" fmla="*/ 320 h 688"/>
                <a:gd name="T80" fmla="*/ 335 w 804"/>
                <a:gd name="T81" fmla="*/ 369 h 688"/>
                <a:gd name="T82" fmla="*/ 75 w 804"/>
                <a:gd name="T83" fmla="*/ 381 h 688"/>
                <a:gd name="T84" fmla="*/ 56 w 804"/>
                <a:gd name="T85" fmla="*/ 333 h 688"/>
                <a:gd name="T86" fmla="*/ 94 w 804"/>
                <a:gd name="T87" fmla="*/ 333 h 688"/>
                <a:gd name="T88" fmla="*/ 75 w 804"/>
                <a:gd name="T89" fmla="*/ 381 h 688"/>
                <a:gd name="T90" fmla="*/ 365 w 804"/>
                <a:gd name="T91" fmla="*/ 273 h 688"/>
                <a:gd name="T92" fmla="*/ 385 w 804"/>
                <a:gd name="T93" fmla="*/ 225 h 688"/>
                <a:gd name="T94" fmla="*/ 404 w 804"/>
                <a:gd name="T95" fmla="*/ 273 h 688"/>
                <a:gd name="T96" fmla="*/ 264 w 804"/>
                <a:gd name="T97" fmla="*/ 284 h 688"/>
                <a:gd name="T98" fmla="*/ 245 w 804"/>
                <a:gd name="T99" fmla="*/ 236 h 688"/>
                <a:gd name="T100" fmla="*/ 284 w 804"/>
                <a:gd name="T101" fmla="*/ 236 h 688"/>
                <a:gd name="T102" fmla="*/ 264 w 804"/>
                <a:gd name="T103" fmla="*/ 284 h 688"/>
                <a:gd name="T104" fmla="*/ 317 w 804"/>
                <a:gd name="T105" fmla="*/ 171 h 688"/>
                <a:gd name="T106" fmla="*/ 336 w 804"/>
                <a:gd name="T107" fmla="*/ 123 h 688"/>
                <a:gd name="T108" fmla="*/ 355 w 804"/>
                <a:gd name="T109" fmla="*/ 171 h 688"/>
                <a:gd name="T110" fmla="*/ 264 w 804"/>
                <a:gd name="T111" fmla="*/ 139 h 688"/>
                <a:gd name="T112" fmla="*/ 245 w 804"/>
                <a:gd name="T113" fmla="*/ 90 h 688"/>
                <a:gd name="T114" fmla="*/ 284 w 804"/>
                <a:gd name="T115" fmla="*/ 90 h 688"/>
                <a:gd name="T116" fmla="*/ 264 w 804"/>
                <a:gd name="T117" fmla="*/ 139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4" h="688">
                  <a:moveTo>
                    <a:pt x="785" y="688"/>
                  </a:moveTo>
                  <a:cubicBezTo>
                    <a:pt x="774" y="688"/>
                    <a:pt x="766" y="679"/>
                    <a:pt x="766" y="668"/>
                  </a:cubicBezTo>
                  <a:cubicBezTo>
                    <a:pt x="766" y="305"/>
                    <a:pt x="766" y="305"/>
                    <a:pt x="766" y="305"/>
                  </a:cubicBezTo>
                  <a:cubicBezTo>
                    <a:pt x="582" y="305"/>
                    <a:pt x="582" y="305"/>
                    <a:pt x="582" y="305"/>
                  </a:cubicBezTo>
                  <a:cubicBezTo>
                    <a:pt x="582" y="668"/>
                    <a:pt x="582" y="668"/>
                    <a:pt x="582" y="668"/>
                  </a:cubicBezTo>
                  <a:cubicBezTo>
                    <a:pt x="582" y="679"/>
                    <a:pt x="573" y="688"/>
                    <a:pt x="563" y="688"/>
                  </a:cubicBezTo>
                  <a:cubicBezTo>
                    <a:pt x="552" y="688"/>
                    <a:pt x="543" y="679"/>
                    <a:pt x="543" y="668"/>
                  </a:cubicBezTo>
                  <a:cubicBezTo>
                    <a:pt x="543" y="286"/>
                    <a:pt x="543" y="286"/>
                    <a:pt x="543" y="286"/>
                  </a:cubicBezTo>
                  <a:cubicBezTo>
                    <a:pt x="543" y="275"/>
                    <a:pt x="552" y="267"/>
                    <a:pt x="563" y="267"/>
                  </a:cubicBezTo>
                  <a:cubicBezTo>
                    <a:pt x="688" y="267"/>
                    <a:pt x="688" y="267"/>
                    <a:pt x="688" y="267"/>
                  </a:cubicBezTo>
                  <a:cubicBezTo>
                    <a:pt x="688" y="147"/>
                    <a:pt x="688" y="147"/>
                    <a:pt x="688" y="147"/>
                  </a:cubicBezTo>
                  <a:cubicBezTo>
                    <a:pt x="491" y="185"/>
                    <a:pt x="491" y="185"/>
                    <a:pt x="491" y="185"/>
                  </a:cubicBezTo>
                  <a:cubicBezTo>
                    <a:pt x="491" y="665"/>
                    <a:pt x="491" y="665"/>
                    <a:pt x="491" y="665"/>
                  </a:cubicBezTo>
                  <a:cubicBezTo>
                    <a:pt x="491" y="675"/>
                    <a:pt x="482" y="684"/>
                    <a:pt x="472" y="684"/>
                  </a:cubicBezTo>
                  <a:cubicBezTo>
                    <a:pt x="461" y="684"/>
                    <a:pt x="452" y="675"/>
                    <a:pt x="452" y="665"/>
                  </a:cubicBezTo>
                  <a:cubicBezTo>
                    <a:pt x="452" y="169"/>
                    <a:pt x="452" y="169"/>
                    <a:pt x="452" y="169"/>
                  </a:cubicBezTo>
                  <a:cubicBezTo>
                    <a:pt x="452" y="169"/>
                    <a:pt x="452" y="169"/>
                    <a:pt x="452" y="16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219" y="39"/>
                    <a:pt x="219" y="39"/>
                    <a:pt x="219" y="39"/>
                  </a:cubicBezTo>
                  <a:cubicBezTo>
                    <a:pt x="219" y="665"/>
                    <a:pt x="219" y="665"/>
                    <a:pt x="219" y="665"/>
                  </a:cubicBezTo>
                  <a:cubicBezTo>
                    <a:pt x="219" y="675"/>
                    <a:pt x="211" y="684"/>
                    <a:pt x="200" y="684"/>
                  </a:cubicBezTo>
                  <a:cubicBezTo>
                    <a:pt x="189" y="684"/>
                    <a:pt x="181" y="675"/>
                    <a:pt x="181" y="665"/>
                  </a:cubicBezTo>
                  <a:cubicBezTo>
                    <a:pt x="181" y="261"/>
                    <a:pt x="181" y="261"/>
                    <a:pt x="181" y="261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39" y="665"/>
                    <a:pt x="39" y="665"/>
                    <a:pt x="39" y="665"/>
                  </a:cubicBezTo>
                  <a:cubicBezTo>
                    <a:pt x="39" y="675"/>
                    <a:pt x="31" y="684"/>
                    <a:pt x="20" y="684"/>
                  </a:cubicBezTo>
                  <a:cubicBezTo>
                    <a:pt x="9" y="684"/>
                    <a:pt x="0" y="675"/>
                    <a:pt x="0" y="665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0" y="231"/>
                    <a:pt x="9" y="222"/>
                    <a:pt x="20" y="222"/>
                  </a:cubicBezTo>
                  <a:cubicBezTo>
                    <a:pt x="181" y="222"/>
                    <a:pt x="181" y="222"/>
                    <a:pt x="181" y="222"/>
                  </a:cubicBezTo>
                  <a:cubicBezTo>
                    <a:pt x="181" y="19"/>
                    <a:pt x="181" y="19"/>
                    <a:pt x="181" y="19"/>
                  </a:cubicBezTo>
                  <a:cubicBezTo>
                    <a:pt x="181" y="9"/>
                    <a:pt x="189" y="0"/>
                    <a:pt x="200" y="0"/>
                  </a:cubicBezTo>
                  <a:cubicBezTo>
                    <a:pt x="472" y="0"/>
                    <a:pt x="472" y="0"/>
                    <a:pt x="472" y="0"/>
                  </a:cubicBezTo>
                  <a:cubicBezTo>
                    <a:pt x="482" y="0"/>
                    <a:pt x="491" y="9"/>
                    <a:pt x="491" y="19"/>
                  </a:cubicBezTo>
                  <a:cubicBezTo>
                    <a:pt x="491" y="146"/>
                    <a:pt x="491" y="146"/>
                    <a:pt x="491" y="146"/>
                  </a:cubicBezTo>
                  <a:cubicBezTo>
                    <a:pt x="578" y="129"/>
                    <a:pt x="578" y="129"/>
                    <a:pt x="578" y="129"/>
                  </a:cubicBezTo>
                  <a:cubicBezTo>
                    <a:pt x="578" y="61"/>
                    <a:pt x="578" y="61"/>
                    <a:pt x="578" y="61"/>
                  </a:cubicBezTo>
                  <a:cubicBezTo>
                    <a:pt x="578" y="51"/>
                    <a:pt x="587" y="42"/>
                    <a:pt x="597" y="42"/>
                  </a:cubicBezTo>
                  <a:cubicBezTo>
                    <a:pt x="608" y="42"/>
                    <a:pt x="617" y="51"/>
                    <a:pt x="617" y="61"/>
                  </a:cubicBezTo>
                  <a:cubicBezTo>
                    <a:pt x="617" y="121"/>
                    <a:pt x="617" y="121"/>
                    <a:pt x="617" y="121"/>
                  </a:cubicBezTo>
                  <a:cubicBezTo>
                    <a:pt x="703" y="104"/>
                    <a:pt x="703" y="104"/>
                    <a:pt x="703" y="104"/>
                  </a:cubicBezTo>
                  <a:cubicBezTo>
                    <a:pt x="709" y="103"/>
                    <a:pt x="715" y="105"/>
                    <a:pt x="719" y="108"/>
                  </a:cubicBezTo>
                  <a:cubicBezTo>
                    <a:pt x="724" y="112"/>
                    <a:pt x="726" y="118"/>
                    <a:pt x="726" y="123"/>
                  </a:cubicBezTo>
                  <a:cubicBezTo>
                    <a:pt x="726" y="267"/>
                    <a:pt x="726" y="267"/>
                    <a:pt x="726" y="267"/>
                  </a:cubicBezTo>
                  <a:cubicBezTo>
                    <a:pt x="785" y="267"/>
                    <a:pt x="785" y="267"/>
                    <a:pt x="785" y="267"/>
                  </a:cubicBezTo>
                  <a:cubicBezTo>
                    <a:pt x="796" y="267"/>
                    <a:pt x="804" y="275"/>
                    <a:pt x="804" y="286"/>
                  </a:cubicBezTo>
                  <a:cubicBezTo>
                    <a:pt x="804" y="668"/>
                    <a:pt x="804" y="668"/>
                    <a:pt x="804" y="668"/>
                  </a:cubicBezTo>
                  <a:cubicBezTo>
                    <a:pt x="804" y="679"/>
                    <a:pt x="796" y="688"/>
                    <a:pt x="785" y="688"/>
                  </a:cubicBezTo>
                  <a:moveTo>
                    <a:pt x="650" y="531"/>
                  </a:moveTo>
                  <a:cubicBezTo>
                    <a:pt x="639" y="531"/>
                    <a:pt x="630" y="522"/>
                    <a:pt x="630" y="512"/>
                  </a:cubicBezTo>
                  <a:cubicBezTo>
                    <a:pt x="630" y="477"/>
                    <a:pt x="630" y="477"/>
                    <a:pt x="630" y="477"/>
                  </a:cubicBezTo>
                  <a:cubicBezTo>
                    <a:pt x="630" y="466"/>
                    <a:pt x="639" y="458"/>
                    <a:pt x="650" y="458"/>
                  </a:cubicBezTo>
                  <a:cubicBezTo>
                    <a:pt x="660" y="458"/>
                    <a:pt x="669" y="466"/>
                    <a:pt x="669" y="477"/>
                  </a:cubicBezTo>
                  <a:cubicBezTo>
                    <a:pt x="669" y="512"/>
                    <a:pt x="669" y="512"/>
                    <a:pt x="669" y="512"/>
                  </a:cubicBezTo>
                  <a:cubicBezTo>
                    <a:pt x="669" y="522"/>
                    <a:pt x="660" y="531"/>
                    <a:pt x="650" y="531"/>
                  </a:cubicBezTo>
                  <a:moveTo>
                    <a:pt x="124" y="454"/>
                  </a:moveTo>
                  <a:cubicBezTo>
                    <a:pt x="113" y="454"/>
                    <a:pt x="104" y="445"/>
                    <a:pt x="104" y="435"/>
                  </a:cubicBezTo>
                  <a:cubicBezTo>
                    <a:pt x="104" y="406"/>
                    <a:pt x="104" y="406"/>
                    <a:pt x="104" y="406"/>
                  </a:cubicBezTo>
                  <a:cubicBezTo>
                    <a:pt x="104" y="395"/>
                    <a:pt x="113" y="386"/>
                    <a:pt x="124" y="386"/>
                  </a:cubicBezTo>
                  <a:cubicBezTo>
                    <a:pt x="135" y="386"/>
                    <a:pt x="143" y="395"/>
                    <a:pt x="143" y="406"/>
                  </a:cubicBezTo>
                  <a:cubicBezTo>
                    <a:pt x="143" y="435"/>
                    <a:pt x="143" y="435"/>
                    <a:pt x="143" y="435"/>
                  </a:cubicBezTo>
                  <a:cubicBezTo>
                    <a:pt x="143" y="445"/>
                    <a:pt x="135" y="454"/>
                    <a:pt x="124" y="454"/>
                  </a:cubicBezTo>
                  <a:moveTo>
                    <a:pt x="707" y="440"/>
                  </a:moveTo>
                  <a:cubicBezTo>
                    <a:pt x="696" y="440"/>
                    <a:pt x="688" y="431"/>
                    <a:pt x="688" y="420"/>
                  </a:cubicBezTo>
                  <a:cubicBezTo>
                    <a:pt x="688" y="383"/>
                    <a:pt x="688" y="383"/>
                    <a:pt x="688" y="383"/>
                  </a:cubicBezTo>
                  <a:cubicBezTo>
                    <a:pt x="688" y="372"/>
                    <a:pt x="696" y="364"/>
                    <a:pt x="707" y="364"/>
                  </a:cubicBezTo>
                  <a:cubicBezTo>
                    <a:pt x="718" y="364"/>
                    <a:pt x="726" y="372"/>
                    <a:pt x="726" y="383"/>
                  </a:cubicBezTo>
                  <a:cubicBezTo>
                    <a:pt x="726" y="420"/>
                    <a:pt x="726" y="420"/>
                    <a:pt x="726" y="420"/>
                  </a:cubicBezTo>
                  <a:cubicBezTo>
                    <a:pt x="726" y="431"/>
                    <a:pt x="718" y="440"/>
                    <a:pt x="707" y="440"/>
                  </a:cubicBezTo>
                  <a:moveTo>
                    <a:pt x="631" y="402"/>
                  </a:moveTo>
                  <a:cubicBezTo>
                    <a:pt x="620" y="402"/>
                    <a:pt x="612" y="394"/>
                    <a:pt x="612" y="383"/>
                  </a:cubicBezTo>
                  <a:cubicBezTo>
                    <a:pt x="612" y="354"/>
                    <a:pt x="612" y="354"/>
                    <a:pt x="612" y="354"/>
                  </a:cubicBezTo>
                  <a:cubicBezTo>
                    <a:pt x="612" y="343"/>
                    <a:pt x="620" y="335"/>
                    <a:pt x="631" y="335"/>
                  </a:cubicBezTo>
                  <a:cubicBezTo>
                    <a:pt x="642" y="335"/>
                    <a:pt x="650" y="343"/>
                    <a:pt x="650" y="354"/>
                  </a:cubicBezTo>
                  <a:cubicBezTo>
                    <a:pt x="650" y="383"/>
                    <a:pt x="650" y="383"/>
                    <a:pt x="650" y="383"/>
                  </a:cubicBezTo>
                  <a:cubicBezTo>
                    <a:pt x="650" y="394"/>
                    <a:pt x="642" y="402"/>
                    <a:pt x="631" y="402"/>
                  </a:cubicBezTo>
                  <a:moveTo>
                    <a:pt x="316" y="388"/>
                  </a:moveTo>
                  <a:cubicBezTo>
                    <a:pt x="305" y="388"/>
                    <a:pt x="297" y="379"/>
                    <a:pt x="297" y="369"/>
                  </a:cubicBezTo>
                  <a:cubicBezTo>
                    <a:pt x="297" y="340"/>
                    <a:pt x="297" y="340"/>
                    <a:pt x="297" y="340"/>
                  </a:cubicBezTo>
                  <a:cubicBezTo>
                    <a:pt x="297" y="329"/>
                    <a:pt x="305" y="320"/>
                    <a:pt x="316" y="320"/>
                  </a:cubicBezTo>
                  <a:cubicBezTo>
                    <a:pt x="327" y="320"/>
                    <a:pt x="335" y="329"/>
                    <a:pt x="335" y="340"/>
                  </a:cubicBezTo>
                  <a:cubicBezTo>
                    <a:pt x="335" y="369"/>
                    <a:pt x="335" y="369"/>
                    <a:pt x="335" y="369"/>
                  </a:cubicBezTo>
                  <a:cubicBezTo>
                    <a:pt x="335" y="379"/>
                    <a:pt x="327" y="388"/>
                    <a:pt x="316" y="388"/>
                  </a:cubicBezTo>
                  <a:moveTo>
                    <a:pt x="75" y="381"/>
                  </a:moveTo>
                  <a:cubicBezTo>
                    <a:pt x="64" y="381"/>
                    <a:pt x="56" y="372"/>
                    <a:pt x="56" y="362"/>
                  </a:cubicBezTo>
                  <a:cubicBezTo>
                    <a:pt x="56" y="333"/>
                    <a:pt x="56" y="333"/>
                    <a:pt x="56" y="333"/>
                  </a:cubicBezTo>
                  <a:cubicBezTo>
                    <a:pt x="56" y="322"/>
                    <a:pt x="64" y="313"/>
                    <a:pt x="75" y="313"/>
                  </a:cubicBezTo>
                  <a:cubicBezTo>
                    <a:pt x="86" y="313"/>
                    <a:pt x="94" y="322"/>
                    <a:pt x="94" y="333"/>
                  </a:cubicBezTo>
                  <a:cubicBezTo>
                    <a:pt x="94" y="362"/>
                    <a:pt x="94" y="362"/>
                    <a:pt x="94" y="362"/>
                  </a:cubicBezTo>
                  <a:cubicBezTo>
                    <a:pt x="94" y="372"/>
                    <a:pt x="86" y="381"/>
                    <a:pt x="75" y="381"/>
                  </a:cubicBezTo>
                  <a:moveTo>
                    <a:pt x="385" y="292"/>
                  </a:moveTo>
                  <a:cubicBezTo>
                    <a:pt x="374" y="292"/>
                    <a:pt x="365" y="283"/>
                    <a:pt x="365" y="273"/>
                  </a:cubicBezTo>
                  <a:cubicBezTo>
                    <a:pt x="365" y="244"/>
                    <a:pt x="365" y="244"/>
                    <a:pt x="365" y="244"/>
                  </a:cubicBezTo>
                  <a:cubicBezTo>
                    <a:pt x="365" y="233"/>
                    <a:pt x="374" y="225"/>
                    <a:pt x="385" y="225"/>
                  </a:cubicBezTo>
                  <a:cubicBezTo>
                    <a:pt x="395" y="225"/>
                    <a:pt x="404" y="233"/>
                    <a:pt x="404" y="244"/>
                  </a:cubicBezTo>
                  <a:cubicBezTo>
                    <a:pt x="404" y="273"/>
                    <a:pt x="404" y="273"/>
                    <a:pt x="404" y="273"/>
                  </a:cubicBezTo>
                  <a:cubicBezTo>
                    <a:pt x="404" y="283"/>
                    <a:pt x="395" y="292"/>
                    <a:pt x="385" y="292"/>
                  </a:cubicBezTo>
                  <a:moveTo>
                    <a:pt x="264" y="284"/>
                  </a:moveTo>
                  <a:cubicBezTo>
                    <a:pt x="254" y="284"/>
                    <a:pt x="245" y="275"/>
                    <a:pt x="245" y="265"/>
                  </a:cubicBezTo>
                  <a:cubicBezTo>
                    <a:pt x="245" y="236"/>
                    <a:pt x="245" y="236"/>
                    <a:pt x="245" y="236"/>
                  </a:cubicBezTo>
                  <a:cubicBezTo>
                    <a:pt x="245" y="225"/>
                    <a:pt x="254" y="216"/>
                    <a:pt x="264" y="216"/>
                  </a:cubicBezTo>
                  <a:cubicBezTo>
                    <a:pt x="275" y="216"/>
                    <a:pt x="284" y="225"/>
                    <a:pt x="284" y="236"/>
                  </a:cubicBezTo>
                  <a:cubicBezTo>
                    <a:pt x="284" y="265"/>
                    <a:pt x="284" y="265"/>
                    <a:pt x="284" y="265"/>
                  </a:cubicBezTo>
                  <a:cubicBezTo>
                    <a:pt x="284" y="275"/>
                    <a:pt x="275" y="284"/>
                    <a:pt x="264" y="284"/>
                  </a:cubicBezTo>
                  <a:moveTo>
                    <a:pt x="336" y="191"/>
                  </a:moveTo>
                  <a:cubicBezTo>
                    <a:pt x="325" y="191"/>
                    <a:pt x="317" y="182"/>
                    <a:pt x="317" y="171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7" y="132"/>
                    <a:pt x="325" y="123"/>
                    <a:pt x="336" y="123"/>
                  </a:cubicBezTo>
                  <a:cubicBezTo>
                    <a:pt x="347" y="123"/>
                    <a:pt x="355" y="132"/>
                    <a:pt x="355" y="142"/>
                  </a:cubicBezTo>
                  <a:cubicBezTo>
                    <a:pt x="355" y="171"/>
                    <a:pt x="355" y="171"/>
                    <a:pt x="355" y="171"/>
                  </a:cubicBezTo>
                  <a:cubicBezTo>
                    <a:pt x="355" y="182"/>
                    <a:pt x="347" y="191"/>
                    <a:pt x="336" y="191"/>
                  </a:cubicBezTo>
                  <a:moveTo>
                    <a:pt x="264" y="139"/>
                  </a:moveTo>
                  <a:cubicBezTo>
                    <a:pt x="254" y="139"/>
                    <a:pt x="245" y="130"/>
                    <a:pt x="245" y="119"/>
                  </a:cubicBezTo>
                  <a:cubicBezTo>
                    <a:pt x="245" y="90"/>
                    <a:pt x="245" y="90"/>
                    <a:pt x="245" y="90"/>
                  </a:cubicBezTo>
                  <a:cubicBezTo>
                    <a:pt x="245" y="80"/>
                    <a:pt x="254" y="71"/>
                    <a:pt x="264" y="71"/>
                  </a:cubicBezTo>
                  <a:cubicBezTo>
                    <a:pt x="275" y="71"/>
                    <a:pt x="284" y="80"/>
                    <a:pt x="284" y="90"/>
                  </a:cubicBezTo>
                  <a:cubicBezTo>
                    <a:pt x="284" y="119"/>
                    <a:pt x="284" y="119"/>
                    <a:pt x="284" y="119"/>
                  </a:cubicBezTo>
                  <a:cubicBezTo>
                    <a:pt x="284" y="130"/>
                    <a:pt x="275" y="139"/>
                    <a:pt x="264" y="13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D180907-A6E9-42D0-9BD8-775A5E9FBAC0}"/>
                </a:ext>
              </a:extLst>
            </p:cNvPr>
            <p:cNvSpPr txBox="1"/>
            <p:nvPr/>
          </p:nvSpPr>
          <p:spPr>
            <a:xfrm>
              <a:off x="3706139" y="3982118"/>
              <a:ext cx="514563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Buildings</a:t>
              </a: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3E36907-A5B6-4C3D-91B7-F4F1BE8410F2}"/>
                </a:ext>
              </a:extLst>
            </p:cNvPr>
            <p:cNvSpPr/>
            <p:nvPr/>
          </p:nvSpPr>
          <p:spPr>
            <a:xfrm>
              <a:off x="5243485" y="3970865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424BDF88-7250-49C7-9556-47A4CDE4D96F}"/>
                </a:ext>
              </a:extLst>
            </p:cNvPr>
            <p:cNvSpPr/>
            <p:nvPr/>
          </p:nvSpPr>
          <p:spPr>
            <a:xfrm>
              <a:off x="6034716" y="3970865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84D92CFE-F403-4BB0-9C45-9B801D488172}"/>
                </a:ext>
              </a:extLst>
            </p:cNvPr>
            <p:cNvSpPr/>
            <p:nvPr/>
          </p:nvSpPr>
          <p:spPr>
            <a:xfrm>
              <a:off x="6825947" y="3970865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40E9CECE-8F9F-4F94-B364-5ACFC8ECEEC1}"/>
              </a:ext>
            </a:extLst>
          </p:cNvPr>
          <p:cNvSpPr txBox="1"/>
          <p:nvPr/>
        </p:nvSpPr>
        <p:spPr>
          <a:xfrm>
            <a:off x="2207407" y="4869100"/>
            <a:ext cx="804707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r>
              <a:rPr lang="en-GB" dirty="0"/>
              <a:t>Water &amp; Ports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C55CA3E-C1E3-4F09-B819-75AB5AE7A67E}"/>
              </a:ext>
            </a:extLst>
          </p:cNvPr>
          <p:cNvSpPr/>
          <p:nvPr/>
        </p:nvSpPr>
        <p:spPr>
          <a:xfrm>
            <a:off x="4034897" y="480917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0A0EBF7-A17C-409E-86A8-0D35229114EB}"/>
              </a:ext>
            </a:extLst>
          </p:cNvPr>
          <p:cNvSpPr/>
          <p:nvPr/>
        </p:nvSpPr>
        <p:spPr>
          <a:xfrm>
            <a:off x="4826128" y="480917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B96C86C-6265-4D70-B9C0-DAA25A7531BD}"/>
              </a:ext>
            </a:extLst>
          </p:cNvPr>
          <p:cNvSpPr/>
          <p:nvPr/>
        </p:nvSpPr>
        <p:spPr>
          <a:xfrm>
            <a:off x="6408590" y="4809174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856938D-C15F-4DAD-8618-A64FA3C89DE8}"/>
              </a:ext>
            </a:extLst>
          </p:cNvPr>
          <p:cNvSpPr txBox="1"/>
          <p:nvPr/>
        </p:nvSpPr>
        <p:spPr>
          <a:xfrm>
            <a:off x="1739330" y="5258142"/>
            <a:ext cx="1272784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r>
              <a:rPr lang="en-GB" dirty="0"/>
              <a:t>Environment &amp; Energy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FCF80C5-BE24-4214-A566-12C12D0A46B1}"/>
              </a:ext>
            </a:extLst>
          </p:cNvPr>
          <p:cNvSpPr/>
          <p:nvPr/>
        </p:nvSpPr>
        <p:spPr>
          <a:xfrm>
            <a:off x="4034897" y="524452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D2FA88B0-61C3-4F07-BF2E-91D3E3E6A84A}"/>
              </a:ext>
            </a:extLst>
          </p:cNvPr>
          <p:cNvSpPr/>
          <p:nvPr/>
        </p:nvSpPr>
        <p:spPr>
          <a:xfrm>
            <a:off x="4826128" y="524452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0AAB69A-4374-4B97-89AD-FDD921964E2B}"/>
              </a:ext>
            </a:extLst>
          </p:cNvPr>
          <p:cNvSpPr/>
          <p:nvPr/>
        </p:nvSpPr>
        <p:spPr>
          <a:xfrm>
            <a:off x="6408590" y="524452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0F123D2-7598-4147-94AB-7CA49DB63398}"/>
              </a:ext>
            </a:extLst>
          </p:cNvPr>
          <p:cNvSpPr txBox="1"/>
          <p:nvPr/>
        </p:nvSpPr>
        <p:spPr>
          <a:xfrm>
            <a:off x="2088784" y="5689715"/>
            <a:ext cx="92333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fr-FR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defRPr>
            </a:lvl1pPr>
          </a:lstStyle>
          <a:p>
            <a:r>
              <a:rPr lang="en-GB" dirty="0"/>
              <a:t>Major structures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0D834F8-12EA-4DBD-ADB4-201118444453}"/>
              </a:ext>
            </a:extLst>
          </p:cNvPr>
          <p:cNvSpPr/>
          <p:nvPr/>
        </p:nvSpPr>
        <p:spPr>
          <a:xfrm>
            <a:off x="4034897" y="5679878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59F3A7A8-D9BE-4D51-B2D1-D658B1B27D87}"/>
              </a:ext>
            </a:extLst>
          </p:cNvPr>
          <p:cNvSpPr/>
          <p:nvPr/>
        </p:nvSpPr>
        <p:spPr>
          <a:xfrm>
            <a:off x="4826128" y="5679878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97A98C4E-2991-4D55-9109-559941AE68F7}"/>
              </a:ext>
            </a:extLst>
          </p:cNvPr>
          <p:cNvSpPr/>
          <p:nvPr/>
        </p:nvSpPr>
        <p:spPr>
          <a:xfrm>
            <a:off x="7991052" y="5679878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Freeform 9">
            <a:extLst>
              <a:ext uri="{FF2B5EF4-FFF2-40B4-BE49-F238E27FC236}">
                <a16:creationId xmlns:a16="http://schemas.microsoft.com/office/drawing/2014/main" id="{8D33ACD3-D08C-4CB7-BB3C-755C6FC89B69}"/>
              </a:ext>
            </a:extLst>
          </p:cNvPr>
          <p:cNvSpPr>
            <a:spLocks noEditPoints="1"/>
          </p:cNvSpPr>
          <p:nvPr/>
        </p:nvSpPr>
        <p:spPr bwMode="auto">
          <a:xfrm>
            <a:off x="3222708" y="2644377"/>
            <a:ext cx="334725" cy="278938"/>
          </a:xfrm>
          <a:custGeom>
            <a:avLst/>
            <a:gdLst>
              <a:gd name="T0" fmla="*/ 308 w 873"/>
              <a:gd name="T1" fmla="*/ 726 h 726"/>
              <a:gd name="T2" fmla="*/ 289 w 873"/>
              <a:gd name="T3" fmla="*/ 702 h 726"/>
              <a:gd name="T4" fmla="*/ 191 w 873"/>
              <a:gd name="T5" fmla="*/ 448 h 726"/>
              <a:gd name="T6" fmla="*/ 98 w 873"/>
              <a:gd name="T7" fmla="*/ 542 h 726"/>
              <a:gd name="T8" fmla="*/ 19 w 873"/>
              <a:gd name="T9" fmla="*/ 551 h 726"/>
              <a:gd name="T10" fmla="*/ 0 w 873"/>
              <a:gd name="T11" fmla="*/ 193 h 726"/>
              <a:gd name="T12" fmla="*/ 82 w 873"/>
              <a:gd name="T13" fmla="*/ 174 h 726"/>
              <a:gd name="T14" fmla="*/ 157 w 873"/>
              <a:gd name="T15" fmla="*/ 277 h 726"/>
              <a:gd name="T16" fmla="*/ 344 w 873"/>
              <a:gd name="T17" fmla="*/ 278 h 726"/>
              <a:gd name="T18" fmla="*/ 293 w 873"/>
              <a:gd name="T19" fmla="*/ 7 h 726"/>
              <a:gd name="T20" fmla="*/ 382 w 873"/>
              <a:gd name="T21" fmla="*/ 0 h 726"/>
              <a:gd name="T22" fmla="*/ 599 w 873"/>
              <a:gd name="T23" fmla="*/ 278 h 726"/>
              <a:gd name="T24" fmla="*/ 751 w 873"/>
              <a:gd name="T25" fmla="*/ 278 h 726"/>
              <a:gd name="T26" fmla="*/ 751 w 873"/>
              <a:gd name="T27" fmla="*/ 448 h 726"/>
              <a:gd name="T28" fmla="*/ 398 w 873"/>
              <a:gd name="T29" fmla="*/ 718 h 726"/>
              <a:gd name="T30" fmla="*/ 332 w 873"/>
              <a:gd name="T31" fmla="*/ 687 h 726"/>
              <a:gd name="T32" fmla="*/ 551 w 873"/>
              <a:gd name="T33" fmla="*/ 448 h 726"/>
              <a:gd name="T34" fmla="*/ 332 w 873"/>
              <a:gd name="T35" fmla="*/ 687 h 726"/>
              <a:gd name="T36" fmla="*/ 71 w 873"/>
              <a:gd name="T37" fmla="*/ 512 h 726"/>
              <a:gd name="T38" fmla="*/ 146 w 873"/>
              <a:gd name="T39" fmla="*/ 410 h 726"/>
              <a:gd name="T40" fmla="*/ 191 w 873"/>
              <a:gd name="T41" fmla="*/ 409 h 726"/>
              <a:gd name="T42" fmla="*/ 589 w 873"/>
              <a:gd name="T43" fmla="*/ 409 h 726"/>
              <a:gd name="T44" fmla="*/ 751 w 873"/>
              <a:gd name="T45" fmla="*/ 409 h 726"/>
              <a:gd name="T46" fmla="*/ 751 w 873"/>
              <a:gd name="T47" fmla="*/ 316 h 726"/>
              <a:gd name="T48" fmla="*/ 191 w 873"/>
              <a:gd name="T49" fmla="*/ 316 h 726"/>
              <a:gd name="T50" fmla="*/ 130 w 873"/>
              <a:gd name="T51" fmla="*/ 306 h 726"/>
              <a:gd name="T52" fmla="*/ 38 w 873"/>
              <a:gd name="T53" fmla="*/ 212 h 726"/>
              <a:gd name="T54" fmla="*/ 146 w 873"/>
              <a:gd name="T55" fmla="*/ 343 h 726"/>
              <a:gd name="T56" fmla="*/ 146 w 873"/>
              <a:gd name="T57" fmla="*/ 382 h 726"/>
              <a:gd name="T58" fmla="*/ 38 w 873"/>
              <a:gd name="T59" fmla="*/ 512 h 726"/>
              <a:gd name="T60" fmla="*/ 551 w 873"/>
              <a:gd name="T61" fmla="*/ 278 h 726"/>
              <a:gd name="T62" fmla="*/ 332 w 873"/>
              <a:gd name="T63" fmla="*/ 38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73" h="726">
                <a:moveTo>
                  <a:pt x="382" y="726"/>
                </a:moveTo>
                <a:cubicBezTo>
                  <a:pt x="308" y="726"/>
                  <a:pt x="308" y="726"/>
                  <a:pt x="308" y="726"/>
                </a:cubicBezTo>
                <a:cubicBezTo>
                  <a:pt x="302" y="726"/>
                  <a:pt x="297" y="723"/>
                  <a:pt x="293" y="718"/>
                </a:cubicBezTo>
                <a:cubicBezTo>
                  <a:pt x="289" y="714"/>
                  <a:pt x="288" y="708"/>
                  <a:pt x="289" y="702"/>
                </a:cubicBezTo>
                <a:cubicBezTo>
                  <a:pt x="344" y="447"/>
                  <a:pt x="344" y="447"/>
                  <a:pt x="344" y="447"/>
                </a:cubicBezTo>
                <a:cubicBezTo>
                  <a:pt x="301" y="447"/>
                  <a:pt x="244" y="447"/>
                  <a:pt x="191" y="448"/>
                </a:cubicBezTo>
                <a:cubicBezTo>
                  <a:pt x="181" y="448"/>
                  <a:pt x="167" y="448"/>
                  <a:pt x="157" y="448"/>
                </a:cubicBezTo>
                <a:cubicBezTo>
                  <a:pt x="98" y="542"/>
                  <a:pt x="98" y="542"/>
                  <a:pt x="98" y="542"/>
                </a:cubicBezTo>
                <a:cubicBezTo>
                  <a:pt x="95" y="548"/>
                  <a:pt x="88" y="551"/>
                  <a:pt x="82" y="551"/>
                </a:cubicBezTo>
                <a:cubicBezTo>
                  <a:pt x="19" y="551"/>
                  <a:pt x="19" y="551"/>
                  <a:pt x="19" y="551"/>
                </a:cubicBezTo>
                <a:cubicBezTo>
                  <a:pt x="8" y="551"/>
                  <a:pt x="0" y="543"/>
                  <a:pt x="0" y="532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82"/>
                  <a:pt x="8" y="174"/>
                  <a:pt x="19" y="174"/>
                </a:cubicBezTo>
                <a:cubicBezTo>
                  <a:pt x="82" y="174"/>
                  <a:pt x="82" y="174"/>
                  <a:pt x="82" y="174"/>
                </a:cubicBezTo>
                <a:cubicBezTo>
                  <a:pt x="88" y="174"/>
                  <a:pt x="95" y="177"/>
                  <a:pt x="98" y="183"/>
                </a:cubicBezTo>
                <a:cubicBezTo>
                  <a:pt x="157" y="277"/>
                  <a:pt x="157" y="277"/>
                  <a:pt x="157" y="277"/>
                </a:cubicBezTo>
                <a:cubicBezTo>
                  <a:pt x="167" y="277"/>
                  <a:pt x="181" y="277"/>
                  <a:pt x="191" y="278"/>
                </a:cubicBezTo>
                <a:cubicBezTo>
                  <a:pt x="244" y="278"/>
                  <a:pt x="301" y="278"/>
                  <a:pt x="344" y="278"/>
                </a:cubicBezTo>
                <a:cubicBezTo>
                  <a:pt x="289" y="23"/>
                  <a:pt x="289" y="23"/>
                  <a:pt x="289" y="23"/>
                </a:cubicBezTo>
                <a:cubicBezTo>
                  <a:pt x="288" y="17"/>
                  <a:pt x="289" y="11"/>
                  <a:pt x="293" y="7"/>
                </a:cubicBezTo>
                <a:cubicBezTo>
                  <a:pt x="297" y="2"/>
                  <a:pt x="302" y="0"/>
                  <a:pt x="308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8" y="0"/>
                  <a:pt x="394" y="3"/>
                  <a:pt x="398" y="7"/>
                </a:cubicBezTo>
                <a:cubicBezTo>
                  <a:pt x="599" y="278"/>
                  <a:pt x="599" y="278"/>
                  <a:pt x="599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96" y="278"/>
                  <a:pt x="871" y="295"/>
                  <a:pt x="873" y="362"/>
                </a:cubicBezTo>
                <a:cubicBezTo>
                  <a:pt x="871" y="430"/>
                  <a:pt x="795" y="448"/>
                  <a:pt x="751" y="448"/>
                </a:cubicBezTo>
                <a:cubicBezTo>
                  <a:pt x="599" y="448"/>
                  <a:pt x="599" y="448"/>
                  <a:pt x="599" y="448"/>
                </a:cubicBezTo>
                <a:cubicBezTo>
                  <a:pt x="398" y="718"/>
                  <a:pt x="398" y="718"/>
                  <a:pt x="398" y="718"/>
                </a:cubicBezTo>
                <a:cubicBezTo>
                  <a:pt x="394" y="723"/>
                  <a:pt x="388" y="726"/>
                  <a:pt x="382" y="726"/>
                </a:cubicBezTo>
                <a:moveTo>
                  <a:pt x="332" y="687"/>
                </a:moveTo>
                <a:cubicBezTo>
                  <a:pt x="372" y="687"/>
                  <a:pt x="372" y="687"/>
                  <a:pt x="372" y="687"/>
                </a:cubicBezTo>
                <a:cubicBezTo>
                  <a:pt x="551" y="448"/>
                  <a:pt x="551" y="448"/>
                  <a:pt x="551" y="448"/>
                </a:cubicBezTo>
                <a:cubicBezTo>
                  <a:pt x="384" y="448"/>
                  <a:pt x="384" y="448"/>
                  <a:pt x="384" y="448"/>
                </a:cubicBezTo>
                <a:lnTo>
                  <a:pt x="332" y="687"/>
                </a:lnTo>
                <a:close/>
                <a:moveTo>
                  <a:pt x="38" y="512"/>
                </a:moveTo>
                <a:cubicBezTo>
                  <a:pt x="71" y="512"/>
                  <a:pt x="71" y="512"/>
                  <a:pt x="71" y="512"/>
                </a:cubicBezTo>
                <a:cubicBezTo>
                  <a:pt x="130" y="419"/>
                  <a:pt x="130" y="419"/>
                  <a:pt x="130" y="419"/>
                </a:cubicBezTo>
                <a:cubicBezTo>
                  <a:pt x="133" y="413"/>
                  <a:pt x="139" y="410"/>
                  <a:pt x="146" y="410"/>
                </a:cubicBezTo>
                <a:cubicBezTo>
                  <a:pt x="146" y="410"/>
                  <a:pt x="174" y="409"/>
                  <a:pt x="191" y="409"/>
                </a:cubicBezTo>
                <a:cubicBezTo>
                  <a:pt x="191" y="409"/>
                  <a:pt x="191" y="409"/>
                  <a:pt x="191" y="409"/>
                </a:cubicBezTo>
                <a:cubicBezTo>
                  <a:pt x="297" y="408"/>
                  <a:pt x="416" y="409"/>
                  <a:pt x="41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751" y="409"/>
                  <a:pt x="751" y="409"/>
                  <a:pt x="751" y="409"/>
                </a:cubicBezTo>
                <a:cubicBezTo>
                  <a:pt x="751" y="409"/>
                  <a:pt x="833" y="408"/>
                  <a:pt x="834" y="362"/>
                </a:cubicBezTo>
                <a:cubicBezTo>
                  <a:pt x="833" y="317"/>
                  <a:pt x="752" y="316"/>
                  <a:pt x="751" y="316"/>
                </a:cubicBezTo>
                <a:cubicBezTo>
                  <a:pt x="419" y="316"/>
                  <a:pt x="419" y="316"/>
                  <a:pt x="419" y="316"/>
                </a:cubicBezTo>
                <a:cubicBezTo>
                  <a:pt x="419" y="316"/>
                  <a:pt x="298" y="317"/>
                  <a:pt x="191" y="316"/>
                </a:cubicBezTo>
                <a:cubicBezTo>
                  <a:pt x="174" y="316"/>
                  <a:pt x="145" y="315"/>
                  <a:pt x="145" y="315"/>
                </a:cubicBezTo>
                <a:cubicBezTo>
                  <a:pt x="139" y="315"/>
                  <a:pt x="133" y="311"/>
                  <a:pt x="130" y="306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38" y="212"/>
                  <a:pt x="38" y="212"/>
                  <a:pt x="38" y="212"/>
                </a:cubicBezTo>
                <a:cubicBezTo>
                  <a:pt x="38" y="343"/>
                  <a:pt x="38" y="343"/>
                  <a:pt x="38" y="343"/>
                </a:cubicBezTo>
                <a:cubicBezTo>
                  <a:pt x="146" y="343"/>
                  <a:pt x="146" y="343"/>
                  <a:pt x="146" y="343"/>
                </a:cubicBezTo>
                <a:cubicBezTo>
                  <a:pt x="157" y="343"/>
                  <a:pt x="166" y="352"/>
                  <a:pt x="166" y="363"/>
                </a:cubicBezTo>
                <a:cubicBezTo>
                  <a:pt x="166" y="373"/>
                  <a:pt x="157" y="382"/>
                  <a:pt x="146" y="382"/>
                </a:cubicBezTo>
                <a:cubicBezTo>
                  <a:pt x="38" y="382"/>
                  <a:pt x="38" y="382"/>
                  <a:pt x="38" y="382"/>
                </a:cubicBezTo>
                <a:lnTo>
                  <a:pt x="38" y="512"/>
                </a:lnTo>
                <a:close/>
                <a:moveTo>
                  <a:pt x="384" y="278"/>
                </a:moveTo>
                <a:cubicBezTo>
                  <a:pt x="551" y="278"/>
                  <a:pt x="551" y="278"/>
                  <a:pt x="551" y="278"/>
                </a:cubicBezTo>
                <a:cubicBezTo>
                  <a:pt x="372" y="38"/>
                  <a:pt x="372" y="38"/>
                  <a:pt x="372" y="38"/>
                </a:cubicBezTo>
                <a:cubicBezTo>
                  <a:pt x="332" y="38"/>
                  <a:pt x="332" y="38"/>
                  <a:pt x="332" y="38"/>
                </a:cubicBezTo>
                <a:lnTo>
                  <a:pt x="384" y="27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Freeform 14">
            <a:extLst>
              <a:ext uri="{FF2B5EF4-FFF2-40B4-BE49-F238E27FC236}">
                <a16:creationId xmlns:a16="http://schemas.microsoft.com/office/drawing/2014/main" id="{EB6CA0FC-07A5-43E4-B130-7D6B4ED3D62B}"/>
              </a:ext>
            </a:extLst>
          </p:cNvPr>
          <p:cNvSpPr>
            <a:spLocks noEditPoints="1"/>
          </p:cNvSpPr>
          <p:nvPr/>
        </p:nvSpPr>
        <p:spPr bwMode="auto">
          <a:xfrm>
            <a:off x="3264648" y="3044153"/>
            <a:ext cx="250845" cy="299512"/>
          </a:xfrm>
          <a:custGeom>
            <a:avLst/>
            <a:gdLst>
              <a:gd name="T0" fmla="*/ 632 w 654"/>
              <a:gd name="T1" fmla="*/ 780 h 780"/>
              <a:gd name="T2" fmla="*/ 621 w 654"/>
              <a:gd name="T3" fmla="*/ 776 h 780"/>
              <a:gd name="T4" fmla="*/ 488 w 654"/>
              <a:gd name="T5" fmla="*/ 685 h 780"/>
              <a:gd name="T6" fmla="*/ 164 w 654"/>
              <a:gd name="T7" fmla="*/ 685 h 780"/>
              <a:gd name="T8" fmla="*/ 33 w 654"/>
              <a:gd name="T9" fmla="*/ 774 h 780"/>
              <a:gd name="T10" fmla="*/ 6 w 654"/>
              <a:gd name="T11" fmla="*/ 769 h 780"/>
              <a:gd name="T12" fmla="*/ 11 w 654"/>
              <a:gd name="T13" fmla="*/ 742 h 780"/>
              <a:gd name="T14" fmla="*/ 96 w 654"/>
              <a:gd name="T15" fmla="*/ 685 h 780"/>
              <a:gd name="T16" fmla="*/ 37 w 654"/>
              <a:gd name="T17" fmla="*/ 615 h 780"/>
              <a:gd name="T18" fmla="*/ 37 w 654"/>
              <a:gd name="T19" fmla="*/ 162 h 780"/>
              <a:gd name="T20" fmla="*/ 107 w 654"/>
              <a:gd name="T21" fmla="*/ 93 h 780"/>
              <a:gd name="T22" fmla="*/ 309 w 654"/>
              <a:gd name="T23" fmla="*/ 93 h 780"/>
              <a:gd name="T24" fmla="*/ 309 w 654"/>
              <a:gd name="T25" fmla="*/ 19 h 780"/>
              <a:gd name="T26" fmla="*/ 328 w 654"/>
              <a:gd name="T27" fmla="*/ 0 h 780"/>
              <a:gd name="T28" fmla="*/ 348 w 654"/>
              <a:gd name="T29" fmla="*/ 19 h 780"/>
              <a:gd name="T30" fmla="*/ 348 w 654"/>
              <a:gd name="T31" fmla="*/ 93 h 780"/>
              <a:gd name="T32" fmla="*/ 550 w 654"/>
              <a:gd name="T33" fmla="*/ 93 h 780"/>
              <a:gd name="T34" fmla="*/ 620 w 654"/>
              <a:gd name="T35" fmla="*/ 162 h 780"/>
              <a:gd name="T36" fmla="*/ 620 w 654"/>
              <a:gd name="T37" fmla="*/ 615 h 780"/>
              <a:gd name="T38" fmla="*/ 556 w 654"/>
              <a:gd name="T39" fmla="*/ 685 h 780"/>
              <a:gd name="T40" fmla="*/ 643 w 654"/>
              <a:gd name="T41" fmla="*/ 744 h 780"/>
              <a:gd name="T42" fmla="*/ 648 w 654"/>
              <a:gd name="T43" fmla="*/ 771 h 780"/>
              <a:gd name="T44" fmla="*/ 632 w 654"/>
              <a:gd name="T45" fmla="*/ 780 h 780"/>
              <a:gd name="T46" fmla="*/ 512 w 654"/>
              <a:gd name="T47" fmla="*/ 647 h 780"/>
              <a:gd name="T48" fmla="*/ 550 w 654"/>
              <a:gd name="T49" fmla="*/ 647 h 780"/>
              <a:gd name="T50" fmla="*/ 581 w 654"/>
              <a:gd name="T51" fmla="*/ 615 h 780"/>
              <a:gd name="T52" fmla="*/ 581 w 654"/>
              <a:gd name="T53" fmla="*/ 479 h 780"/>
              <a:gd name="T54" fmla="*/ 513 w 654"/>
              <a:gd name="T55" fmla="*/ 479 h 780"/>
              <a:gd name="T56" fmla="*/ 513 w 654"/>
              <a:gd name="T57" fmla="*/ 641 h 780"/>
              <a:gd name="T58" fmla="*/ 512 w 654"/>
              <a:gd name="T59" fmla="*/ 647 h 780"/>
              <a:gd name="T60" fmla="*/ 175 w 654"/>
              <a:gd name="T61" fmla="*/ 647 h 780"/>
              <a:gd name="T62" fmla="*/ 475 w 654"/>
              <a:gd name="T63" fmla="*/ 647 h 780"/>
              <a:gd name="T64" fmla="*/ 475 w 654"/>
              <a:gd name="T65" fmla="*/ 641 h 780"/>
              <a:gd name="T66" fmla="*/ 475 w 654"/>
              <a:gd name="T67" fmla="*/ 479 h 780"/>
              <a:gd name="T68" fmla="*/ 176 w 654"/>
              <a:gd name="T69" fmla="*/ 479 h 780"/>
              <a:gd name="T70" fmla="*/ 176 w 654"/>
              <a:gd name="T71" fmla="*/ 641 h 780"/>
              <a:gd name="T72" fmla="*/ 175 w 654"/>
              <a:gd name="T73" fmla="*/ 647 h 780"/>
              <a:gd name="T74" fmla="*/ 75 w 654"/>
              <a:gd name="T75" fmla="*/ 479 h 780"/>
              <a:gd name="T76" fmla="*/ 75 w 654"/>
              <a:gd name="T77" fmla="*/ 615 h 780"/>
              <a:gd name="T78" fmla="*/ 107 w 654"/>
              <a:gd name="T79" fmla="*/ 647 h 780"/>
              <a:gd name="T80" fmla="*/ 138 w 654"/>
              <a:gd name="T81" fmla="*/ 647 h 780"/>
              <a:gd name="T82" fmla="*/ 137 w 654"/>
              <a:gd name="T83" fmla="*/ 641 h 780"/>
              <a:gd name="T84" fmla="*/ 137 w 654"/>
              <a:gd name="T85" fmla="*/ 479 h 780"/>
              <a:gd name="T86" fmla="*/ 75 w 654"/>
              <a:gd name="T87" fmla="*/ 479 h 780"/>
              <a:gd name="T88" fmla="*/ 75 w 654"/>
              <a:gd name="T89" fmla="*/ 440 h 780"/>
              <a:gd name="T90" fmla="*/ 581 w 654"/>
              <a:gd name="T91" fmla="*/ 440 h 780"/>
              <a:gd name="T92" fmla="*/ 581 w 654"/>
              <a:gd name="T93" fmla="*/ 209 h 780"/>
              <a:gd name="T94" fmla="*/ 75 w 654"/>
              <a:gd name="T95" fmla="*/ 209 h 780"/>
              <a:gd name="T96" fmla="*/ 75 w 654"/>
              <a:gd name="T97" fmla="*/ 440 h 780"/>
              <a:gd name="T98" fmla="*/ 75 w 654"/>
              <a:gd name="T99" fmla="*/ 171 h 780"/>
              <a:gd name="T100" fmla="*/ 581 w 654"/>
              <a:gd name="T101" fmla="*/ 171 h 780"/>
              <a:gd name="T102" fmla="*/ 581 w 654"/>
              <a:gd name="T103" fmla="*/ 162 h 780"/>
              <a:gd name="T104" fmla="*/ 550 w 654"/>
              <a:gd name="T105" fmla="*/ 131 h 780"/>
              <a:gd name="T106" fmla="*/ 107 w 654"/>
              <a:gd name="T107" fmla="*/ 131 h 780"/>
              <a:gd name="T108" fmla="*/ 75 w 654"/>
              <a:gd name="T109" fmla="*/ 162 h 780"/>
              <a:gd name="T110" fmla="*/ 75 w 654"/>
              <a:gd name="T111" fmla="*/ 171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54" h="780">
                <a:moveTo>
                  <a:pt x="632" y="780"/>
                </a:moveTo>
                <a:cubicBezTo>
                  <a:pt x="629" y="780"/>
                  <a:pt x="625" y="778"/>
                  <a:pt x="621" y="776"/>
                </a:cubicBezTo>
                <a:cubicBezTo>
                  <a:pt x="488" y="685"/>
                  <a:pt x="488" y="685"/>
                  <a:pt x="488" y="685"/>
                </a:cubicBezTo>
                <a:cubicBezTo>
                  <a:pt x="164" y="685"/>
                  <a:pt x="164" y="685"/>
                  <a:pt x="164" y="685"/>
                </a:cubicBezTo>
                <a:cubicBezTo>
                  <a:pt x="33" y="774"/>
                  <a:pt x="33" y="774"/>
                  <a:pt x="33" y="774"/>
                </a:cubicBezTo>
                <a:cubicBezTo>
                  <a:pt x="24" y="780"/>
                  <a:pt x="12" y="778"/>
                  <a:pt x="6" y="769"/>
                </a:cubicBezTo>
                <a:cubicBezTo>
                  <a:pt x="0" y="760"/>
                  <a:pt x="3" y="748"/>
                  <a:pt x="11" y="742"/>
                </a:cubicBezTo>
                <a:cubicBezTo>
                  <a:pt x="96" y="685"/>
                  <a:pt x="96" y="685"/>
                  <a:pt x="96" y="685"/>
                </a:cubicBezTo>
                <a:cubicBezTo>
                  <a:pt x="63" y="680"/>
                  <a:pt x="37" y="651"/>
                  <a:pt x="37" y="615"/>
                </a:cubicBezTo>
                <a:cubicBezTo>
                  <a:pt x="37" y="162"/>
                  <a:pt x="37" y="162"/>
                  <a:pt x="37" y="162"/>
                </a:cubicBezTo>
                <a:cubicBezTo>
                  <a:pt x="37" y="124"/>
                  <a:pt x="68" y="93"/>
                  <a:pt x="107" y="93"/>
                </a:cubicBezTo>
                <a:cubicBezTo>
                  <a:pt x="309" y="93"/>
                  <a:pt x="309" y="93"/>
                  <a:pt x="309" y="93"/>
                </a:cubicBezTo>
                <a:cubicBezTo>
                  <a:pt x="309" y="19"/>
                  <a:pt x="309" y="19"/>
                  <a:pt x="309" y="19"/>
                </a:cubicBezTo>
                <a:cubicBezTo>
                  <a:pt x="309" y="8"/>
                  <a:pt x="318" y="0"/>
                  <a:pt x="328" y="0"/>
                </a:cubicBezTo>
                <a:cubicBezTo>
                  <a:pt x="339" y="0"/>
                  <a:pt x="348" y="8"/>
                  <a:pt x="348" y="19"/>
                </a:cubicBezTo>
                <a:cubicBezTo>
                  <a:pt x="348" y="93"/>
                  <a:pt x="348" y="93"/>
                  <a:pt x="348" y="93"/>
                </a:cubicBezTo>
                <a:cubicBezTo>
                  <a:pt x="550" y="93"/>
                  <a:pt x="550" y="93"/>
                  <a:pt x="550" y="93"/>
                </a:cubicBezTo>
                <a:cubicBezTo>
                  <a:pt x="588" y="93"/>
                  <a:pt x="620" y="124"/>
                  <a:pt x="620" y="162"/>
                </a:cubicBezTo>
                <a:cubicBezTo>
                  <a:pt x="620" y="615"/>
                  <a:pt x="620" y="615"/>
                  <a:pt x="620" y="615"/>
                </a:cubicBezTo>
                <a:cubicBezTo>
                  <a:pt x="620" y="652"/>
                  <a:pt x="592" y="682"/>
                  <a:pt x="556" y="685"/>
                </a:cubicBezTo>
                <a:cubicBezTo>
                  <a:pt x="643" y="744"/>
                  <a:pt x="643" y="744"/>
                  <a:pt x="643" y="744"/>
                </a:cubicBezTo>
                <a:cubicBezTo>
                  <a:pt x="652" y="750"/>
                  <a:pt x="654" y="762"/>
                  <a:pt x="648" y="771"/>
                </a:cubicBezTo>
                <a:cubicBezTo>
                  <a:pt x="645" y="777"/>
                  <a:pt x="639" y="780"/>
                  <a:pt x="632" y="780"/>
                </a:cubicBezTo>
                <a:moveTo>
                  <a:pt x="512" y="647"/>
                </a:moveTo>
                <a:cubicBezTo>
                  <a:pt x="550" y="647"/>
                  <a:pt x="550" y="647"/>
                  <a:pt x="550" y="647"/>
                </a:cubicBezTo>
                <a:cubicBezTo>
                  <a:pt x="567" y="647"/>
                  <a:pt x="581" y="633"/>
                  <a:pt x="581" y="615"/>
                </a:cubicBezTo>
                <a:cubicBezTo>
                  <a:pt x="581" y="479"/>
                  <a:pt x="581" y="479"/>
                  <a:pt x="581" y="479"/>
                </a:cubicBezTo>
                <a:cubicBezTo>
                  <a:pt x="513" y="479"/>
                  <a:pt x="513" y="479"/>
                  <a:pt x="513" y="479"/>
                </a:cubicBezTo>
                <a:cubicBezTo>
                  <a:pt x="513" y="641"/>
                  <a:pt x="513" y="641"/>
                  <a:pt x="513" y="641"/>
                </a:cubicBezTo>
                <a:cubicBezTo>
                  <a:pt x="513" y="643"/>
                  <a:pt x="513" y="645"/>
                  <a:pt x="512" y="647"/>
                </a:cubicBezTo>
                <a:moveTo>
                  <a:pt x="175" y="647"/>
                </a:moveTo>
                <a:cubicBezTo>
                  <a:pt x="475" y="647"/>
                  <a:pt x="475" y="647"/>
                  <a:pt x="475" y="647"/>
                </a:cubicBezTo>
                <a:cubicBezTo>
                  <a:pt x="475" y="645"/>
                  <a:pt x="475" y="643"/>
                  <a:pt x="475" y="641"/>
                </a:cubicBezTo>
                <a:cubicBezTo>
                  <a:pt x="475" y="479"/>
                  <a:pt x="475" y="479"/>
                  <a:pt x="475" y="479"/>
                </a:cubicBezTo>
                <a:cubicBezTo>
                  <a:pt x="176" y="479"/>
                  <a:pt x="176" y="479"/>
                  <a:pt x="176" y="479"/>
                </a:cubicBezTo>
                <a:cubicBezTo>
                  <a:pt x="176" y="641"/>
                  <a:pt x="176" y="641"/>
                  <a:pt x="176" y="641"/>
                </a:cubicBezTo>
                <a:cubicBezTo>
                  <a:pt x="176" y="643"/>
                  <a:pt x="175" y="645"/>
                  <a:pt x="175" y="647"/>
                </a:cubicBezTo>
                <a:moveTo>
                  <a:pt x="75" y="479"/>
                </a:moveTo>
                <a:cubicBezTo>
                  <a:pt x="75" y="615"/>
                  <a:pt x="75" y="615"/>
                  <a:pt x="75" y="615"/>
                </a:cubicBezTo>
                <a:cubicBezTo>
                  <a:pt x="75" y="633"/>
                  <a:pt x="89" y="647"/>
                  <a:pt x="107" y="647"/>
                </a:cubicBezTo>
                <a:cubicBezTo>
                  <a:pt x="138" y="647"/>
                  <a:pt x="138" y="647"/>
                  <a:pt x="138" y="647"/>
                </a:cubicBezTo>
                <a:cubicBezTo>
                  <a:pt x="137" y="645"/>
                  <a:pt x="137" y="643"/>
                  <a:pt x="137" y="641"/>
                </a:cubicBezTo>
                <a:cubicBezTo>
                  <a:pt x="137" y="479"/>
                  <a:pt x="137" y="479"/>
                  <a:pt x="137" y="479"/>
                </a:cubicBezTo>
                <a:lnTo>
                  <a:pt x="75" y="479"/>
                </a:lnTo>
                <a:close/>
                <a:moveTo>
                  <a:pt x="75" y="440"/>
                </a:moveTo>
                <a:cubicBezTo>
                  <a:pt x="581" y="440"/>
                  <a:pt x="581" y="440"/>
                  <a:pt x="581" y="440"/>
                </a:cubicBezTo>
                <a:cubicBezTo>
                  <a:pt x="581" y="209"/>
                  <a:pt x="581" y="209"/>
                  <a:pt x="581" y="209"/>
                </a:cubicBezTo>
                <a:cubicBezTo>
                  <a:pt x="75" y="209"/>
                  <a:pt x="75" y="209"/>
                  <a:pt x="75" y="209"/>
                </a:cubicBezTo>
                <a:lnTo>
                  <a:pt x="75" y="440"/>
                </a:lnTo>
                <a:close/>
                <a:moveTo>
                  <a:pt x="75" y="171"/>
                </a:moveTo>
                <a:cubicBezTo>
                  <a:pt x="581" y="171"/>
                  <a:pt x="581" y="171"/>
                  <a:pt x="581" y="171"/>
                </a:cubicBezTo>
                <a:cubicBezTo>
                  <a:pt x="581" y="162"/>
                  <a:pt x="581" y="162"/>
                  <a:pt x="581" y="162"/>
                </a:cubicBezTo>
                <a:cubicBezTo>
                  <a:pt x="581" y="145"/>
                  <a:pt x="567" y="131"/>
                  <a:pt x="550" y="131"/>
                </a:cubicBezTo>
                <a:cubicBezTo>
                  <a:pt x="107" y="131"/>
                  <a:pt x="107" y="131"/>
                  <a:pt x="107" y="131"/>
                </a:cubicBezTo>
                <a:cubicBezTo>
                  <a:pt x="89" y="131"/>
                  <a:pt x="75" y="145"/>
                  <a:pt x="75" y="162"/>
                </a:cubicBezTo>
                <a:lnTo>
                  <a:pt x="75" y="17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" name="Freeform: Shape 81">
            <a:extLst>
              <a:ext uri="{FF2B5EF4-FFF2-40B4-BE49-F238E27FC236}">
                <a16:creationId xmlns:a16="http://schemas.microsoft.com/office/drawing/2014/main" id="{D4601F17-514C-45C1-AB37-55E02FA7B26D}"/>
              </a:ext>
            </a:extLst>
          </p:cNvPr>
          <p:cNvSpPr>
            <a:spLocks/>
          </p:cNvSpPr>
          <p:nvPr/>
        </p:nvSpPr>
        <p:spPr bwMode="auto">
          <a:xfrm>
            <a:off x="3235171" y="2270748"/>
            <a:ext cx="309798" cy="157471"/>
          </a:xfrm>
          <a:custGeom>
            <a:avLst/>
            <a:gdLst>
              <a:gd name="connsiteX0" fmla="*/ 8314 w 353565"/>
              <a:gd name="connsiteY0" fmla="*/ 162559 h 179718"/>
              <a:gd name="connsiteX1" fmla="*/ 345251 w 353565"/>
              <a:gd name="connsiteY1" fmla="*/ 162559 h 179718"/>
              <a:gd name="connsiteX2" fmla="*/ 353565 w 353565"/>
              <a:gd name="connsiteY2" fmla="*/ 170919 h 179718"/>
              <a:gd name="connsiteX3" fmla="*/ 345251 w 353565"/>
              <a:gd name="connsiteY3" fmla="*/ 179718 h 179718"/>
              <a:gd name="connsiteX4" fmla="*/ 8314 w 353565"/>
              <a:gd name="connsiteY4" fmla="*/ 179718 h 179718"/>
              <a:gd name="connsiteX5" fmla="*/ 0 w 353565"/>
              <a:gd name="connsiteY5" fmla="*/ 170919 h 179718"/>
              <a:gd name="connsiteX6" fmla="*/ 8314 w 353565"/>
              <a:gd name="connsiteY6" fmla="*/ 162559 h 179718"/>
              <a:gd name="connsiteX7" fmla="*/ 306358 w 353565"/>
              <a:gd name="connsiteY7" fmla="*/ 81731 h 179718"/>
              <a:gd name="connsiteX8" fmla="*/ 335748 w 353565"/>
              <a:gd name="connsiteY8" fmla="*/ 81731 h 179718"/>
              <a:gd name="connsiteX9" fmla="*/ 344082 w 353565"/>
              <a:gd name="connsiteY9" fmla="*/ 89859 h 179718"/>
              <a:gd name="connsiteX10" fmla="*/ 335748 w 353565"/>
              <a:gd name="connsiteY10" fmla="*/ 97987 h 179718"/>
              <a:gd name="connsiteX11" fmla="*/ 306358 w 353565"/>
              <a:gd name="connsiteY11" fmla="*/ 97987 h 179718"/>
              <a:gd name="connsiteX12" fmla="*/ 298024 w 353565"/>
              <a:gd name="connsiteY12" fmla="*/ 89859 h 179718"/>
              <a:gd name="connsiteX13" fmla="*/ 306358 w 353565"/>
              <a:gd name="connsiteY13" fmla="*/ 81731 h 179718"/>
              <a:gd name="connsiteX14" fmla="*/ 210177 w 353565"/>
              <a:gd name="connsiteY14" fmla="*/ 81731 h 179718"/>
              <a:gd name="connsiteX15" fmla="*/ 239567 w 353565"/>
              <a:gd name="connsiteY15" fmla="*/ 81731 h 179718"/>
              <a:gd name="connsiteX16" fmla="*/ 247901 w 353565"/>
              <a:gd name="connsiteY16" fmla="*/ 89859 h 179718"/>
              <a:gd name="connsiteX17" fmla="*/ 239567 w 353565"/>
              <a:gd name="connsiteY17" fmla="*/ 97987 h 179718"/>
              <a:gd name="connsiteX18" fmla="*/ 210177 w 353565"/>
              <a:gd name="connsiteY18" fmla="*/ 97987 h 179718"/>
              <a:gd name="connsiteX19" fmla="*/ 201843 w 353565"/>
              <a:gd name="connsiteY19" fmla="*/ 89859 h 179718"/>
              <a:gd name="connsiteX20" fmla="*/ 210177 w 353565"/>
              <a:gd name="connsiteY20" fmla="*/ 81731 h 179718"/>
              <a:gd name="connsiteX21" fmla="*/ 113916 w 353565"/>
              <a:gd name="connsiteY21" fmla="*/ 81731 h 179718"/>
              <a:gd name="connsiteX22" fmla="*/ 143017 w 353565"/>
              <a:gd name="connsiteY22" fmla="*/ 81731 h 179718"/>
              <a:gd name="connsiteX23" fmla="*/ 151270 w 353565"/>
              <a:gd name="connsiteY23" fmla="*/ 89859 h 179718"/>
              <a:gd name="connsiteX24" fmla="*/ 143017 w 353565"/>
              <a:gd name="connsiteY24" fmla="*/ 97987 h 179718"/>
              <a:gd name="connsiteX25" fmla="*/ 113916 w 353565"/>
              <a:gd name="connsiteY25" fmla="*/ 97987 h 179718"/>
              <a:gd name="connsiteX26" fmla="*/ 105663 w 353565"/>
              <a:gd name="connsiteY26" fmla="*/ 89859 h 179718"/>
              <a:gd name="connsiteX27" fmla="*/ 113916 w 353565"/>
              <a:gd name="connsiteY27" fmla="*/ 81731 h 179718"/>
              <a:gd name="connsiteX28" fmla="*/ 17735 w 353565"/>
              <a:gd name="connsiteY28" fmla="*/ 81731 h 179718"/>
              <a:gd name="connsiteX29" fmla="*/ 46836 w 353565"/>
              <a:gd name="connsiteY29" fmla="*/ 81731 h 179718"/>
              <a:gd name="connsiteX30" fmla="*/ 55089 w 353565"/>
              <a:gd name="connsiteY30" fmla="*/ 89859 h 179718"/>
              <a:gd name="connsiteX31" fmla="*/ 46836 w 353565"/>
              <a:gd name="connsiteY31" fmla="*/ 97987 h 179718"/>
              <a:gd name="connsiteX32" fmla="*/ 17735 w 353565"/>
              <a:gd name="connsiteY32" fmla="*/ 97987 h 179718"/>
              <a:gd name="connsiteX33" fmla="*/ 9482 w 353565"/>
              <a:gd name="connsiteY33" fmla="*/ 89859 h 179718"/>
              <a:gd name="connsiteX34" fmla="*/ 17735 w 353565"/>
              <a:gd name="connsiteY34" fmla="*/ 81731 h 179718"/>
              <a:gd name="connsiteX35" fmla="*/ 8314 w 353565"/>
              <a:gd name="connsiteY35" fmla="*/ 0 h 179718"/>
              <a:gd name="connsiteX36" fmla="*/ 345251 w 353565"/>
              <a:gd name="connsiteY36" fmla="*/ 0 h 179718"/>
              <a:gd name="connsiteX37" fmla="*/ 353565 w 353565"/>
              <a:gd name="connsiteY37" fmla="*/ 8359 h 179718"/>
              <a:gd name="connsiteX38" fmla="*/ 345251 w 353565"/>
              <a:gd name="connsiteY38" fmla="*/ 17159 h 179718"/>
              <a:gd name="connsiteX39" fmla="*/ 8314 w 353565"/>
              <a:gd name="connsiteY39" fmla="*/ 17159 h 179718"/>
              <a:gd name="connsiteX40" fmla="*/ 0 w 353565"/>
              <a:gd name="connsiteY40" fmla="*/ 8359 h 179718"/>
              <a:gd name="connsiteX41" fmla="*/ 8314 w 353565"/>
              <a:gd name="connsiteY41" fmla="*/ 0 h 17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3565" h="179718">
                <a:moveTo>
                  <a:pt x="8314" y="162559"/>
                </a:moveTo>
                <a:cubicBezTo>
                  <a:pt x="8314" y="162559"/>
                  <a:pt x="8314" y="162559"/>
                  <a:pt x="345251" y="162559"/>
                </a:cubicBezTo>
                <a:cubicBezTo>
                  <a:pt x="349627" y="162559"/>
                  <a:pt x="353565" y="166519"/>
                  <a:pt x="353565" y="170919"/>
                </a:cubicBezTo>
                <a:cubicBezTo>
                  <a:pt x="353565" y="175758"/>
                  <a:pt x="349627" y="179718"/>
                  <a:pt x="345251" y="179718"/>
                </a:cubicBezTo>
                <a:cubicBezTo>
                  <a:pt x="345251" y="179718"/>
                  <a:pt x="345251" y="179718"/>
                  <a:pt x="8314" y="179718"/>
                </a:cubicBezTo>
                <a:cubicBezTo>
                  <a:pt x="3501" y="179718"/>
                  <a:pt x="0" y="175758"/>
                  <a:pt x="0" y="170919"/>
                </a:cubicBezTo>
                <a:cubicBezTo>
                  <a:pt x="0" y="166519"/>
                  <a:pt x="3501" y="162559"/>
                  <a:pt x="8314" y="162559"/>
                </a:cubicBezTo>
                <a:close/>
                <a:moveTo>
                  <a:pt x="306358" y="81731"/>
                </a:moveTo>
                <a:lnTo>
                  <a:pt x="335748" y="81731"/>
                </a:lnTo>
                <a:cubicBezTo>
                  <a:pt x="340573" y="81731"/>
                  <a:pt x="344082" y="85154"/>
                  <a:pt x="344082" y="89859"/>
                </a:cubicBezTo>
                <a:cubicBezTo>
                  <a:pt x="344082" y="94565"/>
                  <a:pt x="340573" y="97987"/>
                  <a:pt x="335748" y="97987"/>
                </a:cubicBezTo>
                <a:cubicBezTo>
                  <a:pt x="335748" y="97987"/>
                  <a:pt x="335748" y="97987"/>
                  <a:pt x="306358" y="97987"/>
                </a:cubicBezTo>
                <a:cubicBezTo>
                  <a:pt x="301972" y="97987"/>
                  <a:pt x="298024" y="94565"/>
                  <a:pt x="298024" y="89859"/>
                </a:cubicBezTo>
                <a:cubicBezTo>
                  <a:pt x="298024" y="85154"/>
                  <a:pt x="301972" y="81731"/>
                  <a:pt x="306358" y="81731"/>
                </a:cubicBezTo>
                <a:close/>
                <a:moveTo>
                  <a:pt x="210177" y="81731"/>
                </a:moveTo>
                <a:lnTo>
                  <a:pt x="239567" y="81731"/>
                </a:lnTo>
                <a:cubicBezTo>
                  <a:pt x="243953" y="81731"/>
                  <a:pt x="247901" y="85154"/>
                  <a:pt x="247901" y="89859"/>
                </a:cubicBezTo>
                <a:cubicBezTo>
                  <a:pt x="247901" y="94565"/>
                  <a:pt x="243953" y="97987"/>
                  <a:pt x="239567" y="97987"/>
                </a:cubicBezTo>
                <a:cubicBezTo>
                  <a:pt x="239567" y="97987"/>
                  <a:pt x="239567" y="97987"/>
                  <a:pt x="210177" y="97987"/>
                </a:cubicBezTo>
                <a:cubicBezTo>
                  <a:pt x="205791" y="97987"/>
                  <a:pt x="201843" y="94565"/>
                  <a:pt x="201843" y="89859"/>
                </a:cubicBezTo>
                <a:cubicBezTo>
                  <a:pt x="201843" y="85154"/>
                  <a:pt x="205791" y="81731"/>
                  <a:pt x="210177" y="81731"/>
                </a:cubicBezTo>
                <a:close/>
                <a:moveTo>
                  <a:pt x="113916" y="81731"/>
                </a:moveTo>
                <a:lnTo>
                  <a:pt x="143017" y="81731"/>
                </a:lnTo>
                <a:cubicBezTo>
                  <a:pt x="147361" y="81731"/>
                  <a:pt x="151270" y="85154"/>
                  <a:pt x="151270" y="89859"/>
                </a:cubicBezTo>
                <a:cubicBezTo>
                  <a:pt x="151270" y="94565"/>
                  <a:pt x="147361" y="97987"/>
                  <a:pt x="143017" y="97987"/>
                </a:cubicBezTo>
                <a:cubicBezTo>
                  <a:pt x="143017" y="97987"/>
                  <a:pt x="143017" y="97987"/>
                  <a:pt x="113916" y="97987"/>
                </a:cubicBezTo>
                <a:cubicBezTo>
                  <a:pt x="109572" y="97987"/>
                  <a:pt x="105663" y="94565"/>
                  <a:pt x="105663" y="89859"/>
                </a:cubicBezTo>
                <a:cubicBezTo>
                  <a:pt x="105663" y="85154"/>
                  <a:pt x="109572" y="81731"/>
                  <a:pt x="113916" y="81731"/>
                </a:cubicBezTo>
                <a:close/>
                <a:moveTo>
                  <a:pt x="17735" y="81731"/>
                </a:moveTo>
                <a:lnTo>
                  <a:pt x="46836" y="81731"/>
                </a:lnTo>
                <a:cubicBezTo>
                  <a:pt x="51180" y="81731"/>
                  <a:pt x="55089" y="85154"/>
                  <a:pt x="55089" y="89859"/>
                </a:cubicBezTo>
                <a:cubicBezTo>
                  <a:pt x="55089" y="94565"/>
                  <a:pt x="51180" y="97987"/>
                  <a:pt x="46836" y="97987"/>
                </a:cubicBezTo>
                <a:cubicBezTo>
                  <a:pt x="46836" y="97987"/>
                  <a:pt x="46836" y="97987"/>
                  <a:pt x="17735" y="97987"/>
                </a:cubicBezTo>
                <a:cubicBezTo>
                  <a:pt x="13391" y="97987"/>
                  <a:pt x="9482" y="94565"/>
                  <a:pt x="9482" y="89859"/>
                </a:cubicBezTo>
                <a:cubicBezTo>
                  <a:pt x="9482" y="85154"/>
                  <a:pt x="13391" y="81731"/>
                  <a:pt x="17735" y="81731"/>
                </a:cubicBezTo>
                <a:close/>
                <a:moveTo>
                  <a:pt x="8314" y="0"/>
                </a:moveTo>
                <a:cubicBezTo>
                  <a:pt x="8314" y="0"/>
                  <a:pt x="8314" y="0"/>
                  <a:pt x="345251" y="0"/>
                </a:cubicBezTo>
                <a:cubicBezTo>
                  <a:pt x="349627" y="0"/>
                  <a:pt x="353565" y="3960"/>
                  <a:pt x="353565" y="8359"/>
                </a:cubicBezTo>
                <a:cubicBezTo>
                  <a:pt x="353565" y="13199"/>
                  <a:pt x="349627" y="17159"/>
                  <a:pt x="345251" y="17159"/>
                </a:cubicBezTo>
                <a:cubicBezTo>
                  <a:pt x="345251" y="17159"/>
                  <a:pt x="345251" y="17159"/>
                  <a:pt x="8314" y="17159"/>
                </a:cubicBezTo>
                <a:cubicBezTo>
                  <a:pt x="3501" y="17159"/>
                  <a:pt x="0" y="13199"/>
                  <a:pt x="0" y="8359"/>
                </a:cubicBezTo>
                <a:cubicBezTo>
                  <a:pt x="0" y="3960"/>
                  <a:pt x="3501" y="0"/>
                  <a:pt x="831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2589447" y="4345440"/>
            <a:ext cx="6722770" cy="346001"/>
            <a:chOff x="3752823" y="7873856"/>
            <a:chExt cx="6722770" cy="346001"/>
          </a:xfrm>
        </p:grpSpPr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A0BDA0D8-981E-4C7A-BDAC-EDB67BBF59DB}"/>
                </a:ext>
              </a:extLst>
            </p:cNvPr>
            <p:cNvCxnSpPr>
              <a:cxnSpLocks/>
            </p:cNvCxnSpPr>
            <p:nvPr/>
          </p:nvCxnSpPr>
          <p:spPr>
            <a:xfrm>
              <a:off x="4931378" y="8009517"/>
              <a:ext cx="55442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9B0595F4-0247-418E-A2E2-9959E382E290}"/>
                </a:ext>
              </a:extLst>
            </p:cNvPr>
            <p:cNvSpPr txBox="1"/>
            <p:nvPr/>
          </p:nvSpPr>
          <p:spPr>
            <a:xfrm>
              <a:off x="3752823" y="7932573"/>
              <a:ext cx="46326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fr-FR"/>
              </a:defPPr>
              <a:lvl1pPr marR="0" lvl="0" indent="0"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i="0" u="none" strike="noStrike" cap="none" spc="0" normalizeH="0" baseline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</a:defRPr>
              </a:lvl1pPr>
            </a:lstStyle>
            <a:p>
              <a:r>
                <a:rPr lang="en-GB" dirty="0"/>
                <a:t>Mobility</a:t>
              </a: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1854D89D-69F8-4312-9567-D6AE00A7AA74}"/>
                </a:ext>
              </a:extLst>
            </p:cNvPr>
            <p:cNvSpPr/>
            <p:nvPr/>
          </p:nvSpPr>
          <p:spPr>
            <a:xfrm>
              <a:off x="5238873" y="7923209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9C30DE3B-C891-4A7F-A45B-4BDB638BDB5E}"/>
                </a:ext>
              </a:extLst>
            </p:cNvPr>
            <p:cNvSpPr/>
            <p:nvPr/>
          </p:nvSpPr>
          <p:spPr>
            <a:xfrm>
              <a:off x="6030104" y="7923209"/>
              <a:ext cx="172616" cy="1726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4227" y="7873856"/>
              <a:ext cx="346001" cy="346001"/>
            </a:xfrm>
            <a:prstGeom prst="rect">
              <a:avLst/>
            </a:prstGeom>
          </p:spPr>
        </p:pic>
      </p:grpSp>
      <p:sp>
        <p:nvSpPr>
          <p:cNvPr id="78" name="Ellipse 77">
            <a:extLst>
              <a:ext uri="{FF2B5EF4-FFF2-40B4-BE49-F238E27FC236}">
                <a16:creationId xmlns:a16="http://schemas.microsoft.com/office/drawing/2014/main" id="{9C30DE3B-C891-4A7F-A45B-4BDB638BDB5E}"/>
              </a:ext>
            </a:extLst>
          </p:cNvPr>
          <p:cNvSpPr/>
          <p:nvPr/>
        </p:nvSpPr>
        <p:spPr>
          <a:xfrm>
            <a:off x="6413201" y="4410440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6114220-88A7-4DCD-8DB1-B27502BCE7F5}"/>
              </a:ext>
            </a:extLst>
          </p:cNvPr>
          <p:cNvSpPr/>
          <p:nvPr/>
        </p:nvSpPr>
        <p:spPr>
          <a:xfrm>
            <a:off x="8786894" y="4418776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D0AAB69A-4374-4B97-89AD-FDD921964E2B}"/>
              </a:ext>
            </a:extLst>
          </p:cNvPr>
          <p:cNvSpPr/>
          <p:nvPr/>
        </p:nvSpPr>
        <p:spPr>
          <a:xfrm>
            <a:off x="7219099" y="5253569"/>
            <a:ext cx="172616" cy="172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2" name="Espace réservé du texte 25">
            <a:extLst>
              <a:ext uri="{FF2B5EF4-FFF2-40B4-BE49-F238E27FC236}">
                <a16:creationId xmlns:a16="http://schemas.microsoft.com/office/drawing/2014/main" id="{D8A02E82-546E-4C89-9DAA-A21F29C58D9F}"/>
              </a:ext>
            </a:extLst>
          </p:cNvPr>
          <p:cNvSpPr txBox="1">
            <a:spLocks/>
          </p:cNvSpPr>
          <p:nvPr/>
        </p:nvSpPr>
        <p:spPr>
          <a:xfrm>
            <a:off x="10514855" y="352843"/>
            <a:ext cx="257505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3" name="ZoneTexte 35">
            <a:extLst>
              <a:ext uri="{FF2B5EF4-FFF2-40B4-BE49-F238E27FC236}">
                <a16:creationId xmlns:a16="http://schemas.microsoft.com/office/drawing/2014/main" id="{D5886890-B680-4229-8F42-98EF0A4E74D7}"/>
              </a:ext>
            </a:extLst>
          </p:cNvPr>
          <p:cNvSpPr txBox="1"/>
          <p:nvPr/>
        </p:nvSpPr>
        <p:spPr>
          <a:xfrm>
            <a:off x="11029605" y="2832348"/>
            <a:ext cx="1082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15,800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0" name="ZoneTexte 1043">
            <a:extLst>
              <a:ext uri="{FF2B5EF4-FFF2-40B4-BE49-F238E27FC236}">
                <a16:creationId xmlns:a16="http://schemas.microsoft.com/office/drawing/2014/main" id="{6DBC761A-BCBE-4931-B9CD-5623C8FA1163}"/>
              </a:ext>
            </a:extLst>
          </p:cNvPr>
          <p:cNvSpPr txBox="1"/>
          <p:nvPr/>
        </p:nvSpPr>
        <p:spPr>
          <a:xfrm>
            <a:off x="1017080" y="2646258"/>
            <a:ext cx="107170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Transportation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1" name="Colchete esquerdo 1"/>
          <p:cNvSpPr/>
          <p:nvPr/>
        </p:nvSpPr>
        <p:spPr>
          <a:xfrm>
            <a:off x="2267209" y="2257216"/>
            <a:ext cx="106889" cy="108644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Footer Placeholder 2">
            <a:extLst>
              <a:ext uri="{FF2B5EF4-FFF2-40B4-BE49-F238E27FC236}">
                <a16:creationId xmlns:a16="http://schemas.microsoft.com/office/drawing/2014/main" id="{71500EEB-4A4C-4696-B258-37A39FEFCF59}"/>
              </a:ext>
            </a:extLst>
          </p:cNvPr>
          <p:cNvSpPr txBox="1">
            <a:spLocks/>
          </p:cNvSpPr>
          <p:nvPr/>
        </p:nvSpPr>
        <p:spPr>
          <a:xfrm>
            <a:off x="4658204" y="6381248"/>
            <a:ext cx="1556516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9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Imagine. </a:t>
            </a:r>
            <a:r>
              <a:rPr lang="fr-FR" dirty="0" err="1"/>
              <a:t>Create</a:t>
            </a:r>
            <a:r>
              <a:rPr lang="fr-FR" dirty="0"/>
              <a:t>. </a:t>
            </a:r>
            <a:r>
              <a:rPr lang="fr-FR" dirty="0" err="1"/>
              <a:t>Achieve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3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327585"/>
            <a:ext cx="10752000" cy="922460"/>
          </a:xfrm>
        </p:spPr>
        <p:txBody>
          <a:bodyPr/>
          <a:lstStyle/>
          <a:p>
            <a:r>
              <a:rPr lang="en-GB" dirty="0" smtClean="0">
                <a:solidFill>
                  <a:srgbClr val="A6C448"/>
                </a:solidFill>
              </a:rPr>
              <a:t>PRESENCE</a:t>
            </a:r>
            <a:r>
              <a:rPr lang="en-GB" dirty="0" smtClean="0"/>
              <a:t> WORLDWIDE</a:t>
            </a:r>
            <a:br>
              <a:rPr lang="en-GB" dirty="0" smtClean="0"/>
            </a:br>
            <a:endParaRPr lang="en-US" dirty="0"/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5" y="1533137"/>
            <a:ext cx="4778245" cy="2785408"/>
          </a:xfrm>
          <a:prstGeom prst="rect">
            <a:avLst/>
          </a:prstGeom>
        </p:spPr>
      </p:pic>
      <p:grpSp>
        <p:nvGrpSpPr>
          <p:cNvPr id="8" name="Groupe 23">
            <a:extLst>
              <a:ext uri="{FF2B5EF4-FFF2-40B4-BE49-F238E27FC236}">
                <a16:creationId xmlns:a16="http://schemas.microsoft.com/office/drawing/2014/main" id="{99B9A99B-D361-D940-9F9C-7E274C5D1023}"/>
              </a:ext>
            </a:extLst>
          </p:cNvPr>
          <p:cNvGrpSpPr/>
          <p:nvPr/>
        </p:nvGrpSpPr>
        <p:grpSpPr>
          <a:xfrm>
            <a:off x="5717821" y="1542086"/>
            <a:ext cx="5240836" cy="2829274"/>
            <a:chOff x="4003450" y="2544526"/>
            <a:chExt cx="6060618" cy="3656239"/>
          </a:xfrm>
        </p:grpSpPr>
        <p:grpSp>
          <p:nvGrpSpPr>
            <p:cNvPr id="9" name="Groupe 4">
              <a:extLst>
                <a:ext uri="{FF2B5EF4-FFF2-40B4-BE49-F238E27FC236}">
                  <a16:creationId xmlns:a16="http://schemas.microsoft.com/office/drawing/2014/main" id="{8263CC4B-FD67-C543-B827-3D20FF05C0AC}"/>
                </a:ext>
              </a:extLst>
            </p:cNvPr>
            <p:cNvGrpSpPr/>
            <p:nvPr/>
          </p:nvGrpSpPr>
          <p:grpSpPr>
            <a:xfrm>
              <a:off x="4003450" y="2549548"/>
              <a:ext cx="1336027" cy="1753685"/>
              <a:chOff x="3684273" y="2538887"/>
              <a:chExt cx="1336027" cy="1753685"/>
            </a:xfrm>
          </p:grpSpPr>
          <p:grpSp>
            <p:nvGrpSpPr>
              <p:cNvPr id="54" name="Groupe 18">
                <a:extLst>
                  <a:ext uri="{FF2B5EF4-FFF2-40B4-BE49-F238E27FC236}">
                    <a16:creationId xmlns:a16="http://schemas.microsoft.com/office/drawing/2014/main" id="{9A79A6AC-C9AF-474F-B5B4-1C6B39A3479B}"/>
                  </a:ext>
                </a:extLst>
              </p:cNvPr>
              <p:cNvGrpSpPr/>
              <p:nvPr/>
            </p:nvGrpSpPr>
            <p:grpSpPr>
              <a:xfrm>
                <a:off x="3756410" y="3360320"/>
                <a:ext cx="1084963" cy="932252"/>
                <a:chOff x="684520" y="2255522"/>
                <a:chExt cx="1342999" cy="1153970"/>
              </a:xfrm>
            </p:grpSpPr>
            <p:graphicFrame>
              <p:nvGraphicFramePr>
                <p:cNvPr id="58" name="Graphique 59">
                  <a:extLst>
                    <a:ext uri="{FF2B5EF4-FFF2-40B4-BE49-F238E27FC236}">
                      <a16:creationId xmlns:a16="http://schemas.microsoft.com/office/drawing/2014/main" id="{096970F9-A6D3-4B44-BDC4-5A25F3418216}"/>
                    </a:ext>
                  </a:extLst>
                </p:cNvPr>
                <p:cNvGraphicFramePr/>
                <p:nvPr>
                  <p:extLst/>
                </p:nvPr>
              </p:nvGraphicFramePr>
              <p:xfrm>
                <a:off x="684520" y="2255522"/>
                <a:ext cx="1342999" cy="115397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59" name="ZoneTexte 62">
                  <a:extLst>
                    <a:ext uri="{FF2B5EF4-FFF2-40B4-BE49-F238E27FC236}">
                      <a16:creationId xmlns:a16="http://schemas.microsoft.com/office/drawing/2014/main" id="{63B1824A-561F-7043-852F-3FEA9C5ADBA8}"/>
                    </a:ext>
                  </a:extLst>
                </p:cNvPr>
                <p:cNvSpPr txBox="1"/>
                <p:nvPr/>
              </p:nvSpPr>
              <p:spPr>
                <a:xfrm>
                  <a:off x="1000327" y="2645495"/>
                  <a:ext cx="896293" cy="4718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2000" b="1" noProof="0" dirty="0">
                      <a:solidFill>
                        <a:srgbClr val="062C3A"/>
                      </a:solidFill>
                      <a:latin typeface="Segoe UI"/>
                    </a:rPr>
                    <a:t>30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%</a:t>
                  </a:r>
                  <a:endParaRPr kumimoji="0" lang="en-GB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62C3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" name="Groupe 20">
                <a:extLst>
                  <a:ext uri="{FF2B5EF4-FFF2-40B4-BE49-F238E27FC236}">
                    <a16:creationId xmlns:a16="http://schemas.microsoft.com/office/drawing/2014/main" id="{F4080E9E-92A1-B541-B95C-82FF1791BA5C}"/>
                  </a:ext>
                </a:extLst>
              </p:cNvPr>
              <p:cNvGrpSpPr/>
              <p:nvPr/>
            </p:nvGrpSpPr>
            <p:grpSpPr>
              <a:xfrm>
                <a:off x="3684273" y="2538887"/>
                <a:ext cx="1336027" cy="925301"/>
                <a:chOff x="702907" y="1261469"/>
                <a:chExt cx="1653774" cy="1145364"/>
              </a:xfrm>
            </p:grpSpPr>
            <p:pic>
              <p:nvPicPr>
                <p:cNvPr id="56" name="Image 13">
                  <a:extLst>
                    <a:ext uri="{FF2B5EF4-FFF2-40B4-BE49-F238E27FC236}">
                      <a16:creationId xmlns:a16="http://schemas.microsoft.com/office/drawing/2014/main" id="{F3426D46-0F29-DD4B-A924-4529C793B4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907" y="1261469"/>
                  <a:ext cx="1653774" cy="1145364"/>
                </a:xfrm>
                <a:prstGeom prst="rect">
                  <a:avLst/>
                </a:prstGeom>
              </p:spPr>
            </p:pic>
            <p:sp>
              <p:nvSpPr>
                <p:cNvPr id="57" name="ZoneTexte 19">
                  <a:extLst>
                    <a:ext uri="{FF2B5EF4-FFF2-40B4-BE49-F238E27FC236}">
                      <a16:creationId xmlns:a16="http://schemas.microsoft.com/office/drawing/2014/main" id="{F99CE3AE-D91B-2240-BD54-59A2F6CE191A}"/>
                    </a:ext>
                  </a:extLst>
                </p:cNvPr>
                <p:cNvSpPr txBox="1"/>
                <p:nvPr/>
              </p:nvSpPr>
              <p:spPr>
                <a:xfrm>
                  <a:off x="732710" y="1821844"/>
                  <a:ext cx="1554077" cy="511975"/>
                </a:xfrm>
                <a:prstGeom prst="rect">
                  <a:avLst/>
                </a:prstGeom>
                <a:solidFill>
                  <a:schemeClr val="accent4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5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ROADS</a:t>
                  </a:r>
                  <a:r>
                    <a:rPr kumimoji="0" lang="fr-F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&amp;</a:t>
                  </a:r>
                  <a:r>
                    <a:rPr kumimoji="0" lang="fr-FR" sz="1050" b="0" i="0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MAJOR STRUCTURES</a:t>
                  </a:r>
                  <a:endPara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" name="Groupe 27">
              <a:extLst>
                <a:ext uri="{FF2B5EF4-FFF2-40B4-BE49-F238E27FC236}">
                  <a16:creationId xmlns:a16="http://schemas.microsoft.com/office/drawing/2014/main" id="{BBF3CD9B-AD1A-234B-9E72-E4757E9536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71120" y="2544526"/>
              <a:ext cx="1306076" cy="1758706"/>
              <a:chOff x="3227879" y="1261468"/>
              <a:chExt cx="1579055" cy="2126284"/>
            </a:xfrm>
          </p:grpSpPr>
          <p:graphicFrame>
            <p:nvGraphicFramePr>
              <p:cNvPr id="50" name="Graphique 90">
                <a:extLst>
                  <a:ext uri="{FF2B5EF4-FFF2-40B4-BE49-F238E27FC236}">
                    <a16:creationId xmlns:a16="http://schemas.microsoft.com/office/drawing/2014/main" id="{DD4C9CED-BC28-A143-9696-4EFFFEC61B38}"/>
                  </a:ext>
                </a:extLst>
              </p:cNvPr>
              <p:cNvGraphicFramePr/>
              <p:nvPr>
                <p:extLst/>
              </p:nvPr>
            </p:nvGraphicFramePr>
            <p:xfrm>
              <a:off x="3232598" y="2242415"/>
              <a:ext cx="1473835" cy="114533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51" name="Image 11">
                <a:extLst>
                  <a:ext uri="{FF2B5EF4-FFF2-40B4-BE49-F238E27FC236}">
                    <a16:creationId xmlns:a16="http://schemas.microsoft.com/office/drawing/2014/main" id="{51D312CF-F1B5-504A-987D-BF41F441B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79" y="1261468"/>
                <a:ext cx="1579055" cy="1107750"/>
              </a:xfrm>
              <a:prstGeom prst="rect">
                <a:avLst/>
              </a:prstGeom>
              <a:solidFill>
                <a:srgbClr val="00A78B">
                  <a:alpha val="42000"/>
                </a:srgbClr>
              </a:solidFill>
            </p:spPr>
          </p:pic>
          <p:sp>
            <p:nvSpPr>
              <p:cNvPr id="52" name="ZoneTexte 107">
                <a:extLst>
                  <a:ext uri="{FF2B5EF4-FFF2-40B4-BE49-F238E27FC236}">
                    <a16:creationId xmlns:a16="http://schemas.microsoft.com/office/drawing/2014/main" id="{908225E7-9F1E-2045-8D0C-CB6F8E9DE687}"/>
                  </a:ext>
                </a:extLst>
              </p:cNvPr>
              <p:cNvSpPr txBox="1"/>
              <p:nvPr/>
            </p:nvSpPr>
            <p:spPr>
              <a:xfrm>
                <a:off x="3831105" y="1900154"/>
                <a:ext cx="967950" cy="215444"/>
              </a:xfrm>
              <a:prstGeom prst="rect">
                <a:avLst/>
              </a:prstGeom>
              <a:solidFill>
                <a:srgbClr val="00A78B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RAIL</a:t>
                </a:r>
              </a:p>
            </p:txBody>
          </p:sp>
          <p:sp>
            <p:nvSpPr>
              <p:cNvPr id="53" name="ZoneTexte 108">
                <a:extLst>
                  <a:ext uri="{FF2B5EF4-FFF2-40B4-BE49-F238E27FC236}">
                    <a16:creationId xmlns:a16="http://schemas.microsoft.com/office/drawing/2014/main" id="{D96775FC-C16D-FD48-B995-64C55C9AC363}"/>
                  </a:ext>
                </a:extLst>
              </p:cNvPr>
              <p:cNvSpPr txBox="1"/>
              <p:nvPr/>
            </p:nvSpPr>
            <p:spPr>
              <a:xfrm>
                <a:off x="3617508" y="2641547"/>
                <a:ext cx="896292" cy="460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GB" sz="2000" b="1" dirty="0">
                    <a:solidFill>
                      <a:srgbClr val="062C3A"/>
                    </a:solidFill>
                  </a:rPr>
                  <a:t>23</a:t>
                </a:r>
                <a:r>
                  <a:rPr lang="en-GB" sz="1400" b="1" dirty="0">
                    <a:solidFill>
                      <a:srgbClr val="062C3A"/>
                    </a:solidFill>
                  </a:rPr>
                  <a:t>%</a:t>
                </a:r>
                <a:endParaRPr lang="en-GB" sz="1400" i="1" dirty="0">
                  <a:solidFill>
                    <a:srgbClr val="062C3A"/>
                  </a:solidFill>
                </a:endParaRPr>
              </a:p>
            </p:txBody>
          </p:sp>
        </p:grpSp>
        <p:grpSp>
          <p:nvGrpSpPr>
            <p:cNvPr id="11" name="Groupe 28">
              <a:extLst>
                <a:ext uri="{FF2B5EF4-FFF2-40B4-BE49-F238E27FC236}">
                  <a16:creationId xmlns:a16="http://schemas.microsoft.com/office/drawing/2014/main" id="{978F4C08-1A62-FA41-936F-F01A8F0004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19060" y="2552280"/>
              <a:ext cx="1256869" cy="1750953"/>
              <a:chOff x="5644636" y="1254233"/>
              <a:chExt cx="1681204" cy="2210248"/>
            </a:xfrm>
          </p:grpSpPr>
          <p:graphicFrame>
            <p:nvGraphicFramePr>
              <p:cNvPr id="45" name="Graphique 103">
                <a:extLst>
                  <a:ext uri="{FF2B5EF4-FFF2-40B4-BE49-F238E27FC236}">
                    <a16:creationId xmlns:a16="http://schemas.microsoft.com/office/drawing/2014/main" id="{13186412-E719-8B42-B8EC-369C27568F12}"/>
                  </a:ext>
                </a:extLst>
              </p:cNvPr>
              <p:cNvGraphicFramePr/>
              <p:nvPr>
                <p:extLst/>
              </p:nvPr>
            </p:nvGraphicFramePr>
            <p:xfrm>
              <a:off x="5813842" y="2302759"/>
              <a:ext cx="1354024" cy="11617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46" name="ZoneTexte 104">
                <a:extLst>
                  <a:ext uri="{FF2B5EF4-FFF2-40B4-BE49-F238E27FC236}">
                    <a16:creationId xmlns:a16="http://schemas.microsoft.com/office/drawing/2014/main" id="{45B0519A-38E9-9D4B-9C95-4F9F1F3E6932}"/>
                  </a:ext>
                </a:extLst>
              </p:cNvPr>
              <p:cNvSpPr txBox="1"/>
              <p:nvPr/>
            </p:nvSpPr>
            <p:spPr>
              <a:xfrm>
                <a:off x="6086717" y="2685373"/>
                <a:ext cx="896291" cy="4811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2C3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17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2C3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%</a:t>
                </a:r>
                <a:endPara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47" name="Groupe 1">
                <a:extLst>
                  <a:ext uri="{FF2B5EF4-FFF2-40B4-BE49-F238E27FC236}">
                    <a16:creationId xmlns:a16="http://schemas.microsoft.com/office/drawing/2014/main" id="{5CFF20B5-0AA8-9B45-B94D-EB4CB656DF0D}"/>
                  </a:ext>
                </a:extLst>
              </p:cNvPr>
              <p:cNvGrpSpPr/>
              <p:nvPr/>
            </p:nvGrpSpPr>
            <p:grpSpPr>
              <a:xfrm>
                <a:off x="5644636" y="1254233"/>
                <a:ext cx="1681204" cy="1146803"/>
                <a:chOff x="5644636" y="1254233"/>
                <a:chExt cx="1681204" cy="1146803"/>
              </a:xfrm>
            </p:grpSpPr>
            <p:pic>
              <p:nvPicPr>
                <p:cNvPr id="48" name="Image 9">
                  <a:extLst>
                    <a:ext uri="{FF2B5EF4-FFF2-40B4-BE49-F238E27FC236}">
                      <a16:creationId xmlns:a16="http://schemas.microsoft.com/office/drawing/2014/main" id="{1EE0D2C6-BAD5-E94D-AB05-92086BD5B6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4636" y="1254233"/>
                  <a:ext cx="1681204" cy="1146803"/>
                </a:xfrm>
                <a:prstGeom prst="rect">
                  <a:avLst/>
                </a:prstGeom>
              </p:spPr>
            </p:pic>
            <p:sp>
              <p:nvSpPr>
                <p:cNvPr id="49" name="ZoneTexte 44">
                  <a:extLst>
                    <a:ext uri="{FF2B5EF4-FFF2-40B4-BE49-F238E27FC236}">
                      <a16:creationId xmlns:a16="http://schemas.microsoft.com/office/drawing/2014/main" id="{F0E023F0-B26E-FB42-8C09-6E5A3AED0143}"/>
                    </a:ext>
                  </a:extLst>
                </p:cNvPr>
                <p:cNvSpPr txBox="1"/>
                <p:nvPr/>
              </p:nvSpPr>
              <p:spPr>
                <a:xfrm>
                  <a:off x="5655212" y="1952082"/>
                  <a:ext cx="1656274" cy="332247"/>
                </a:xfrm>
                <a:prstGeom prst="rect">
                  <a:avLst/>
                </a:prstGeom>
                <a:solidFill>
                  <a:srgbClr val="8F8F8F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BUILDINGS</a:t>
                  </a:r>
                </a:p>
              </p:txBody>
            </p:sp>
          </p:grpSp>
        </p:grpSp>
        <p:grpSp>
          <p:nvGrpSpPr>
            <p:cNvPr id="12" name="Groupe 53">
              <a:extLst>
                <a:ext uri="{FF2B5EF4-FFF2-40B4-BE49-F238E27FC236}">
                  <a16:creationId xmlns:a16="http://schemas.microsoft.com/office/drawing/2014/main" id="{E7DA1D20-CBF7-BB4E-B701-2271B10FB2A8}"/>
                </a:ext>
              </a:extLst>
            </p:cNvPr>
            <p:cNvGrpSpPr/>
            <p:nvPr/>
          </p:nvGrpSpPr>
          <p:grpSpPr>
            <a:xfrm>
              <a:off x="8632216" y="2552279"/>
              <a:ext cx="1431852" cy="1720267"/>
              <a:chOff x="7789528" y="1249586"/>
              <a:chExt cx="1431852" cy="1790323"/>
            </a:xfrm>
          </p:grpSpPr>
          <p:grpSp>
            <p:nvGrpSpPr>
              <p:cNvPr id="40" name="Groupe 29">
                <a:extLst>
                  <a:ext uri="{FF2B5EF4-FFF2-40B4-BE49-F238E27FC236}">
                    <a16:creationId xmlns:a16="http://schemas.microsoft.com/office/drawing/2014/main" id="{E7841E7F-8F96-574B-9512-F7C4E7CE47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89528" y="1249586"/>
                <a:ext cx="1431852" cy="1790323"/>
                <a:chOff x="7783833" y="1249584"/>
                <a:chExt cx="1724532" cy="2156275"/>
              </a:xfrm>
            </p:grpSpPr>
            <p:pic>
              <p:nvPicPr>
                <p:cNvPr id="42" name="Image 14">
                  <a:extLst>
                    <a:ext uri="{FF2B5EF4-FFF2-40B4-BE49-F238E27FC236}">
                      <a16:creationId xmlns:a16="http://schemas.microsoft.com/office/drawing/2014/main" id="{7705ACAC-082E-7F41-B5F2-10E211854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3833" y="1249584"/>
                  <a:ext cx="1724532" cy="1138756"/>
                </a:xfrm>
                <a:prstGeom prst="rect">
                  <a:avLst/>
                </a:prstGeom>
              </p:spPr>
            </p:pic>
            <p:graphicFrame>
              <p:nvGraphicFramePr>
                <p:cNvPr id="43" name="Graphique 100">
                  <a:extLst>
                    <a:ext uri="{FF2B5EF4-FFF2-40B4-BE49-F238E27FC236}">
                      <a16:creationId xmlns:a16="http://schemas.microsoft.com/office/drawing/2014/main" id="{B3541F37-5AC3-274B-B2DC-84A93DF78051}"/>
                    </a:ext>
                  </a:extLst>
                </p:cNvPr>
                <p:cNvGraphicFramePr/>
                <p:nvPr>
                  <p:extLst/>
                </p:nvPr>
              </p:nvGraphicFramePr>
              <p:xfrm>
                <a:off x="7962707" y="2263515"/>
                <a:ext cx="1334118" cy="114234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0"/>
                </a:graphicData>
              </a:graphic>
            </p:graphicFrame>
            <p:sp>
              <p:nvSpPr>
                <p:cNvPr id="44" name="ZoneTexte 101">
                  <a:extLst>
                    <a:ext uri="{FF2B5EF4-FFF2-40B4-BE49-F238E27FC236}">
                      <a16:creationId xmlns:a16="http://schemas.microsoft.com/office/drawing/2014/main" id="{96AD8FF8-147F-454D-910B-37C8D87AA96A}"/>
                    </a:ext>
                  </a:extLst>
                </p:cNvPr>
                <p:cNvSpPr txBox="1"/>
                <p:nvPr/>
              </p:nvSpPr>
              <p:spPr>
                <a:xfrm>
                  <a:off x="8262852" y="2670683"/>
                  <a:ext cx="896292" cy="4777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8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%</a:t>
                  </a:r>
                  <a:endParaRPr kumimoji="0" lang="en-GB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62C3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ZoneTexte 45">
                <a:extLst>
                  <a:ext uri="{FF2B5EF4-FFF2-40B4-BE49-F238E27FC236}">
                    <a16:creationId xmlns:a16="http://schemas.microsoft.com/office/drawing/2014/main" id="{9666E5EE-9D90-CC45-AE01-476E0DEE35FB}"/>
                  </a:ext>
                </a:extLst>
              </p:cNvPr>
              <p:cNvSpPr txBox="1"/>
              <p:nvPr/>
            </p:nvSpPr>
            <p:spPr>
              <a:xfrm>
                <a:off x="8011566" y="1810782"/>
                <a:ext cx="967950" cy="215444"/>
              </a:xfrm>
              <a:prstGeom prst="rect">
                <a:avLst/>
              </a:prstGeom>
              <a:solidFill>
                <a:srgbClr val="60C6C8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MOBILITY</a:t>
                </a:r>
              </a:p>
            </p:txBody>
          </p:sp>
        </p:grpSp>
        <p:grpSp>
          <p:nvGrpSpPr>
            <p:cNvPr id="13" name="Groupe 17">
              <a:extLst>
                <a:ext uri="{FF2B5EF4-FFF2-40B4-BE49-F238E27FC236}">
                  <a16:creationId xmlns:a16="http://schemas.microsoft.com/office/drawing/2014/main" id="{2986D0A1-E74A-AA48-99FB-CA77A97220D6}"/>
                </a:ext>
              </a:extLst>
            </p:cNvPr>
            <p:cNvGrpSpPr/>
            <p:nvPr/>
          </p:nvGrpSpPr>
          <p:grpSpPr>
            <a:xfrm>
              <a:off x="4027526" y="4418114"/>
              <a:ext cx="1360011" cy="1755806"/>
              <a:chOff x="3706861" y="4415502"/>
              <a:chExt cx="1360011" cy="1755806"/>
            </a:xfrm>
          </p:grpSpPr>
          <p:grpSp>
            <p:nvGrpSpPr>
              <p:cNvPr id="35" name="Groupe 30">
                <a:extLst>
                  <a:ext uri="{FF2B5EF4-FFF2-40B4-BE49-F238E27FC236}">
                    <a16:creationId xmlns:a16="http://schemas.microsoft.com/office/drawing/2014/main" id="{39936EF3-1504-7248-90C6-61C0BCF182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06861" y="4415502"/>
                <a:ext cx="1360011" cy="1755806"/>
                <a:chOff x="9979859" y="1275037"/>
                <a:chExt cx="1689161" cy="2180322"/>
              </a:xfrm>
            </p:grpSpPr>
            <p:pic>
              <p:nvPicPr>
                <p:cNvPr id="37" name="Image 8">
                  <a:extLst>
                    <a:ext uri="{FF2B5EF4-FFF2-40B4-BE49-F238E27FC236}">
                      <a16:creationId xmlns:a16="http://schemas.microsoft.com/office/drawing/2014/main" id="{6EB6CDF7-CC2A-3140-ADD3-584DC6273B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9859" y="1275037"/>
                  <a:ext cx="1689161" cy="1188395"/>
                </a:xfrm>
                <a:prstGeom prst="rect">
                  <a:avLst/>
                </a:prstGeom>
              </p:spPr>
            </p:pic>
            <p:graphicFrame>
              <p:nvGraphicFramePr>
                <p:cNvPr id="38" name="Graphique 105">
                  <a:extLst>
                    <a:ext uri="{FF2B5EF4-FFF2-40B4-BE49-F238E27FC236}">
                      <a16:creationId xmlns:a16="http://schemas.microsoft.com/office/drawing/2014/main" id="{C57A573F-C012-B842-AA6C-F0D4820363B3}"/>
                    </a:ext>
                  </a:extLst>
                </p:cNvPr>
                <p:cNvGraphicFramePr/>
                <p:nvPr>
                  <p:extLst/>
                </p:nvPr>
              </p:nvGraphicFramePr>
              <p:xfrm>
                <a:off x="10130725" y="2324577"/>
                <a:ext cx="1321158" cy="113078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2"/>
                </a:graphicData>
              </a:graphic>
            </p:graphicFrame>
            <p:sp>
              <p:nvSpPr>
                <p:cNvPr id="39" name="ZoneTexte 106">
                  <a:extLst>
                    <a:ext uri="{FF2B5EF4-FFF2-40B4-BE49-F238E27FC236}">
                      <a16:creationId xmlns:a16="http://schemas.microsoft.com/office/drawing/2014/main" id="{0E9D9268-FD7E-F54F-99B0-0BA66888BD38}"/>
                    </a:ext>
                  </a:extLst>
                </p:cNvPr>
                <p:cNvSpPr txBox="1"/>
                <p:nvPr/>
              </p:nvSpPr>
              <p:spPr>
                <a:xfrm>
                  <a:off x="10434570" y="2718928"/>
                  <a:ext cx="896291" cy="4733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2000" b="1" dirty="0">
                      <a:solidFill>
                        <a:srgbClr val="062C3A"/>
                      </a:solidFill>
                      <a:latin typeface="Segoe UI"/>
                    </a:rPr>
                    <a:t>7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%</a:t>
                  </a:r>
                  <a:endParaRPr kumimoji="0" lang="en-GB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62C3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ZoneTexte 46">
                <a:extLst>
                  <a:ext uri="{FF2B5EF4-FFF2-40B4-BE49-F238E27FC236}">
                    <a16:creationId xmlns:a16="http://schemas.microsoft.com/office/drawing/2014/main" id="{A48D05C5-100C-1843-9D6D-6AB64E3D588C}"/>
                  </a:ext>
                </a:extLst>
              </p:cNvPr>
              <p:cNvSpPr txBox="1"/>
              <p:nvPr/>
            </p:nvSpPr>
            <p:spPr>
              <a:xfrm>
                <a:off x="3912817" y="5004099"/>
                <a:ext cx="967950" cy="215443"/>
              </a:xfrm>
              <a:prstGeom prst="rect">
                <a:avLst/>
              </a:prstGeom>
              <a:solidFill>
                <a:srgbClr val="F4A41D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AVIATION</a:t>
                </a:r>
              </a:p>
            </p:txBody>
          </p:sp>
        </p:grpSp>
        <p:grpSp>
          <p:nvGrpSpPr>
            <p:cNvPr id="14" name="Groupe 54">
              <a:extLst>
                <a:ext uri="{FF2B5EF4-FFF2-40B4-BE49-F238E27FC236}">
                  <a16:creationId xmlns:a16="http://schemas.microsoft.com/office/drawing/2014/main" id="{D7344B54-1552-BD4B-8743-43D7B7726A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66258" y="4436212"/>
              <a:ext cx="1278128" cy="1723139"/>
              <a:chOff x="7440311" y="3784253"/>
              <a:chExt cx="1677653" cy="1892834"/>
            </a:xfrm>
          </p:grpSpPr>
          <p:grpSp>
            <p:nvGrpSpPr>
              <p:cNvPr id="29" name="Groupe 52">
                <a:extLst>
                  <a:ext uri="{FF2B5EF4-FFF2-40B4-BE49-F238E27FC236}">
                    <a16:creationId xmlns:a16="http://schemas.microsoft.com/office/drawing/2014/main" id="{060B41F1-27EF-9C4E-8727-13123885358F}"/>
                  </a:ext>
                </a:extLst>
              </p:cNvPr>
              <p:cNvGrpSpPr/>
              <p:nvPr/>
            </p:nvGrpSpPr>
            <p:grpSpPr>
              <a:xfrm>
                <a:off x="7578037" y="4726506"/>
                <a:ext cx="1411770" cy="950581"/>
                <a:chOff x="7523173" y="4726506"/>
                <a:chExt cx="1411770" cy="950581"/>
              </a:xfrm>
            </p:grpSpPr>
            <p:graphicFrame>
              <p:nvGraphicFramePr>
                <p:cNvPr id="33" name="Graphique 94">
                  <a:extLst>
                    <a:ext uri="{FF2B5EF4-FFF2-40B4-BE49-F238E27FC236}">
                      <a16:creationId xmlns:a16="http://schemas.microsoft.com/office/drawing/2014/main" id="{90467D2A-2002-1645-894D-307E37B702A7}"/>
                    </a:ext>
                  </a:extLst>
                </p:cNvPr>
                <p:cNvGraphicFramePr/>
                <p:nvPr>
                  <p:extLst/>
                </p:nvPr>
              </p:nvGraphicFramePr>
              <p:xfrm>
                <a:off x="7523173" y="4726506"/>
                <a:ext cx="1411770" cy="95058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3"/>
                </a:graphicData>
              </a:graphic>
            </p:graphicFrame>
            <p:sp>
              <p:nvSpPr>
                <p:cNvPr id="34" name="ZoneTexte 95">
                  <a:extLst>
                    <a:ext uri="{FF2B5EF4-FFF2-40B4-BE49-F238E27FC236}">
                      <a16:creationId xmlns:a16="http://schemas.microsoft.com/office/drawing/2014/main" id="{E7B03B44-5EB5-2646-8C6B-D4664B985A96}"/>
                    </a:ext>
                  </a:extLst>
                </p:cNvPr>
                <p:cNvSpPr txBox="1"/>
                <p:nvPr/>
              </p:nvSpPr>
              <p:spPr>
                <a:xfrm>
                  <a:off x="7875174" y="5041643"/>
                  <a:ext cx="896293" cy="4187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4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%</a:t>
                  </a:r>
                  <a:endParaRPr kumimoji="0" lang="en-GB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62C3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e 41">
                <a:extLst>
                  <a:ext uri="{FF2B5EF4-FFF2-40B4-BE49-F238E27FC236}">
                    <a16:creationId xmlns:a16="http://schemas.microsoft.com/office/drawing/2014/main" id="{F6AB3CC0-7F2A-A841-9893-7D5C725BA552}"/>
                  </a:ext>
                </a:extLst>
              </p:cNvPr>
              <p:cNvGrpSpPr/>
              <p:nvPr/>
            </p:nvGrpSpPr>
            <p:grpSpPr>
              <a:xfrm>
                <a:off x="7440311" y="3784253"/>
                <a:ext cx="1677653" cy="1028383"/>
                <a:chOff x="7440311" y="3784255"/>
                <a:chExt cx="1677653" cy="1164936"/>
              </a:xfrm>
            </p:grpSpPr>
            <p:pic>
              <p:nvPicPr>
                <p:cNvPr id="31" name="Image 12">
                  <a:extLst>
                    <a:ext uri="{FF2B5EF4-FFF2-40B4-BE49-F238E27FC236}">
                      <a16:creationId xmlns:a16="http://schemas.microsoft.com/office/drawing/2014/main" id="{A99CCECC-3DD1-A44E-82C4-E314BA1F55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0311" y="3784255"/>
                  <a:ext cx="1677653" cy="1164936"/>
                </a:xfrm>
                <a:prstGeom prst="rect">
                  <a:avLst/>
                </a:prstGeom>
              </p:spPr>
            </p:pic>
            <p:sp>
              <p:nvSpPr>
                <p:cNvPr id="32" name="ZoneTexte 47">
                  <a:extLst>
                    <a:ext uri="{FF2B5EF4-FFF2-40B4-BE49-F238E27FC236}">
                      <a16:creationId xmlns:a16="http://schemas.microsoft.com/office/drawing/2014/main" id="{B9A6F6A3-9A4A-6C4D-BD97-379F207C5794}"/>
                    </a:ext>
                  </a:extLst>
                </p:cNvPr>
                <p:cNvSpPr txBox="1"/>
                <p:nvPr/>
              </p:nvSpPr>
              <p:spPr>
                <a:xfrm>
                  <a:off x="7492442" y="4317968"/>
                  <a:ext cx="1507337" cy="519665"/>
                </a:xfrm>
                <a:prstGeom prst="rect">
                  <a:avLst/>
                </a:prstGeom>
                <a:solidFill>
                  <a:srgbClr val="97B8BB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5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URBAN</a:t>
                  </a:r>
                  <a:r>
                    <a:rPr kumimoji="0" lang="fr-F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fr-FR" sz="105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DEVELOPMENT</a:t>
                  </a:r>
                  <a:endPara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e 32">
              <a:extLst>
                <a:ext uri="{FF2B5EF4-FFF2-40B4-BE49-F238E27FC236}">
                  <a16:creationId xmlns:a16="http://schemas.microsoft.com/office/drawing/2014/main" id="{3863894F-B560-F449-B10A-719757B3D0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7181" y="4427311"/>
              <a:ext cx="1278126" cy="1737428"/>
              <a:chOff x="1978291" y="3810805"/>
              <a:chExt cx="1733761" cy="2271972"/>
            </a:xfrm>
          </p:grpSpPr>
          <p:grpSp>
            <p:nvGrpSpPr>
              <p:cNvPr id="23" name="Groupe 64">
                <a:extLst>
                  <a:ext uri="{FF2B5EF4-FFF2-40B4-BE49-F238E27FC236}">
                    <a16:creationId xmlns:a16="http://schemas.microsoft.com/office/drawing/2014/main" id="{57BDCB17-4344-4E41-A365-C4BE93DEDEA8}"/>
                  </a:ext>
                </a:extLst>
              </p:cNvPr>
              <p:cNvGrpSpPr/>
              <p:nvPr/>
            </p:nvGrpSpPr>
            <p:grpSpPr>
              <a:xfrm>
                <a:off x="2130763" y="4946106"/>
                <a:ext cx="1296020" cy="1136671"/>
                <a:chOff x="4413728" y="4791513"/>
                <a:chExt cx="1296020" cy="1136671"/>
              </a:xfrm>
            </p:grpSpPr>
            <p:graphicFrame>
              <p:nvGraphicFramePr>
                <p:cNvPr id="27" name="Graphique 66">
                  <a:extLst>
                    <a:ext uri="{FF2B5EF4-FFF2-40B4-BE49-F238E27FC236}">
                      <a16:creationId xmlns:a16="http://schemas.microsoft.com/office/drawing/2014/main" id="{F922CC4C-A5B2-6A45-B9C1-E372A7E947A5}"/>
                    </a:ext>
                  </a:extLst>
                </p:cNvPr>
                <p:cNvGraphicFramePr/>
                <p:nvPr>
                  <p:extLst/>
                </p:nvPr>
              </p:nvGraphicFramePr>
              <p:xfrm>
                <a:off x="4413728" y="4791513"/>
                <a:ext cx="1296020" cy="113667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5"/>
                </a:graphicData>
              </a:graphic>
            </p:graphicFrame>
            <p:sp>
              <p:nvSpPr>
                <p:cNvPr id="28" name="ZoneTexte 92">
                  <a:extLst>
                    <a:ext uri="{FF2B5EF4-FFF2-40B4-BE49-F238E27FC236}">
                      <a16:creationId xmlns:a16="http://schemas.microsoft.com/office/drawing/2014/main" id="{35DD9783-0726-1D43-B9D2-FAA68E360062}"/>
                    </a:ext>
                  </a:extLst>
                </p:cNvPr>
                <p:cNvSpPr txBox="1"/>
                <p:nvPr/>
              </p:nvSpPr>
              <p:spPr>
                <a:xfrm>
                  <a:off x="4679989" y="5164687"/>
                  <a:ext cx="896293" cy="498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2000" b="1" dirty="0">
                      <a:solidFill>
                        <a:srgbClr val="062C3A"/>
                      </a:solidFill>
                      <a:latin typeface="Segoe UI"/>
                    </a:rPr>
                    <a:t>5</a:t>
                  </a:r>
                  <a:r>
                    <a:rPr kumimoji="0" lang="en-GB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%</a:t>
                  </a:r>
                  <a:endParaRPr kumimoji="0" lang="en-GB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62C3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oupe 31">
                <a:extLst>
                  <a:ext uri="{FF2B5EF4-FFF2-40B4-BE49-F238E27FC236}">
                    <a16:creationId xmlns:a16="http://schemas.microsoft.com/office/drawing/2014/main" id="{A5E2BEA0-4B54-6F4A-B5C2-CCC1854E9753}"/>
                  </a:ext>
                </a:extLst>
              </p:cNvPr>
              <p:cNvGrpSpPr/>
              <p:nvPr/>
            </p:nvGrpSpPr>
            <p:grpSpPr>
              <a:xfrm>
                <a:off x="1978291" y="3810805"/>
                <a:ext cx="1733761" cy="1235857"/>
                <a:chOff x="1978291" y="3810805"/>
                <a:chExt cx="1733761" cy="1235857"/>
              </a:xfrm>
            </p:grpSpPr>
            <p:pic>
              <p:nvPicPr>
                <p:cNvPr id="25" name="Image 10">
                  <a:extLst>
                    <a:ext uri="{FF2B5EF4-FFF2-40B4-BE49-F238E27FC236}">
                      <a16:creationId xmlns:a16="http://schemas.microsoft.com/office/drawing/2014/main" id="{17B35C80-F6E6-EA43-9B7C-A9E473D50A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8291" y="3810805"/>
                  <a:ext cx="1733761" cy="1235857"/>
                </a:xfrm>
                <a:prstGeom prst="rect">
                  <a:avLst/>
                </a:prstGeom>
              </p:spPr>
            </p:pic>
            <p:sp>
              <p:nvSpPr>
                <p:cNvPr id="26" name="ZoneTexte 48">
                  <a:extLst>
                    <a:ext uri="{FF2B5EF4-FFF2-40B4-BE49-F238E27FC236}">
                      <a16:creationId xmlns:a16="http://schemas.microsoft.com/office/drawing/2014/main" id="{ADB0EBFE-4DA9-D041-819A-66CF80F22367}"/>
                    </a:ext>
                  </a:extLst>
                </p:cNvPr>
                <p:cNvSpPr txBox="1"/>
                <p:nvPr/>
              </p:nvSpPr>
              <p:spPr>
                <a:xfrm>
                  <a:off x="2023729" y="4511563"/>
                  <a:ext cx="1633916" cy="516275"/>
                </a:xfrm>
                <a:prstGeom prst="rect">
                  <a:avLst/>
                </a:prstGeom>
                <a:solidFill>
                  <a:srgbClr val="5D858B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ENERGY &amp; </a:t>
                  </a:r>
                  <a:r>
                    <a:rPr kumimoji="0" lang="fr-FR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ENVIRONMENT</a:t>
                  </a:r>
                  <a:r>
                    <a:rPr kumimoji="0" lang="fr-F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</p:grpSp>
        <p:grpSp>
          <p:nvGrpSpPr>
            <p:cNvPr id="16" name="Groupe 7">
              <a:extLst>
                <a:ext uri="{FF2B5EF4-FFF2-40B4-BE49-F238E27FC236}">
                  <a16:creationId xmlns:a16="http://schemas.microsoft.com/office/drawing/2014/main" id="{3A3FEE29-54D1-0B4C-BAB8-AAFEF9E2597D}"/>
                </a:ext>
              </a:extLst>
            </p:cNvPr>
            <p:cNvGrpSpPr/>
            <p:nvPr/>
          </p:nvGrpSpPr>
          <p:grpSpPr>
            <a:xfrm>
              <a:off x="5614265" y="4436205"/>
              <a:ext cx="1219785" cy="1764560"/>
              <a:chOff x="5325026" y="4505440"/>
              <a:chExt cx="1219785" cy="1764560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5B7DAAD5-C507-F249-8689-E8ADCE2B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5026" y="4505440"/>
                <a:ext cx="1219785" cy="936185"/>
              </a:xfrm>
              <a:prstGeom prst="rect">
                <a:avLst/>
              </a:prstGeom>
            </p:spPr>
          </p:pic>
          <p:grpSp>
            <p:nvGrpSpPr>
              <p:cNvPr id="18" name="Groupe 6">
                <a:extLst>
                  <a:ext uri="{FF2B5EF4-FFF2-40B4-BE49-F238E27FC236}">
                    <a16:creationId xmlns:a16="http://schemas.microsoft.com/office/drawing/2014/main" id="{4C4FBB93-F2CE-384D-A5F2-D1A73A608A18}"/>
                  </a:ext>
                </a:extLst>
              </p:cNvPr>
              <p:cNvGrpSpPr/>
              <p:nvPr/>
            </p:nvGrpSpPr>
            <p:grpSpPr>
              <a:xfrm>
                <a:off x="5344686" y="5101186"/>
                <a:ext cx="1160143" cy="1168814"/>
                <a:chOff x="5344686" y="5101186"/>
                <a:chExt cx="1160143" cy="1168814"/>
              </a:xfrm>
            </p:grpSpPr>
            <p:grpSp>
              <p:nvGrpSpPr>
                <p:cNvPr id="19" name="Groupe 33">
                  <a:extLst>
                    <a:ext uri="{FF2B5EF4-FFF2-40B4-BE49-F238E27FC236}">
                      <a16:creationId xmlns:a16="http://schemas.microsoft.com/office/drawing/2014/main" id="{1CBBC027-BD9C-8D46-B658-9E3DE4CFE368}"/>
                    </a:ext>
                  </a:extLst>
                </p:cNvPr>
                <p:cNvGrpSpPr/>
                <p:nvPr/>
              </p:nvGrpSpPr>
              <p:grpSpPr>
                <a:xfrm>
                  <a:off x="5523647" y="5346497"/>
                  <a:ext cx="815727" cy="923503"/>
                  <a:chOff x="4937537" y="4958681"/>
                  <a:chExt cx="1148850" cy="1257557"/>
                </a:xfrm>
              </p:grpSpPr>
              <p:graphicFrame>
                <p:nvGraphicFramePr>
                  <p:cNvPr id="21" name="Graphique 42">
                    <a:extLst>
                      <a:ext uri="{FF2B5EF4-FFF2-40B4-BE49-F238E27FC236}">
                        <a16:creationId xmlns:a16="http://schemas.microsoft.com/office/drawing/2014/main" id="{3F7CE26F-76F9-9649-8BF2-062998135494}"/>
                      </a:ext>
                    </a:extLst>
                  </p:cNvPr>
                  <p:cNvGraphicFramePr/>
                  <p:nvPr>
                    <p:extLst/>
                  </p:nvPr>
                </p:nvGraphicFramePr>
                <p:xfrm>
                  <a:off x="4937537" y="4958681"/>
                  <a:ext cx="1148850" cy="1257557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18"/>
                  </a:graphicData>
                </a:graphic>
              </p:graphicFrame>
              <p:sp>
                <p:nvSpPr>
                  <p:cNvPr id="22" name="ZoneTexte 49">
                    <a:extLst>
                      <a:ext uri="{FF2B5EF4-FFF2-40B4-BE49-F238E27FC236}">
                        <a16:creationId xmlns:a16="http://schemas.microsoft.com/office/drawing/2014/main" id="{4546D4E7-0BFF-574E-B9B6-C26953F070CA}"/>
                      </a:ext>
                    </a:extLst>
                  </p:cNvPr>
                  <p:cNvSpPr txBox="1"/>
                  <p:nvPr/>
                </p:nvSpPr>
                <p:spPr>
                  <a:xfrm>
                    <a:off x="5112245" y="5372120"/>
                    <a:ext cx="896292" cy="51905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1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62C3A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rPr>
                      <a:t>6</a:t>
                    </a:r>
                    <a:r>
                      <a: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62C3A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rPr>
                      <a:t>%</a:t>
                    </a:r>
                    <a:endParaRPr kumimoji="0" lang="en-GB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62C3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" name="ZoneTexte 50">
                  <a:extLst>
                    <a:ext uri="{FF2B5EF4-FFF2-40B4-BE49-F238E27FC236}">
                      <a16:creationId xmlns:a16="http://schemas.microsoft.com/office/drawing/2014/main" id="{ABC57B9B-142D-9C4C-8C34-21D0A5F075CA}"/>
                    </a:ext>
                  </a:extLst>
                </p:cNvPr>
                <p:cNvSpPr txBox="1"/>
                <p:nvPr/>
              </p:nvSpPr>
              <p:spPr>
                <a:xfrm>
                  <a:off x="5344686" y="5101186"/>
                  <a:ext cx="1160143" cy="206804"/>
                </a:xfrm>
                <a:prstGeom prst="rect">
                  <a:avLst/>
                </a:prstGeom>
                <a:solidFill>
                  <a:srgbClr val="ABC100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WATER &amp; PORTS</a:t>
                  </a:r>
                </a:p>
              </p:txBody>
            </p:sp>
          </p:grpSp>
        </p:grpSp>
      </p:grpSp>
      <p:cxnSp>
        <p:nvCxnSpPr>
          <p:cNvPr id="60" name="Straight Connector 11">
            <a:extLst>
              <a:ext uri="{FF2B5EF4-FFF2-40B4-BE49-F238E27FC236}">
                <a16:creationId xmlns:a16="http://schemas.microsoft.com/office/drawing/2014/main" id="{C58AB460-B090-EB4B-9194-B32BBAAF6310}"/>
              </a:ext>
            </a:extLst>
          </p:cNvPr>
          <p:cNvCxnSpPr/>
          <p:nvPr/>
        </p:nvCxnSpPr>
        <p:spPr>
          <a:xfrm>
            <a:off x="810226" y="4493629"/>
            <a:ext cx="2192618" cy="0"/>
          </a:xfrm>
          <a:prstGeom prst="line">
            <a:avLst/>
          </a:prstGeom>
          <a:ln w="28575" cap="rnd">
            <a:solidFill>
              <a:schemeClr val="bg1">
                <a:alpha val="2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1">
            <a:extLst>
              <a:ext uri="{FF2B5EF4-FFF2-40B4-BE49-F238E27FC236}">
                <a16:creationId xmlns:a16="http://schemas.microsoft.com/office/drawing/2014/main" id="{8FBEDE24-22A8-B345-B6F7-5D01BF69F30A}"/>
              </a:ext>
            </a:extLst>
          </p:cNvPr>
          <p:cNvCxnSpPr/>
          <p:nvPr/>
        </p:nvCxnSpPr>
        <p:spPr>
          <a:xfrm>
            <a:off x="7550980" y="5019971"/>
            <a:ext cx="2413507" cy="0"/>
          </a:xfrm>
          <a:prstGeom prst="line">
            <a:avLst/>
          </a:prstGeom>
          <a:ln w="28575" cap="rnd">
            <a:solidFill>
              <a:schemeClr val="bg1">
                <a:alpha val="2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670891BD-219F-C04B-88DB-B0972AD5396A}"/>
              </a:ext>
            </a:extLst>
          </p:cNvPr>
          <p:cNvSpPr/>
          <p:nvPr/>
        </p:nvSpPr>
        <p:spPr>
          <a:xfrm>
            <a:off x="4157768" y="5143293"/>
            <a:ext cx="2023246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i="1" dirty="0" smtClean="0">
                <a:solidFill>
                  <a:srgbClr val="062C3A"/>
                </a:solidFill>
                <a:latin typeface="Segoe UI"/>
              </a:rPr>
              <a:t>58</a:t>
            </a: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rPr>
              <a:t>%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</a:rPr>
              <a:t>Engineering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151A7AF-BD29-7D4F-BD15-BD37E1C2D66F}"/>
              </a:ext>
            </a:extLst>
          </p:cNvPr>
          <p:cNvSpPr/>
          <p:nvPr/>
        </p:nvSpPr>
        <p:spPr>
          <a:xfrm>
            <a:off x="4114333" y="5573350"/>
            <a:ext cx="599594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42% Investment, </a:t>
            </a:r>
            <a:r>
              <a:rPr kumimoji="0" lang="fr-F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Operation</a:t>
            </a: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and </a:t>
            </a:r>
            <a:r>
              <a:rPr kumimoji="0" lang="fr-F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Mobility</a:t>
            </a: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Services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71500EEB-4A4C-4696-B258-37A39FEFCF59}"/>
              </a:ext>
            </a:extLst>
          </p:cNvPr>
          <p:cNvSpPr txBox="1">
            <a:spLocks/>
          </p:cNvSpPr>
          <p:nvPr/>
        </p:nvSpPr>
        <p:spPr>
          <a:xfrm>
            <a:off x="4658204" y="6381248"/>
            <a:ext cx="1556516" cy="13849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9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Imagine. </a:t>
            </a:r>
            <a:r>
              <a:rPr lang="fr-FR" dirty="0" err="1"/>
              <a:t>Create</a:t>
            </a:r>
            <a:r>
              <a:rPr lang="fr-FR" dirty="0"/>
              <a:t>. </a:t>
            </a:r>
            <a:r>
              <a:rPr lang="fr-FR" dirty="0" err="1"/>
              <a:t>Achieve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7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D661C85-3D69-4A05-95AD-76498F393232}"/>
              </a:ext>
            </a:extLst>
          </p:cNvPr>
          <p:cNvSpPr/>
          <p:nvPr/>
        </p:nvSpPr>
        <p:spPr>
          <a:xfrm>
            <a:off x="0" y="3143250"/>
            <a:ext cx="3855670" cy="2295525"/>
          </a:xfrm>
          <a:prstGeom prst="rect">
            <a:avLst/>
          </a:prstGeom>
          <a:solidFill>
            <a:srgbClr val="5E8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20028-1A57-4A18-B248-EC16F628CC9C}"/>
              </a:ext>
            </a:extLst>
          </p:cNvPr>
          <p:cNvSpPr/>
          <p:nvPr/>
        </p:nvSpPr>
        <p:spPr>
          <a:xfrm>
            <a:off x="7025641" y="3143250"/>
            <a:ext cx="5166360" cy="2295525"/>
          </a:xfrm>
          <a:prstGeom prst="rect">
            <a:avLst/>
          </a:prstGeom>
          <a:solidFill>
            <a:srgbClr val="5E8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777384-F951-4CAF-820B-157E83A776E9}"/>
              </a:ext>
            </a:extLst>
          </p:cNvPr>
          <p:cNvSpPr/>
          <p:nvPr/>
        </p:nvSpPr>
        <p:spPr>
          <a:xfrm>
            <a:off x="5779361" y="3143250"/>
            <a:ext cx="1248727" cy="2295525"/>
          </a:xfrm>
          <a:prstGeom prst="rect">
            <a:avLst/>
          </a:prstGeom>
          <a:solidFill>
            <a:srgbClr val="97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A29358-5E38-4FFC-A307-1B673F38E444}"/>
              </a:ext>
            </a:extLst>
          </p:cNvPr>
          <p:cNvSpPr/>
          <p:nvPr/>
        </p:nvSpPr>
        <p:spPr>
          <a:xfrm>
            <a:off x="3816900" y="3200396"/>
            <a:ext cx="1887214" cy="3657600"/>
          </a:xfrm>
          <a:prstGeom prst="rect">
            <a:avLst/>
          </a:prstGeom>
          <a:solidFill>
            <a:srgbClr val="C2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03F09F8-175B-416F-AA44-A17C088AAFBE}"/>
              </a:ext>
            </a:extLst>
          </p:cNvPr>
          <p:cNvSpPr/>
          <p:nvPr/>
        </p:nvSpPr>
        <p:spPr>
          <a:xfrm>
            <a:off x="3846285" y="1"/>
            <a:ext cx="4760686" cy="3178628"/>
          </a:xfrm>
          <a:prstGeom prst="rect">
            <a:avLst/>
          </a:prstGeom>
          <a:solidFill>
            <a:srgbClr val="5E8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318D46-82D7-4241-9756-02209941E293}"/>
              </a:ext>
            </a:extLst>
          </p:cNvPr>
          <p:cNvSpPr/>
          <p:nvPr/>
        </p:nvSpPr>
        <p:spPr>
          <a:xfrm>
            <a:off x="8563429" y="1"/>
            <a:ext cx="3628572" cy="3178628"/>
          </a:xfrm>
          <a:prstGeom prst="rect">
            <a:avLst/>
          </a:prstGeom>
          <a:solidFill>
            <a:srgbClr val="C2D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FAFCF5-AFF7-414E-980B-2FDE2A57874B}"/>
              </a:ext>
            </a:extLst>
          </p:cNvPr>
          <p:cNvSpPr/>
          <p:nvPr/>
        </p:nvSpPr>
        <p:spPr>
          <a:xfrm>
            <a:off x="-1" y="1"/>
            <a:ext cx="3860801" cy="3222170"/>
          </a:xfrm>
          <a:prstGeom prst="rect">
            <a:avLst/>
          </a:prstGeom>
          <a:solidFill>
            <a:srgbClr val="0921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F62855D-8447-4BAC-BE65-3D5CB3126A6E}"/>
              </a:ext>
            </a:extLst>
          </p:cNvPr>
          <p:cNvSpPr/>
          <p:nvPr/>
        </p:nvSpPr>
        <p:spPr>
          <a:xfrm>
            <a:off x="0" y="1876425"/>
            <a:ext cx="1419224" cy="13239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03CBE3A-6031-41A3-B8EE-DA631E27B5A9}"/>
              </a:ext>
            </a:extLst>
          </p:cNvPr>
          <p:cNvCxnSpPr>
            <a:cxnSpLocks/>
          </p:cNvCxnSpPr>
          <p:nvPr/>
        </p:nvCxnSpPr>
        <p:spPr>
          <a:xfrm>
            <a:off x="3817258" y="0"/>
            <a:ext cx="0" cy="6857994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603E1AF-AFA7-4F08-ACB8-153C130B4895}"/>
              </a:ext>
            </a:extLst>
          </p:cNvPr>
          <p:cNvCxnSpPr>
            <a:cxnSpLocks/>
          </p:cNvCxnSpPr>
          <p:nvPr/>
        </p:nvCxnSpPr>
        <p:spPr>
          <a:xfrm>
            <a:off x="8548915" y="0"/>
            <a:ext cx="0" cy="3222171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86EC59A-D6DD-40EE-9B96-9DC697EDF36F}"/>
              </a:ext>
            </a:extLst>
          </p:cNvPr>
          <p:cNvCxnSpPr>
            <a:cxnSpLocks/>
          </p:cNvCxnSpPr>
          <p:nvPr/>
        </p:nvCxnSpPr>
        <p:spPr>
          <a:xfrm flipH="1">
            <a:off x="0" y="3182255"/>
            <a:ext cx="12191999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B3793948-9637-4764-B92C-5D4CC1EE2EA9}"/>
              </a:ext>
            </a:extLst>
          </p:cNvPr>
          <p:cNvCxnSpPr>
            <a:cxnSpLocks/>
          </p:cNvCxnSpPr>
          <p:nvPr/>
        </p:nvCxnSpPr>
        <p:spPr>
          <a:xfrm>
            <a:off x="5710828" y="3178629"/>
            <a:ext cx="0" cy="3679365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57D351F9-2B45-4337-984E-B88A2FC536D6}"/>
              </a:ext>
            </a:extLst>
          </p:cNvPr>
          <p:cNvCxnSpPr>
            <a:cxnSpLocks/>
          </p:cNvCxnSpPr>
          <p:nvPr/>
        </p:nvCxnSpPr>
        <p:spPr>
          <a:xfrm>
            <a:off x="7034803" y="3178629"/>
            <a:ext cx="0" cy="3679365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C571A0A-301A-41DE-A7A5-83214675654F}"/>
              </a:ext>
            </a:extLst>
          </p:cNvPr>
          <p:cNvCxnSpPr>
            <a:cxnSpLocks/>
          </p:cNvCxnSpPr>
          <p:nvPr/>
        </p:nvCxnSpPr>
        <p:spPr>
          <a:xfrm flipH="1">
            <a:off x="0" y="5417909"/>
            <a:ext cx="12191999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326FE430-3E61-4755-8748-DC71A7BF96B7}"/>
              </a:ext>
            </a:extLst>
          </p:cNvPr>
          <p:cNvCxnSpPr>
            <a:cxnSpLocks/>
          </p:cNvCxnSpPr>
          <p:nvPr/>
        </p:nvCxnSpPr>
        <p:spPr>
          <a:xfrm flipH="1">
            <a:off x="0" y="1855559"/>
            <a:ext cx="3860800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D9E2E0F-A92B-433C-890A-A2A28A5FB29E}"/>
              </a:ext>
            </a:extLst>
          </p:cNvPr>
          <p:cNvSpPr/>
          <p:nvPr/>
        </p:nvSpPr>
        <p:spPr>
          <a:xfrm>
            <a:off x="-1" y="0"/>
            <a:ext cx="3787141" cy="316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144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KEY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FIGURES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0000"/>
                </a:solidFill>
                <a:latin typeface="Segoe UI"/>
              </a:rPr>
              <a:t>2020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D1D22BF-BFC2-4D7A-BC93-631DAE4A1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4282" r="27620" b="44932"/>
          <a:stretch/>
        </p:blipFill>
        <p:spPr>
          <a:xfrm>
            <a:off x="4080235" y="228113"/>
            <a:ext cx="4395020" cy="279119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30BDD9C-5EA8-40A4-A7DC-0B95AC84E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6" t="2556" r="3104" b="43602"/>
          <a:stretch/>
        </p:blipFill>
        <p:spPr>
          <a:xfrm>
            <a:off x="8602220" y="55788"/>
            <a:ext cx="2024810" cy="295910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328D4EF-EE05-4CA3-84BE-7DBC2BCF5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58686" r="54799" b="4726"/>
          <a:stretch/>
        </p:blipFill>
        <p:spPr>
          <a:xfrm>
            <a:off x="3891561" y="3301562"/>
            <a:ext cx="1741715" cy="201086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9FA618F-1F80-45A2-9CE1-99FF9C657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5" t="63655" r="3473" b="7363"/>
          <a:stretch/>
        </p:blipFill>
        <p:spPr>
          <a:xfrm>
            <a:off x="7195149" y="3333870"/>
            <a:ext cx="3867376" cy="189852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98CC6D2-09E3-457D-ACD9-C3645275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0" t="58868" r="41614" b="2953"/>
          <a:stretch/>
        </p:blipFill>
        <p:spPr>
          <a:xfrm>
            <a:off x="5779362" y="3273789"/>
            <a:ext cx="1143000" cy="209831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5DC0F1E-A06F-4710-B761-85998CF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62367" r="75170" b="6470"/>
          <a:stretch/>
        </p:blipFill>
        <p:spPr>
          <a:xfrm>
            <a:off x="1190172" y="3338855"/>
            <a:ext cx="2384069" cy="183869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9C6D509-A330-4726-8B66-BC26DD9C7386}"/>
              </a:ext>
            </a:extLst>
          </p:cNvPr>
          <p:cNvSpPr/>
          <p:nvPr/>
        </p:nvSpPr>
        <p:spPr>
          <a:xfrm>
            <a:off x="5779359" y="5356860"/>
            <a:ext cx="1222466" cy="1501135"/>
          </a:xfrm>
          <a:prstGeom prst="rect">
            <a:avLst/>
          </a:prstGeom>
          <a:solidFill>
            <a:srgbClr val="96B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/>
          </a:p>
        </p:txBody>
      </p:sp>
    </p:spTree>
    <p:extLst>
      <p:ext uri="{BB962C8B-B14F-4D97-AF65-F5344CB8AC3E}">
        <p14:creationId xmlns:p14="http://schemas.microsoft.com/office/powerpoint/2010/main" val="28800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Offre - nos domaines copy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73657" y="2518616"/>
            <a:ext cx="6019684" cy="210637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marL="53550" indent="-53550" algn="r" hangingPunct="0"/>
            <a:endParaRPr sz="4217" dirty="0">
              <a:solidFill>
                <a:srgbClr val="09212C"/>
              </a:solidFill>
              <a:latin typeface="DIN Pro Black"/>
              <a:cs typeface="DIN Pro Black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477000" y="3591972"/>
            <a:ext cx="4994274" cy="1255728"/>
          </a:xfrm>
        </p:spPr>
        <p:txBody>
          <a:bodyPr/>
          <a:lstStyle/>
          <a:p>
            <a:r>
              <a:rPr lang="en-US" sz="3200" dirty="0">
                <a:cs typeface="DIN Pro Black"/>
              </a:rPr>
              <a:t>A sustainable, </a:t>
            </a:r>
            <a:br>
              <a:rPr lang="en-US" sz="3200" dirty="0">
                <a:cs typeface="DIN Pro Black"/>
              </a:rPr>
            </a:br>
            <a:r>
              <a:rPr lang="en-US" sz="3200" dirty="0">
                <a:cs typeface="DIN Pro Black"/>
              </a:rPr>
              <a:t>digital and innovative future</a:t>
            </a:r>
            <a:endParaRPr lang="fr-FR" sz="3200" dirty="0"/>
          </a:p>
        </p:txBody>
      </p:sp>
      <p:sp>
        <p:nvSpPr>
          <p:cNvPr id="6" name="Text Placeholder 36">
            <a:extLst>
              <a:ext uri="{FF2B5EF4-FFF2-40B4-BE49-F238E27FC236}">
                <a16:creationId xmlns:a16="http://schemas.microsoft.com/office/drawing/2014/main" id="{13ABA456-1159-4D49-B0FA-6F8E8117D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7725" y="5969000"/>
            <a:ext cx="414338" cy="738188"/>
          </a:xfrm>
        </p:spPr>
        <p:txBody>
          <a:bodyPr/>
          <a:lstStyle/>
          <a:p>
            <a:r>
              <a:rPr lang="en-GB" dirty="0"/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8130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Bas carbone - solution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copy 2"/>
          <p:cNvSpPr/>
          <p:nvPr/>
        </p:nvSpPr>
        <p:spPr>
          <a:xfrm>
            <a:off x="2410314" y="1811230"/>
            <a:ext cx="8293128" cy="3746054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Develop solutions and bids that meet the challenges of Ecological and Energy </a:t>
            </a:r>
            <a:r>
              <a:rPr lang="en-GB" dirty="0" smtClean="0"/>
              <a:t>Transition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 smtClean="0"/>
              <a:t>Integrating the digital transformation,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 smtClean="0"/>
              <a:t>Integrating Corporate Social Responsibility (CRS) </a:t>
            </a:r>
            <a:r>
              <a:rPr lang="en-GB" dirty="0"/>
              <a:t>into the heart of </a:t>
            </a:r>
            <a:r>
              <a:rPr lang="en-GB" dirty="0" smtClean="0"/>
              <a:t>Egis</a:t>
            </a:r>
            <a:endParaRPr lang="en-GB" dirty="0" smtClean="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Aligning </a:t>
            </a:r>
            <a:r>
              <a:rPr lang="en-US" dirty="0"/>
              <a:t>our Sustainability plans with our client’s </a:t>
            </a:r>
            <a:r>
              <a:rPr lang="en-US" dirty="0" smtClean="0"/>
              <a:t>ambitions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 smtClean="0"/>
              <a:t>Addressing </a:t>
            </a:r>
            <a:r>
              <a:rPr lang="en-GB" dirty="0"/>
              <a:t>four major challenges today to create a sustainable </a:t>
            </a:r>
            <a:r>
              <a:rPr lang="en-GB" dirty="0" smtClean="0"/>
              <a:t>future :</a:t>
            </a:r>
            <a:endParaRPr lang="en-US" dirty="0" smtClean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i="1" dirty="0" smtClean="0">
                <a:solidFill>
                  <a:srgbClr val="A6C448"/>
                </a:solidFill>
              </a:rPr>
              <a:t>Climate </a:t>
            </a:r>
            <a:r>
              <a:rPr lang="en-GB" sz="1400" b="1" i="1" dirty="0">
                <a:solidFill>
                  <a:srgbClr val="A6C448"/>
                </a:solidFill>
              </a:rPr>
              <a:t>and energy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rgbClr val="A6C448"/>
                </a:solidFill>
              </a:rPr>
              <a:t>Biodiversity and resources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rgbClr val="A6C448"/>
                </a:solidFill>
              </a:rPr>
              <a:t>Mobility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rgbClr val="A6C448"/>
                </a:solidFill>
              </a:rPr>
              <a:t>Sustainable cities </a:t>
            </a:r>
            <a:endParaRPr lang="en-US" sz="1400" b="1" i="1" dirty="0">
              <a:solidFill>
                <a:srgbClr val="A6C448"/>
              </a:solidFill>
            </a:endParaRPr>
          </a:p>
          <a:p>
            <a:pPr marL="0" lvl="1" defTabSz="685800">
              <a:spcBef>
                <a:spcPts val="600"/>
              </a:spcBef>
              <a:buClr>
                <a:srgbClr val="09212C"/>
              </a:buClr>
              <a:buSzPct val="90000"/>
            </a:pPr>
            <a:endParaRPr lang="en-US" dirty="0">
              <a:solidFill>
                <a:schemeClr val="accent1"/>
              </a:solidFill>
              <a:cs typeface="DIN Pro Light"/>
            </a:endParaRPr>
          </a:p>
          <a:p>
            <a:pPr algn="l" hangingPunct="0">
              <a:lnSpc>
                <a:spcPct val="100000"/>
              </a:lnSpc>
            </a:pPr>
            <a:endParaRPr lang="fr-FR" dirty="0">
              <a:solidFill>
                <a:schemeClr val="accent1"/>
              </a:solidFill>
              <a:latin typeface="+mj-lt"/>
              <a:cs typeface="DIN Pro Light"/>
            </a:endParaRPr>
          </a:p>
        </p:txBody>
      </p:sp>
      <p:pic>
        <p:nvPicPr>
          <p:cNvPr id="13" name="Shape-19">
            <a:extLst>
              <a:ext uri="{FF2B5EF4-FFF2-40B4-BE49-F238E27FC236}">
                <a16:creationId xmlns:a16="http://schemas.microsoft.com/office/drawing/2014/main" id="{1F727437-F3C3-4052-9415-435F04EEA051}"/>
              </a:ext>
            </a:extLst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32745" y="2399473"/>
            <a:ext cx="1338799" cy="1338799"/>
          </a:xfrm>
          <a:prstGeom prst="rect">
            <a:avLst/>
          </a:prstGeom>
        </p:spPr>
      </p:pic>
      <p:pic>
        <p:nvPicPr>
          <p:cNvPr id="14" name="Activities83-O">
            <a:extLst>
              <a:ext uri="{FF2B5EF4-FFF2-40B4-BE49-F238E27FC236}">
                <a16:creationId xmlns:a16="http://schemas.microsoft.com/office/drawing/2014/main" id="{DE85C357-21BC-49A5-9DF7-2CE0C0D31601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69265" y="2757017"/>
            <a:ext cx="865757" cy="794354"/>
          </a:xfrm>
          <a:prstGeom prst="rect">
            <a:avLst/>
          </a:prstGeom>
        </p:spPr>
      </p:pic>
      <p:sp>
        <p:nvSpPr>
          <p:cNvPr id="15" name="Body text copy copy 18"/>
          <p:cNvSpPr/>
          <p:nvPr/>
        </p:nvSpPr>
        <p:spPr>
          <a:xfrm>
            <a:off x="-53552" y="376138"/>
            <a:ext cx="12245552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/>
            <a:r>
              <a:rPr lang="en-US" sz="2800" cap="all" dirty="0" smtClean="0">
                <a:solidFill>
                  <a:srgbClr val="A6C448"/>
                </a:solidFill>
                <a:cs typeface="DIN Pro"/>
              </a:rPr>
              <a:t>SUSTAINABILITY</a:t>
            </a:r>
            <a:r>
              <a:rPr lang="en-US" sz="2800" cap="all" dirty="0" smtClean="0">
                <a:solidFill>
                  <a:srgbClr val="09212C"/>
                </a:solidFill>
                <a:cs typeface="DIN Pro"/>
              </a:rPr>
              <a:t> : Part of our DNA &amp; ACTIVELY LED FROM THE TOP</a:t>
            </a:r>
            <a:endParaRPr lang="fr-FR" sz="2800" dirty="0">
              <a:solidFill>
                <a:srgbClr val="09212C"/>
              </a:solidFill>
              <a:latin typeface="+mj-lt"/>
              <a:cs typeface="DIN Pro"/>
            </a:endParaRPr>
          </a:p>
        </p:txBody>
      </p:sp>
    </p:spTree>
    <p:extLst>
      <p:ext uri="{BB962C8B-B14F-4D97-AF65-F5344CB8AC3E}">
        <p14:creationId xmlns:p14="http://schemas.microsoft.com/office/powerpoint/2010/main" val="2199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13ABA456-1159-4D49-B0FA-6F8E8117D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7089" y="5968964"/>
            <a:ext cx="875240" cy="738664"/>
          </a:xfrm>
        </p:spPr>
        <p:txBody>
          <a:bodyPr/>
          <a:lstStyle/>
          <a:p>
            <a:r>
              <a:rPr lang="en-GB" dirty="0" smtClean="0"/>
              <a:t>03.</a:t>
            </a:r>
            <a:endParaRPr lang="en-GB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8410156A-CCFB-403B-9F8E-4D99E65E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925" y="3644294"/>
            <a:ext cx="7499349" cy="1203406"/>
          </a:xfrm>
        </p:spPr>
        <p:txBody>
          <a:bodyPr/>
          <a:lstStyle/>
          <a:p>
            <a:r>
              <a:rPr kumimoji="0" lang="en-GB" sz="2800" b="0" i="0" u="none" strike="noStrike" kern="1200" cap="all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Business unit</a:t>
            </a:r>
            <a:r>
              <a:rPr kumimoji="0" lang="en-GB" sz="3200" b="1" i="0" u="none" strike="noStrike" kern="1200" cap="all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/>
            </a:r>
            <a:br>
              <a:rPr kumimoji="0" lang="en-GB" sz="3200" b="1" i="0" u="none" strike="noStrike" kern="1200" cap="all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en-GB" sz="3200" b="1" i="0" u="none" strike="noStrike" kern="1200" cap="all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PPP INVESTMENT </a:t>
            </a:r>
            <a:br>
              <a:rPr kumimoji="0" lang="en-GB" sz="3200" b="1" i="0" u="none" strike="noStrike" kern="1200" cap="all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en-GB" sz="3200" b="1" i="0" u="none" strike="noStrike" kern="1200" cap="all" spc="0" normalizeH="0" baseline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operation and services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0116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Egis 2019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N_NEW Egis Template.potx" id="{6DAFCE10-D646-4BBD-9597-08A7E0223D83}" vid="{F5F268E8-10F3-498B-A6D5-FFCB9D78C896}"/>
    </a:ext>
  </a:extLst>
</a:theme>
</file>

<file path=ppt/theme/theme2.xml><?xml version="1.0" encoding="utf-8"?>
<a:theme xmlns:a="http://schemas.openxmlformats.org/drawingml/2006/main" name="Masque Egis 2018 def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R_NOUVEAU Masque Egis.potx" id="{4DECAFC5-9D02-439C-8B83-9744B61B17AB}" vid="{0B57244B-4C9B-4782-9151-341F260A49A6}"/>
    </a:ext>
  </a:extLst>
</a:theme>
</file>

<file path=ppt/theme/theme3.xml><?xml version="1.0" encoding="utf-8"?>
<a:theme xmlns:a="http://schemas.openxmlformats.org/drawingml/2006/main" name="Présentation corporate egis">
  <a:themeElements>
    <a:clrScheme name="Personnalisé 5">
      <a:dk1>
        <a:srgbClr val="0A0A0A"/>
      </a:dk1>
      <a:lt1>
        <a:sysClr val="window" lastClr="FFFFFF"/>
      </a:lt1>
      <a:dk2>
        <a:srgbClr val="F4A41D"/>
      </a:dk2>
      <a:lt2>
        <a:srgbClr val="FFFFFF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èle Egis 2018.potx  -  Lecture seule" id="{DC8D6FD9-B047-4F57-9AAA-F84242DD9AF3}" vid="{41EE1C55-B501-4AA8-AE6A-4BB4AB883D4D}"/>
    </a:ext>
  </a:extLst>
</a:theme>
</file>

<file path=ppt/theme/theme4.xml><?xml version="1.0" encoding="utf-8"?>
<a:theme xmlns:a="http://schemas.openxmlformats.org/drawingml/2006/main" name="1_Template Egis 2019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N_NEW Egis Template.potx" id="{6DAFCE10-D646-4BBD-9597-08A7E0223D83}" vid="{F5F268E8-10F3-498B-A6D5-FFCB9D78C896}"/>
    </a:ext>
  </a:extLst>
</a:theme>
</file>

<file path=ppt/theme/theme5.xml><?xml version="1.0" encoding="utf-8"?>
<a:theme xmlns:a="http://schemas.openxmlformats.org/drawingml/2006/main" name="1_Présentation corporate egis">
  <a:themeElements>
    <a:clrScheme name="Personnalisé 5">
      <a:dk1>
        <a:srgbClr val="0A0A0A"/>
      </a:dk1>
      <a:lt1>
        <a:sysClr val="window" lastClr="FFFFFF"/>
      </a:lt1>
      <a:dk2>
        <a:srgbClr val="F4A41D"/>
      </a:dk2>
      <a:lt2>
        <a:srgbClr val="FFFFFF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èle Egis 2018.potx  -  Lecture seule" id="{DC8D6FD9-B047-4F57-9AAA-F84242DD9AF3}" vid="{41EE1C55-B501-4AA8-AE6A-4BB4AB883D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Segoe U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egoe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Segoe UI"/>
        <a:font script="Hebr" typeface="Segoe U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egoe UI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05A68A350CA448403EE2D0F8FE362" ma:contentTypeVersion="4" ma:contentTypeDescription="Create a new document." ma:contentTypeScope="" ma:versionID="3a44da7faf3825443d66ebcdef5ad5d5">
  <xsd:schema xmlns:xsd="http://www.w3.org/2001/XMLSchema" xmlns:xs="http://www.w3.org/2001/XMLSchema" xmlns:p="http://schemas.microsoft.com/office/2006/metadata/properties" xmlns:ns2="da9fefb0-fd38-45f9-9f96-d1443baf207c" targetNamespace="http://schemas.microsoft.com/office/2006/metadata/properties" ma:root="true" ma:fieldsID="13665b18d4c54f3332aaa4699fea3402" ns2:_="">
    <xsd:import namespace="da9fefb0-fd38-45f9-9f96-d1443baf207c"/>
    <xsd:element name="properties">
      <xsd:complexType>
        <xsd:sequence>
          <xsd:element name="documentManagement">
            <xsd:complexType>
              <xsd:all>
                <xsd:element ref="ns2:Language" minOccurs="0"/>
                <xsd:element ref="ns2:Topic" minOccurs="0"/>
                <xsd:element ref="ns2:Order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9fefb0-fd38-45f9-9f96-d1443baf207c" elementFormDefault="qualified">
    <xsd:import namespace="http://schemas.microsoft.com/office/2006/documentManagement/types"/>
    <xsd:import namespace="http://schemas.microsoft.com/office/infopath/2007/PartnerControls"/>
    <xsd:element name="Language" ma:index="8" nillable="true" ma:displayName="Language" ma:internalName="Language">
      <xsd:simpleType>
        <xsd:restriction base="dms:Text"/>
      </xsd:simpleType>
    </xsd:element>
    <xsd:element name="Topic" ma:index="9" nillable="true" ma:displayName="Topic" ma:internalName="Topic">
      <xsd:simpleType>
        <xsd:restriction base="dms:Text"/>
      </xsd:simpleType>
    </xsd:element>
    <xsd:element name="OrderNumber" ma:index="10" nillable="true" ma:displayName="OrderNumber" ma:internalName="Order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da9fefb0-fd38-45f9-9f96-d1443baf207c">EN</Language>
    <Topic xmlns="da9fefb0-fd38-45f9-9f96-d1443baf207c">PPT</Topic>
    <OrderNumber xmlns="da9fefb0-fd38-45f9-9f96-d1443baf207c">1</OrderNumb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1DC060-7589-429D-8350-19C80525F1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9fefb0-fd38-45f9-9f96-d1443baf20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81C4B3-E541-496D-8037-312134C498A2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da9fefb0-fd38-45f9-9f96-d1443baf207c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42E4AF-2E95-40E6-A4E5-C0E2A30AD0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Template Egis</Template>
  <TotalTime>132</TotalTime>
  <Words>536</Words>
  <Application>Microsoft Office PowerPoint</Application>
  <PresentationFormat>Widescreen</PresentationFormat>
  <Paragraphs>143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DIN Pro</vt:lpstr>
      <vt:lpstr>DIN Pro Black</vt:lpstr>
      <vt:lpstr>DIN Pro Light</vt:lpstr>
      <vt:lpstr>Segoe UI</vt:lpstr>
      <vt:lpstr>Segoe UI Semibold</vt:lpstr>
      <vt:lpstr>Webdings</vt:lpstr>
      <vt:lpstr>Template Egis 2019</vt:lpstr>
      <vt:lpstr>Masque Egis 2018 def</vt:lpstr>
      <vt:lpstr>Présentation corporate egis</vt:lpstr>
      <vt:lpstr>1_Template Egis 2019</vt:lpstr>
      <vt:lpstr>1_Présentation corporate egis</vt:lpstr>
      <vt:lpstr>PowerPoint Presentation</vt:lpstr>
      <vt:lpstr>PowerPoint Presentation</vt:lpstr>
      <vt:lpstr>OUR ACTIVITIES</vt:lpstr>
      <vt:lpstr>Egis, A global OFFER</vt:lpstr>
      <vt:lpstr>PRESENCE WORLDWIDE </vt:lpstr>
      <vt:lpstr>PowerPoint Presentation</vt:lpstr>
      <vt:lpstr>A sustainable,  digital and innovative future</vt:lpstr>
      <vt:lpstr>PowerPoint Presentation</vt:lpstr>
      <vt:lpstr>Business unit PPP INVESTMENT  operation and services</vt:lpstr>
      <vt:lpstr>OUR Road NETWORK</vt:lpstr>
      <vt:lpstr>OUR markets AND SERVICES</vt:lpstr>
      <vt:lpstr>ROAD flagship projects</vt:lpstr>
      <vt:lpstr>PowerPoint Presentation</vt:lpstr>
    </vt:vector>
  </TitlesOfParts>
  <Manager>Benjamin Cazanova</Manager>
  <Company>Egis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GAUVRIT Romain</dc:creator>
  <cp:keywords>PowerPoint Design</cp:keywords>
  <cp:lastModifiedBy>Harito, Jean</cp:lastModifiedBy>
  <cp:revision>122</cp:revision>
  <cp:lastPrinted>2017-11-17T18:21:11Z</cp:lastPrinted>
  <dcterms:created xsi:type="dcterms:W3CDTF">2021-03-30T12:44:23Z</dcterms:created>
  <dcterms:modified xsi:type="dcterms:W3CDTF">2021-12-14T15:39:18Z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0x010100A7005A68A350CA448403EE2D0F8FE362</vt:lpwstr>
  </property>
  <property fmtid="{D5CDD505-2E9C-101B-9397-08002B2CF9AE}" pid="3" name="NXPowerLiteLastOptimized">
    <vt:lpwstr>2330124</vt:lpwstr>
  </property>
  <property fmtid="{D5CDD505-2E9C-101B-9397-08002B2CF9AE}" pid="4" name="NXPowerLiteSettings">
    <vt:lpwstr>C7000400038000</vt:lpwstr>
  </property>
  <property fmtid="{D5CDD505-2E9C-101B-9397-08002B2CF9AE}" pid="5" name="NXPowerLiteVersion">
    <vt:lpwstr>S9.0.3</vt:lpwstr>
  </property>
</Properties>
</file>