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4118" r:id="rId1"/>
  </p:sldMasterIdLst>
  <p:notesMasterIdLst>
    <p:notesMasterId r:id="rId7"/>
  </p:notesMasterIdLst>
  <p:handoutMasterIdLst>
    <p:handoutMasterId r:id="rId8"/>
  </p:handoutMasterIdLst>
  <p:sldIdLst>
    <p:sldId id="2145706900" r:id="rId2"/>
    <p:sldId id="2145706974" r:id="rId3"/>
    <p:sldId id="2145706978" r:id="rId4"/>
    <p:sldId id="2147376593" r:id="rId5"/>
    <p:sldId id="1027" r:id="rId6"/>
  </p:sldIdLst>
  <p:sldSz cx="12192000" cy="6858000"/>
  <p:notesSz cx="6797675" cy="9926638"/>
  <p:embeddedFontLst>
    <p:embeddedFont>
      <p:font typeface="Ubuntu" panose="020B0504030602030204" pitchFamily="34" charset="0"/>
      <p:regular r:id="rId9"/>
      <p:bold r:id="rId10"/>
      <p:italic r:id="rId11"/>
      <p:boldItalic r:id="rId12"/>
    </p:embeddedFont>
    <p:embeddedFont>
      <p:font typeface="Ubuntu Light" panose="020B0304030602030204" pitchFamily="34" charset="0"/>
      <p:regular r:id="rId13"/>
      <p:italic r:id="rId14"/>
    </p:embeddedFont>
    <p:embeddedFont>
      <p:font typeface="Ubuntu Medium" panose="020B0604030602030204" pitchFamily="34" charset="0"/>
      <p:regular r:id="rId15"/>
      <p:italic r:id="rId16"/>
    </p:embeddedFont>
    <p:embeddedFont>
      <p:font typeface="Verdana" panose="020B0604030504040204" pitchFamily="34" charset="0"/>
      <p:regular r:id="rId17"/>
      <p:bold r:id="rId18"/>
      <p:italic r:id="rId19"/>
      <p:boldItalic r:id="rId20"/>
    </p:embeddedFont>
  </p:embeddedFontLst>
  <p:custDataLst>
    <p:tags r:id="rId21"/>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orient="horz" pos="2886" userDrawn="1">
          <p15:clr>
            <a:srgbClr val="A4A3A4"/>
          </p15:clr>
        </p15:guide>
        <p15:guide id="19" pos="5609" userDrawn="1">
          <p15:clr>
            <a:srgbClr val="A4A3A4"/>
          </p15:clr>
        </p15:guide>
        <p15:guide id="20" pos="20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596B"/>
    <a:srgbClr val="616585"/>
    <a:srgbClr val="F6F6F6"/>
    <a:srgbClr val="005482"/>
    <a:srgbClr val="272936"/>
    <a:srgbClr val="003857"/>
    <a:srgbClr val="E6E6E6"/>
    <a:srgbClr val="00C37B"/>
    <a:srgbClr val="FF6327"/>
    <a:srgbClr val="CB2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214AF-CCD7-4E13-B44C-8FAEE83C8E4A}" v="3" dt="2024-05-23T09:50:18.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92" autoAdjust="0"/>
    <p:restoredTop sz="96191" autoAdjust="0"/>
  </p:normalViewPr>
  <p:slideViewPr>
    <p:cSldViewPr>
      <p:cViewPr varScale="1">
        <p:scale>
          <a:sx n="104" d="100"/>
          <a:sy n="104" d="100"/>
        </p:scale>
        <p:origin x="72" y="72"/>
      </p:cViewPr>
      <p:guideLst>
        <p:guide orient="horz" pos="2886"/>
        <p:guide pos="5609"/>
        <p:guide pos="207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96"/>
    </p:cViewPr>
  </p:sorterViewPr>
  <p:notesViewPr>
    <p:cSldViewPr>
      <p:cViewPr varScale="1">
        <p:scale>
          <a:sx n="102" d="100"/>
          <a:sy n="102" d="100"/>
        </p:scale>
        <p:origin x="1920"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45659" cy="498056"/>
          </a:xfrm>
          <a:prstGeom prst="rect">
            <a:avLst/>
          </a:prstGeom>
        </p:spPr>
        <p:txBody>
          <a:bodyPr vert="horz" lIns="91418" tIns="45708" rIns="91418" bIns="45708" rtlCol="0"/>
          <a:lstStyle>
            <a:lvl1pPr algn="l">
              <a:defRPr sz="1200"/>
            </a:lvl1pPr>
          </a:lstStyle>
          <a:p>
            <a:endParaRPr lang="pt-PT" sz="900" dirty="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50443" y="0"/>
            <a:ext cx="2945659" cy="498056"/>
          </a:xfrm>
          <a:prstGeom prst="rect">
            <a:avLst/>
          </a:prstGeom>
        </p:spPr>
        <p:txBody>
          <a:bodyPr vert="horz" lIns="91418" tIns="45708" rIns="91418" bIns="45708" rtlCol="0"/>
          <a:lstStyle>
            <a:lvl1pPr algn="r">
              <a:defRPr sz="1200"/>
            </a:lvl1pPr>
          </a:lstStyle>
          <a:p>
            <a:fld id="{86C988DC-9DE3-4390-97AB-D61B85DACE57}" type="datetimeFigureOut">
              <a:rPr lang="pt-PT" sz="900"/>
              <a:pPr/>
              <a:t>12/06/2024</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9428586"/>
            <a:ext cx="2945659" cy="498055"/>
          </a:xfrm>
          <a:prstGeom prst="rect">
            <a:avLst/>
          </a:prstGeom>
        </p:spPr>
        <p:txBody>
          <a:bodyPr vert="horz" lIns="91418" tIns="45708" rIns="91418" bIns="45708" rtlCol="0" anchor="b"/>
          <a:lstStyle>
            <a:lvl1pPr algn="l">
              <a:defRPr sz="1200"/>
            </a:lvl1pPr>
          </a:lstStyle>
          <a:p>
            <a:endParaRPr lang="pt-PT" sz="900" dirty="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50443" y="9428586"/>
            <a:ext cx="2945659" cy="498055"/>
          </a:xfrm>
          <a:prstGeom prst="rect">
            <a:avLst/>
          </a:prstGeom>
        </p:spPr>
        <p:txBody>
          <a:bodyPr vert="horz" lIns="91418" tIns="45708" rIns="91418" bIns="45708" rtlCol="0" anchor="b"/>
          <a:lstStyle>
            <a:lvl1pPr algn="r">
              <a:defRPr sz="1200"/>
            </a:lvl1pPr>
          </a:lstStyle>
          <a:p>
            <a:fld id="{2F190BF9-40D8-49B5-87EF-599BB2C7EE93}" type="slidenum">
              <a:rPr lang="pt-PT" sz="900"/>
              <a:pPr/>
              <a:t>‹#›</a:t>
            </a:fld>
            <a:endParaRPr lang="pt-PT" sz="900" dirty="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8056"/>
          </a:xfrm>
          <a:prstGeom prst="rect">
            <a:avLst/>
          </a:prstGeom>
        </p:spPr>
        <p:txBody>
          <a:bodyPr vert="horz" lIns="91418" tIns="45708" rIns="91418" bIns="45708" rtlCol="0"/>
          <a:lstStyle>
            <a:lvl1pPr algn="l">
              <a:defRPr sz="900"/>
            </a:lvl1pPr>
          </a:lstStyle>
          <a:p>
            <a:endParaRPr lang="pt-BR"/>
          </a:p>
        </p:txBody>
      </p:sp>
      <p:sp>
        <p:nvSpPr>
          <p:cNvPr id="3" name="Marcador de Posição da Data 2"/>
          <p:cNvSpPr>
            <a:spLocks noGrp="1"/>
          </p:cNvSpPr>
          <p:nvPr>
            <p:ph type="dt" idx="1"/>
          </p:nvPr>
        </p:nvSpPr>
        <p:spPr>
          <a:xfrm>
            <a:off x="3850443" y="0"/>
            <a:ext cx="2945659" cy="498056"/>
          </a:xfrm>
          <a:prstGeom prst="rect">
            <a:avLst/>
          </a:prstGeom>
        </p:spPr>
        <p:txBody>
          <a:bodyPr vert="horz" lIns="91418" tIns="45708" rIns="91418" bIns="45708" rtlCol="0"/>
          <a:lstStyle>
            <a:lvl1pPr algn="r">
              <a:defRPr sz="900"/>
            </a:lvl1pPr>
          </a:lstStyle>
          <a:p>
            <a:fld id="{0835B8F7-DAC4-4931-8AED-4356A8B2FD64}" type="datetimeFigureOut">
              <a:rPr lang="pt-BR" smtClean="0"/>
              <a:pPr/>
              <a:t>12/06/2024</a:t>
            </a:fld>
            <a:endParaRPr lang="pt-BR"/>
          </a:p>
        </p:txBody>
      </p:sp>
      <p:sp>
        <p:nvSpPr>
          <p:cNvPr id="4" name="Marcador de Posição da Imagem do Diapositivo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8" tIns="45708" rIns="91418" bIns="45708" rtlCol="0" anchor="ctr"/>
          <a:lstStyle/>
          <a:p>
            <a:endParaRPr lang="pt-BR"/>
          </a:p>
        </p:txBody>
      </p:sp>
      <p:sp>
        <p:nvSpPr>
          <p:cNvPr id="5" name="Marcador de Posição de Notas 4"/>
          <p:cNvSpPr>
            <a:spLocks noGrp="1"/>
          </p:cNvSpPr>
          <p:nvPr>
            <p:ph type="body" sz="quarter" idx="3"/>
          </p:nvPr>
        </p:nvSpPr>
        <p:spPr>
          <a:xfrm>
            <a:off x="679768" y="4777194"/>
            <a:ext cx="5438140" cy="3908614"/>
          </a:xfrm>
          <a:prstGeom prst="rect">
            <a:avLst/>
          </a:prstGeom>
        </p:spPr>
        <p:txBody>
          <a:bodyPr vert="horz" lIns="91418" tIns="45708" rIns="91418" bIns="45708"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9428586"/>
            <a:ext cx="2945659" cy="498055"/>
          </a:xfrm>
          <a:prstGeom prst="rect">
            <a:avLst/>
          </a:prstGeom>
        </p:spPr>
        <p:txBody>
          <a:bodyPr vert="horz" lIns="91418" tIns="45708" rIns="91418" bIns="45708"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50443" y="9428586"/>
            <a:ext cx="2945659" cy="498055"/>
          </a:xfrm>
          <a:prstGeom prst="rect">
            <a:avLst/>
          </a:prstGeom>
        </p:spPr>
        <p:txBody>
          <a:bodyPr vert="horz" lIns="91418" tIns="45708" rIns="91418" bIns="45708"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96B5C-12A0-4042-B4D0-BD3B9A4F58C6}" type="slidenum">
              <a:rPr lang="pt-BR" smtClean="0"/>
              <a:pPr/>
              <a:t>1</a:t>
            </a:fld>
            <a:endParaRPr lang="pt-BR"/>
          </a:p>
        </p:txBody>
      </p:sp>
    </p:spTree>
    <p:extLst>
      <p:ext uri="{BB962C8B-B14F-4D97-AF65-F5344CB8AC3E}">
        <p14:creationId xmlns:p14="http://schemas.microsoft.com/office/powerpoint/2010/main" val="314862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96B5C-12A0-4042-B4D0-BD3B9A4F58C6}" type="slidenum">
              <a:rPr lang="pt-BR" smtClean="0"/>
              <a:pPr/>
              <a:t>3</a:t>
            </a:fld>
            <a:endParaRPr lang="pt-BR"/>
          </a:p>
        </p:txBody>
      </p:sp>
    </p:spTree>
    <p:extLst>
      <p:ext uri="{BB962C8B-B14F-4D97-AF65-F5344CB8AC3E}">
        <p14:creationId xmlns:p14="http://schemas.microsoft.com/office/powerpoint/2010/main" val="380886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696B5C-12A0-4042-B4D0-BD3B9A4F58C6}" type="slidenum">
              <a:rPr lang="pt-BR" smtClean="0"/>
              <a:pPr/>
              <a:t>4</a:t>
            </a:fld>
            <a:endParaRPr lang="pt-BR"/>
          </a:p>
        </p:txBody>
      </p:sp>
    </p:spTree>
    <p:extLst>
      <p:ext uri="{BB962C8B-B14F-4D97-AF65-F5344CB8AC3E}">
        <p14:creationId xmlns:p14="http://schemas.microsoft.com/office/powerpoint/2010/main" val="13429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www.facebook.com/capgemini" TargetMode="External"/><Relationship Id="rId1" Type="http://schemas.openxmlformats.org/officeDocument/2006/relationships/slideMaster" Target="../slideMasters/slideMaster1.xml"/><Relationship Id="rId6" Type="http://schemas.openxmlformats.org/officeDocument/2006/relationships/hyperlink" Target="http://www.slideshare.net/capgemini" TargetMode="External"/><Relationship Id="rId5" Type="http://schemas.openxmlformats.org/officeDocument/2006/relationships/image" Target="../media/image5.png"/><Relationship Id="rId4" Type="http://schemas.openxmlformats.org/officeDocument/2006/relationships/hyperlink" Target="http://www.linkedin.com/company/capgemini" TargetMode="External"/><Relationship Id="rId9"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hyperlink" Target="http://www.facebook.com/capgemini" TargetMode="External"/><Relationship Id="rId7" Type="http://schemas.openxmlformats.org/officeDocument/2006/relationships/image" Target="../media/image10.png"/><Relationship Id="rId12" Type="http://schemas.openxmlformats.org/officeDocument/2006/relationships/hyperlink" Target="http://www.youtube.com/capgeminimedia"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www.linkedin.com/company/capgemini"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hyperlink" Target="http://www.slideshare.net/capgemini" TargetMode="External"/><Relationship Id="rId14" Type="http://schemas.microsoft.com/office/2007/relationships/hdphoto" Target="../media/hdphoto4.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gradFill flip="none" rotWithShape="1">
          <a:gsLst>
            <a:gs pos="100000">
              <a:schemeClr val="accent1"/>
            </a:gs>
            <a:gs pos="0">
              <a:schemeClr val="accent4"/>
            </a:gs>
          </a:gsLst>
          <a:lin ang="18900000" scaled="1"/>
          <a:tileRect/>
        </a:gradFill>
        <a:effectLst/>
      </p:bgPr>
    </p:bg>
    <p:spTree>
      <p:nvGrpSpPr>
        <p:cNvPr id="1" name=""/>
        <p:cNvGrpSpPr/>
        <p:nvPr/>
      </p:nvGrpSpPr>
      <p:grpSpPr>
        <a:xfrm>
          <a:off x="0" y="0"/>
          <a:ext cx="0" cy="0"/>
          <a:chOff x="0" y="0"/>
          <a:chExt cx="0" cy="0"/>
        </a:xfrm>
      </p:grpSpPr>
      <p:sp>
        <p:nvSpPr>
          <p:cNvPr id="2" name="Subtitle">
            <a:extLst>
              <a:ext uri="{FF2B5EF4-FFF2-40B4-BE49-F238E27FC236}">
                <a16:creationId xmlns:a16="http://schemas.microsoft.com/office/drawing/2014/main" id="{263427DF-DAE9-5C4C-6A1A-438ED4F52194}"/>
              </a:ext>
            </a:extLst>
          </p:cNvPr>
          <p:cNvSpPr>
            <a:spLocks noGrp="1"/>
          </p:cNvSpPr>
          <p:nvPr>
            <p:ph type="subTitle" idx="1"/>
          </p:nvPr>
        </p:nvSpPr>
        <p:spPr>
          <a:xfrm>
            <a:off x="407368" y="5457155"/>
            <a:ext cx="11090276" cy="246221"/>
          </a:xfrm>
          <a:prstGeom prst="rect">
            <a:avLst/>
          </a:prstGeom>
        </p:spPr>
        <p:txBody>
          <a:bodyPr wrap="square" lIns="18000" tIns="0" rIns="0" anchor="b"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GB" dirty="0"/>
          </a:p>
        </p:txBody>
      </p:sp>
      <p:sp>
        <p:nvSpPr>
          <p:cNvPr id="3" name="Title">
            <a:extLst>
              <a:ext uri="{FF2B5EF4-FFF2-40B4-BE49-F238E27FC236}">
                <a16:creationId xmlns:a16="http://schemas.microsoft.com/office/drawing/2014/main" id="{4AAC7C66-F303-132A-295B-65A79300A34B}"/>
              </a:ext>
            </a:extLst>
          </p:cNvPr>
          <p:cNvSpPr>
            <a:spLocks noGrp="1"/>
          </p:cNvSpPr>
          <p:nvPr>
            <p:ph type="ctrTitle"/>
          </p:nvPr>
        </p:nvSpPr>
        <p:spPr>
          <a:xfrm>
            <a:off x="407368" y="4697327"/>
            <a:ext cx="11090276" cy="747897"/>
          </a:xfrm>
        </p:spPr>
        <p:txBody>
          <a:bodyPr wrap="square" lIns="0" tIns="0" rIns="0" bIns="0" anchor="b" anchorCtr="0">
            <a:noAutofit/>
          </a:bodyPr>
          <a:lstStyle>
            <a:lvl1pPr algn="l">
              <a:lnSpc>
                <a:spcPct val="90000"/>
              </a:lnSpc>
              <a:tabLst>
                <a:tab pos="1258888" algn="l"/>
              </a:tabLst>
              <a:defRPr sz="5400" b="0" cap="none" baseline="0">
                <a:solidFill>
                  <a:schemeClr val="bg1"/>
                </a:solidFill>
                <a:latin typeface="+mj-lt"/>
              </a:defRPr>
            </a:lvl1pPr>
          </a:lstStyle>
          <a:p>
            <a:r>
              <a:rPr lang="fr-FR" dirty="0"/>
              <a:t>Modifiez le style du titre</a:t>
            </a:r>
            <a:endParaRPr lang="en-GB" dirty="0"/>
          </a:p>
        </p:txBody>
      </p:sp>
      <p:grpSp>
        <p:nvGrpSpPr>
          <p:cNvPr id="11" name="Group 2">
            <a:extLst>
              <a:ext uri="{FF2B5EF4-FFF2-40B4-BE49-F238E27FC236}">
                <a16:creationId xmlns:a16="http://schemas.microsoft.com/office/drawing/2014/main" id="{6CECF1A1-AFBB-C9C3-8C4C-A333753514C3}"/>
              </a:ext>
            </a:extLst>
          </p:cNvPr>
          <p:cNvGrpSpPr>
            <a:grpSpLocks noChangeAspect="1"/>
          </p:cNvGrpSpPr>
          <p:nvPr userDrawn="1"/>
        </p:nvGrpSpPr>
        <p:grpSpPr>
          <a:xfrm>
            <a:off x="443568" y="6021288"/>
            <a:ext cx="1872000" cy="420870"/>
            <a:chOff x="5094083" y="5360390"/>
            <a:chExt cx="3039349" cy="683316"/>
          </a:xfrm>
        </p:grpSpPr>
        <p:sp>
          <p:nvSpPr>
            <p:cNvPr id="12" name="Freeform: Shape 4">
              <a:extLst>
                <a:ext uri="{FF2B5EF4-FFF2-40B4-BE49-F238E27FC236}">
                  <a16:creationId xmlns:a16="http://schemas.microsoft.com/office/drawing/2014/main" id="{6500998E-0CA2-4FA3-BF63-EC673ABF21BF}"/>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13" name="Freeform: Shape 5">
              <a:extLst>
                <a:ext uri="{FF2B5EF4-FFF2-40B4-BE49-F238E27FC236}">
                  <a16:creationId xmlns:a16="http://schemas.microsoft.com/office/drawing/2014/main" id="{F3E23DF4-7EAD-57AB-752A-EC8452CB6C51}"/>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6">
              <a:extLst>
                <a:ext uri="{FF2B5EF4-FFF2-40B4-BE49-F238E27FC236}">
                  <a16:creationId xmlns:a16="http://schemas.microsoft.com/office/drawing/2014/main" id="{879BEAB9-ED4E-001A-5054-C9630CF436F9}"/>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7">
              <a:extLst>
                <a:ext uri="{FF2B5EF4-FFF2-40B4-BE49-F238E27FC236}">
                  <a16:creationId xmlns:a16="http://schemas.microsoft.com/office/drawing/2014/main" id="{DC469B38-0BDD-091F-8A89-643F5C025E37}"/>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6" name="Freeform: Shape 8">
              <a:extLst>
                <a:ext uri="{FF2B5EF4-FFF2-40B4-BE49-F238E27FC236}">
                  <a16:creationId xmlns:a16="http://schemas.microsoft.com/office/drawing/2014/main" id="{F04538F8-26C6-0B5E-9B13-7C72AEACEC0C}"/>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822078082"/>
      </p:ext>
    </p:extLst>
  </p:cSld>
  <p:clrMapOvr>
    <a:masterClrMapping/>
  </p:clrMapOvr>
  <p:extLst>
    <p:ext uri="{DCECCB84-F9BA-43D5-87BE-67443E8EF086}">
      <p15:sldGuideLst xmlns:p15="http://schemas.microsoft.com/office/powerpoint/2012/main">
        <p15:guide id="2" pos="74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5c">
    <p:bg>
      <p:bgPr>
        <a:solidFill>
          <a:schemeClr val="bg2"/>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1343473" y="1"/>
            <a:ext cx="10877102" cy="2931886"/>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85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1343473" y="5498477"/>
            <a:ext cx="10440540" cy="215444"/>
          </a:xfrm>
        </p:spPr>
        <p:txBody>
          <a:bodyPr vert="horz" wrap="square" lIns="18000" tIns="0" rIns="0" bIns="0" rtlCol="0" anchor="t" anchorCtr="0">
            <a:spAutoFit/>
          </a:bodyPr>
          <a:lstStyle>
            <a:lvl1pPr>
              <a:defRPr lang="en-US" sz="1400" dirty="0">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1343473" y="5082209"/>
            <a:ext cx="10440540" cy="246221"/>
          </a:xfrm>
          <a:prstGeom prst="rect">
            <a:avLst/>
          </a:prstGeom>
        </p:spPr>
        <p:txBody>
          <a:bodyPr wrap="square" lIns="18000" tIns="0" rIns="0" anchor="t" anchorCtr="0">
            <a:spAutoFit/>
          </a:bodyPr>
          <a:lstStyle>
            <a:lvl1pPr marL="0" indent="0" algn="l">
              <a:buNone/>
              <a:defRPr sz="1600">
                <a:solidFill>
                  <a:schemeClr val="tx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1343473" y="3429000"/>
            <a:ext cx="10440540" cy="1580003"/>
          </a:xfrm>
        </p:spPr>
        <p:txBody>
          <a:bodyPr wrap="square" lIns="0" tIns="0" rIns="0" bIns="0" anchor="b" anchorCtr="0">
            <a:noAutofit/>
          </a:bodyPr>
          <a:lstStyle>
            <a:lvl1pPr algn="l">
              <a:lnSpc>
                <a:spcPct val="90000"/>
              </a:lnSpc>
              <a:tabLst>
                <a:tab pos="1258888" algn="l"/>
              </a:tabLst>
              <a:defRPr sz="5400" b="0" cap="none" baseline="0">
                <a:solidFill>
                  <a:schemeClr val="tx1"/>
                </a:solidFill>
                <a:latin typeface="+mj-lt"/>
              </a:defRPr>
            </a:lvl1pPr>
          </a:lstStyle>
          <a:p>
            <a:r>
              <a:rPr lang="fr-FR"/>
              <a:t>Modifiez le style du titre</a:t>
            </a:r>
            <a:endParaRPr lang="en-GB" dirty="0"/>
          </a:p>
        </p:txBody>
      </p:sp>
      <p:grpSp>
        <p:nvGrpSpPr>
          <p:cNvPr id="2" name="Group 1">
            <a:extLst>
              <a:ext uri="{FF2B5EF4-FFF2-40B4-BE49-F238E27FC236}">
                <a16:creationId xmlns:a16="http://schemas.microsoft.com/office/drawing/2014/main" id="{A6A8A661-3751-29DA-1AB9-334A7C98EA59}"/>
              </a:ext>
            </a:extLst>
          </p:cNvPr>
          <p:cNvGrpSpPr>
            <a:grpSpLocks noChangeAspect="1"/>
          </p:cNvGrpSpPr>
          <p:nvPr userDrawn="1"/>
        </p:nvGrpSpPr>
        <p:grpSpPr>
          <a:xfrm>
            <a:off x="1343473" y="6021288"/>
            <a:ext cx="1872000" cy="420870"/>
            <a:chOff x="5095385" y="4090756"/>
            <a:chExt cx="3033729" cy="682053"/>
          </a:xfrm>
        </p:grpSpPr>
        <p:sp>
          <p:nvSpPr>
            <p:cNvPr id="3" name="Freeform: Shape 2">
              <a:extLst>
                <a:ext uri="{FF2B5EF4-FFF2-40B4-BE49-F238E27FC236}">
                  <a16:creationId xmlns:a16="http://schemas.microsoft.com/office/drawing/2014/main" id="{AE0FC8CB-F05E-FFD4-8D7F-1F94AC26DA2A}"/>
                </a:ext>
              </a:extLst>
            </p:cNvPr>
            <p:cNvSpPr/>
            <p:nvPr/>
          </p:nvSpPr>
          <p:spPr>
            <a:xfrm>
              <a:off x="7769592" y="4296409"/>
              <a:ext cx="355081" cy="288503"/>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en-US" sz="1800" dirty="0"/>
            </a:p>
          </p:txBody>
        </p:sp>
        <p:sp>
          <p:nvSpPr>
            <p:cNvPr id="4" name="Freeform: Shape 3">
              <a:extLst>
                <a:ext uri="{FF2B5EF4-FFF2-40B4-BE49-F238E27FC236}">
                  <a16:creationId xmlns:a16="http://schemas.microsoft.com/office/drawing/2014/main" id="{934D3664-9369-B221-FD17-0597A6828483}"/>
                </a:ext>
              </a:extLst>
            </p:cNvPr>
            <p:cNvSpPr/>
            <p:nvPr/>
          </p:nvSpPr>
          <p:spPr>
            <a:xfrm>
              <a:off x="5095385" y="4099634"/>
              <a:ext cx="2463378" cy="673175"/>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en-US" sz="1800" dirty="0"/>
            </a:p>
          </p:txBody>
        </p:sp>
        <p:sp>
          <p:nvSpPr>
            <p:cNvPr id="5" name="Freeform: Shape 4">
              <a:extLst>
                <a:ext uri="{FF2B5EF4-FFF2-40B4-BE49-F238E27FC236}">
                  <a16:creationId xmlns:a16="http://schemas.microsoft.com/office/drawing/2014/main" id="{17A7E500-54F5-1815-C9B9-3954ED883928}"/>
                </a:ext>
              </a:extLst>
            </p:cNvPr>
            <p:cNvSpPr/>
            <p:nvPr/>
          </p:nvSpPr>
          <p:spPr>
            <a:xfrm>
              <a:off x="6951400" y="4132898"/>
              <a:ext cx="73975" cy="81373"/>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en-US" sz="1800" dirty="0"/>
            </a:p>
          </p:txBody>
        </p:sp>
        <p:sp>
          <p:nvSpPr>
            <p:cNvPr id="14" name="Freeform: Shape 14">
              <a:extLst>
                <a:ext uri="{FF2B5EF4-FFF2-40B4-BE49-F238E27FC236}">
                  <a16:creationId xmlns:a16="http://schemas.microsoft.com/office/drawing/2014/main" id="{AE2D512F-FC3A-33B0-5954-0D1BFB4C1437}"/>
                </a:ext>
              </a:extLst>
            </p:cNvPr>
            <p:cNvSpPr/>
            <p:nvPr/>
          </p:nvSpPr>
          <p:spPr>
            <a:xfrm>
              <a:off x="7433743" y="4146951"/>
              <a:ext cx="73975" cy="73975"/>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en-US" sz="1800" dirty="0"/>
            </a:p>
          </p:txBody>
        </p:sp>
        <p:sp>
          <p:nvSpPr>
            <p:cNvPr id="15" name="Freeform: Shape 20">
              <a:extLst>
                <a:ext uri="{FF2B5EF4-FFF2-40B4-BE49-F238E27FC236}">
                  <a16:creationId xmlns:a16="http://schemas.microsoft.com/office/drawing/2014/main" id="{BB0A86DD-9E86-EB4E-14DC-ECC7130D6092}"/>
                </a:ext>
              </a:extLst>
            </p:cNvPr>
            <p:cNvSpPr/>
            <p:nvPr/>
          </p:nvSpPr>
          <p:spPr>
            <a:xfrm>
              <a:off x="7589095" y="4090756"/>
              <a:ext cx="540019" cy="451249"/>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4387779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clusion">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EA84EC-0E0C-41F6-8286-BC5A87DC6C7B}"/>
              </a:ext>
            </a:extLst>
          </p:cNvPr>
          <p:cNvSpPr>
            <a:spLocks noGrp="1"/>
          </p:cNvSpPr>
          <p:nvPr>
            <p:ph type="body" sz="quarter" idx="10" hasCustomPrompt="1"/>
          </p:nvPr>
        </p:nvSpPr>
        <p:spPr>
          <a:xfrm>
            <a:off x="427038" y="2320211"/>
            <a:ext cx="11356975" cy="2215991"/>
          </a:xfrm>
          <a:prstGeom prst="rect">
            <a:avLst/>
          </a:prstGeom>
        </p:spPr>
        <p:txBody>
          <a:bodyPr wrap="square" anchor="ctr" anchorCtr="0">
            <a:spAutoFit/>
          </a:bodyPr>
          <a:lstStyle>
            <a:lvl1pPr marL="0" indent="0" algn="l">
              <a:lnSpc>
                <a:spcPct val="90000"/>
              </a:lnSpc>
              <a:spcBef>
                <a:spcPts val="0"/>
              </a:spcBef>
              <a:spcAft>
                <a:spcPts val="0"/>
              </a:spcAft>
              <a:buFontTx/>
              <a:buNone/>
              <a:defRPr sz="8000" b="0" cap="none"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Click to </a:t>
            </a:r>
            <a:r>
              <a:rPr lang="fr-FR" dirty="0" err="1"/>
              <a:t>edit</a:t>
            </a:r>
            <a:r>
              <a:rPr lang="fr-FR" dirty="0"/>
              <a:t> master </a:t>
            </a:r>
            <a:r>
              <a:rPr lang="fr-FR" dirty="0" err="1"/>
              <a:t>title</a:t>
            </a:r>
            <a:r>
              <a:rPr lang="fr-FR" dirty="0"/>
              <a:t> Style</a:t>
            </a:r>
          </a:p>
        </p:txBody>
      </p:sp>
      <p:grpSp>
        <p:nvGrpSpPr>
          <p:cNvPr id="2" name="Group 2">
            <a:extLst>
              <a:ext uri="{FF2B5EF4-FFF2-40B4-BE49-F238E27FC236}">
                <a16:creationId xmlns:a16="http://schemas.microsoft.com/office/drawing/2014/main" id="{E112FC67-26E6-91F9-0FAE-294883269917}"/>
              </a:ext>
            </a:extLst>
          </p:cNvPr>
          <p:cNvGrpSpPr>
            <a:grpSpLocks noChangeAspect="1"/>
          </p:cNvGrpSpPr>
          <p:nvPr userDrawn="1"/>
        </p:nvGrpSpPr>
        <p:grpSpPr>
          <a:xfrm>
            <a:off x="443568" y="6021288"/>
            <a:ext cx="1872000" cy="420870"/>
            <a:chOff x="5094083" y="5360390"/>
            <a:chExt cx="3039349" cy="683316"/>
          </a:xfrm>
        </p:grpSpPr>
        <p:sp>
          <p:nvSpPr>
            <p:cNvPr id="3" name="Freeform: Shape 4">
              <a:extLst>
                <a:ext uri="{FF2B5EF4-FFF2-40B4-BE49-F238E27FC236}">
                  <a16:creationId xmlns:a16="http://schemas.microsoft.com/office/drawing/2014/main" id="{FC0E4D70-5998-8125-42E2-E0EE77A84AC4}"/>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11" name="Freeform: Shape 5">
              <a:extLst>
                <a:ext uri="{FF2B5EF4-FFF2-40B4-BE49-F238E27FC236}">
                  <a16:creationId xmlns:a16="http://schemas.microsoft.com/office/drawing/2014/main" id="{FBD6D893-3276-B285-3B03-8726CD1FFB2A}"/>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12" name="Freeform: Shape 6">
              <a:extLst>
                <a:ext uri="{FF2B5EF4-FFF2-40B4-BE49-F238E27FC236}">
                  <a16:creationId xmlns:a16="http://schemas.microsoft.com/office/drawing/2014/main" id="{6F9A7FDE-2DE1-AB6B-F371-23968DFB687D}"/>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3" name="Freeform: Shape 7">
              <a:extLst>
                <a:ext uri="{FF2B5EF4-FFF2-40B4-BE49-F238E27FC236}">
                  <a16:creationId xmlns:a16="http://schemas.microsoft.com/office/drawing/2014/main" id="{72366D37-668B-51CE-2CE6-C9DA736141BA}"/>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8">
              <a:extLst>
                <a:ext uri="{FF2B5EF4-FFF2-40B4-BE49-F238E27FC236}">
                  <a16:creationId xmlns:a16="http://schemas.microsoft.com/office/drawing/2014/main" id="{9CF35CA0-09E8-81C3-4DA7-F503D6BAE3A3}"/>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pic>
        <p:nvPicPr>
          <p:cNvPr id="4" name="Picture 16">
            <a:extLst>
              <a:ext uri="{FF2B5EF4-FFF2-40B4-BE49-F238E27FC236}">
                <a16:creationId xmlns:a16="http://schemas.microsoft.com/office/drawing/2014/main" id="{415561A2-AF17-AE8E-8E0A-9B607FD1FA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896" y="1107202"/>
            <a:ext cx="8281358" cy="6858000"/>
          </a:xfrm>
          <a:prstGeom prst="rect">
            <a:avLst/>
          </a:prstGeom>
        </p:spPr>
      </p:pic>
    </p:spTree>
    <p:extLst>
      <p:ext uri="{BB962C8B-B14F-4D97-AF65-F5344CB8AC3E}">
        <p14:creationId xmlns:p14="http://schemas.microsoft.com/office/powerpoint/2010/main" val="8832205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4"/>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5159896" y="1916832"/>
            <a:ext cx="7032104" cy="4941168"/>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2">
              <a:lumMod val="90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407368" y="3341212"/>
            <a:ext cx="4609034" cy="215444"/>
          </a:xfrm>
        </p:spPr>
        <p:txBody>
          <a:bodyPr vert="horz" wrap="square" lIns="18000" tIns="0" rIns="0" bIns="0" rtlCol="0" anchor="t" anchorCtr="0">
            <a:spAutoFit/>
          </a:bodyPr>
          <a:lstStyle>
            <a:lvl1pPr>
              <a:defRPr lang="en-US" sz="1400" dirty="0">
                <a:solidFill>
                  <a:schemeClr val="bg1"/>
                </a:solidFill>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407368" y="2924944"/>
            <a:ext cx="4609034" cy="246221"/>
          </a:xfrm>
          <a:prstGeom prst="rect">
            <a:avLst/>
          </a:prstGeom>
        </p:spPr>
        <p:txBody>
          <a:bodyPr wrap="square" lIns="18000" tIns="0" rIns="0" anchor="t"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407368" y="537237"/>
            <a:ext cx="4609034" cy="2243691"/>
          </a:xfrm>
        </p:spPr>
        <p:txBody>
          <a:bodyPr wrap="square" lIns="0" tIns="0" rIns="0" bIns="0" anchor="t" anchorCtr="0">
            <a:spAutoFit/>
          </a:bodyPr>
          <a:lstStyle>
            <a:lvl1pPr algn="l">
              <a:lnSpc>
                <a:spcPct val="90000"/>
              </a:lnSpc>
              <a:tabLst>
                <a:tab pos="1258888" algn="l"/>
              </a:tabLst>
              <a:defRPr sz="5400" b="0" cap="none" baseline="0">
                <a:solidFill>
                  <a:schemeClr val="bg1"/>
                </a:solidFill>
                <a:latin typeface="+mj-lt"/>
              </a:defRPr>
            </a:lvl1pPr>
          </a:lstStyle>
          <a:p>
            <a:r>
              <a:rPr lang="fr-FR"/>
              <a:t>Modifiez le style du titre</a:t>
            </a:r>
            <a:endParaRPr lang="en-GB" dirty="0"/>
          </a:p>
        </p:txBody>
      </p:sp>
      <p:grpSp>
        <p:nvGrpSpPr>
          <p:cNvPr id="2" name="Group 2">
            <a:extLst>
              <a:ext uri="{FF2B5EF4-FFF2-40B4-BE49-F238E27FC236}">
                <a16:creationId xmlns:a16="http://schemas.microsoft.com/office/drawing/2014/main" id="{F51496C4-1393-EC1A-FE90-568BF22C8C7B}"/>
              </a:ext>
            </a:extLst>
          </p:cNvPr>
          <p:cNvGrpSpPr>
            <a:grpSpLocks noChangeAspect="1"/>
          </p:cNvGrpSpPr>
          <p:nvPr userDrawn="1"/>
        </p:nvGrpSpPr>
        <p:grpSpPr>
          <a:xfrm>
            <a:off x="443568" y="6021288"/>
            <a:ext cx="1872000" cy="420870"/>
            <a:chOff x="5094083" y="5360390"/>
            <a:chExt cx="3039349" cy="683316"/>
          </a:xfrm>
        </p:grpSpPr>
        <p:sp>
          <p:nvSpPr>
            <p:cNvPr id="3" name="Freeform: Shape 4">
              <a:extLst>
                <a:ext uri="{FF2B5EF4-FFF2-40B4-BE49-F238E27FC236}">
                  <a16:creationId xmlns:a16="http://schemas.microsoft.com/office/drawing/2014/main" id="{0937F72A-96AE-F5EC-755D-D45529304F35}"/>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4" name="Freeform: Shape 5">
              <a:extLst>
                <a:ext uri="{FF2B5EF4-FFF2-40B4-BE49-F238E27FC236}">
                  <a16:creationId xmlns:a16="http://schemas.microsoft.com/office/drawing/2014/main" id="{96B9DAFA-5CFE-3E91-78D3-742C4B9A849A}"/>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5" name="Freeform: Shape 6">
              <a:extLst>
                <a:ext uri="{FF2B5EF4-FFF2-40B4-BE49-F238E27FC236}">
                  <a16:creationId xmlns:a16="http://schemas.microsoft.com/office/drawing/2014/main" id="{CB9EFD82-551E-D525-DCB6-363C1A232636}"/>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7">
              <a:extLst>
                <a:ext uri="{FF2B5EF4-FFF2-40B4-BE49-F238E27FC236}">
                  <a16:creationId xmlns:a16="http://schemas.microsoft.com/office/drawing/2014/main" id="{F9FEB3BD-8FE6-4A58-DFA9-1F350C2DE2F2}"/>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8">
              <a:extLst>
                <a:ext uri="{FF2B5EF4-FFF2-40B4-BE49-F238E27FC236}">
                  <a16:creationId xmlns:a16="http://schemas.microsoft.com/office/drawing/2014/main" id="{D59F2406-4DC9-3FBA-F0C2-60E886FCA30E}"/>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9386706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6a">
    <p:bg>
      <p:bgPr>
        <a:solidFill>
          <a:schemeClr val="accent4"/>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5159896" y="1916832"/>
            <a:ext cx="7032104" cy="3528392"/>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2">
              <a:lumMod val="90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407368" y="3341212"/>
            <a:ext cx="4609034" cy="215444"/>
          </a:xfrm>
        </p:spPr>
        <p:txBody>
          <a:bodyPr vert="horz" wrap="square" lIns="18000" tIns="0" rIns="0" bIns="0" rtlCol="0" anchor="t" anchorCtr="0">
            <a:spAutoFit/>
          </a:bodyPr>
          <a:lstStyle>
            <a:lvl1pPr>
              <a:defRPr lang="en-US" sz="1400" dirty="0">
                <a:solidFill>
                  <a:schemeClr val="bg1"/>
                </a:solidFill>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407368" y="2924944"/>
            <a:ext cx="4609034" cy="246221"/>
          </a:xfrm>
          <a:prstGeom prst="rect">
            <a:avLst/>
          </a:prstGeom>
        </p:spPr>
        <p:txBody>
          <a:bodyPr wrap="square" lIns="18000" tIns="0" rIns="0" anchor="t"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407368" y="537237"/>
            <a:ext cx="4609034" cy="2243691"/>
          </a:xfrm>
        </p:spPr>
        <p:txBody>
          <a:bodyPr wrap="square" lIns="0" tIns="0" rIns="0" bIns="0" anchor="t" anchorCtr="0">
            <a:spAutoFit/>
          </a:bodyPr>
          <a:lstStyle>
            <a:lvl1pPr algn="l">
              <a:lnSpc>
                <a:spcPct val="90000"/>
              </a:lnSpc>
              <a:tabLst>
                <a:tab pos="1258888" algn="l"/>
              </a:tabLst>
              <a:defRPr sz="5400" b="0" cap="none" baseline="0">
                <a:solidFill>
                  <a:schemeClr val="bg1"/>
                </a:solidFill>
                <a:latin typeface="+mj-lt"/>
              </a:defRPr>
            </a:lvl1pPr>
          </a:lstStyle>
          <a:p>
            <a:r>
              <a:rPr lang="fr-FR"/>
              <a:t>Modifiez le style du titre</a:t>
            </a:r>
            <a:endParaRPr lang="en-GB" dirty="0"/>
          </a:p>
        </p:txBody>
      </p:sp>
      <p:grpSp>
        <p:nvGrpSpPr>
          <p:cNvPr id="2" name="Group 2">
            <a:extLst>
              <a:ext uri="{FF2B5EF4-FFF2-40B4-BE49-F238E27FC236}">
                <a16:creationId xmlns:a16="http://schemas.microsoft.com/office/drawing/2014/main" id="{28077F6A-5588-29E0-312C-D1B791C90640}"/>
              </a:ext>
            </a:extLst>
          </p:cNvPr>
          <p:cNvGrpSpPr>
            <a:grpSpLocks noChangeAspect="1"/>
          </p:cNvGrpSpPr>
          <p:nvPr userDrawn="1"/>
        </p:nvGrpSpPr>
        <p:grpSpPr>
          <a:xfrm>
            <a:off x="443568" y="6021288"/>
            <a:ext cx="1872000" cy="420870"/>
            <a:chOff x="5094083" y="5360390"/>
            <a:chExt cx="3039349" cy="683316"/>
          </a:xfrm>
        </p:grpSpPr>
        <p:sp>
          <p:nvSpPr>
            <p:cNvPr id="3" name="Freeform: Shape 4">
              <a:extLst>
                <a:ext uri="{FF2B5EF4-FFF2-40B4-BE49-F238E27FC236}">
                  <a16:creationId xmlns:a16="http://schemas.microsoft.com/office/drawing/2014/main" id="{992C4824-37D6-415A-E6EC-6E62CD172F79}"/>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4" name="Freeform: Shape 5">
              <a:extLst>
                <a:ext uri="{FF2B5EF4-FFF2-40B4-BE49-F238E27FC236}">
                  <a16:creationId xmlns:a16="http://schemas.microsoft.com/office/drawing/2014/main" id="{A20C33BE-AD5D-4D60-D7A2-A931FD4F868D}"/>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5" name="Freeform: Shape 6">
              <a:extLst>
                <a:ext uri="{FF2B5EF4-FFF2-40B4-BE49-F238E27FC236}">
                  <a16:creationId xmlns:a16="http://schemas.microsoft.com/office/drawing/2014/main" id="{B4C80064-8B28-D1EF-FC09-F0AFF3877595}"/>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7">
              <a:extLst>
                <a:ext uri="{FF2B5EF4-FFF2-40B4-BE49-F238E27FC236}">
                  <a16:creationId xmlns:a16="http://schemas.microsoft.com/office/drawing/2014/main" id="{B9F29B0E-E913-EB3D-4F7C-383B5615790A}"/>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8">
              <a:extLst>
                <a:ext uri="{FF2B5EF4-FFF2-40B4-BE49-F238E27FC236}">
                  <a16:creationId xmlns:a16="http://schemas.microsoft.com/office/drawing/2014/main" id="{E0CDEF2F-7154-A5C2-D640-669D5BB07DF3}"/>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6375369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6b">
    <p:bg>
      <p:bgPr>
        <a:solidFill>
          <a:schemeClr val="accent4"/>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6096000" y="1916832"/>
            <a:ext cx="3816424" cy="4941168"/>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2">
              <a:lumMod val="90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407368" y="3341212"/>
            <a:ext cx="4597606" cy="215444"/>
          </a:xfrm>
        </p:spPr>
        <p:txBody>
          <a:bodyPr vert="horz" wrap="square" lIns="18000" tIns="0" rIns="0" bIns="0" rtlCol="0" anchor="t" anchorCtr="0">
            <a:spAutoFit/>
          </a:bodyPr>
          <a:lstStyle>
            <a:lvl1pPr>
              <a:defRPr lang="en-US" sz="1400" dirty="0">
                <a:solidFill>
                  <a:schemeClr val="bg1"/>
                </a:solidFill>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407368" y="2924944"/>
            <a:ext cx="4597606" cy="246221"/>
          </a:xfrm>
          <a:prstGeom prst="rect">
            <a:avLst/>
          </a:prstGeom>
        </p:spPr>
        <p:txBody>
          <a:bodyPr wrap="square" lIns="18000" tIns="0" rIns="0" anchor="t"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407368" y="537237"/>
            <a:ext cx="4597606" cy="2243691"/>
          </a:xfrm>
        </p:spPr>
        <p:txBody>
          <a:bodyPr wrap="square" lIns="0" tIns="0" rIns="0" bIns="0" anchor="t" anchorCtr="0">
            <a:spAutoFit/>
          </a:bodyPr>
          <a:lstStyle>
            <a:lvl1pPr algn="l">
              <a:lnSpc>
                <a:spcPct val="90000"/>
              </a:lnSpc>
              <a:tabLst>
                <a:tab pos="1258888" algn="l"/>
              </a:tabLst>
              <a:defRPr sz="5400" b="0" cap="none" baseline="0">
                <a:solidFill>
                  <a:schemeClr val="bg1"/>
                </a:solidFill>
                <a:latin typeface="+mj-lt"/>
              </a:defRPr>
            </a:lvl1pPr>
          </a:lstStyle>
          <a:p>
            <a:r>
              <a:rPr lang="fr-FR"/>
              <a:t>Modifiez le style du titre</a:t>
            </a:r>
            <a:endParaRPr lang="en-GB" dirty="0"/>
          </a:p>
        </p:txBody>
      </p:sp>
      <p:grpSp>
        <p:nvGrpSpPr>
          <p:cNvPr id="2" name="Group 2">
            <a:extLst>
              <a:ext uri="{FF2B5EF4-FFF2-40B4-BE49-F238E27FC236}">
                <a16:creationId xmlns:a16="http://schemas.microsoft.com/office/drawing/2014/main" id="{4DB64C0B-D342-EDD4-D426-B9A5B83A4685}"/>
              </a:ext>
            </a:extLst>
          </p:cNvPr>
          <p:cNvGrpSpPr>
            <a:grpSpLocks noChangeAspect="1"/>
          </p:cNvGrpSpPr>
          <p:nvPr userDrawn="1"/>
        </p:nvGrpSpPr>
        <p:grpSpPr>
          <a:xfrm>
            <a:off x="443568" y="6021288"/>
            <a:ext cx="1872000" cy="420870"/>
            <a:chOff x="5094083" y="5360390"/>
            <a:chExt cx="3039349" cy="683316"/>
          </a:xfrm>
        </p:grpSpPr>
        <p:sp>
          <p:nvSpPr>
            <p:cNvPr id="3" name="Freeform: Shape 4">
              <a:extLst>
                <a:ext uri="{FF2B5EF4-FFF2-40B4-BE49-F238E27FC236}">
                  <a16:creationId xmlns:a16="http://schemas.microsoft.com/office/drawing/2014/main" id="{70BA0B6B-013E-ED21-5C0C-A7573716118E}"/>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4" name="Freeform: Shape 5">
              <a:extLst>
                <a:ext uri="{FF2B5EF4-FFF2-40B4-BE49-F238E27FC236}">
                  <a16:creationId xmlns:a16="http://schemas.microsoft.com/office/drawing/2014/main" id="{A8C76A2C-1551-D00B-5D24-ECE94A0DB12C}"/>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5" name="Freeform: Shape 6">
              <a:extLst>
                <a:ext uri="{FF2B5EF4-FFF2-40B4-BE49-F238E27FC236}">
                  <a16:creationId xmlns:a16="http://schemas.microsoft.com/office/drawing/2014/main" id="{F5EB07D2-E52D-E392-D3C8-37455096D778}"/>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7">
              <a:extLst>
                <a:ext uri="{FF2B5EF4-FFF2-40B4-BE49-F238E27FC236}">
                  <a16:creationId xmlns:a16="http://schemas.microsoft.com/office/drawing/2014/main" id="{04CC7865-5F12-6284-B1F5-C81724EA1048}"/>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8">
              <a:extLst>
                <a:ext uri="{FF2B5EF4-FFF2-40B4-BE49-F238E27FC236}">
                  <a16:creationId xmlns:a16="http://schemas.microsoft.com/office/drawing/2014/main" id="{F2F7B79C-F81D-D4E8-CCCC-1A80B79E58F5}"/>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159878082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6c">
    <p:bg>
      <p:bgPr>
        <a:solidFill>
          <a:schemeClr val="accent4"/>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1343473" y="1"/>
            <a:ext cx="10877102" cy="2931886"/>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85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1343473" y="5498477"/>
            <a:ext cx="10440540" cy="215444"/>
          </a:xfrm>
        </p:spPr>
        <p:txBody>
          <a:bodyPr vert="horz" wrap="square" lIns="18000" tIns="0" rIns="0" bIns="0" rtlCol="0" anchor="t" anchorCtr="0">
            <a:spAutoFit/>
          </a:bodyPr>
          <a:lstStyle>
            <a:lvl1pPr>
              <a:defRPr lang="en-US" sz="1400" dirty="0">
                <a:solidFill>
                  <a:schemeClr val="bg1"/>
                </a:solidFill>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1343473" y="5082209"/>
            <a:ext cx="10440540" cy="246221"/>
          </a:xfrm>
          <a:prstGeom prst="rect">
            <a:avLst/>
          </a:prstGeom>
        </p:spPr>
        <p:txBody>
          <a:bodyPr wrap="square" lIns="18000" tIns="0" rIns="0" anchor="t"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1343473" y="3429000"/>
            <a:ext cx="10440540" cy="1580003"/>
          </a:xfrm>
        </p:spPr>
        <p:txBody>
          <a:bodyPr wrap="square" lIns="0" tIns="0" rIns="0" bIns="0" anchor="b" anchorCtr="0">
            <a:noAutofit/>
          </a:bodyPr>
          <a:lstStyle>
            <a:lvl1pPr algn="l">
              <a:lnSpc>
                <a:spcPct val="90000"/>
              </a:lnSpc>
              <a:tabLst>
                <a:tab pos="1258888" algn="l"/>
              </a:tabLst>
              <a:defRPr sz="5400" b="0" cap="none" baseline="0">
                <a:solidFill>
                  <a:schemeClr val="bg1"/>
                </a:solidFill>
                <a:latin typeface="+mj-lt"/>
              </a:defRPr>
            </a:lvl1pPr>
          </a:lstStyle>
          <a:p>
            <a:r>
              <a:rPr lang="fr-FR"/>
              <a:t>Modifiez le style du titre</a:t>
            </a:r>
            <a:endParaRPr lang="en-GB" dirty="0"/>
          </a:p>
        </p:txBody>
      </p:sp>
      <p:grpSp>
        <p:nvGrpSpPr>
          <p:cNvPr id="8" name="Group 2">
            <a:extLst>
              <a:ext uri="{FF2B5EF4-FFF2-40B4-BE49-F238E27FC236}">
                <a16:creationId xmlns:a16="http://schemas.microsoft.com/office/drawing/2014/main" id="{C6036FEE-55DE-70FD-8023-666A176E56D8}"/>
              </a:ext>
            </a:extLst>
          </p:cNvPr>
          <p:cNvGrpSpPr>
            <a:grpSpLocks noChangeAspect="1"/>
          </p:cNvGrpSpPr>
          <p:nvPr userDrawn="1"/>
        </p:nvGrpSpPr>
        <p:grpSpPr>
          <a:xfrm>
            <a:off x="1343473" y="6021288"/>
            <a:ext cx="1872000" cy="420870"/>
            <a:chOff x="5094083" y="5360390"/>
            <a:chExt cx="3039349" cy="683316"/>
          </a:xfrm>
        </p:grpSpPr>
        <p:sp>
          <p:nvSpPr>
            <p:cNvPr id="9" name="Freeform: Shape 4">
              <a:extLst>
                <a:ext uri="{FF2B5EF4-FFF2-40B4-BE49-F238E27FC236}">
                  <a16:creationId xmlns:a16="http://schemas.microsoft.com/office/drawing/2014/main" id="{B1ED800D-0360-E693-191D-220DFE10BEC2}"/>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10" name="Freeform: Shape 5">
              <a:extLst>
                <a:ext uri="{FF2B5EF4-FFF2-40B4-BE49-F238E27FC236}">
                  <a16:creationId xmlns:a16="http://schemas.microsoft.com/office/drawing/2014/main" id="{95F4CCB2-170A-19BE-C942-B19098270C42}"/>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11" name="Freeform: Shape 6">
              <a:extLst>
                <a:ext uri="{FF2B5EF4-FFF2-40B4-BE49-F238E27FC236}">
                  <a16:creationId xmlns:a16="http://schemas.microsoft.com/office/drawing/2014/main" id="{890A43B6-BBB1-B11D-0EB6-447FE3C6F0F1}"/>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2" name="Freeform: Shape 7">
              <a:extLst>
                <a:ext uri="{FF2B5EF4-FFF2-40B4-BE49-F238E27FC236}">
                  <a16:creationId xmlns:a16="http://schemas.microsoft.com/office/drawing/2014/main" id="{B0A92FC2-E6FE-6A55-A3D8-D99E8E6201E5}"/>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3" name="Freeform: Shape 8">
              <a:extLst>
                <a:ext uri="{FF2B5EF4-FFF2-40B4-BE49-F238E27FC236}">
                  <a16:creationId xmlns:a16="http://schemas.microsoft.com/office/drawing/2014/main" id="{1C3193CB-D868-D37B-4D53-F1726DCD2D02}"/>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27898685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Dark and Picture">
    <p:bg>
      <p:bgPr>
        <a:solidFill>
          <a:schemeClr val="accent4"/>
        </a:solidFill>
        <a:effectLst/>
      </p:bgPr>
    </p:bg>
    <p:spTree>
      <p:nvGrpSpPr>
        <p:cNvPr id="1" name=""/>
        <p:cNvGrpSpPr/>
        <p:nvPr/>
      </p:nvGrpSpPr>
      <p:grpSpPr>
        <a:xfrm>
          <a:off x="0" y="0"/>
          <a:ext cx="0" cy="0"/>
          <a:chOff x="0" y="0"/>
          <a:chExt cx="0" cy="0"/>
        </a:xfrm>
      </p:grpSpPr>
      <p:sp>
        <p:nvSpPr>
          <p:cNvPr id="3" name="Picture Placeholder 18">
            <a:extLst>
              <a:ext uri="{FF2B5EF4-FFF2-40B4-BE49-F238E27FC236}">
                <a16:creationId xmlns:a16="http://schemas.microsoft.com/office/drawing/2014/main" id="{D3B1FE99-E8D3-C5FE-4E44-4E4EF67B45DA}"/>
              </a:ext>
            </a:extLst>
          </p:cNvPr>
          <p:cNvSpPr>
            <a:spLocks noGrp="1"/>
          </p:cNvSpPr>
          <p:nvPr>
            <p:ph type="pic" sz="quarter" idx="10" hasCustomPrompt="1"/>
          </p:nvPr>
        </p:nvSpPr>
        <p:spPr>
          <a:xfrm>
            <a:off x="6096001" y="908721"/>
            <a:ext cx="6096000" cy="5949280"/>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95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2" name="Title">
            <a:extLst>
              <a:ext uri="{FF2B5EF4-FFF2-40B4-BE49-F238E27FC236}">
                <a16:creationId xmlns:a16="http://schemas.microsoft.com/office/drawing/2014/main" id="{1B342561-1DD2-4DA7-BA2A-C8E3856FE9BB}"/>
              </a:ext>
            </a:extLst>
          </p:cNvPr>
          <p:cNvSpPr>
            <a:spLocks noGrp="1"/>
          </p:cNvSpPr>
          <p:nvPr>
            <p:ph type="title" hasCustomPrompt="1"/>
          </p:nvPr>
        </p:nvSpPr>
        <p:spPr>
          <a:xfrm>
            <a:off x="407988" y="692696"/>
            <a:ext cx="4751907" cy="720179"/>
          </a:xfrm>
        </p:spPr>
        <p:txBody>
          <a:bodyPr vert="horz" lIns="0" tIns="0" rIns="0" bIns="0" rtlCol="0" anchor="b">
            <a:noAutofit/>
          </a:bodyPr>
          <a:lstStyle>
            <a:lvl1pPr>
              <a:lnSpc>
                <a:spcPct val="80000"/>
              </a:lnSpc>
              <a:defRPr lang="en-GB" sz="3600" baseline="0">
                <a:solidFill>
                  <a:schemeClr val="bg1"/>
                </a:solidFill>
              </a:defRPr>
            </a:lvl1pPr>
          </a:lstStyle>
          <a:p>
            <a:pPr lvl="0"/>
            <a:r>
              <a:rPr lang="en-US" dirty="0"/>
              <a:t>Click to edit Agenda</a:t>
            </a:r>
            <a:endParaRPr lang="en-GB" dirty="0"/>
          </a:p>
        </p:txBody>
      </p:sp>
      <p:sp>
        <p:nvSpPr>
          <p:cNvPr id="10" name="Text Placeholder 9">
            <a:extLst>
              <a:ext uri="{FF2B5EF4-FFF2-40B4-BE49-F238E27FC236}">
                <a16:creationId xmlns:a16="http://schemas.microsoft.com/office/drawing/2014/main" id="{FC6DF15B-7249-491B-BFB7-9A33784178CD}"/>
              </a:ext>
            </a:extLst>
          </p:cNvPr>
          <p:cNvSpPr>
            <a:spLocks noGrp="1"/>
          </p:cNvSpPr>
          <p:nvPr>
            <p:ph type="body" sz="quarter" idx="12"/>
          </p:nvPr>
        </p:nvSpPr>
        <p:spPr>
          <a:xfrm>
            <a:off x="407988" y="1916832"/>
            <a:ext cx="5471988" cy="4536356"/>
          </a:xfrm>
          <a:prstGeom prst="rect">
            <a:avLst/>
          </a:prstGeom>
        </p:spPr>
        <p:txBody>
          <a:bodyPr>
            <a:noAutofit/>
          </a:bodyPr>
          <a:lstStyle>
            <a:lvl1pPr>
              <a:spcBef>
                <a:spcPts val="1200"/>
              </a:spcBef>
              <a:defRPr sz="18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28479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4"/>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119069D-5D68-4DB4-B45F-92CCC710785E}"/>
              </a:ext>
            </a:extLst>
          </p:cNvPr>
          <p:cNvSpPr>
            <a:spLocks noGrp="1"/>
          </p:cNvSpPr>
          <p:nvPr>
            <p:ph type="body" sz="quarter" idx="24" hasCustomPrompt="1"/>
          </p:nvPr>
        </p:nvSpPr>
        <p:spPr>
          <a:xfrm>
            <a:off x="1794570" y="1628775"/>
            <a:ext cx="5813598" cy="369332"/>
          </a:xfrm>
          <a:prstGeom prst="rect">
            <a:avLst/>
          </a:prstGeom>
        </p:spPr>
        <p:txBody>
          <a:bodyPr>
            <a:normAutofit/>
          </a:bodyPr>
          <a:lstStyle>
            <a:lvl1pPr>
              <a:spcBef>
                <a:spcPts val="0"/>
              </a:spcBef>
              <a:defRPr sz="2400">
                <a:solidFill>
                  <a:schemeClr val="bg1"/>
                </a:solidFill>
              </a:defRPr>
            </a:lvl1pPr>
          </a:lstStyle>
          <a:p>
            <a:pPr lvl="0"/>
            <a:r>
              <a:rPr lang="en-US" dirty="0"/>
              <a:t>Click to add text</a:t>
            </a:r>
          </a:p>
        </p:txBody>
      </p:sp>
      <p:sp>
        <p:nvSpPr>
          <p:cNvPr id="23" name="Text Placeholder 11">
            <a:extLst>
              <a:ext uri="{FF2B5EF4-FFF2-40B4-BE49-F238E27FC236}">
                <a16:creationId xmlns:a16="http://schemas.microsoft.com/office/drawing/2014/main" id="{AA1A2157-04CD-44FC-8492-E3FAFE326F18}"/>
              </a:ext>
            </a:extLst>
          </p:cNvPr>
          <p:cNvSpPr>
            <a:spLocks noGrp="1"/>
          </p:cNvSpPr>
          <p:nvPr>
            <p:ph type="body" sz="quarter" idx="25" hasCustomPrompt="1"/>
          </p:nvPr>
        </p:nvSpPr>
        <p:spPr>
          <a:xfrm>
            <a:off x="1794570" y="2221388"/>
            <a:ext cx="5813598" cy="369332"/>
          </a:xfrm>
          <a:prstGeom prst="rect">
            <a:avLst/>
          </a:prstGeom>
        </p:spPr>
        <p:txBody>
          <a:bodyPr>
            <a:normAutofit/>
          </a:bodyPr>
          <a:lstStyle>
            <a:lvl1pPr>
              <a:spcBef>
                <a:spcPts val="0"/>
              </a:spcBef>
              <a:defRPr sz="2400">
                <a:solidFill>
                  <a:schemeClr val="bg1"/>
                </a:solidFill>
              </a:defRPr>
            </a:lvl1pPr>
          </a:lstStyle>
          <a:p>
            <a:pPr lvl="0"/>
            <a:r>
              <a:rPr lang="en-US" dirty="0"/>
              <a:t>Click to add text</a:t>
            </a:r>
          </a:p>
        </p:txBody>
      </p:sp>
      <p:sp>
        <p:nvSpPr>
          <p:cNvPr id="24" name="Text Placeholder 11">
            <a:extLst>
              <a:ext uri="{FF2B5EF4-FFF2-40B4-BE49-F238E27FC236}">
                <a16:creationId xmlns:a16="http://schemas.microsoft.com/office/drawing/2014/main" id="{199E21EB-D052-4206-952C-D3FE77AA1C8D}"/>
              </a:ext>
            </a:extLst>
          </p:cNvPr>
          <p:cNvSpPr>
            <a:spLocks noGrp="1"/>
          </p:cNvSpPr>
          <p:nvPr>
            <p:ph type="body" sz="quarter" idx="26" hasCustomPrompt="1"/>
          </p:nvPr>
        </p:nvSpPr>
        <p:spPr>
          <a:xfrm>
            <a:off x="1794570" y="2814001"/>
            <a:ext cx="5813598" cy="369332"/>
          </a:xfrm>
          <a:prstGeom prst="rect">
            <a:avLst/>
          </a:prstGeom>
        </p:spPr>
        <p:txBody>
          <a:bodyPr>
            <a:normAutofit/>
          </a:bodyPr>
          <a:lstStyle>
            <a:lvl1pPr>
              <a:spcBef>
                <a:spcPts val="0"/>
              </a:spcBef>
              <a:defRPr sz="2400">
                <a:solidFill>
                  <a:schemeClr val="bg1"/>
                </a:solidFill>
              </a:defRPr>
            </a:lvl1pPr>
          </a:lstStyle>
          <a:p>
            <a:pPr lvl="0"/>
            <a:r>
              <a:rPr lang="en-US" dirty="0"/>
              <a:t>Click to add text</a:t>
            </a:r>
          </a:p>
        </p:txBody>
      </p:sp>
      <p:sp>
        <p:nvSpPr>
          <p:cNvPr id="7" name="Text Placeholder 6">
            <a:extLst>
              <a:ext uri="{FF2B5EF4-FFF2-40B4-BE49-F238E27FC236}">
                <a16:creationId xmlns:a16="http://schemas.microsoft.com/office/drawing/2014/main" id="{C9AA932A-4442-4987-878D-3B69D84A4771}"/>
              </a:ext>
            </a:extLst>
          </p:cNvPr>
          <p:cNvSpPr>
            <a:spLocks noGrp="1"/>
          </p:cNvSpPr>
          <p:nvPr>
            <p:ph type="body" sz="quarter" idx="27" hasCustomPrompt="1"/>
          </p:nvPr>
        </p:nvSpPr>
        <p:spPr>
          <a:xfrm>
            <a:off x="1079500" y="1628775"/>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1" name="Text Placeholder 6">
            <a:extLst>
              <a:ext uri="{FF2B5EF4-FFF2-40B4-BE49-F238E27FC236}">
                <a16:creationId xmlns:a16="http://schemas.microsoft.com/office/drawing/2014/main" id="{EAA65ABF-5E47-4A8A-934B-E9458D034F70}"/>
              </a:ext>
            </a:extLst>
          </p:cNvPr>
          <p:cNvSpPr>
            <a:spLocks noGrp="1"/>
          </p:cNvSpPr>
          <p:nvPr>
            <p:ph type="body" sz="quarter" idx="28" hasCustomPrompt="1"/>
          </p:nvPr>
        </p:nvSpPr>
        <p:spPr>
          <a:xfrm>
            <a:off x="1079500" y="2221388"/>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2" name="Text Placeholder 6">
            <a:extLst>
              <a:ext uri="{FF2B5EF4-FFF2-40B4-BE49-F238E27FC236}">
                <a16:creationId xmlns:a16="http://schemas.microsoft.com/office/drawing/2014/main" id="{AE370511-ABDA-4008-B938-10F0105CBF69}"/>
              </a:ext>
            </a:extLst>
          </p:cNvPr>
          <p:cNvSpPr>
            <a:spLocks noGrp="1"/>
          </p:cNvSpPr>
          <p:nvPr>
            <p:ph type="body" sz="quarter" idx="29" hasCustomPrompt="1"/>
          </p:nvPr>
        </p:nvSpPr>
        <p:spPr>
          <a:xfrm>
            <a:off x="1079500" y="2814001"/>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8" name="Text Placeholder 11">
            <a:extLst>
              <a:ext uri="{FF2B5EF4-FFF2-40B4-BE49-F238E27FC236}">
                <a16:creationId xmlns:a16="http://schemas.microsoft.com/office/drawing/2014/main" id="{CABD3DEA-D9AC-49A6-AB02-7A5380BF5183}"/>
              </a:ext>
            </a:extLst>
          </p:cNvPr>
          <p:cNvSpPr>
            <a:spLocks noGrp="1"/>
          </p:cNvSpPr>
          <p:nvPr>
            <p:ph type="body" sz="quarter" idx="30" hasCustomPrompt="1"/>
          </p:nvPr>
        </p:nvSpPr>
        <p:spPr>
          <a:xfrm>
            <a:off x="1794570" y="3406614"/>
            <a:ext cx="5813598" cy="369332"/>
          </a:xfrm>
          <a:prstGeom prst="rect">
            <a:avLst/>
          </a:prstGeom>
        </p:spPr>
        <p:txBody>
          <a:bodyPr>
            <a:normAutofit/>
          </a:bodyPr>
          <a:lstStyle>
            <a:lvl1pPr>
              <a:spcBef>
                <a:spcPts val="0"/>
              </a:spcBef>
              <a:defRPr sz="2400">
                <a:solidFill>
                  <a:schemeClr val="bg1"/>
                </a:solidFill>
              </a:defRPr>
            </a:lvl1pPr>
          </a:lstStyle>
          <a:p>
            <a:pPr lvl="0"/>
            <a:r>
              <a:rPr lang="en-US" dirty="0"/>
              <a:t>Click to add text</a:t>
            </a:r>
          </a:p>
        </p:txBody>
      </p:sp>
      <p:sp>
        <p:nvSpPr>
          <p:cNvPr id="29" name="Text Placeholder 11">
            <a:extLst>
              <a:ext uri="{FF2B5EF4-FFF2-40B4-BE49-F238E27FC236}">
                <a16:creationId xmlns:a16="http://schemas.microsoft.com/office/drawing/2014/main" id="{C143C05F-5CEC-4DA0-8030-D7B2370EBBB4}"/>
              </a:ext>
            </a:extLst>
          </p:cNvPr>
          <p:cNvSpPr>
            <a:spLocks noGrp="1"/>
          </p:cNvSpPr>
          <p:nvPr>
            <p:ph type="body" sz="quarter" idx="31" hasCustomPrompt="1"/>
          </p:nvPr>
        </p:nvSpPr>
        <p:spPr>
          <a:xfrm>
            <a:off x="1794570" y="3999227"/>
            <a:ext cx="5813598" cy="369332"/>
          </a:xfrm>
          <a:prstGeom prst="rect">
            <a:avLst/>
          </a:prstGeom>
        </p:spPr>
        <p:txBody>
          <a:bodyPr>
            <a:normAutofit/>
          </a:bodyPr>
          <a:lstStyle>
            <a:lvl1pPr>
              <a:spcBef>
                <a:spcPts val="0"/>
              </a:spcBef>
              <a:defRPr sz="2400">
                <a:solidFill>
                  <a:schemeClr val="bg1"/>
                </a:solidFill>
              </a:defRPr>
            </a:lvl1pPr>
          </a:lstStyle>
          <a:p>
            <a:pPr lvl="0"/>
            <a:r>
              <a:rPr lang="en-US" dirty="0"/>
              <a:t>Click to add text</a:t>
            </a:r>
          </a:p>
        </p:txBody>
      </p:sp>
      <p:sp>
        <p:nvSpPr>
          <p:cNvPr id="30" name="Text Placeholder 11">
            <a:extLst>
              <a:ext uri="{FF2B5EF4-FFF2-40B4-BE49-F238E27FC236}">
                <a16:creationId xmlns:a16="http://schemas.microsoft.com/office/drawing/2014/main" id="{96B43F80-D448-432F-A45D-FE4715923FC2}"/>
              </a:ext>
            </a:extLst>
          </p:cNvPr>
          <p:cNvSpPr>
            <a:spLocks noGrp="1"/>
          </p:cNvSpPr>
          <p:nvPr>
            <p:ph type="body" sz="quarter" idx="32" hasCustomPrompt="1"/>
          </p:nvPr>
        </p:nvSpPr>
        <p:spPr>
          <a:xfrm>
            <a:off x="1794570" y="4591841"/>
            <a:ext cx="5813598" cy="369332"/>
          </a:xfrm>
          <a:prstGeom prst="rect">
            <a:avLst/>
          </a:prstGeom>
        </p:spPr>
        <p:txBody>
          <a:bodyPr>
            <a:normAutofit/>
          </a:bodyPr>
          <a:lstStyle>
            <a:lvl1pPr>
              <a:spcBef>
                <a:spcPts val="0"/>
              </a:spcBef>
              <a:defRPr sz="2400">
                <a:solidFill>
                  <a:schemeClr val="bg1"/>
                </a:solidFill>
              </a:defRPr>
            </a:lvl1pPr>
          </a:lstStyle>
          <a:p>
            <a:pPr lvl="0"/>
            <a:r>
              <a:rPr lang="en-US" dirty="0"/>
              <a:t>Click to add text</a:t>
            </a:r>
          </a:p>
        </p:txBody>
      </p:sp>
      <p:sp>
        <p:nvSpPr>
          <p:cNvPr id="31" name="Text Placeholder 6">
            <a:extLst>
              <a:ext uri="{FF2B5EF4-FFF2-40B4-BE49-F238E27FC236}">
                <a16:creationId xmlns:a16="http://schemas.microsoft.com/office/drawing/2014/main" id="{C434EB54-C0D1-4857-9330-87FAFCC49D56}"/>
              </a:ext>
            </a:extLst>
          </p:cNvPr>
          <p:cNvSpPr>
            <a:spLocks noGrp="1"/>
          </p:cNvSpPr>
          <p:nvPr>
            <p:ph type="body" sz="quarter" idx="33" hasCustomPrompt="1"/>
          </p:nvPr>
        </p:nvSpPr>
        <p:spPr>
          <a:xfrm>
            <a:off x="1079500" y="3406614"/>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32" name="Text Placeholder 6">
            <a:extLst>
              <a:ext uri="{FF2B5EF4-FFF2-40B4-BE49-F238E27FC236}">
                <a16:creationId xmlns:a16="http://schemas.microsoft.com/office/drawing/2014/main" id="{F0320016-4C9A-409B-8724-E53F23529A4B}"/>
              </a:ext>
            </a:extLst>
          </p:cNvPr>
          <p:cNvSpPr>
            <a:spLocks noGrp="1"/>
          </p:cNvSpPr>
          <p:nvPr>
            <p:ph type="body" sz="quarter" idx="34" hasCustomPrompt="1"/>
          </p:nvPr>
        </p:nvSpPr>
        <p:spPr>
          <a:xfrm>
            <a:off x="1079500" y="3999227"/>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34" name="Text Placeholder 6">
            <a:extLst>
              <a:ext uri="{FF2B5EF4-FFF2-40B4-BE49-F238E27FC236}">
                <a16:creationId xmlns:a16="http://schemas.microsoft.com/office/drawing/2014/main" id="{F0279A3C-5E27-40F7-98C0-08832F4CE1FB}"/>
              </a:ext>
            </a:extLst>
          </p:cNvPr>
          <p:cNvSpPr>
            <a:spLocks noGrp="1"/>
          </p:cNvSpPr>
          <p:nvPr>
            <p:ph type="body" sz="quarter" idx="35" hasCustomPrompt="1"/>
          </p:nvPr>
        </p:nvSpPr>
        <p:spPr>
          <a:xfrm>
            <a:off x="1079500" y="4591841"/>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 name="Title Placeholder 1">
            <a:extLst>
              <a:ext uri="{FF2B5EF4-FFF2-40B4-BE49-F238E27FC236}">
                <a16:creationId xmlns:a16="http://schemas.microsoft.com/office/drawing/2014/main" id="{808BAF09-C52E-54E6-E538-78C64D8AB519}"/>
              </a:ext>
            </a:extLst>
          </p:cNvPr>
          <p:cNvSpPr>
            <a:spLocks noGrp="1"/>
          </p:cNvSpPr>
          <p:nvPr>
            <p:ph type="title"/>
          </p:nvPr>
        </p:nvSpPr>
        <p:spPr>
          <a:xfrm>
            <a:off x="1079321" y="260350"/>
            <a:ext cx="8640763" cy="792163"/>
          </a:xfrm>
        </p:spPr>
        <p:txBody>
          <a:bodyPr/>
          <a:lstStyle>
            <a:lvl1pPr>
              <a:defRPr>
                <a:solidFill>
                  <a:schemeClr val="accent2"/>
                </a:solidFill>
              </a:defRPr>
            </a:lvl1pPr>
          </a:lstStyle>
          <a:p>
            <a:r>
              <a:rPr lang="fr-FR" dirty="0"/>
              <a:t>Modifiez le style du titre</a:t>
            </a:r>
            <a:endParaRPr lang="en-US" dirty="0"/>
          </a:p>
        </p:txBody>
      </p:sp>
      <p:pic>
        <p:nvPicPr>
          <p:cNvPr id="4" name="Picture 16">
            <a:extLst>
              <a:ext uri="{FF2B5EF4-FFF2-40B4-BE49-F238E27FC236}">
                <a16:creationId xmlns:a16="http://schemas.microsoft.com/office/drawing/2014/main" id="{21B52807-7673-5576-DEE4-0A88870C0C1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95800" y="1700808"/>
            <a:ext cx="8281358" cy="6858000"/>
          </a:xfrm>
          <a:prstGeom prst="rect">
            <a:avLst/>
          </a:prstGeom>
        </p:spPr>
      </p:pic>
    </p:spTree>
    <p:extLst>
      <p:ext uri="{BB962C8B-B14F-4D97-AF65-F5344CB8AC3E}">
        <p14:creationId xmlns:p14="http://schemas.microsoft.com/office/powerpoint/2010/main" val="1016787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49D2F3-3C15-428F-AF70-D31974E2F3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2613" y="3199768"/>
            <a:ext cx="9079459" cy="3532255"/>
          </a:xfrm>
          <a:prstGeom prst="rect">
            <a:avLst/>
          </a:prstGeom>
        </p:spPr>
      </p:pic>
      <p:sp>
        <p:nvSpPr>
          <p:cNvPr id="12" name="Text Placeholder 11">
            <a:extLst>
              <a:ext uri="{FF2B5EF4-FFF2-40B4-BE49-F238E27FC236}">
                <a16:creationId xmlns:a16="http://schemas.microsoft.com/office/drawing/2014/main" id="{D119069D-5D68-4DB4-B45F-92CCC710785E}"/>
              </a:ext>
            </a:extLst>
          </p:cNvPr>
          <p:cNvSpPr>
            <a:spLocks noGrp="1"/>
          </p:cNvSpPr>
          <p:nvPr>
            <p:ph type="body" sz="quarter" idx="24" hasCustomPrompt="1"/>
          </p:nvPr>
        </p:nvSpPr>
        <p:spPr>
          <a:xfrm>
            <a:off x="1794570" y="1628775"/>
            <a:ext cx="5813598" cy="369332"/>
          </a:xfrm>
          <a:prstGeom prst="rect">
            <a:avLst/>
          </a:prstGeom>
        </p:spPr>
        <p:txBody>
          <a:bodyPr>
            <a:normAutofit/>
          </a:bodyPr>
          <a:lstStyle>
            <a:lvl1pPr>
              <a:spcBef>
                <a:spcPts val="0"/>
              </a:spcBef>
              <a:defRPr sz="2400"/>
            </a:lvl1pPr>
          </a:lstStyle>
          <a:p>
            <a:pPr lvl="0"/>
            <a:r>
              <a:rPr lang="en-US" dirty="0"/>
              <a:t>Click to add text</a:t>
            </a:r>
          </a:p>
        </p:txBody>
      </p:sp>
      <p:sp>
        <p:nvSpPr>
          <p:cNvPr id="23" name="Text Placeholder 11">
            <a:extLst>
              <a:ext uri="{FF2B5EF4-FFF2-40B4-BE49-F238E27FC236}">
                <a16:creationId xmlns:a16="http://schemas.microsoft.com/office/drawing/2014/main" id="{AA1A2157-04CD-44FC-8492-E3FAFE326F18}"/>
              </a:ext>
            </a:extLst>
          </p:cNvPr>
          <p:cNvSpPr>
            <a:spLocks noGrp="1"/>
          </p:cNvSpPr>
          <p:nvPr>
            <p:ph type="body" sz="quarter" idx="25" hasCustomPrompt="1"/>
          </p:nvPr>
        </p:nvSpPr>
        <p:spPr>
          <a:xfrm>
            <a:off x="1794570" y="2221388"/>
            <a:ext cx="5813598" cy="369332"/>
          </a:xfrm>
          <a:prstGeom prst="rect">
            <a:avLst/>
          </a:prstGeom>
        </p:spPr>
        <p:txBody>
          <a:bodyPr>
            <a:normAutofit/>
          </a:bodyPr>
          <a:lstStyle>
            <a:lvl1pPr>
              <a:spcBef>
                <a:spcPts val="0"/>
              </a:spcBef>
              <a:defRPr sz="2400"/>
            </a:lvl1pPr>
          </a:lstStyle>
          <a:p>
            <a:pPr lvl="0"/>
            <a:r>
              <a:rPr lang="en-US" dirty="0"/>
              <a:t>Click to add text</a:t>
            </a:r>
          </a:p>
        </p:txBody>
      </p:sp>
      <p:sp>
        <p:nvSpPr>
          <p:cNvPr id="24" name="Text Placeholder 11">
            <a:extLst>
              <a:ext uri="{FF2B5EF4-FFF2-40B4-BE49-F238E27FC236}">
                <a16:creationId xmlns:a16="http://schemas.microsoft.com/office/drawing/2014/main" id="{199E21EB-D052-4206-952C-D3FE77AA1C8D}"/>
              </a:ext>
            </a:extLst>
          </p:cNvPr>
          <p:cNvSpPr>
            <a:spLocks noGrp="1"/>
          </p:cNvSpPr>
          <p:nvPr>
            <p:ph type="body" sz="quarter" idx="26" hasCustomPrompt="1"/>
          </p:nvPr>
        </p:nvSpPr>
        <p:spPr>
          <a:xfrm>
            <a:off x="1794570" y="2814001"/>
            <a:ext cx="5813598" cy="369332"/>
          </a:xfrm>
          <a:prstGeom prst="rect">
            <a:avLst/>
          </a:prstGeom>
        </p:spPr>
        <p:txBody>
          <a:bodyPr>
            <a:normAutofit/>
          </a:bodyPr>
          <a:lstStyle>
            <a:lvl1pPr>
              <a:spcBef>
                <a:spcPts val="0"/>
              </a:spcBef>
              <a:defRPr sz="2400"/>
            </a:lvl1pPr>
          </a:lstStyle>
          <a:p>
            <a:pPr lvl="0"/>
            <a:r>
              <a:rPr lang="en-US" dirty="0"/>
              <a:t>Click to add text</a:t>
            </a:r>
          </a:p>
        </p:txBody>
      </p:sp>
      <p:sp>
        <p:nvSpPr>
          <p:cNvPr id="7" name="Text Placeholder 6">
            <a:extLst>
              <a:ext uri="{FF2B5EF4-FFF2-40B4-BE49-F238E27FC236}">
                <a16:creationId xmlns:a16="http://schemas.microsoft.com/office/drawing/2014/main" id="{C9AA932A-4442-4987-878D-3B69D84A4771}"/>
              </a:ext>
            </a:extLst>
          </p:cNvPr>
          <p:cNvSpPr>
            <a:spLocks noGrp="1"/>
          </p:cNvSpPr>
          <p:nvPr>
            <p:ph type="body" sz="quarter" idx="27" hasCustomPrompt="1"/>
          </p:nvPr>
        </p:nvSpPr>
        <p:spPr>
          <a:xfrm>
            <a:off x="1079500" y="1628775"/>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1" name="Text Placeholder 6">
            <a:extLst>
              <a:ext uri="{FF2B5EF4-FFF2-40B4-BE49-F238E27FC236}">
                <a16:creationId xmlns:a16="http://schemas.microsoft.com/office/drawing/2014/main" id="{EAA65ABF-5E47-4A8A-934B-E9458D034F70}"/>
              </a:ext>
            </a:extLst>
          </p:cNvPr>
          <p:cNvSpPr>
            <a:spLocks noGrp="1"/>
          </p:cNvSpPr>
          <p:nvPr>
            <p:ph type="body" sz="quarter" idx="28" hasCustomPrompt="1"/>
          </p:nvPr>
        </p:nvSpPr>
        <p:spPr>
          <a:xfrm>
            <a:off x="1079500" y="2221388"/>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2" name="Text Placeholder 6">
            <a:extLst>
              <a:ext uri="{FF2B5EF4-FFF2-40B4-BE49-F238E27FC236}">
                <a16:creationId xmlns:a16="http://schemas.microsoft.com/office/drawing/2014/main" id="{AE370511-ABDA-4008-B938-10F0105CBF69}"/>
              </a:ext>
            </a:extLst>
          </p:cNvPr>
          <p:cNvSpPr>
            <a:spLocks noGrp="1"/>
          </p:cNvSpPr>
          <p:nvPr>
            <p:ph type="body" sz="quarter" idx="29" hasCustomPrompt="1"/>
          </p:nvPr>
        </p:nvSpPr>
        <p:spPr>
          <a:xfrm>
            <a:off x="1079500" y="2814001"/>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8" name="Text Placeholder 11">
            <a:extLst>
              <a:ext uri="{FF2B5EF4-FFF2-40B4-BE49-F238E27FC236}">
                <a16:creationId xmlns:a16="http://schemas.microsoft.com/office/drawing/2014/main" id="{CABD3DEA-D9AC-49A6-AB02-7A5380BF5183}"/>
              </a:ext>
            </a:extLst>
          </p:cNvPr>
          <p:cNvSpPr>
            <a:spLocks noGrp="1"/>
          </p:cNvSpPr>
          <p:nvPr>
            <p:ph type="body" sz="quarter" idx="30" hasCustomPrompt="1"/>
          </p:nvPr>
        </p:nvSpPr>
        <p:spPr>
          <a:xfrm>
            <a:off x="1794570" y="3406614"/>
            <a:ext cx="5813598" cy="369332"/>
          </a:xfrm>
          <a:prstGeom prst="rect">
            <a:avLst/>
          </a:prstGeom>
        </p:spPr>
        <p:txBody>
          <a:bodyPr>
            <a:normAutofit/>
          </a:bodyPr>
          <a:lstStyle>
            <a:lvl1pPr>
              <a:spcBef>
                <a:spcPts val="0"/>
              </a:spcBef>
              <a:defRPr sz="2400"/>
            </a:lvl1pPr>
          </a:lstStyle>
          <a:p>
            <a:pPr lvl="0"/>
            <a:r>
              <a:rPr lang="en-US" dirty="0"/>
              <a:t>Click to add text</a:t>
            </a:r>
          </a:p>
        </p:txBody>
      </p:sp>
      <p:sp>
        <p:nvSpPr>
          <p:cNvPr id="29" name="Text Placeholder 11">
            <a:extLst>
              <a:ext uri="{FF2B5EF4-FFF2-40B4-BE49-F238E27FC236}">
                <a16:creationId xmlns:a16="http://schemas.microsoft.com/office/drawing/2014/main" id="{C143C05F-5CEC-4DA0-8030-D7B2370EBBB4}"/>
              </a:ext>
            </a:extLst>
          </p:cNvPr>
          <p:cNvSpPr>
            <a:spLocks noGrp="1"/>
          </p:cNvSpPr>
          <p:nvPr>
            <p:ph type="body" sz="quarter" idx="31" hasCustomPrompt="1"/>
          </p:nvPr>
        </p:nvSpPr>
        <p:spPr>
          <a:xfrm>
            <a:off x="1794570" y="3999227"/>
            <a:ext cx="5813598" cy="369332"/>
          </a:xfrm>
          <a:prstGeom prst="rect">
            <a:avLst/>
          </a:prstGeom>
        </p:spPr>
        <p:txBody>
          <a:bodyPr>
            <a:normAutofit/>
          </a:bodyPr>
          <a:lstStyle>
            <a:lvl1pPr>
              <a:spcBef>
                <a:spcPts val="0"/>
              </a:spcBef>
              <a:defRPr sz="2400"/>
            </a:lvl1pPr>
          </a:lstStyle>
          <a:p>
            <a:pPr lvl="0"/>
            <a:r>
              <a:rPr lang="en-US" dirty="0"/>
              <a:t>Click to add text</a:t>
            </a:r>
          </a:p>
        </p:txBody>
      </p:sp>
      <p:sp>
        <p:nvSpPr>
          <p:cNvPr id="30" name="Text Placeholder 11">
            <a:extLst>
              <a:ext uri="{FF2B5EF4-FFF2-40B4-BE49-F238E27FC236}">
                <a16:creationId xmlns:a16="http://schemas.microsoft.com/office/drawing/2014/main" id="{96B43F80-D448-432F-A45D-FE4715923FC2}"/>
              </a:ext>
            </a:extLst>
          </p:cNvPr>
          <p:cNvSpPr>
            <a:spLocks noGrp="1"/>
          </p:cNvSpPr>
          <p:nvPr>
            <p:ph type="body" sz="quarter" idx="32" hasCustomPrompt="1"/>
          </p:nvPr>
        </p:nvSpPr>
        <p:spPr>
          <a:xfrm>
            <a:off x="1794570" y="4591841"/>
            <a:ext cx="5813598" cy="369332"/>
          </a:xfrm>
          <a:prstGeom prst="rect">
            <a:avLst/>
          </a:prstGeom>
        </p:spPr>
        <p:txBody>
          <a:bodyPr>
            <a:normAutofit/>
          </a:bodyPr>
          <a:lstStyle>
            <a:lvl1pPr>
              <a:spcBef>
                <a:spcPts val="0"/>
              </a:spcBef>
              <a:defRPr sz="2400"/>
            </a:lvl1pPr>
          </a:lstStyle>
          <a:p>
            <a:pPr lvl="0"/>
            <a:r>
              <a:rPr lang="en-US" dirty="0"/>
              <a:t>Click to add text</a:t>
            </a:r>
          </a:p>
        </p:txBody>
      </p:sp>
      <p:sp>
        <p:nvSpPr>
          <p:cNvPr id="31" name="Text Placeholder 6">
            <a:extLst>
              <a:ext uri="{FF2B5EF4-FFF2-40B4-BE49-F238E27FC236}">
                <a16:creationId xmlns:a16="http://schemas.microsoft.com/office/drawing/2014/main" id="{C434EB54-C0D1-4857-9330-87FAFCC49D56}"/>
              </a:ext>
            </a:extLst>
          </p:cNvPr>
          <p:cNvSpPr>
            <a:spLocks noGrp="1"/>
          </p:cNvSpPr>
          <p:nvPr>
            <p:ph type="body" sz="quarter" idx="33" hasCustomPrompt="1"/>
          </p:nvPr>
        </p:nvSpPr>
        <p:spPr>
          <a:xfrm>
            <a:off x="1079500" y="3406614"/>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32" name="Text Placeholder 6">
            <a:extLst>
              <a:ext uri="{FF2B5EF4-FFF2-40B4-BE49-F238E27FC236}">
                <a16:creationId xmlns:a16="http://schemas.microsoft.com/office/drawing/2014/main" id="{F0320016-4C9A-409B-8724-E53F23529A4B}"/>
              </a:ext>
            </a:extLst>
          </p:cNvPr>
          <p:cNvSpPr>
            <a:spLocks noGrp="1"/>
          </p:cNvSpPr>
          <p:nvPr>
            <p:ph type="body" sz="quarter" idx="34" hasCustomPrompt="1"/>
          </p:nvPr>
        </p:nvSpPr>
        <p:spPr>
          <a:xfrm>
            <a:off x="1079500" y="3999227"/>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34" name="Text Placeholder 6">
            <a:extLst>
              <a:ext uri="{FF2B5EF4-FFF2-40B4-BE49-F238E27FC236}">
                <a16:creationId xmlns:a16="http://schemas.microsoft.com/office/drawing/2014/main" id="{F0279A3C-5E27-40F7-98C0-08832F4CE1FB}"/>
              </a:ext>
            </a:extLst>
          </p:cNvPr>
          <p:cNvSpPr>
            <a:spLocks noGrp="1"/>
          </p:cNvSpPr>
          <p:nvPr>
            <p:ph type="body" sz="quarter" idx="35" hasCustomPrompt="1"/>
          </p:nvPr>
        </p:nvSpPr>
        <p:spPr>
          <a:xfrm>
            <a:off x="1079500" y="4591841"/>
            <a:ext cx="335980" cy="369888"/>
          </a:xfrm>
          <a:prstGeom prst="rect">
            <a:avLst/>
          </a:prstGeom>
        </p:spPr>
        <p:txBody>
          <a:bodyPr vert="horz" wrap="none" lIns="0" tIns="0" rIns="0" bIns="0" rtlCol="0">
            <a:normAutofit/>
          </a:bodyPr>
          <a:lstStyle>
            <a:lvl1pPr algn="r">
              <a:defRPr lang="de-DE" sz="2400" b="1" dirty="0">
                <a:solidFill>
                  <a:schemeClr val="accent2"/>
                </a:solidFill>
              </a:defRPr>
            </a:lvl1pPr>
          </a:lstStyle>
          <a:p>
            <a:pPr lvl="0">
              <a:spcBef>
                <a:spcPts val="0"/>
              </a:spcBef>
            </a:pPr>
            <a:r>
              <a:rPr lang="de-DE" dirty="0"/>
              <a:t>0x</a:t>
            </a:r>
          </a:p>
        </p:txBody>
      </p:sp>
      <p:sp>
        <p:nvSpPr>
          <p:cNvPr id="2" name="Title Placeholder 1">
            <a:extLst>
              <a:ext uri="{FF2B5EF4-FFF2-40B4-BE49-F238E27FC236}">
                <a16:creationId xmlns:a16="http://schemas.microsoft.com/office/drawing/2014/main" id="{114BB18C-C624-35CB-514D-CE1A312E0BD8}"/>
              </a:ext>
            </a:extLst>
          </p:cNvPr>
          <p:cNvSpPr>
            <a:spLocks noGrp="1"/>
          </p:cNvSpPr>
          <p:nvPr>
            <p:ph type="title"/>
          </p:nvPr>
        </p:nvSpPr>
        <p:spPr>
          <a:xfrm>
            <a:off x="1079321" y="260350"/>
            <a:ext cx="8640763" cy="792163"/>
          </a:xfrm>
        </p:spPr>
        <p:txBody>
          <a:bodyPr/>
          <a:lstStyle>
            <a:lvl1pPr>
              <a:defRPr>
                <a:solidFill>
                  <a:schemeClr val="accent2"/>
                </a:solidFill>
              </a:defRPr>
            </a:lvl1pPr>
          </a:lstStyle>
          <a:p>
            <a:r>
              <a:rPr lang="fr-FR"/>
              <a:t>Modifiez le style du titre</a:t>
            </a:r>
            <a:endParaRPr lang="en-US"/>
          </a:p>
        </p:txBody>
      </p:sp>
    </p:spTree>
    <p:extLst>
      <p:ext uri="{BB962C8B-B14F-4D97-AF65-F5344CB8AC3E}">
        <p14:creationId xmlns:p14="http://schemas.microsoft.com/office/powerpoint/2010/main" val="305506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vider Page">
    <p:bg>
      <p:bgPr>
        <a:solidFill>
          <a:schemeClr val="accent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F09D0F-E907-3A0B-CF17-D622F6756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776" y="588210"/>
            <a:ext cx="8281358" cy="6858000"/>
          </a:xfrm>
          <a:prstGeom prst="rect">
            <a:avLst/>
          </a:prstGeom>
        </p:spPr>
      </p:pic>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1919536" y="1556792"/>
            <a:ext cx="648072" cy="648072"/>
          </a:xfrm>
          <a:prstGeom prst="rect">
            <a:avLst/>
          </a:prstGeom>
        </p:spPr>
        <p:txBody>
          <a:bodyPr wrap="none" lIns="0" tIns="0" rIns="0" bIns="0" anchor="t" anchorCtr="0">
            <a:noAutofit/>
          </a:bodyPr>
          <a:lstStyle>
            <a:lvl1pPr>
              <a:defRPr lang="en-US" sz="3200" b="1" cap="none" spc="300" baseline="0" dirty="0">
                <a:solidFill>
                  <a:schemeClr val="bg1"/>
                </a:solidFill>
                <a:latin typeface="+mn-lt"/>
              </a:defRPr>
            </a:lvl1pPr>
          </a:lstStyle>
          <a:p>
            <a:pPr lvl="0">
              <a:spcBef>
                <a:spcPts val="0"/>
              </a:spcBef>
            </a:pPr>
            <a:r>
              <a:rPr lang="en-US" dirty="0"/>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2783632" y="1556792"/>
            <a:ext cx="8863408" cy="648072"/>
          </a:xfrm>
          <a:prstGeom prst="rect">
            <a:avLst/>
          </a:prstGeom>
        </p:spPr>
        <p:txBody>
          <a:bodyPr>
            <a:noAutofit/>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add text</a:t>
            </a:r>
          </a:p>
        </p:txBody>
      </p:sp>
    </p:spTree>
    <p:extLst>
      <p:ext uri="{BB962C8B-B14F-4D97-AF65-F5344CB8AC3E}">
        <p14:creationId xmlns:p14="http://schemas.microsoft.com/office/powerpoint/2010/main" val="331045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accent4"/>
        </a:solidFill>
        <a:effectLst/>
      </p:bgPr>
    </p:bg>
    <p:spTree>
      <p:nvGrpSpPr>
        <p:cNvPr id="1" name=""/>
        <p:cNvGrpSpPr/>
        <p:nvPr/>
      </p:nvGrpSpPr>
      <p:grpSpPr>
        <a:xfrm>
          <a:off x="0" y="0"/>
          <a:ext cx="0" cy="0"/>
          <a:chOff x="0" y="0"/>
          <a:chExt cx="0" cy="0"/>
        </a:xfrm>
      </p:grpSpPr>
      <p:sp>
        <p:nvSpPr>
          <p:cNvPr id="4" name="Subtitle">
            <a:extLst>
              <a:ext uri="{FF2B5EF4-FFF2-40B4-BE49-F238E27FC236}">
                <a16:creationId xmlns:a16="http://schemas.microsoft.com/office/drawing/2014/main" id="{70ACFCFC-1DDE-342C-6F6C-421985D8A34A}"/>
              </a:ext>
            </a:extLst>
          </p:cNvPr>
          <p:cNvSpPr>
            <a:spLocks noGrp="1"/>
          </p:cNvSpPr>
          <p:nvPr>
            <p:ph type="subTitle" idx="1"/>
          </p:nvPr>
        </p:nvSpPr>
        <p:spPr>
          <a:xfrm>
            <a:off x="407988" y="5460790"/>
            <a:ext cx="11090275" cy="246221"/>
          </a:xfrm>
          <a:prstGeom prst="rect">
            <a:avLst/>
          </a:prstGeom>
        </p:spPr>
        <p:txBody>
          <a:bodyPr wrap="square" lIns="18000" tIns="0" rIns="0" anchor="b"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GB" dirty="0"/>
          </a:p>
        </p:txBody>
      </p:sp>
      <p:sp>
        <p:nvSpPr>
          <p:cNvPr id="15" name="Title">
            <a:extLst>
              <a:ext uri="{FF2B5EF4-FFF2-40B4-BE49-F238E27FC236}">
                <a16:creationId xmlns:a16="http://schemas.microsoft.com/office/drawing/2014/main" id="{BA5DDAC5-BAB8-79F8-0B48-89767D2C03B3}"/>
              </a:ext>
            </a:extLst>
          </p:cNvPr>
          <p:cNvSpPr>
            <a:spLocks noGrp="1"/>
          </p:cNvSpPr>
          <p:nvPr>
            <p:ph type="ctrTitle"/>
          </p:nvPr>
        </p:nvSpPr>
        <p:spPr>
          <a:xfrm>
            <a:off x="407988" y="4697327"/>
            <a:ext cx="11090276" cy="747897"/>
          </a:xfrm>
        </p:spPr>
        <p:txBody>
          <a:bodyPr wrap="square" lIns="0" tIns="0" rIns="0" bIns="0" anchor="b" anchorCtr="0">
            <a:noAutofit/>
          </a:bodyPr>
          <a:lstStyle>
            <a:lvl1pPr algn="l">
              <a:lnSpc>
                <a:spcPct val="90000"/>
              </a:lnSpc>
              <a:tabLst>
                <a:tab pos="1258888" algn="l"/>
              </a:tabLst>
              <a:defRPr sz="5400" b="0" cap="none" baseline="0">
                <a:solidFill>
                  <a:schemeClr val="bg1"/>
                </a:solidFill>
                <a:latin typeface="+mj-lt"/>
              </a:defRPr>
            </a:lvl1pPr>
          </a:lstStyle>
          <a:p>
            <a:r>
              <a:rPr lang="fr-FR"/>
              <a:t>Modifiez le style du titre</a:t>
            </a:r>
            <a:endParaRPr lang="en-GB" dirty="0"/>
          </a:p>
        </p:txBody>
      </p:sp>
      <p:grpSp>
        <p:nvGrpSpPr>
          <p:cNvPr id="3" name="Group 2">
            <a:extLst>
              <a:ext uri="{FF2B5EF4-FFF2-40B4-BE49-F238E27FC236}">
                <a16:creationId xmlns:a16="http://schemas.microsoft.com/office/drawing/2014/main" id="{337935B1-1E9A-902D-1107-E84E1CDCC3AB}"/>
              </a:ext>
            </a:extLst>
          </p:cNvPr>
          <p:cNvGrpSpPr>
            <a:grpSpLocks noChangeAspect="1"/>
          </p:cNvGrpSpPr>
          <p:nvPr userDrawn="1"/>
        </p:nvGrpSpPr>
        <p:grpSpPr>
          <a:xfrm>
            <a:off x="443568" y="6021288"/>
            <a:ext cx="1872000" cy="420870"/>
            <a:chOff x="5094083" y="5360390"/>
            <a:chExt cx="3039349" cy="683316"/>
          </a:xfrm>
        </p:grpSpPr>
        <p:sp>
          <p:nvSpPr>
            <p:cNvPr id="5" name="Freeform: Shape 4">
              <a:extLst>
                <a:ext uri="{FF2B5EF4-FFF2-40B4-BE49-F238E27FC236}">
                  <a16:creationId xmlns:a16="http://schemas.microsoft.com/office/drawing/2014/main" id="{9BAB5440-AAF9-D636-D963-1CF51D4EEE32}"/>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6" name="Freeform: Shape 5">
              <a:extLst>
                <a:ext uri="{FF2B5EF4-FFF2-40B4-BE49-F238E27FC236}">
                  <a16:creationId xmlns:a16="http://schemas.microsoft.com/office/drawing/2014/main" id="{89CD0850-5040-0CC6-F657-BF2242F63884}"/>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7" name="Freeform: Shape 6">
              <a:extLst>
                <a:ext uri="{FF2B5EF4-FFF2-40B4-BE49-F238E27FC236}">
                  <a16:creationId xmlns:a16="http://schemas.microsoft.com/office/drawing/2014/main" id="{408F4CC8-6692-0A4C-C931-B50A99D5E8D4}"/>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8" name="Freeform: Shape 7">
              <a:extLst>
                <a:ext uri="{FF2B5EF4-FFF2-40B4-BE49-F238E27FC236}">
                  <a16:creationId xmlns:a16="http://schemas.microsoft.com/office/drawing/2014/main" id="{9645E874-9471-204B-FEA4-29B6C3830313}"/>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9" name="Freeform: Shape 8">
              <a:extLst>
                <a:ext uri="{FF2B5EF4-FFF2-40B4-BE49-F238E27FC236}">
                  <a16:creationId xmlns:a16="http://schemas.microsoft.com/office/drawing/2014/main" id="{8CD723AF-3402-E7B5-291B-2ABCD137B39E}"/>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6843686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der P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65870-6F3C-04B2-E814-901DB0CFC0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776" y="588210"/>
            <a:ext cx="8281358" cy="6858000"/>
          </a:xfrm>
          <a:prstGeom prst="rect">
            <a:avLst/>
          </a:prstGeom>
        </p:spPr>
      </p:pic>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1919536" y="1556792"/>
            <a:ext cx="648072" cy="648072"/>
          </a:xfrm>
          <a:prstGeom prst="rect">
            <a:avLst/>
          </a:prstGeom>
        </p:spPr>
        <p:txBody>
          <a:bodyPr wrap="none" lIns="0" tIns="0" rIns="0" bIns="0" anchor="t" anchorCtr="0">
            <a:noAutofit/>
          </a:bodyPr>
          <a:lstStyle>
            <a:lvl1pPr>
              <a:defRPr lang="en-US" sz="3200" b="1" cap="none" spc="300" baseline="0" dirty="0">
                <a:solidFill>
                  <a:sysClr val="windowText" lastClr="000000"/>
                </a:solidFill>
                <a:latin typeface="+mn-lt"/>
              </a:defRPr>
            </a:lvl1pPr>
          </a:lstStyle>
          <a:p>
            <a:pPr lvl="0">
              <a:spcBef>
                <a:spcPts val="0"/>
              </a:spcBef>
            </a:pPr>
            <a:r>
              <a:rPr lang="en-US" dirty="0"/>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2783632" y="1556792"/>
            <a:ext cx="8863408" cy="648072"/>
          </a:xfrm>
          <a:prstGeom prst="rect">
            <a:avLst/>
          </a:prstGeom>
        </p:spPr>
        <p:txBody>
          <a:bodyPr>
            <a:noAutofit/>
          </a:bodyPr>
          <a:lstStyle>
            <a:lvl1pPr>
              <a:defRPr sz="3200">
                <a:solidFill>
                  <a:sysClr val="windowText" lastClr="000000"/>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add text</a:t>
            </a:r>
          </a:p>
        </p:txBody>
      </p:sp>
    </p:spTree>
    <p:extLst>
      <p:ext uri="{BB962C8B-B14F-4D97-AF65-F5344CB8AC3E}">
        <p14:creationId xmlns:p14="http://schemas.microsoft.com/office/powerpoint/2010/main" val="49615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CE45-A6FC-9CE9-F8CD-BA044CFE9412}"/>
              </a:ext>
            </a:extLst>
          </p:cNvPr>
          <p:cNvSpPr>
            <a:spLocks noGrp="1"/>
          </p:cNvSpPr>
          <p:nvPr>
            <p:ph type="title"/>
          </p:nvPr>
        </p:nvSpPr>
        <p:spPr/>
        <p:txBody>
          <a:bodyPr/>
          <a:lstStyle/>
          <a:p>
            <a:r>
              <a:rPr lang="fr-FR" dirty="0"/>
              <a:t>Modifiez le style du titre</a:t>
            </a:r>
            <a:endParaRPr lang="en-US" dirty="0"/>
          </a:p>
        </p:txBody>
      </p:sp>
    </p:spTree>
    <p:extLst>
      <p:ext uri="{BB962C8B-B14F-4D97-AF65-F5344CB8AC3E}">
        <p14:creationId xmlns:p14="http://schemas.microsoft.com/office/powerpoint/2010/main" val="88702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414971" y="1125538"/>
            <a:ext cx="11369042" cy="246221"/>
          </a:xfrm>
          <a:prstGeom prst="rect">
            <a:avLst/>
          </a:prstGeom>
        </p:spPr>
        <p:txBody>
          <a:bodyPr wrap="square">
            <a:spAutoFit/>
          </a:bodyPr>
          <a:lstStyle>
            <a:lvl1pPr>
              <a:defRPr sz="1600" b="0">
                <a:solidFill>
                  <a:schemeClr val="tx1"/>
                </a:solidFill>
                <a:latin typeface="Ubuntu Light" panose="020B0304030602030204" pitchFamily="34" charset="0"/>
              </a:defRPr>
            </a:lvl1pPr>
          </a:lstStyle>
          <a:p>
            <a:pPr lvl="0"/>
            <a:r>
              <a:rPr lang="fr-FR" dirty="0"/>
              <a:t>Cliquez pour modifier les styles du texte du masque</a:t>
            </a:r>
          </a:p>
        </p:txBody>
      </p:sp>
      <p:sp>
        <p:nvSpPr>
          <p:cNvPr id="2" name="Title 1">
            <a:extLst>
              <a:ext uri="{FF2B5EF4-FFF2-40B4-BE49-F238E27FC236}">
                <a16:creationId xmlns:a16="http://schemas.microsoft.com/office/drawing/2014/main" id="{DA3D6CCA-5023-D91C-5084-3ED466DC8001}"/>
              </a:ext>
            </a:extLst>
          </p:cNvPr>
          <p:cNvSpPr>
            <a:spLocks noGrp="1"/>
          </p:cNvSpPr>
          <p:nvPr>
            <p:ph type="title"/>
          </p:nvPr>
        </p:nvSpPr>
        <p:spPr/>
        <p:txBody>
          <a:bodyPr/>
          <a:lstStyle/>
          <a:p>
            <a:r>
              <a:rPr lang="fr-FR" dirty="0"/>
              <a:t>Modifiez le style du titre</a:t>
            </a:r>
            <a:endParaRPr lang="en-US" dirty="0"/>
          </a:p>
        </p:txBody>
      </p:sp>
    </p:spTree>
    <p:extLst>
      <p:ext uri="{BB962C8B-B14F-4D97-AF65-F5344CB8AC3E}">
        <p14:creationId xmlns:p14="http://schemas.microsoft.com/office/powerpoint/2010/main" val="269905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414971" y="1125538"/>
            <a:ext cx="11369042" cy="246221"/>
          </a:xfrm>
          <a:prstGeom prst="rect">
            <a:avLst/>
          </a:prstGeom>
        </p:spPr>
        <p:txBody>
          <a:bodyPr>
            <a:spAutoFit/>
          </a:bodyPr>
          <a:lstStyle>
            <a:lvl1pPr>
              <a:defRPr sz="1600" b="0">
                <a:solidFill>
                  <a:schemeClr val="tx1"/>
                </a:solidFill>
                <a:latin typeface="Ubuntu Light" panose="020B0304030602030204" pitchFamily="34" charset="0"/>
              </a:defRPr>
            </a:lvl1pPr>
          </a:lstStyle>
          <a:p>
            <a:pPr lvl="0"/>
            <a:r>
              <a:rPr lang="fr-FR" dirty="0"/>
              <a:t>Cliquez pour modifier les styles du texte du masque</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fr-FR"/>
              <a:t>Modifiez le style du titre</a:t>
            </a:r>
            <a:endParaRPr lang="de-DE" dirty="0"/>
          </a:p>
        </p:txBody>
      </p:sp>
      <p:sp>
        <p:nvSpPr>
          <p:cNvPr id="9" name="Text Placeholder 8">
            <a:extLst>
              <a:ext uri="{FF2B5EF4-FFF2-40B4-BE49-F238E27FC236}">
                <a16:creationId xmlns:a16="http://schemas.microsoft.com/office/drawing/2014/main" id="{C8D4D202-FD32-49BA-88CC-B39D2339504A}"/>
              </a:ext>
            </a:extLst>
          </p:cNvPr>
          <p:cNvSpPr>
            <a:spLocks noGrp="1"/>
          </p:cNvSpPr>
          <p:nvPr>
            <p:ph type="body" sz="quarter" idx="17"/>
          </p:nvPr>
        </p:nvSpPr>
        <p:spPr>
          <a:xfrm>
            <a:off x="414971" y="1624108"/>
            <a:ext cx="11369042" cy="482908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Tree>
    <p:extLst>
      <p:ext uri="{BB962C8B-B14F-4D97-AF65-F5344CB8AC3E}">
        <p14:creationId xmlns:p14="http://schemas.microsoft.com/office/powerpoint/2010/main" val="3358079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mpty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795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E58F-8094-1E41-530A-1113B3879770}"/>
              </a:ext>
            </a:extLst>
          </p:cNvPr>
          <p:cNvSpPr>
            <a:spLocks noGrp="1"/>
          </p:cNvSpPr>
          <p:nvPr>
            <p:ph type="title"/>
          </p:nvPr>
        </p:nvSpPr>
        <p:spPr/>
        <p:txBody>
          <a:bodyPr/>
          <a:lstStyle/>
          <a:p>
            <a:r>
              <a:rPr lang="fr-FR" dirty="0"/>
              <a:t>Modifiez le style du titre</a:t>
            </a:r>
            <a:endParaRPr lang="en-US" dirty="0"/>
          </a:p>
        </p:txBody>
      </p:sp>
    </p:spTree>
    <p:extLst>
      <p:ext uri="{BB962C8B-B14F-4D97-AF65-F5344CB8AC3E}">
        <p14:creationId xmlns:p14="http://schemas.microsoft.com/office/powerpoint/2010/main" val="237592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Grey">
    <p:bg>
      <p:bgPr>
        <a:solidFill>
          <a:schemeClr val="bg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414971" y="1125538"/>
            <a:ext cx="11369042" cy="246221"/>
          </a:xfrm>
          <a:prstGeom prst="rect">
            <a:avLst/>
          </a:prstGeom>
        </p:spPr>
        <p:txBody>
          <a:bodyPr>
            <a:spAutoFit/>
          </a:bodyPr>
          <a:lstStyle>
            <a:lvl1pPr>
              <a:defRPr sz="1600" b="1">
                <a:solidFill>
                  <a:schemeClr val="tx1"/>
                </a:solidFill>
                <a:latin typeface="+mn-lt"/>
              </a:defRPr>
            </a:lvl1pPr>
          </a:lstStyle>
          <a:p>
            <a:pPr lvl="0"/>
            <a:r>
              <a:rPr lang="fr-FR"/>
              <a:t>Cliquez pour modifier les styles du texte du masque</a:t>
            </a:r>
          </a:p>
        </p:txBody>
      </p:sp>
      <p:sp>
        <p:nvSpPr>
          <p:cNvPr id="2" name="Title 1">
            <a:extLst>
              <a:ext uri="{FF2B5EF4-FFF2-40B4-BE49-F238E27FC236}">
                <a16:creationId xmlns:a16="http://schemas.microsoft.com/office/drawing/2014/main" id="{96963528-AA21-5972-C236-27F2D7209CFD}"/>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821701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Content Grey">
    <p:bg>
      <p:bgPr>
        <a:solidFill>
          <a:schemeClr val="bg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414971" y="1125538"/>
            <a:ext cx="11369042" cy="246221"/>
          </a:xfrm>
          <a:prstGeom prst="rect">
            <a:avLst/>
          </a:prstGeom>
        </p:spPr>
        <p:txBody>
          <a:bodyPr>
            <a:spAutoFit/>
          </a:bodyPr>
          <a:lstStyle>
            <a:lvl1pPr>
              <a:defRPr sz="1600" b="0">
                <a:solidFill>
                  <a:schemeClr val="tx1"/>
                </a:solidFill>
                <a:latin typeface="Ubuntu Light" panose="020B0304030602030204" pitchFamily="34" charset="0"/>
              </a:defRPr>
            </a:lvl1pPr>
          </a:lstStyle>
          <a:p>
            <a:pPr lvl="0"/>
            <a:r>
              <a:rPr lang="fr-FR" dirty="0"/>
              <a:t>Cliquez pour modifier les styles du texte du masque</a:t>
            </a:r>
          </a:p>
        </p:txBody>
      </p:sp>
      <p:sp>
        <p:nvSpPr>
          <p:cNvPr id="9" name="Text Placeholder 8">
            <a:extLst>
              <a:ext uri="{FF2B5EF4-FFF2-40B4-BE49-F238E27FC236}">
                <a16:creationId xmlns:a16="http://schemas.microsoft.com/office/drawing/2014/main" id="{C8D4D202-FD32-49BA-88CC-B39D2339504A}"/>
              </a:ext>
            </a:extLst>
          </p:cNvPr>
          <p:cNvSpPr>
            <a:spLocks noGrp="1"/>
          </p:cNvSpPr>
          <p:nvPr>
            <p:ph type="body" sz="quarter" idx="17"/>
          </p:nvPr>
        </p:nvSpPr>
        <p:spPr>
          <a:xfrm>
            <a:off x="414971" y="1624108"/>
            <a:ext cx="11369042" cy="4829080"/>
          </a:xfrm>
          <a:prstGeom prst="rect">
            <a:avLst/>
          </a:prstGeo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2" name="Title 1">
            <a:extLst>
              <a:ext uri="{FF2B5EF4-FFF2-40B4-BE49-F238E27FC236}">
                <a16:creationId xmlns:a16="http://schemas.microsoft.com/office/drawing/2014/main" id="{92564CED-1C28-DF10-1067-5941504A95A0}"/>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735666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Grey">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80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Short White">
    <p:bg>
      <p:bgPr>
        <a:solidFill>
          <a:schemeClr val="bg1"/>
        </a:solidFill>
        <a:effectLst/>
      </p:bgPr>
    </p:bg>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6C4F5EE7-6CA6-23D5-2788-911B0B2A43B3}"/>
              </a:ext>
            </a:extLst>
          </p:cNvPr>
          <p:cNvSpPr>
            <a:spLocks noGrp="1"/>
          </p:cNvSpPr>
          <p:nvPr>
            <p:ph type="pic" sz="quarter" idx="10" hasCustomPrompt="1"/>
          </p:nvPr>
        </p:nvSpPr>
        <p:spPr>
          <a:xfrm>
            <a:off x="8040215" y="1122907"/>
            <a:ext cx="4151785" cy="5735093"/>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95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414971" y="1125538"/>
            <a:ext cx="7409221" cy="246221"/>
          </a:xfrm>
          <a:prstGeom prst="rect">
            <a:avLst/>
          </a:prstGeom>
        </p:spPr>
        <p:txBody>
          <a:bodyPr wrap="square" lIns="0" rIns="72000">
            <a:spAutoFit/>
          </a:bodyPr>
          <a:lstStyle>
            <a:lvl1pPr>
              <a:defRPr sz="1600" b="0">
                <a:solidFill>
                  <a:schemeClr val="tx1"/>
                </a:solidFill>
                <a:latin typeface="Ubuntu Light" panose="020B0304030602030204" pitchFamily="34" charset="0"/>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414971" y="1628800"/>
            <a:ext cx="7409221" cy="4824388"/>
          </a:xfrm>
          <a:prstGeom prst="rect">
            <a:avLst/>
          </a:prstGeom>
        </p:spPr>
        <p:txBody>
          <a:bodyPr rIns="216000">
            <a:noAutofit/>
          </a:bodyPr>
          <a:lstStyle>
            <a:lvl1pPr>
              <a:defRPr sz="1400"/>
            </a:lvl1pPr>
            <a:lvl2pPr>
              <a:defRPr sz="14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le 2">
            <a:extLst>
              <a:ext uri="{FF2B5EF4-FFF2-40B4-BE49-F238E27FC236}">
                <a16:creationId xmlns:a16="http://schemas.microsoft.com/office/drawing/2014/main" id="{2050C691-8B76-E01C-4EF1-3EB567E0EB3B}"/>
              </a:ext>
            </a:extLst>
          </p:cNvPr>
          <p:cNvSpPr>
            <a:spLocks noGrp="1"/>
          </p:cNvSpPr>
          <p:nvPr>
            <p:ph type="title"/>
          </p:nvPr>
        </p:nvSpPr>
        <p:spPr/>
        <p:txBody>
          <a:bodyPr/>
          <a:lstStyle>
            <a:lvl1pPr>
              <a:lnSpc>
                <a:spcPct val="100000"/>
              </a:lnSpc>
              <a:defRPr/>
            </a:lvl1pPr>
          </a:lstStyle>
          <a:p>
            <a:r>
              <a:rPr lang="fr-FR"/>
              <a:t>Modifiez le style du titre</a:t>
            </a:r>
            <a:endParaRPr lang="en-US"/>
          </a:p>
        </p:txBody>
      </p:sp>
    </p:spTree>
    <p:extLst>
      <p:ext uri="{BB962C8B-B14F-4D97-AF65-F5344CB8AC3E}">
        <p14:creationId xmlns:p14="http://schemas.microsoft.com/office/powerpoint/2010/main" val="1191521094"/>
      </p:ext>
    </p:extLst>
  </p:cSld>
  <p:clrMapOvr>
    <a:masterClrMapping/>
  </p:clrMapOvr>
  <p:extLst>
    <p:ext uri="{DCECCB84-F9BA-43D5-87BE-67443E8EF086}">
      <p15:sldGuideLst xmlns:p15="http://schemas.microsoft.com/office/powerpoint/2012/main">
        <p15:guide id="1" pos="506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4">
    <p:bg>
      <p:bgPr>
        <a:gradFill flip="none" rotWithShape="1">
          <a:gsLst>
            <a:gs pos="100000">
              <a:schemeClr val="accent1"/>
            </a:gs>
            <a:gs pos="0">
              <a:schemeClr val="accent4"/>
            </a:gs>
          </a:gsLst>
          <a:lin ang="18900000" scaled="1"/>
          <a:tileRect/>
        </a:gradFill>
        <a:effectLst/>
      </p:bgPr>
    </p:bg>
    <p:spTree>
      <p:nvGrpSpPr>
        <p:cNvPr id="1" name=""/>
        <p:cNvGrpSpPr/>
        <p:nvPr/>
      </p:nvGrpSpPr>
      <p:grpSpPr>
        <a:xfrm>
          <a:off x="0" y="0"/>
          <a:ext cx="0" cy="0"/>
          <a:chOff x="0" y="0"/>
          <a:chExt cx="0" cy="0"/>
        </a:xfrm>
      </p:grpSpPr>
      <p:sp>
        <p:nvSpPr>
          <p:cNvPr id="4" name="Subtitle">
            <a:extLst>
              <a:ext uri="{FF2B5EF4-FFF2-40B4-BE49-F238E27FC236}">
                <a16:creationId xmlns:a16="http://schemas.microsoft.com/office/drawing/2014/main" id="{A762397C-7EE3-E752-C3C7-E1EB83F8081E}"/>
              </a:ext>
            </a:extLst>
          </p:cNvPr>
          <p:cNvSpPr>
            <a:spLocks noGrp="1"/>
          </p:cNvSpPr>
          <p:nvPr>
            <p:ph type="subTitle" idx="1"/>
          </p:nvPr>
        </p:nvSpPr>
        <p:spPr>
          <a:xfrm>
            <a:off x="407370" y="3676570"/>
            <a:ext cx="5545138" cy="246221"/>
          </a:xfrm>
          <a:prstGeom prst="rect">
            <a:avLst/>
          </a:prstGeom>
        </p:spPr>
        <p:txBody>
          <a:bodyPr wrap="square" lIns="18000" tIns="0" rIns="0" anchor="b"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GB" dirty="0"/>
          </a:p>
        </p:txBody>
      </p:sp>
      <p:sp>
        <p:nvSpPr>
          <p:cNvPr id="5" name="Title">
            <a:extLst>
              <a:ext uri="{FF2B5EF4-FFF2-40B4-BE49-F238E27FC236}">
                <a16:creationId xmlns:a16="http://schemas.microsoft.com/office/drawing/2014/main" id="{EA67FB30-5217-5F8D-B4ED-781E4E0C8973}"/>
              </a:ext>
            </a:extLst>
          </p:cNvPr>
          <p:cNvSpPr>
            <a:spLocks noGrp="1"/>
          </p:cNvSpPr>
          <p:nvPr>
            <p:ph type="ctrTitle"/>
          </p:nvPr>
        </p:nvSpPr>
        <p:spPr>
          <a:xfrm>
            <a:off x="407368" y="1343944"/>
            <a:ext cx="5545139" cy="2326627"/>
          </a:xfrm>
        </p:spPr>
        <p:txBody>
          <a:bodyPr wrap="square" lIns="0" tIns="0" rIns="0" bIns="0" anchor="t" anchorCtr="0">
            <a:noAutofit/>
          </a:bodyPr>
          <a:lstStyle>
            <a:lvl1pPr algn="l">
              <a:lnSpc>
                <a:spcPct val="90000"/>
              </a:lnSpc>
              <a:tabLst>
                <a:tab pos="1258888" algn="l"/>
              </a:tabLst>
              <a:defRPr sz="5400" b="0" cap="none" baseline="0">
                <a:solidFill>
                  <a:schemeClr val="bg1"/>
                </a:solidFill>
                <a:latin typeface="+mj-lt"/>
              </a:defRPr>
            </a:lvl1pPr>
          </a:lstStyle>
          <a:p>
            <a:r>
              <a:rPr lang="fr-FR" dirty="0"/>
              <a:t>Modifiez le style du titre</a:t>
            </a:r>
            <a:endParaRPr lang="en-GB" dirty="0"/>
          </a:p>
        </p:txBody>
      </p:sp>
      <p:sp>
        <p:nvSpPr>
          <p:cNvPr id="20" name="Text Placeholder 8">
            <a:extLst>
              <a:ext uri="{FF2B5EF4-FFF2-40B4-BE49-F238E27FC236}">
                <a16:creationId xmlns:a16="http://schemas.microsoft.com/office/drawing/2014/main" id="{04E8B402-A28C-9742-E11A-B00843CA0EDC}"/>
              </a:ext>
            </a:extLst>
          </p:cNvPr>
          <p:cNvSpPr>
            <a:spLocks noGrp="1"/>
          </p:cNvSpPr>
          <p:nvPr>
            <p:ph type="body" sz="quarter" idx="13" hasCustomPrompt="1"/>
          </p:nvPr>
        </p:nvSpPr>
        <p:spPr>
          <a:xfrm>
            <a:off x="407368" y="1051220"/>
            <a:ext cx="5545139" cy="215444"/>
          </a:xfrm>
        </p:spPr>
        <p:txBody>
          <a:bodyPr vert="horz" wrap="square" lIns="18000" tIns="0" rIns="0" bIns="0" rtlCol="0" anchor="t" anchorCtr="0">
            <a:spAutoFit/>
          </a:bodyPr>
          <a:lstStyle>
            <a:lvl1pPr>
              <a:defRPr lang="en-US" sz="1400" dirty="0">
                <a:solidFill>
                  <a:schemeClr val="bg1"/>
                </a:solidFill>
                <a:latin typeface="Ubuntu Light" panose="020B0304030602030204" pitchFamily="34" charset="0"/>
              </a:defRPr>
            </a:lvl1pPr>
          </a:lstStyle>
          <a:p>
            <a:pPr lvl="0"/>
            <a:r>
              <a:rPr lang="en-US" dirty="0"/>
              <a:t>Optional: Click to insert name</a:t>
            </a:r>
          </a:p>
        </p:txBody>
      </p:sp>
      <p:grpSp>
        <p:nvGrpSpPr>
          <p:cNvPr id="11" name="Group 2">
            <a:extLst>
              <a:ext uri="{FF2B5EF4-FFF2-40B4-BE49-F238E27FC236}">
                <a16:creationId xmlns:a16="http://schemas.microsoft.com/office/drawing/2014/main" id="{B242E001-D9F4-2560-DB75-071A41686F76}"/>
              </a:ext>
            </a:extLst>
          </p:cNvPr>
          <p:cNvGrpSpPr>
            <a:grpSpLocks noChangeAspect="1"/>
          </p:cNvGrpSpPr>
          <p:nvPr userDrawn="1"/>
        </p:nvGrpSpPr>
        <p:grpSpPr>
          <a:xfrm>
            <a:off x="443568" y="6021288"/>
            <a:ext cx="1872000" cy="420870"/>
            <a:chOff x="5094083" y="5360390"/>
            <a:chExt cx="3039349" cy="683316"/>
          </a:xfrm>
        </p:grpSpPr>
        <p:sp>
          <p:nvSpPr>
            <p:cNvPr id="12" name="Freeform: Shape 4">
              <a:extLst>
                <a:ext uri="{FF2B5EF4-FFF2-40B4-BE49-F238E27FC236}">
                  <a16:creationId xmlns:a16="http://schemas.microsoft.com/office/drawing/2014/main" id="{EA7AFA45-4D31-33E6-2A2F-BCAA05222BE0}"/>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13" name="Freeform: Shape 5">
              <a:extLst>
                <a:ext uri="{FF2B5EF4-FFF2-40B4-BE49-F238E27FC236}">
                  <a16:creationId xmlns:a16="http://schemas.microsoft.com/office/drawing/2014/main" id="{05CFBE72-0371-75B9-898F-07585635B52C}"/>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6">
              <a:extLst>
                <a:ext uri="{FF2B5EF4-FFF2-40B4-BE49-F238E27FC236}">
                  <a16:creationId xmlns:a16="http://schemas.microsoft.com/office/drawing/2014/main" id="{2576038A-3386-9D73-0067-BFB5DEACF90C}"/>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7">
              <a:extLst>
                <a:ext uri="{FF2B5EF4-FFF2-40B4-BE49-F238E27FC236}">
                  <a16:creationId xmlns:a16="http://schemas.microsoft.com/office/drawing/2014/main" id="{32E84BB6-5500-095D-2587-055D5965FCC3}"/>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6" name="Freeform: Shape 8">
              <a:extLst>
                <a:ext uri="{FF2B5EF4-FFF2-40B4-BE49-F238E27FC236}">
                  <a16:creationId xmlns:a16="http://schemas.microsoft.com/office/drawing/2014/main" id="{D81C7108-8FFA-272C-E210-714B7C2FDCCB}"/>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9374155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Short White">
    <p:bg>
      <p:bgPr>
        <a:solidFill>
          <a:schemeClr val="bg1"/>
        </a:solidFill>
        <a:effectLst/>
      </p:bgPr>
    </p:bg>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97BD40BB-A2F0-F646-3CC2-596CC4195838}"/>
              </a:ext>
            </a:extLst>
          </p:cNvPr>
          <p:cNvSpPr>
            <a:spLocks noGrp="1"/>
          </p:cNvSpPr>
          <p:nvPr>
            <p:ph type="pic" sz="quarter" idx="18" hasCustomPrompt="1"/>
          </p:nvPr>
        </p:nvSpPr>
        <p:spPr>
          <a:xfrm>
            <a:off x="6096000" y="1122907"/>
            <a:ext cx="6096001" cy="5735093"/>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95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414971" y="1125538"/>
            <a:ext cx="5545800" cy="246221"/>
          </a:xfrm>
          <a:prstGeom prst="rect">
            <a:avLst/>
          </a:prstGeom>
        </p:spPr>
        <p:txBody>
          <a:bodyPr wrap="square" lIns="0" rIns="72000">
            <a:spAutoFit/>
          </a:bodyPr>
          <a:lstStyle>
            <a:lvl1pPr>
              <a:defRPr sz="1600" b="0">
                <a:solidFill>
                  <a:schemeClr val="tx1"/>
                </a:solidFill>
                <a:latin typeface="Ubuntu Light" panose="020B0304030602030204" pitchFamily="34" charset="0"/>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8F1655B6-7DE6-4895-863F-EF917B2F07E5}"/>
              </a:ext>
            </a:extLst>
          </p:cNvPr>
          <p:cNvSpPr>
            <a:spLocks noGrp="1"/>
          </p:cNvSpPr>
          <p:nvPr>
            <p:ph type="body" sz="quarter" idx="17"/>
          </p:nvPr>
        </p:nvSpPr>
        <p:spPr>
          <a:xfrm>
            <a:off x="414971" y="1628775"/>
            <a:ext cx="5545137" cy="4824413"/>
          </a:xfrm>
          <a:prstGeom prst="rect">
            <a:avLst/>
          </a:prstGeom>
        </p:spPr>
        <p:txBody>
          <a:bodyPr rIns="216000">
            <a:noAutofit/>
          </a:bodyPr>
          <a:lstStyle>
            <a:lvl1pPr>
              <a:defRPr sz="1400"/>
            </a:lvl1pPr>
            <a:lvl2pPr>
              <a:defRPr sz="14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le 2">
            <a:extLst>
              <a:ext uri="{FF2B5EF4-FFF2-40B4-BE49-F238E27FC236}">
                <a16:creationId xmlns:a16="http://schemas.microsoft.com/office/drawing/2014/main" id="{80C572A4-9113-ABE4-A840-37A9AAC56C99}"/>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8765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Short Whit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B58C20F-AA44-45A0-8BD7-3F72A12E08AD}"/>
              </a:ext>
            </a:extLst>
          </p:cNvPr>
          <p:cNvSpPr/>
          <p:nvPr userDrawn="1"/>
        </p:nvSpPr>
        <p:spPr>
          <a:xfrm>
            <a:off x="0" y="0"/>
            <a:ext cx="40736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9">
            <a:extLst>
              <a:ext uri="{FF2B5EF4-FFF2-40B4-BE49-F238E27FC236}">
                <a16:creationId xmlns:a16="http://schemas.microsoft.com/office/drawing/2014/main" id="{8003CB7C-5AB2-4487-B779-DFE57F79C583}"/>
              </a:ext>
            </a:extLst>
          </p:cNvPr>
          <p:cNvSpPr>
            <a:spLocks noGrp="1"/>
          </p:cNvSpPr>
          <p:nvPr>
            <p:ph type="body" sz="quarter" idx="16" hasCustomPrompt="1"/>
          </p:nvPr>
        </p:nvSpPr>
        <p:spPr>
          <a:xfrm>
            <a:off x="4444744" y="1125538"/>
            <a:ext cx="6984000" cy="246221"/>
          </a:xfrm>
          <a:prstGeom prst="rect">
            <a:avLst/>
          </a:prstGeom>
        </p:spPr>
        <p:txBody>
          <a:bodyPr wrap="square" lIns="0" rIns="72000">
            <a:spAutoFit/>
          </a:bodyPr>
          <a:lstStyle>
            <a:lvl1pPr>
              <a:defRPr sz="1600" b="0">
                <a:solidFill>
                  <a:schemeClr val="tx1"/>
                </a:solidFill>
                <a:latin typeface="Ubuntu Light" panose="020B0304030602030204" pitchFamily="34" charset="0"/>
              </a:defRPr>
            </a:lvl1pPr>
          </a:lstStyle>
          <a:p>
            <a:pPr lvl="0"/>
            <a:r>
              <a:rPr lang="en-US" dirty="0"/>
              <a:t>Click to edit Master text styles</a:t>
            </a:r>
          </a:p>
        </p:txBody>
      </p:sp>
      <p:sp>
        <p:nvSpPr>
          <p:cNvPr id="12" name="Text Placeholder 6">
            <a:extLst>
              <a:ext uri="{FF2B5EF4-FFF2-40B4-BE49-F238E27FC236}">
                <a16:creationId xmlns:a16="http://schemas.microsoft.com/office/drawing/2014/main" id="{9219CA61-951E-46A4-A7C6-8A4C09FDC629}"/>
              </a:ext>
            </a:extLst>
          </p:cNvPr>
          <p:cNvSpPr>
            <a:spLocks noGrp="1"/>
          </p:cNvSpPr>
          <p:nvPr>
            <p:ph type="body" sz="quarter" idx="18"/>
          </p:nvPr>
        </p:nvSpPr>
        <p:spPr>
          <a:xfrm>
            <a:off x="4445407" y="1628774"/>
            <a:ext cx="6962544" cy="4824413"/>
          </a:xfrm>
          <a:prstGeom prst="rect">
            <a:avLst/>
          </a:prstGeom>
        </p:spPr>
        <p:txBody>
          <a:bodyPr>
            <a:noAutofit/>
          </a:bodyPr>
          <a:lstStyle>
            <a:lvl1pPr>
              <a:defRPr sz="1400"/>
            </a:lvl1pPr>
            <a:lvl2pPr>
              <a:defRPr sz="14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Picture Placeholder 6">
            <a:extLst>
              <a:ext uri="{FF2B5EF4-FFF2-40B4-BE49-F238E27FC236}">
                <a16:creationId xmlns:a16="http://schemas.microsoft.com/office/drawing/2014/main" id="{0DD7751A-AC4E-473A-B544-73973FAE9468}"/>
              </a:ext>
            </a:extLst>
          </p:cNvPr>
          <p:cNvSpPr>
            <a:spLocks noGrp="1"/>
          </p:cNvSpPr>
          <p:nvPr>
            <p:ph type="pic" sz="quarter" idx="19" hasCustomPrompt="1"/>
          </p:nvPr>
        </p:nvSpPr>
        <p:spPr>
          <a:xfrm>
            <a:off x="0" y="0"/>
            <a:ext cx="4223792" cy="6858000"/>
          </a:xfrm>
          <a:prstGeom prst="rect">
            <a:avLst/>
          </a:prstGeo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2">
                    <a:lumMod val="75000"/>
                  </a:schemeClr>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icon to add picture and send picture to back</a:t>
            </a:r>
          </a:p>
        </p:txBody>
      </p:sp>
      <p:sp>
        <p:nvSpPr>
          <p:cNvPr id="2" name="Title 1">
            <a:extLst>
              <a:ext uri="{FF2B5EF4-FFF2-40B4-BE49-F238E27FC236}">
                <a16:creationId xmlns:a16="http://schemas.microsoft.com/office/drawing/2014/main" id="{A0A52824-0DEF-7B5E-1D4F-BCBC062D66ED}"/>
              </a:ext>
            </a:extLst>
          </p:cNvPr>
          <p:cNvSpPr>
            <a:spLocks noGrp="1"/>
          </p:cNvSpPr>
          <p:nvPr>
            <p:ph type="title"/>
          </p:nvPr>
        </p:nvSpPr>
        <p:spPr>
          <a:xfrm>
            <a:off x="4439384" y="260350"/>
            <a:ext cx="6984000" cy="792163"/>
          </a:xfrm>
        </p:spPr>
        <p:txBody>
          <a:bodyPr/>
          <a:lstStyle/>
          <a:p>
            <a:r>
              <a:rPr lang="fr-FR"/>
              <a:t>Modifiez le style du titre</a:t>
            </a:r>
            <a:endParaRPr lang="en-US"/>
          </a:p>
        </p:txBody>
      </p:sp>
    </p:spTree>
    <p:extLst>
      <p:ext uri="{BB962C8B-B14F-4D97-AF65-F5344CB8AC3E}">
        <p14:creationId xmlns:p14="http://schemas.microsoft.com/office/powerpoint/2010/main" val="29958792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Short Whit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930BD6-6C9D-490A-BF02-403245ED990A}"/>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9">
            <a:extLst>
              <a:ext uri="{FF2B5EF4-FFF2-40B4-BE49-F238E27FC236}">
                <a16:creationId xmlns:a16="http://schemas.microsoft.com/office/drawing/2014/main" id="{7895A1A3-A6AA-456A-98DD-23651F1D1DBB}"/>
              </a:ext>
            </a:extLst>
          </p:cNvPr>
          <p:cNvSpPr>
            <a:spLocks noGrp="1"/>
          </p:cNvSpPr>
          <p:nvPr>
            <p:ph type="body" sz="quarter" idx="15" hasCustomPrompt="1"/>
          </p:nvPr>
        </p:nvSpPr>
        <p:spPr>
          <a:xfrm>
            <a:off x="6384032" y="1125538"/>
            <a:ext cx="5063967" cy="246221"/>
          </a:xfrm>
          <a:prstGeom prst="rect">
            <a:avLst/>
          </a:prstGeom>
        </p:spPr>
        <p:txBody>
          <a:bodyPr wrap="square" lIns="0" rIns="72000">
            <a:spAutoFit/>
          </a:bodyPr>
          <a:lstStyle>
            <a:lvl1pPr>
              <a:defRPr sz="1600" b="0">
                <a:solidFill>
                  <a:schemeClr val="tx1"/>
                </a:solidFill>
                <a:latin typeface="Ubuntu Light" panose="020B0304030602030204" pitchFamily="34" charset="0"/>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3F2C12DC-68D5-4DF5-891E-DAEB8A4AB654}"/>
              </a:ext>
            </a:extLst>
          </p:cNvPr>
          <p:cNvSpPr>
            <a:spLocks noGrp="1"/>
          </p:cNvSpPr>
          <p:nvPr>
            <p:ph type="body" sz="quarter" idx="17"/>
          </p:nvPr>
        </p:nvSpPr>
        <p:spPr>
          <a:xfrm>
            <a:off x="6384032" y="1627200"/>
            <a:ext cx="5063967" cy="4825988"/>
          </a:xfrm>
          <a:prstGeom prst="rect">
            <a:avLst/>
          </a:prstGeom>
        </p:spPr>
        <p:txBody>
          <a:bodyPr>
            <a:noAutofit/>
          </a:bodyPr>
          <a:lstStyle>
            <a:lvl1pPr>
              <a:defRPr sz="1400"/>
            </a:lvl1pPr>
            <a:lvl2pPr>
              <a:defRPr sz="14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Picture Placeholder 7">
            <a:extLst>
              <a:ext uri="{FF2B5EF4-FFF2-40B4-BE49-F238E27FC236}">
                <a16:creationId xmlns:a16="http://schemas.microsoft.com/office/drawing/2014/main" id="{3AAAC9D4-CD35-41A1-A14D-B18A58A2866E}"/>
              </a:ext>
            </a:extLst>
          </p:cNvPr>
          <p:cNvSpPr>
            <a:spLocks noGrp="1"/>
          </p:cNvSpPr>
          <p:nvPr>
            <p:ph type="pic" sz="quarter" idx="18" hasCustomPrompt="1"/>
          </p:nvPr>
        </p:nvSpPr>
        <p:spPr>
          <a:xfrm>
            <a:off x="0" y="0"/>
            <a:ext cx="6096000" cy="6858000"/>
          </a:xfrm>
          <a:prstGeom prst="rect">
            <a:avLst/>
          </a:prstGeo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2">
                    <a:lumMod val="75000"/>
                  </a:schemeClr>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icon to add picture and send picture to back</a:t>
            </a:r>
          </a:p>
        </p:txBody>
      </p:sp>
      <p:sp>
        <p:nvSpPr>
          <p:cNvPr id="2" name="Title 1">
            <a:extLst>
              <a:ext uri="{FF2B5EF4-FFF2-40B4-BE49-F238E27FC236}">
                <a16:creationId xmlns:a16="http://schemas.microsoft.com/office/drawing/2014/main" id="{4A7337B1-E3AC-A7E5-7836-78F324F9FFAF}"/>
              </a:ext>
            </a:extLst>
          </p:cNvPr>
          <p:cNvSpPr>
            <a:spLocks noGrp="1"/>
          </p:cNvSpPr>
          <p:nvPr>
            <p:ph type="title"/>
          </p:nvPr>
        </p:nvSpPr>
        <p:spPr>
          <a:xfrm>
            <a:off x="6359417" y="260350"/>
            <a:ext cx="5063967" cy="792163"/>
          </a:xfrm>
        </p:spPr>
        <p:txBody>
          <a:bodyPr/>
          <a:lstStyle/>
          <a:p>
            <a:r>
              <a:rPr lang="fr-FR"/>
              <a:t>Modifiez le style du titre</a:t>
            </a:r>
            <a:endParaRPr lang="en-US"/>
          </a:p>
        </p:txBody>
      </p:sp>
    </p:spTree>
    <p:extLst>
      <p:ext uri="{BB962C8B-B14F-4D97-AF65-F5344CB8AC3E}">
        <p14:creationId xmlns:p14="http://schemas.microsoft.com/office/powerpoint/2010/main" val="2399727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Gre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E58F-8094-1E41-530A-1113B3879770}"/>
              </a:ext>
            </a:extLst>
          </p:cNvPr>
          <p:cNvSpPr>
            <a:spLocks noGrp="1"/>
          </p:cNvSpPr>
          <p:nvPr>
            <p:ph type="title"/>
          </p:nvPr>
        </p:nvSpPr>
        <p:spPr/>
        <p:txBody>
          <a:bodyPr/>
          <a:lstStyle>
            <a:lvl1pPr>
              <a:defRPr>
                <a:solidFill>
                  <a:schemeClr val="bg1"/>
                </a:solidFill>
              </a:defRPr>
            </a:lvl1pPr>
          </a:lstStyle>
          <a:p>
            <a:r>
              <a:rPr lang="fr-FR" dirty="0"/>
              <a:t>Modifiez le style du titre</a:t>
            </a:r>
            <a:endParaRPr lang="en-US" dirty="0"/>
          </a:p>
        </p:txBody>
      </p:sp>
    </p:spTree>
    <p:extLst>
      <p:ext uri="{BB962C8B-B14F-4D97-AF65-F5344CB8AC3E}">
        <p14:creationId xmlns:p14="http://schemas.microsoft.com/office/powerpoint/2010/main" val="2703174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Dark Grey">
    <p:bg>
      <p:bgPr>
        <a:solidFill>
          <a:schemeClr val="accent4"/>
        </a:solidFill>
        <a:effectLst/>
      </p:bgPr>
    </p:bg>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C1949725-ACD2-44C4-85AF-10B39EC61473}"/>
              </a:ext>
            </a:extLst>
          </p:cNvPr>
          <p:cNvSpPr>
            <a:spLocks noGrp="1"/>
          </p:cNvSpPr>
          <p:nvPr>
            <p:ph type="body" sz="quarter" idx="15" hasCustomPrompt="1"/>
          </p:nvPr>
        </p:nvSpPr>
        <p:spPr>
          <a:xfrm>
            <a:off x="414971" y="1125538"/>
            <a:ext cx="11369042" cy="246221"/>
          </a:xfrm>
          <a:prstGeom prst="rect">
            <a:avLst/>
          </a:prstGeom>
        </p:spPr>
        <p:txBody>
          <a:bodyPr lIns="0">
            <a:spAutoFit/>
          </a:bodyPr>
          <a:lstStyle>
            <a:lvl1pPr>
              <a:defRPr sz="1600" b="1">
                <a:solidFill>
                  <a:schemeClr val="bg1"/>
                </a:solidFill>
                <a:latin typeface="+mn-lt"/>
              </a:defRPr>
            </a:lvl1pPr>
          </a:lstStyle>
          <a:p>
            <a:pPr lvl="0"/>
            <a:r>
              <a:rPr lang="en-US" dirty="0"/>
              <a:t>Click to edit Master text styles</a:t>
            </a:r>
          </a:p>
        </p:txBody>
      </p:sp>
      <p:sp>
        <p:nvSpPr>
          <p:cNvPr id="2" name="Title 1">
            <a:extLst>
              <a:ext uri="{FF2B5EF4-FFF2-40B4-BE49-F238E27FC236}">
                <a16:creationId xmlns:a16="http://schemas.microsoft.com/office/drawing/2014/main" id="{3D771E05-0646-A062-8DD0-B00651AE6E76}"/>
              </a:ext>
            </a:extLst>
          </p:cNvPr>
          <p:cNvSpPr>
            <a:spLocks noGrp="1"/>
          </p:cNvSpPr>
          <p:nvPr>
            <p:ph type="title"/>
          </p:nvPr>
        </p:nvSpPr>
        <p:spPr/>
        <p:txBody>
          <a:bodyPr/>
          <a:lstStyle>
            <a:lvl1pPr>
              <a:defRPr>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229140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Content Grey">
    <p:bg>
      <p:bgPr>
        <a:solidFill>
          <a:schemeClr val="accent4"/>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414971" y="1125538"/>
            <a:ext cx="11369042" cy="246221"/>
          </a:xfrm>
          <a:prstGeom prst="rect">
            <a:avLst/>
          </a:prstGeom>
        </p:spPr>
        <p:txBody>
          <a:bodyPr>
            <a:spAutoFit/>
          </a:bodyPr>
          <a:lstStyle>
            <a:lvl1pPr>
              <a:defRPr sz="1600" b="0">
                <a:solidFill>
                  <a:schemeClr val="bg1"/>
                </a:solidFill>
                <a:latin typeface="Ubuntu Light" panose="020B0304030602030204" pitchFamily="34" charset="0"/>
              </a:defRPr>
            </a:lvl1pPr>
          </a:lstStyle>
          <a:p>
            <a:pPr lvl="0"/>
            <a:r>
              <a:rPr lang="fr-FR" dirty="0"/>
              <a:t>Cliquez pour modifier les styles du texte du masque</a:t>
            </a:r>
          </a:p>
        </p:txBody>
      </p:sp>
      <p:sp>
        <p:nvSpPr>
          <p:cNvPr id="9" name="Text Placeholder 8">
            <a:extLst>
              <a:ext uri="{FF2B5EF4-FFF2-40B4-BE49-F238E27FC236}">
                <a16:creationId xmlns:a16="http://schemas.microsoft.com/office/drawing/2014/main" id="{C8D4D202-FD32-49BA-88CC-B39D2339504A}"/>
              </a:ext>
            </a:extLst>
          </p:cNvPr>
          <p:cNvSpPr>
            <a:spLocks noGrp="1"/>
          </p:cNvSpPr>
          <p:nvPr>
            <p:ph type="body" sz="quarter" idx="17"/>
          </p:nvPr>
        </p:nvSpPr>
        <p:spPr>
          <a:xfrm>
            <a:off x="414971" y="1624108"/>
            <a:ext cx="11369042" cy="4829080"/>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2" name="Title 1">
            <a:extLst>
              <a:ext uri="{FF2B5EF4-FFF2-40B4-BE49-F238E27FC236}">
                <a16:creationId xmlns:a16="http://schemas.microsoft.com/office/drawing/2014/main" id="{92564CED-1C28-DF10-1067-5941504A95A0}"/>
              </a:ext>
            </a:extLst>
          </p:cNvPr>
          <p:cNvSpPr>
            <a:spLocks noGrp="1"/>
          </p:cNvSpPr>
          <p:nvPr>
            <p:ph type="title"/>
          </p:nvPr>
        </p:nvSpPr>
        <p:spPr/>
        <p:txBody>
          <a:bodyPr/>
          <a:lstStyle>
            <a:lvl1pPr>
              <a:defRPr>
                <a:solidFill>
                  <a:schemeClr val="bg1"/>
                </a:solidFill>
              </a:defRPr>
            </a:lvl1pPr>
          </a:lstStyle>
          <a:p>
            <a:r>
              <a:rPr lang="fr-FR" dirty="0"/>
              <a:t>Modifiez le style du titre</a:t>
            </a:r>
            <a:endParaRPr lang="en-US" dirty="0"/>
          </a:p>
        </p:txBody>
      </p:sp>
    </p:spTree>
    <p:extLst>
      <p:ext uri="{BB962C8B-B14F-4D97-AF65-F5344CB8AC3E}">
        <p14:creationId xmlns:p14="http://schemas.microsoft.com/office/powerpoint/2010/main" val="1697981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Short Dark">
    <p:bg>
      <p:bgPr>
        <a:solidFill>
          <a:schemeClr val="accent4"/>
        </a:solidFill>
        <a:effectLst/>
      </p:bgPr>
    </p:bg>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7D3C6BC6-663C-C133-76CE-9BAB02DAEDB3}"/>
              </a:ext>
            </a:extLst>
          </p:cNvPr>
          <p:cNvSpPr>
            <a:spLocks noGrp="1"/>
          </p:cNvSpPr>
          <p:nvPr>
            <p:ph type="pic" sz="quarter" idx="18" hasCustomPrompt="1"/>
          </p:nvPr>
        </p:nvSpPr>
        <p:spPr>
          <a:xfrm>
            <a:off x="7967663" y="1122907"/>
            <a:ext cx="4224338" cy="5735093"/>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95000"/>
            </a:schemeClr>
          </a:solidFill>
        </p:spPr>
        <p:txBody>
          <a:bodyPr wrap="square">
            <a:noAutofit/>
          </a:bodyPr>
          <a:lstStyle>
            <a:lvl1pPr>
              <a:defRPr>
                <a:solidFill>
                  <a:schemeClr val="bg1"/>
                </a:solidFill>
              </a:defRPr>
            </a:lvl1pPr>
          </a:lstStyle>
          <a:p>
            <a:r>
              <a:rPr lang="de-DE" dirty="0"/>
              <a:t>Insert Picture and send </a:t>
            </a:r>
            <a:r>
              <a:rPr lang="de-DE" dirty="0" err="1"/>
              <a:t>to</a:t>
            </a:r>
            <a:r>
              <a:rPr lang="de-DE" dirty="0"/>
              <a:t> back</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414971" y="1125538"/>
            <a:ext cx="7337213" cy="246221"/>
          </a:xfrm>
          <a:prstGeom prst="rect">
            <a:avLst/>
          </a:prstGeom>
        </p:spPr>
        <p:txBody>
          <a:bodyPr wrap="square" lIns="0" rIns="72000">
            <a:spAutoFit/>
          </a:bodyPr>
          <a:lstStyle>
            <a:lvl1pPr>
              <a:defRPr sz="1600" b="0">
                <a:solidFill>
                  <a:schemeClr val="bg1"/>
                </a:solidFill>
                <a:latin typeface="Ubuntu Light" panose="020B0304030602030204" pitchFamily="34" charset="0"/>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F13880FA-A20C-4104-8D48-DC99C13D0B89}"/>
              </a:ext>
            </a:extLst>
          </p:cNvPr>
          <p:cNvSpPr>
            <a:spLocks noGrp="1"/>
          </p:cNvSpPr>
          <p:nvPr>
            <p:ph type="body" sz="quarter" idx="17"/>
          </p:nvPr>
        </p:nvSpPr>
        <p:spPr>
          <a:xfrm>
            <a:off x="414971" y="1628800"/>
            <a:ext cx="7337213" cy="4824388"/>
          </a:xfrm>
          <a:prstGeom prst="rect">
            <a:avLst/>
          </a:prstGeom>
        </p:spPr>
        <p:txBody>
          <a:bodyPr rIns="216000">
            <a:noAutofit/>
          </a:bodyPr>
          <a:lstStyle>
            <a:lvl1pPr>
              <a:defRPr sz="1400">
                <a:solidFill>
                  <a:schemeClr val="bg1"/>
                </a:solidFill>
              </a:defRPr>
            </a:lvl1pPr>
            <a:lvl2pPr>
              <a:buClrTx/>
              <a:defRPr sz="1400">
                <a:solidFill>
                  <a:schemeClr val="bg1"/>
                </a:solidFill>
              </a:defRPr>
            </a:lvl2pPr>
            <a:lvl3pPr>
              <a:buClrTx/>
              <a:defRPr sz="1400">
                <a:solidFill>
                  <a:schemeClr val="bg1"/>
                </a:solidFill>
              </a:defRPr>
            </a:lvl3pPr>
            <a:lvl4pPr>
              <a:buClrTx/>
              <a:defRPr sz="1200">
                <a:solidFill>
                  <a:schemeClr val="bg1"/>
                </a:solidFill>
              </a:defRPr>
            </a:lvl4pPr>
            <a:lvl5pPr>
              <a:buClrTx/>
              <a:defRPr sz="12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le 2">
            <a:extLst>
              <a:ext uri="{FF2B5EF4-FFF2-40B4-BE49-F238E27FC236}">
                <a16:creationId xmlns:a16="http://schemas.microsoft.com/office/drawing/2014/main" id="{FC5D9B30-9A2C-505E-36D0-05AF0DBAAC3C}"/>
              </a:ext>
            </a:extLst>
          </p:cNvPr>
          <p:cNvSpPr>
            <a:spLocks noGrp="1"/>
          </p:cNvSpPr>
          <p:nvPr>
            <p:ph type="title"/>
          </p:nvPr>
        </p:nvSpPr>
        <p:spPr/>
        <p:txBody>
          <a:bodyPr/>
          <a:lstStyle>
            <a:lvl1pPr>
              <a:defRPr>
                <a:solidFill>
                  <a:schemeClr val="bg1"/>
                </a:solidFill>
              </a:defRPr>
            </a:lvl1pPr>
          </a:lstStyle>
          <a:p>
            <a:r>
              <a:rPr lang="fr-FR"/>
              <a:t>Modifiez le style du titre</a:t>
            </a:r>
            <a:endParaRPr lang="en-US" dirty="0"/>
          </a:p>
        </p:txBody>
      </p:sp>
    </p:spTree>
    <p:extLst>
      <p:ext uri="{BB962C8B-B14F-4D97-AF65-F5344CB8AC3E}">
        <p14:creationId xmlns:p14="http://schemas.microsoft.com/office/powerpoint/2010/main" val="3670553885"/>
      </p:ext>
    </p:extLst>
  </p:cSld>
  <p:clrMapOvr>
    <a:masterClrMapping/>
  </p:clrMapOvr>
  <p:extLst>
    <p:ext uri="{DCECCB84-F9BA-43D5-87BE-67443E8EF086}">
      <p15:sldGuideLst xmlns:p15="http://schemas.microsoft.com/office/powerpoint/2012/main">
        <p15:guide id="1" pos="501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Short Dark">
    <p:bg>
      <p:bgPr>
        <a:solidFill>
          <a:schemeClr val="accent4"/>
        </a:solidFill>
        <a:effectLst/>
      </p:bgPr>
    </p:bg>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D947A8D9-3FE6-9441-652F-400363E70669}"/>
              </a:ext>
            </a:extLst>
          </p:cNvPr>
          <p:cNvSpPr>
            <a:spLocks noGrp="1"/>
          </p:cNvSpPr>
          <p:nvPr>
            <p:ph type="pic" sz="quarter" idx="18" hasCustomPrompt="1"/>
          </p:nvPr>
        </p:nvSpPr>
        <p:spPr>
          <a:xfrm>
            <a:off x="6096001" y="1122907"/>
            <a:ext cx="6096000" cy="5735093"/>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1">
              <a:lumMod val="95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414971" y="1125538"/>
            <a:ext cx="5545800" cy="246221"/>
          </a:xfrm>
          <a:prstGeom prst="rect">
            <a:avLst/>
          </a:prstGeom>
        </p:spPr>
        <p:txBody>
          <a:bodyPr wrap="square" lIns="0" rIns="72000">
            <a:spAutoFit/>
          </a:bodyPr>
          <a:lstStyle>
            <a:lvl1pPr>
              <a:defRPr sz="1600" b="0">
                <a:solidFill>
                  <a:schemeClr val="bg1"/>
                </a:solidFill>
                <a:latin typeface="Ubuntu Light" panose="020B0304030602030204" pitchFamily="34" charset="0"/>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33B64D18-C45E-440C-9C66-6F1DDAC0172E}"/>
              </a:ext>
            </a:extLst>
          </p:cNvPr>
          <p:cNvSpPr>
            <a:spLocks noGrp="1"/>
          </p:cNvSpPr>
          <p:nvPr>
            <p:ph type="body" sz="quarter" idx="17"/>
          </p:nvPr>
        </p:nvSpPr>
        <p:spPr>
          <a:xfrm>
            <a:off x="414971" y="1627200"/>
            <a:ext cx="5545137" cy="4825988"/>
          </a:xfrm>
          <a:prstGeom prst="rect">
            <a:avLst/>
          </a:prstGeom>
        </p:spPr>
        <p:txBody>
          <a:bodyPr vert="horz" lIns="0" tIns="0" rIns="216000" bIns="0" rtlCol="0">
            <a:noAutofit/>
          </a:bodyPr>
          <a:lstStyle>
            <a:lvl1pPr>
              <a:defRPr lang="en-US" sz="1400" smtClean="0">
                <a:solidFill>
                  <a:schemeClr val="bg1"/>
                </a:solidFill>
              </a:defRPr>
            </a:lvl1pPr>
            <a:lvl2pPr marL="180975" indent="-180975">
              <a:buClrTx/>
              <a:defRPr lang="en-US" sz="1400" kern="1200" dirty="0" smtClean="0">
                <a:solidFill>
                  <a:schemeClr val="bg1"/>
                </a:solidFill>
                <a:latin typeface="+mn-lt"/>
                <a:ea typeface="+mn-ea"/>
                <a:cs typeface="+mn-cs"/>
              </a:defRPr>
            </a:lvl2pPr>
            <a:lvl3pPr marL="360000" indent="-180000">
              <a:buClrTx/>
              <a:defRPr lang="en-US" sz="1400" kern="1200" dirty="0" smtClean="0">
                <a:solidFill>
                  <a:schemeClr val="bg1"/>
                </a:solidFill>
                <a:latin typeface="+mn-lt"/>
                <a:ea typeface="+mn-ea"/>
                <a:cs typeface="+mn-cs"/>
              </a:defRPr>
            </a:lvl3pPr>
            <a:lvl4pPr marL="539750" indent="-180000">
              <a:buClrTx/>
              <a:defRPr lang="en-US" sz="1200" kern="1200" dirty="0" smtClean="0">
                <a:solidFill>
                  <a:schemeClr val="bg1"/>
                </a:solidFill>
                <a:latin typeface="+mn-lt"/>
                <a:ea typeface="+mn-ea"/>
                <a:cs typeface="+mn-cs"/>
              </a:defRPr>
            </a:lvl4pPr>
            <a:lvl5pPr marL="719138" indent="-180975">
              <a:buClrTx/>
              <a:defRPr lang="en-US" sz="1200" kern="120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le 2">
            <a:extLst>
              <a:ext uri="{FF2B5EF4-FFF2-40B4-BE49-F238E27FC236}">
                <a16:creationId xmlns:a16="http://schemas.microsoft.com/office/drawing/2014/main" id="{D325044F-30C6-C6D9-84C0-2B925714F572}"/>
              </a:ext>
            </a:extLst>
          </p:cNvPr>
          <p:cNvSpPr>
            <a:spLocks noGrp="1"/>
          </p:cNvSpPr>
          <p:nvPr>
            <p:ph type="title"/>
          </p:nvPr>
        </p:nvSpPr>
        <p:spPr/>
        <p:txBody>
          <a:bodyPr/>
          <a:lstStyle>
            <a:lvl1pPr>
              <a:defRPr>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698989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Short Dark">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40C8F40-0AE5-4281-9868-B3C794BF6FD6}"/>
              </a:ext>
            </a:extLst>
          </p:cNvPr>
          <p:cNvSpPr>
            <a:spLocks noGrp="1"/>
          </p:cNvSpPr>
          <p:nvPr>
            <p:ph type="pic" sz="quarter" idx="19" hasCustomPrompt="1"/>
          </p:nvPr>
        </p:nvSpPr>
        <p:spPr>
          <a:xfrm>
            <a:off x="-1" y="0"/>
            <a:ext cx="4208053" cy="6858000"/>
          </a:xfrm>
          <a:prstGeom prst="rect">
            <a:avLst/>
          </a:prstGeo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2">
                    <a:lumMod val="75000"/>
                  </a:schemeClr>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icon to add picture and send picture to back</a:t>
            </a:r>
          </a:p>
        </p:txBody>
      </p:sp>
      <p:sp>
        <p:nvSpPr>
          <p:cNvPr id="20" name="Text Placeholder 9">
            <a:extLst>
              <a:ext uri="{FF2B5EF4-FFF2-40B4-BE49-F238E27FC236}">
                <a16:creationId xmlns:a16="http://schemas.microsoft.com/office/drawing/2014/main" id="{DE5BD221-7593-42BD-A842-EFACB10DAB74}"/>
              </a:ext>
            </a:extLst>
          </p:cNvPr>
          <p:cNvSpPr>
            <a:spLocks noGrp="1"/>
          </p:cNvSpPr>
          <p:nvPr>
            <p:ph type="body" sz="quarter" idx="16" hasCustomPrompt="1"/>
          </p:nvPr>
        </p:nvSpPr>
        <p:spPr>
          <a:xfrm>
            <a:off x="4444744" y="1126800"/>
            <a:ext cx="6962544" cy="246221"/>
          </a:xfrm>
          <a:prstGeom prst="rect">
            <a:avLst/>
          </a:prstGeom>
        </p:spPr>
        <p:txBody>
          <a:bodyPr wrap="square" lIns="0" rIns="72000">
            <a:spAutoFit/>
          </a:bodyPr>
          <a:lstStyle>
            <a:lvl1pPr>
              <a:defRPr sz="1600" b="0">
                <a:solidFill>
                  <a:schemeClr val="bg1"/>
                </a:solidFill>
                <a:latin typeface="Ubuntu Light" panose="020B0304030602030204" pitchFamily="34" charset="0"/>
              </a:defRPr>
            </a:lvl1pPr>
          </a:lstStyle>
          <a:p>
            <a:pPr lvl="0"/>
            <a:r>
              <a:rPr lang="en-US" dirty="0"/>
              <a:t>Click to edit Master text styles</a:t>
            </a:r>
          </a:p>
        </p:txBody>
      </p:sp>
      <p:sp>
        <p:nvSpPr>
          <p:cNvPr id="19" name="Text Placeholder 8">
            <a:extLst>
              <a:ext uri="{FF2B5EF4-FFF2-40B4-BE49-F238E27FC236}">
                <a16:creationId xmlns:a16="http://schemas.microsoft.com/office/drawing/2014/main" id="{A6C5C35D-CE7D-48CD-A1B2-353FFA53AEE9}"/>
              </a:ext>
            </a:extLst>
          </p:cNvPr>
          <p:cNvSpPr>
            <a:spLocks noGrp="1"/>
          </p:cNvSpPr>
          <p:nvPr>
            <p:ph type="body" sz="quarter" idx="18"/>
          </p:nvPr>
        </p:nvSpPr>
        <p:spPr>
          <a:xfrm>
            <a:off x="4445407" y="1627200"/>
            <a:ext cx="6962544" cy="4825988"/>
          </a:xfrm>
          <a:prstGeom prst="rect">
            <a:avLst/>
          </a:prstGeom>
        </p:spPr>
        <p:txBody>
          <a:bodyPr vert="horz" lIns="0" tIns="0" rIns="0" bIns="0" rtlCol="0">
            <a:noAutofit/>
          </a:bodyPr>
          <a:lstStyle>
            <a:lvl1pPr>
              <a:defRPr lang="en-US" sz="1400" smtClean="0">
                <a:solidFill>
                  <a:schemeClr val="bg1"/>
                </a:solidFill>
              </a:defRPr>
            </a:lvl1pPr>
            <a:lvl2pPr marL="180975" indent="-180975">
              <a:buClrTx/>
              <a:defRPr lang="en-US" sz="1400" kern="1200" dirty="0" smtClean="0">
                <a:solidFill>
                  <a:schemeClr val="bg1"/>
                </a:solidFill>
                <a:latin typeface="+mn-lt"/>
                <a:ea typeface="+mn-ea"/>
                <a:cs typeface="+mn-cs"/>
              </a:defRPr>
            </a:lvl2pPr>
            <a:lvl3pPr marL="360000" indent="-180000">
              <a:buClrTx/>
              <a:defRPr lang="en-US" sz="1400" kern="1200" dirty="0" smtClean="0">
                <a:solidFill>
                  <a:schemeClr val="bg1"/>
                </a:solidFill>
                <a:latin typeface="+mn-lt"/>
                <a:ea typeface="+mn-ea"/>
                <a:cs typeface="+mn-cs"/>
              </a:defRPr>
            </a:lvl3pPr>
            <a:lvl4pPr marL="539750" indent="-180000">
              <a:buClrTx/>
              <a:defRPr lang="en-US" sz="1200" kern="1200" dirty="0" smtClean="0">
                <a:solidFill>
                  <a:schemeClr val="bg1"/>
                </a:solidFill>
                <a:latin typeface="+mn-lt"/>
                <a:ea typeface="+mn-ea"/>
                <a:cs typeface="+mn-cs"/>
              </a:defRPr>
            </a:lvl4pPr>
            <a:lvl5pPr marL="719138" indent="-180975">
              <a:buClrTx/>
              <a:defRPr lang="en-US" sz="1200" kern="120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14" name="Groupe 1">
            <a:extLst>
              <a:ext uri="{FF2B5EF4-FFF2-40B4-BE49-F238E27FC236}">
                <a16:creationId xmlns:a16="http://schemas.microsoft.com/office/drawing/2014/main" id="{DFFA4EA6-56A9-4F86-ABC0-8D91183AD408}"/>
              </a:ext>
            </a:extLst>
          </p:cNvPr>
          <p:cNvGrpSpPr/>
          <p:nvPr userDrawn="1"/>
        </p:nvGrpSpPr>
        <p:grpSpPr>
          <a:xfrm>
            <a:off x="11501102" y="171573"/>
            <a:ext cx="419436" cy="388988"/>
            <a:chOff x="11501102" y="171573"/>
            <a:chExt cx="419436" cy="388988"/>
          </a:xfrm>
        </p:grpSpPr>
        <p:sp>
          <p:nvSpPr>
            <p:cNvPr id="22" name="Freeform 13">
              <a:extLst>
                <a:ext uri="{FF2B5EF4-FFF2-40B4-BE49-F238E27FC236}">
                  <a16:creationId xmlns:a16="http://schemas.microsoft.com/office/drawing/2014/main" id="{C156B522-A0C0-42B8-BB11-65082FE767FF}"/>
                </a:ext>
              </a:extLst>
            </p:cNvPr>
            <p:cNvSpPr>
              <a:spLocks/>
            </p:cNvSpPr>
            <p:nvPr/>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4">
              <a:extLst>
                <a:ext uri="{FF2B5EF4-FFF2-40B4-BE49-F238E27FC236}">
                  <a16:creationId xmlns:a16="http://schemas.microsoft.com/office/drawing/2014/main" id="{43AD94EE-7857-4B4F-8194-A523D32A3519}"/>
                </a:ext>
              </a:extLst>
            </p:cNvPr>
            <p:cNvSpPr>
              <a:spLocks/>
            </p:cNvSpPr>
            <p:nvPr/>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a:extLst>
              <a:ext uri="{FF2B5EF4-FFF2-40B4-BE49-F238E27FC236}">
                <a16:creationId xmlns:a16="http://schemas.microsoft.com/office/drawing/2014/main" id="{63D8BFFB-83BD-8B73-4F5E-285DBB5281A2}"/>
              </a:ext>
            </a:extLst>
          </p:cNvPr>
          <p:cNvSpPr>
            <a:spLocks noGrp="1"/>
          </p:cNvSpPr>
          <p:nvPr>
            <p:ph type="title"/>
          </p:nvPr>
        </p:nvSpPr>
        <p:spPr>
          <a:xfrm>
            <a:off x="4444744" y="260350"/>
            <a:ext cx="6978640" cy="792163"/>
          </a:xfrm>
        </p:spPr>
        <p:txBody>
          <a:bodyPr/>
          <a:lstStyle>
            <a:lvl1pPr>
              <a:defRPr>
                <a:solidFill>
                  <a:schemeClr val="bg1"/>
                </a:solidFill>
              </a:defRPr>
            </a:lvl1pPr>
          </a:lstStyle>
          <a:p>
            <a:r>
              <a:rPr lang="fr-FR"/>
              <a:t>Modifiez le style du titre</a:t>
            </a:r>
            <a:endParaRPr lang="en-US" dirty="0"/>
          </a:p>
        </p:txBody>
      </p:sp>
    </p:spTree>
    <p:extLst>
      <p:ext uri="{BB962C8B-B14F-4D97-AF65-F5344CB8AC3E}">
        <p14:creationId xmlns:p14="http://schemas.microsoft.com/office/powerpoint/2010/main" val="2281145079"/>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Title Only Short Dark">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A4E47E-A55F-4490-AD19-D9A415AA57C5}"/>
              </a:ext>
            </a:extLst>
          </p:cNvPr>
          <p:cNvSpPr>
            <a:spLocks noGrp="1"/>
          </p:cNvSpPr>
          <p:nvPr>
            <p:ph type="pic" sz="quarter" idx="19" hasCustomPrompt="1"/>
          </p:nvPr>
        </p:nvSpPr>
        <p:spPr>
          <a:xfrm>
            <a:off x="0" y="0"/>
            <a:ext cx="6096000" cy="6858000"/>
          </a:xfrm>
          <a:prstGeom prst="rect">
            <a:avLst/>
          </a:prstGeo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2">
                    <a:lumMod val="75000"/>
                  </a:schemeClr>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icon to add picture and send picture to back</a:t>
            </a:r>
          </a:p>
        </p:txBody>
      </p:sp>
      <p:sp>
        <p:nvSpPr>
          <p:cNvPr id="20" name="Text Placeholder 9">
            <a:extLst>
              <a:ext uri="{FF2B5EF4-FFF2-40B4-BE49-F238E27FC236}">
                <a16:creationId xmlns:a16="http://schemas.microsoft.com/office/drawing/2014/main" id="{B7C70459-DE10-4F5D-80E6-BAD5BA66267C}"/>
              </a:ext>
            </a:extLst>
          </p:cNvPr>
          <p:cNvSpPr>
            <a:spLocks noGrp="1"/>
          </p:cNvSpPr>
          <p:nvPr>
            <p:ph type="body" sz="quarter" idx="16" hasCustomPrompt="1"/>
          </p:nvPr>
        </p:nvSpPr>
        <p:spPr>
          <a:xfrm>
            <a:off x="6384032" y="1125538"/>
            <a:ext cx="5047879" cy="246221"/>
          </a:xfrm>
          <a:prstGeom prst="rect">
            <a:avLst/>
          </a:prstGeom>
        </p:spPr>
        <p:txBody>
          <a:bodyPr wrap="square" lIns="0" rIns="72000">
            <a:spAutoFit/>
          </a:bodyPr>
          <a:lstStyle>
            <a:lvl1pPr>
              <a:defRPr sz="1600" b="0">
                <a:solidFill>
                  <a:schemeClr val="bg1"/>
                </a:solidFill>
                <a:latin typeface="Ubuntu Light" panose="020B0304030602030204" pitchFamily="34" charset="0"/>
              </a:defRPr>
            </a:lvl1pPr>
          </a:lstStyle>
          <a:p>
            <a:pPr lvl="0"/>
            <a:r>
              <a:rPr lang="en-US" dirty="0"/>
              <a:t>Click to edit Master text styles</a:t>
            </a:r>
          </a:p>
        </p:txBody>
      </p:sp>
      <p:sp>
        <p:nvSpPr>
          <p:cNvPr id="21" name="Title 4">
            <a:extLst>
              <a:ext uri="{FF2B5EF4-FFF2-40B4-BE49-F238E27FC236}">
                <a16:creationId xmlns:a16="http://schemas.microsoft.com/office/drawing/2014/main" id="{CC59ACB0-A839-47A7-AC17-01C5AED88934}"/>
              </a:ext>
            </a:extLst>
          </p:cNvPr>
          <p:cNvSpPr>
            <a:spLocks noGrp="1"/>
          </p:cNvSpPr>
          <p:nvPr>
            <p:ph type="title"/>
          </p:nvPr>
        </p:nvSpPr>
        <p:spPr>
          <a:xfrm>
            <a:off x="6384032" y="6907"/>
            <a:ext cx="5047879" cy="1127300"/>
          </a:xfrm>
        </p:spPr>
        <p:txBody>
          <a:bodyPr/>
          <a:lstStyle>
            <a:lvl1pPr>
              <a:defRPr>
                <a:solidFill>
                  <a:schemeClr val="bg1"/>
                </a:solidFill>
              </a:defRPr>
            </a:lvl1pPr>
          </a:lstStyle>
          <a:p>
            <a:r>
              <a:rPr lang="fr-FR"/>
              <a:t>Modifiez le style du titre</a:t>
            </a:r>
            <a:endParaRPr lang="de-DE" dirty="0"/>
          </a:p>
        </p:txBody>
      </p:sp>
      <p:sp>
        <p:nvSpPr>
          <p:cNvPr id="19" name="Text Placeholder 6">
            <a:extLst>
              <a:ext uri="{FF2B5EF4-FFF2-40B4-BE49-F238E27FC236}">
                <a16:creationId xmlns:a16="http://schemas.microsoft.com/office/drawing/2014/main" id="{A8B886D2-95CB-49D8-B7AE-68DA209E76FA}"/>
              </a:ext>
            </a:extLst>
          </p:cNvPr>
          <p:cNvSpPr>
            <a:spLocks noGrp="1"/>
          </p:cNvSpPr>
          <p:nvPr>
            <p:ph type="body" sz="quarter" idx="18"/>
          </p:nvPr>
        </p:nvSpPr>
        <p:spPr>
          <a:xfrm>
            <a:off x="6384032" y="1627200"/>
            <a:ext cx="5047879" cy="4825988"/>
          </a:xfrm>
          <a:prstGeom prst="rect">
            <a:avLst/>
          </a:prstGeom>
        </p:spPr>
        <p:txBody>
          <a:bodyPr vert="horz" lIns="0" tIns="0" rIns="0" bIns="0" rtlCol="0">
            <a:noAutofit/>
          </a:bodyPr>
          <a:lstStyle>
            <a:lvl1pPr>
              <a:defRPr lang="en-US" sz="1400" smtClean="0">
                <a:solidFill>
                  <a:schemeClr val="bg1"/>
                </a:solidFill>
              </a:defRPr>
            </a:lvl1pPr>
            <a:lvl2pPr marL="180975" indent="-180975">
              <a:buClrTx/>
              <a:defRPr lang="en-US" sz="1400" kern="1200" dirty="0" smtClean="0">
                <a:solidFill>
                  <a:schemeClr val="bg1"/>
                </a:solidFill>
                <a:latin typeface="+mn-lt"/>
                <a:ea typeface="+mn-ea"/>
                <a:cs typeface="+mn-cs"/>
              </a:defRPr>
            </a:lvl2pPr>
            <a:lvl3pPr marL="360000" indent="-180000">
              <a:buClrTx/>
              <a:defRPr lang="en-US" sz="1400" kern="1200" dirty="0" smtClean="0">
                <a:solidFill>
                  <a:schemeClr val="bg1"/>
                </a:solidFill>
                <a:latin typeface="+mn-lt"/>
                <a:ea typeface="+mn-ea"/>
                <a:cs typeface="+mn-cs"/>
              </a:defRPr>
            </a:lvl3pPr>
            <a:lvl4pPr marL="539750" indent="-180000">
              <a:buClrTx/>
              <a:defRPr lang="en-US" sz="1200" kern="1200" dirty="0" smtClean="0">
                <a:solidFill>
                  <a:schemeClr val="bg1"/>
                </a:solidFill>
                <a:latin typeface="+mn-lt"/>
                <a:ea typeface="+mn-ea"/>
                <a:cs typeface="+mn-cs"/>
              </a:defRPr>
            </a:lvl4pPr>
            <a:lvl5pPr marL="719138" indent="-180975">
              <a:buClrTx/>
              <a:defRPr lang="en-US" sz="1200" kern="120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16" name="Groupe 1">
            <a:extLst>
              <a:ext uri="{FF2B5EF4-FFF2-40B4-BE49-F238E27FC236}">
                <a16:creationId xmlns:a16="http://schemas.microsoft.com/office/drawing/2014/main" id="{E0AE299F-7351-4397-AACC-823584420C74}"/>
              </a:ext>
            </a:extLst>
          </p:cNvPr>
          <p:cNvGrpSpPr/>
          <p:nvPr userDrawn="1"/>
        </p:nvGrpSpPr>
        <p:grpSpPr>
          <a:xfrm>
            <a:off x="11501102" y="171573"/>
            <a:ext cx="419436" cy="388988"/>
            <a:chOff x="11501102" y="171573"/>
            <a:chExt cx="419436" cy="388988"/>
          </a:xfrm>
        </p:grpSpPr>
        <p:sp>
          <p:nvSpPr>
            <p:cNvPr id="22" name="Freeform 13">
              <a:extLst>
                <a:ext uri="{FF2B5EF4-FFF2-40B4-BE49-F238E27FC236}">
                  <a16:creationId xmlns:a16="http://schemas.microsoft.com/office/drawing/2014/main" id="{2EAF937C-9725-44A1-BB6F-11B4974BADA6}"/>
                </a:ext>
              </a:extLst>
            </p:cNvPr>
            <p:cNvSpPr>
              <a:spLocks/>
            </p:cNvSpPr>
            <p:nvPr/>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4">
              <a:extLst>
                <a:ext uri="{FF2B5EF4-FFF2-40B4-BE49-F238E27FC236}">
                  <a16:creationId xmlns:a16="http://schemas.microsoft.com/office/drawing/2014/main" id="{0B23023F-6948-45C1-A879-0B093E949B0A}"/>
                </a:ext>
              </a:extLst>
            </p:cNvPr>
            <p:cNvSpPr>
              <a:spLocks/>
            </p:cNvSpPr>
            <p:nvPr/>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2970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4"/>
        </a:solidFill>
        <a:effectLst/>
      </p:bgPr>
    </p:bg>
    <p:spTree>
      <p:nvGrpSpPr>
        <p:cNvPr id="1" name=""/>
        <p:cNvGrpSpPr/>
        <p:nvPr/>
      </p:nvGrpSpPr>
      <p:grpSpPr>
        <a:xfrm>
          <a:off x="0" y="0"/>
          <a:ext cx="0" cy="0"/>
          <a:chOff x="0" y="0"/>
          <a:chExt cx="0" cy="0"/>
        </a:xfrm>
      </p:grpSpPr>
      <p:sp>
        <p:nvSpPr>
          <p:cNvPr id="4" name="Subtitle">
            <a:extLst>
              <a:ext uri="{FF2B5EF4-FFF2-40B4-BE49-F238E27FC236}">
                <a16:creationId xmlns:a16="http://schemas.microsoft.com/office/drawing/2014/main" id="{A762397C-7EE3-E752-C3C7-E1EB83F8081E}"/>
              </a:ext>
            </a:extLst>
          </p:cNvPr>
          <p:cNvSpPr>
            <a:spLocks noGrp="1"/>
          </p:cNvSpPr>
          <p:nvPr>
            <p:ph type="subTitle" idx="1"/>
          </p:nvPr>
        </p:nvSpPr>
        <p:spPr>
          <a:xfrm>
            <a:off x="407370" y="3676570"/>
            <a:ext cx="5545138" cy="246221"/>
          </a:xfrm>
          <a:prstGeom prst="rect">
            <a:avLst/>
          </a:prstGeom>
        </p:spPr>
        <p:txBody>
          <a:bodyPr wrap="square" lIns="18000" tIns="0" rIns="0" anchor="b" anchorCtr="0">
            <a:spAutoFit/>
          </a:bodyPr>
          <a:lstStyle>
            <a:lvl1pPr marL="0" indent="0" algn="l">
              <a:buNone/>
              <a:defRPr sz="16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GB" dirty="0"/>
          </a:p>
        </p:txBody>
      </p:sp>
      <p:sp>
        <p:nvSpPr>
          <p:cNvPr id="5" name="Title">
            <a:extLst>
              <a:ext uri="{FF2B5EF4-FFF2-40B4-BE49-F238E27FC236}">
                <a16:creationId xmlns:a16="http://schemas.microsoft.com/office/drawing/2014/main" id="{EA67FB30-5217-5F8D-B4ED-781E4E0C8973}"/>
              </a:ext>
            </a:extLst>
          </p:cNvPr>
          <p:cNvSpPr>
            <a:spLocks noGrp="1"/>
          </p:cNvSpPr>
          <p:nvPr>
            <p:ph type="ctrTitle"/>
          </p:nvPr>
        </p:nvSpPr>
        <p:spPr>
          <a:xfrm>
            <a:off x="407368" y="1343944"/>
            <a:ext cx="5545139" cy="2326627"/>
          </a:xfrm>
        </p:spPr>
        <p:txBody>
          <a:bodyPr wrap="square" lIns="0" tIns="0" rIns="0" bIns="0" anchor="t" anchorCtr="0">
            <a:noAutofit/>
          </a:bodyPr>
          <a:lstStyle>
            <a:lvl1pPr algn="l">
              <a:lnSpc>
                <a:spcPct val="90000"/>
              </a:lnSpc>
              <a:tabLst>
                <a:tab pos="1258888" algn="l"/>
              </a:tabLst>
              <a:defRPr sz="5400" b="0" cap="none" baseline="0">
                <a:solidFill>
                  <a:schemeClr val="bg1"/>
                </a:solidFill>
                <a:latin typeface="+mj-lt"/>
              </a:defRPr>
            </a:lvl1pPr>
          </a:lstStyle>
          <a:p>
            <a:r>
              <a:rPr lang="fr-FR" dirty="0"/>
              <a:t>Modifiez le style du titre</a:t>
            </a:r>
            <a:endParaRPr lang="en-GB" dirty="0"/>
          </a:p>
        </p:txBody>
      </p:sp>
      <p:sp>
        <p:nvSpPr>
          <p:cNvPr id="20" name="Text Placeholder 8">
            <a:extLst>
              <a:ext uri="{FF2B5EF4-FFF2-40B4-BE49-F238E27FC236}">
                <a16:creationId xmlns:a16="http://schemas.microsoft.com/office/drawing/2014/main" id="{04E8B402-A28C-9742-E11A-B00843CA0EDC}"/>
              </a:ext>
            </a:extLst>
          </p:cNvPr>
          <p:cNvSpPr>
            <a:spLocks noGrp="1"/>
          </p:cNvSpPr>
          <p:nvPr>
            <p:ph type="body" sz="quarter" idx="13" hasCustomPrompt="1"/>
          </p:nvPr>
        </p:nvSpPr>
        <p:spPr>
          <a:xfrm>
            <a:off x="407368" y="1051220"/>
            <a:ext cx="5545139" cy="215444"/>
          </a:xfrm>
        </p:spPr>
        <p:txBody>
          <a:bodyPr vert="horz" wrap="square" lIns="18000" tIns="0" rIns="0" bIns="0" rtlCol="0" anchor="t" anchorCtr="0">
            <a:spAutoFit/>
          </a:bodyPr>
          <a:lstStyle>
            <a:lvl1pPr>
              <a:defRPr lang="en-US" sz="1400" dirty="0">
                <a:solidFill>
                  <a:schemeClr val="bg1"/>
                </a:solidFill>
                <a:latin typeface="Ubuntu Light" panose="020B0304030602030204" pitchFamily="34" charset="0"/>
              </a:defRPr>
            </a:lvl1pPr>
          </a:lstStyle>
          <a:p>
            <a:pPr lvl="0"/>
            <a:r>
              <a:rPr lang="en-US" dirty="0"/>
              <a:t>Optional: Click to insert name</a:t>
            </a:r>
          </a:p>
        </p:txBody>
      </p:sp>
      <p:grpSp>
        <p:nvGrpSpPr>
          <p:cNvPr id="11" name="Group 2">
            <a:extLst>
              <a:ext uri="{FF2B5EF4-FFF2-40B4-BE49-F238E27FC236}">
                <a16:creationId xmlns:a16="http://schemas.microsoft.com/office/drawing/2014/main" id="{B242E001-D9F4-2560-DB75-071A41686F76}"/>
              </a:ext>
            </a:extLst>
          </p:cNvPr>
          <p:cNvGrpSpPr>
            <a:grpSpLocks noChangeAspect="1"/>
          </p:cNvGrpSpPr>
          <p:nvPr userDrawn="1"/>
        </p:nvGrpSpPr>
        <p:grpSpPr>
          <a:xfrm>
            <a:off x="443568" y="6021288"/>
            <a:ext cx="1872000" cy="420870"/>
            <a:chOff x="5094083" y="5360390"/>
            <a:chExt cx="3039349" cy="683316"/>
          </a:xfrm>
        </p:grpSpPr>
        <p:sp>
          <p:nvSpPr>
            <p:cNvPr id="12" name="Freeform: Shape 4">
              <a:extLst>
                <a:ext uri="{FF2B5EF4-FFF2-40B4-BE49-F238E27FC236}">
                  <a16:creationId xmlns:a16="http://schemas.microsoft.com/office/drawing/2014/main" id="{EA7AFA45-4D31-33E6-2A2F-BCAA05222BE0}"/>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13" name="Freeform: Shape 5">
              <a:extLst>
                <a:ext uri="{FF2B5EF4-FFF2-40B4-BE49-F238E27FC236}">
                  <a16:creationId xmlns:a16="http://schemas.microsoft.com/office/drawing/2014/main" id="{05CFBE72-0371-75B9-898F-07585635B52C}"/>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6">
              <a:extLst>
                <a:ext uri="{FF2B5EF4-FFF2-40B4-BE49-F238E27FC236}">
                  <a16:creationId xmlns:a16="http://schemas.microsoft.com/office/drawing/2014/main" id="{2576038A-3386-9D73-0067-BFB5DEACF90C}"/>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7">
              <a:extLst>
                <a:ext uri="{FF2B5EF4-FFF2-40B4-BE49-F238E27FC236}">
                  <a16:creationId xmlns:a16="http://schemas.microsoft.com/office/drawing/2014/main" id="{32E84BB6-5500-095D-2587-055D5965FCC3}"/>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6" name="Freeform: Shape 8">
              <a:extLst>
                <a:ext uri="{FF2B5EF4-FFF2-40B4-BE49-F238E27FC236}">
                  <a16:creationId xmlns:a16="http://schemas.microsoft.com/office/drawing/2014/main" id="{D81C7108-8FFA-272C-E210-714B7C2FDCCB}"/>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212660760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Dark Blue">
    <p:bg>
      <p:bgPr>
        <a:gradFill flip="none" rotWithShape="1">
          <a:gsLst>
            <a:gs pos="100000">
              <a:schemeClr val="accent1"/>
            </a:gs>
            <a:gs pos="0">
              <a:schemeClr val="accent4"/>
            </a:gs>
          </a:gsLst>
          <a:lin ang="18900000" scaled="1"/>
          <a:tileRect/>
        </a:gradFill>
        <a:effectLst/>
      </p:bgPr>
    </p:bg>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5166E472-7F03-4595-8219-0CA22510C30A}"/>
              </a:ext>
            </a:extLst>
          </p:cNvPr>
          <p:cNvSpPr>
            <a:spLocks noGrp="1"/>
          </p:cNvSpPr>
          <p:nvPr>
            <p:ph type="body" sz="quarter" idx="15" hasCustomPrompt="1"/>
          </p:nvPr>
        </p:nvSpPr>
        <p:spPr>
          <a:xfrm>
            <a:off x="414971" y="1125538"/>
            <a:ext cx="11369042" cy="246221"/>
          </a:xfrm>
          <a:prstGeom prst="rect">
            <a:avLst/>
          </a:prstGeom>
        </p:spPr>
        <p:txBody>
          <a:bodyPr lIns="0">
            <a:spAutoFit/>
          </a:bodyPr>
          <a:lstStyle>
            <a:lvl1pPr>
              <a:defRPr sz="1600" b="0">
                <a:solidFill>
                  <a:schemeClr val="bg1"/>
                </a:solidFill>
                <a:latin typeface="Ubuntu Light" panose="020B0304030602030204" pitchFamily="34" charset="0"/>
              </a:defRPr>
            </a:lvl1pPr>
          </a:lstStyle>
          <a:p>
            <a:pPr lvl="0"/>
            <a:r>
              <a:rPr lang="en-US" dirty="0"/>
              <a:t>Click to edit Master text styles</a:t>
            </a:r>
          </a:p>
        </p:txBody>
      </p:sp>
      <p:grpSp>
        <p:nvGrpSpPr>
          <p:cNvPr id="2" name="Group 37">
            <a:extLst>
              <a:ext uri="{FF2B5EF4-FFF2-40B4-BE49-F238E27FC236}">
                <a16:creationId xmlns:a16="http://schemas.microsoft.com/office/drawing/2014/main" id="{249954CA-1B4C-479D-8956-C152CD1D4255}"/>
              </a:ext>
            </a:extLst>
          </p:cNvPr>
          <p:cNvGrpSpPr/>
          <p:nvPr userDrawn="1"/>
        </p:nvGrpSpPr>
        <p:grpSpPr>
          <a:xfrm>
            <a:off x="11501102" y="171573"/>
            <a:ext cx="419436" cy="388087"/>
            <a:chOff x="5481638" y="2859088"/>
            <a:chExt cx="1231900" cy="1139825"/>
          </a:xfrm>
          <a:solidFill>
            <a:schemeClr val="bg1"/>
          </a:solidFill>
        </p:grpSpPr>
        <p:sp>
          <p:nvSpPr>
            <p:cNvPr id="4" name="Freeform 320">
              <a:extLst>
                <a:ext uri="{FF2B5EF4-FFF2-40B4-BE49-F238E27FC236}">
                  <a16:creationId xmlns:a16="http://schemas.microsoft.com/office/drawing/2014/main" id="{86845868-3C42-0B91-A56D-1739F1EE5238}"/>
                </a:ext>
              </a:extLst>
            </p:cNvPr>
            <p:cNvSpPr>
              <a:spLocks/>
            </p:cNvSpPr>
            <p:nvPr/>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321">
              <a:extLst>
                <a:ext uri="{FF2B5EF4-FFF2-40B4-BE49-F238E27FC236}">
                  <a16:creationId xmlns:a16="http://schemas.microsoft.com/office/drawing/2014/main" id="{F5D1D048-6CFA-0DCF-5953-84431BE6754C}"/>
                </a:ext>
              </a:extLst>
            </p:cNvPr>
            <p:cNvSpPr>
              <a:spLocks/>
            </p:cNvSpPr>
            <p:nvPr/>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Title 2">
            <a:extLst>
              <a:ext uri="{FF2B5EF4-FFF2-40B4-BE49-F238E27FC236}">
                <a16:creationId xmlns:a16="http://schemas.microsoft.com/office/drawing/2014/main" id="{EE7D5AB5-F4DB-ECDA-A390-D44890647604}"/>
              </a:ext>
            </a:extLst>
          </p:cNvPr>
          <p:cNvSpPr>
            <a:spLocks noGrp="1"/>
          </p:cNvSpPr>
          <p:nvPr>
            <p:ph type="title"/>
          </p:nvPr>
        </p:nvSpPr>
        <p:spPr/>
        <p:txBody>
          <a:bodyPr/>
          <a:lstStyle>
            <a:lvl1pPr>
              <a:defRPr>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2180717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Blue">
    <p:bg>
      <p:bgPr>
        <a:solidFill>
          <a:schemeClr val="accent1"/>
        </a:solidFill>
        <a:effectLst/>
      </p:bgPr>
    </p:bg>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11501102" y="171573"/>
            <a:ext cx="419436" cy="388087"/>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21">
              <a:extLst>
                <a:ext uri="{FF2B5EF4-FFF2-40B4-BE49-F238E27FC236}">
                  <a16:creationId xmlns:a16="http://schemas.microsoft.com/office/drawing/2014/main" id="{DF832F2C-D3A7-4DE5-96EA-08ADD488B23C}"/>
                </a:ext>
              </a:extLst>
            </p:cNvPr>
            <p:cNvSpPr>
              <a:spLocks/>
            </p:cNvSpPr>
            <p:nvPr/>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Text Placeholder 9">
            <a:extLst>
              <a:ext uri="{FF2B5EF4-FFF2-40B4-BE49-F238E27FC236}">
                <a16:creationId xmlns:a16="http://schemas.microsoft.com/office/drawing/2014/main" id="{5F942043-0ED4-4362-8DCB-F241572195DD}"/>
              </a:ext>
            </a:extLst>
          </p:cNvPr>
          <p:cNvSpPr>
            <a:spLocks noGrp="1"/>
          </p:cNvSpPr>
          <p:nvPr>
            <p:ph type="body" sz="quarter" idx="15" hasCustomPrompt="1"/>
          </p:nvPr>
        </p:nvSpPr>
        <p:spPr>
          <a:xfrm>
            <a:off x="414971" y="1125538"/>
            <a:ext cx="11369042" cy="246221"/>
          </a:xfrm>
          <a:prstGeom prst="rect">
            <a:avLst/>
          </a:prstGeom>
        </p:spPr>
        <p:txBody>
          <a:bodyPr lIns="0">
            <a:spAutoFit/>
          </a:bodyPr>
          <a:lstStyle>
            <a:lvl1pPr>
              <a:defRPr sz="1600" b="0">
                <a:solidFill>
                  <a:schemeClr val="bg1"/>
                </a:solidFill>
                <a:latin typeface="Ubuntu Light" panose="020B0304030602030204" pitchFamily="34"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8BF4754F-A565-D595-AC8C-9F0E9407F8F2}"/>
              </a:ext>
            </a:extLst>
          </p:cNvPr>
          <p:cNvSpPr>
            <a:spLocks noGrp="1"/>
          </p:cNvSpPr>
          <p:nvPr>
            <p:ph type="title"/>
          </p:nvPr>
        </p:nvSpPr>
        <p:spPr/>
        <p:txBody>
          <a:bodyPr/>
          <a:lstStyle>
            <a:lvl1pPr>
              <a:defRPr>
                <a:solidFill>
                  <a:schemeClr val="bg1"/>
                </a:solidFill>
              </a:defRPr>
            </a:lvl1pPr>
          </a:lstStyle>
          <a:p>
            <a:r>
              <a:rPr lang="fr-FR"/>
              <a:t>Modifiez le style du titre</a:t>
            </a:r>
            <a:endParaRPr lang="en-US" dirty="0"/>
          </a:p>
        </p:txBody>
      </p:sp>
    </p:spTree>
    <p:extLst>
      <p:ext uri="{BB962C8B-B14F-4D97-AF65-F5344CB8AC3E}">
        <p14:creationId xmlns:p14="http://schemas.microsoft.com/office/powerpoint/2010/main" val="1862894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Final Slide dark">
    <p:bg>
      <p:bgPr>
        <a:solidFill>
          <a:srgbClr val="272936"/>
        </a:solidFill>
        <a:effectLst/>
      </p:bgPr>
    </p:bg>
    <p:spTree>
      <p:nvGrpSpPr>
        <p:cNvPr id="1" name=""/>
        <p:cNvGrpSpPr/>
        <p:nvPr/>
      </p:nvGrpSpPr>
      <p:grpSpPr>
        <a:xfrm>
          <a:off x="0" y="0"/>
          <a:ext cx="0" cy="0"/>
          <a:chOff x="0" y="0"/>
          <a:chExt cx="0" cy="0"/>
        </a:xfrm>
      </p:grpSpPr>
      <p:pic>
        <p:nvPicPr>
          <p:cNvPr id="10" name="Picture 7">
            <a:hlinkClick r:id="rId2"/>
            <a:extLst>
              <a:ext uri="{FF2B5EF4-FFF2-40B4-BE49-F238E27FC236}">
                <a16:creationId xmlns:a16="http://schemas.microsoft.com/office/drawing/2014/main" id="{CC55E37E-23F7-AE09-687B-FF0A64465B2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14289" y="5571089"/>
            <a:ext cx="333195" cy="333195"/>
          </a:xfrm>
          <a:prstGeom prst="rect">
            <a:avLst/>
          </a:prstGeom>
          <a:noFill/>
        </p:spPr>
      </p:pic>
      <p:pic>
        <p:nvPicPr>
          <p:cNvPr id="11" name="Picture 2">
            <a:hlinkClick r:id="rId4"/>
            <a:extLst>
              <a:ext uri="{FF2B5EF4-FFF2-40B4-BE49-F238E27FC236}">
                <a16:creationId xmlns:a16="http://schemas.microsoft.com/office/drawing/2014/main" id="{A9A234E1-21A9-0562-AA45-77469E965E95}"/>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897666" y="5571089"/>
            <a:ext cx="333195" cy="333195"/>
          </a:xfrm>
          <a:prstGeom prst="rect">
            <a:avLst/>
          </a:prstGeom>
          <a:noFill/>
        </p:spPr>
      </p:pic>
      <p:pic>
        <p:nvPicPr>
          <p:cNvPr id="12" name="Picture 4">
            <a:hlinkClick r:id="rId6"/>
            <a:extLst>
              <a:ext uri="{FF2B5EF4-FFF2-40B4-BE49-F238E27FC236}">
                <a16:creationId xmlns:a16="http://schemas.microsoft.com/office/drawing/2014/main" id="{D3F9462A-9181-7B6F-0C53-88633CD0910A}"/>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281043" y="5571089"/>
            <a:ext cx="333195" cy="333195"/>
          </a:xfrm>
          <a:prstGeom prst="rect">
            <a:avLst/>
          </a:prstGeom>
          <a:noFill/>
        </p:spPr>
      </p:pic>
      <p:pic>
        <p:nvPicPr>
          <p:cNvPr id="17" name="Picture 6">
            <a:hlinkClick r:id="rId8"/>
            <a:extLst>
              <a:ext uri="{FF2B5EF4-FFF2-40B4-BE49-F238E27FC236}">
                <a16:creationId xmlns:a16="http://schemas.microsoft.com/office/drawing/2014/main" id="{0057A36D-710A-32C2-2461-BFFF579A0993}"/>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9664420" y="5571089"/>
            <a:ext cx="333195" cy="333195"/>
          </a:xfrm>
          <a:prstGeom prst="rect">
            <a:avLst/>
          </a:prstGeom>
          <a:noFill/>
        </p:spPr>
      </p:pic>
      <p:sp>
        <p:nvSpPr>
          <p:cNvPr id="18" name="Rectangle 17">
            <a:extLst>
              <a:ext uri="{FF2B5EF4-FFF2-40B4-BE49-F238E27FC236}">
                <a16:creationId xmlns:a16="http://schemas.microsoft.com/office/drawing/2014/main" id="{5ACF1211-C28D-FCA4-B36E-E08F106C8C67}"/>
              </a:ext>
            </a:extLst>
          </p:cNvPr>
          <p:cNvSpPr/>
          <p:nvPr userDrawn="1"/>
        </p:nvSpPr>
        <p:spPr>
          <a:xfrm>
            <a:off x="8514289" y="6053226"/>
            <a:ext cx="3234143" cy="400110"/>
          </a:xfrm>
          <a:prstGeom prst="rect">
            <a:avLst/>
          </a:prstGeom>
        </p:spPr>
        <p:txBody>
          <a:bodyPr wrap="square" lIns="0" tIns="0" rIns="0" bIns="0" anchor="b" anchorCtr="0">
            <a:spAutoFit/>
          </a:bodyPr>
          <a:lstStyle/>
          <a:p>
            <a:pPr>
              <a:spcAft>
                <a:spcPts val="600"/>
              </a:spcAft>
            </a:pPr>
            <a:r>
              <a:rPr lang="en-US" sz="7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700" noProof="0" dirty="0">
                <a:solidFill>
                  <a:schemeClr val="bg1"/>
                </a:solidFill>
                <a:latin typeface="+mn-lt"/>
                <a:cs typeface="Arial"/>
              </a:rPr>
              <a:t>Copyright © 2024 Capgemini. All rights reserved.</a:t>
            </a:r>
          </a:p>
        </p:txBody>
      </p:sp>
      <p:grpSp>
        <p:nvGrpSpPr>
          <p:cNvPr id="2" name="Group 2">
            <a:extLst>
              <a:ext uri="{FF2B5EF4-FFF2-40B4-BE49-F238E27FC236}">
                <a16:creationId xmlns:a16="http://schemas.microsoft.com/office/drawing/2014/main" id="{4841F233-0C37-9FE7-D5D1-10432D331EB0}"/>
              </a:ext>
            </a:extLst>
          </p:cNvPr>
          <p:cNvGrpSpPr>
            <a:grpSpLocks noChangeAspect="1"/>
          </p:cNvGrpSpPr>
          <p:nvPr userDrawn="1"/>
        </p:nvGrpSpPr>
        <p:grpSpPr>
          <a:xfrm>
            <a:off x="443568" y="6021288"/>
            <a:ext cx="1872000" cy="420870"/>
            <a:chOff x="5094083" y="5360390"/>
            <a:chExt cx="3039349" cy="683316"/>
          </a:xfrm>
        </p:grpSpPr>
        <p:sp>
          <p:nvSpPr>
            <p:cNvPr id="3" name="Freeform: Shape 4">
              <a:extLst>
                <a:ext uri="{FF2B5EF4-FFF2-40B4-BE49-F238E27FC236}">
                  <a16:creationId xmlns:a16="http://schemas.microsoft.com/office/drawing/2014/main" id="{D333898A-496F-27FD-C8AB-8E47523F8256}"/>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14" name="Freeform: Shape 5">
              <a:extLst>
                <a:ext uri="{FF2B5EF4-FFF2-40B4-BE49-F238E27FC236}">
                  <a16:creationId xmlns:a16="http://schemas.microsoft.com/office/drawing/2014/main" id="{6296B18C-C598-1968-0A90-003732AFB30D}"/>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16" name="Freeform: Shape 6">
              <a:extLst>
                <a:ext uri="{FF2B5EF4-FFF2-40B4-BE49-F238E27FC236}">
                  <a16:creationId xmlns:a16="http://schemas.microsoft.com/office/drawing/2014/main" id="{EE39F094-DF42-59D0-87D6-5B2B52D6ECBD}"/>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9" name="Freeform: Shape 7">
              <a:extLst>
                <a:ext uri="{FF2B5EF4-FFF2-40B4-BE49-F238E27FC236}">
                  <a16:creationId xmlns:a16="http://schemas.microsoft.com/office/drawing/2014/main" id="{9761BD33-D8E3-9C50-E0F7-DFE6BB9D42A4}"/>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20" name="Freeform: Shape 8">
              <a:extLst>
                <a:ext uri="{FF2B5EF4-FFF2-40B4-BE49-F238E27FC236}">
                  <a16:creationId xmlns:a16="http://schemas.microsoft.com/office/drawing/2014/main" id="{F0549B39-33DF-9EEB-DE1A-EEA719E68279}"/>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94655253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Final Slide whi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46A5DB-4C4F-1F79-F6F4-3019062D13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9381" y="3837746"/>
            <a:ext cx="8938728" cy="3477505"/>
          </a:xfrm>
          <a:prstGeom prst="rect">
            <a:avLst/>
          </a:prstGeom>
        </p:spPr>
      </p:pic>
      <p:sp>
        <p:nvSpPr>
          <p:cNvPr id="25" name="Rectangle 24">
            <a:extLst>
              <a:ext uri="{FF2B5EF4-FFF2-40B4-BE49-F238E27FC236}">
                <a16:creationId xmlns:a16="http://schemas.microsoft.com/office/drawing/2014/main" id="{771C8D6D-C61C-2819-3276-89D365F7CAE8}"/>
              </a:ext>
            </a:extLst>
          </p:cNvPr>
          <p:cNvSpPr/>
          <p:nvPr userDrawn="1"/>
        </p:nvSpPr>
        <p:spPr>
          <a:xfrm>
            <a:off x="8554179" y="6053226"/>
            <a:ext cx="3242029" cy="400110"/>
          </a:xfrm>
          <a:prstGeom prst="rect">
            <a:avLst/>
          </a:prstGeom>
        </p:spPr>
        <p:txBody>
          <a:bodyPr wrap="square" lIns="0" tIns="0" rIns="0" bIns="0" anchor="b" anchorCtr="0">
            <a:spAutoFit/>
          </a:bodyPr>
          <a:lstStyle/>
          <a:p>
            <a:pPr>
              <a:spcAft>
                <a:spcPts val="600"/>
              </a:spcAft>
            </a:pPr>
            <a:r>
              <a:rPr lang="en-US" sz="700" noProof="0" dirty="0">
                <a:solidFill>
                  <a:schemeClr val="tx1"/>
                </a:solidFill>
                <a:latin typeface="+mn-lt"/>
                <a:cs typeface="Arial"/>
              </a:rPr>
              <a:t>This presentation contains information that may be privileged or confidential and is the property of the Capgemini Group.</a:t>
            </a:r>
          </a:p>
          <a:p>
            <a:pPr>
              <a:spcAft>
                <a:spcPts val="600"/>
              </a:spcAft>
            </a:pPr>
            <a:r>
              <a:rPr lang="en-US" sz="700" noProof="0" dirty="0">
                <a:solidFill>
                  <a:schemeClr val="tx1"/>
                </a:solidFill>
                <a:latin typeface="+mn-lt"/>
                <a:cs typeface="Arial"/>
              </a:rPr>
              <a:t>Copyright © 2024 Capgemini. All rights reserved.</a:t>
            </a:r>
          </a:p>
        </p:txBody>
      </p:sp>
      <p:pic>
        <p:nvPicPr>
          <p:cNvPr id="26" name="Picture 7">
            <a:hlinkClick r:id="rId3"/>
            <a:extLst>
              <a:ext uri="{FF2B5EF4-FFF2-40B4-BE49-F238E27FC236}">
                <a16:creationId xmlns:a16="http://schemas.microsoft.com/office/drawing/2014/main" id="{23996BED-DA79-7795-E8CC-89B8B4F54B9E}"/>
              </a:ext>
            </a:extLst>
          </p:cNvPr>
          <p:cNvPicPr>
            <a:picLocks noChangeAspect="1" noChangeArrowheads="1"/>
          </p:cNvPicPr>
          <p:nvPr userDrawn="1"/>
        </p:nvPicPr>
        <p:blipFill>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522933" y="5569299"/>
            <a:ext cx="333195" cy="333195"/>
          </a:xfrm>
          <a:prstGeom prst="rect">
            <a:avLst/>
          </a:prstGeom>
          <a:noFill/>
        </p:spPr>
      </p:pic>
      <p:pic>
        <p:nvPicPr>
          <p:cNvPr id="27" name="Picture 2">
            <a:hlinkClick r:id="rId6"/>
            <a:extLst>
              <a:ext uri="{FF2B5EF4-FFF2-40B4-BE49-F238E27FC236}">
                <a16:creationId xmlns:a16="http://schemas.microsoft.com/office/drawing/2014/main" id="{41F22088-9EDE-E75E-205B-071BC64768AD}"/>
              </a:ext>
            </a:extLst>
          </p:cNvPr>
          <p:cNvPicPr>
            <a:picLocks noChangeAspect="1" noChangeArrowheads="1"/>
          </p:cNvPicPr>
          <p:nvPr userDrawn="1"/>
        </p:nvPicPr>
        <p:blipFill>
          <a:blip r:embed="rId7" cstate="screen">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906310" y="5569299"/>
            <a:ext cx="333195" cy="333195"/>
          </a:xfrm>
          <a:prstGeom prst="rect">
            <a:avLst/>
          </a:prstGeom>
          <a:noFill/>
        </p:spPr>
      </p:pic>
      <p:pic>
        <p:nvPicPr>
          <p:cNvPr id="28" name="Picture 4">
            <a:hlinkClick r:id="rId9"/>
            <a:extLst>
              <a:ext uri="{FF2B5EF4-FFF2-40B4-BE49-F238E27FC236}">
                <a16:creationId xmlns:a16="http://schemas.microsoft.com/office/drawing/2014/main" id="{4B0CCAD4-0758-D6B9-EFF6-02B94D32DE46}"/>
              </a:ext>
            </a:extLst>
          </p:cNvPr>
          <p:cNvPicPr>
            <a:picLocks noChangeAspect="1" noChangeArrowheads="1"/>
          </p:cNvPicPr>
          <p:nvPr userDrawn="1"/>
        </p:nvPicPr>
        <p:blipFill>
          <a:blip r:embed="rId10" cstate="screen">
            <a:duotone>
              <a:prstClr val="black"/>
              <a:schemeClr val="accent4">
                <a:tint val="45000"/>
                <a:satMod val="400000"/>
              </a:schemeClr>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289687" y="5569299"/>
            <a:ext cx="333195" cy="333195"/>
          </a:xfrm>
          <a:prstGeom prst="rect">
            <a:avLst/>
          </a:prstGeom>
          <a:noFill/>
        </p:spPr>
      </p:pic>
      <p:pic>
        <p:nvPicPr>
          <p:cNvPr id="30" name="Picture 6">
            <a:hlinkClick r:id="rId12"/>
            <a:extLst>
              <a:ext uri="{FF2B5EF4-FFF2-40B4-BE49-F238E27FC236}">
                <a16:creationId xmlns:a16="http://schemas.microsoft.com/office/drawing/2014/main" id="{97D8A9F7-9109-48D0-0781-197117BF809D}"/>
              </a:ext>
            </a:extLst>
          </p:cNvPr>
          <p:cNvPicPr>
            <a:picLocks noChangeAspect="1" noChangeArrowheads="1"/>
          </p:cNvPicPr>
          <p:nvPr userDrawn="1"/>
        </p:nvPicPr>
        <p:blipFill>
          <a:blip r:embed="rId13" cstate="screen">
            <a:duotone>
              <a:prstClr val="black"/>
              <a:schemeClr val="accent4">
                <a:tint val="45000"/>
                <a:satMod val="400000"/>
              </a:schemeClr>
            </a:duoton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76575" y="5569299"/>
            <a:ext cx="333195" cy="333195"/>
          </a:xfrm>
          <a:prstGeom prst="rect">
            <a:avLst/>
          </a:prstGeom>
          <a:noFill/>
        </p:spPr>
      </p:pic>
      <p:grpSp>
        <p:nvGrpSpPr>
          <p:cNvPr id="2" name="Group 1">
            <a:extLst>
              <a:ext uri="{FF2B5EF4-FFF2-40B4-BE49-F238E27FC236}">
                <a16:creationId xmlns:a16="http://schemas.microsoft.com/office/drawing/2014/main" id="{FE4C124A-1677-5379-4F1F-D80E084B6A07}"/>
              </a:ext>
            </a:extLst>
          </p:cNvPr>
          <p:cNvGrpSpPr>
            <a:grpSpLocks noChangeAspect="1"/>
          </p:cNvGrpSpPr>
          <p:nvPr userDrawn="1"/>
        </p:nvGrpSpPr>
        <p:grpSpPr>
          <a:xfrm>
            <a:off x="443236" y="6021288"/>
            <a:ext cx="1872000" cy="420870"/>
            <a:chOff x="5095385" y="4090756"/>
            <a:chExt cx="3033729" cy="682053"/>
          </a:xfrm>
        </p:grpSpPr>
        <p:sp>
          <p:nvSpPr>
            <p:cNvPr id="3" name="Freeform: Shape 2">
              <a:extLst>
                <a:ext uri="{FF2B5EF4-FFF2-40B4-BE49-F238E27FC236}">
                  <a16:creationId xmlns:a16="http://schemas.microsoft.com/office/drawing/2014/main" id="{17CD1832-464E-8F19-D1FF-C26D2A4008C4}"/>
                </a:ext>
              </a:extLst>
            </p:cNvPr>
            <p:cNvSpPr/>
            <p:nvPr/>
          </p:nvSpPr>
          <p:spPr>
            <a:xfrm>
              <a:off x="7769592" y="4296409"/>
              <a:ext cx="355081" cy="288503"/>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en-US" sz="1800" dirty="0"/>
            </a:p>
          </p:txBody>
        </p:sp>
        <p:sp>
          <p:nvSpPr>
            <p:cNvPr id="4" name="Freeform: Shape 3">
              <a:extLst>
                <a:ext uri="{FF2B5EF4-FFF2-40B4-BE49-F238E27FC236}">
                  <a16:creationId xmlns:a16="http://schemas.microsoft.com/office/drawing/2014/main" id="{A27580D5-10C4-1378-1B16-22D2C6577A53}"/>
                </a:ext>
              </a:extLst>
            </p:cNvPr>
            <p:cNvSpPr/>
            <p:nvPr/>
          </p:nvSpPr>
          <p:spPr>
            <a:xfrm>
              <a:off x="5095385" y="4099634"/>
              <a:ext cx="2463378" cy="673175"/>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en-US" sz="1800" dirty="0"/>
            </a:p>
          </p:txBody>
        </p:sp>
        <p:sp>
          <p:nvSpPr>
            <p:cNvPr id="5" name="Freeform: Shape 4">
              <a:extLst>
                <a:ext uri="{FF2B5EF4-FFF2-40B4-BE49-F238E27FC236}">
                  <a16:creationId xmlns:a16="http://schemas.microsoft.com/office/drawing/2014/main" id="{8296E9CB-B7F8-9F5C-5A91-CC70339F4284}"/>
                </a:ext>
              </a:extLst>
            </p:cNvPr>
            <p:cNvSpPr/>
            <p:nvPr/>
          </p:nvSpPr>
          <p:spPr>
            <a:xfrm>
              <a:off x="6951400" y="4132898"/>
              <a:ext cx="73975" cy="81373"/>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en-US" sz="1800" dirty="0"/>
            </a:p>
          </p:txBody>
        </p:sp>
        <p:sp>
          <p:nvSpPr>
            <p:cNvPr id="6" name="Freeform: Shape 14">
              <a:extLst>
                <a:ext uri="{FF2B5EF4-FFF2-40B4-BE49-F238E27FC236}">
                  <a16:creationId xmlns:a16="http://schemas.microsoft.com/office/drawing/2014/main" id="{4046F42C-B4B1-F5B5-97B0-295157FB5118}"/>
                </a:ext>
              </a:extLst>
            </p:cNvPr>
            <p:cNvSpPr/>
            <p:nvPr/>
          </p:nvSpPr>
          <p:spPr>
            <a:xfrm>
              <a:off x="7433743" y="4146951"/>
              <a:ext cx="73975" cy="73975"/>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en-US" sz="1800" dirty="0"/>
            </a:p>
          </p:txBody>
        </p:sp>
        <p:sp>
          <p:nvSpPr>
            <p:cNvPr id="7" name="Freeform: Shape 20">
              <a:extLst>
                <a:ext uri="{FF2B5EF4-FFF2-40B4-BE49-F238E27FC236}">
                  <a16:creationId xmlns:a16="http://schemas.microsoft.com/office/drawing/2014/main" id="{B9876A18-1EED-B3A2-6F45-2D9C7CE3D38D}"/>
                </a:ext>
              </a:extLst>
            </p:cNvPr>
            <p:cNvSpPr/>
            <p:nvPr/>
          </p:nvSpPr>
          <p:spPr>
            <a:xfrm>
              <a:off x="7589095" y="4090756"/>
              <a:ext cx="540019" cy="451249"/>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426123466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101AE9D-801E-2142-8AF1-BF93907FA561}"/>
              </a:ext>
            </a:extLst>
          </p:cNvPr>
          <p:cNvSpPr/>
          <p:nvPr userDrawn="1"/>
        </p:nvSpPr>
        <p:spPr>
          <a:xfrm flipH="1">
            <a:off x="9480550" y="0"/>
            <a:ext cx="27114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L" sz="1600"/>
          </a:p>
        </p:txBody>
      </p:sp>
      <p:sp>
        <p:nvSpPr>
          <p:cNvPr id="16" name="bg object 16"/>
          <p:cNvSpPr/>
          <p:nvPr/>
        </p:nvSpPr>
        <p:spPr>
          <a:xfrm>
            <a:off x="11691617" y="375017"/>
            <a:ext cx="275725" cy="224493"/>
          </a:xfrm>
          <a:custGeom>
            <a:avLst/>
            <a:gdLst/>
            <a:ahLst/>
            <a:cxnLst/>
            <a:rect l="l" t="t" r="r" b="b"/>
            <a:pathLst>
              <a:path w="454659" h="370205">
                <a:moveTo>
                  <a:pt x="340911" y="0"/>
                </a:moveTo>
                <a:lnTo>
                  <a:pt x="300552" y="8264"/>
                </a:lnTo>
                <a:lnTo>
                  <a:pt x="266559" y="30776"/>
                </a:lnTo>
                <a:lnTo>
                  <a:pt x="236853" y="64113"/>
                </a:lnTo>
                <a:lnTo>
                  <a:pt x="209357" y="104854"/>
                </a:lnTo>
                <a:lnTo>
                  <a:pt x="181992" y="149577"/>
                </a:lnTo>
                <a:lnTo>
                  <a:pt x="152681" y="194859"/>
                </a:lnTo>
                <a:lnTo>
                  <a:pt x="119347" y="237280"/>
                </a:lnTo>
                <a:lnTo>
                  <a:pt x="106630" y="275396"/>
                </a:lnTo>
                <a:lnTo>
                  <a:pt x="80578" y="308252"/>
                </a:lnTo>
                <a:lnTo>
                  <a:pt x="44074" y="332681"/>
                </a:lnTo>
                <a:lnTo>
                  <a:pt x="0" y="345518"/>
                </a:lnTo>
                <a:lnTo>
                  <a:pt x="14821" y="356123"/>
                </a:lnTo>
                <a:lnTo>
                  <a:pt x="35525" y="363846"/>
                </a:lnTo>
                <a:lnTo>
                  <a:pt x="60983" y="368566"/>
                </a:lnTo>
                <a:lnTo>
                  <a:pt x="90070" y="370166"/>
                </a:lnTo>
                <a:lnTo>
                  <a:pt x="136139" y="367464"/>
                </a:lnTo>
                <a:lnTo>
                  <a:pt x="183165" y="359303"/>
                </a:lnTo>
                <a:lnTo>
                  <a:pt x="228328" y="345597"/>
                </a:lnTo>
                <a:lnTo>
                  <a:pt x="268811" y="326263"/>
                </a:lnTo>
                <a:lnTo>
                  <a:pt x="301791" y="301215"/>
                </a:lnTo>
                <a:lnTo>
                  <a:pt x="259023" y="294491"/>
                </a:lnTo>
                <a:lnTo>
                  <a:pt x="225991" y="274706"/>
                </a:lnTo>
                <a:lnTo>
                  <a:pt x="204015" y="244260"/>
                </a:lnTo>
                <a:lnTo>
                  <a:pt x="194412" y="205553"/>
                </a:lnTo>
                <a:lnTo>
                  <a:pt x="218219" y="229316"/>
                </a:lnTo>
                <a:lnTo>
                  <a:pt x="243698" y="245332"/>
                </a:lnTo>
                <a:lnTo>
                  <a:pt x="271035" y="254375"/>
                </a:lnTo>
                <a:lnTo>
                  <a:pt x="300420" y="257217"/>
                </a:lnTo>
                <a:lnTo>
                  <a:pt x="349423" y="249243"/>
                </a:lnTo>
                <a:lnTo>
                  <a:pt x="391507" y="227154"/>
                </a:lnTo>
                <a:lnTo>
                  <a:pt x="424455" y="193697"/>
                </a:lnTo>
                <a:lnTo>
                  <a:pt x="446048" y="151617"/>
                </a:lnTo>
                <a:lnTo>
                  <a:pt x="454069" y="103661"/>
                </a:lnTo>
                <a:lnTo>
                  <a:pt x="447136" y="72118"/>
                </a:lnTo>
                <a:lnTo>
                  <a:pt x="430650" y="38189"/>
                </a:lnTo>
                <a:lnTo>
                  <a:pt x="397584" y="11081"/>
                </a:lnTo>
                <a:lnTo>
                  <a:pt x="340911" y="0"/>
                </a:lnTo>
                <a:close/>
              </a:path>
            </a:pathLst>
          </a:custGeom>
          <a:solidFill>
            <a:srgbClr val="12ABDB"/>
          </a:solidFill>
        </p:spPr>
        <p:txBody>
          <a:bodyPr wrap="square" lIns="0" tIns="0" rIns="0" bIns="0" rtlCol="0"/>
          <a:lstStyle/>
          <a:p>
            <a:endParaRPr sz="1092" dirty="0"/>
          </a:p>
        </p:txBody>
      </p:sp>
      <p:sp>
        <p:nvSpPr>
          <p:cNvPr id="17" name="bg object 17"/>
          <p:cNvSpPr/>
          <p:nvPr/>
        </p:nvSpPr>
        <p:spPr>
          <a:xfrm>
            <a:off x="11548667" y="212720"/>
            <a:ext cx="418595" cy="352719"/>
          </a:xfrm>
          <a:custGeom>
            <a:avLst/>
            <a:gdLst/>
            <a:ahLst/>
            <a:cxnLst/>
            <a:rect l="l" t="t" r="r" b="b"/>
            <a:pathLst>
              <a:path w="690244" h="581660">
                <a:moveTo>
                  <a:pt x="369182" y="0"/>
                </a:moveTo>
                <a:lnTo>
                  <a:pt x="344515" y="24326"/>
                </a:lnTo>
                <a:lnTo>
                  <a:pt x="313091" y="48177"/>
                </a:lnTo>
                <a:lnTo>
                  <a:pt x="276582" y="72084"/>
                </a:lnTo>
                <a:lnTo>
                  <a:pt x="195116" y="122271"/>
                </a:lnTo>
                <a:lnTo>
                  <a:pt x="153563" y="149655"/>
                </a:lnTo>
                <a:lnTo>
                  <a:pt x="113733" y="179301"/>
                </a:lnTo>
                <a:lnTo>
                  <a:pt x="77328" y="211762"/>
                </a:lnTo>
                <a:lnTo>
                  <a:pt x="46050" y="247589"/>
                </a:lnTo>
                <a:lnTo>
                  <a:pt x="21601" y="287334"/>
                </a:lnTo>
                <a:lnTo>
                  <a:pt x="5684" y="331548"/>
                </a:lnTo>
                <a:lnTo>
                  <a:pt x="0" y="380784"/>
                </a:lnTo>
                <a:lnTo>
                  <a:pt x="5939" y="428575"/>
                </a:lnTo>
                <a:lnTo>
                  <a:pt x="22884" y="473159"/>
                </a:lnTo>
                <a:lnTo>
                  <a:pt x="49524" y="512614"/>
                </a:lnTo>
                <a:lnTo>
                  <a:pt x="84548" y="545013"/>
                </a:lnTo>
                <a:lnTo>
                  <a:pt x="126645" y="568432"/>
                </a:lnTo>
                <a:lnTo>
                  <a:pt x="192127" y="581491"/>
                </a:lnTo>
                <a:lnTo>
                  <a:pt x="224897" y="579248"/>
                </a:lnTo>
                <a:lnTo>
                  <a:pt x="285544" y="559562"/>
                </a:lnTo>
                <a:lnTo>
                  <a:pt x="334091" y="525874"/>
                </a:lnTo>
                <a:lnTo>
                  <a:pt x="388395" y="462499"/>
                </a:lnTo>
                <a:lnTo>
                  <a:pt x="417709" y="417217"/>
                </a:lnTo>
                <a:lnTo>
                  <a:pt x="445075" y="372494"/>
                </a:lnTo>
                <a:lnTo>
                  <a:pt x="472573" y="331752"/>
                </a:lnTo>
                <a:lnTo>
                  <a:pt x="502279" y="298413"/>
                </a:lnTo>
                <a:lnTo>
                  <a:pt x="536273" y="275900"/>
                </a:lnTo>
                <a:lnTo>
                  <a:pt x="576631" y="267635"/>
                </a:lnTo>
                <a:lnTo>
                  <a:pt x="633303" y="278717"/>
                </a:lnTo>
                <a:lnTo>
                  <a:pt x="666367" y="305825"/>
                </a:lnTo>
                <a:lnTo>
                  <a:pt x="682852" y="339754"/>
                </a:lnTo>
                <a:lnTo>
                  <a:pt x="689790" y="371192"/>
                </a:lnTo>
                <a:lnTo>
                  <a:pt x="689633" y="365182"/>
                </a:lnTo>
                <a:lnTo>
                  <a:pt x="685100" y="318047"/>
                </a:lnTo>
                <a:lnTo>
                  <a:pt x="673735" y="273463"/>
                </a:lnTo>
                <a:lnTo>
                  <a:pt x="656075" y="231470"/>
                </a:lnTo>
                <a:lnTo>
                  <a:pt x="632657" y="192110"/>
                </a:lnTo>
                <a:lnTo>
                  <a:pt x="604017" y="155423"/>
                </a:lnTo>
                <a:lnTo>
                  <a:pt x="570694" y="121451"/>
                </a:lnTo>
                <a:lnTo>
                  <a:pt x="528444" y="86681"/>
                </a:lnTo>
                <a:lnTo>
                  <a:pt x="483053" y="56127"/>
                </a:lnTo>
                <a:lnTo>
                  <a:pt x="435180" y="29530"/>
                </a:lnTo>
                <a:lnTo>
                  <a:pt x="385485" y="6628"/>
                </a:lnTo>
                <a:lnTo>
                  <a:pt x="369182" y="0"/>
                </a:lnTo>
                <a:close/>
              </a:path>
            </a:pathLst>
          </a:custGeom>
          <a:solidFill>
            <a:srgbClr val="0070AD"/>
          </a:solidFill>
        </p:spPr>
        <p:txBody>
          <a:bodyPr wrap="square" lIns="0" tIns="0" rIns="0" bIns="0" rtlCol="0"/>
          <a:lstStyle/>
          <a:p>
            <a:endParaRPr sz="1092" dirty="0"/>
          </a:p>
        </p:txBody>
      </p:sp>
      <p:sp>
        <p:nvSpPr>
          <p:cNvPr id="26" name="Text Placeholder 25">
            <a:extLst>
              <a:ext uri="{FF2B5EF4-FFF2-40B4-BE49-F238E27FC236}">
                <a16:creationId xmlns:a16="http://schemas.microsoft.com/office/drawing/2014/main" id="{F3BA43F2-680F-A443-AA9D-94B887275913}"/>
              </a:ext>
            </a:extLst>
          </p:cNvPr>
          <p:cNvSpPr>
            <a:spLocks noGrp="1"/>
          </p:cNvSpPr>
          <p:nvPr>
            <p:ph type="body" sz="quarter" idx="10" hasCustomPrompt="1"/>
          </p:nvPr>
        </p:nvSpPr>
        <p:spPr>
          <a:xfrm>
            <a:off x="393038" y="778052"/>
            <a:ext cx="3074987" cy="194301"/>
          </a:xfrm>
        </p:spPr>
        <p:txBody>
          <a:bodyPr>
            <a:normAutofit/>
          </a:bodyPr>
          <a:lstStyle>
            <a:lvl1pPr>
              <a:defRPr sz="1200"/>
            </a:lvl1pPr>
          </a:lstStyle>
          <a:p>
            <a:pPr lvl="0"/>
            <a:r>
              <a:rPr lang="en-GB"/>
              <a:t>CLICK TO EDIT</a:t>
            </a:r>
            <a:endParaRPr lang="en-PL"/>
          </a:p>
        </p:txBody>
      </p:sp>
      <p:sp>
        <p:nvSpPr>
          <p:cNvPr id="30" name="Text Placeholder 27">
            <a:extLst>
              <a:ext uri="{FF2B5EF4-FFF2-40B4-BE49-F238E27FC236}">
                <a16:creationId xmlns:a16="http://schemas.microsoft.com/office/drawing/2014/main" id="{48D6BDC6-DCC0-804F-848D-3F1511944ABF}"/>
              </a:ext>
            </a:extLst>
          </p:cNvPr>
          <p:cNvSpPr>
            <a:spLocks noGrp="1"/>
          </p:cNvSpPr>
          <p:nvPr>
            <p:ph type="body" sz="quarter" idx="11" hasCustomPrompt="1"/>
          </p:nvPr>
        </p:nvSpPr>
        <p:spPr>
          <a:xfrm>
            <a:off x="404813" y="1449142"/>
            <a:ext cx="4448175" cy="753146"/>
          </a:xfrm>
        </p:spPr>
        <p:txBody>
          <a:bodyPr>
            <a:normAutofit/>
          </a:bodyPr>
          <a:lstStyle>
            <a:lvl1pPr marL="0">
              <a:lnSpc>
                <a:spcPct val="80000"/>
              </a:lnSpc>
              <a:spcAft>
                <a:spcPts val="0"/>
              </a:spcAft>
              <a:defRPr sz="2400" b="0" spc="0">
                <a:latin typeface="+mj-lt"/>
              </a:defRPr>
            </a:lvl1pPr>
          </a:lstStyle>
          <a:p>
            <a:pPr lvl="0"/>
            <a:r>
              <a:rPr lang="en-GB"/>
              <a:t>CLICK TO EDIT MASTER</a:t>
            </a:r>
            <a:endParaRPr lang="en-PL"/>
          </a:p>
        </p:txBody>
      </p:sp>
      <p:sp>
        <p:nvSpPr>
          <p:cNvPr id="8" name="Retângulo 43">
            <a:extLst>
              <a:ext uri="{FF2B5EF4-FFF2-40B4-BE49-F238E27FC236}">
                <a16:creationId xmlns:a16="http://schemas.microsoft.com/office/drawing/2014/main" id="{5E5BE0AE-C7B9-3F4F-B0B5-415E551882B7}"/>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a:t>
            </a:fld>
            <a:endParaRPr lang="en-US" sz="800" dirty="0">
              <a:solidFill>
                <a:srgbClr val="A6A6A6"/>
              </a:solidFill>
              <a:latin typeface="Ubuntu" panose="020B0504030602030204" pitchFamily="34" charset="0"/>
              <a:cs typeface="Arial" panose="020B0604020202020204" pitchFamily="34" charset="0"/>
            </a:endParaRPr>
          </a:p>
        </p:txBody>
      </p:sp>
      <p:sp>
        <p:nvSpPr>
          <p:cNvPr id="10" name="Rectangle 27">
            <a:extLst>
              <a:ext uri="{FF2B5EF4-FFF2-40B4-BE49-F238E27FC236}">
                <a16:creationId xmlns:a16="http://schemas.microsoft.com/office/drawing/2014/main" id="{DE642FF3-5BF5-4309-B367-AD963190164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Public © Capgemini 2024. All rights reserved  |</a:t>
            </a:r>
          </a:p>
        </p:txBody>
      </p:sp>
    </p:spTree>
    <p:extLst>
      <p:ext uri="{BB962C8B-B14F-4D97-AF65-F5344CB8AC3E}">
        <p14:creationId xmlns:p14="http://schemas.microsoft.com/office/powerpoint/2010/main" val="1118148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a:xfrm>
            <a:off x="404813" y="388188"/>
            <a:ext cx="10947772" cy="716711"/>
          </a:xfrm>
          <a:prstGeom prst="rect">
            <a:avLst/>
          </a:prstGeom>
        </p:spPr>
        <p:txBody>
          <a:bodyPr/>
          <a:lstStyle>
            <a:lvl1pPr>
              <a:defRPr>
                <a:solidFill>
                  <a:schemeClr val="bg1"/>
                </a:solidFill>
              </a:defRPr>
            </a:lvl1pPr>
          </a:lstStyle>
          <a:p>
            <a:r>
              <a:rPr lang="en-GB"/>
              <a:t>Click to edit Master title style</a:t>
            </a:r>
            <a:endParaRPr lang="de-DE"/>
          </a:p>
        </p:txBody>
      </p:sp>
    </p:spTree>
    <p:extLst>
      <p:ext uri="{BB962C8B-B14F-4D97-AF65-F5344CB8AC3E}">
        <p14:creationId xmlns:p14="http://schemas.microsoft.com/office/powerpoint/2010/main" val="271524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nclusion">
    <p:bg>
      <p:bgPr>
        <a:gradFill>
          <a:gsLst>
            <a:gs pos="100000">
              <a:schemeClr val="accent1"/>
            </a:gs>
            <a:gs pos="0">
              <a:schemeClr val="accent4"/>
            </a:gs>
          </a:gsLst>
          <a:lin ang="18900000" scaled="1"/>
        </a:gra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6C58B55F-3EAC-C6DA-30E9-A9EAE34D711F}"/>
              </a:ext>
            </a:extLst>
          </p:cNvPr>
          <p:cNvSpPr>
            <a:spLocks noGrp="1"/>
          </p:cNvSpPr>
          <p:nvPr>
            <p:ph type="body" sz="quarter" idx="10" hasCustomPrompt="1"/>
          </p:nvPr>
        </p:nvSpPr>
        <p:spPr>
          <a:xfrm>
            <a:off x="427038" y="2320211"/>
            <a:ext cx="11356975" cy="2215991"/>
          </a:xfrm>
          <a:prstGeom prst="rect">
            <a:avLst/>
          </a:prstGeom>
        </p:spPr>
        <p:txBody>
          <a:bodyPr wrap="square" anchor="ctr" anchorCtr="0">
            <a:spAutoFit/>
          </a:bodyPr>
          <a:lstStyle>
            <a:lvl1pPr marL="0" indent="0" algn="l">
              <a:lnSpc>
                <a:spcPct val="90000"/>
              </a:lnSpc>
              <a:spcBef>
                <a:spcPts val="0"/>
              </a:spcBef>
              <a:spcAft>
                <a:spcPts val="0"/>
              </a:spcAft>
              <a:buFontTx/>
              <a:buNone/>
              <a:defRPr sz="8000" b="0" cap="none"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Click to </a:t>
            </a:r>
            <a:r>
              <a:rPr lang="fr-FR" dirty="0" err="1"/>
              <a:t>edit</a:t>
            </a:r>
            <a:r>
              <a:rPr lang="fr-FR" dirty="0"/>
              <a:t> master </a:t>
            </a:r>
            <a:r>
              <a:rPr lang="fr-FR" dirty="0" err="1"/>
              <a:t>title</a:t>
            </a:r>
            <a:r>
              <a:rPr lang="fr-FR" dirty="0"/>
              <a:t> Style</a:t>
            </a:r>
          </a:p>
        </p:txBody>
      </p:sp>
      <p:grpSp>
        <p:nvGrpSpPr>
          <p:cNvPr id="5" name="Group 2">
            <a:extLst>
              <a:ext uri="{FF2B5EF4-FFF2-40B4-BE49-F238E27FC236}">
                <a16:creationId xmlns:a16="http://schemas.microsoft.com/office/drawing/2014/main" id="{6C2E4BB5-C5E3-F6F8-4261-BF330F6E49AC}"/>
              </a:ext>
            </a:extLst>
          </p:cNvPr>
          <p:cNvGrpSpPr>
            <a:grpSpLocks noChangeAspect="1"/>
          </p:cNvGrpSpPr>
          <p:nvPr userDrawn="1"/>
        </p:nvGrpSpPr>
        <p:grpSpPr>
          <a:xfrm>
            <a:off x="443568" y="6021288"/>
            <a:ext cx="1872000" cy="420870"/>
            <a:chOff x="5094083" y="5360390"/>
            <a:chExt cx="3039349" cy="683316"/>
          </a:xfrm>
        </p:grpSpPr>
        <p:sp>
          <p:nvSpPr>
            <p:cNvPr id="7" name="Freeform: Shape 4">
              <a:extLst>
                <a:ext uri="{FF2B5EF4-FFF2-40B4-BE49-F238E27FC236}">
                  <a16:creationId xmlns:a16="http://schemas.microsoft.com/office/drawing/2014/main" id="{0F3FBF3D-73C2-AEF9-6A29-26E9974EB2B9}"/>
                </a:ext>
              </a:extLst>
            </p:cNvPr>
            <p:cNvSpPr/>
            <p:nvPr/>
          </p:nvSpPr>
          <p:spPr>
            <a:xfrm>
              <a:off x="5094083" y="5369283"/>
              <a:ext cx="2467942" cy="674423"/>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FFFFFF"/>
            </a:solidFill>
            <a:ln w="9525" cap="flat">
              <a:noFill/>
              <a:prstDash val="solid"/>
              <a:miter/>
            </a:ln>
          </p:spPr>
          <p:txBody>
            <a:bodyPr rtlCol="0" anchor="ctr"/>
            <a:lstStyle/>
            <a:p>
              <a:endParaRPr lang="en-US" sz="1800" dirty="0"/>
            </a:p>
          </p:txBody>
        </p:sp>
        <p:sp>
          <p:nvSpPr>
            <p:cNvPr id="8" name="Freeform: Shape 5">
              <a:extLst>
                <a:ext uri="{FF2B5EF4-FFF2-40B4-BE49-F238E27FC236}">
                  <a16:creationId xmlns:a16="http://schemas.microsoft.com/office/drawing/2014/main" id="{16D7EF54-CF87-4A1F-B1F7-681296888423}"/>
                </a:ext>
              </a:extLst>
            </p:cNvPr>
            <p:cNvSpPr/>
            <p:nvPr/>
          </p:nvSpPr>
          <p:spPr>
            <a:xfrm>
              <a:off x="6953539" y="5402609"/>
              <a:ext cx="74112" cy="81524"/>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FFFFFF"/>
            </a:solidFill>
            <a:ln w="9525" cap="flat">
              <a:noFill/>
              <a:prstDash val="solid"/>
              <a:miter/>
            </a:ln>
          </p:spPr>
          <p:txBody>
            <a:bodyPr rtlCol="0" anchor="ctr"/>
            <a:lstStyle/>
            <a:p>
              <a:endParaRPr lang="en-US" sz="1800" dirty="0"/>
            </a:p>
          </p:txBody>
        </p:sp>
        <p:sp>
          <p:nvSpPr>
            <p:cNvPr id="9" name="Freeform: Shape 6">
              <a:extLst>
                <a:ext uri="{FF2B5EF4-FFF2-40B4-BE49-F238E27FC236}">
                  <a16:creationId xmlns:a16="http://schemas.microsoft.com/office/drawing/2014/main" id="{411034BC-7D78-A8D4-1F4A-8C4D8937B48B}"/>
                </a:ext>
              </a:extLst>
            </p:cNvPr>
            <p:cNvSpPr/>
            <p:nvPr/>
          </p:nvSpPr>
          <p:spPr>
            <a:xfrm>
              <a:off x="7436776" y="5416688"/>
              <a:ext cx="74112" cy="7411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FFFFFF"/>
            </a:solidFill>
            <a:ln w="9525" cap="flat">
              <a:noFill/>
              <a:prstDash val="solid"/>
              <a:miter/>
            </a:ln>
          </p:spPr>
          <p:txBody>
            <a:bodyPr rtlCol="0" anchor="ctr"/>
            <a:lstStyle/>
            <a:p>
              <a:endParaRPr lang="en-US" sz="1800" dirty="0"/>
            </a:p>
          </p:txBody>
        </p:sp>
        <p:sp>
          <p:nvSpPr>
            <p:cNvPr id="10" name="Freeform: Shape 7">
              <a:extLst>
                <a:ext uri="{FF2B5EF4-FFF2-40B4-BE49-F238E27FC236}">
                  <a16:creationId xmlns:a16="http://schemas.microsoft.com/office/drawing/2014/main" id="{91A42476-4DC0-A3D4-0B82-C32497A96552}"/>
                </a:ext>
              </a:extLst>
            </p:cNvPr>
            <p:cNvSpPr/>
            <p:nvPr/>
          </p:nvSpPr>
          <p:spPr>
            <a:xfrm>
              <a:off x="7591670" y="5360390"/>
              <a:ext cx="526198" cy="452086"/>
            </a:xfrm>
            <a:custGeom>
              <a:avLst/>
              <a:gdLst>
                <a:gd name="connsiteX0" fmla="*/ 553879 w 676275"/>
                <a:gd name="connsiteY0" fmla="*/ 254794 h 581025"/>
                <a:gd name="connsiteX1" fmla="*/ 451009 w 676275"/>
                <a:gd name="connsiteY1" fmla="*/ 342424 h 581025"/>
                <a:gd name="connsiteX2" fmla="*/ 375761 w 676275"/>
                <a:gd name="connsiteY2" fmla="*/ 469106 h 581025"/>
                <a:gd name="connsiteX3" fmla="*/ 273844 w 676275"/>
                <a:gd name="connsiteY3" fmla="*/ 561499 h 581025"/>
                <a:gd name="connsiteX4" fmla="*/ 132874 w 676275"/>
                <a:gd name="connsiteY4" fmla="*/ 569119 h 581025"/>
                <a:gd name="connsiteX5" fmla="*/ 7144 w 676275"/>
                <a:gd name="connsiteY5" fmla="*/ 383381 h 581025"/>
                <a:gd name="connsiteX6" fmla="*/ 371951 w 676275"/>
                <a:gd name="connsiteY6" fmla="*/ 7144 h 581025"/>
                <a:gd name="connsiteX7" fmla="*/ 371951 w 676275"/>
                <a:gd name="connsiteY7" fmla="*/ 7144 h 581025"/>
                <a:gd name="connsiteX8" fmla="*/ 371951 w 676275"/>
                <a:gd name="connsiteY8" fmla="*/ 7144 h 581025"/>
                <a:gd name="connsiteX9" fmla="*/ 388144 w 676275"/>
                <a:gd name="connsiteY9" fmla="*/ 13811 h 581025"/>
                <a:gd name="connsiteX10" fmla="*/ 571024 w 676275"/>
                <a:gd name="connsiteY10" fmla="*/ 127159 h 581025"/>
                <a:gd name="connsiteX11" fmla="*/ 675799 w 676275"/>
                <a:gd name="connsiteY11" fmla="*/ 287179 h 581025"/>
                <a:gd name="connsiteX12" fmla="*/ 553879 w 676275"/>
                <a:gd name="connsiteY12" fmla="*/ 25479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275" h="581025">
                  <a:moveTo>
                    <a:pt x="553879" y="254794"/>
                  </a:moveTo>
                  <a:cubicBezTo>
                    <a:pt x="507206" y="265271"/>
                    <a:pt x="475774" y="304324"/>
                    <a:pt x="451009" y="342424"/>
                  </a:cubicBezTo>
                  <a:cubicBezTo>
                    <a:pt x="424339" y="383381"/>
                    <a:pt x="403384" y="428149"/>
                    <a:pt x="375761" y="469106"/>
                  </a:cubicBezTo>
                  <a:cubicBezTo>
                    <a:pt x="349091" y="507206"/>
                    <a:pt x="316706" y="542449"/>
                    <a:pt x="273844" y="561499"/>
                  </a:cubicBezTo>
                  <a:cubicBezTo>
                    <a:pt x="229076" y="581501"/>
                    <a:pt x="179546" y="584359"/>
                    <a:pt x="132874" y="569119"/>
                  </a:cubicBezTo>
                  <a:cubicBezTo>
                    <a:pt x="58579" y="538639"/>
                    <a:pt x="7144" y="464344"/>
                    <a:pt x="7144" y="383381"/>
                  </a:cubicBezTo>
                  <a:cubicBezTo>
                    <a:pt x="7144" y="177641"/>
                    <a:pt x="290036" y="105251"/>
                    <a:pt x="371951" y="7144"/>
                  </a:cubicBezTo>
                  <a:cubicBezTo>
                    <a:pt x="371951" y="7144"/>
                    <a:pt x="371951" y="7144"/>
                    <a:pt x="371951" y="7144"/>
                  </a:cubicBezTo>
                  <a:lnTo>
                    <a:pt x="371951" y="7144"/>
                  </a:lnTo>
                  <a:cubicBezTo>
                    <a:pt x="377666" y="9049"/>
                    <a:pt x="382429" y="11906"/>
                    <a:pt x="388144" y="13811"/>
                  </a:cubicBezTo>
                  <a:cubicBezTo>
                    <a:pt x="454819" y="41434"/>
                    <a:pt x="517684" y="78581"/>
                    <a:pt x="571024" y="127159"/>
                  </a:cubicBezTo>
                  <a:cubicBezTo>
                    <a:pt x="620554" y="172879"/>
                    <a:pt x="657701" y="226219"/>
                    <a:pt x="675799" y="287179"/>
                  </a:cubicBezTo>
                  <a:cubicBezTo>
                    <a:pt x="646271" y="255746"/>
                    <a:pt x="595789" y="244316"/>
                    <a:pt x="553879" y="254794"/>
                  </a:cubicBezTo>
                  <a:close/>
                </a:path>
              </a:pathLst>
            </a:custGeom>
            <a:solidFill>
              <a:srgbClr val="FFFFFF"/>
            </a:solidFill>
            <a:ln w="9525" cap="flat">
              <a:noFill/>
              <a:prstDash val="solid"/>
              <a:miter/>
            </a:ln>
          </p:spPr>
          <p:txBody>
            <a:bodyPr rtlCol="0" anchor="ctr"/>
            <a:lstStyle/>
            <a:p>
              <a:endParaRPr lang="en-US" sz="1800" dirty="0"/>
            </a:p>
          </p:txBody>
        </p:sp>
        <p:sp>
          <p:nvSpPr>
            <p:cNvPr id="15" name="Freeform: Shape 8">
              <a:extLst>
                <a:ext uri="{FF2B5EF4-FFF2-40B4-BE49-F238E27FC236}">
                  <a16:creationId xmlns:a16="http://schemas.microsoft.com/office/drawing/2014/main" id="{61A1CDED-A495-D2CB-B478-6B5C933C774A}"/>
                </a:ext>
              </a:extLst>
            </p:cNvPr>
            <p:cNvSpPr/>
            <p:nvPr/>
          </p:nvSpPr>
          <p:spPr>
            <a:xfrm>
              <a:off x="7777693" y="5570011"/>
              <a:ext cx="355739" cy="289038"/>
            </a:xfrm>
            <a:custGeom>
              <a:avLst/>
              <a:gdLst>
                <a:gd name="connsiteX0" fmla="*/ 443389 w 457200"/>
                <a:gd name="connsiteY0" fmla="*/ 151121 h 371475"/>
                <a:gd name="connsiteX1" fmla="*/ 340519 w 457200"/>
                <a:gd name="connsiteY1" fmla="*/ 250181 h 371475"/>
                <a:gd name="connsiteX2" fmla="*/ 193834 w 457200"/>
                <a:gd name="connsiteY2" fmla="*/ 204461 h 371475"/>
                <a:gd name="connsiteX3" fmla="*/ 299561 w 457200"/>
                <a:gd name="connsiteY3" fmla="*/ 298759 h 371475"/>
                <a:gd name="connsiteX4" fmla="*/ 161449 w 457200"/>
                <a:gd name="connsiteY4" fmla="*/ 360671 h 371475"/>
                <a:gd name="connsiteX5" fmla="*/ 79534 w 457200"/>
                <a:gd name="connsiteY5" fmla="*/ 367339 h 371475"/>
                <a:gd name="connsiteX6" fmla="*/ 7144 w 457200"/>
                <a:gd name="connsiteY6" fmla="*/ 348289 h 371475"/>
                <a:gd name="connsiteX7" fmla="*/ 120491 w 457200"/>
                <a:gd name="connsiteY7" fmla="*/ 276851 h 371475"/>
                <a:gd name="connsiteX8" fmla="*/ 188119 w 457200"/>
                <a:gd name="connsiteY8" fmla="*/ 175886 h 371475"/>
                <a:gd name="connsiteX9" fmla="*/ 250031 w 457200"/>
                <a:gd name="connsiteY9" fmla="*/ 64444 h 371475"/>
                <a:gd name="connsiteX10" fmla="*/ 339566 w 457200"/>
                <a:gd name="connsiteY10" fmla="*/ 7294 h 371475"/>
                <a:gd name="connsiteX11" fmla="*/ 438626 w 457200"/>
                <a:gd name="connsiteY11" fmla="*/ 58729 h 371475"/>
                <a:gd name="connsiteX12" fmla="*/ 443389 w 457200"/>
                <a:gd name="connsiteY12" fmla="*/ 15112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371475">
                  <a:moveTo>
                    <a:pt x="443389" y="151121"/>
                  </a:moveTo>
                  <a:cubicBezTo>
                    <a:pt x="428149" y="198746"/>
                    <a:pt x="389096" y="236846"/>
                    <a:pt x="340519" y="250181"/>
                  </a:cubicBezTo>
                  <a:cubicBezTo>
                    <a:pt x="285274" y="265421"/>
                    <a:pt x="230029" y="249229"/>
                    <a:pt x="193834" y="204461"/>
                  </a:cubicBezTo>
                  <a:cubicBezTo>
                    <a:pt x="197644" y="261611"/>
                    <a:pt x="243364" y="299711"/>
                    <a:pt x="299561" y="298759"/>
                  </a:cubicBezTo>
                  <a:cubicBezTo>
                    <a:pt x="263366" y="334954"/>
                    <a:pt x="210026" y="352099"/>
                    <a:pt x="161449" y="360671"/>
                  </a:cubicBezTo>
                  <a:cubicBezTo>
                    <a:pt x="134779" y="365434"/>
                    <a:pt x="107156" y="368291"/>
                    <a:pt x="79534" y="367339"/>
                  </a:cubicBezTo>
                  <a:cubicBezTo>
                    <a:pt x="55721" y="366386"/>
                    <a:pt x="27146" y="363529"/>
                    <a:pt x="7144" y="348289"/>
                  </a:cubicBezTo>
                  <a:cubicBezTo>
                    <a:pt x="50959" y="334954"/>
                    <a:pt x="90011" y="310189"/>
                    <a:pt x="120491" y="276851"/>
                  </a:cubicBezTo>
                  <a:cubicBezTo>
                    <a:pt x="148114" y="246371"/>
                    <a:pt x="169069" y="211129"/>
                    <a:pt x="188119" y="175886"/>
                  </a:cubicBezTo>
                  <a:cubicBezTo>
                    <a:pt x="208121" y="138739"/>
                    <a:pt x="225266" y="98734"/>
                    <a:pt x="250031" y="64444"/>
                  </a:cubicBezTo>
                  <a:cubicBezTo>
                    <a:pt x="271939" y="33964"/>
                    <a:pt x="300514" y="9199"/>
                    <a:pt x="339566" y="7294"/>
                  </a:cubicBezTo>
                  <a:cubicBezTo>
                    <a:pt x="379571" y="5389"/>
                    <a:pt x="419576" y="21581"/>
                    <a:pt x="438626" y="58729"/>
                  </a:cubicBezTo>
                  <a:cubicBezTo>
                    <a:pt x="453866" y="88256"/>
                    <a:pt x="452914" y="120641"/>
                    <a:pt x="443389" y="151121"/>
                  </a:cubicBezTo>
                  <a:close/>
                </a:path>
              </a:pathLst>
            </a:custGeom>
            <a:solidFill>
              <a:srgbClr val="FFFFF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18732640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clusion">
    <p:bg>
      <p:bgPr>
        <a:solidFill>
          <a:schemeClr val="accent4"/>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6C58B55F-3EAC-C6DA-30E9-A9EAE34D711F}"/>
              </a:ext>
            </a:extLst>
          </p:cNvPr>
          <p:cNvSpPr>
            <a:spLocks noGrp="1"/>
          </p:cNvSpPr>
          <p:nvPr>
            <p:ph type="body" sz="quarter" idx="10" hasCustomPrompt="1"/>
          </p:nvPr>
        </p:nvSpPr>
        <p:spPr>
          <a:xfrm>
            <a:off x="427038" y="2320211"/>
            <a:ext cx="11356975" cy="2215991"/>
          </a:xfrm>
          <a:prstGeom prst="rect">
            <a:avLst/>
          </a:prstGeom>
        </p:spPr>
        <p:txBody>
          <a:bodyPr wrap="square" anchor="ctr" anchorCtr="0">
            <a:spAutoFit/>
          </a:bodyPr>
          <a:lstStyle>
            <a:lvl1pPr marL="0" indent="0" algn="l">
              <a:lnSpc>
                <a:spcPct val="90000"/>
              </a:lnSpc>
              <a:spcBef>
                <a:spcPts val="0"/>
              </a:spcBef>
              <a:spcAft>
                <a:spcPts val="0"/>
              </a:spcAft>
              <a:buFontTx/>
              <a:buNone/>
              <a:defRPr sz="8000" b="0" cap="none"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Click to </a:t>
            </a:r>
            <a:r>
              <a:rPr lang="fr-FR" dirty="0" err="1"/>
              <a:t>edit</a:t>
            </a:r>
            <a:r>
              <a:rPr lang="fr-FR" dirty="0"/>
              <a:t> master </a:t>
            </a:r>
            <a:r>
              <a:rPr lang="fr-FR" dirty="0" err="1"/>
              <a:t>title</a:t>
            </a:r>
            <a:r>
              <a:rPr lang="fr-FR" dirty="0"/>
              <a:t> Style</a:t>
            </a:r>
          </a:p>
        </p:txBody>
      </p:sp>
      <p:grpSp>
        <p:nvGrpSpPr>
          <p:cNvPr id="2" name="Group 1">
            <a:extLst>
              <a:ext uri="{FF2B5EF4-FFF2-40B4-BE49-F238E27FC236}">
                <a16:creationId xmlns:a16="http://schemas.microsoft.com/office/drawing/2014/main" id="{D5EC1CE0-E890-6F27-EC37-CCBB63335D47}"/>
              </a:ext>
            </a:extLst>
          </p:cNvPr>
          <p:cNvGrpSpPr>
            <a:grpSpLocks noChangeAspect="1"/>
          </p:cNvGrpSpPr>
          <p:nvPr userDrawn="1"/>
        </p:nvGrpSpPr>
        <p:grpSpPr>
          <a:xfrm>
            <a:off x="443236" y="6021288"/>
            <a:ext cx="1872000" cy="420870"/>
            <a:chOff x="5095385" y="4090756"/>
            <a:chExt cx="3033729" cy="682053"/>
          </a:xfrm>
        </p:grpSpPr>
        <p:sp>
          <p:nvSpPr>
            <p:cNvPr id="6" name="Freeform: Shape 2">
              <a:extLst>
                <a:ext uri="{FF2B5EF4-FFF2-40B4-BE49-F238E27FC236}">
                  <a16:creationId xmlns:a16="http://schemas.microsoft.com/office/drawing/2014/main" id="{FC1EFD8E-6111-C0FE-F23B-7FCABA181AFF}"/>
                </a:ext>
              </a:extLst>
            </p:cNvPr>
            <p:cNvSpPr/>
            <p:nvPr/>
          </p:nvSpPr>
          <p:spPr>
            <a:xfrm>
              <a:off x="7769592" y="4296409"/>
              <a:ext cx="355081" cy="288503"/>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en-US" sz="1800" dirty="0"/>
            </a:p>
          </p:txBody>
        </p:sp>
        <p:sp>
          <p:nvSpPr>
            <p:cNvPr id="11" name="Freeform: Shape 3">
              <a:extLst>
                <a:ext uri="{FF2B5EF4-FFF2-40B4-BE49-F238E27FC236}">
                  <a16:creationId xmlns:a16="http://schemas.microsoft.com/office/drawing/2014/main" id="{2E0336C3-FD2D-34F2-37FE-01F1463B9B1A}"/>
                </a:ext>
              </a:extLst>
            </p:cNvPr>
            <p:cNvSpPr/>
            <p:nvPr/>
          </p:nvSpPr>
          <p:spPr>
            <a:xfrm>
              <a:off x="5095385" y="4099634"/>
              <a:ext cx="2463378" cy="673175"/>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en-US" sz="1800" dirty="0"/>
            </a:p>
          </p:txBody>
        </p:sp>
        <p:sp>
          <p:nvSpPr>
            <p:cNvPr id="12" name="Freeform: Shape 4">
              <a:extLst>
                <a:ext uri="{FF2B5EF4-FFF2-40B4-BE49-F238E27FC236}">
                  <a16:creationId xmlns:a16="http://schemas.microsoft.com/office/drawing/2014/main" id="{BCC79B1A-4DEF-2D28-22B2-7BFA7646E1A5}"/>
                </a:ext>
              </a:extLst>
            </p:cNvPr>
            <p:cNvSpPr/>
            <p:nvPr/>
          </p:nvSpPr>
          <p:spPr>
            <a:xfrm>
              <a:off x="6951400" y="4132898"/>
              <a:ext cx="73975" cy="81373"/>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en-US" sz="1800" dirty="0"/>
            </a:p>
          </p:txBody>
        </p:sp>
        <p:sp>
          <p:nvSpPr>
            <p:cNvPr id="13" name="Freeform: Shape 14">
              <a:extLst>
                <a:ext uri="{FF2B5EF4-FFF2-40B4-BE49-F238E27FC236}">
                  <a16:creationId xmlns:a16="http://schemas.microsoft.com/office/drawing/2014/main" id="{95610CD6-85BD-3AFA-95C6-25178AB66F0D}"/>
                </a:ext>
              </a:extLst>
            </p:cNvPr>
            <p:cNvSpPr/>
            <p:nvPr/>
          </p:nvSpPr>
          <p:spPr>
            <a:xfrm>
              <a:off x="7433743" y="4146951"/>
              <a:ext cx="73975" cy="73975"/>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en-US" sz="1800" dirty="0"/>
            </a:p>
          </p:txBody>
        </p:sp>
        <p:sp>
          <p:nvSpPr>
            <p:cNvPr id="14" name="Freeform: Shape 20">
              <a:extLst>
                <a:ext uri="{FF2B5EF4-FFF2-40B4-BE49-F238E27FC236}">
                  <a16:creationId xmlns:a16="http://schemas.microsoft.com/office/drawing/2014/main" id="{DE7326A8-CE97-C71F-CFF8-B35813A22238}"/>
                </a:ext>
              </a:extLst>
            </p:cNvPr>
            <p:cNvSpPr/>
            <p:nvPr/>
          </p:nvSpPr>
          <p:spPr>
            <a:xfrm>
              <a:off x="7589095" y="4090756"/>
              <a:ext cx="540019" cy="451249"/>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96009910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2"/>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5159896" y="1916832"/>
            <a:ext cx="7032104" cy="4941168"/>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2">
              <a:lumMod val="90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407368" y="3341212"/>
            <a:ext cx="4609034" cy="215444"/>
          </a:xfrm>
        </p:spPr>
        <p:txBody>
          <a:bodyPr vert="horz" wrap="square" lIns="18000" tIns="0" rIns="0" bIns="0" rtlCol="0" anchor="t" anchorCtr="0">
            <a:spAutoFit/>
          </a:bodyPr>
          <a:lstStyle>
            <a:lvl1pPr>
              <a:defRPr lang="en-US" sz="1400" dirty="0">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407368" y="2924944"/>
            <a:ext cx="4609034" cy="246221"/>
          </a:xfrm>
          <a:prstGeom prst="rect">
            <a:avLst/>
          </a:prstGeom>
        </p:spPr>
        <p:txBody>
          <a:bodyPr wrap="square" lIns="18000" tIns="0" rIns="0" anchor="t" anchorCtr="0">
            <a:spAutoFit/>
          </a:bodyPr>
          <a:lstStyle>
            <a:lvl1pPr marL="0" indent="0" algn="l">
              <a:buNone/>
              <a:defRPr sz="1600">
                <a:solidFill>
                  <a:schemeClr val="tx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407368" y="415842"/>
            <a:ext cx="4609034" cy="2243691"/>
          </a:xfrm>
        </p:spPr>
        <p:txBody>
          <a:bodyPr wrap="square" lIns="0" tIns="0" rIns="0" bIns="0" anchor="t" anchorCtr="0">
            <a:spAutoFit/>
          </a:bodyPr>
          <a:lstStyle>
            <a:lvl1pPr algn="l">
              <a:lnSpc>
                <a:spcPct val="90000"/>
              </a:lnSpc>
              <a:tabLst>
                <a:tab pos="1258888" algn="l"/>
              </a:tabLst>
              <a:defRPr sz="5400" b="0" cap="none" baseline="0">
                <a:solidFill>
                  <a:schemeClr val="tx1"/>
                </a:solidFill>
                <a:latin typeface="+mj-lt"/>
              </a:defRPr>
            </a:lvl1pPr>
          </a:lstStyle>
          <a:p>
            <a:r>
              <a:rPr lang="fr-FR"/>
              <a:t>Modifiez le style du titre</a:t>
            </a:r>
            <a:endParaRPr lang="en-GB" dirty="0"/>
          </a:p>
        </p:txBody>
      </p:sp>
      <p:grpSp>
        <p:nvGrpSpPr>
          <p:cNvPr id="8" name="Group 1">
            <a:extLst>
              <a:ext uri="{FF2B5EF4-FFF2-40B4-BE49-F238E27FC236}">
                <a16:creationId xmlns:a16="http://schemas.microsoft.com/office/drawing/2014/main" id="{0650393B-7E46-5ECE-4310-AF8EC7255742}"/>
              </a:ext>
            </a:extLst>
          </p:cNvPr>
          <p:cNvGrpSpPr>
            <a:grpSpLocks noChangeAspect="1"/>
          </p:cNvGrpSpPr>
          <p:nvPr userDrawn="1"/>
        </p:nvGrpSpPr>
        <p:grpSpPr>
          <a:xfrm>
            <a:off x="443236" y="6021288"/>
            <a:ext cx="1872000" cy="420870"/>
            <a:chOff x="5095385" y="4090756"/>
            <a:chExt cx="3033729" cy="682053"/>
          </a:xfrm>
        </p:grpSpPr>
        <p:sp>
          <p:nvSpPr>
            <p:cNvPr id="9" name="Freeform: Shape 2">
              <a:extLst>
                <a:ext uri="{FF2B5EF4-FFF2-40B4-BE49-F238E27FC236}">
                  <a16:creationId xmlns:a16="http://schemas.microsoft.com/office/drawing/2014/main" id="{09E51387-52A5-B06A-AEC1-9A4DA7D2DACC}"/>
                </a:ext>
              </a:extLst>
            </p:cNvPr>
            <p:cNvSpPr/>
            <p:nvPr/>
          </p:nvSpPr>
          <p:spPr>
            <a:xfrm>
              <a:off x="7769592" y="4296409"/>
              <a:ext cx="355081" cy="288503"/>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en-US" sz="1800" dirty="0"/>
            </a:p>
          </p:txBody>
        </p:sp>
        <p:sp>
          <p:nvSpPr>
            <p:cNvPr id="10" name="Freeform: Shape 3">
              <a:extLst>
                <a:ext uri="{FF2B5EF4-FFF2-40B4-BE49-F238E27FC236}">
                  <a16:creationId xmlns:a16="http://schemas.microsoft.com/office/drawing/2014/main" id="{1A2D993C-1439-0B90-F87F-84C15E66CF4C}"/>
                </a:ext>
              </a:extLst>
            </p:cNvPr>
            <p:cNvSpPr/>
            <p:nvPr/>
          </p:nvSpPr>
          <p:spPr>
            <a:xfrm>
              <a:off x="5095385" y="4099634"/>
              <a:ext cx="2463378" cy="673175"/>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en-US" sz="1800" dirty="0"/>
            </a:p>
          </p:txBody>
        </p:sp>
        <p:sp>
          <p:nvSpPr>
            <p:cNvPr id="11" name="Freeform: Shape 4">
              <a:extLst>
                <a:ext uri="{FF2B5EF4-FFF2-40B4-BE49-F238E27FC236}">
                  <a16:creationId xmlns:a16="http://schemas.microsoft.com/office/drawing/2014/main" id="{9D4A7921-9C3C-6166-B6B7-CEDC5FF28EEB}"/>
                </a:ext>
              </a:extLst>
            </p:cNvPr>
            <p:cNvSpPr/>
            <p:nvPr/>
          </p:nvSpPr>
          <p:spPr>
            <a:xfrm>
              <a:off x="6951400" y="4132898"/>
              <a:ext cx="73975" cy="81373"/>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en-US" sz="1800" dirty="0"/>
            </a:p>
          </p:txBody>
        </p:sp>
        <p:sp>
          <p:nvSpPr>
            <p:cNvPr id="12" name="Freeform: Shape 14">
              <a:extLst>
                <a:ext uri="{FF2B5EF4-FFF2-40B4-BE49-F238E27FC236}">
                  <a16:creationId xmlns:a16="http://schemas.microsoft.com/office/drawing/2014/main" id="{F10A1F9A-93B6-1683-DDEE-2FA6B370E583}"/>
                </a:ext>
              </a:extLst>
            </p:cNvPr>
            <p:cNvSpPr/>
            <p:nvPr/>
          </p:nvSpPr>
          <p:spPr>
            <a:xfrm>
              <a:off x="7433743" y="4146951"/>
              <a:ext cx="73975" cy="73975"/>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en-US" sz="1800" dirty="0"/>
            </a:p>
          </p:txBody>
        </p:sp>
        <p:sp>
          <p:nvSpPr>
            <p:cNvPr id="13" name="Freeform: Shape 20">
              <a:extLst>
                <a:ext uri="{FF2B5EF4-FFF2-40B4-BE49-F238E27FC236}">
                  <a16:creationId xmlns:a16="http://schemas.microsoft.com/office/drawing/2014/main" id="{74BF5A15-51F5-5003-8669-EA9C008D0092}"/>
                </a:ext>
              </a:extLst>
            </p:cNvPr>
            <p:cNvSpPr/>
            <p:nvPr/>
          </p:nvSpPr>
          <p:spPr>
            <a:xfrm>
              <a:off x="7589095" y="4090756"/>
              <a:ext cx="540019" cy="451249"/>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6692911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5a">
    <p:bg>
      <p:bgPr>
        <a:solidFill>
          <a:schemeClr val="bg2"/>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5159896" y="1916832"/>
            <a:ext cx="7032104" cy="3528392"/>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2">
              <a:lumMod val="90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grpSp>
        <p:nvGrpSpPr>
          <p:cNvPr id="8" name="Group 1">
            <a:extLst>
              <a:ext uri="{FF2B5EF4-FFF2-40B4-BE49-F238E27FC236}">
                <a16:creationId xmlns:a16="http://schemas.microsoft.com/office/drawing/2014/main" id="{AA102172-14DD-5ED5-33AF-356721242379}"/>
              </a:ext>
            </a:extLst>
          </p:cNvPr>
          <p:cNvGrpSpPr>
            <a:grpSpLocks noChangeAspect="1"/>
          </p:cNvGrpSpPr>
          <p:nvPr userDrawn="1"/>
        </p:nvGrpSpPr>
        <p:grpSpPr>
          <a:xfrm>
            <a:off x="443236" y="6021288"/>
            <a:ext cx="1872000" cy="420870"/>
            <a:chOff x="5095385" y="4090756"/>
            <a:chExt cx="3033729" cy="682053"/>
          </a:xfrm>
        </p:grpSpPr>
        <p:sp>
          <p:nvSpPr>
            <p:cNvPr id="9" name="Freeform: Shape 2">
              <a:extLst>
                <a:ext uri="{FF2B5EF4-FFF2-40B4-BE49-F238E27FC236}">
                  <a16:creationId xmlns:a16="http://schemas.microsoft.com/office/drawing/2014/main" id="{21C01B30-4538-A317-44E5-BDF28A06DCAA}"/>
                </a:ext>
              </a:extLst>
            </p:cNvPr>
            <p:cNvSpPr/>
            <p:nvPr/>
          </p:nvSpPr>
          <p:spPr>
            <a:xfrm>
              <a:off x="7769592" y="4296409"/>
              <a:ext cx="355081" cy="288503"/>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en-US" sz="1800" dirty="0"/>
            </a:p>
          </p:txBody>
        </p:sp>
        <p:sp>
          <p:nvSpPr>
            <p:cNvPr id="10" name="Freeform: Shape 3">
              <a:extLst>
                <a:ext uri="{FF2B5EF4-FFF2-40B4-BE49-F238E27FC236}">
                  <a16:creationId xmlns:a16="http://schemas.microsoft.com/office/drawing/2014/main" id="{A9A8C1E0-9587-0DA1-86EF-2B2312071C5E}"/>
                </a:ext>
              </a:extLst>
            </p:cNvPr>
            <p:cNvSpPr/>
            <p:nvPr/>
          </p:nvSpPr>
          <p:spPr>
            <a:xfrm>
              <a:off x="5095385" y="4099634"/>
              <a:ext cx="2463378" cy="673175"/>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en-US" sz="1800" dirty="0"/>
            </a:p>
          </p:txBody>
        </p:sp>
        <p:sp>
          <p:nvSpPr>
            <p:cNvPr id="11" name="Freeform: Shape 4">
              <a:extLst>
                <a:ext uri="{FF2B5EF4-FFF2-40B4-BE49-F238E27FC236}">
                  <a16:creationId xmlns:a16="http://schemas.microsoft.com/office/drawing/2014/main" id="{B65EA192-75EF-F13F-0CC2-C84DE74A65A7}"/>
                </a:ext>
              </a:extLst>
            </p:cNvPr>
            <p:cNvSpPr/>
            <p:nvPr/>
          </p:nvSpPr>
          <p:spPr>
            <a:xfrm>
              <a:off x="6951400" y="4132898"/>
              <a:ext cx="73975" cy="81373"/>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en-US" sz="1800" dirty="0"/>
            </a:p>
          </p:txBody>
        </p:sp>
        <p:sp>
          <p:nvSpPr>
            <p:cNvPr id="12" name="Freeform: Shape 14">
              <a:extLst>
                <a:ext uri="{FF2B5EF4-FFF2-40B4-BE49-F238E27FC236}">
                  <a16:creationId xmlns:a16="http://schemas.microsoft.com/office/drawing/2014/main" id="{A48BD9AC-7231-CA62-C64B-046F4398B636}"/>
                </a:ext>
              </a:extLst>
            </p:cNvPr>
            <p:cNvSpPr/>
            <p:nvPr/>
          </p:nvSpPr>
          <p:spPr>
            <a:xfrm>
              <a:off x="7433743" y="4146951"/>
              <a:ext cx="73975" cy="73975"/>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en-US" sz="1800" dirty="0"/>
            </a:p>
          </p:txBody>
        </p:sp>
        <p:sp>
          <p:nvSpPr>
            <p:cNvPr id="13" name="Freeform: Shape 20">
              <a:extLst>
                <a:ext uri="{FF2B5EF4-FFF2-40B4-BE49-F238E27FC236}">
                  <a16:creationId xmlns:a16="http://schemas.microsoft.com/office/drawing/2014/main" id="{E90D6E4E-CBEC-C140-FE24-C2FD729A0A29}"/>
                </a:ext>
              </a:extLst>
            </p:cNvPr>
            <p:cNvSpPr/>
            <p:nvPr/>
          </p:nvSpPr>
          <p:spPr>
            <a:xfrm>
              <a:off x="7589095" y="4090756"/>
              <a:ext cx="540019" cy="451249"/>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en-US" sz="1800" dirty="0"/>
            </a:p>
          </p:txBody>
        </p:sp>
      </p:gr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407368" y="3341212"/>
            <a:ext cx="4609034" cy="215444"/>
          </a:xfrm>
        </p:spPr>
        <p:txBody>
          <a:bodyPr vert="horz" wrap="square" lIns="18000" tIns="0" rIns="0" bIns="0" rtlCol="0" anchor="t" anchorCtr="0">
            <a:spAutoFit/>
          </a:bodyPr>
          <a:lstStyle>
            <a:lvl1pPr>
              <a:defRPr lang="en-US" sz="1400" dirty="0">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407368" y="2924944"/>
            <a:ext cx="4609034" cy="246221"/>
          </a:xfrm>
          <a:prstGeom prst="rect">
            <a:avLst/>
          </a:prstGeom>
        </p:spPr>
        <p:txBody>
          <a:bodyPr wrap="square" lIns="18000" tIns="0" rIns="0" anchor="t" anchorCtr="0">
            <a:spAutoFit/>
          </a:bodyPr>
          <a:lstStyle>
            <a:lvl1pPr marL="0" indent="0" algn="l">
              <a:buNone/>
              <a:defRPr sz="1600">
                <a:solidFill>
                  <a:schemeClr val="tx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407368" y="419679"/>
            <a:ext cx="4609034" cy="2243691"/>
          </a:xfrm>
        </p:spPr>
        <p:txBody>
          <a:bodyPr wrap="square" lIns="0" tIns="0" rIns="0" bIns="0" anchor="t" anchorCtr="0">
            <a:spAutoFit/>
          </a:bodyPr>
          <a:lstStyle>
            <a:lvl1pPr algn="l">
              <a:lnSpc>
                <a:spcPct val="90000"/>
              </a:lnSpc>
              <a:tabLst>
                <a:tab pos="1258888" algn="l"/>
              </a:tabLst>
              <a:defRPr sz="5400" b="0" cap="none" baseline="0">
                <a:solidFill>
                  <a:schemeClr val="tx1"/>
                </a:solidFill>
                <a:latin typeface="+mj-lt"/>
              </a:defRPr>
            </a:lvl1pPr>
          </a:lstStyle>
          <a:p>
            <a:r>
              <a:rPr lang="fr-FR"/>
              <a:t>Modifiez le style du titre</a:t>
            </a:r>
            <a:endParaRPr lang="en-GB" dirty="0"/>
          </a:p>
        </p:txBody>
      </p:sp>
    </p:spTree>
    <p:extLst>
      <p:ext uri="{BB962C8B-B14F-4D97-AF65-F5344CB8AC3E}">
        <p14:creationId xmlns:p14="http://schemas.microsoft.com/office/powerpoint/2010/main" val="40201426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5b">
    <p:bg>
      <p:bgPr>
        <a:solidFill>
          <a:schemeClr val="bg2"/>
        </a:solidFill>
        <a:effectLst/>
      </p:bgPr>
    </p:bg>
    <p:spTree>
      <p:nvGrpSpPr>
        <p:cNvPr id="1" name=""/>
        <p:cNvGrpSpPr/>
        <p:nvPr/>
      </p:nvGrpSpPr>
      <p:grpSpPr>
        <a:xfrm>
          <a:off x="0" y="0"/>
          <a:ext cx="0" cy="0"/>
          <a:chOff x="0" y="0"/>
          <a:chExt cx="0" cy="0"/>
        </a:xfrm>
      </p:grpSpPr>
      <p:sp>
        <p:nvSpPr>
          <p:cNvPr id="33" name="Picture Placeholder 18">
            <a:extLst>
              <a:ext uri="{FF2B5EF4-FFF2-40B4-BE49-F238E27FC236}">
                <a16:creationId xmlns:a16="http://schemas.microsoft.com/office/drawing/2014/main" id="{3A966515-C64B-E7BB-1198-D99D16DE65B4}"/>
              </a:ext>
            </a:extLst>
          </p:cNvPr>
          <p:cNvSpPr>
            <a:spLocks noGrp="1"/>
          </p:cNvSpPr>
          <p:nvPr>
            <p:ph type="pic" sz="quarter" idx="10" hasCustomPrompt="1"/>
          </p:nvPr>
        </p:nvSpPr>
        <p:spPr>
          <a:xfrm>
            <a:off x="6096000" y="1916832"/>
            <a:ext cx="3816424" cy="4941168"/>
          </a:xfrm>
          <a:custGeom>
            <a:avLst/>
            <a:gdLst>
              <a:gd name="connsiteX0" fmla="*/ 0 w 6888162"/>
              <a:gd name="connsiteY0" fmla="*/ 0 h 6858000"/>
              <a:gd name="connsiteX1" fmla="*/ 6888162 w 6888162"/>
              <a:gd name="connsiteY1" fmla="*/ 0 h 6858000"/>
              <a:gd name="connsiteX2" fmla="*/ 6888162 w 6888162"/>
              <a:gd name="connsiteY2" fmla="*/ 6858000 h 6858000"/>
              <a:gd name="connsiteX3" fmla="*/ 0 w 6888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88162" h="6858000">
                <a:moveTo>
                  <a:pt x="0" y="0"/>
                </a:moveTo>
                <a:lnTo>
                  <a:pt x="6888162" y="0"/>
                </a:lnTo>
                <a:lnTo>
                  <a:pt x="6888162" y="6858000"/>
                </a:lnTo>
                <a:lnTo>
                  <a:pt x="0" y="6858000"/>
                </a:lnTo>
                <a:close/>
              </a:path>
            </a:pathLst>
          </a:custGeom>
          <a:solidFill>
            <a:schemeClr val="bg2">
              <a:lumMod val="90000"/>
            </a:schemeClr>
          </a:solidFill>
        </p:spPr>
        <p:txBody>
          <a:bodyPr wrap="square">
            <a:noAutofit/>
          </a:bodyPr>
          <a:lstStyle>
            <a:lvl1pPr>
              <a:defRPr>
                <a:solidFill>
                  <a:schemeClr val="tx1">
                    <a:lumMod val="50000"/>
                    <a:lumOff val="50000"/>
                  </a:schemeClr>
                </a:solidFill>
              </a:defRPr>
            </a:lvl1pPr>
          </a:lstStyle>
          <a:p>
            <a:r>
              <a:rPr lang="de-DE" dirty="0"/>
              <a:t>Insert Picture and send </a:t>
            </a:r>
            <a:r>
              <a:rPr lang="de-DE" dirty="0" err="1"/>
              <a:t>to</a:t>
            </a:r>
            <a:r>
              <a:rPr lang="de-DE" dirty="0"/>
              <a:t> back</a:t>
            </a:r>
          </a:p>
        </p:txBody>
      </p:sp>
      <p:sp>
        <p:nvSpPr>
          <p:cNvPr id="19" name="Text Placeholder 8">
            <a:extLst>
              <a:ext uri="{FF2B5EF4-FFF2-40B4-BE49-F238E27FC236}">
                <a16:creationId xmlns:a16="http://schemas.microsoft.com/office/drawing/2014/main" id="{DE3C410B-B58E-46DB-B5F0-7F515E223DD9}"/>
              </a:ext>
            </a:extLst>
          </p:cNvPr>
          <p:cNvSpPr>
            <a:spLocks noGrp="1"/>
          </p:cNvSpPr>
          <p:nvPr>
            <p:ph type="body" sz="quarter" idx="12" hasCustomPrompt="1"/>
          </p:nvPr>
        </p:nvSpPr>
        <p:spPr>
          <a:xfrm>
            <a:off x="407368" y="3341212"/>
            <a:ext cx="4597606" cy="215444"/>
          </a:xfrm>
        </p:spPr>
        <p:txBody>
          <a:bodyPr vert="horz" wrap="square" lIns="18000" tIns="0" rIns="0" bIns="0" rtlCol="0" anchor="t" anchorCtr="0">
            <a:spAutoFit/>
          </a:bodyPr>
          <a:lstStyle>
            <a:lvl1pPr>
              <a:defRPr lang="en-US" sz="1400" dirty="0">
                <a:latin typeface="Ubuntu Light" panose="020B0304030602030204" pitchFamily="34" charset="0"/>
              </a:defRPr>
            </a:lvl1pPr>
          </a:lstStyle>
          <a:p>
            <a:pPr lvl="0"/>
            <a:r>
              <a:rPr lang="en-US" dirty="0"/>
              <a:t>Optional: Click to insert name</a:t>
            </a:r>
          </a:p>
        </p:txBody>
      </p:sp>
      <p:sp>
        <p:nvSpPr>
          <p:cNvPr id="6" name="Subtitle">
            <a:extLst>
              <a:ext uri="{FF2B5EF4-FFF2-40B4-BE49-F238E27FC236}">
                <a16:creationId xmlns:a16="http://schemas.microsoft.com/office/drawing/2014/main" id="{A6C182ED-7FBB-D436-05D8-96E184F17BD0}"/>
              </a:ext>
            </a:extLst>
          </p:cNvPr>
          <p:cNvSpPr>
            <a:spLocks noGrp="1"/>
          </p:cNvSpPr>
          <p:nvPr>
            <p:ph type="subTitle" idx="1"/>
          </p:nvPr>
        </p:nvSpPr>
        <p:spPr>
          <a:xfrm>
            <a:off x="407368" y="2924944"/>
            <a:ext cx="4597606" cy="246221"/>
          </a:xfrm>
          <a:prstGeom prst="rect">
            <a:avLst/>
          </a:prstGeom>
        </p:spPr>
        <p:txBody>
          <a:bodyPr wrap="square" lIns="18000" tIns="0" rIns="0" anchor="t" anchorCtr="0">
            <a:spAutoFit/>
          </a:bodyPr>
          <a:lstStyle>
            <a:lvl1pPr marL="0" indent="0" algn="l">
              <a:buNone/>
              <a:defRPr sz="1600">
                <a:solidFill>
                  <a:schemeClr val="tx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
        <p:nvSpPr>
          <p:cNvPr id="7" name="Title">
            <a:extLst>
              <a:ext uri="{FF2B5EF4-FFF2-40B4-BE49-F238E27FC236}">
                <a16:creationId xmlns:a16="http://schemas.microsoft.com/office/drawing/2014/main" id="{46ABBE1C-3373-50D9-4152-CA1AC4A5E7F0}"/>
              </a:ext>
            </a:extLst>
          </p:cNvPr>
          <p:cNvSpPr>
            <a:spLocks noGrp="1"/>
          </p:cNvSpPr>
          <p:nvPr>
            <p:ph type="ctrTitle"/>
          </p:nvPr>
        </p:nvSpPr>
        <p:spPr>
          <a:xfrm>
            <a:off x="407368" y="537237"/>
            <a:ext cx="4597606" cy="2243691"/>
          </a:xfrm>
        </p:spPr>
        <p:txBody>
          <a:bodyPr wrap="square" lIns="0" tIns="0" rIns="0" bIns="0" anchor="t" anchorCtr="0">
            <a:spAutoFit/>
          </a:bodyPr>
          <a:lstStyle>
            <a:lvl1pPr algn="l">
              <a:lnSpc>
                <a:spcPct val="90000"/>
              </a:lnSpc>
              <a:tabLst>
                <a:tab pos="1258888" algn="l"/>
              </a:tabLst>
              <a:defRPr sz="5400" b="0" cap="none" baseline="0">
                <a:solidFill>
                  <a:schemeClr val="tx1"/>
                </a:solidFill>
                <a:latin typeface="+mj-lt"/>
              </a:defRPr>
            </a:lvl1pPr>
          </a:lstStyle>
          <a:p>
            <a:r>
              <a:rPr lang="fr-FR"/>
              <a:t>Modifiez le style du titre</a:t>
            </a:r>
            <a:endParaRPr lang="en-GB" dirty="0"/>
          </a:p>
        </p:txBody>
      </p:sp>
      <p:grpSp>
        <p:nvGrpSpPr>
          <p:cNvPr id="8" name="Group 1">
            <a:extLst>
              <a:ext uri="{FF2B5EF4-FFF2-40B4-BE49-F238E27FC236}">
                <a16:creationId xmlns:a16="http://schemas.microsoft.com/office/drawing/2014/main" id="{03C5622C-AFD4-93DA-3105-DD24A1095D2B}"/>
              </a:ext>
            </a:extLst>
          </p:cNvPr>
          <p:cNvGrpSpPr>
            <a:grpSpLocks noChangeAspect="1"/>
          </p:cNvGrpSpPr>
          <p:nvPr userDrawn="1"/>
        </p:nvGrpSpPr>
        <p:grpSpPr>
          <a:xfrm>
            <a:off x="443236" y="6021288"/>
            <a:ext cx="1872000" cy="420870"/>
            <a:chOff x="5095385" y="4090756"/>
            <a:chExt cx="3033729" cy="682053"/>
          </a:xfrm>
        </p:grpSpPr>
        <p:sp>
          <p:nvSpPr>
            <p:cNvPr id="9" name="Freeform: Shape 2">
              <a:extLst>
                <a:ext uri="{FF2B5EF4-FFF2-40B4-BE49-F238E27FC236}">
                  <a16:creationId xmlns:a16="http://schemas.microsoft.com/office/drawing/2014/main" id="{EC1F4AF4-B2D1-B383-5414-6A7CE220351C}"/>
                </a:ext>
              </a:extLst>
            </p:cNvPr>
            <p:cNvSpPr/>
            <p:nvPr/>
          </p:nvSpPr>
          <p:spPr>
            <a:xfrm>
              <a:off x="7769592" y="4296409"/>
              <a:ext cx="355081" cy="288503"/>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en-US" sz="1800" dirty="0"/>
            </a:p>
          </p:txBody>
        </p:sp>
        <p:sp>
          <p:nvSpPr>
            <p:cNvPr id="10" name="Freeform: Shape 3">
              <a:extLst>
                <a:ext uri="{FF2B5EF4-FFF2-40B4-BE49-F238E27FC236}">
                  <a16:creationId xmlns:a16="http://schemas.microsoft.com/office/drawing/2014/main" id="{562EA075-7E1A-57B6-FA93-F8A92DA56EC3}"/>
                </a:ext>
              </a:extLst>
            </p:cNvPr>
            <p:cNvSpPr/>
            <p:nvPr/>
          </p:nvSpPr>
          <p:spPr>
            <a:xfrm>
              <a:off x="5095385" y="4099634"/>
              <a:ext cx="2463378" cy="673175"/>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en-US" sz="1800" dirty="0"/>
            </a:p>
          </p:txBody>
        </p:sp>
        <p:sp>
          <p:nvSpPr>
            <p:cNvPr id="11" name="Freeform: Shape 4">
              <a:extLst>
                <a:ext uri="{FF2B5EF4-FFF2-40B4-BE49-F238E27FC236}">
                  <a16:creationId xmlns:a16="http://schemas.microsoft.com/office/drawing/2014/main" id="{ABED82B4-66F4-60A2-8FF7-76C7FFFB8AEB}"/>
                </a:ext>
              </a:extLst>
            </p:cNvPr>
            <p:cNvSpPr/>
            <p:nvPr/>
          </p:nvSpPr>
          <p:spPr>
            <a:xfrm>
              <a:off x="6951400" y="4132898"/>
              <a:ext cx="73975" cy="81373"/>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en-US" sz="1800" dirty="0"/>
            </a:p>
          </p:txBody>
        </p:sp>
        <p:sp>
          <p:nvSpPr>
            <p:cNvPr id="12" name="Freeform: Shape 14">
              <a:extLst>
                <a:ext uri="{FF2B5EF4-FFF2-40B4-BE49-F238E27FC236}">
                  <a16:creationId xmlns:a16="http://schemas.microsoft.com/office/drawing/2014/main" id="{C403332C-6371-29E3-2335-DFAA7BE6C2F8}"/>
                </a:ext>
              </a:extLst>
            </p:cNvPr>
            <p:cNvSpPr/>
            <p:nvPr/>
          </p:nvSpPr>
          <p:spPr>
            <a:xfrm>
              <a:off x="7433743" y="4146951"/>
              <a:ext cx="73975" cy="73975"/>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en-US" sz="1800" dirty="0"/>
            </a:p>
          </p:txBody>
        </p:sp>
        <p:sp>
          <p:nvSpPr>
            <p:cNvPr id="13" name="Freeform: Shape 20">
              <a:extLst>
                <a:ext uri="{FF2B5EF4-FFF2-40B4-BE49-F238E27FC236}">
                  <a16:creationId xmlns:a16="http://schemas.microsoft.com/office/drawing/2014/main" id="{3D2D8432-F91A-C228-692F-66BF4106BFBA}"/>
                </a:ext>
              </a:extLst>
            </p:cNvPr>
            <p:cNvSpPr/>
            <p:nvPr/>
          </p:nvSpPr>
          <p:spPr>
            <a:xfrm>
              <a:off x="7589095" y="4090756"/>
              <a:ext cx="540019" cy="451249"/>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3390257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ID" hidden="1">
            <a:extLst>
              <a:ext uri="{FF2B5EF4-FFF2-40B4-BE49-F238E27FC236}">
                <a16:creationId xmlns:a16="http://schemas.microsoft.com/office/drawing/2014/main" id="{A27D0679-8D96-1186-A961-BDC17B525A6F}"/>
              </a:ext>
            </a:extLst>
          </p:cNvPr>
          <p:cNvPicPr>
            <a:picLocks noGrp="1" noRot="1" noChangeAspect="1" noMove="1" noResize="1" noEditPoints="1" noAdjustHandles="1" noChangeArrowheads="1" noChangeShapeType="1" noCrop="1"/>
          </p:cNvPicPr>
          <p:nvPr userDrawn="1"/>
        </p:nvPicPr>
        <p:blipFill>
          <a:blip r:embed="rId47" cstate="screen">
            <a:extLst>
              <a:ext uri="{28A0092B-C50C-407E-A947-70E740481C1C}">
                <a14:useLocalDpi xmlns:a14="http://schemas.microsoft.com/office/drawing/2010/main"/>
              </a:ext>
            </a:extLst>
          </a:blip>
          <a:stretch>
            <a:fillRect/>
          </a:stretch>
        </p:blipFill>
        <p:spPr>
          <a:xfrm>
            <a:off x="414971" y="388938"/>
            <a:ext cx="11369040" cy="6067248"/>
          </a:xfrm>
          <a:prstGeom prst="rect">
            <a:avLst/>
          </a:prstGeom>
        </p:spPr>
      </p:pic>
      <p:sp>
        <p:nvSpPr>
          <p:cNvPr id="4" name="Text Placeholder 1"/>
          <p:cNvSpPr>
            <a:spLocks noGrp="1"/>
          </p:cNvSpPr>
          <p:nvPr>
            <p:ph type="body" idx="1"/>
          </p:nvPr>
        </p:nvSpPr>
        <p:spPr>
          <a:xfrm>
            <a:off x="407988" y="1628800"/>
            <a:ext cx="11369040" cy="4829080"/>
          </a:xfrm>
          <a:prstGeom prst="rect">
            <a:avLst/>
          </a:prstGeom>
        </p:spPr>
        <p:txBody>
          <a:bodyPr vert="horz" lIns="0" tIns="0" rIns="0" bIns="0" rtlCol="0">
            <a:noAutofit/>
          </a:bodyPr>
          <a:lstStyle/>
          <a:p>
            <a:pPr lvl="0"/>
            <a:r>
              <a:rPr lang="fr-FR" dirty="0"/>
              <a:t>Enter </a:t>
            </a:r>
            <a:r>
              <a:rPr lang="fr-FR" dirty="0" err="1"/>
              <a:t>your</a:t>
            </a:r>
            <a:r>
              <a:rPr lang="fr-FR" dirty="0"/>
              <a:t> contents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grpSp>
        <p:nvGrpSpPr>
          <p:cNvPr id="31" name="Groupe 1">
            <a:extLst>
              <a:ext uri="{FF2B5EF4-FFF2-40B4-BE49-F238E27FC236}">
                <a16:creationId xmlns:a16="http://schemas.microsoft.com/office/drawing/2014/main" id="{F31688C0-3AAB-457C-86FA-4177A059CF79}"/>
              </a:ext>
            </a:extLst>
          </p:cNvPr>
          <p:cNvGrpSpPr/>
          <p:nvPr userDrawn="1"/>
        </p:nvGrpSpPr>
        <p:grpSpPr>
          <a:xfrm>
            <a:off x="11501102" y="171573"/>
            <a:ext cx="419436" cy="388988"/>
            <a:chOff x="11501102" y="171573"/>
            <a:chExt cx="419436" cy="388988"/>
          </a:xfrm>
        </p:grpSpPr>
        <p:sp>
          <p:nvSpPr>
            <p:cNvPr id="33" name="Freeform 13">
              <a:extLst>
                <a:ext uri="{FF2B5EF4-FFF2-40B4-BE49-F238E27FC236}">
                  <a16:creationId xmlns:a16="http://schemas.microsoft.com/office/drawing/2014/main" id="{0DF4B7FE-AA65-4E55-B964-75A3DEE12DA3}"/>
                </a:ext>
              </a:extLst>
            </p:cNvPr>
            <p:cNvSpPr>
              <a:spLocks/>
            </p:cNvSpPr>
            <p:nvPr/>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4">
              <a:extLst>
                <a:ext uri="{FF2B5EF4-FFF2-40B4-BE49-F238E27FC236}">
                  <a16:creationId xmlns:a16="http://schemas.microsoft.com/office/drawing/2014/main" id="{08DB13D7-F3B3-4CCC-9572-7C835EA669A8}"/>
                </a:ext>
              </a:extLst>
            </p:cNvPr>
            <p:cNvSpPr>
              <a:spLocks/>
            </p:cNvSpPr>
            <p:nvPr/>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 name="Title Placeholder 4">
            <a:extLst>
              <a:ext uri="{FF2B5EF4-FFF2-40B4-BE49-F238E27FC236}">
                <a16:creationId xmlns:a16="http://schemas.microsoft.com/office/drawing/2014/main" id="{D28F27D4-FFE2-4FAB-BA1B-9D013846C4B7}"/>
              </a:ext>
            </a:extLst>
          </p:cNvPr>
          <p:cNvSpPr>
            <a:spLocks noGrp="1"/>
          </p:cNvSpPr>
          <p:nvPr>
            <p:ph type="title"/>
          </p:nvPr>
        </p:nvSpPr>
        <p:spPr>
          <a:xfrm>
            <a:off x="414971" y="260350"/>
            <a:ext cx="11008413" cy="792163"/>
          </a:xfrm>
          <a:prstGeom prst="rect">
            <a:avLst/>
          </a:prstGeom>
        </p:spPr>
        <p:txBody>
          <a:bodyPr vert="horz" lIns="0" tIns="0" rIns="0" bIns="0" rtlCol="0" anchor="b" anchorCtr="0">
            <a:noAutofit/>
          </a:bodyPr>
          <a:lstStyle/>
          <a:p>
            <a:r>
              <a:rPr lang="fr-FR" dirty="0"/>
              <a:t>Modifiez le style du titre</a:t>
            </a:r>
            <a:endParaRPr lang="de-DE" dirty="0"/>
          </a:p>
        </p:txBody>
      </p:sp>
      <p:sp>
        <p:nvSpPr>
          <p:cNvPr id="20" name="Stickerbox" hidden="1">
            <a:extLst>
              <a:ext uri="{FF2B5EF4-FFF2-40B4-BE49-F238E27FC236}">
                <a16:creationId xmlns:a16="http://schemas.microsoft.com/office/drawing/2014/main" id="{D03A9799-ACDC-4925-8EE1-5C65CCCBD0FA}"/>
              </a:ext>
            </a:extLst>
          </p:cNvPr>
          <p:cNvSpPr>
            <a:spLocks noChangeArrowheads="1"/>
          </p:cNvSpPr>
          <p:nvPr userDrawn="1"/>
        </p:nvSpPr>
        <p:spPr bwMode="gray">
          <a:xfrm>
            <a:off x="10979205" y="1068490"/>
            <a:ext cx="804808" cy="402775"/>
          </a:xfrm>
          <a:prstGeom prst="rect">
            <a:avLst/>
          </a:prstGeom>
          <a:solidFill>
            <a:schemeClr val="accent2"/>
          </a:solidFill>
          <a:ln w="10795">
            <a:noFill/>
            <a:round/>
            <a:headEnd/>
            <a:tailEnd/>
          </a:ln>
          <a:effectLst/>
        </p:spPr>
        <p:txBody>
          <a:bodyPr vert="horz" wrap="none" lIns="108000" tIns="108000" rIns="108000" bIns="10800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FFFFFF">
                    <a:lumMod val="100000"/>
                  </a:srgbClr>
                </a:solidFill>
                <a:effectLst/>
                <a:uLnTx/>
                <a:uFillTx/>
                <a:latin typeface="Ubuntu"/>
                <a:ea typeface="+mn-ea"/>
                <a:cs typeface="+mn-cs"/>
              </a:rPr>
              <a:t>Sticker</a:t>
            </a:r>
          </a:p>
        </p:txBody>
      </p:sp>
      <p:sp>
        <p:nvSpPr>
          <p:cNvPr id="22" name="CapgeminiBox" hidden="1">
            <a:extLst>
              <a:ext uri="{FF2B5EF4-FFF2-40B4-BE49-F238E27FC236}">
                <a16:creationId xmlns:a16="http://schemas.microsoft.com/office/drawing/2014/main" id="{7C293A1E-B461-4AFE-976D-6EE38B2AFEB4}"/>
              </a:ext>
            </a:extLst>
          </p:cNvPr>
          <p:cNvSpPr txBox="1">
            <a:spLocks/>
          </p:cNvSpPr>
          <p:nvPr userDrawn="1"/>
        </p:nvSpPr>
        <p:spPr>
          <a:xfrm>
            <a:off x="9592" y="0"/>
            <a:ext cx="1837661" cy="260350"/>
          </a:xfrm>
          <a:prstGeom prst="rect">
            <a:avLst/>
          </a:prstGeom>
        </p:spPr>
        <p:txBody>
          <a:bodyPr vert="horz" lIns="0" tIns="0" rIns="1800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Capgemini v10.0</a:t>
            </a:r>
          </a:p>
        </p:txBody>
      </p:sp>
      <p:sp>
        <p:nvSpPr>
          <p:cNvPr id="29" name="FootnoteAndSource" hidden="1">
            <a:extLst>
              <a:ext uri="{FF2B5EF4-FFF2-40B4-BE49-F238E27FC236}">
                <a16:creationId xmlns:a16="http://schemas.microsoft.com/office/drawing/2014/main" id="{96E9BC24-418C-4CE4-8E81-3AF9AB04DEAA}"/>
              </a:ext>
            </a:extLst>
          </p:cNvPr>
          <p:cNvSpPr txBox="1"/>
          <p:nvPr userDrawn="1"/>
        </p:nvSpPr>
        <p:spPr>
          <a:xfrm>
            <a:off x="398738" y="6304130"/>
            <a:ext cx="11340000" cy="162096"/>
          </a:xfrm>
          <a:prstGeom prst="rect">
            <a:avLst/>
          </a:prstGeom>
          <a:noFill/>
        </p:spPr>
        <p:txBody>
          <a:bodyPr vert="horz" wrap="square" lIns="0" tIns="25400" rIns="0" bIns="25400" rtlCol="0" anchor="b" anchorCtr="0">
            <a:spAutoFit/>
          </a:bodyPr>
          <a:lstStyle>
            <a:defPPr>
              <a:defRPr lang="pt-PT"/>
            </a:defPPr>
            <a:lvl1pPr marL="429768" indent="-429768">
              <a:lnSpc>
                <a:spcPct val="90000"/>
              </a:lnSpc>
              <a:tabLst>
                <a:tab pos="347472" algn="r"/>
              </a:tabLst>
              <a:defRPr sz="800"/>
            </a:lvl1pPr>
          </a:lstStyle>
          <a:p>
            <a:pPr marL="429768" indent="-429768" defTabSz="914400">
              <a:lnSpc>
                <a:spcPct val="90000"/>
              </a:lnSpc>
              <a:tabLst>
                <a:tab pos="347472" algn="r"/>
              </a:tabLst>
            </a:pPr>
            <a:r>
              <a:rPr lang="de-DE" sz="800" dirty="0"/>
              <a:t>	Source:	Source Text</a:t>
            </a:r>
          </a:p>
        </p:txBody>
      </p:sp>
      <p:sp>
        <p:nvSpPr>
          <p:cNvPr id="3" name="Rectangle 27">
            <a:extLst>
              <a:ext uri="{FF2B5EF4-FFF2-40B4-BE49-F238E27FC236}">
                <a16:creationId xmlns:a16="http://schemas.microsoft.com/office/drawing/2014/main" id="{62086BA9-1591-C6CD-E573-A5F8961683B1}"/>
              </a:ext>
            </a:extLst>
          </p:cNvPr>
          <p:cNvSpPr/>
          <p:nvPr userDrawn="1"/>
        </p:nvSpPr>
        <p:spPr>
          <a:xfrm>
            <a:off x="406833" y="6517871"/>
            <a:ext cx="34108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0" dirty="0">
                <a:solidFill>
                  <a:schemeClr val="bg1">
                    <a:lumMod val="65000"/>
                  </a:schemeClr>
                </a:solidFill>
                <a:latin typeface="+mn-lt"/>
                <a:cs typeface="Arial" panose="020B0604020202020204" pitchFamily="34" charset="0"/>
              </a:rPr>
              <a:t>Introduction to Capgemini |  June 2024</a:t>
            </a:r>
          </a:p>
        </p:txBody>
      </p:sp>
      <p:sp>
        <p:nvSpPr>
          <p:cNvPr id="6" name="Rectangle 27">
            <a:extLst>
              <a:ext uri="{FF2B5EF4-FFF2-40B4-BE49-F238E27FC236}">
                <a16:creationId xmlns:a16="http://schemas.microsoft.com/office/drawing/2014/main" id="{C7A3A5DA-5BBD-64D1-6DE2-E0F6859C58F2}"/>
              </a:ext>
            </a:extLst>
          </p:cNvPr>
          <p:cNvSpPr/>
          <p:nvPr userDrawn="1"/>
        </p:nvSpPr>
        <p:spPr>
          <a:xfrm>
            <a:off x="713182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chemeClr val="bg1">
                    <a:lumMod val="65000"/>
                  </a:schemeClr>
                </a:solidFill>
                <a:latin typeface="+mn-lt"/>
                <a:cs typeface="Arial" panose="020B0604020202020204" pitchFamily="34" charset="0"/>
              </a:rPr>
              <a:t>Public © Capgemini 2024. All rights reserved  |</a:t>
            </a:r>
          </a:p>
        </p:txBody>
      </p:sp>
      <p:sp>
        <p:nvSpPr>
          <p:cNvPr id="7" name="Rectangle 43">
            <a:extLst>
              <a:ext uri="{FF2B5EF4-FFF2-40B4-BE49-F238E27FC236}">
                <a16:creationId xmlns:a16="http://schemas.microsoft.com/office/drawing/2014/main" id="{5A64C6D2-B9B0-18AF-749A-15AAED7E4993}"/>
              </a:ext>
            </a:extLst>
          </p:cNvPr>
          <p:cNvSpPr/>
          <p:nvPr userDrawn="1"/>
        </p:nvSpPr>
        <p:spPr>
          <a:xfrm>
            <a:off x="11648878" y="6517658"/>
            <a:ext cx="229263" cy="215444"/>
          </a:xfrm>
          <a:prstGeom prst="rect">
            <a:avLst/>
          </a:prstGeom>
        </p:spPr>
        <p:txBody>
          <a:bodyPr wrap="square" lIns="0" rIns="0">
            <a:spAutoFit/>
          </a:bodyPr>
          <a:lstStyle/>
          <a:p>
            <a:pPr algn="r"/>
            <a:fld id="{0502E5A9-B53C-401E-A0E0-4A359BB0A9E5}" type="slidenum">
              <a:rPr lang="en-US" sz="800" smtClean="0">
                <a:solidFill>
                  <a:schemeClr val="bg1">
                    <a:lumMod val="65000"/>
                  </a:schemeClr>
                </a:solidFill>
                <a:latin typeface="+mn-lt"/>
                <a:cs typeface="Arial" panose="020B0604020202020204" pitchFamily="34" charset="0"/>
              </a:rPr>
              <a:pPr algn="r"/>
              <a:t>‹#›</a:t>
            </a:fld>
            <a:endParaRPr lang="en-US" sz="800">
              <a:solidFill>
                <a:schemeClr val="bg1">
                  <a:lumMod val="65000"/>
                </a:schemeClr>
              </a:solidFill>
              <a:latin typeface="+mn-lt"/>
              <a:cs typeface="Arial" panose="020B0604020202020204" pitchFamily="34" charset="0"/>
            </a:endParaRPr>
          </a:p>
        </p:txBody>
      </p:sp>
    </p:spTree>
    <p:extLst>
      <p:ext uri="{BB962C8B-B14F-4D97-AF65-F5344CB8AC3E}">
        <p14:creationId xmlns:p14="http://schemas.microsoft.com/office/powerpoint/2010/main" val="2719133398"/>
      </p:ext>
    </p:extLst>
  </p:cSld>
  <p:clrMap bg1="lt1" tx1="dk1" bg2="lt2" tx2="dk2" accent1="accent1" accent2="accent2" accent3="accent3" accent4="accent4" accent5="accent5" accent6="accent6" hlink="hlink" folHlink="folHlink"/>
  <p:sldLayoutIdLst>
    <p:sldLayoutId id="2147484177" r:id="rId1"/>
    <p:sldLayoutId id="2147484165" r:id="rId2"/>
    <p:sldLayoutId id="2147484198" r:id="rId3"/>
    <p:sldLayoutId id="2147484119" r:id="rId4"/>
    <p:sldLayoutId id="2147484199" r:id="rId5"/>
    <p:sldLayoutId id="2147484162" r:id="rId6"/>
    <p:sldLayoutId id="2147484169" r:id="rId7"/>
    <p:sldLayoutId id="2147484179" r:id="rId8"/>
    <p:sldLayoutId id="2147484180" r:id="rId9"/>
    <p:sldLayoutId id="2147484181" r:id="rId10"/>
    <p:sldLayoutId id="2147484158" r:id="rId11"/>
    <p:sldLayoutId id="2147484184" r:id="rId12"/>
    <p:sldLayoutId id="2147484185" r:id="rId13"/>
    <p:sldLayoutId id="2147484186" r:id="rId14"/>
    <p:sldLayoutId id="2147484187" r:id="rId15"/>
    <p:sldLayoutId id="2147484194" r:id="rId16"/>
    <p:sldLayoutId id="2147484159"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 id="2147484137" r:id="rId31"/>
    <p:sldLayoutId id="2147484138" r:id="rId32"/>
    <p:sldLayoutId id="2147484195" r:id="rId33"/>
    <p:sldLayoutId id="2147484144" r:id="rId34"/>
    <p:sldLayoutId id="2147484197" r:id="rId35"/>
    <p:sldLayoutId id="2147484139" r:id="rId36"/>
    <p:sldLayoutId id="2147484140" r:id="rId37"/>
    <p:sldLayoutId id="2147484141" r:id="rId38"/>
    <p:sldLayoutId id="2147484142" r:id="rId39"/>
    <p:sldLayoutId id="2147484143" r:id="rId40"/>
    <p:sldLayoutId id="2147484145" r:id="rId41"/>
    <p:sldLayoutId id="2147484156" r:id="rId42"/>
    <p:sldLayoutId id="2147484160" r:id="rId43"/>
    <p:sldLayoutId id="2147484207" r:id="rId44"/>
    <p:sldLayoutId id="2147484208" r:id="rId45"/>
  </p:sldLayoutIdLst>
  <p:hf sldNum="0"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800" b="0" i="0" u="none" strike="noStrike" kern="1200" cap="none" spc="0" normalizeH="0" baseline="0" noProof="0" dirty="0">
          <a:ln>
            <a:noFill/>
          </a:ln>
          <a:solidFill>
            <a:schemeClr val="tx1"/>
          </a:solidFill>
          <a:effectLst/>
          <a:uLnTx/>
          <a:uFillTx/>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Tx/>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8" orient="horz" pos="663" userDrawn="1">
          <p15:clr>
            <a:srgbClr val="F26B43"/>
          </p15:clr>
        </p15:guide>
        <p15:guide id="19" orient="horz" pos="4320" userDrawn="1">
          <p15:clr>
            <a:srgbClr val="F26B43"/>
          </p15:clr>
        </p15:guide>
        <p15:guide id="20" pos="257" userDrawn="1">
          <p15:clr>
            <a:srgbClr val="F26B43"/>
          </p15:clr>
        </p15:guide>
        <p15:guide id="21" pos="3840">
          <p15:clr>
            <a:srgbClr val="F26B43"/>
          </p15:clr>
        </p15:guide>
        <p15:guide id="22" pos="7423" userDrawn="1">
          <p15:clr>
            <a:srgbClr val="F26B43"/>
          </p15:clr>
        </p15:guide>
        <p15:guide id="23" orient="horz" pos="255" userDrawn="1">
          <p15:clr>
            <a:srgbClr val="F26B43"/>
          </p15:clr>
        </p15:guide>
        <p15:guide id="24" orient="horz" pos="1026">
          <p15:clr>
            <a:srgbClr val="F26B43"/>
          </p15:clr>
        </p15:guide>
        <p15:guide id="26" orient="horz" pos="4065" userDrawn="1">
          <p15:clr>
            <a:srgbClr val="F26B43"/>
          </p15:clr>
        </p15:guide>
        <p15:guide id="27"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AF05053-B2C9-9830-8697-9456CC847A96}"/>
              </a:ext>
            </a:extLst>
          </p:cNvPr>
          <p:cNvSpPr>
            <a:spLocks noGrp="1"/>
          </p:cNvSpPr>
          <p:nvPr>
            <p:ph type="body" sz="quarter" idx="10"/>
          </p:nvPr>
        </p:nvSpPr>
        <p:spPr>
          <a:xfrm>
            <a:off x="427038" y="2320212"/>
            <a:ext cx="11356975" cy="2215991"/>
          </a:xfrm>
        </p:spPr>
        <p:txBody>
          <a:bodyPr/>
          <a:lstStyle/>
          <a:p>
            <a:r>
              <a:rPr lang="en-US" dirty="0"/>
              <a:t>Introduction</a:t>
            </a:r>
          </a:p>
          <a:p>
            <a:r>
              <a:rPr lang="en-US" dirty="0"/>
              <a:t>to Capgemini</a:t>
            </a:r>
          </a:p>
        </p:txBody>
      </p:sp>
      <p:pic>
        <p:nvPicPr>
          <p:cNvPr id="12" name="Image 11" descr="Une image contenant noir, Graphique, art&#10;&#10;Description générée automatiquement">
            <a:extLst>
              <a:ext uri="{FF2B5EF4-FFF2-40B4-BE49-F238E27FC236}">
                <a16:creationId xmlns:a16="http://schemas.microsoft.com/office/drawing/2014/main" id="{0FAC5FBB-702A-68EA-5D48-AA1C769E01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47928" y="836712"/>
            <a:ext cx="7729744" cy="6403861"/>
          </a:xfrm>
          <a:prstGeom prst="rect">
            <a:avLst/>
          </a:prstGeom>
        </p:spPr>
      </p:pic>
      <p:pic>
        <p:nvPicPr>
          <p:cNvPr id="1026" name="Picture 2" descr="Danemark : Chambre de commerce Franco-Danoise">
            <a:extLst>
              <a:ext uri="{FF2B5EF4-FFF2-40B4-BE49-F238E27FC236}">
                <a16:creationId xmlns:a16="http://schemas.microsoft.com/office/drawing/2014/main" id="{5C83CBEB-0A7D-BFD1-A12D-BF7E338C8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39" y="332656"/>
            <a:ext cx="2776783" cy="638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C8FD1B-DA74-F2BC-467F-747133AC338F}"/>
              </a:ext>
            </a:extLst>
          </p:cNvPr>
          <p:cNvSpPr txBox="1"/>
          <p:nvPr/>
        </p:nvSpPr>
        <p:spPr>
          <a:xfrm>
            <a:off x="416352" y="5192619"/>
            <a:ext cx="1924546" cy="463846"/>
          </a:xfrm>
          <a:prstGeom prst="rect">
            <a:avLst/>
          </a:prstGeom>
          <a:noFill/>
        </p:spPr>
        <p:txBody>
          <a:bodyPr vert="horz" wrap="square" lIns="90000" tIns="46800" rIns="90000" bIns="46800" rtlCol="0" anchor="ctr">
            <a:spAutoFit/>
          </a:bodyPr>
          <a:lstStyle/>
          <a:p>
            <a:pPr algn="l">
              <a:spcBef>
                <a:spcPct val="0"/>
              </a:spcBef>
            </a:pPr>
            <a:r>
              <a:rPr lang="da-DK" sz="2400" dirty="0">
                <a:solidFill>
                  <a:schemeClr val="bg1">
                    <a:lumMod val="95000"/>
                  </a:schemeClr>
                </a:solidFill>
              </a:rPr>
              <a:t>June 2024</a:t>
            </a:r>
          </a:p>
        </p:txBody>
      </p:sp>
    </p:spTree>
    <p:extLst>
      <p:ext uri="{BB962C8B-B14F-4D97-AF65-F5344CB8AC3E}">
        <p14:creationId xmlns:p14="http://schemas.microsoft.com/office/powerpoint/2010/main" val="48653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object 6">
            <a:extLst>
              <a:ext uri="{FF2B5EF4-FFF2-40B4-BE49-F238E27FC236}">
                <a16:creationId xmlns:a16="http://schemas.microsoft.com/office/drawing/2014/main" id="{582AA5AB-95F1-38BE-2EA0-1E9E2CFFF23F}"/>
              </a:ext>
            </a:extLst>
          </p:cNvPr>
          <p:cNvSpPr txBox="1"/>
          <p:nvPr/>
        </p:nvSpPr>
        <p:spPr>
          <a:xfrm>
            <a:off x="404812" y="251805"/>
            <a:ext cx="1802755" cy="195164"/>
          </a:xfrm>
          <a:prstGeom prst="rect">
            <a:avLst/>
          </a:prstGeom>
        </p:spPr>
        <p:txBody>
          <a:bodyPr vert="horz" wrap="square" lIns="0" tIns="10397" rIns="0" bIns="0" rtlCol="0">
            <a:spAutoFit/>
          </a:bodyPr>
          <a:lstStyle/>
          <a:p>
            <a:pPr marL="7701" defTabSz="554492">
              <a:spcBef>
                <a:spcPts val="82"/>
              </a:spcBef>
              <a:defRPr/>
            </a:pPr>
            <a:r>
              <a:rPr lang="en-GB" sz="1200" spc="76" dirty="0">
                <a:solidFill>
                  <a:schemeClr val="bg1"/>
                </a:solidFill>
                <a:latin typeface="Ubuntu" panose="020B0504030602030204" pitchFamily="34" charset="0"/>
                <a:cs typeface="Ubuntu Light"/>
              </a:rPr>
              <a:t>OUR STORY</a:t>
            </a:r>
          </a:p>
        </p:txBody>
      </p:sp>
      <p:pic>
        <p:nvPicPr>
          <p:cNvPr id="6" name="Espace réservé pour une image  5" descr="Une image contenant Symétrie, escaliers, léger, tunnel&#10;&#10;Description générée automatiquement">
            <a:extLst>
              <a:ext uri="{FF2B5EF4-FFF2-40B4-BE49-F238E27FC236}">
                <a16:creationId xmlns:a16="http://schemas.microsoft.com/office/drawing/2014/main" id="{431FC415-730A-6350-C46E-441A4F38C138}"/>
              </a:ext>
            </a:extLst>
          </p:cNvPr>
          <p:cNvPicPr>
            <a:picLocks noGrp="1" noChangeAspect="1"/>
          </p:cNvPicPr>
          <p:nvPr>
            <p:ph type="pic" sz="quarter" idx="19"/>
          </p:nvPr>
        </p:nvPicPr>
        <p:blipFill rotWithShape="1">
          <a:blip r:embed="rId2" cstate="print">
            <a:extLst>
              <a:ext uri="{28A0092B-C50C-407E-A947-70E740481C1C}">
                <a14:useLocalDpi xmlns:a14="http://schemas.microsoft.com/office/drawing/2010/main"/>
              </a:ext>
            </a:extLst>
          </a:blip>
          <a:srcRect b="5903"/>
          <a:stretch/>
        </p:blipFill>
        <p:spPr>
          <a:xfrm>
            <a:off x="0" y="0"/>
            <a:ext cx="6096000" cy="6453188"/>
          </a:xfrm>
        </p:spPr>
      </p:pic>
      <p:sp>
        <p:nvSpPr>
          <p:cNvPr id="14" name="Titre 13">
            <a:extLst>
              <a:ext uri="{FF2B5EF4-FFF2-40B4-BE49-F238E27FC236}">
                <a16:creationId xmlns:a16="http://schemas.microsoft.com/office/drawing/2014/main" id="{E62ACD56-E73B-BC1E-01A0-EBFD4AC6DD0C}"/>
              </a:ext>
            </a:extLst>
          </p:cNvPr>
          <p:cNvSpPr>
            <a:spLocks noGrp="1"/>
          </p:cNvSpPr>
          <p:nvPr>
            <p:ph type="title"/>
          </p:nvPr>
        </p:nvSpPr>
        <p:spPr>
          <a:xfrm>
            <a:off x="6384032" y="6907"/>
            <a:ext cx="5047879" cy="1127300"/>
          </a:xfrm>
        </p:spPr>
        <p:txBody>
          <a:bodyPr/>
          <a:lstStyle/>
          <a:p>
            <a:r>
              <a:rPr lang="en-US" dirty="0"/>
              <a:t>Who we are</a:t>
            </a:r>
          </a:p>
        </p:txBody>
      </p:sp>
      <p:sp>
        <p:nvSpPr>
          <p:cNvPr id="19" name="Espace réservé du texte 18">
            <a:extLst>
              <a:ext uri="{FF2B5EF4-FFF2-40B4-BE49-F238E27FC236}">
                <a16:creationId xmlns:a16="http://schemas.microsoft.com/office/drawing/2014/main" id="{6F859F9A-13FD-F71F-F421-0D4FD3D14FF2}"/>
              </a:ext>
            </a:extLst>
          </p:cNvPr>
          <p:cNvSpPr>
            <a:spLocks noGrp="1"/>
          </p:cNvSpPr>
          <p:nvPr>
            <p:ph type="body" sz="quarter" idx="18"/>
          </p:nvPr>
        </p:nvSpPr>
        <p:spPr>
          <a:xfrm>
            <a:off x="6383338" y="1627188"/>
            <a:ext cx="4681214" cy="4826000"/>
          </a:xfrm>
        </p:spPr>
        <p:txBody>
          <a:bodyPr/>
          <a:lstStyle/>
          <a:p>
            <a:pPr>
              <a:spcAft>
                <a:spcPts val="600"/>
              </a:spcAft>
            </a:pPr>
            <a:r>
              <a:rPr lang="en-GB" dirty="0">
                <a:latin typeface="Ubuntu Light" panose="020B0304030602030204" pitchFamily="34" charset="0"/>
              </a:rPr>
              <a:t>Capgemini is a </a:t>
            </a:r>
            <a:r>
              <a:rPr lang="en-GB" dirty="0">
                <a:latin typeface="+mj-lt"/>
              </a:rPr>
              <a:t>global business and technology transformation </a:t>
            </a:r>
            <a:r>
              <a:rPr lang="en-US" dirty="0">
                <a:latin typeface="+mj-lt"/>
              </a:rPr>
              <a:t>partner</a:t>
            </a:r>
            <a:r>
              <a:rPr lang="en-US" dirty="0">
                <a:latin typeface="Ubuntu Light" panose="020B0304030602030204" pitchFamily="34" charset="0"/>
              </a:rPr>
              <a:t>, helping organizations to accelerate their dual transition to a digital and sustainable world, while creating tangible impact for enterprises and society</a:t>
            </a:r>
            <a:r>
              <a:rPr lang="en-GB" dirty="0">
                <a:latin typeface="Ubuntu Light" panose="020B0304030602030204" pitchFamily="34" charset="0"/>
              </a:rPr>
              <a:t>.</a:t>
            </a:r>
          </a:p>
          <a:p>
            <a:pPr>
              <a:spcAft>
                <a:spcPts val="600"/>
              </a:spcAft>
            </a:pPr>
            <a:r>
              <a:rPr lang="en-GB" dirty="0">
                <a:latin typeface="Ubuntu Light" panose="020B0304030602030204" pitchFamily="34" charset="0"/>
              </a:rPr>
              <a:t>It is a responsible and diverse group of </a:t>
            </a:r>
            <a:r>
              <a:rPr lang="en-GB" b="1" dirty="0">
                <a:latin typeface="Ubuntu Light" panose="020B0304030602030204" pitchFamily="34" charset="0"/>
              </a:rPr>
              <a:t>340,000</a:t>
            </a:r>
            <a:r>
              <a:rPr lang="en-GB" dirty="0">
                <a:latin typeface="Ubuntu Light" panose="020B0304030602030204" pitchFamily="34" charset="0"/>
              </a:rPr>
              <a:t> team members in more than </a:t>
            </a:r>
            <a:r>
              <a:rPr lang="en-GB" b="1" dirty="0">
                <a:latin typeface="Ubuntu Light" panose="020B0304030602030204" pitchFamily="34" charset="0"/>
              </a:rPr>
              <a:t>50</a:t>
            </a:r>
            <a:r>
              <a:rPr lang="en-GB" dirty="0">
                <a:latin typeface="Ubuntu Light" panose="020B0304030602030204" pitchFamily="34" charset="0"/>
              </a:rPr>
              <a:t> countries. With its strong over </a:t>
            </a:r>
            <a:r>
              <a:rPr lang="en-GB" b="1" dirty="0">
                <a:latin typeface="Ubuntu Light" panose="020B0304030602030204" pitchFamily="34" charset="0"/>
              </a:rPr>
              <a:t>55</a:t>
            </a:r>
            <a:r>
              <a:rPr lang="en-GB" dirty="0">
                <a:latin typeface="Ubuntu Light" panose="020B0304030602030204" pitchFamily="34" charset="0"/>
              </a:rPr>
              <a:t>-year heritage, Capgemini is trusted by its clients to unlock the value of technology to address the entire breadth of their business needs.</a:t>
            </a:r>
          </a:p>
          <a:p>
            <a:pPr>
              <a:spcAft>
                <a:spcPts val="600"/>
              </a:spcAft>
            </a:pPr>
            <a:r>
              <a:rPr lang="en-GB" dirty="0">
                <a:latin typeface="Ubuntu Light" panose="020B0304030602030204" pitchFamily="34" charset="0"/>
              </a:rPr>
              <a:t>It delivers </a:t>
            </a:r>
            <a:r>
              <a:rPr lang="en-GB" b="1" dirty="0">
                <a:latin typeface="Ubuntu Light" panose="020B0304030602030204" pitchFamily="34" charset="0"/>
              </a:rPr>
              <a:t>end-to-end services </a:t>
            </a:r>
            <a:r>
              <a:rPr lang="en-GB" dirty="0">
                <a:latin typeface="Ubuntu Light" panose="020B0304030602030204" pitchFamily="34" charset="0"/>
              </a:rPr>
              <a:t>and </a:t>
            </a:r>
            <a:r>
              <a:rPr lang="en-US" dirty="0">
                <a:latin typeface="Ubuntu Light" panose="020B0304030602030204" pitchFamily="34" charset="0"/>
              </a:rPr>
              <a:t>solutions leveraging strengths from </a:t>
            </a:r>
            <a:r>
              <a:rPr lang="en-US" b="1" dirty="0">
                <a:latin typeface="Ubuntu Light" panose="020B0304030602030204" pitchFamily="34" charset="0"/>
              </a:rPr>
              <a:t>strategy and design to engineering</a:t>
            </a:r>
            <a:r>
              <a:rPr lang="en-US" dirty="0">
                <a:latin typeface="Ubuntu Light" panose="020B0304030602030204" pitchFamily="34" charset="0"/>
              </a:rPr>
              <a:t>, all fueled by its market leading capabilities in AI, cloud and data, combined with its deep industry expertise and partner ecosystem. </a:t>
            </a:r>
          </a:p>
          <a:p>
            <a:pPr>
              <a:spcAft>
                <a:spcPts val="600"/>
              </a:spcAft>
            </a:pPr>
            <a:r>
              <a:rPr lang="fr-FR" b="1" dirty="0">
                <a:latin typeface="Ubuntu Light" panose="020B0304030602030204" pitchFamily="34" charset="0"/>
              </a:rPr>
              <a:t>2023 Revenue at €22.5 BN </a:t>
            </a:r>
            <a:r>
              <a:rPr lang="en-US" dirty="0">
                <a:latin typeface="Ubuntu Light" panose="020B0304030602030204" pitchFamily="34" charset="0"/>
              </a:rPr>
              <a:t>with an operating margin of </a:t>
            </a:r>
            <a:r>
              <a:rPr lang="en-US" b="1" dirty="0">
                <a:latin typeface="Ubuntu Light" panose="020B0304030602030204" pitchFamily="34" charset="0"/>
              </a:rPr>
              <a:t>13.3%</a:t>
            </a:r>
            <a:endParaRPr lang="fr-FR" b="1" dirty="0">
              <a:latin typeface="Ubuntu Light" panose="020B0304030602030204" pitchFamily="34" charset="0"/>
            </a:endParaRPr>
          </a:p>
          <a:p>
            <a:pPr>
              <a:spcAft>
                <a:spcPts val="600"/>
              </a:spcAft>
            </a:pPr>
            <a:endParaRPr lang="fr-FR" dirty="0">
              <a:latin typeface="Ubuntu Light" panose="020B0304030602030204" pitchFamily="34" charset="0"/>
            </a:endParaRPr>
          </a:p>
          <a:p>
            <a:pPr>
              <a:spcAft>
                <a:spcPts val="600"/>
              </a:spcAft>
            </a:pPr>
            <a:endParaRPr lang="en-US" dirty="0">
              <a:latin typeface="Ubuntu Light" panose="020B0304030602030204" pitchFamily="34" charset="0"/>
            </a:endParaRPr>
          </a:p>
          <a:p>
            <a:pPr>
              <a:spcAft>
                <a:spcPts val="600"/>
              </a:spcAft>
            </a:pPr>
            <a:endParaRPr lang="en-US" dirty="0">
              <a:latin typeface="Ubuntu Light" panose="020B0304030602030204" pitchFamily="34" charset="0"/>
            </a:endParaRP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person, automaton&#10;&#10;Description automatically generated">
            <a:extLst>
              <a:ext uri="{FF2B5EF4-FFF2-40B4-BE49-F238E27FC236}">
                <a16:creationId xmlns:a16="http://schemas.microsoft.com/office/drawing/2014/main" id="{AD91F494-FA73-AF49-D56B-F8785C332A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7114" y="554394"/>
            <a:ext cx="2314486" cy="3461926"/>
          </a:xfrm>
          <a:prstGeom prst="rect">
            <a:avLst/>
          </a:prstGeom>
        </p:spPr>
      </p:pic>
      <p:pic>
        <p:nvPicPr>
          <p:cNvPr id="8" name="Picture 7">
            <a:extLst>
              <a:ext uri="{FF2B5EF4-FFF2-40B4-BE49-F238E27FC236}">
                <a16:creationId xmlns:a16="http://schemas.microsoft.com/office/drawing/2014/main" id="{38E5DE41-0267-7597-32FA-1C59019662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29265" y="93712"/>
            <a:ext cx="2968729" cy="2378197"/>
          </a:xfrm>
          <a:prstGeom prst="rect">
            <a:avLst/>
          </a:prstGeom>
        </p:spPr>
      </p:pic>
      <p:pic>
        <p:nvPicPr>
          <p:cNvPr id="11" name="Picture 10" descr="A group of people looking at a paper&#10;&#10;Description automatically generated with medium confidence">
            <a:extLst>
              <a:ext uri="{FF2B5EF4-FFF2-40B4-BE49-F238E27FC236}">
                <a16:creationId xmlns:a16="http://schemas.microsoft.com/office/drawing/2014/main" id="{35B08A39-BCEA-FBCE-D832-3E392FBB57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08818" y="4244998"/>
            <a:ext cx="3401104" cy="2058608"/>
          </a:xfrm>
          <a:prstGeom prst="rect">
            <a:avLst/>
          </a:prstGeom>
        </p:spPr>
      </p:pic>
      <p:pic>
        <p:nvPicPr>
          <p:cNvPr id="13" name="Picture 12" descr="A person standing in a store&#10;&#10;Description automatically generated with medium confidence">
            <a:extLst>
              <a:ext uri="{FF2B5EF4-FFF2-40B4-BE49-F238E27FC236}">
                <a16:creationId xmlns:a16="http://schemas.microsoft.com/office/drawing/2014/main" id="{F6C5B468-0ACB-37E2-CDA6-88D1CC4435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438" y="4016320"/>
            <a:ext cx="3175334" cy="2839557"/>
          </a:xfrm>
          <a:prstGeom prst="rect">
            <a:avLst/>
          </a:prstGeom>
        </p:spPr>
      </p:pic>
      <p:sp>
        <p:nvSpPr>
          <p:cNvPr id="74" name="object 6">
            <a:extLst>
              <a:ext uri="{FF2B5EF4-FFF2-40B4-BE49-F238E27FC236}">
                <a16:creationId xmlns:a16="http://schemas.microsoft.com/office/drawing/2014/main" id="{4E4C0CE6-34E9-F643-939F-2E1FC7EEC807}"/>
              </a:ext>
            </a:extLst>
          </p:cNvPr>
          <p:cNvSpPr txBox="1">
            <a:spLocks noGrp="1"/>
          </p:cNvSpPr>
          <p:nvPr>
            <p:ph type="title" idx="4294967295"/>
          </p:nvPr>
        </p:nvSpPr>
        <p:spPr>
          <a:xfrm>
            <a:off x="405213" y="688619"/>
            <a:ext cx="3018708" cy="1340092"/>
          </a:xfrm>
          <a:prstGeom prst="rect">
            <a:avLst/>
          </a:prstGeom>
          <a:noFill/>
          <a:ln>
            <a:noFill/>
            <a:prstDash/>
          </a:ln>
          <a:effectLst/>
        </p:spPr>
        <p:txBody>
          <a:bodyPr rot="0" spcFirstLastPara="0" vertOverflow="overflow" horzOverflow="overflow" vert="horz" wrap="square" lIns="0" tIns="10396"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mj-lt"/>
                <a:ea typeface="+mn-ea"/>
                <a:cs typeface="+mn-cs"/>
              </a:rPr>
              <a:t>We draw on deep industry knowledge</a:t>
            </a:r>
          </a:p>
        </p:txBody>
      </p:sp>
      <p:sp>
        <p:nvSpPr>
          <p:cNvPr id="71" name="object 18">
            <a:extLst>
              <a:ext uri="{FF2B5EF4-FFF2-40B4-BE49-F238E27FC236}">
                <a16:creationId xmlns:a16="http://schemas.microsoft.com/office/drawing/2014/main" id="{ADDF0990-4D78-3C44-95A4-4C4B94C96ADE}"/>
              </a:ext>
            </a:extLst>
          </p:cNvPr>
          <p:cNvSpPr txBox="1"/>
          <p:nvPr/>
        </p:nvSpPr>
        <p:spPr>
          <a:xfrm>
            <a:off x="404813" y="2574470"/>
            <a:ext cx="3106582" cy="440219"/>
          </a:xfrm>
          <a:prstGeom prst="rect">
            <a:avLst/>
          </a:prstGeom>
        </p:spPr>
        <p:txBody>
          <a:bodyPr vert="horz" wrap="square" lIns="0" tIns="9242" rIns="0" bIns="0" rtlCol="0">
            <a:spAutoFit/>
          </a:bodyPr>
          <a:lstStyle/>
          <a:p>
            <a:r>
              <a:rPr lang="en-US" sz="1400" dirty="0">
                <a:solidFill>
                  <a:schemeClr val="bg1"/>
                </a:solidFill>
                <a:effectLst/>
                <a:latin typeface="Ubuntu Light" panose="020B0304030602030204" pitchFamily="34" charset="0"/>
                <a:ea typeface="Calibri" panose="020F0502020204030204" pitchFamily="34" charset="0"/>
                <a:cs typeface="Calibri" panose="020F0502020204030204" pitchFamily="34" charset="0"/>
              </a:rPr>
              <a:t>Digital and technology are reshaping businesses within and across industries</a:t>
            </a:r>
            <a:endParaRPr lang="en-US" sz="1400" dirty="0">
              <a:solidFill>
                <a:schemeClr val="bg1"/>
              </a:solidFill>
              <a:latin typeface="Ubuntu Light" panose="020B0304030602030204" pitchFamily="34" charset="0"/>
            </a:endParaRPr>
          </a:p>
        </p:txBody>
      </p:sp>
      <p:sp>
        <p:nvSpPr>
          <p:cNvPr id="98" name="object 10">
            <a:extLst>
              <a:ext uri="{FF2B5EF4-FFF2-40B4-BE49-F238E27FC236}">
                <a16:creationId xmlns:a16="http://schemas.microsoft.com/office/drawing/2014/main" id="{B0100A9C-84D5-0347-9A9C-57D2A5F3560E}"/>
              </a:ext>
            </a:extLst>
          </p:cNvPr>
          <p:cNvSpPr txBox="1"/>
          <p:nvPr/>
        </p:nvSpPr>
        <p:spPr>
          <a:xfrm>
            <a:off x="2207567" y="6061387"/>
            <a:ext cx="1473947" cy="672185"/>
          </a:xfrm>
          <a:prstGeom prst="rect">
            <a:avLst/>
          </a:prstGeom>
        </p:spPr>
        <p:txBody>
          <a:bodyPr vert="horz" wrap="square" lIns="0" tIns="7316" rIns="0" bIns="0" rtlCol="0">
            <a:spAutoFit/>
          </a:bodyPr>
          <a:lstStyle/>
          <a:p>
            <a:pPr marL="7701" marR="3081" defTabSz="554492">
              <a:lnSpc>
                <a:spcPct val="90000"/>
              </a:lnSpc>
              <a:defRPr/>
            </a:pPr>
            <a:r>
              <a:rPr lang="en-GB" sz="1600" dirty="0">
                <a:solidFill>
                  <a:schemeClr val="bg1"/>
                </a:solidFill>
                <a:latin typeface="+mj-lt"/>
              </a:rPr>
              <a:t>Consumer </a:t>
            </a:r>
          </a:p>
          <a:p>
            <a:pPr marL="7701" marR="3081" defTabSz="554492">
              <a:lnSpc>
                <a:spcPct val="90000"/>
              </a:lnSpc>
              <a:defRPr/>
            </a:pPr>
            <a:r>
              <a:rPr lang="en-GB" sz="1600" dirty="0">
                <a:solidFill>
                  <a:schemeClr val="bg1"/>
                </a:solidFill>
                <a:latin typeface="+mj-lt"/>
              </a:rPr>
              <a:t>Goods</a:t>
            </a:r>
          </a:p>
          <a:p>
            <a:pPr marL="7701" marR="3081" defTabSz="554492">
              <a:lnSpc>
                <a:spcPct val="90000"/>
              </a:lnSpc>
              <a:defRPr/>
            </a:pPr>
            <a:r>
              <a:rPr lang="en-GB" sz="1600" dirty="0">
                <a:solidFill>
                  <a:schemeClr val="bg1"/>
                </a:solidFill>
                <a:latin typeface="+mj-lt"/>
              </a:rPr>
              <a:t>&amp; Retail</a:t>
            </a:r>
          </a:p>
        </p:txBody>
      </p:sp>
      <p:pic>
        <p:nvPicPr>
          <p:cNvPr id="16" name="Picture 15">
            <a:extLst>
              <a:ext uri="{FF2B5EF4-FFF2-40B4-BE49-F238E27FC236}">
                <a16:creationId xmlns:a16="http://schemas.microsoft.com/office/drawing/2014/main" id="{F233CF6C-AED8-47E5-932D-76A34FD67C23}"/>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681515" y="2778351"/>
            <a:ext cx="3042926" cy="1738626"/>
          </a:xfrm>
          <a:prstGeom prst="rect">
            <a:avLst/>
          </a:prstGeom>
        </p:spPr>
      </p:pic>
      <p:sp>
        <p:nvSpPr>
          <p:cNvPr id="102" name="object 10">
            <a:extLst>
              <a:ext uri="{FF2B5EF4-FFF2-40B4-BE49-F238E27FC236}">
                <a16:creationId xmlns:a16="http://schemas.microsoft.com/office/drawing/2014/main" id="{BB05C583-9068-8545-93A3-F9C8165F9699}"/>
              </a:ext>
            </a:extLst>
          </p:cNvPr>
          <p:cNvSpPr txBox="1"/>
          <p:nvPr/>
        </p:nvSpPr>
        <p:spPr>
          <a:xfrm>
            <a:off x="3851994" y="4174353"/>
            <a:ext cx="1897676" cy="237322"/>
          </a:xfrm>
          <a:prstGeom prst="rect">
            <a:avLst/>
          </a:prstGeom>
        </p:spPr>
        <p:txBody>
          <a:bodyPr vert="horz" wrap="square" lIns="0" tIns="7316" rIns="0" bIns="0" rtlCol="0">
            <a:spAutoFit/>
          </a:bodyPr>
          <a:lstStyle/>
          <a:p>
            <a:pPr marL="7701" marR="3081" defTabSz="554492">
              <a:lnSpc>
                <a:spcPct val="90000"/>
              </a:lnSpc>
              <a:defRPr/>
            </a:pPr>
            <a:r>
              <a:rPr lang="en-GB" sz="1600" dirty="0">
                <a:latin typeface="+mj-lt"/>
                <a:cs typeface="Ubuntu Light"/>
              </a:rPr>
              <a:t>Public sector</a:t>
            </a:r>
          </a:p>
        </p:txBody>
      </p:sp>
      <p:sp>
        <p:nvSpPr>
          <p:cNvPr id="88" name="object 10">
            <a:extLst>
              <a:ext uri="{FF2B5EF4-FFF2-40B4-BE49-F238E27FC236}">
                <a16:creationId xmlns:a16="http://schemas.microsoft.com/office/drawing/2014/main" id="{3EF21B6C-0109-7647-B45F-C71EF4BE01FF}"/>
              </a:ext>
            </a:extLst>
          </p:cNvPr>
          <p:cNvSpPr txBox="1"/>
          <p:nvPr/>
        </p:nvSpPr>
        <p:spPr>
          <a:xfrm>
            <a:off x="6909630" y="3610514"/>
            <a:ext cx="1960358" cy="450586"/>
          </a:xfrm>
          <a:prstGeom prst="rect">
            <a:avLst/>
          </a:prstGeom>
        </p:spPr>
        <p:txBody>
          <a:bodyPr vert="horz" wrap="square" lIns="0" tIns="7316" rIns="0" bIns="0" rtlCol="0">
            <a:spAutoFit/>
          </a:bodyPr>
          <a:lstStyle/>
          <a:p>
            <a:pPr marL="7701" marR="3081" defTabSz="554492">
              <a:lnSpc>
                <a:spcPct val="90000"/>
              </a:lnSpc>
              <a:defRPr/>
            </a:pPr>
            <a:r>
              <a:rPr lang="en-GB" sz="1600" dirty="0">
                <a:solidFill>
                  <a:schemeClr val="bg1">
                    <a:lumMod val="95000"/>
                  </a:schemeClr>
                </a:solidFill>
                <a:latin typeface="+mj-lt"/>
              </a:rPr>
              <a:t>Manufacturing &amp;</a:t>
            </a:r>
          </a:p>
          <a:p>
            <a:pPr marL="7701" marR="3081" defTabSz="554492">
              <a:lnSpc>
                <a:spcPct val="90000"/>
              </a:lnSpc>
              <a:defRPr/>
            </a:pPr>
            <a:r>
              <a:rPr lang="en-GB" sz="1600" dirty="0">
                <a:solidFill>
                  <a:schemeClr val="bg1">
                    <a:lumMod val="95000"/>
                  </a:schemeClr>
                </a:solidFill>
                <a:latin typeface="+mj-lt"/>
                <a:cs typeface="Ubuntu Light"/>
              </a:rPr>
              <a:t>Life Sciences</a:t>
            </a:r>
            <a:endParaRPr lang="en-GB" sz="2400" dirty="0">
              <a:solidFill>
                <a:schemeClr val="bg1">
                  <a:lumMod val="95000"/>
                </a:schemeClr>
              </a:solidFill>
              <a:latin typeface="Ubuntu Light"/>
              <a:cs typeface="Ubuntu Light"/>
            </a:endParaRPr>
          </a:p>
        </p:txBody>
      </p:sp>
      <p:sp>
        <p:nvSpPr>
          <p:cNvPr id="38" name="object 10">
            <a:extLst>
              <a:ext uri="{FF2B5EF4-FFF2-40B4-BE49-F238E27FC236}">
                <a16:creationId xmlns:a16="http://schemas.microsoft.com/office/drawing/2014/main" id="{31E360D0-E495-472C-8C6B-DA0692E22320}"/>
              </a:ext>
            </a:extLst>
          </p:cNvPr>
          <p:cNvSpPr txBox="1">
            <a:spLocks/>
          </p:cNvSpPr>
          <p:nvPr/>
        </p:nvSpPr>
        <p:spPr>
          <a:xfrm>
            <a:off x="8603452" y="4339537"/>
            <a:ext cx="1162394" cy="228987"/>
          </a:xfrm>
          <a:prstGeom prst="rect">
            <a:avLst/>
          </a:prstGeom>
        </p:spPr>
        <p:txBody>
          <a:bodyPr vert="horz" wrap="square" lIns="0" tIns="7316" rIns="0" bIns="0" rtlCol="0">
            <a:spAutoFit/>
          </a:bodyPr>
          <a:lstStyle/>
          <a:p>
            <a:pPr marL="7701" marR="3081" lvl="0" indent="0" algn="ctr" defTabSz="554492"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4"/>
                </a:solidFill>
                <a:effectLst/>
                <a:uLnTx/>
                <a:uFillTx/>
                <a:latin typeface="+mj-lt"/>
                <a:ea typeface="+mn-ea"/>
                <a:cs typeface="Ubuntu Light"/>
              </a:rPr>
              <a:t>Services</a:t>
            </a:r>
          </a:p>
        </p:txBody>
      </p:sp>
      <p:sp>
        <p:nvSpPr>
          <p:cNvPr id="83" name="object 10">
            <a:extLst>
              <a:ext uri="{FF2B5EF4-FFF2-40B4-BE49-F238E27FC236}">
                <a16:creationId xmlns:a16="http://schemas.microsoft.com/office/drawing/2014/main" id="{C68B6DFF-31D6-CC42-9304-A0B803594A1C}"/>
              </a:ext>
            </a:extLst>
          </p:cNvPr>
          <p:cNvSpPr txBox="1"/>
          <p:nvPr/>
        </p:nvSpPr>
        <p:spPr>
          <a:xfrm>
            <a:off x="4740606" y="271451"/>
            <a:ext cx="1570015" cy="450586"/>
          </a:xfrm>
          <a:prstGeom prst="rect">
            <a:avLst/>
          </a:prstGeom>
        </p:spPr>
        <p:txBody>
          <a:bodyPr vert="horz" wrap="square" lIns="0" tIns="7316" rIns="0" bIns="0" rtlCol="0">
            <a:spAutoFit/>
          </a:bodyPr>
          <a:lstStyle/>
          <a:p>
            <a:pPr marL="7701" marR="3081" algn="r" defTabSz="554492">
              <a:lnSpc>
                <a:spcPct val="90000"/>
              </a:lnSpc>
              <a:defRPr/>
            </a:pPr>
            <a:r>
              <a:rPr lang="en-GB" sz="1600" dirty="0">
                <a:solidFill>
                  <a:schemeClr val="accent4"/>
                </a:solidFill>
                <a:latin typeface="+mj-lt"/>
              </a:rPr>
              <a:t>Energy &amp; utilities</a:t>
            </a:r>
          </a:p>
        </p:txBody>
      </p:sp>
      <p:pic>
        <p:nvPicPr>
          <p:cNvPr id="3" name="Picture 2" descr="A picture containing text, sky, outdoor, city&#10;&#10;Description automatically generated">
            <a:extLst>
              <a:ext uri="{FF2B5EF4-FFF2-40B4-BE49-F238E27FC236}">
                <a16:creationId xmlns:a16="http://schemas.microsoft.com/office/drawing/2014/main" id="{E777C0AD-F11F-15FA-6CC9-6B738BC00D2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350487" y="873213"/>
            <a:ext cx="2841513" cy="2651760"/>
          </a:xfrm>
          <a:prstGeom prst="rect">
            <a:avLst/>
          </a:prstGeom>
        </p:spPr>
      </p:pic>
      <p:pic>
        <p:nvPicPr>
          <p:cNvPr id="9" name="Picture 8" descr="A person sitting at a desk with a computer and headphones on&#10;&#10;Description automatically generated with medium confidence">
            <a:extLst>
              <a:ext uri="{FF2B5EF4-FFF2-40B4-BE49-F238E27FC236}">
                <a16:creationId xmlns:a16="http://schemas.microsoft.com/office/drawing/2014/main" id="{793C7F94-F710-4A2A-86E3-8138CEAFBC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78754" y="4695554"/>
            <a:ext cx="3242086" cy="2162446"/>
          </a:xfrm>
          <a:prstGeom prst="rect">
            <a:avLst/>
          </a:prstGeom>
        </p:spPr>
      </p:pic>
      <p:sp>
        <p:nvSpPr>
          <p:cNvPr id="84" name="object 10">
            <a:extLst>
              <a:ext uri="{FF2B5EF4-FFF2-40B4-BE49-F238E27FC236}">
                <a16:creationId xmlns:a16="http://schemas.microsoft.com/office/drawing/2014/main" id="{1C8A3866-B066-BB43-A1F0-B2CCC7067852}"/>
              </a:ext>
            </a:extLst>
          </p:cNvPr>
          <p:cNvSpPr txBox="1"/>
          <p:nvPr/>
        </p:nvSpPr>
        <p:spPr>
          <a:xfrm>
            <a:off x="9344271" y="2764349"/>
            <a:ext cx="1072209" cy="450586"/>
          </a:xfrm>
          <a:prstGeom prst="rect">
            <a:avLst/>
          </a:prstGeom>
        </p:spPr>
        <p:txBody>
          <a:bodyPr vert="horz" wrap="square" lIns="0" tIns="7316" rIns="0" bIns="0" rtlCol="0">
            <a:spAutoFit/>
          </a:bodyPr>
          <a:lstStyle/>
          <a:p>
            <a:pPr marL="7701" marR="3081" algn="r" defTabSz="554492">
              <a:lnSpc>
                <a:spcPct val="90000"/>
              </a:lnSpc>
              <a:defRPr/>
            </a:pPr>
            <a:r>
              <a:rPr lang="en-GB" sz="1600" dirty="0">
                <a:solidFill>
                  <a:schemeClr val="bg1"/>
                </a:solidFill>
                <a:latin typeface="+mj-lt"/>
              </a:rPr>
              <a:t>Financial services</a:t>
            </a:r>
          </a:p>
        </p:txBody>
      </p:sp>
      <p:sp>
        <p:nvSpPr>
          <p:cNvPr id="101" name="object 10">
            <a:extLst>
              <a:ext uri="{FF2B5EF4-FFF2-40B4-BE49-F238E27FC236}">
                <a16:creationId xmlns:a16="http://schemas.microsoft.com/office/drawing/2014/main" id="{365A257A-6751-D84A-8CBA-684E826B1BAB}"/>
              </a:ext>
            </a:extLst>
          </p:cNvPr>
          <p:cNvSpPr txBox="1"/>
          <p:nvPr/>
        </p:nvSpPr>
        <p:spPr>
          <a:xfrm>
            <a:off x="5159896" y="4745625"/>
            <a:ext cx="2456068" cy="450586"/>
          </a:xfrm>
          <a:prstGeom prst="rect">
            <a:avLst/>
          </a:prstGeom>
        </p:spPr>
        <p:txBody>
          <a:bodyPr vert="horz" wrap="square" lIns="0" tIns="7316" rIns="0" bIns="0" rtlCol="0">
            <a:spAutoFit/>
          </a:bodyPr>
          <a:lstStyle/>
          <a:p>
            <a:pPr marL="7701" marR="3081" defTabSz="554492">
              <a:lnSpc>
                <a:spcPct val="90000"/>
              </a:lnSpc>
              <a:defRPr/>
            </a:pPr>
            <a:r>
              <a:rPr lang="en-GB" sz="1600" dirty="0">
                <a:latin typeface="+mj-lt"/>
              </a:rPr>
              <a:t>Telecommunications, media &amp; technology</a:t>
            </a:r>
          </a:p>
        </p:txBody>
      </p:sp>
    </p:spTree>
    <p:extLst>
      <p:ext uri="{BB962C8B-B14F-4D97-AF65-F5344CB8AC3E}">
        <p14:creationId xmlns:p14="http://schemas.microsoft.com/office/powerpoint/2010/main" val="333302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71FC9D-A1D0-81A9-754B-83D5C2BEB73B}"/>
              </a:ext>
            </a:extLst>
          </p:cNvPr>
          <p:cNvSpPr/>
          <p:nvPr/>
        </p:nvSpPr>
        <p:spPr>
          <a:xfrm>
            <a:off x="9120336" y="0"/>
            <a:ext cx="3071664" cy="6858000"/>
          </a:xfrm>
          <a:prstGeom prst="rect">
            <a:avLst/>
          </a:prstGeom>
          <a:solidFill>
            <a:schemeClr val="accent4"/>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accent4"/>
              </a:solidFill>
            </a:endParaRPr>
          </a:p>
        </p:txBody>
      </p:sp>
      <p:sp>
        <p:nvSpPr>
          <p:cNvPr id="26" name="Titre 25">
            <a:extLst>
              <a:ext uri="{FF2B5EF4-FFF2-40B4-BE49-F238E27FC236}">
                <a16:creationId xmlns:a16="http://schemas.microsoft.com/office/drawing/2014/main" id="{56D2ED92-4E1C-725D-EAF2-A36A2A15F0A9}"/>
              </a:ext>
            </a:extLst>
          </p:cNvPr>
          <p:cNvSpPr>
            <a:spLocks noGrp="1"/>
          </p:cNvSpPr>
          <p:nvPr>
            <p:ph type="title"/>
          </p:nvPr>
        </p:nvSpPr>
        <p:spPr>
          <a:xfrm>
            <a:off x="414971" y="260350"/>
            <a:ext cx="7913277" cy="792163"/>
          </a:xfrm>
        </p:spPr>
        <p:txBody>
          <a:bodyPr/>
          <a:lstStyle/>
          <a:p>
            <a:r>
              <a:rPr lang="en-GB" sz="3200" noProof="0" dirty="0"/>
              <a:t>We’re focused on building more sustainable and </a:t>
            </a:r>
            <a:r>
              <a:rPr lang="en-GB" sz="3200" dirty="0"/>
              <a:t>i</a:t>
            </a:r>
            <a:r>
              <a:rPr lang="en-GB" sz="3200" noProof="0" dirty="0" err="1"/>
              <a:t>nclusive</a:t>
            </a:r>
            <a:r>
              <a:rPr lang="en-GB" sz="3200" noProof="0" dirty="0"/>
              <a:t> futures for all…</a:t>
            </a:r>
            <a:endParaRPr lang="en-US" sz="3200" dirty="0"/>
          </a:p>
        </p:txBody>
      </p:sp>
      <p:sp>
        <p:nvSpPr>
          <p:cNvPr id="50" name="object 10">
            <a:extLst>
              <a:ext uri="{FF2B5EF4-FFF2-40B4-BE49-F238E27FC236}">
                <a16:creationId xmlns:a16="http://schemas.microsoft.com/office/drawing/2014/main" id="{B7F4BFFB-8DF9-A349-A6D5-6A8E98B18DE7}"/>
              </a:ext>
            </a:extLst>
          </p:cNvPr>
          <p:cNvSpPr txBox="1"/>
          <p:nvPr/>
        </p:nvSpPr>
        <p:spPr>
          <a:xfrm>
            <a:off x="493302" y="3285223"/>
            <a:ext cx="2376264" cy="2236844"/>
          </a:xfrm>
          <a:prstGeom prst="rect">
            <a:avLst/>
          </a:prstGeom>
        </p:spPr>
        <p:txBody>
          <a:bodyPr vert="horz" wrap="square" lIns="0" tIns="7316" rIns="0" bIns="0" rtlCol="0">
            <a:spAutoFit/>
          </a:bodyPr>
          <a:lstStyle/>
          <a:p>
            <a:pPr marL="7701" marR="20023" defTabSz="554492">
              <a:lnSpc>
                <a:spcPct val="105000"/>
              </a:lnSpc>
              <a:spcBef>
                <a:spcPts val="600"/>
              </a:spcBef>
              <a:spcAft>
                <a:spcPts val="600"/>
              </a:spcAft>
              <a:defRPr/>
            </a:pPr>
            <a:r>
              <a:rPr lang="en-GB" sz="1200" spc="-9" dirty="0">
                <a:latin typeface="+mj-lt"/>
                <a:cs typeface="Ubuntu Light"/>
              </a:rPr>
              <a:t>Environmental  sustainability</a:t>
            </a:r>
          </a:p>
          <a:p>
            <a:pPr marL="7701" marR="20023" defTabSz="554492">
              <a:lnSpc>
                <a:spcPct val="105000"/>
              </a:lnSpc>
              <a:spcBef>
                <a:spcPts val="600"/>
              </a:spcBef>
              <a:spcAft>
                <a:spcPts val="600"/>
              </a:spcAft>
              <a:defRPr/>
            </a:pPr>
            <a:r>
              <a:rPr lang="en-GB" sz="1200" spc="3" dirty="0">
                <a:latin typeface="Ubuntu Light"/>
                <a:cs typeface="Ubuntu Light"/>
              </a:rPr>
              <a:t>By driving a sustainable mindset into every aspect of our operations and the work we do with clients, and working collaboratively with partners, suppliers, academics and policy markers,  we’re ensuring a sustainable future for our planet.</a:t>
            </a:r>
          </a:p>
          <a:p>
            <a:pPr marL="7701" marR="20023" defTabSz="554492">
              <a:lnSpc>
                <a:spcPct val="105000"/>
              </a:lnSpc>
              <a:spcBef>
                <a:spcPts val="600"/>
              </a:spcBef>
              <a:spcAft>
                <a:spcPts val="600"/>
              </a:spcAft>
              <a:defRPr/>
            </a:pPr>
            <a:endParaRPr lang="en-GB" sz="1200" spc="3" dirty="0">
              <a:latin typeface="Ubuntu Light"/>
              <a:cs typeface="Ubuntu Light"/>
            </a:endParaRPr>
          </a:p>
        </p:txBody>
      </p:sp>
      <p:pic>
        <p:nvPicPr>
          <p:cNvPr id="6" name="Picture 5">
            <a:extLst>
              <a:ext uri="{FF2B5EF4-FFF2-40B4-BE49-F238E27FC236}">
                <a16:creationId xmlns:a16="http://schemas.microsoft.com/office/drawing/2014/main" id="{7A5FFF90-6366-4BEA-B6C8-BC3D2D45EB5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2579" y="1950113"/>
            <a:ext cx="2302579" cy="1209945"/>
          </a:xfrm>
          <a:prstGeom prst="rect">
            <a:avLst/>
          </a:prstGeom>
        </p:spPr>
      </p:pic>
      <p:sp>
        <p:nvSpPr>
          <p:cNvPr id="51" name="object 14">
            <a:extLst>
              <a:ext uri="{FF2B5EF4-FFF2-40B4-BE49-F238E27FC236}">
                <a16:creationId xmlns:a16="http://schemas.microsoft.com/office/drawing/2014/main" id="{F8F0988C-C333-3E4F-AFB1-E0F2960FEEEC}"/>
              </a:ext>
            </a:extLst>
          </p:cNvPr>
          <p:cNvSpPr txBox="1"/>
          <p:nvPr/>
        </p:nvSpPr>
        <p:spPr>
          <a:xfrm>
            <a:off x="3448185" y="3285223"/>
            <a:ext cx="2645817" cy="1695157"/>
          </a:xfrm>
          <a:prstGeom prst="rect">
            <a:avLst/>
          </a:prstGeom>
        </p:spPr>
        <p:txBody>
          <a:bodyPr vert="horz" wrap="square" lIns="0" tIns="7316" rIns="0" bIns="0" rtlCol="0">
            <a:spAutoFit/>
          </a:bodyPr>
          <a:lstStyle/>
          <a:p>
            <a:pPr marL="7701" marR="3081" defTabSz="554492">
              <a:lnSpc>
                <a:spcPct val="105000"/>
              </a:lnSpc>
              <a:spcBef>
                <a:spcPts val="600"/>
              </a:spcBef>
              <a:spcAft>
                <a:spcPts val="600"/>
              </a:spcAft>
              <a:defRPr/>
            </a:pPr>
            <a:r>
              <a:rPr lang="en-GB" sz="1200" spc="-12" dirty="0">
                <a:latin typeface="+mj-lt"/>
                <a:cs typeface="Ubuntu Light"/>
              </a:rPr>
              <a:t>Digital </a:t>
            </a:r>
            <a:r>
              <a:rPr lang="en-GB" sz="1200" spc="-9" dirty="0">
                <a:latin typeface="+mj-lt"/>
                <a:cs typeface="Ubuntu Light"/>
              </a:rPr>
              <a:t> </a:t>
            </a:r>
            <a:r>
              <a:rPr lang="en-GB" sz="1200" spc="-18" dirty="0">
                <a:latin typeface="+mj-lt"/>
                <a:cs typeface="Ubuntu Light"/>
              </a:rPr>
              <a:t>i</a:t>
            </a:r>
            <a:r>
              <a:rPr lang="en-GB" sz="1200" spc="-9" dirty="0">
                <a:latin typeface="+mj-lt"/>
                <a:cs typeface="Ubuntu Light"/>
              </a:rPr>
              <a:t>nc</a:t>
            </a:r>
            <a:r>
              <a:rPr lang="en-GB" sz="1200" spc="-30" dirty="0">
                <a:latin typeface="+mj-lt"/>
                <a:cs typeface="Ubuntu Light"/>
              </a:rPr>
              <a:t>l</a:t>
            </a:r>
            <a:r>
              <a:rPr lang="en-GB" sz="1200" spc="-15" dirty="0">
                <a:latin typeface="+mj-lt"/>
                <a:cs typeface="Ubuntu Light"/>
              </a:rPr>
              <a:t>usi</a:t>
            </a:r>
            <a:r>
              <a:rPr lang="en-GB" sz="1200" spc="-9" dirty="0">
                <a:latin typeface="+mj-lt"/>
                <a:cs typeface="Ubuntu Light"/>
              </a:rPr>
              <a:t>o</a:t>
            </a:r>
            <a:r>
              <a:rPr lang="en-GB" sz="1200" spc="6" dirty="0">
                <a:latin typeface="+mj-lt"/>
                <a:cs typeface="Ubuntu Light"/>
              </a:rPr>
              <a:t>n</a:t>
            </a:r>
          </a:p>
          <a:p>
            <a:pPr marL="7701" marR="3081" defTabSz="554492">
              <a:lnSpc>
                <a:spcPct val="105000"/>
              </a:lnSpc>
              <a:spcBef>
                <a:spcPts val="600"/>
              </a:spcBef>
              <a:spcAft>
                <a:spcPts val="600"/>
              </a:spcAft>
              <a:defRPr/>
            </a:pPr>
            <a:r>
              <a:rPr lang="en-GB" sz="1200" dirty="0">
                <a:latin typeface="Ubuntu Light" panose="020B0304030602030204" pitchFamily="34" charset="0"/>
              </a:rPr>
              <a:t>By combining our strength in technology and innovation with the skills and passions of our people, we’re bridging the digital divide and developing innovative solutions to address the biggest challenges of our lifetime.</a:t>
            </a:r>
            <a:endParaRPr lang="en-GB" sz="1200" dirty="0">
              <a:latin typeface="Ubuntu Light" panose="020B0304030602030204" pitchFamily="34" charset="0"/>
              <a:cs typeface="Ubuntu Light"/>
            </a:endParaRPr>
          </a:p>
        </p:txBody>
      </p:sp>
      <p:pic>
        <p:nvPicPr>
          <p:cNvPr id="4" name="object 4">
            <a:extLs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a:ext>
            </a:extLst>
          </a:blip>
          <a:srcRect/>
          <a:stretch/>
        </p:blipFill>
        <p:spPr>
          <a:xfrm>
            <a:off x="6446844" y="1780194"/>
            <a:ext cx="2302579" cy="1411970"/>
          </a:xfrm>
          <a:prstGeom prst="rect">
            <a:avLst/>
          </a:prstGeom>
        </p:spPr>
      </p:pic>
      <p:sp>
        <p:nvSpPr>
          <p:cNvPr id="52" name="object 18">
            <a:extLst>
              <a:ext uri="{FF2B5EF4-FFF2-40B4-BE49-F238E27FC236}">
                <a16:creationId xmlns:a16="http://schemas.microsoft.com/office/drawing/2014/main" id="{048EC6E4-F501-BE48-88AC-D7D64AB68C30}"/>
              </a:ext>
            </a:extLst>
          </p:cNvPr>
          <p:cNvSpPr txBox="1"/>
          <p:nvPr/>
        </p:nvSpPr>
        <p:spPr>
          <a:xfrm>
            <a:off x="6446844" y="3285223"/>
            <a:ext cx="2520280" cy="2350721"/>
          </a:xfrm>
          <a:prstGeom prst="rect">
            <a:avLst/>
          </a:prstGeom>
        </p:spPr>
        <p:txBody>
          <a:bodyPr vert="horz" wrap="square" lIns="0" tIns="7316" rIns="0" bIns="0" rtlCol="0">
            <a:spAutoFit/>
          </a:bodyPr>
          <a:lstStyle/>
          <a:p>
            <a:pPr marL="7701" marR="3081" defTabSz="554492">
              <a:lnSpc>
                <a:spcPct val="105000"/>
              </a:lnSpc>
              <a:spcBef>
                <a:spcPts val="600"/>
              </a:spcBef>
              <a:spcAft>
                <a:spcPts val="600"/>
              </a:spcAft>
              <a:defRPr/>
            </a:pPr>
            <a:r>
              <a:rPr lang="en-GB" sz="1200" spc="-3" dirty="0">
                <a:latin typeface="+mj-lt"/>
                <a:cs typeface="Ubuntu Light"/>
              </a:rPr>
              <a:t>Diversity</a:t>
            </a:r>
            <a:r>
              <a:rPr lang="en-GB" sz="1200" spc="-36" dirty="0">
                <a:latin typeface="+mj-lt"/>
                <a:cs typeface="Ubuntu Light"/>
              </a:rPr>
              <a:t> </a:t>
            </a:r>
            <a:r>
              <a:rPr lang="en-GB" sz="1200" spc="-6" dirty="0">
                <a:latin typeface="+mj-lt"/>
                <a:cs typeface="Ubuntu Light"/>
              </a:rPr>
              <a:t>and </a:t>
            </a:r>
            <a:r>
              <a:rPr lang="en-GB" sz="1200" spc="-330" dirty="0">
                <a:latin typeface="+mj-lt"/>
                <a:cs typeface="Ubuntu Light"/>
              </a:rPr>
              <a:t> </a:t>
            </a:r>
            <a:r>
              <a:rPr lang="en-GB" sz="1200" spc="-12" dirty="0">
                <a:latin typeface="+mj-lt"/>
                <a:cs typeface="Ubuntu Light"/>
              </a:rPr>
              <a:t>inclusion</a:t>
            </a:r>
          </a:p>
          <a:p>
            <a:pPr marL="7701" marR="3081" defTabSz="554492">
              <a:lnSpc>
                <a:spcPct val="105000"/>
              </a:lnSpc>
              <a:spcBef>
                <a:spcPts val="600"/>
              </a:spcBef>
              <a:spcAft>
                <a:spcPts val="600"/>
              </a:spcAft>
              <a:defRPr/>
            </a:pPr>
            <a:r>
              <a:rPr lang="en-GB" sz="1200" dirty="0">
                <a:latin typeface="Ubuntu Light" panose="020B0304030602030204" pitchFamily="34" charset="0"/>
              </a:rPr>
              <a:t>By creating a vibrant and inclusive workplace that represents society in all its richness, we boost creativity and innovation, and contribute to the success of the Group.</a:t>
            </a:r>
          </a:p>
          <a:p>
            <a:pPr marL="7701" marR="3081" defTabSz="554492">
              <a:lnSpc>
                <a:spcPct val="105000"/>
              </a:lnSpc>
              <a:spcBef>
                <a:spcPts val="600"/>
              </a:spcBef>
              <a:spcAft>
                <a:spcPts val="600"/>
              </a:spcAft>
              <a:defRPr/>
            </a:pPr>
            <a:endParaRPr lang="en-GB" sz="1200" spc="-12" dirty="0">
              <a:latin typeface="+mj-lt"/>
              <a:cs typeface="Ubuntu Light"/>
            </a:endParaRPr>
          </a:p>
          <a:p>
            <a:pPr marL="7701" marR="3081" defTabSz="554492">
              <a:lnSpc>
                <a:spcPct val="105000"/>
              </a:lnSpc>
              <a:spcBef>
                <a:spcPts val="600"/>
              </a:spcBef>
              <a:spcAft>
                <a:spcPts val="600"/>
              </a:spcAft>
              <a:defRPr/>
            </a:pPr>
            <a:endParaRPr lang="en-GB" sz="1200" spc="-12" dirty="0">
              <a:latin typeface="+mj-lt"/>
              <a:cs typeface="Ubuntu Light"/>
            </a:endParaRPr>
          </a:p>
          <a:p>
            <a:pPr marL="7701" marR="3081" defTabSz="554492">
              <a:lnSpc>
                <a:spcPct val="105000"/>
              </a:lnSpc>
              <a:spcBef>
                <a:spcPts val="600"/>
              </a:spcBef>
              <a:spcAft>
                <a:spcPts val="600"/>
              </a:spcAft>
              <a:defRPr/>
            </a:pPr>
            <a:endParaRPr lang="en-GB" sz="1200" spc="-12" dirty="0">
              <a:latin typeface="+mj-lt"/>
              <a:cs typeface="Ubuntu Light"/>
            </a:endParaRPr>
          </a:p>
        </p:txBody>
      </p:sp>
      <p:sp>
        <p:nvSpPr>
          <p:cNvPr id="24" name="object 24"/>
          <p:cNvSpPr txBox="1"/>
          <p:nvPr/>
        </p:nvSpPr>
        <p:spPr>
          <a:xfrm>
            <a:off x="404813" y="5568214"/>
            <a:ext cx="8425816" cy="745603"/>
          </a:xfrm>
          <a:prstGeom prst="rect">
            <a:avLst/>
          </a:prstGeom>
        </p:spPr>
        <p:txBody>
          <a:bodyPr vert="horz" wrap="square" lIns="0" tIns="7316" rIns="0" bIns="0" rtlCol="0">
            <a:spAutoFit/>
          </a:bodyPr>
          <a:lstStyle/>
          <a:p>
            <a:pPr marL="7701" marR="3081">
              <a:lnSpc>
                <a:spcPct val="101000"/>
              </a:lnSpc>
              <a:spcBef>
                <a:spcPts val="58"/>
              </a:spcBef>
            </a:pPr>
            <a:r>
              <a:rPr sz="1600" spc="-9">
                <a:solidFill>
                  <a:srgbClr val="016EAA"/>
                </a:solidFill>
                <a:latin typeface="+mj-lt"/>
                <a:cs typeface="Ubuntu Light"/>
              </a:rPr>
              <a:t>Through</a:t>
            </a:r>
            <a:r>
              <a:rPr sz="1600" spc="6">
                <a:solidFill>
                  <a:srgbClr val="016EAA"/>
                </a:solidFill>
                <a:latin typeface="+mj-lt"/>
                <a:cs typeface="Ubuntu Light"/>
              </a:rPr>
              <a:t> </a:t>
            </a:r>
            <a:r>
              <a:rPr sz="1600" spc="-6">
                <a:solidFill>
                  <a:srgbClr val="016EAA"/>
                </a:solidFill>
                <a:latin typeface="+mj-lt"/>
                <a:cs typeface="Ubuntu Light"/>
              </a:rPr>
              <a:t>our</a:t>
            </a:r>
            <a:r>
              <a:rPr sz="1600" spc="6">
                <a:solidFill>
                  <a:srgbClr val="016EAA"/>
                </a:solidFill>
                <a:latin typeface="+mj-lt"/>
                <a:cs typeface="Ubuntu Light"/>
              </a:rPr>
              <a:t> </a:t>
            </a:r>
            <a:r>
              <a:rPr sz="1600" spc="-6">
                <a:solidFill>
                  <a:srgbClr val="016EAA"/>
                </a:solidFill>
                <a:latin typeface="+mj-lt"/>
                <a:cs typeface="Ubuntu Light"/>
              </a:rPr>
              <a:t>Social</a:t>
            </a:r>
            <a:r>
              <a:rPr sz="1600" spc="6">
                <a:solidFill>
                  <a:srgbClr val="016EAA"/>
                </a:solidFill>
                <a:latin typeface="+mj-lt"/>
                <a:cs typeface="Ubuntu Light"/>
              </a:rPr>
              <a:t> </a:t>
            </a:r>
            <a:r>
              <a:rPr sz="1600" spc="-6">
                <a:solidFill>
                  <a:srgbClr val="016EAA"/>
                </a:solidFill>
                <a:latin typeface="+mj-lt"/>
                <a:cs typeface="Ubuntu Light"/>
              </a:rPr>
              <a:t>Response</a:t>
            </a:r>
            <a:r>
              <a:rPr sz="1600" spc="6">
                <a:solidFill>
                  <a:srgbClr val="016EAA"/>
                </a:solidFill>
                <a:latin typeface="+mj-lt"/>
                <a:cs typeface="Ubuntu Light"/>
              </a:rPr>
              <a:t> </a:t>
            </a:r>
            <a:r>
              <a:rPr sz="1600" spc="-9">
                <a:solidFill>
                  <a:srgbClr val="016EAA"/>
                </a:solidFill>
                <a:latin typeface="+mj-lt"/>
                <a:cs typeface="Ubuntu Light"/>
              </a:rPr>
              <a:t>Unit</a:t>
            </a:r>
            <a:r>
              <a:rPr lang="en-GB" sz="1600" spc="-9">
                <a:solidFill>
                  <a:srgbClr val="016EAA"/>
                </a:solidFill>
                <a:latin typeface="+mj-lt"/>
                <a:cs typeface="Ubuntu Light"/>
              </a:rPr>
              <a:t> </a:t>
            </a:r>
            <a:r>
              <a:rPr sz="1600" spc="-3">
                <a:solidFill>
                  <a:srgbClr val="016EAA"/>
                </a:solidFill>
                <a:latin typeface="+mj-lt"/>
                <a:cs typeface="Ubuntu Light"/>
              </a:rPr>
              <a:t>we</a:t>
            </a:r>
            <a:r>
              <a:rPr sz="1600" spc="6">
                <a:solidFill>
                  <a:srgbClr val="016EAA"/>
                </a:solidFill>
                <a:latin typeface="+mj-lt"/>
                <a:cs typeface="Ubuntu Light"/>
              </a:rPr>
              <a:t> </a:t>
            </a:r>
            <a:r>
              <a:rPr sz="1600" spc="-9">
                <a:solidFill>
                  <a:srgbClr val="016EAA"/>
                </a:solidFill>
                <a:latin typeface="+mj-lt"/>
                <a:cs typeface="Ubuntu Light"/>
              </a:rPr>
              <a:t>take</a:t>
            </a:r>
            <a:r>
              <a:rPr lang="pl-PL" sz="1600" spc="6">
                <a:solidFill>
                  <a:srgbClr val="016EAA"/>
                </a:solidFill>
                <a:latin typeface="+mj-lt"/>
                <a:cs typeface="Ubuntu Light"/>
              </a:rPr>
              <a:t> </a:t>
            </a:r>
            <a:r>
              <a:rPr sz="1600" spc="-3">
                <a:solidFill>
                  <a:srgbClr val="016EAA"/>
                </a:solidFill>
                <a:latin typeface="+mj-lt"/>
                <a:cs typeface="Ubuntu Light"/>
              </a:rPr>
              <a:t>an</a:t>
            </a:r>
            <a:r>
              <a:rPr sz="1600" spc="6">
                <a:solidFill>
                  <a:srgbClr val="016EAA"/>
                </a:solidFill>
                <a:latin typeface="+mj-lt"/>
                <a:cs typeface="Ubuntu Light"/>
              </a:rPr>
              <a:t> </a:t>
            </a:r>
            <a:r>
              <a:rPr sz="1600" spc="-12">
                <a:solidFill>
                  <a:srgbClr val="016EAA"/>
                </a:solidFill>
                <a:latin typeface="+mj-lt"/>
                <a:cs typeface="Ubuntu Light"/>
              </a:rPr>
              <a:t>agile</a:t>
            </a:r>
            <a:r>
              <a:rPr lang="pl-PL" sz="1600" spc="6">
                <a:solidFill>
                  <a:srgbClr val="016EAA"/>
                </a:solidFill>
                <a:latin typeface="+mj-lt"/>
                <a:cs typeface="Ubuntu Light"/>
              </a:rPr>
              <a:t> </a:t>
            </a:r>
            <a:r>
              <a:rPr sz="1600" spc="-9">
                <a:solidFill>
                  <a:srgbClr val="016EAA"/>
                </a:solidFill>
                <a:latin typeface="+mj-lt"/>
                <a:cs typeface="Ubuntu Light"/>
              </a:rPr>
              <a:t>approach</a:t>
            </a:r>
            <a:r>
              <a:rPr sz="1600" spc="6">
                <a:solidFill>
                  <a:srgbClr val="016EAA"/>
                </a:solidFill>
                <a:latin typeface="+mj-lt"/>
                <a:cs typeface="Ubuntu Light"/>
              </a:rPr>
              <a:t> </a:t>
            </a:r>
            <a:r>
              <a:rPr sz="1600" spc="-6">
                <a:solidFill>
                  <a:srgbClr val="016EAA"/>
                </a:solidFill>
                <a:latin typeface="+mj-lt"/>
                <a:cs typeface="Ubuntu Light"/>
              </a:rPr>
              <a:t>to </a:t>
            </a:r>
            <a:r>
              <a:rPr sz="1600" spc="-330">
                <a:solidFill>
                  <a:srgbClr val="016EAA"/>
                </a:solidFill>
                <a:latin typeface="+mj-lt"/>
                <a:cs typeface="Ubuntu Light"/>
              </a:rPr>
              <a:t> </a:t>
            </a:r>
            <a:r>
              <a:rPr sz="1600" spc="-12">
                <a:solidFill>
                  <a:srgbClr val="016EAA"/>
                </a:solidFill>
                <a:latin typeface="+mj-lt"/>
                <a:cs typeface="Ubuntu Light"/>
              </a:rPr>
              <a:t>responding</a:t>
            </a:r>
            <a:r>
              <a:rPr sz="1600" spc="3">
                <a:solidFill>
                  <a:srgbClr val="016EAA"/>
                </a:solidFill>
                <a:latin typeface="+mj-lt"/>
                <a:cs typeface="Ubuntu Light"/>
              </a:rPr>
              <a:t> </a:t>
            </a:r>
            <a:r>
              <a:rPr sz="1600" spc="-6">
                <a:solidFill>
                  <a:srgbClr val="016EAA"/>
                </a:solidFill>
                <a:latin typeface="+mj-lt"/>
                <a:cs typeface="Ubuntu Light"/>
              </a:rPr>
              <a:t>to</a:t>
            </a:r>
            <a:r>
              <a:rPr sz="1600" spc="3">
                <a:solidFill>
                  <a:srgbClr val="016EAA"/>
                </a:solidFill>
                <a:latin typeface="+mj-lt"/>
                <a:cs typeface="Ubuntu Light"/>
              </a:rPr>
              <a:t> </a:t>
            </a:r>
            <a:r>
              <a:rPr sz="1600">
                <a:solidFill>
                  <a:srgbClr val="016EAA"/>
                </a:solidFill>
                <a:latin typeface="+mj-lt"/>
                <a:cs typeface="Ubuntu Light"/>
              </a:rPr>
              <a:t>the</a:t>
            </a:r>
            <a:r>
              <a:rPr sz="1600" spc="3">
                <a:solidFill>
                  <a:srgbClr val="016EAA"/>
                </a:solidFill>
                <a:latin typeface="+mj-lt"/>
                <a:cs typeface="Ubuntu Light"/>
              </a:rPr>
              <a:t> </a:t>
            </a:r>
            <a:r>
              <a:rPr sz="1600" spc="-15">
                <a:solidFill>
                  <a:srgbClr val="016EAA"/>
                </a:solidFill>
                <a:latin typeface="+mj-lt"/>
                <a:cs typeface="Ubuntu Light"/>
              </a:rPr>
              <a:t>world’s</a:t>
            </a:r>
            <a:r>
              <a:rPr sz="1600" spc="3">
                <a:solidFill>
                  <a:srgbClr val="016EAA"/>
                </a:solidFill>
                <a:latin typeface="+mj-lt"/>
                <a:cs typeface="Ubuntu Light"/>
              </a:rPr>
              <a:t> </a:t>
            </a:r>
            <a:r>
              <a:rPr sz="1600" spc="-6">
                <a:solidFill>
                  <a:srgbClr val="016EAA"/>
                </a:solidFill>
                <a:latin typeface="+mj-lt"/>
                <a:cs typeface="Ubuntu Light"/>
              </a:rPr>
              <a:t>most</a:t>
            </a:r>
            <a:r>
              <a:rPr sz="1600" spc="3">
                <a:solidFill>
                  <a:srgbClr val="016EAA"/>
                </a:solidFill>
                <a:latin typeface="+mj-lt"/>
                <a:cs typeface="Ubuntu Light"/>
              </a:rPr>
              <a:t> </a:t>
            </a:r>
            <a:r>
              <a:rPr sz="1600" spc="-9">
                <a:solidFill>
                  <a:srgbClr val="016EAA"/>
                </a:solidFill>
                <a:latin typeface="+mj-lt"/>
                <a:cs typeface="Ubuntu Light"/>
              </a:rPr>
              <a:t>pressing</a:t>
            </a:r>
            <a:r>
              <a:rPr sz="1600" spc="3">
                <a:solidFill>
                  <a:srgbClr val="016EAA"/>
                </a:solidFill>
                <a:latin typeface="+mj-lt"/>
                <a:cs typeface="Ubuntu Light"/>
              </a:rPr>
              <a:t> </a:t>
            </a:r>
            <a:r>
              <a:rPr sz="1600" spc="-12">
                <a:solidFill>
                  <a:srgbClr val="016EAA"/>
                </a:solidFill>
                <a:latin typeface="+mj-lt"/>
                <a:cs typeface="Ubuntu Light"/>
              </a:rPr>
              <a:t>problems</a:t>
            </a:r>
            <a:r>
              <a:rPr sz="1600" spc="3">
                <a:solidFill>
                  <a:srgbClr val="016EAA"/>
                </a:solidFill>
                <a:latin typeface="+mj-lt"/>
                <a:cs typeface="Ubuntu Light"/>
              </a:rPr>
              <a:t> </a:t>
            </a:r>
            <a:r>
              <a:rPr sz="1600" spc="-3">
                <a:solidFill>
                  <a:srgbClr val="016EAA"/>
                </a:solidFill>
                <a:latin typeface="+mj-lt"/>
                <a:cs typeface="Ubuntu Light"/>
              </a:rPr>
              <a:t>as</a:t>
            </a:r>
            <a:r>
              <a:rPr sz="1600" spc="3">
                <a:solidFill>
                  <a:srgbClr val="016EAA"/>
                </a:solidFill>
                <a:latin typeface="+mj-lt"/>
                <a:cs typeface="Ubuntu Light"/>
              </a:rPr>
              <a:t> </a:t>
            </a:r>
            <a:r>
              <a:rPr sz="1600" spc="-3">
                <a:solidFill>
                  <a:srgbClr val="016EAA"/>
                </a:solidFill>
                <a:latin typeface="+mj-lt"/>
                <a:cs typeface="Ubuntu Light"/>
              </a:rPr>
              <a:t>they</a:t>
            </a:r>
            <a:r>
              <a:rPr sz="1600" spc="3">
                <a:solidFill>
                  <a:srgbClr val="016EAA"/>
                </a:solidFill>
                <a:latin typeface="+mj-lt"/>
                <a:cs typeface="Ubuntu Light"/>
              </a:rPr>
              <a:t> </a:t>
            </a:r>
            <a:r>
              <a:rPr sz="1600" spc="-12">
                <a:solidFill>
                  <a:srgbClr val="016EAA"/>
                </a:solidFill>
                <a:latin typeface="+mj-lt"/>
                <a:cs typeface="Ubuntu Light"/>
              </a:rPr>
              <a:t>evolve</a:t>
            </a:r>
            <a:endParaRPr lang="en-GB" sz="1600" spc="-12">
              <a:solidFill>
                <a:srgbClr val="016EAA"/>
              </a:solidFill>
              <a:latin typeface="+mj-lt"/>
              <a:cs typeface="Ubuntu Light"/>
            </a:endParaRPr>
          </a:p>
          <a:p>
            <a:pPr marL="7701" marR="3081">
              <a:lnSpc>
                <a:spcPct val="101000"/>
              </a:lnSpc>
              <a:spcBef>
                <a:spcPts val="58"/>
              </a:spcBef>
            </a:pPr>
            <a:endParaRPr lang="en-GB" sz="1600" spc="-12">
              <a:solidFill>
                <a:srgbClr val="016EAA"/>
              </a:solidFill>
              <a:latin typeface="+mj-lt"/>
              <a:cs typeface="Ubuntu Light"/>
            </a:endParaRPr>
          </a:p>
        </p:txBody>
      </p:sp>
      <p:sp>
        <p:nvSpPr>
          <p:cNvPr id="42" name="Rectangle 41">
            <a:extLst>
              <a:ext uri="{FF2B5EF4-FFF2-40B4-BE49-F238E27FC236}">
                <a16:creationId xmlns:a16="http://schemas.microsoft.com/office/drawing/2014/main" id="{5DAFF8D2-A044-42A6-B803-BDEE68A7F177}"/>
              </a:ext>
            </a:extLst>
          </p:cNvPr>
          <p:cNvSpPr/>
          <p:nvPr/>
        </p:nvSpPr>
        <p:spPr>
          <a:xfrm>
            <a:off x="9715118" y="1772816"/>
            <a:ext cx="764055" cy="461665"/>
          </a:xfrm>
          <a:prstGeom prst="rect">
            <a:avLst/>
          </a:prstGeom>
        </p:spPr>
        <p:txBody>
          <a:bodyPr wrap="none">
            <a:spAutoFit/>
          </a:bodyPr>
          <a:lstStyle/>
          <a:p>
            <a:pPr marL="7701" defTabSz="554492">
              <a:spcBef>
                <a:spcPts val="667"/>
              </a:spcBef>
              <a:defRPr/>
            </a:pPr>
            <a:r>
              <a:rPr lang="en-GB" sz="2400" spc="-139">
                <a:solidFill>
                  <a:schemeClr val="accent2"/>
                </a:solidFill>
                <a:latin typeface="+mj-lt"/>
                <a:cs typeface="Ubuntu Light"/>
              </a:rPr>
              <a:t>59%</a:t>
            </a:r>
          </a:p>
        </p:txBody>
      </p:sp>
      <p:sp>
        <p:nvSpPr>
          <p:cNvPr id="41" name="object 22">
            <a:extLst>
              <a:ext uri="{FF2B5EF4-FFF2-40B4-BE49-F238E27FC236}">
                <a16:creationId xmlns:a16="http://schemas.microsoft.com/office/drawing/2014/main" id="{8A1C5B6E-8A98-401C-9A38-6EDC7217683F}"/>
              </a:ext>
            </a:extLst>
          </p:cNvPr>
          <p:cNvSpPr txBox="1"/>
          <p:nvPr/>
        </p:nvSpPr>
        <p:spPr>
          <a:xfrm>
            <a:off x="9851590" y="2145155"/>
            <a:ext cx="1760448" cy="823179"/>
          </a:xfrm>
          <a:prstGeom prst="rect">
            <a:avLst/>
          </a:prstGeom>
        </p:spPr>
        <p:txBody>
          <a:bodyPr vert="horz" wrap="square" lIns="0" tIns="84714" rIns="0" bIns="0" rtlCol="0">
            <a:spAutoFit/>
          </a:bodyPr>
          <a:lstStyle/>
          <a:p>
            <a:pPr marL="7701" marR="78552">
              <a:lnSpc>
                <a:spcPct val="101800"/>
              </a:lnSpc>
              <a:spcBef>
                <a:spcPts val="154"/>
              </a:spcBef>
            </a:pPr>
            <a:r>
              <a:rPr lang="en-GB" sz="1200" spc="3" dirty="0">
                <a:solidFill>
                  <a:schemeClr val="bg1"/>
                </a:solidFill>
                <a:latin typeface="Ubuntu Light"/>
                <a:cs typeface="Ubuntu Light"/>
              </a:rPr>
              <a:t>Carbon emissions reduction operationally per employee (v. 3.1 tCO2e v.2019)</a:t>
            </a:r>
          </a:p>
        </p:txBody>
      </p:sp>
      <p:sp>
        <p:nvSpPr>
          <p:cNvPr id="39" name="Rectangle 38">
            <a:extLst>
              <a:ext uri="{FF2B5EF4-FFF2-40B4-BE49-F238E27FC236}">
                <a16:creationId xmlns:a16="http://schemas.microsoft.com/office/drawing/2014/main" id="{88B193E9-B72A-4FAC-896D-7437483692A0}"/>
              </a:ext>
            </a:extLst>
          </p:cNvPr>
          <p:cNvSpPr/>
          <p:nvPr/>
        </p:nvSpPr>
        <p:spPr>
          <a:xfrm>
            <a:off x="9715118" y="3076133"/>
            <a:ext cx="1482265" cy="461665"/>
          </a:xfrm>
          <a:prstGeom prst="rect">
            <a:avLst/>
          </a:prstGeom>
        </p:spPr>
        <p:txBody>
          <a:bodyPr wrap="none">
            <a:spAutoFit/>
          </a:bodyPr>
          <a:lstStyle/>
          <a:p>
            <a:pPr marL="7701" defTabSz="554492">
              <a:spcBef>
                <a:spcPts val="667"/>
              </a:spcBef>
              <a:defRPr/>
            </a:pPr>
            <a:r>
              <a:rPr lang="en-GB" sz="2400" spc="-139">
                <a:solidFill>
                  <a:schemeClr val="accent2"/>
                </a:solidFill>
                <a:latin typeface="+mj-lt"/>
                <a:cs typeface="Ubuntu Light"/>
              </a:rPr>
              <a:t>2.4 million</a:t>
            </a:r>
          </a:p>
        </p:txBody>
      </p:sp>
      <p:sp>
        <p:nvSpPr>
          <p:cNvPr id="38" name="object 22">
            <a:extLst>
              <a:ext uri="{FF2B5EF4-FFF2-40B4-BE49-F238E27FC236}">
                <a16:creationId xmlns:a16="http://schemas.microsoft.com/office/drawing/2014/main" id="{18E0B5AD-5362-4E86-BAC8-2A67158921AB}"/>
              </a:ext>
            </a:extLst>
          </p:cNvPr>
          <p:cNvSpPr txBox="1"/>
          <p:nvPr/>
        </p:nvSpPr>
        <p:spPr>
          <a:xfrm>
            <a:off x="9851590" y="3448472"/>
            <a:ext cx="1847108" cy="446409"/>
          </a:xfrm>
          <a:prstGeom prst="rect">
            <a:avLst/>
          </a:prstGeom>
        </p:spPr>
        <p:txBody>
          <a:bodyPr vert="horz" wrap="square" lIns="0" tIns="84714" rIns="0" bIns="0" rtlCol="0">
            <a:spAutoFit/>
          </a:bodyPr>
          <a:lstStyle/>
          <a:p>
            <a:pPr marL="7701" marR="78552">
              <a:lnSpc>
                <a:spcPct val="101800"/>
              </a:lnSpc>
              <a:spcBef>
                <a:spcPts val="154"/>
              </a:spcBef>
            </a:pPr>
            <a:r>
              <a:rPr lang="en-GB" sz="1200" spc="3">
                <a:solidFill>
                  <a:schemeClr val="bg1"/>
                </a:solidFill>
                <a:latin typeface="Ubuntu Light"/>
                <a:cs typeface="Ubuntu Light"/>
              </a:rPr>
              <a:t>beneficiaries of digital literacy programs in 2023</a:t>
            </a:r>
          </a:p>
        </p:txBody>
      </p:sp>
      <p:sp>
        <p:nvSpPr>
          <p:cNvPr id="32" name="Rectangle 31">
            <a:extLst>
              <a:ext uri="{FF2B5EF4-FFF2-40B4-BE49-F238E27FC236}">
                <a16:creationId xmlns:a16="http://schemas.microsoft.com/office/drawing/2014/main" id="{AB4DC8A1-A0C5-DE46-8D6E-483925E24ACA}"/>
              </a:ext>
            </a:extLst>
          </p:cNvPr>
          <p:cNvSpPr/>
          <p:nvPr/>
        </p:nvSpPr>
        <p:spPr>
          <a:xfrm>
            <a:off x="9715118" y="4077072"/>
            <a:ext cx="1141787" cy="461665"/>
          </a:xfrm>
          <a:prstGeom prst="rect">
            <a:avLst/>
          </a:prstGeom>
        </p:spPr>
        <p:txBody>
          <a:bodyPr wrap="none">
            <a:spAutoFit/>
          </a:bodyPr>
          <a:lstStyle/>
          <a:p>
            <a:pPr marL="7701" defTabSz="554492">
              <a:spcBef>
                <a:spcPts val="667"/>
              </a:spcBef>
              <a:defRPr/>
            </a:pPr>
            <a:r>
              <a:rPr lang="en-GB" sz="2400" spc="-139">
                <a:solidFill>
                  <a:schemeClr val="accent2"/>
                </a:solidFill>
                <a:latin typeface="+mj-lt"/>
                <a:cs typeface="Ubuntu Light"/>
              </a:rPr>
              <a:t>+15.1%</a:t>
            </a:r>
          </a:p>
        </p:txBody>
      </p:sp>
      <p:sp>
        <p:nvSpPr>
          <p:cNvPr id="31" name="object 22">
            <a:extLst>
              <a:ext uri="{FF2B5EF4-FFF2-40B4-BE49-F238E27FC236}">
                <a16:creationId xmlns:a16="http://schemas.microsoft.com/office/drawing/2014/main" id="{53508BF9-19FB-4C46-AD6B-9F9133427E63}"/>
              </a:ext>
            </a:extLst>
          </p:cNvPr>
          <p:cNvSpPr txBox="1"/>
          <p:nvPr/>
        </p:nvSpPr>
        <p:spPr>
          <a:xfrm>
            <a:off x="9851590" y="4449411"/>
            <a:ext cx="1907642" cy="634794"/>
          </a:xfrm>
          <a:prstGeom prst="rect">
            <a:avLst/>
          </a:prstGeom>
        </p:spPr>
        <p:txBody>
          <a:bodyPr vert="horz" wrap="square" lIns="0" tIns="84714" rIns="0" bIns="0" rtlCol="0">
            <a:spAutoFit/>
          </a:bodyPr>
          <a:lstStyle/>
          <a:p>
            <a:pPr marL="7701" marR="78552">
              <a:lnSpc>
                <a:spcPct val="101800"/>
              </a:lnSpc>
              <a:spcBef>
                <a:spcPts val="154"/>
              </a:spcBef>
            </a:pPr>
            <a:r>
              <a:rPr lang="en-GB" sz="1200" spc="3">
                <a:solidFill>
                  <a:schemeClr val="bg1"/>
                </a:solidFill>
                <a:latin typeface="Ubuntu Light"/>
                <a:cs typeface="Ubuntu Light"/>
              </a:rPr>
              <a:t>Increase in representation of people with disability in 2023 </a:t>
            </a:r>
          </a:p>
        </p:txBody>
      </p:sp>
      <p:sp>
        <p:nvSpPr>
          <p:cNvPr id="35" name="Rectangle 34">
            <a:extLst>
              <a:ext uri="{FF2B5EF4-FFF2-40B4-BE49-F238E27FC236}">
                <a16:creationId xmlns:a16="http://schemas.microsoft.com/office/drawing/2014/main" id="{02C86AC6-1D3A-1C4C-8E1E-7C47DEF9472F}"/>
              </a:ext>
            </a:extLst>
          </p:cNvPr>
          <p:cNvSpPr/>
          <p:nvPr/>
        </p:nvSpPr>
        <p:spPr>
          <a:xfrm>
            <a:off x="9752485" y="5139608"/>
            <a:ext cx="984885" cy="461665"/>
          </a:xfrm>
          <a:prstGeom prst="rect">
            <a:avLst/>
          </a:prstGeom>
        </p:spPr>
        <p:txBody>
          <a:bodyPr wrap="none">
            <a:spAutoFit/>
          </a:bodyPr>
          <a:lstStyle/>
          <a:p>
            <a:pPr marL="7701" defTabSz="554492">
              <a:spcBef>
                <a:spcPts val="667"/>
              </a:spcBef>
              <a:defRPr/>
            </a:pPr>
            <a:r>
              <a:rPr lang="en-GB" sz="2400" spc="-139">
                <a:solidFill>
                  <a:schemeClr val="accent2"/>
                </a:solidFill>
                <a:latin typeface="+mj-lt"/>
                <a:cs typeface="Ubuntu Light"/>
              </a:rPr>
              <a:t>38.8%</a:t>
            </a:r>
          </a:p>
        </p:txBody>
      </p:sp>
      <p:sp>
        <p:nvSpPr>
          <p:cNvPr id="34" name="object 22">
            <a:extLst>
              <a:ext uri="{FF2B5EF4-FFF2-40B4-BE49-F238E27FC236}">
                <a16:creationId xmlns:a16="http://schemas.microsoft.com/office/drawing/2014/main" id="{CC3283E8-F5A9-9C4E-9F65-6D75041AC7BF}"/>
              </a:ext>
            </a:extLst>
          </p:cNvPr>
          <p:cNvSpPr txBox="1"/>
          <p:nvPr/>
        </p:nvSpPr>
        <p:spPr>
          <a:xfrm>
            <a:off x="9852560" y="5457435"/>
            <a:ext cx="1734682" cy="258024"/>
          </a:xfrm>
          <a:prstGeom prst="rect">
            <a:avLst/>
          </a:prstGeom>
        </p:spPr>
        <p:txBody>
          <a:bodyPr vert="horz" wrap="square" lIns="0" tIns="84714" rIns="0" bIns="0" rtlCol="0">
            <a:spAutoFit/>
          </a:bodyPr>
          <a:lstStyle/>
          <a:p>
            <a:pPr marL="7701" marR="3081" defTabSz="554492">
              <a:lnSpc>
                <a:spcPct val="101800"/>
              </a:lnSpc>
              <a:defRPr/>
            </a:pPr>
            <a:r>
              <a:rPr lang="en-GB" sz="1200" spc="3">
                <a:solidFill>
                  <a:schemeClr val="bg1"/>
                </a:solidFill>
                <a:latin typeface="Ubuntu Light"/>
              </a:rPr>
              <a:t>Women in our teams </a:t>
            </a:r>
          </a:p>
        </p:txBody>
      </p:sp>
      <p:grpSp>
        <p:nvGrpSpPr>
          <p:cNvPr id="17" name="object 17">
            <a:extLst>
              <a:ext uri="{C183D7F6-B498-43B3-948B-1728B52AA6E4}">
                <adec:decorative xmlns:adec="http://schemas.microsoft.com/office/drawing/2017/decorative" val="1"/>
              </a:ext>
            </a:extLst>
          </p:cNvPr>
          <p:cNvGrpSpPr/>
          <p:nvPr/>
        </p:nvGrpSpPr>
        <p:grpSpPr>
          <a:xfrm>
            <a:off x="11548284" y="212720"/>
            <a:ext cx="418565" cy="386990"/>
            <a:chOff x="19043270" y="350791"/>
            <a:chExt cx="690245" cy="638175"/>
          </a:xfrm>
        </p:grpSpPr>
        <p:sp>
          <p:nvSpPr>
            <p:cNvPr id="18" name="object 18"/>
            <p:cNvSpPr/>
            <p:nvPr/>
          </p:nvSpPr>
          <p:spPr>
            <a:xfrm>
              <a:off x="19278989" y="618430"/>
              <a:ext cx="454659" cy="370205"/>
            </a:xfrm>
            <a:custGeom>
              <a:avLst/>
              <a:gdLst/>
              <a:ahLst/>
              <a:cxnLst/>
              <a:rect l="l" t="t" r="r" b="b"/>
              <a:pathLst>
                <a:path w="454659" h="370205">
                  <a:moveTo>
                    <a:pt x="340911" y="0"/>
                  </a:moveTo>
                  <a:lnTo>
                    <a:pt x="300552" y="8264"/>
                  </a:lnTo>
                  <a:lnTo>
                    <a:pt x="266559" y="30776"/>
                  </a:lnTo>
                  <a:lnTo>
                    <a:pt x="236853" y="64113"/>
                  </a:lnTo>
                  <a:lnTo>
                    <a:pt x="209357" y="104854"/>
                  </a:lnTo>
                  <a:lnTo>
                    <a:pt x="181992" y="149577"/>
                  </a:lnTo>
                  <a:lnTo>
                    <a:pt x="152681" y="194859"/>
                  </a:lnTo>
                  <a:lnTo>
                    <a:pt x="119347" y="237280"/>
                  </a:lnTo>
                  <a:lnTo>
                    <a:pt x="106630" y="275396"/>
                  </a:lnTo>
                  <a:lnTo>
                    <a:pt x="80578" y="308252"/>
                  </a:lnTo>
                  <a:lnTo>
                    <a:pt x="44074" y="332681"/>
                  </a:lnTo>
                  <a:lnTo>
                    <a:pt x="0" y="345518"/>
                  </a:lnTo>
                  <a:lnTo>
                    <a:pt x="14821" y="356123"/>
                  </a:lnTo>
                  <a:lnTo>
                    <a:pt x="35525" y="363846"/>
                  </a:lnTo>
                  <a:lnTo>
                    <a:pt x="60983" y="368566"/>
                  </a:lnTo>
                  <a:lnTo>
                    <a:pt x="90070" y="370166"/>
                  </a:lnTo>
                  <a:lnTo>
                    <a:pt x="136139" y="367464"/>
                  </a:lnTo>
                  <a:lnTo>
                    <a:pt x="183165" y="359303"/>
                  </a:lnTo>
                  <a:lnTo>
                    <a:pt x="228328" y="345597"/>
                  </a:lnTo>
                  <a:lnTo>
                    <a:pt x="268811" y="326263"/>
                  </a:lnTo>
                  <a:lnTo>
                    <a:pt x="301791" y="301215"/>
                  </a:lnTo>
                  <a:lnTo>
                    <a:pt x="259023" y="294491"/>
                  </a:lnTo>
                  <a:lnTo>
                    <a:pt x="225991" y="274706"/>
                  </a:lnTo>
                  <a:lnTo>
                    <a:pt x="204015" y="244260"/>
                  </a:lnTo>
                  <a:lnTo>
                    <a:pt x="194412" y="205553"/>
                  </a:lnTo>
                  <a:lnTo>
                    <a:pt x="218219" y="229316"/>
                  </a:lnTo>
                  <a:lnTo>
                    <a:pt x="243698" y="245332"/>
                  </a:lnTo>
                  <a:lnTo>
                    <a:pt x="271035" y="254375"/>
                  </a:lnTo>
                  <a:lnTo>
                    <a:pt x="300420" y="257217"/>
                  </a:lnTo>
                  <a:lnTo>
                    <a:pt x="349423" y="249243"/>
                  </a:lnTo>
                  <a:lnTo>
                    <a:pt x="391507" y="227154"/>
                  </a:lnTo>
                  <a:lnTo>
                    <a:pt x="424455" y="193697"/>
                  </a:lnTo>
                  <a:lnTo>
                    <a:pt x="446048" y="151617"/>
                  </a:lnTo>
                  <a:lnTo>
                    <a:pt x="454069" y="103661"/>
                  </a:lnTo>
                  <a:lnTo>
                    <a:pt x="447136" y="72118"/>
                  </a:lnTo>
                  <a:lnTo>
                    <a:pt x="430650" y="38189"/>
                  </a:lnTo>
                  <a:lnTo>
                    <a:pt x="397584" y="11081"/>
                  </a:lnTo>
                  <a:lnTo>
                    <a:pt x="340911" y="0"/>
                  </a:lnTo>
                  <a:close/>
                </a:path>
              </a:pathLst>
            </a:custGeom>
            <a:solidFill>
              <a:srgbClr val="12ABDB"/>
            </a:solidFill>
          </p:spPr>
          <p:txBody>
            <a:bodyPr wrap="square" lIns="0" tIns="0" rIns="0" bIns="0" rtlCol="0"/>
            <a:lstStyle/>
            <a:p>
              <a:endParaRPr sz="1092"/>
            </a:p>
          </p:txBody>
        </p:sp>
        <p:sp>
          <p:nvSpPr>
            <p:cNvPr id="19" name="object 19"/>
            <p:cNvSpPr/>
            <p:nvPr/>
          </p:nvSpPr>
          <p:spPr>
            <a:xfrm>
              <a:off x="19043270" y="350791"/>
              <a:ext cx="690245" cy="581660"/>
            </a:xfrm>
            <a:custGeom>
              <a:avLst/>
              <a:gdLst/>
              <a:ahLst/>
              <a:cxnLst/>
              <a:rect l="l" t="t" r="r" b="b"/>
              <a:pathLst>
                <a:path w="690244" h="581660">
                  <a:moveTo>
                    <a:pt x="369182" y="0"/>
                  </a:moveTo>
                  <a:lnTo>
                    <a:pt x="344515" y="24326"/>
                  </a:lnTo>
                  <a:lnTo>
                    <a:pt x="313091" y="48177"/>
                  </a:lnTo>
                  <a:lnTo>
                    <a:pt x="276582" y="72084"/>
                  </a:lnTo>
                  <a:lnTo>
                    <a:pt x="195116" y="122271"/>
                  </a:lnTo>
                  <a:lnTo>
                    <a:pt x="153563" y="149655"/>
                  </a:lnTo>
                  <a:lnTo>
                    <a:pt x="113733" y="179301"/>
                  </a:lnTo>
                  <a:lnTo>
                    <a:pt x="77328" y="211762"/>
                  </a:lnTo>
                  <a:lnTo>
                    <a:pt x="46050" y="247589"/>
                  </a:lnTo>
                  <a:lnTo>
                    <a:pt x="21601" y="287334"/>
                  </a:lnTo>
                  <a:lnTo>
                    <a:pt x="5684" y="331548"/>
                  </a:lnTo>
                  <a:lnTo>
                    <a:pt x="0" y="380784"/>
                  </a:lnTo>
                  <a:lnTo>
                    <a:pt x="5939" y="428575"/>
                  </a:lnTo>
                  <a:lnTo>
                    <a:pt x="22884" y="473159"/>
                  </a:lnTo>
                  <a:lnTo>
                    <a:pt x="49524" y="512614"/>
                  </a:lnTo>
                  <a:lnTo>
                    <a:pt x="84548" y="545013"/>
                  </a:lnTo>
                  <a:lnTo>
                    <a:pt x="126645" y="568432"/>
                  </a:lnTo>
                  <a:lnTo>
                    <a:pt x="192127" y="581491"/>
                  </a:lnTo>
                  <a:lnTo>
                    <a:pt x="224897" y="579248"/>
                  </a:lnTo>
                  <a:lnTo>
                    <a:pt x="285544" y="559562"/>
                  </a:lnTo>
                  <a:lnTo>
                    <a:pt x="334091" y="525874"/>
                  </a:lnTo>
                  <a:lnTo>
                    <a:pt x="388395" y="462499"/>
                  </a:lnTo>
                  <a:lnTo>
                    <a:pt x="417709" y="417217"/>
                  </a:lnTo>
                  <a:lnTo>
                    <a:pt x="445075" y="372494"/>
                  </a:lnTo>
                  <a:lnTo>
                    <a:pt x="472573" y="331752"/>
                  </a:lnTo>
                  <a:lnTo>
                    <a:pt x="502279" y="298413"/>
                  </a:lnTo>
                  <a:lnTo>
                    <a:pt x="536273" y="275900"/>
                  </a:lnTo>
                  <a:lnTo>
                    <a:pt x="576631" y="267635"/>
                  </a:lnTo>
                  <a:lnTo>
                    <a:pt x="633303" y="278717"/>
                  </a:lnTo>
                  <a:lnTo>
                    <a:pt x="666367" y="305825"/>
                  </a:lnTo>
                  <a:lnTo>
                    <a:pt x="682852" y="339754"/>
                  </a:lnTo>
                  <a:lnTo>
                    <a:pt x="689790" y="371192"/>
                  </a:lnTo>
                  <a:lnTo>
                    <a:pt x="689633" y="365182"/>
                  </a:lnTo>
                  <a:lnTo>
                    <a:pt x="685100" y="318047"/>
                  </a:lnTo>
                  <a:lnTo>
                    <a:pt x="673735" y="273463"/>
                  </a:lnTo>
                  <a:lnTo>
                    <a:pt x="656075" y="231470"/>
                  </a:lnTo>
                  <a:lnTo>
                    <a:pt x="632657" y="192110"/>
                  </a:lnTo>
                  <a:lnTo>
                    <a:pt x="604017" y="155423"/>
                  </a:lnTo>
                  <a:lnTo>
                    <a:pt x="570694" y="121451"/>
                  </a:lnTo>
                  <a:lnTo>
                    <a:pt x="528444" y="86681"/>
                  </a:lnTo>
                  <a:lnTo>
                    <a:pt x="483053" y="56127"/>
                  </a:lnTo>
                  <a:lnTo>
                    <a:pt x="435180" y="29530"/>
                  </a:lnTo>
                  <a:lnTo>
                    <a:pt x="385485" y="6628"/>
                  </a:lnTo>
                  <a:lnTo>
                    <a:pt x="369182" y="0"/>
                  </a:lnTo>
                  <a:close/>
                </a:path>
              </a:pathLst>
            </a:custGeom>
            <a:solidFill>
              <a:srgbClr val="0070AD"/>
            </a:solidFill>
          </p:spPr>
          <p:txBody>
            <a:bodyPr wrap="square" lIns="0" tIns="0" rIns="0" bIns="0" rtlCol="0"/>
            <a:lstStyle/>
            <a:p>
              <a:endParaRPr sz="1092"/>
            </a:p>
          </p:txBody>
        </p:sp>
      </p:grpSp>
      <p:sp>
        <p:nvSpPr>
          <p:cNvPr id="29" name="Rectangle 27">
            <a:extLst>
              <a:ext uri="{FF2B5EF4-FFF2-40B4-BE49-F238E27FC236}">
                <a16:creationId xmlns:a16="http://schemas.microsoft.com/office/drawing/2014/main" id="{10CF6118-B2AD-4D57-ADAC-B0DE6187FB1D}"/>
              </a:ext>
              <a:ext uri="{C183D7F6-B498-43B3-948B-1728B52AA6E4}">
                <adec:decorative xmlns:adec="http://schemas.microsoft.com/office/drawing/2017/decorative" val="1"/>
              </a:ext>
            </a:extLst>
          </p:cNvPr>
          <p:cNvSpPr/>
          <p:nvPr/>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Public © Capgemini 2024. All rights reserved  |</a:t>
            </a:r>
          </a:p>
        </p:txBody>
      </p:sp>
      <p:sp>
        <p:nvSpPr>
          <p:cNvPr id="25" name="Rectangle 43">
            <a:extLst>
              <a:ext uri="{FF2B5EF4-FFF2-40B4-BE49-F238E27FC236}">
                <a16:creationId xmlns:a16="http://schemas.microsoft.com/office/drawing/2014/main" id="{E3E6DBBB-64D1-45B7-90D1-D25FE9A93DFE}"/>
              </a:ext>
            </a:extLst>
          </p:cNvPr>
          <p:cNvSpPr/>
          <p:nvPr/>
        </p:nvSpPr>
        <p:spPr>
          <a:xfrm>
            <a:off x="11745293" y="6515069"/>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4</a:t>
            </a:fld>
            <a:endParaRPr lang="en-US" sz="800">
              <a:solidFill>
                <a:srgbClr val="A6A6A6"/>
              </a:solidFill>
              <a:latin typeface="Ubuntu" panose="020B0504030602030204" pitchFamily="34" charset="0"/>
              <a:cs typeface="Arial" panose="020B0604020202020204" pitchFamily="34" charset="0"/>
            </a:endParaRPr>
          </a:p>
        </p:txBody>
      </p:sp>
      <p:pic>
        <p:nvPicPr>
          <p:cNvPr id="5" name="Picture 4" descr="A building with trees and grass&#10;&#10;Description automatically generated">
            <a:extLst>
              <a:ext uri="{FF2B5EF4-FFF2-40B4-BE49-F238E27FC236}">
                <a16:creationId xmlns:a16="http://schemas.microsoft.com/office/drawing/2014/main" id="{DC7E8495-B795-3D53-82F3-E5F106F1F9D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957"/>
          <a:stretch/>
        </p:blipFill>
        <p:spPr>
          <a:xfrm>
            <a:off x="424710" y="1950113"/>
            <a:ext cx="2376264" cy="1276766"/>
          </a:xfrm>
          <a:prstGeom prst="rect">
            <a:avLst/>
          </a:prstGeom>
        </p:spPr>
      </p:pic>
    </p:spTree>
    <p:extLst>
      <p:ext uri="{BB962C8B-B14F-4D97-AF65-F5344CB8AC3E}">
        <p14:creationId xmlns:p14="http://schemas.microsoft.com/office/powerpoint/2010/main" val="95073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gs>
            <a:gs pos="0">
              <a:schemeClr val="accent4"/>
            </a:gs>
          </a:gsLst>
          <a:lin ang="18900000" scaled="1"/>
          <a:tileRect/>
        </a:gradFill>
        <a:effectLst/>
      </p:bgPr>
    </p:bg>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14E36397-5042-7914-AEB2-D9AAE8D0BBB4}"/>
              </a:ext>
            </a:extLst>
          </p:cNvPr>
          <p:cNvSpPr txBox="1">
            <a:spLocks noGrp="1"/>
          </p:cNvSpPr>
          <p:nvPr>
            <p:ph type="title" idx="4294967295"/>
          </p:nvPr>
        </p:nvSpPr>
        <p:spPr>
          <a:xfrm>
            <a:off x="407368" y="1370585"/>
            <a:ext cx="2219960" cy="2296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0" i="0" u="none" strike="noStrike" kern="1200" cap="none" spc="0" normalizeH="0" baseline="0" noProof="0" dirty="0">
                <a:ln>
                  <a:noFill/>
                </a:ln>
                <a:solidFill>
                  <a:schemeClr val="lt1"/>
                </a:solidFill>
                <a:effectLst/>
                <a:uLnTx/>
                <a:uFillTx/>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Ubuntu" panose="020B0504030602030204" pitchFamily="34" charset="0"/>
                <a:ea typeface="+mn-ea"/>
                <a:cs typeface="+mn-cs"/>
              </a:rPr>
              <a:t>About Capgemini</a:t>
            </a:r>
          </a:p>
        </p:txBody>
      </p:sp>
      <p:sp>
        <p:nvSpPr>
          <p:cNvPr id="3" name="Rectangle 2">
            <a:extLst>
              <a:ext uri="{FF2B5EF4-FFF2-40B4-BE49-F238E27FC236}">
                <a16:creationId xmlns:a16="http://schemas.microsoft.com/office/drawing/2014/main" id="{37CEA887-1344-64B5-5958-73B50C8D2B3F}"/>
              </a:ext>
            </a:extLst>
          </p:cNvPr>
          <p:cNvSpPr/>
          <p:nvPr/>
        </p:nvSpPr>
        <p:spPr>
          <a:xfrm>
            <a:off x="407369" y="1749849"/>
            <a:ext cx="4248471"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GB" sz="900" dirty="0">
                <a:solidFill>
                  <a:schemeClr val="bg1"/>
                </a:solidFill>
                <a:effectLst/>
                <a:ea typeface="Calibri" panose="020F0502020204030204" pitchFamily="34" charset="0"/>
              </a:rPr>
              <a:t>Capgemini is a global business and technology transformation </a:t>
            </a:r>
            <a:r>
              <a:rPr lang="en-US" sz="900" dirty="0">
                <a:solidFill>
                  <a:schemeClr val="bg1"/>
                </a:solidFill>
                <a:effectLst/>
                <a:ea typeface="Calibri" panose="020F0502020204030204" pitchFamily="34" charset="0"/>
                <a:cs typeface="Times New Roman" panose="02020603050405020304" pitchFamily="18" charset="0"/>
              </a:rPr>
              <a:t>partner, helping organizations to accelerate their dual transition to a digital and sustainable world, while creating tangible impact for enterprises and society</a:t>
            </a:r>
            <a:r>
              <a:rPr lang="en-GB" sz="900" dirty="0">
                <a:solidFill>
                  <a:schemeClr val="bg1"/>
                </a:solidFill>
                <a:effectLst/>
                <a:ea typeface="Calibri" panose="020F0502020204030204" pitchFamily="34" charset="0"/>
              </a:rPr>
              <a:t>. It is a responsible and diverse group of 340,000 team members in more than 50 countries. With its strong over 55-year heritage, Capgemini is trusted by its clients to unlock the value of technology to address the entire breadth of their business needs. It delivers end-to-end services and </a:t>
            </a:r>
            <a:r>
              <a:rPr lang="en-US" sz="900" dirty="0">
                <a:solidFill>
                  <a:schemeClr val="bg1"/>
                </a:solidFill>
                <a:effectLst/>
                <a:ea typeface="Calibri" panose="020F0502020204030204" pitchFamily="34" charset="0"/>
                <a:cs typeface="Times New Roman" panose="02020603050405020304" pitchFamily="18" charset="0"/>
              </a:rPr>
              <a:t>solutions leveraging strengths from strategy and design to engineering, all fueled by its market leading capabilities in AI, cloud and data, combined with its deep industry expertise and partner ecosystem.</a:t>
            </a:r>
            <a:r>
              <a:rPr lang="en-US" sz="900" dirty="0">
                <a:solidFill>
                  <a:schemeClr val="bg1"/>
                </a:solidFill>
                <a:effectLst/>
                <a:ea typeface="Calibri" panose="020F0502020204030204" pitchFamily="34" charset="0"/>
              </a:rPr>
              <a:t> </a:t>
            </a:r>
            <a:r>
              <a:rPr lang="en-GB" sz="900" dirty="0">
                <a:solidFill>
                  <a:schemeClr val="bg1"/>
                </a:solidFill>
                <a:effectLst/>
                <a:ea typeface="Calibri" panose="020F0502020204030204" pitchFamily="34" charset="0"/>
              </a:rPr>
              <a:t>The Group reported 2023 global revenues of €22.5 billion.</a:t>
            </a:r>
            <a:endParaRPr lang="en-US" sz="900" dirty="0">
              <a:solidFill>
                <a:schemeClr val="bg1"/>
              </a:solidFill>
              <a:effectLst/>
              <a:ea typeface="Calibri" panose="020F0502020204030204" pitchFamily="34" charset="0"/>
            </a:endParaRPr>
          </a:p>
        </p:txBody>
      </p:sp>
      <p:sp>
        <p:nvSpPr>
          <p:cNvPr id="4" name="Rectangle 3">
            <a:extLst>
              <a:ext uri="{FF2B5EF4-FFF2-40B4-BE49-F238E27FC236}">
                <a16:creationId xmlns:a16="http://schemas.microsoft.com/office/drawing/2014/main" id="{20126FD7-9664-4478-C7C9-A70AB7544732}"/>
              </a:ext>
            </a:extLst>
          </p:cNvPr>
          <p:cNvSpPr/>
          <p:nvPr/>
        </p:nvSpPr>
        <p:spPr>
          <a:xfrm>
            <a:off x="407368" y="3325369"/>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900" dirty="0">
                <a:solidFill>
                  <a:schemeClr val="bg1"/>
                </a:solidFill>
                <a:effectLst/>
                <a:latin typeface="Ubuntu" panose="020B0504030602030204" pitchFamily="34" charset="0"/>
              </a:rPr>
              <a:t>Get the future you want | </a:t>
            </a:r>
            <a:r>
              <a:rPr lang="en-US" sz="1050" dirty="0">
                <a:solidFill>
                  <a:schemeClr val="accent2"/>
                </a:solidFill>
                <a:latin typeface="Ubuntu" panose="020B0504030602030204" pitchFamily="34" charset="0"/>
              </a:rPr>
              <a:t>www.capgemini.com</a:t>
            </a:r>
          </a:p>
        </p:txBody>
      </p:sp>
      <p:pic>
        <p:nvPicPr>
          <p:cNvPr id="5" name="Image 4" descr="Une image contenant noir, Graphique, art&#10;&#10;Description générée automatiquement">
            <a:extLst>
              <a:ext uri="{FF2B5EF4-FFF2-40B4-BE49-F238E27FC236}">
                <a16:creationId xmlns:a16="http://schemas.microsoft.com/office/drawing/2014/main" id="{DE62D67C-765C-84EB-F850-6A1F3B6BE8F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47928" y="836712"/>
            <a:ext cx="7729744" cy="6403861"/>
          </a:xfrm>
          <a:prstGeom prst="rect">
            <a:avLst/>
          </a:prstGeom>
        </p:spPr>
      </p:pic>
    </p:spTree>
    <p:extLst>
      <p:ext uri="{BB962C8B-B14F-4D97-AF65-F5344CB8AC3E}">
        <p14:creationId xmlns:p14="http://schemas.microsoft.com/office/powerpoint/2010/main" val="2099280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AGENDAWIZARD" val="&lt;ee4p&gt;&lt;layouts&gt;&lt;layout name=&quot;Capgemini invent Line Grey&quot; id=&quot;435_2&quot;&gt;&lt;standard&gt;&lt;textframe horizontalAnchor=&quot;1&quot; marginBottom=&quot;0&quot; marginLeft=&quot;0&quot; marginRight=&quot;0&quot; marginTop=&quot;0&quot; orientation=&quot;1&quot; verticalAnchor=&quot;1&quot; /&gt;&lt;font name=&quot;Ubuntu&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hadow visible=&quot;0&quot; /&gt;&lt;/standard&gt;&lt;agenda name=&quot;New Agenda&quot; title=&quot;Agenda&quot; subtitle=&quot;&quot; sizingModeId=&quot;2&quot; fontSize=&quot;24&quot; fontSizeAuto=&quot;1&quot; startTime=&quot;540&quot; timeFormatId=&quot;2&quot; startItemNo=&quot;1&quot; createSingleAgendaSlide=&quot;1&quot; createSeparatingSlides=&quot;1&quot; createBackupSlide=&quot;1&quot; /&gt;&lt;columns&gt;&lt;column field=&quot;itemno&quot; label=&quot;No.&quot; checked=&quot;1&quot; leftSpacing=&quot;0&quot; rightSpacing=&quot;0&quot; dock=&quot;1&quot; fixedWidth=&quot;52&quot; /&gt;&lt;column field=&quot;topic&quot; label=&quot;Topic&quot; leftSpacing=&quot;10&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84.31764&quot; top=&quot;128.4218&quot; width=&quot;611.1824&quot; height=&quot;379.8731&quot; /&gt;&lt;settings allowedSizingModeIds=&quot;1|2&quot; allowedFontSizes=&quot;8|9|10|10.5|11|12|14|16|18&quot; allowedTimeFormatIds=&quot;1|2|3&quot; slideLayout=&quot;11&quot; customLayoutName=&quot;1_Agenda&quot; customLayoutNameBackup=&quot;1_Agenda&quot; customLayoutIndex=&quot;&quot; showBreak=&quot;1&quot; singleAgendaSlideSelected=&quot;0&quot; backupSlideTitle=&quot;Backup: %agendaName%&quot; topMargin=&quot;0&quot; leftMargin=&quot;0&quot; allowedLevels=&quot;4&quot; itemNoFormats=&quot;{1:2}¦{1:2}.{2}¦{3:alphaLC}¦{3:alphaLC}.{4:alphaLC}&quot; /&gt;&lt;!-- Agenda item formats --&gt;&lt;cases&gt;&lt;case level=&quot;1&quot; selected=&quot;0&quot; break=&quot;0&quot; topMinSpacing=&quot;15&quot; topMaxSpacing=&quot;15&quot; bottomMinSpacing=&quot;0&quot; bottomMaxSpacing=&quot;0&quot;&gt;&lt;element field=&quot;itemno&quot; type=&quot;autoshape&quot; autoShapeType=&quot;1&quot;&gt;&lt;textframe marginLeft=&quot;0&quot; marginRight=&quot;0&quot; /&gt;&lt;paragraphformat alignment=&quot;1&quot; /&gt;&lt;font bold=&quot;1&quot; color=&quot;6&quot; /&gt;&lt;/element&gt;&lt;element field=&quot;topic&quot; type=&quot;autoshape&quot; autoShapeType=&quot;1&quot;&gt;&lt;paragraphformat alignment=&quot;1&quot; /&gt;&lt;textframe marginLeft=&quot;0&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3&quot; /&gt;&lt;/element&gt;&lt;element field=&quot;pageno&quot; type=&quot;autoshape&quot; autoShapeType=&quot;1&quot;&gt;&lt;paragraphformat alignment=&quot;3&quot; /&gt;&lt;/element&gt;&lt;/case&gt;&lt;case level=&quot;1&quot; selected=&quot;1&quot; break=&quot;0&quot; topMinSpacing=&quot;15&quot; topMaxSpacing=&quot;15&quot; bottomMinSpacing=&quot;0&quot; bottomMaxSpacing=&quot;0&quot;&gt;&lt;element type=&quot;line&quot; value=&quot;&quot;&gt;&lt;position left=&quot;0&quot; top=&quot;itemHeight+3*scale*fontScale&quot; width=&quot;agendaWidth&quot; height=&quot;0&quot; /&gt;&lt;line style=&quot;1&quot; dashStyle=&quot;1&quot; foreColor=&quot;6&quot; transparency=&quot;0&quot; visible=&quot;1&quot; weight=&quot;1&quot; /&gt;&lt;/element&gt;&lt;element type=&quot;line&quot; value=&quot;&quot;&gt;&lt;position left=&quot;0&quot; top=&quot;0&quot; width=&quot;agendaWidth&quot; height=&quot;0&quot; /&gt;&lt;line style=&quot;1&quot; dashStyle=&quot;1&quot; foreColor=&quot;6&quot; transparency=&quot;0&quot; visible=&quot;1&quot; weight=&quot;1&quot; /&gt;&lt;/element&gt;&lt;element field=&quot;itemno&quot; type=&quot;autoshape&quot; autoShapeType=&quot;1&quot;&gt;&lt;textframe marginLeft=&quot;0&quot; marginRight=&quot;0&quot; /&gt;&lt;paragraphformat alignment=&quot;1&quot; /&gt;&lt;font bold=&quot;1&quot; color=&quot;6&quot; /&gt;&lt;/element&gt;&lt;element field=&quot;topic&quot; type=&quot;autoshape&quot; autoShapeType=&quot;1&quot;&gt;&lt;paragraphformat alignment=&quot;1&quot; /&gt;&lt;textframe marginLeft=&quot;0&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3&quot; /&gt;&lt;/element&gt;&lt;element field=&quot;pageno&quot; type=&quot;autoshape&quot; autoShapeType=&quot;1&quot;&gt;&lt;paragraphformat alignment=&quot;3&quot; /&gt;&lt;/element&gt;&lt;/case&gt;&lt;case level=&quot;2&quot; selected=&quot;0&quot; break=&quot;0&quot; topMinSpacing=&quot;15&quot; topMaxSpacing=&quot;15&quot; bottomMinSpacing=&quot;0&quot; bottomMaxSpacing=&quot;0&quot;&gt;&lt;element field=&quot;itemno&quot; type=&quot;autoshape&quot; autoShapeType=&quot;1&quot; indent=&quot;(level-1)*(itemNoWidth+topicLeftSpacing) &quot; indentType=&quot;1&quot;&gt;&lt;textframe marginLeft=&quot;0&quot; marginRight=&quot;0&quot; /&gt;&lt;paragraphformat alignment=&quot;1&quot; /&gt;&lt;font bold=&quot;1&quot; color=&quot;6&quot; /&gt;&lt;/element&gt;&lt;element field=&quot;topic&quot; type=&quot;autoshape&quot; autoShapeType=&quot;1&quot; indent=&quot;(level-1)*(itemNoWidth+topicLeftSpacing) &quot; indentType=&quot;2&quot;&gt;&lt;paragraphformat alignment=&quot;1&quot; /&gt;&lt;textframe marginLeft=&quot;0&quot; /&gt;&lt;/element&gt;&lt;element field=&quot;responsible&quot; type=&quot;autoshape&quot; autoShapeType=&quot;1&quot; indent=&quot;(level-1)*(itemNoWidth+topicLeftSpacing) &quot; indentType=&quot;1&quot;&gt;&lt;paragraphformat alignment=&quot;1&quot; /&gt;&lt;/element&gt;&lt;element field=&quot;freecolumn&quot; type=&quot;autoshape&quot; autoShapeType=&quot;1&quot; indent=&quot;(level-1)*(itemNoWidth+topicLeftSpacing) &quot; indentType=&quot;1&quot;&gt;&lt;paragraphformat alignment=&quot;1&quot; /&gt;&lt;/element&gt;&lt;element field=&quot;timeslot&quot; type=&quot;autoshape&quot; autoShapeType=&quot;1&quot;&gt;&lt;paragraphformat alignment=&quot;3&quot; /&gt;&lt;/element&gt;&lt;element field=&quot;pageno&quot; type=&quot;autoshape&quot; autoShapeType=&quot;1&quot;&gt;&lt;paragraphformat alignment=&quot;3&quot; /&gt;&lt;/element&gt;&lt;/case&gt;&lt;case level=&quot;2&quot; selected=&quot;1&quot; break=&quot;0&quot; topMinSpacing=&quot;15&quot; topMaxSpacing=&quot;15&quot; bottomMinSpacing=&quot;0&quot; bottomMaxSpacing=&quot;0&quot;&gt;&lt;element type=&quot;line&quot; value=&quot;&quot;&gt;&lt;position left=&quot;0&quot; top=&quot;itemHeight+3*scale*fontScale&quot; width=&quot;agendaWidth&quot; height=&quot;0&quot; /&gt;&lt;line style=&quot;1&quot; dashStyle=&quot;1&quot; foreColor=&quot;6&quot; transparency=&quot;0&quot; visible=&quot;1&quot; weight=&quot;1&quot; /&gt;&lt;/element&gt;&lt;element type=&quot;line&quot; value=&quot;&quot;&gt;&lt;position left=&quot;0&quot; top=&quot;0&quot; width=&quot;agendaWidth&quot; height=&quot;0&quot; /&gt;&lt;line style=&quot;1&quot; dashStyle=&quot;1&quot; foreColor=&quot;6&quot; transparency=&quot;0&quot; visible=&quot;1&quot; weight=&quot;1&quot; /&gt;&lt;/element&gt;&lt;element field=&quot;itemno&quot; type=&quot;autoshape&quot; autoShapeType=&quot;1&quot; indent=&quot;(level-1)*(itemNoWidth+topicLeftSpacing) &quot; indentType=&quot;1&quot;&gt;&lt;textframe marginLeft=&quot;0&quot; marginRight=&quot;0&quot; /&gt;&lt;paragraphformat alignment=&quot;1&quot; /&gt;&lt;font bold=&quot;1&quot; color=&quot;6&quot; /&gt;&lt;/element&gt;&lt;element field=&quot;topic&quot; type=&quot;autoshape&quot; autoShapeType=&quot;1&quot; indent=&quot;(level-1)*(itemNoWidth+topicLeftSpacing) &quot; indentType=&quot;2&quot;&gt;&lt;paragraphformat alignment=&quot;1&quot; /&gt;&lt;textframe marginLeft=&quot;0&quot; /&gt;&lt;/element&gt;&lt;element field=&quot;responsible&quot; type=&quot;autoshape&quot; autoShapeType=&quot;1&quot; indent=&quot;(level-1)*(itemNoWidth+topicLeftSpacing) &quot; indentType=&quot;1&quot;&gt;&lt;paragraphformat alignment=&quot;1&quot; /&gt;&lt;/element&gt;&lt;element field=&quot;freecolumn&quot; type=&quot;autoshape&quot; autoShapeType=&quot;1&quot; indent=&quot;(level-1)*(itemNoWidth+topicLeftSpacing) &quot; indentType=&quot;1&quot;&gt;&lt;paragraphformat alignment=&quot;1&quot; /&gt;&lt;/element&gt;&lt;element field=&quot;timeslot&quot; type=&quot;autoshape&quot; autoShapeType=&quot;1&quot;&gt;&lt;paragraphformat alignment=&quot;3&quot; /&gt;&lt;/element&gt;&lt;element field=&quot;pageno&quot; type=&quot;autoshape&quot; autoShapeType=&quot;1&quot;&gt;&lt;paragraphformat alignment=&quot;3&quot; /&gt;&lt;/element&gt;&lt;/case&gt;&lt;case level=&quot;1&quot; selected=&quot;0&quot; break=&quot;1&quot; topMinSpacing=&quot;15&quot; topMaxSpacing=&quot;15&quot; bottomMinSpacing=&quot;0&quot; bottomMaxSpacing=&quot;0&quot;&gt;&lt;element field=&quot;topic&quot; type=&quot;autoshape&quot; autoShapeType=&quot;1&quot; indent=&quot;(level-1)*(itemNoWidth+topicLeftSpacing) &quot; indentType=&quot;2&quot;&gt;&lt;paragraphformat alignment=&quot;1&quot; /&gt;&lt;font italic=&quot;1&quot; /&gt;&lt;/element&gt;&lt;element field=&quot;responsible&quot; type=&quot;autoshape&quot; autoShapeType=&quot;1&quot; indent=&quot;(level-1)*(itemNoWidth+topicLeftSpacing) &quot; indentType=&quot;1&quot;&gt;&lt;paragraphformat alignment=&quot;1&quot; /&gt;&lt;font italic=&quot;1&quot; /&gt;&lt;/element&gt;&lt;element field=&quot;freecolumn&quot; type=&quot;autoshape&quot; autoShapeType=&quot;1&quot; indent=&quot;(level-1)*(itemNoWidth+topicLeftSpacing) &quot; indentType=&quot;1&quot;&gt;&lt;paragraphformat alignment=&quot;1&quot; /&gt;&lt;font italic=&quot;1&quot; /&gt;&lt;/element&gt;&lt;element field=&quot;timeslot&quot; type=&quot;autoshape&quot; autoShapeType=&quot;1&quot;&gt;&lt;paragraphformat alignment=&quot;3&quot; /&gt;&lt;font italic=&quot;1&quot; /&gt;&lt;/element&gt;&lt;element field=&quot;pageno&quot; type=&quot;autoshape&quot; autoShapeType=&quot;1&quot;&gt;&lt;paragraphformat alignment=&quot;3&quot; /&gt;&lt;font italic=&quot;1&quot; /&gt;&lt;/element&gt;&lt;/case&gt;&lt;case level=&quot;1&quot; selected=&quot;1&quot; break=&quot;1&quot; topMinSpacing=&quot;15&quot; topMaxSpacing=&quot;15&quot; bottomMinSpacing=&quot;0&quot; bottomMaxSpacing=&quot;0&quot;&gt;&lt;element type=&quot;line&quot; value=&quot;&quot;&gt;&lt;position left=&quot;0&quot; top=&quot;itemHeight+3*scale*fontScale&quot; width=&quot;agendaWidth&quot; height=&quot;0&quot; /&gt;&lt;line style=&quot;1&quot; dashStyle=&quot;1&quot; foreColor=&quot;6&quot; transparency=&quot;0&quot; visible=&quot;1&quot; weight=&quot;1&quot; /&gt;&lt;/element&gt;&lt;element type=&quot;line&quot; value=&quot;&quot;&gt;&lt;position left=&quot;0&quot; top=&quot;0&quot; width=&quot;agendaWidth&quot; height=&quot;0&quot; /&gt;&lt;line style=&quot;1&quot; dashStyle=&quot;1&quot; foreColor=&quot;6&quot; transparency=&quot;0&quot; visible=&quot;1&quot; weight=&quot;1&quot; /&gt;&lt;/element&gt;&lt;element field=&quot;topic&quot; type=&quot;autoshape&quot; autoShapeType=&quot;1&quot; indent=&quot;(level-1)*(itemNoWidth+topicLeftSpacing) &quot; indentType=&quot;2&quot;&gt;&lt;paragraphformat alignment=&quot;1&quot; /&gt;&lt;font italic=&quot;1&quot; /&gt;&lt;/element&gt;&lt;element field=&quot;responsible&quot; type=&quot;autoshape&quot; autoShapeType=&quot;1&quot; indent=&quot;(level-1)*(itemNoWidth+topicLeftSpacing) &quot; indentType=&quot;1&quot;&gt;&lt;paragraphformat alignment=&quot;1&quot; /&gt;&lt;font italic=&quot;1&quot; /&gt;&lt;/element&gt;&lt;element field=&quot;freecolumn&quot; type=&quot;autoshape&quot; autoShapeType=&quot;1&quot; indent=&quot;(level-1)*(itemNoWidth+topicLeftSpacing) &quot; indentType=&quot;1&quot;&gt;&lt;paragraphformat alignment=&quot;1&quot; /&gt;&lt;font italic=&quot;1&quot; /&gt;&lt;/element&gt;&lt;element field=&quot;timeslot&quot; type=&quot;autoshape&quot; autoShapeType=&quot;1&quot;&gt;&lt;paragraphformat alignment=&quot;3&quot; /&gt;&lt;font italic=&quot;1&quot; /&gt;&lt;/element&gt;&lt;element field=&quot;pageno&quot; type=&quot;autoshape&quot; autoShapeType=&quot;1&quot;&gt;&lt;paragraphformat alignment=&quot;3&quot; /&gt;&lt;font italic=&quot;1&quot; /&gt;&lt;/element&gt;&lt;/case&gt;&lt;/cases&gt;&lt;!-- Elements on slide independent of items --&gt;&lt;elements&gt;&lt;!--   &lt;element type=&quot;picture&quot; picture=&quot;image.png&quot; value=&quot;asdf&quot;  &gt;&#10;          &lt;position left=&quot;-278.9405&quot; top=&quot;-142.375&quot; width=&quot;457.6407&quot; height=&quot;540.0002&quot;/&gt;        &#10;        &lt;/element&gt;&#10;&#10;        &lt;element type=&quot;picture&quot; picture=&quot;BG_blue.png&quot; value=&quot;asdf&quot;  &gt;&#10;          &lt;position left=&quot;-278.9405&quot; top=&quot;-142.375&quot; width=&quot;960&quot; height=&quot;540&quot;/&gt;        &#10;        &lt;/element&gt; --&gt;&lt;/elements&gt;&lt;/layout&gt;&lt;/layouts&gt;&lt;contents&gt;&lt;agenda name=&quot;New Agenda&quot; title=&quot;Agenda&quot; subtitle=&quot;&quot; sizingModeId=&quot;2&quot; fontSize=&quot;24&quot; fontSizeAuto=&quot;1&quot; startTime=&quot;540&quot; timeFormatId=&quot;2&quot; startItemNo=&quot;1&quot; createSingleAgendaSlide=&quot;1&quot; createSeparatingSlides=&quot;1&quot; createBackupSlide=&quot;1&quot; layoutId=&quot;435_2&quot; hideSeparatingSlides=&quot;0&quot; createSections=&quot;0&quot; singleSlideId=&quot;4a985bb3-9c0f-4d30-bab0-e861f6c1f7d9&quot; backupSlideId=&quot;59f12b8f-bcfa-4c72-806d-af721da5741a&quot;&gt;&lt;columns leftSpacing=&quot;0&quot; rightSpacing=&quot;0&quot;&gt;&lt;column field=&quot;itemno&quot; label=&quot;No.&quot; checked=&quot;1&quot; leftSpacing=&quot;0&quot; rightSpacing=&quot;0&quot; dock=&quot;1&quot; fixedWidth=&quot;52&quot; /&gt;&lt;column field=&quot;topic&quot; label=&quot;Topic&quot; leftSpacing=&quot;10&quot; rightDistribute=&quot;1&quot; dock=&quot;1&quot; rightSpacing=&quot;114.0997&quot; /&gt;&lt;column field=&quot;responsible&quot; label=&quot;Responsible&quot; visible=&quot;1&quot; checked=&quot;1&quot; leftSpacing=&quot;10&quot; rightDistribute=&quot;1&quot; dock=&quot;1&quot; rightSpacing=&quot;114.0997&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gt;&lt;item duration=&quot;30&quot; id=&quot;f30ff3b2-059e-47be-bfce-20f89c801ddd&quot; parentId=&quot;&quot; level=&quot;1&quot; generateAgendaSlide=&quot;1&quot; showAgendaItem=&quot;1&quot; isBreak=&quot;0&quot; topic=&quot;Part 1&quot; agendaSlideId=&quot;af0b860f-cd42-4a9e-9c99-a53635a9e083&quot; /&gt;&lt;item duration=&quot;30&quot; id=&quot;7f2c9adb-5359-438f-8174-f3799807dfb9&quot; parentId=&quot;&quot; level=&quot;1&quot; generateAgendaSlide=&quot;1&quot; showAgendaItem=&quot;1&quot; isBreak=&quot;0&quot; topic=&quot;Part 2&quot; agendaSlideId=&quot;07e6bc76-8a2b-48ad-97c4-1f85e540bbd5&quot; /&gt;&lt;item duration=&quot;30&quot; id=&quot;00ba97b5-5509-49fc-95b8-9afe1f8e54cf&quot; parentId=&quot;&quot; level=&quot;1&quot; generateAgendaSlide=&quot;1&quot; showAgendaItem=&quot;1&quot; isBreak=&quot;0&quot; topic=&quot;Part 3&quot; agendaSlideId=&quot;4d6dfe7c-00a3-4d20-aa7f-6447da594e0a&quot; /&gt;&lt;item duration=&quot;30&quot; id=&quot;d6c20a75-a816-4fd9-9cac-9e1eb824eb5f&quot; parentId=&quot;&quot; level=&quot;1&quot; generateAgendaSlide=&quot;1&quot; showAgendaItem=&quot;1&quot; isBreak=&quot;0&quot; topic=&quot;Part 4&quot; agendaSlideId=&quot;d29762e6-a410-4070-9806-5d73acff4eaf&quot; /&gt;&lt;/items&gt;&lt;/agenda&gt;&lt;/contents&gt;&lt;/ee4p&gt;"/>
  <p:tag name="EE4P_STYLE_ID" val="3edb2f5e-e25b-4bbf-81ee-2b439644738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_2024">
  <a:themeElements>
    <a:clrScheme name="Capgemini 2024">
      <a:dk1>
        <a:sysClr val="windowText" lastClr="000000"/>
      </a:dk1>
      <a:lt1>
        <a:srgbClr val="FFFFFF"/>
      </a:lt1>
      <a:dk2>
        <a:srgbClr val="000000"/>
      </a:dk2>
      <a:lt2>
        <a:srgbClr val="F6F6F6"/>
      </a:lt2>
      <a:accent1>
        <a:srgbClr val="0070AD"/>
      </a:accent1>
      <a:accent2>
        <a:srgbClr val="12ABDB"/>
      </a:accent2>
      <a:accent3>
        <a:srgbClr val="14596B"/>
      </a:accent3>
      <a:accent4>
        <a:srgbClr val="272936"/>
      </a:accent4>
      <a:accent5>
        <a:srgbClr val="0F878A"/>
      </a:accent5>
      <a:accent6>
        <a:srgbClr val="00BFBF"/>
      </a:accent6>
      <a:hlink>
        <a:srgbClr val="00929B"/>
      </a:hlink>
      <a:folHlink>
        <a:srgbClr val="00BFBF"/>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9525">
          <a:no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0000" tIns="46800" rIns="90000" bIns="46800" rtlCol="0" anchor="ctr">
        <a:spAutoFit/>
      </a:bodyPr>
      <a:lstStyle>
        <a:defPPr algn="l">
          <a:spcBef>
            <a:spcPct val="0"/>
          </a:spcBef>
          <a:defRPr sz="1400" dirty="0" err="1" smtClean="0"/>
        </a:defPPr>
      </a:lstStyle>
    </a:txDef>
  </a:objectDefaults>
  <a:extraClrSchemeLst/>
  <a:custClrLst>
    <a:custClr name="Green A">
      <a:srgbClr val="57CF80"/>
    </a:custClr>
    <a:custClr name="Green B">
      <a:srgbClr val="33B569"/>
    </a:custClr>
    <a:custClr name="Green C">
      <a:srgbClr val="2EA657"/>
    </a:custClr>
    <a:custClr name="Green D">
      <a:srgbClr val="178C3D"/>
    </a:custClr>
    <a:custClr name="Green E">
      <a:srgbClr val="176036"/>
    </a:custClr>
    <a:custClr name="Teal A">
      <a:srgbClr val="00E6E3"/>
    </a:custClr>
    <a:custClr name="Teal B">
      <a:srgbClr val="00D5D0"/>
    </a:custClr>
    <a:custClr name="Teal C">
      <a:srgbClr val="00BFBF"/>
    </a:custClr>
    <a:custClr name="Teal D">
      <a:srgbClr val="00929B"/>
    </a:custClr>
    <a:custClr name="Teal E">
      <a:srgbClr val="007D74"/>
    </a:custClr>
    <a:custClr name="Peacock A">
      <a:srgbClr val="00E0CB"/>
    </a:custClr>
    <a:custClr name="Peacock B">
      <a:srgbClr val="00B2A2"/>
    </a:custClr>
    <a:custClr name="Peacock C">
      <a:srgbClr val="0F878A"/>
    </a:custClr>
    <a:custClr name="Peacock D">
      <a:srgbClr val="0F6A73"/>
    </a:custClr>
    <a:custClr name="Peacock E">
      <a:srgbClr val="0F434A"/>
    </a:custClr>
    <a:custClr name="Sapphire A">
      <a:srgbClr val="338091"/>
    </a:custClr>
    <a:custClr name="Sapphire B">
      <a:srgbClr val="336B7D"/>
    </a:custClr>
    <a:custClr name="Sapphire C">
      <a:srgbClr val="14596B"/>
    </a:custClr>
    <a:custClr name="Sapphire D">
      <a:srgbClr val="214554"/>
    </a:custClr>
    <a:custClr name="Sapphire E">
      <a:srgbClr val="173340"/>
    </a:custClr>
    <a:custClr name="Violet A">
      <a:srgbClr val="E557AD"/>
    </a:custClr>
    <a:custClr name="Violet B">
      <a:srgbClr val="D13A8C"/>
    </a:custClr>
    <a:custClr name="Violet C">
      <a:srgbClr val="BA2980"/>
    </a:custClr>
    <a:custClr name="Violet D">
      <a:srgbClr val="A12980"/>
    </a:custClr>
    <a:custClr name="Violet E">
      <a:srgbClr val="811B6F"/>
    </a:custClr>
    <a:custClr name="Yellow A">
      <a:srgbClr val="FFDA80"/>
    </a:custClr>
    <a:custClr name="Yellow B">
      <a:srgbClr val="FFD068"/>
    </a:custClr>
    <a:custClr name="Yellow C">
      <a:srgbClr val="FFB24A"/>
    </a:custClr>
    <a:custClr name="Yellow D">
      <a:srgbClr val="FF9C29"/>
    </a:custClr>
    <a:custClr name="Yellow E">
      <a:srgbClr val="FF8E12"/>
    </a:custClr>
    <a:custClr name="Velvet A">
      <a:srgbClr val="9E4780"/>
    </a:custClr>
    <a:custClr name="Velvet B">
      <a:srgbClr val="802B73"/>
    </a:custClr>
    <a:custClr name="Velvet C">
      <a:srgbClr val="750D5C"/>
    </a:custClr>
    <a:custClr name="Velvet D">
      <a:srgbClr val="590A42"/>
    </a:custClr>
    <a:custClr name="Velvet E">
      <a:srgbClr val="42142E"/>
    </a:custClr>
    <a:custClr name="Red A">
      <a:srgbClr val="FF5770"/>
    </a:custClr>
    <a:custClr name="Red B">
      <a:srgbClr val="FF455E"/>
    </a:custClr>
    <a:custClr name="Red C">
      <a:srgbClr val="FF304D"/>
    </a:custClr>
    <a:custClr name="Red D">
      <a:srgbClr val="E30021"/>
    </a:custClr>
    <a:custClr name="Red E">
      <a:srgbClr val="A6001A"/>
    </a:custClr>
  </a:custClrLst>
  <a:extLst>
    <a:ext uri="{05A4C25C-085E-4340-85A3-A5531E510DB2}">
      <thm15:themeFamily xmlns:thm15="http://schemas.microsoft.com/office/thememl/2012/main" name="GlobalGroup_V3.potx" id="{B261526D-0EC9-441A-90CA-285DAAE4B035}" vid="{63F816C4-3394-4A76-B8C7-355A6B6A183F}"/>
    </a:ext>
  </a:extLst>
</a:theme>
</file>

<file path=ppt/theme/theme2.xml><?xml version="1.0" encoding="utf-8"?>
<a:theme xmlns:a="http://schemas.openxmlformats.org/drawingml/2006/main" name="Tema do Office">
  <a:themeElements>
    <a:clrScheme name="Capgemini Invent">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0070A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 Invent">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0070A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D005C7-03E4-4069-A4FB-9A9D17E8A0A1}">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GlobalGroup_V3</Template>
  <TotalTime>2799</TotalTime>
  <Words>523</Words>
  <Application>Microsoft Office PowerPoint</Application>
  <PresentationFormat>Widescreen</PresentationFormat>
  <Paragraphs>47</Paragraphs>
  <Slides>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Ubuntu</vt:lpstr>
      <vt:lpstr>Ubuntu Medium</vt:lpstr>
      <vt:lpstr>Arial</vt:lpstr>
      <vt:lpstr>Ubuntu Light</vt:lpstr>
      <vt:lpstr>Verdana</vt:lpstr>
      <vt:lpstr>Wingdings</vt:lpstr>
      <vt:lpstr>Capgemini_2024</vt:lpstr>
      <vt:lpstr>think-cell Slide</vt:lpstr>
      <vt:lpstr>PowerPoint Presentation</vt:lpstr>
      <vt:lpstr>Who we are</vt:lpstr>
      <vt:lpstr>We draw on deep industry knowledge</vt:lpstr>
      <vt:lpstr>We’re focused on building more sustainable and inclusive futures for all…</vt:lpstr>
      <vt:lpstr>About Capgemini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dc:title>
  <dc:subject/>
  <dc:creator>Capgemini</dc:creator>
  <cp:lastModifiedBy>Fodeh, John</cp:lastModifiedBy>
  <cp:revision>12</cp:revision>
  <dcterms:created xsi:type="dcterms:W3CDTF">2024-02-06T10:17:23Z</dcterms:created>
  <dcterms:modified xsi:type="dcterms:W3CDTF">2024-06-12T21:07:24Z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0x01010041EE8B34568B7041A5F0B3041B85A64D</vt:lpwstr>
  </property>
  <property fmtid="{D5CDD505-2E9C-101B-9397-08002B2CF9AE}" pid="3" name="MediaServiceImageTags">
    <vt:lpwstr/>
  </property>
</Properties>
</file>