
<file path=[Content_Types].xml><?xml version="1.0" encoding="utf-8"?>
<Types xmlns="http://schemas.openxmlformats.org/package/2006/content-types">
  <Default Extension="bin" ContentType="application/vnd.openxmlformats-officedocument.oleObject"/>
  <Default Extension="emf" ContentType="image/x-emf"/>
  <Default Extension="jfif" ContentType="image/jpeg"/>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4.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5.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76" r:id="rId5"/>
    <p:sldMasterId id="2147483868" r:id="rId6"/>
    <p:sldMasterId id="2147483899" r:id="rId7"/>
    <p:sldMasterId id="2147483927" r:id="rId8"/>
    <p:sldMasterId id="2147483972" r:id="rId9"/>
  </p:sldMasterIdLst>
  <p:notesMasterIdLst>
    <p:notesMasterId r:id="rId28"/>
  </p:notesMasterIdLst>
  <p:handoutMasterIdLst>
    <p:handoutMasterId r:id="rId29"/>
  </p:handoutMasterIdLst>
  <p:sldIdLst>
    <p:sldId id="485" r:id="rId10"/>
    <p:sldId id="1993" r:id="rId11"/>
    <p:sldId id="1979" r:id="rId12"/>
    <p:sldId id="468" r:id="rId13"/>
    <p:sldId id="483" r:id="rId14"/>
    <p:sldId id="1123" r:id="rId15"/>
    <p:sldId id="2031" r:id="rId16"/>
    <p:sldId id="2002" r:id="rId17"/>
    <p:sldId id="1983" r:id="rId18"/>
    <p:sldId id="2027" r:id="rId19"/>
    <p:sldId id="2034" r:id="rId20"/>
    <p:sldId id="1984" r:id="rId21"/>
    <p:sldId id="2033" r:id="rId22"/>
    <p:sldId id="1998" r:id="rId23"/>
    <p:sldId id="1967" r:id="rId24"/>
    <p:sldId id="529" r:id="rId25"/>
    <p:sldId id="272" r:id="rId26"/>
    <p:sldId id="494" r:id="rId27"/>
  </p:sldIdLst>
  <p:sldSz cx="9144000" cy="5143500" type="screen16x9"/>
  <p:notesSz cx="7104063"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0B62475F-6275-46C4-8BD3-AA71252D1B69}">
          <p14:sldIdLst>
            <p14:sldId id="485"/>
            <p14:sldId id="1993"/>
            <p14:sldId id="1979"/>
            <p14:sldId id="468"/>
            <p14:sldId id="483"/>
            <p14:sldId id="1123"/>
            <p14:sldId id="2031"/>
            <p14:sldId id="2002"/>
            <p14:sldId id="1983"/>
            <p14:sldId id="2027"/>
            <p14:sldId id="2034"/>
            <p14:sldId id="1984"/>
            <p14:sldId id="2033"/>
            <p14:sldId id="1998"/>
            <p14:sldId id="1967"/>
            <p14:sldId id="529"/>
            <p14:sldId id="272"/>
            <p14:sldId id="494"/>
          </p14:sldIdLst>
        </p14:section>
      </p14:sectionLst>
    </p:ext>
    <p:ext uri="{EFAFB233-063F-42B5-8137-9DF3F51BA10A}">
      <p15:sldGuideLst xmlns:p15="http://schemas.microsoft.com/office/powerpoint/2012/main">
        <p15:guide id="1" orient="horz" pos="1620" userDrawn="1">
          <p15:clr>
            <a:srgbClr val="A4A3A4"/>
          </p15:clr>
        </p15:guide>
        <p15:guide id="2" orient="horz" pos="3185" userDrawn="1">
          <p15:clr>
            <a:srgbClr val="A4A3A4"/>
          </p15:clr>
        </p15:guide>
        <p15:guide id="3" orient="horz" pos="2813" userDrawn="1">
          <p15:clr>
            <a:srgbClr val="A4A3A4"/>
          </p15:clr>
        </p15:guide>
        <p15:guide id="4" orient="horz" pos="1518" userDrawn="1">
          <p15:clr>
            <a:srgbClr val="A4A3A4"/>
          </p15:clr>
        </p15:guide>
        <p15:guide id="5" orient="horz" pos="209" userDrawn="1">
          <p15:clr>
            <a:srgbClr val="A4A3A4"/>
          </p15:clr>
        </p15:guide>
        <p15:guide id="6" pos="2880" userDrawn="1">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KLEIN" initials="MK" lastIdx="25" clrIdx="0"/>
  <p:cmAuthor id="2" name="Marie-Catherine MOLLAY" initials="MM"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300"/>
    <a:srgbClr val="76635C"/>
    <a:srgbClr val="006F95"/>
    <a:srgbClr val="584A46"/>
    <a:srgbClr val="42303B"/>
    <a:srgbClr val="786E64"/>
    <a:srgbClr val="E6E6E6"/>
    <a:srgbClr val="000000"/>
    <a:srgbClr val="FFFFFF"/>
    <a:srgbClr val="BDBE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863B4B-0510-4188-AAF5-9791FBED734D}" v="41" dt="2021-06-17T06:32:52.545"/>
    <p1510:client id="{5CFE719C-CD75-4845-A3A2-4F48C7F9D485}" v="211" dt="2021-06-17T09:54:53.70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34" autoAdjust="0"/>
    <p:restoredTop sz="95394" autoAdjust="0"/>
  </p:normalViewPr>
  <p:slideViewPr>
    <p:cSldViewPr>
      <p:cViewPr varScale="1">
        <p:scale>
          <a:sx n="60" d="100"/>
          <a:sy n="60" d="100"/>
        </p:scale>
        <p:origin x="1014" y="66"/>
      </p:cViewPr>
      <p:guideLst>
        <p:guide orient="horz" pos="1620"/>
        <p:guide orient="horz" pos="3185"/>
        <p:guide orient="horz" pos="2813"/>
        <p:guide orient="horz" pos="1518"/>
        <p:guide orient="horz" pos="209"/>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83" d="100"/>
          <a:sy n="83" d="100"/>
        </p:scale>
        <p:origin x="3870" y="90"/>
      </p:cViewPr>
      <p:guideLst>
        <p:guide orient="horz" pos="3223"/>
        <p:guide pos="2238"/>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Master" Target="slideMasters/slideMaster5.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F871A8-60AA-4F00-8418-F4DEB2465C9D}"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fr-FR"/>
        </a:p>
      </dgm:t>
    </dgm:pt>
    <dgm:pt modelId="{4074A650-96DD-4CD1-9F31-FD0E4290C91C}">
      <dgm:prSet phldrT="[Texte]" custT="1"/>
      <dgm:spPr/>
      <dgm:t>
        <a:bodyPr anchor="ctr"/>
        <a:lstStyle/>
        <a:p>
          <a:pPr marL="0" lvl="0" algn="l" defTabSz="444500">
            <a:lnSpc>
              <a:spcPct val="90000"/>
            </a:lnSpc>
            <a:spcBef>
              <a:spcPct val="0"/>
            </a:spcBef>
            <a:spcAft>
              <a:spcPct val="35000"/>
            </a:spcAft>
            <a:buNone/>
          </a:pPr>
          <a:r>
            <a:rPr lang="en-US" sz="1200" b="1" kern="1200" noProof="0" dirty="0">
              <a:solidFill>
                <a:srgbClr val="584A46"/>
              </a:solidFill>
            </a:rPr>
            <a:t>Outstanding amount to date: 730M€</a:t>
          </a:r>
        </a:p>
        <a:p>
          <a:pPr marL="0" lvl="0" algn="l" defTabSz="444500">
            <a:lnSpc>
              <a:spcPct val="90000"/>
            </a:lnSpc>
            <a:spcBef>
              <a:spcPct val="0"/>
            </a:spcBef>
            <a:spcAft>
              <a:spcPct val="35000"/>
            </a:spcAft>
            <a:buNone/>
          </a:pPr>
          <a:r>
            <a:rPr lang="en-US" sz="1400" b="1" i="1" kern="1200" baseline="0" noProof="0" dirty="0">
              <a:solidFill>
                <a:schemeClr val="accent3">
                  <a:lumMod val="75000"/>
                </a:schemeClr>
              </a:solidFill>
            </a:rPr>
            <a:t>4</a:t>
          </a:r>
          <a:r>
            <a:rPr lang="en-US" sz="1400" b="1" i="1" kern="1200" baseline="30000" noProof="0" dirty="0">
              <a:solidFill>
                <a:schemeClr val="accent3">
                  <a:lumMod val="75000"/>
                </a:schemeClr>
              </a:solidFill>
            </a:rPr>
            <a:t>th</a:t>
          </a:r>
          <a:r>
            <a:rPr lang="en-US" sz="1400" b="1" i="1" kern="1200" noProof="0" dirty="0">
              <a:solidFill>
                <a:schemeClr val="accent3">
                  <a:lumMod val="75000"/>
                </a:schemeClr>
              </a:solidFill>
            </a:rPr>
            <a:t> country </a:t>
          </a:r>
          <a:r>
            <a:rPr lang="en-US" sz="1100" b="1" i="1" kern="1200" noProof="0" dirty="0">
              <a:solidFill>
                <a:srgbClr val="584A46"/>
              </a:solidFill>
            </a:rPr>
            <a:t>in terms of insurance activity in the area, </a:t>
          </a:r>
          <a:r>
            <a:rPr lang="en-US" sz="1100" b="0" i="1" kern="1200" noProof="0" dirty="0">
              <a:solidFill>
                <a:srgbClr val="584A46"/>
              </a:solidFill>
            </a:rPr>
            <a:t>after the UAE, Qatar and Egypt</a:t>
          </a:r>
        </a:p>
      </dgm:t>
    </dgm:pt>
    <dgm:pt modelId="{2A50CDDC-1651-43CE-8480-F278A119190D}" type="parTrans" cxnId="{60AD2D7C-7E27-4182-A081-07AD41895B87}">
      <dgm:prSet/>
      <dgm:spPr/>
      <dgm:t>
        <a:bodyPr/>
        <a:lstStyle/>
        <a:p>
          <a:endParaRPr lang="fr-FR" sz="2400" b="1">
            <a:solidFill>
              <a:srgbClr val="584A46"/>
            </a:solidFill>
          </a:endParaRPr>
        </a:p>
      </dgm:t>
    </dgm:pt>
    <dgm:pt modelId="{540C3FAA-0098-4C09-A909-1EFECE9F2559}" type="sibTrans" cxnId="{60AD2D7C-7E27-4182-A081-07AD41895B87}">
      <dgm:prSet/>
      <dgm:spPr/>
      <dgm:t>
        <a:bodyPr/>
        <a:lstStyle/>
        <a:p>
          <a:endParaRPr lang="fr-FR" sz="2400" b="1">
            <a:solidFill>
              <a:srgbClr val="584A46"/>
            </a:solidFill>
          </a:endParaRPr>
        </a:p>
      </dgm:t>
    </dgm:pt>
    <dgm:pt modelId="{8C7AF359-C17D-4254-9A2B-6729185E4868}">
      <dgm:prSet custT="1"/>
      <dgm:spPr/>
      <dgm:t>
        <a:bodyPr/>
        <a:lstStyle/>
        <a:p>
          <a:r>
            <a:rPr lang="en-US" sz="1100" b="1" kern="1200" noProof="0" dirty="0">
              <a:solidFill>
                <a:srgbClr val="584A46"/>
              </a:solidFill>
              <a:latin typeface="Arial"/>
              <a:ea typeface="+mn-ea"/>
              <a:cs typeface="+mn-cs"/>
            </a:rPr>
            <a:t>Prospection Insurance </a:t>
          </a:r>
          <a:r>
            <a:rPr lang="en-US" sz="1100" b="0" kern="1200" noProof="0" dirty="0">
              <a:solidFill>
                <a:srgbClr val="584A46"/>
              </a:solidFill>
              <a:latin typeface="Arial"/>
              <a:ea typeface="+mn-ea"/>
              <a:cs typeface="+mn-cs"/>
            </a:rPr>
            <a:t>delivered in Turkey:</a:t>
          </a:r>
        </a:p>
        <a:p>
          <a:r>
            <a:rPr lang="en-US" sz="1100" b="0" kern="1200" noProof="0" dirty="0">
              <a:solidFill>
                <a:srgbClr val="584A46"/>
              </a:solidFill>
              <a:latin typeface="Arial"/>
              <a:ea typeface="+mn-ea"/>
              <a:cs typeface="+mn-cs"/>
            </a:rPr>
            <a:t>Since 2020 : </a:t>
          </a:r>
          <a:r>
            <a:rPr lang="en-US" sz="1100" b="1" kern="1200" noProof="0" dirty="0">
              <a:solidFill>
                <a:srgbClr val="584A46"/>
              </a:solidFill>
              <a:latin typeface="Arial"/>
              <a:ea typeface="+mn-ea"/>
              <a:cs typeface="+mn-cs"/>
            </a:rPr>
            <a:t>27</a:t>
          </a:r>
          <a:r>
            <a:rPr lang="en-US" sz="1100" b="0" kern="1200" noProof="0" dirty="0">
              <a:solidFill>
                <a:srgbClr val="584A46"/>
              </a:solidFill>
              <a:latin typeface="Arial"/>
              <a:ea typeface="+mn-ea"/>
              <a:cs typeface="+mn-cs"/>
            </a:rPr>
            <a:t> </a:t>
          </a:r>
          <a:r>
            <a:rPr lang="en-US" sz="900" b="1" i="1" kern="1200" noProof="0" dirty="0">
              <a:solidFill>
                <a:srgbClr val="C83764">
                  <a:lumMod val="75000"/>
                </a:srgbClr>
              </a:solidFill>
              <a:latin typeface="Arial"/>
              <a:ea typeface="+mn-ea"/>
              <a:cs typeface="+mn-cs"/>
            </a:rPr>
            <a:t>(top 5 countries in the area, after </a:t>
          </a:r>
        </a:p>
        <a:p>
          <a:r>
            <a:rPr lang="en-US" sz="900" b="1" i="1" kern="1200" noProof="0" dirty="0">
              <a:solidFill>
                <a:srgbClr val="C83764">
                  <a:lumMod val="75000"/>
                </a:srgbClr>
              </a:solidFill>
              <a:latin typeface="Arial"/>
              <a:ea typeface="+mn-ea"/>
              <a:cs typeface="+mn-cs"/>
            </a:rPr>
            <a:t>the UAE, KSA, Qatar and Israel) </a:t>
          </a:r>
        </a:p>
      </dgm:t>
    </dgm:pt>
    <dgm:pt modelId="{52107A42-C35D-41D6-94A0-2CA922446C07}" type="parTrans" cxnId="{88520A84-D0C8-4766-A471-66AC235ACC79}">
      <dgm:prSet/>
      <dgm:spPr/>
      <dgm:t>
        <a:bodyPr/>
        <a:lstStyle/>
        <a:p>
          <a:endParaRPr lang="fr-FR"/>
        </a:p>
      </dgm:t>
    </dgm:pt>
    <dgm:pt modelId="{7ABE27CF-BC0C-43A0-B231-B51433A0E5B8}" type="sibTrans" cxnId="{88520A84-D0C8-4766-A471-66AC235ACC79}">
      <dgm:prSet/>
      <dgm:spPr/>
      <dgm:t>
        <a:bodyPr/>
        <a:lstStyle/>
        <a:p>
          <a:endParaRPr lang="fr-FR"/>
        </a:p>
      </dgm:t>
    </dgm:pt>
    <dgm:pt modelId="{B29AC25D-33C6-458B-AB51-2A92DD85E75A}">
      <dgm:prSet phldrT="[Texte]" custT="1"/>
      <dgm:spPr/>
      <dgm:t>
        <a:bodyPr anchor="ctr"/>
        <a:lstStyle/>
        <a:p>
          <a:pPr>
            <a:buNone/>
          </a:pPr>
          <a:r>
            <a:rPr lang="en-US" sz="1100" b="1" i="0" noProof="0" dirty="0">
              <a:solidFill>
                <a:srgbClr val="76635C"/>
              </a:solidFill>
              <a:latin typeface="Arial"/>
              <a:ea typeface="+mn-ea"/>
              <a:cs typeface="+mn-cs"/>
            </a:rPr>
            <a:t>Credit Insurance</a:t>
          </a:r>
          <a:r>
            <a:rPr lang="en-US" sz="1100" b="0" i="0" noProof="0" dirty="0">
              <a:solidFill>
                <a:srgbClr val="76635C"/>
              </a:solidFill>
              <a:latin typeface="Arial"/>
              <a:ea typeface="+mn-ea"/>
              <a:cs typeface="+mn-cs"/>
            </a:rPr>
            <a:t>: Turkey is ranked </a:t>
          </a:r>
          <a:r>
            <a:rPr lang="en-US" sz="1100" b="0" i="1" noProof="0" dirty="0">
              <a:solidFill>
                <a:srgbClr val="C83764">
                  <a:lumMod val="75000"/>
                </a:srgbClr>
              </a:solidFill>
              <a:latin typeface="Arial"/>
              <a:ea typeface="+mn-ea"/>
              <a:cs typeface="+mn-cs"/>
            </a:rPr>
            <a:t>3</a:t>
          </a:r>
          <a:r>
            <a:rPr lang="en-US" sz="1100" b="0" i="1" baseline="30000" noProof="0" dirty="0">
              <a:solidFill>
                <a:srgbClr val="C83764">
                  <a:lumMod val="75000"/>
                </a:srgbClr>
              </a:solidFill>
              <a:latin typeface="Arial"/>
              <a:ea typeface="+mn-ea"/>
              <a:cs typeface="+mn-cs"/>
            </a:rPr>
            <a:t>rd</a:t>
          </a:r>
          <a:r>
            <a:rPr lang="en-US" sz="1100" b="0" i="1" noProof="0" dirty="0">
              <a:solidFill>
                <a:srgbClr val="C83764">
                  <a:lumMod val="75000"/>
                </a:srgbClr>
              </a:solidFill>
              <a:latin typeface="Arial"/>
              <a:ea typeface="+mn-ea"/>
              <a:cs typeface="+mn-cs"/>
            </a:rPr>
            <a:t> country </a:t>
          </a:r>
          <a:r>
            <a:rPr lang="en-US" sz="1100" b="0" i="0" noProof="0" dirty="0">
              <a:solidFill>
                <a:srgbClr val="76635C"/>
              </a:solidFill>
              <a:latin typeface="Arial"/>
              <a:ea typeface="+mn-ea"/>
              <a:cs typeface="+mn-cs"/>
            </a:rPr>
            <a:t>in the Middle East in 2020</a:t>
          </a:r>
          <a:endParaRPr lang="en-US" sz="1100" b="0" i="1" noProof="0" dirty="0">
            <a:solidFill>
              <a:srgbClr val="584A46"/>
            </a:solidFill>
          </a:endParaRPr>
        </a:p>
      </dgm:t>
    </dgm:pt>
    <dgm:pt modelId="{A195C60B-83AC-4CB9-A10E-8C90CB3B672F}" type="parTrans" cxnId="{1440C520-5B37-470D-9DED-5753C862533C}">
      <dgm:prSet/>
      <dgm:spPr/>
      <dgm:t>
        <a:bodyPr/>
        <a:lstStyle/>
        <a:p>
          <a:endParaRPr lang="fr-FR"/>
        </a:p>
      </dgm:t>
    </dgm:pt>
    <dgm:pt modelId="{F692EECB-7EBE-4F15-B093-BCF918975588}" type="sibTrans" cxnId="{1440C520-5B37-470D-9DED-5753C862533C}">
      <dgm:prSet/>
      <dgm:spPr/>
      <dgm:t>
        <a:bodyPr/>
        <a:lstStyle/>
        <a:p>
          <a:endParaRPr lang="fr-FR"/>
        </a:p>
      </dgm:t>
    </dgm:pt>
    <dgm:pt modelId="{EE0BDF77-D909-4B98-AFC7-8A3C8C763053}" type="pres">
      <dgm:prSet presAssocID="{14F871A8-60AA-4F00-8418-F4DEB2465C9D}" presName="Name0" presStyleCnt="0">
        <dgm:presLayoutVars>
          <dgm:chMax val="7"/>
          <dgm:chPref val="7"/>
          <dgm:dir/>
        </dgm:presLayoutVars>
      </dgm:prSet>
      <dgm:spPr/>
    </dgm:pt>
    <dgm:pt modelId="{DBB15381-3606-4FD8-B182-F6B8D37E26F3}" type="pres">
      <dgm:prSet presAssocID="{14F871A8-60AA-4F00-8418-F4DEB2465C9D}" presName="Name1" presStyleCnt="0"/>
      <dgm:spPr/>
    </dgm:pt>
    <dgm:pt modelId="{2EB42B81-A793-430D-9195-FE99ED3AC998}" type="pres">
      <dgm:prSet presAssocID="{14F871A8-60AA-4F00-8418-F4DEB2465C9D}" presName="cycle" presStyleCnt="0"/>
      <dgm:spPr/>
    </dgm:pt>
    <dgm:pt modelId="{BE528BFD-9D43-4C03-A925-F122A61C465C}" type="pres">
      <dgm:prSet presAssocID="{14F871A8-60AA-4F00-8418-F4DEB2465C9D}" presName="srcNode" presStyleLbl="node1" presStyleIdx="0" presStyleCnt="3"/>
      <dgm:spPr/>
    </dgm:pt>
    <dgm:pt modelId="{EDE23B25-5178-4CF0-AE95-DF65D438B325}" type="pres">
      <dgm:prSet presAssocID="{14F871A8-60AA-4F00-8418-F4DEB2465C9D}" presName="conn" presStyleLbl="parChTrans1D2" presStyleIdx="0" presStyleCnt="1"/>
      <dgm:spPr/>
    </dgm:pt>
    <dgm:pt modelId="{0B55C485-154F-4A57-A597-3BD1F24D19CB}" type="pres">
      <dgm:prSet presAssocID="{14F871A8-60AA-4F00-8418-F4DEB2465C9D}" presName="extraNode" presStyleLbl="node1" presStyleIdx="0" presStyleCnt="3"/>
      <dgm:spPr/>
    </dgm:pt>
    <dgm:pt modelId="{96BA1657-942D-458D-9041-8D4C4259209E}" type="pres">
      <dgm:prSet presAssocID="{14F871A8-60AA-4F00-8418-F4DEB2465C9D}" presName="dstNode" presStyleLbl="node1" presStyleIdx="0" presStyleCnt="3"/>
      <dgm:spPr/>
    </dgm:pt>
    <dgm:pt modelId="{921FF3EB-1529-4490-B16E-8F5CD7423782}" type="pres">
      <dgm:prSet presAssocID="{4074A650-96DD-4CD1-9F31-FD0E4290C91C}" presName="text_1" presStyleLbl="node1" presStyleIdx="0" presStyleCnt="3" custScaleY="112954" custLinFactNeighborX="1616" custLinFactNeighborY="4281">
        <dgm:presLayoutVars>
          <dgm:bulletEnabled val="1"/>
        </dgm:presLayoutVars>
      </dgm:prSet>
      <dgm:spPr/>
    </dgm:pt>
    <dgm:pt modelId="{68DD4AC1-209D-4523-8A54-777C10B8B853}" type="pres">
      <dgm:prSet presAssocID="{4074A650-96DD-4CD1-9F31-FD0E4290C91C}" presName="accent_1" presStyleCnt="0"/>
      <dgm:spPr/>
    </dgm:pt>
    <dgm:pt modelId="{4D7C62D5-1352-4FD0-9442-8F76253AC647}" type="pres">
      <dgm:prSet presAssocID="{4074A650-96DD-4CD1-9F31-FD0E4290C91C}" presName="accentRepeatNode" presStyleLbl="solidFgAcc1" presStyleIdx="0" presStyleCnt="3" custScaleX="66703" custScaleY="69280" custLinFactNeighborX="-1734"/>
      <dgm:spPr>
        <a:prstGeom prst="rightArrow">
          <a:avLst/>
        </a:prstGeom>
        <a:solidFill>
          <a:schemeClr val="bg2"/>
        </a:solidFill>
      </dgm:spPr>
    </dgm:pt>
    <dgm:pt modelId="{C022E8CE-4502-47A6-9D80-04F6778B7BA8}" type="pres">
      <dgm:prSet presAssocID="{B29AC25D-33C6-458B-AB51-2A92DD85E75A}" presName="text_2" presStyleLbl="node1" presStyleIdx="1" presStyleCnt="3" custScaleY="112954" custLinFactNeighborX="1616" custLinFactNeighborY="4281">
        <dgm:presLayoutVars>
          <dgm:bulletEnabled val="1"/>
        </dgm:presLayoutVars>
      </dgm:prSet>
      <dgm:spPr/>
    </dgm:pt>
    <dgm:pt modelId="{36557A1B-7C63-4E51-BED2-F7BA5526E0BD}" type="pres">
      <dgm:prSet presAssocID="{B29AC25D-33C6-458B-AB51-2A92DD85E75A}" presName="accent_2" presStyleCnt="0"/>
      <dgm:spPr/>
    </dgm:pt>
    <dgm:pt modelId="{40099BEF-6BE4-4118-B98B-09D87E8F2FDA}" type="pres">
      <dgm:prSet presAssocID="{B29AC25D-33C6-458B-AB51-2A92DD85E75A}" presName="accentRepeatNode" presStyleLbl="solidFgAcc1" presStyleIdx="1" presStyleCnt="3" custScaleX="72596" custScaleY="69057"/>
      <dgm:spPr>
        <a:prstGeom prst="rightArrow">
          <a:avLst/>
        </a:prstGeom>
        <a:solidFill>
          <a:srgbClr val="FED300"/>
        </a:solidFill>
      </dgm:spPr>
    </dgm:pt>
    <dgm:pt modelId="{08E5435F-E0DB-4DCB-90CE-D31C6CD23392}" type="pres">
      <dgm:prSet presAssocID="{8C7AF359-C17D-4254-9A2B-6729185E4868}" presName="text_3" presStyleLbl="node1" presStyleIdx="2" presStyleCnt="3">
        <dgm:presLayoutVars>
          <dgm:bulletEnabled val="1"/>
        </dgm:presLayoutVars>
      </dgm:prSet>
      <dgm:spPr/>
    </dgm:pt>
    <dgm:pt modelId="{3C9C81B2-2BB0-424D-99E6-F4921A9D2AD2}" type="pres">
      <dgm:prSet presAssocID="{8C7AF359-C17D-4254-9A2B-6729185E4868}" presName="accent_3" presStyleCnt="0"/>
      <dgm:spPr/>
    </dgm:pt>
    <dgm:pt modelId="{65FF2017-E5B8-418D-85E6-65327066F6AF}" type="pres">
      <dgm:prSet presAssocID="{8C7AF359-C17D-4254-9A2B-6729185E4868}" presName="accentRepeatNode" presStyleLbl="solidFgAcc1" presStyleIdx="2" presStyleCnt="3" custScaleX="80937" custScaleY="77021" custLinFactNeighborX="-16877"/>
      <dgm:spPr>
        <a:prstGeom prst="rightArrow">
          <a:avLst/>
        </a:prstGeom>
        <a:solidFill>
          <a:srgbClr val="FED300"/>
        </a:solidFill>
      </dgm:spPr>
    </dgm:pt>
  </dgm:ptLst>
  <dgm:cxnLst>
    <dgm:cxn modelId="{1440C520-5B37-470D-9DED-5753C862533C}" srcId="{14F871A8-60AA-4F00-8418-F4DEB2465C9D}" destId="{B29AC25D-33C6-458B-AB51-2A92DD85E75A}" srcOrd="1" destOrd="0" parTransId="{A195C60B-83AC-4CB9-A10E-8C90CB3B672F}" sibTransId="{F692EECB-7EBE-4F15-B093-BCF918975588}"/>
    <dgm:cxn modelId="{FBF00652-F404-4597-89BA-30722C76E459}" type="presOf" srcId="{14F871A8-60AA-4F00-8418-F4DEB2465C9D}" destId="{EE0BDF77-D909-4B98-AFC7-8A3C8C763053}" srcOrd="0" destOrd="0" presId="urn:microsoft.com/office/officeart/2008/layout/VerticalCurvedList"/>
    <dgm:cxn modelId="{60AD2D7C-7E27-4182-A081-07AD41895B87}" srcId="{14F871A8-60AA-4F00-8418-F4DEB2465C9D}" destId="{4074A650-96DD-4CD1-9F31-FD0E4290C91C}" srcOrd="0" destOrd="0" parTransId="{2A50CDDC-1651-43CE-8480-F278A119190D}" sibTransId="{540C3FAA-0098-4C09-A909-1EFECE9F2559}"/>
    <dgm:cxn modelId="{88520A84-D0C8-4766-A471-66AC235ACC79}" srcId="{14F871A8-60AA-4F00-8418-F4DEB2465C9D}" destId="{8C7AF359-C17D-4254-9A2B-6729185E4868}" srcOrd="2" destOrd="0" parTransId="{52107A42-C35D-41D6-94A0-2CA922446C07}" sibTransId="{7ABE27CF-BC0C-43A0-B231-B51433A0E5B8}"/>
    <dgm:cxn modelId="{413F688B-5213-4B46-B8BE-29A0FE7EF259}" type="presOf" srcId="{8C7AF359-C17D-4254-9A2B-6729185E4868}" destId="{08E5435F-E0DB-4DCB-90CE-D31C6CD23392}" srcOrd="0" destOrd="0" presId="urn:microsoft.com/office/officeart/2008/layout/VerticalCurvedList"/>
    <dgm:cxn modelId="{655D20AF-E201-4B36-AE2E-AC71681CBEE8}" type="presOf" srcId="{540C3FAA-0098-4C09-A909-1EFECE9F2559}" destId="{EDE23B25-5178-4CF0-AE95-DF65D438B325}" srcOrd="0" destOrd="0" presId="urn:microsoft.com/office/officeart/2008/layout/VerticalCurvedList"/>
    <dgm:cxn modelId="{F506EDF3-4572-4767-9009-2510900D2E89}" type="presOf" srcId="{B29AC25D-33C6-458B-AB51-2A92DD85E75A}" destId="{C022E8CE-4502-47A6-9D80-04F6778B7BA8}" srcOrd="0" destOrd="0" presId="urn:microsoft.com/office/officeart/2008/layout/VerticalCurvedList"/>
    <dgm:cxn modelId="{E1465CFA-0F18-4A65-A139-516D38788703}" type="presOf" srcId="{4074A650-96DD-4CD1-9F31-FD0E4290C91C}" destId="{921FF3EB-1529-4490-B16E-8F5CD7423782}" srcOrd="0" destOrd="0" presId="urn:microsoft.com/office/officeart/2008/layout/VerticalCurvedList"/>
    <dgm:cxn modelId="{A5549518-46F0-492F-B6CD-7C4B4FC45BED}" type="presParOf" srcId="{EE0BDF77-D909-4B98-AFC7-8A3C8C763053}" destId="{DBB15381-3606-4FD8-B182-F6B8D37E26F3}" srcOrd="0" destOrd="0" presId="urn:microsoft.com/office/officeart/2008/layout/VerticalCurvedList"/>
    <dgm:cxn modelId="{998BF367-C92B-4E88-9524-9E97FA84BBFD}" type="presParOf" srcId="{DBB15381-3606-4FD8-B182-F6B8D37E26F3}" destId="{2EB42B81-A793-430D-9195-FE99ED3AC998}" srcOrd="0" destOrd="0" presId="urn:microsoft.com/office/officeart/2008/layout/VerticalCurvedList"/>
    <dgm:cxn modelId="{4059DD1D-699F-4F8C-B60F-3716D4A99B10}" type="presParOf" srcId="{2EB42B81-A793-430D-9195-FE99ED3AC998}" destId="{BE528BFD-9D43-4C03-A925-F122A61C465C}" srcOrd="0" destOrd="0" presId="urn:microsoft.com/office/officeart/2008/layout/VerticalCurvedList"/>
    <dgm:cxn modelId="{6FE79ED5-8646-41ED-925C-64F7693D67F3}" type="presParOf" srcId="{2EB42B81-A793-430D-9195-FE99ED3AC998}" destId="{EDE23B25-5178-4CF0-AE95-DF65D438B325}" srcOrd="1" destOrd="0" presId="urn:microsoft.com/office/officeart/2008/layout/VerticalCurvedList"/>
    <dgm:cxn modelId="{ED3AC170-FE46-4AE9-911D-F1B31D321DD0}" type="presParOf" srcId="{2EB42B81-A793-430D-9195-FE99ED3AC998}" destId="{0B55C485-154F-4A57-A597-3BD1F24D19CB}" srcOrd="2" destOrd="0" presId="urn:microsoft.com/office/officeart/2008/layout/VerticalCurvedList"/>
    <dgm:cxn modelId="{50F956C5-BA93-42B4-B55B-8A4B2F221836}" type="presParOf" srcId="{2EB42B81-A793-430D-9195-FE99ED3AC998}" destId="{96BA1657-942D-458D-9041-8D4C4259209E}" srcOrd="3" destOrd="0" presId="urn:microsoft.com/office/officeart/2008/layout/VerticalCurvedList"/>
    <dgm:cxn modelId="{4F47B7AB-F370-424E-9C31-E7C81B2C77E9}" type="presParOf" srcId="{DBB15381-3606-4FD8-B182-F6B8D37E26F3}" destId="{921FF3EB-1529-4490-B16E-8F5CD7423782}" srcOrd="1" destOrd="0" presId="urn:microsoft.com/office/officeart/2008/layout/VerticalCurvedList"/>
    <dgm:cxn modelId="{40D1B59E-45B3-4A68-8B58-C33056803233}" type="presParOf" srcId="{DBB15381-3606-4FD8-B182-F6B8D37E26F3}" destId="{68DD4AC1-209D-4523-8A54-777C10B8B853}" srcOrd="2" destOrd="0" presId="urn:microsoft.com/office/officeart/2008/layout/VerticalCurvedList"/>
    <dgm:cxn modelId="{D2606FC5-8BE9-4EDF-9DAB-EE1D072E281D}" type="presParOf" srcId="{68DD4AC1-209D-4523-8A54-777C10B8B853}" destId="{4D7C62D5-1352-4FD0-9442-8F76253AC647}" srcOrd="0" destOrd="0" presId="urn:microsoft.com/office/officeart/2008/layout/VerticalCurvedList"/>
    <dgm:cxn modelId="{7CC576A5-5A3D-44BA-AA34-86110747CAC0}" type="presParOf" srcId="{DBB15381-3606-4FD8-B182-F6B8D37E26F3}" destId="{C022E8CE-4502-47A6-9D80-04F6778B7BA8}" srcOrd="3" destOrd="0" presId="urn:microsoft.com/office/officeart/2008/layout/VerticalCurvedList"/>
    <dgm:cxn modelId="{980B9B9F-7B85-4E7B-A991-B5CF53F7429F}" type="presParOf" srcId="{DBB15381-3606-4FD8-B182-F6B8D37E26F3}" destId="{36557A1B-7C63-4E51-BED2-F7BA5526E0BD}" srcOrd="4" destOrd="0" presId="urn:microsoft.com/office/officeart/2008/layout/VerticalCurvedList"/>
    <dgm:cxn modelId="{6158D8E7-E236-4ABA-BA05-1290E75794F8}" type="presParOf" srcId="{36557A1B-7C63-4E51-BED2-F7BA5526E0BD}" destId="{40099BEF-6BE4-4118-B98B-09D87E8F2FDA}" srcOrd="0" destOrd="0" presId="urn:microsoft.com/office/officeart/2008/layout/VerticalCurvedList"/>
    <dgm:cxn modelId="{D0A444CE-89AB-48C9-B318-FB2D5BB5FFD1}" type="presParOf" srcId="{DBB15381-3606-4FD8-B182-F6B8D37E26F3}" destId="{08E5435F-E0DB-4DCB-90CE-D31C6CD23392}" srcOrd="5" destOrd="0" presId="urn:microsoft.com/office/officeart/2008/layout/VerticalCurvedList"/>
    <dgm:cxn modelId="{8ED38343-A39C-4546-8F97-73089A1C332D}" type="presParOf" srcId="{DBB15381-3606-4FD8-B182-F6B8D37E26F3}" destId="{3C9C81B2-2BB0-424D-99E6-F4921A9D2AD2}" srcOrd="6" destOrd="0" presId="urn:microsoft.com/office/officeart/2008/layout/VerticalCurvedList"/>
    <dgm:cxn modelId="{EA3DB278-7261-4FE2-BF17-45E6558E3319}" type="presParOf" srcId="{3C9C81B2-2BB0-424D-99E6-F4921A9D2AD2}" destId="{65FF2017-E5B8-418D-85E6-65327066F6A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E23B25-5178-4CF0-AE95-DF65D438B325}">
      <dsp:nvSpPr>
        <dsp:cNvPr id="0" name=""/>
        <dsp:cNvSpPr/>
      </dsp:nvSpPr>
      <dsp:spPr>
        <a:xfrm>
          <a:off x="-4575176" y="-701495"/>
          <a:ext cx="5450056" cy="5450056"/>
        </a:xfrm>
        <a:prstGeom prst="blockArc">
          <a:avLst>
            <a:gd name="adj1" fmla="val 18900000"/>
            <a:gd name="adj2" fmla="val 2700000"/>
            <a:gd name="adj3" fmla="val 39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1FF3EB-1529-4490-B16E-8F5CD7423782}">
      <dsp:nvSpPr>
        <dsp:cNvPr id="0" name=""/>
        <dsp:cNvSpPr/>
      </dsp:nvSpPr>
      <dsp:spPr>
        <a:xfrm>
          <a:off x="617582" y="386931"/>
          <a:ext cx="3990929" cy="91426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2472" tIns="30480" rIns="30480" bIns="30480" numCol="1" spcCol="1270" anchor="ctr" anchorCtr="0">
          <a:noAutofit/>
        </a:bodyPr>
        <a:lstStyle/>
        <a:p>
          <a:pPr marL="0" lvl="0" indent="0" algn="l" defTabSz="444500">
            <a:lnSpc>
              <a:spcPct val="90000"/>
            </a:lnSpc>
            <a:spcBef>
              <a:spcPct val="0"/>
            </a:spcBef>
            <a:spcAft>
              <a:spcPct val="35000"/>
            </a:spcAft>
            <a:buNone/>
          </a:pPr>
          <a:r>
            <a:rPr lang="en-US" sz="1200" b="1" kern="1200" noProof="0" dirty="0">
              <a:solidFill>
                <a:srgbClr val="584A46"/>
              </a:solidFill>
            </a:rPr>
            <a:t>Outstanding amount to date: 730M€</a:t>
          </a:r>
        </a:p>
        <a:p>
          <a:pPr marL="0" lvl="0" indent="0" algn="l" defTabSz="444500">
            <a:lnSpc>
              <a:spcPct val="90000"/>
            </a:lnSpc>
            <a:spcBef>
              <a:spcPct val="0"/>
            </a:spcBef>
            <a:spcAft>
              <a:spcPct val="35000"/>
            </a:spcAft>
            <a:buNone/>
          </a:pPr>
          <a:r>
            <a:rPr lang="en-US" sz="1400" b="1" i="1" kern="1200" baseline="0" noProof="0" dirty="0">
              <a:solidFill>
                <a:schemeClr val="accent3">
                  <a:lumMod val="75000"/>
                </a:schemeClr>
              </a:solidFill>
            </a:rPr>
            <a:t>4</a:t>
          </a:r>
          <a:r>
            <a:rPr lang="en-US" sz="1400" b="1" i="1" kern="1200" baseline="30000" noProof="0" dirty="0">
              <a:solidFill>
                <a:schemeClr val="accent3">
                  <a:lumMod val="75000"/>
                </a:schemeClr>
              </a:solidFill>
            </a:rPr>
            <a:t>th</a:t>
          </a:r>
          <a:r>
            <a:rPr lang="en-US" sz="1400" b="1" i="1" kern="1200" noProof="0" dirty="0">
              <a:solidFill>
                <a:schemeClr val="accent3">
                  <a:lumMod val="75000"/>
                </a:schemeClr>
              </a:solidFill>
            </a:rPr>
            <a:t> country </a:t>
          </a:r>
          <a:r>
            <a:rPr lang="en-US" sz="1100" b="1" i="1" kern="1200" noProof="0" dirty="0">
              <a:solidFill>
                <a:srgbClr val="584A46"/>
              </a:solidFill>
            </a:rPr>
            <a:t>in terms of insurance activity in the area, </a:t>
          </a:r>
          <a:r>
            <a:rPr lang="en-US" sz="1100" b="0" i="1" kern="1200" noProof="0" dirty="0">
              <a:solidFill>
                <a:srgbClr val="584A46"/>
              </a:solidFill>
            </a:rPr>
            <a:t>after the UAE, Qatar and Egypt</a:t>
          </a:r>
        </a:p>
      </dsp:txBody>
      <dsp:txXfrm>
        <a:off x="617582" y="386931"/>
        <a:ext cx="3990929" cy="914264"/>
      </dsp:txXfrm>
    </dsp:sp>
    <dsp:sp modelId="{4D7C62D5-1352-4FD0-9442-8F76253AC647}">
      <dsp:nvSpPr>
        <dsp:cNvPr id="0" name=""/>
        <dsp:cNvSpPr/>
      </dsp:nvSpPr>
      <dsp:spPr>
        <a:xfrm>
          <a:off x="207679" y="458937"/>
          <a:ext cx="674878" cy="700951"/>
        </a:xfrm>
        <a:prstGeom prst="rightArrow">
          <a:avLst/>
        </a:prstGeom>
        <a:solidFill>
          <a:schemeClr val="bg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22E8CE-4502-47A6-9D80-04F6778B7BA8}">
      <dsp:nvSpPr>
        <dsp:cNvPr id="0" name=""/>
        <dsp:cNvSpPr/>
      </dsp:nvSpPr>
      <dsp:spPr>
        <a:xfrm>
          <a:off x="911803" y="1601051"/>
          <a:ext cx="3696708" cy="91426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2472" tIns="27940" rIns="27940" bIns="27940" numCol="1" spcCol="1270" anchor="ctr" anchorCtr="0">
          <a:noAutofit/>
        </a:bodyPr>
        <a:lstStyle/>
        <a:p>
          <a:pPr marL="0" lvl="0" indent="0" algn="l" defTabSz="488950">
            <a:lnSpc>
              <a:spcPct val="90000"/>
            </a:lnSpc>
            <a:spcBef>
              <a:spcPct val="0"/>
            </a:spcBef>
            <a:spcAft>
              <a:spcPct val="35000"/>
            </a:spcAft>
            <a:buNone/>
          </a:pPr>
          <a:r>
            <a:rPr lang="en-US" sz="1100" b="1" i="0" kern="1200" noProof="0" dirty="0">
              <a:solidFill>
                <a:srgbClr val="76635C"/>
              </a:solidFill>
              <a:latin typeface="Arial"/>
              <a:ea typeface="+mn-ea"/>
              <a:cs typeface="+mn-cs"/>
            </a:rPr>
            <a:t>Credit Insurance</a:t>
          </a:r>
          <a:r>
            <a:rPr lang="en-US" sz="1100" b="0" i="0" kern="1200" noProof="0" dirty="0">
              <a:solidFill>
                <a:srgbClr val="76635C"/>
              </a:solidFill>
              <a:latin typeface="Arial"/>
              <a:ea typeface="+mn-ea"/>
              <a:cs typeface="+mn-cs"/>
            </a:rPr>
            <a:t>: Turkey is ranked </a:t>
          </a:r>
          <a:r>
            <a:rPr lang="en-US" sz="1100" b="0" i="1" kern="1200" noProof="0" dirty="0">
              <a:solidFill>
                <a:srgbClr val="C83764">
                  <a:lumMod val="75000"/>
                </a:srgbClr>
              </a:solidFill>
              <a:latin typeface="Arial"/>
              <a:ea typeface="+mn-ea"/>
              <a:cs typeface="+mn-cs"/>
            </a:rPr>
            <a:t>3</a:t>
          </a:r>
          <a:r>
            <a:rPr lang="en-US" sz="1100" b="0" i="1" kern="1200" baseline="30000" noProof="0" dirty="0">
              <a:solidFill>
                <a:srgbClr val="C83764">
                  <a:lumMod val="75000"/>
                </a:srgbClr>
              </a:solidFill>
              <a:latin typeface="Arial"/>
              <a:ea typeface="+mn-ea"/>
              <a:cs typeface="+mn-cs"/>
            </a:rPr>
            <a:t>rd</a:t>
          </a:r>
          <a:r>
            <a:rPr lang="en-US" sz="1100" b="0" i="1" kern="1200" noProof="0" dirty="0">
              <a:solidFill>
                <a:srgbClr val="C83764">
                  <a:lumMod val="75000"/>
                </a:srgbClr>
              </a:solidFill>
              <a:latin typeface="Arial"/>
              <a:ea typeface="+mn-ea"/>
              <a:cs typeface="+mn-cs"/>
            </a:rPr>
            <a:t> country </a:t>
          </a:r>
          <a:r>
            <a:rPr lang="en-US" sz="1100" b="0" i="0" kern="1200" noProof="0" dirty="0">
              <a:solidFill>
                <a:srgbClr val="76635C"/>
              </a:solidFill>
              <a:latin typeface="Arial"/>
              <a:ea typeface="+mn-ea"/>
              <a:cs typeface="+mn-cs"/>
            </a:rPr>
            <a:t>in the Middle East in 2020</a:t>
          </a:r>
          <a:endParaRPr lang="en-US" sz="1100" b="0" i="1" kern="1200" noProof="0" dirty="0">
            <a:solidFill>
              <a:srgbClr val="584A46"/>
            </a:solidFill>
          </a:endParaRPr>
        </a:p>
      </dsp:txBody>
      <dsp:txXfrm>
        <a:off x="911803" y="1601051"/>
        <a:ext cx="3696708" cy="914264"/>
      </dsp:txXfrm>
    </dsp:sp>
    <dsp:sp modelId="{40099BEF-6BE4-4118-B98B-09D87E8F2FDA}">
      <dsp:nvSpPr>
        <dsp:cNvPr id="0" name=""/>
        <dsp:cNvSpPr/>
      </dsp:nvSpPr>
      <dsp:spPr>
        <a:xfrm>
          <a:off x="489633" y="1674185"/>
          <a:ext cx="734502" cy="698695"/>
        </a:xfrm>
        <a:prstGeom prst="rightArrow">
          <a:avLst/>
        </a:prstGeom>
        <a:solidFill>
          <a:srgbClr val="FED3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E5435F-E0DB-4DCB-90CE-D31C6CD23392}">
      <dsp:nvSpPr>
        <dsp:cNvPr id="0" name=""/>
        <dsp:cNvSpPr/>
      </dsp:nvSpPr>
      <dsp:spPr>
        <a:xfrm>
          <a:off x="562663" y="2832946"/>
          <a:ext cx="3990929" cy="80941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2472" tIns="27940" rIns="27940" bIns="27940" numCol="1" spcCol="1270" anchor="ctr" anchorCtr="0">
          <a:noAutofit/>
        </a:bodyPr>
        <a:lstStyle/>
        <a:p>
          <a:pPr marL="0" lvl="0" indent="0" algn="l" defTabSz="488950">
            <a:lnSpc>
              <a:spcPct val="90000"/>
            </a:lnSpc>
            <a:spcBef>
              <a:spcPct val="0"/>
            </a:spcBef>
            <a:spcAft>
              <a:spcPct val="35000"/>
            </a:spcAft>
            <a:buNone/>
          </a:pPr>
          <a:r>
            <a:rPr lang="en-US" sz="1100" b="1" kern="1200" noProof="0" dirty="0">
              <a:solidFill>
                <a:srgbClr val="584A46"/>
              </a:solidFill>
              <a:latin typeface="Arial"/>
              <a:ea typeface="+mn-ea"/>
              <a:cs typeface="+mn-cs"/>
            </a:rPr>
            <a:t>Prospection Insurance </a:t>
          </a:r>
          <a:r>
            <a:rPr lang="en-US" sz="1100" b="0" kern="1200" noProof="0" dirty="0">
              <a:solidFill>
                <a:srgbClr val="584A46"/>
              </a:solidFill>
              <a:latin typeface="Arial"/>
              <a:ea typeface="+mn-ea"/>
              <a:cs typeface="+mn-cs"/>
            </a:rPr>
            <a:t>delivered in Turkey:</a:t>
          </a:r>
        </a:p>
        <a:p>
          <a:pPr marL="0" lvl="0" indent="0" algn="l" defTabSz="488950">
            <a:lnSpc>
              <a:spcPct val="90000"/>
            </a:lnSpc>
            <a:spcBef>
              <a:spcPct val="0"/>
            </a:spcBef>
            <a:spcAft>
              <a:spcPct val="35000"/>
            </a:spcAft>
            <a:buNone/>
          </a:pPr>
          <a:r>
            <a:rPr lang="en-US" sz="1100" b="0" kern="1200" noProof="0" dirty="0">
              <a:solidFill>
                <a:srgbClr val="584A46"/>
              </a:solidFill>
              <a:latin typeface="Arial"/>
              <a:ea typeface="+mn-ea"/>
              <a:cs typeface="+mn-cs"/>
            </a:rPr>
            <a:t>Since 2020 : </a:t>
          </a:r>
          <a:r>
            <a:rPr lang="en-US" sz="1100" b="1" kern="1200" noProof="0" dirty="0">
              <a:solidFill>
                <a:srgbClr val="584A46"/>
              </a:solidFill>
              <a:latin typeface="Arial"/>
              <a:ea typeface="+mn-ea"/>
              <a:cs typeface="+mn-cs"/>
            </a:rPr>
            <a:t>27</a:t>
          </a:r>
          <a:r>
            <a:rPr lang="en-US" sz="1100" b="0" kern="1200" noProof="0" dirty="0">
              <a:solidFill>
                <a:srgbClr val="584A46"/>
              </a:solidFill>
              <a:latin typeface="Arial"/>
              <a:ea typeface="+mn-ea"/>
              <a:cs typeface="+mn-cs"/>
            </a:rPr>
            <a:t> </a:t>
          </a:r>
          <a:r>
            <a:rPr lang="en-US" sz="900" b="1" i="1" kern="1200" noProof="0" dirty="0">
              <a:solidFill>
                <a:srgbClr val="C83764">
                  <a:lumMod val="75000"/>
                </a:srgbClr>
              </a:solidFill>
              <a:latin typeface="Arial"/>
              <a:ea typeface="+mn-ea"/>
              <a:cs typeface="+mn-cs"/>
            </a:rPr>
            <a:t>(top 5 countries in the area, after </a:t>
          </a:r>
        </a:p>
        <a:p>
          <a:pPr marL="0" lvl="0" indent="0" algn="l" defTabSz="488950">
            <a:lnSpc>
              <a:spcPct val="90000"/>
            </a:lnSpc>
            <a:spcBef>
              <a:spcPct val="0"/>
            </a:spcBef>
            <a:spcAft>
              <a:spcPct val="35000"/>
            </a:spcAft>
            <a:buNone/>
          </a:pPr>
          <a:r>
            <a:rPr lang="en-US" sz="900" b="1" i="1" kern="1200" noProof="0" dirty="0">
              <a:solidFill>
                <a:srgbClr val="C83764">
                  <a:lumMod val="75000"/>
                </a:srgbClr>
              </a:solidFill>
              <a:latin typeface="Arial"/>
              <a:ea typeface="+mn-ea"/>
              <a:cs typeface="+mn-cs"/>
            </a:rPr>
            <a:t>the UAE, KSA, Qatar and Israel) </a:t>
          </a:r>
        </a:p>
      </dsp:txBody>
      <dsp:txXfrm>
        <a:off x="562663" y="2832946"/>
        <a:ext cx="3990929" cy="809413"/>
      </dsp:txXfrm>
    </dsp:sp>
    <dsp:sp modelId="{65FF2017-E5B8-418D-85E6-65327066F6AF}">
      <dsp:nvSpPr>
        <dsp:cNvPr id="0" name=""/>
        <dsp:cNvSpPr/>
      </dsp:nvSpPr>
      <dsp:spPr>
        <a:xfrm>
          <a:off x="0" y="2848016"/>
          <a:ext cx="818893" cy="779272"/>
        </a:xfrm>
        <a:prstGeom prst="rightArrow">
          <a:avLst/>
        </a:prstGeom>
        <a:solidFill>
          <a:srgbClr val="FED3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3078639" cy="511175"/>
          </a:xfrm>
          <a:prstGeom prst="rect">
            <a:avLst/>
          </a:prstGeom>
        </p:spPr>
        <p:txBody>
          <a:bodyPr vert="horz" lIns="91459" tIns="45730" rIns="91459" bIns="45730" rtlCol="0"/>
          <a:lstStyle>
            <a:lvl1pPr algn="l">
              <a:defRPr sz="1200"/>
            </a:lvl1pPr>
          </a:lstStyle>
          <a:p>
            <a:endParaRPr lang="fr-FR"/>
          </a:p>
        </p:txBody>
      </p:sp>
      <p:sp>
        <p:nvSpPr>
          <p:cNvPr id="3" name="Espace réservé de la date 2"/>
          <p:cNvSpPr>
            <a:spLocks noGrp="1"/>
          </p:cNvSpPr>
          <p:nvPr>
            <p:ph type="dt" sz="quarter" idx="1"/>
          </p:nvPr>
        </p:nvSpPr>
        <p:spPr>
          <a:xfrm>
            <a:off x="4023836" y="1"/>
            <a:ext cx="3078639" cy="511175"/>
          </a:xfrm>
          <a:prstGeom prst="rect">
            <a:avLst/>
          </a:prstGeom>
        </p:spPr>
        <p:txBody>
          <a:bodyPr vert="horz" lIns="91459" tIns="45730" rIns="91459" bIns="45730" rtlCol="0"/>
          <a:lstStyle>
            <a:lvl1pPr algn="r">
              <a:defRPr sz="1200"/>
            </a:lvl1pPr>
          </a:lstStyle>
          <a:p>
            <a:fld id="{674A3432-4227-FA4E-837C-DC1F71D1E4D1}" type="datetime1">
              <a:rPr lang="fr-FR" smtClean="0"/>
              <a:t>22/06/2021</a:t>
            </a:fld>
            <a:endParaRPr lang="fr-FR"/>
          </a:p>
        </p:txBody>
      </p:sp>
      <p:sp>
        <p:nvSpPr>
          <p:cNvPr id="4" name="Espace réservé du pied de page 3"/>
          <p:cNvSpPr>
            <a:spLocks noGrp="1"/>
          </p:cNvSpPr>
          <p:nvPr>
            <p:ph type="ftr" sz="quarter" idx="2"/>
          </p:nvPr>
        </p:nvSpPr>
        <p:spPr>
          <a:xfrm>
            <a:off x="0" y="9721851"/>
            <a:ext cx="3078639" cy="511175"/>
          </a:xfrm>
          <a:prstGeom prst="rect">
            <a:avLst/>
          </a:prstGeom>
        </p:spPr>
        <p:txBody>
          <a:bodyPr vert="horz" lIns="91459" tIns="45730" rIns="91459" bIns="4573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4023836" y="9721851"/>
            <a:ext cx="3078639" cy="511175"/>
          </a:xfrm>
          <a:prstGeom prst="rect">
            <a:avLst/>
          </a:prstGeom>
        </p:spPr>
        <p:txBody>
          <a:bodyPr vert="horz" lIns="91459" tIns="45730" rIns="91459" bIns="45730" rtlCol="0" anchor="b"/>
          <a:lstStyle>
            <a:lvl1pPr algn="r">
              <a:defRPr sz="1200"/>
            </a:lvl1pPr>
          </a:lstStyle>
          <a:p>
            <a:fld id="{B207DC3C-1501-5146-9B2E-6B1ABB7D9A95}" type="slidenum">
              <a:rPr lang="fr-FR" smtClean="0"/>
              <a:t>‹#›</a:t>
            </a:fld>
            <a:endParaRPr lang="fr-FR"/>
          </a:p>
        </p:txBody>
      </p:sp>
    </p:spTree>
    <p:extLst>
      <p:ext uri="{BB962C8B-B14F-4D97-AF65-F5344CB8AC3E}">
        <p14:creationId xmlns:p14="http://schemas.microsoft.com/office/powerpoint/2010/main" val="14788568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3078427" cy="511731"/>
          </a:xfrm>
          <a:prstGeom prst="rect">
            <a:avLst/>
          </a:prstGeom>
        </p:spPr>
        <p:txBody>
          <a:bodyPr vert="horz" lIns="99069" tIns="49535" rIns="99069" bIns="49535" rtlCol="0"/>
          <a:lstStyle>
            <a:lvl1pPr algn="l">
              <a:defRPr sz="1300"/>
            </a:lvl1pPr>
          </a:lstStyle>
          <a:p>
            <a:endParaRPr lang="fr-FR"/>
          </a:p>
        </p:txBody>
      </p:sp>
      <p:sp>
        <p:nvSpPr>
          <p:cNvPr id="3" name="Espace réservé de la date 2"/>
          <p:cNvSpPr>
            <a:spLocks noGrp="1"/>
          </p:cNvSpPr>
          <p:nvPr>
            <p:ph type="dt" idx="1"/>
          </p:nvPr>
        </p:nvSpPr>
        <p:spPr>
          <a:xfrm>
            <a:off x="4023993" y="1"/>
            <a:ext cx="3078427" cy="511731"/>
          </a:xfrm>
          <a:prstGeom prst="rect">
            <a:avLst/>
          </a:prstGeom>
        </p:spPr>
        <p:txBody>
          <a:bodyPr vert="horz" lIns="99069" tIns="49535" rIns="99069" bIns="49535" rtlCol="0"/>
          <a:lstStyle>
            <a:lvl1pPr algn="r">
              <a:defRPr sz="1300"/>
            </a:lvl1pPr>
          </a:lstStyle>
          <a:p>
            <a:fld id="{6D108AC9-F4C0-9B49-8615-5CD8273B6367}" type="datetime1">
              <a:rPr lang="fr-FR" smtClean="0"/>
              <a:t>22/06/2021</a:t>
            </a:fld>
            <a:endParaRPr lang="fr-FR"/>
          </a:p>
        </p:txBody>
      </p:sp>
      <p:sp>
        <p:nvSpPr>
          <p:cNvPr id="4" name="Espace réservé de l'image des diapositives 3"/>
          <p:cNvSpPr>
            <a:spLocks noGrp="1" noRot="1" noChangeAspect="1"/>
          </p:cNvSpPr>
          <p:nvPr>
            <p:ph type="sldImg" idx="2"/>
          </p:nvPr>
        </p:nvSpPr>
        <p:spPr>
          <a:xfrm>
            <a:off x="141288" y="768350"/>
            <a:ext cx="6821487" cy="3836988"/>
          </a:xfrm>
          <a:prstGeom prst="rect">
            <a:avLst/>
          </a:prstGeom>
          <a:noFill/>
          <a:ln w="12700">
            <a:solidFill>
              <a:prstClr val="black"/>
            </a:solidFill>
          </a:ln>
        </p:spPr>
        <p:txBody>
          <a:bodyPr vert="horz" lIns="99069" tIns="49535" rIns="99069" bIns="49535" rtlCol="0" anchor="ctr"/>
          <a:lstStyle/>
          <a:p>
            <a:endParaRPr lang="fr-FR"/>
          </a:p>
        </p:txBody>
      </p:sp>
      <p:sp>
        <p:nvSpPr>
          <p:cNvPr id="5" name="Espace réservé des commentaires 4"/>
          <p:cNvSpPr>
            <a:spLocks noGrp="1"/>
          </p:cNvSpPr>
          <p:nvPr>
            <p:ph type="body" sz="quarter" idx="3"/>
          </p:nvPr>
        </p:nvSpPr>
        <p:spPr>
          <a:xfrm>
            <a:off x="710407" y="4861442"/>
            <a:ext cx="5683250" cy="4605576"/>
          </a:xfrm>
          <a:prstGeom prst="rect">
            <a:avLst/>
          </a:prstGeom>
        </p:spPr>
        <p:txBody>
          <a:bodyPr vert="horz" lIns="99069" tIns="49535" rIns="99069" bIns="49535"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721107"/>
            <a:ext cx="3078427" cy="511731"/>
          </a:xfrm>
          <a:prstGeom prst="rect">
            <a:avLst/>
          </a:prstGeom>
        </p:spPr>
        <p:txBody>
          <a:bodyPr vert="horz" lIns="99069" tIns="49535" rIns="99069" bIns="49535"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3993" y="9721107"/>
            <a:ext cx="3078427" cy="511731"/>
          </a:xfrm>
          <a:prstGeom prst="rect">
            <a:avLst/>
          </a:prstGeom>
        </p:spPr>
        <p:txBody>
          <a:bodyPr vert="horz" lIns="99069" tIns="49535" rIns="99069" bIns="49535" rtlCol="0" anchor="b"/>
          <a:lstStyle>
            <a:lvl1pPr algn="r">
              <a:defRPr sz="1300"/>
            </a:lvl1pPr>
          </a:lstStyle>
          <a:p>
            <a:fld id="{5686E92E-1CC9-49FE-85F2-4F6117653B4D}" type="slidenum">
              <a:rPr lang="fr-FR" smtClean="0"/>
              <a:pPr/>
              <a:t>‹#›</a:t>
            </a:fld>
            <a:endParaRPr lang="fr-FR"/>
          </a:p>
        </p:txBody>
      </p:sp>
    </p:spTree>
    <p:extLst>
      <p:ext uri="{BB962C8B-B14F-4D97-AF65-F5344CB8AC3E}">
        <p14:creationId xmlns:p14="http://schemas.microsoft.com/office/powerpoint/2010/main" val="187129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2"/>
          <p:cNvSpPr>
            <a:spLocks noGrp="1" noRot="1" noChangeAspect="1" noChangeArrowheads="1" noTextEdit="1"/>
          </p:cNvSpPr>
          <p:nvPr>
            <p:ph type="sldImg"/>
          </p:nvPr>
        </p:nvSpPr>
        <p:spPr>
          <a:xfrm>
            <a:off x="141288" y="768350"/>
            <a:ext cx="6821487" cy="3836988"/>
          </a:xfrm>
          <a:ln/>
        </p:spPr>
      </p:sp>
      <p:sp>
        <p:nvSpPr>
          <p:cNvPr id="139268" name="Rectangle 3"/>
          <p:cNvSpPr>
            <a:spLocks noGrp="1" noChangeArrowheads="1"/>
          </p:cNvSpPr>
          <p:nvPr>
            <p:ph type="body" idx="1"/>
          </p:nvPr>
        </p:nvSpPr>
        <p:spPr>
          <a:noFill/>
        </p:spPr>
        <p:txBody>
          <a:bodyPr/>
          <a:lstStyle/>
          <a:p>
            <a:pPr eaLnBrk="1" hangingPunct="1"/>
            <a:endParaRPr lang="fr-FR" altLang="fr-FR"/>
          </a:p>
        </p:txBody>
      </p:sp>
      <p:sp>
        <p:nvSpPr>
          <p:cNvPr id="2" name="Espace réservé du numéro de diapositive 1">
            <a:extLst>
              <a:ext uri="{FF2B5EF4-FFF2-40B4-BE49-F238E27FC236}">
                <a16:creationId xmlns:a16="http://schemas.microsoft.com/office/drawing/2014/main" id="{76A9D08D-87AA-4738-8653-6CAAADB0CDB2}"/>
              </a:ext>
            </a:extLst>
          </p:cNvPr>
          <p:cNvSpPr>
            <a:spLocks noGrp="1"/>
          </p:cNvSpPr>
          <p:nvPr>
            <p:ph type="sldNum" sz="quarter" idx="5"/>
          </p:nvPr>
        </p:nvSpPr>
        <p:spPr/>
        <p:txBody>
          <a:bodyPr/>
          <a:lstStyle/>
          <a:p>
            <a:fld id="{5686E92E-1CC9-49FE-85F2-4F6117653B4D}" type="slidenum">
              <a:rPr lang="fr-FR" smtClean="0"/>
              <a:pPr/>
              <a:t>1</a:t>
            </a:fld>
            <a:endParaRPr lang="fr-FR"/>
          </a:p>
        </p:txBody>
      </p:sp>
    </p:spTree>
    <p:extLst>
      <p:ext uri="{BB962C8B-B14F-4D97-AF65-F5344CB8AC3E}">
        <p14:creationId xmlns:p14="http://schemas.microsoft.com/office/powerpoint/2010/main" val="462500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610DDF8E-DDAB-4B64-972B-FA685EE7D7F6}"/>
              </a:ext>
            </a:extLst>
          </p:cNvPr>
          <p:cNvSpPr>
            <a:spLocks noGrp="1"/>
          </p:cNvSpPr>
          <p:nvPr>
            <p:ph type="sldNum" sz="quarter" idx="5"/>
          </p:nvPr>
        </p:nvSpPr>
        <p:spPr/>
        <p:txBody>
          <a:bodyPr/>
          <a:lstStyle/>
          <a:p>
            <a:pPr defTabSz="947958">
              <a:defRPr/>
            </a:pPr>
            <a:fld id="{5686E92E-1CC9-49FE-85F2-4F6117653B4D}" type="slidenum">
              <a:rPr lang="fr-FR">
                <a:solidFill>
                  <a:prstClr val="black"/>
                </a:solidFill>
                <a:latin typeface="Calibri"/>
              </a:rPr>
              <a:pPr defTabSz="947958">
                <a:defRPr/>
              </a:pPr>
              <a:t>4</a:t>
            </a:fld>
            <a:endParaRPr lang="fr-FR">
              <a:solidFill>
                <a:prstClr val="black"/>
              </a:solidFill>
              <a:latin typeface="Calibri"/>
            </a:endParaRPr>
          </a:p>
        </p:txBody>
      </p:sp>
    </p:spTree>
    <p:extLst>
      <p:ext uri="{BB962C8B-B14F-4D97-AF65-F5344CB8AC3E}">
        <p14:creationId xmlns:p14="http://schemas.microsoft.com/office/powerpoint/2010/main" val="13628988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6.xml"/><Relationship Id="rId4" Type="http://schemas.openxmlformats.org/officeDocument/2006/relationships/image" Target="../media/image5.emf"/></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3.xml"/><Relationship Id="rId4" Type="http://schemas.openxmlformats.org/officeDocument/2006/relationships/image" Target="../media/image5.em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4.xml"/><Relationship Id="rId4" Type="http://schemas.openxmlformats.org/officeDocument/2006/relationships/image" Target="../media/image5.emf"/></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5.xml"/><Relationship Id="rId4" Type="http://schemas.openxmlformats.org/officeDocument/2006/relationships/image" Target="../media/image5.emf"/></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garde">
    <p:spTree>
      <p:nvGrpSpPr>
        <p:cNvPr id="1" name=""/>
        <p:cNvGrpSpPr/>
        <p:nvPr/>
      </p:nvGrpSpPr>
      <p:grpSpPr>
        <a:xfrm>
          <a:off x="0" y="0"/>
          <a:ext cx="0" cy="0"/>
          <a:chOff x="0" y="0"/>
          <a:chExt cx="0" cy="0"/>
        </a:xfrm>
      </p:grpSpPr>
      <p:pic>
        <p:nvPicPr>
          <p:cNvPr id="9" name="Image 8"/>
          <p:cNvPicPr>
            <a:picLocks noChangeAspect="1"/>
          </p:cNvPicPr>
          <p:nvPr userDrawn="1"/>
        </p:nvPicPr>
        <p:blipFill rotWithShape="1">
          <a:blip r:embed="rId2"/>
          <a:srcRect r="6279"/>
          <a:stretch/>
        </p:blipFill>
        <p:spPr>
          <a:xfrm>
            <a:off x="508" y="-33834"/>
            <a:ext cx="9144000" cy="5170869"/>
          </a:xfrm>
          <a:prstGeom prst="rect">
            <a:avLst/>
          </a:prstGeom>
        </p:spPr>
      </p:pic>
      <p:pic>
        <p:nvPicPr>
          <p:cNvPr id="15" name="Image 14"/>
          <p:cNvPicPr>
            <a:picLocks noChangeAspect="1"/>
          </p:cNvPicPr>
          <p:nvPr userDrawn="1"/>
        </p:nvPicPr>
        <p:blipFill>
          <a:blip r:embed="rId3"/>
          <a:stretch>
            <a:fillRect/>
          </a:stretch>
        </p:blipFill>
        <p:spPr>
          <a:xfrm>
            <a:off x="4546600" y="2552700"/>
            <a:ext cx="38100" cy="28575"/>
          </a:xfrm>
          <a:prstGeom prst="rect">
            <a:avLst/>
          </a:prstGeom>
        </p:spPr>
      </p:pic>
      <p:pic>
        <p:nvPicPr>
          <p:cNvPr id="16" name="Image 15"/>
          <p:cNvPicPr>
            <a:picLocks noChangeAspect="1"/>
          </p:cNvPicPr>
          <p:nvPr userDrawn="1"/>
        </p:nvPicPr>
        <p:blipFill>
          <a:blip r:embed="rId3"/>
          <a:stretch>
            <a:fillRect/>
          </a:stretch>
        </p:blipFill>
        <p:spPr>
          <a:xfrm>
            <a:off x="4546600" y="2552700"/>
            <a:ext cx="38100" cy="28575"/>
          </a:xfrm>
          <a:prstGeom prst="rect">
            <a:avLst/>
          </a:prstGeom>
        </p:spPr>
      </p:pic>
      <p:pic>
        <p:nvPicPr>
          <p:cNvPr id="17" name="Image 16"/>
          <p:cNvPicPr>
            <a:picLocks noChangeAspect="1"/>
          </p:cNvPicPr>
          <p:nvPr userDrawn="1"/>
        </p:nvPicPr>
        <p:blipFill>
          <a:blip r:embed="rId4"/>
          <a:stretch>
            <a:fillRect/>
          </a:stretch>
        </p:blipFill>
        <p:spPr>
          <a:xfrm>
            <a:off x="312860" y="303498"/>
            <a:ext cx="2458940" cy="540060"/>
          </a:xfrm>
          <a:prstGeom prst="rect">
            <a:avLst/>
          </a:prstGeom>
        </p:spPr>
      </p:pic>
      <p:sp>
        <p:nvSpPr>
          <p:cNvPr id="25" name="Espace réservé du texte 24"/>
          <p:cNvSpPr>
            <a:spLocks noGrp="1"/>
          </p:cNvSpPr>
          <p:nvPr>
            <p:ph type="body" sz="quarter" idx="10" hasCustomPrompt="1"/>
          </p:nvPr>
        </p:nvSpPr>
        <p:spPr>
          <a:xfrm>
            <a:off x="1511661" y="2682953"/>
            <a:ext cx="6804483" cy="297033"/>
          </a:xfrm>
        </p:spPr>
        <p:txBody>
          <a:bodyPr/>
          <a:lstStyle>
            <a:lvl1pPr>
              <a:defRPr sz="2400" cap="all">
                <a:solidFill>
                  <a:schemeClr val="tx2"/>
                </a:solidFill>
              </a:defRPr>
            </a:lvl1pPr>
          </a:lstStyle>
          <a:p>
            <a:pPr lvl="0"/>
            <a:r>
              <a:rPr lang="fr-FR" dirty="0"/>
              <a:t>TITRE</a:t>
            </a:r>
          </a:p>
        </p:txBody>
      </p:sp>
      <p:sp>
        <p:nvSpPr>
          <p:cNvPr id="27" name="Espace réservé du texte 26"/>
          <p:cNvSpPr>
            <a:spLocks noGrp="1"/>
          </p:cNvSpPr>
          <p:nvPr>
            <p:ph type="body" sz="quarter" idx="11" hasCustomPrompt="1"/>
          </p:nvPr>
        </p:nvSpPr>
        <p:spPr>
          <a:xfrm>
            <a:off x="1511300" y="3031332"/>
            <a:ext cx="6805116" cy="296503"/>
          </a:xfrm>
        </p:spPr>
        <p:txBody>
          <a:bodyPr/>
          <a:lstStyle>
            <a:lvl1pPr>
              <a:defRPr sz="2100">
                <a:solidFill>
                  <a:schemeClr val="tx2"/>
                </a:solidFill>
              </a:defRPr>
            </a:lvl1pPr>
          </a:lstStyle>
          <a:p>
            <a:pPr lvl="0"/>
            <a:r>
              <a:rPr lang="fr-FR" dirty="0"/>
              <a:t>Sous-titre</a:t>
            </a:r>
          </a:p>
        </p:txBody>
      </p:sp>
      <p:sp>
        <p:nvSpPr>
          <p:cNvPr id="29" name="Espace réservé du texte 28"/>
          <p:cNvSpPr>
            <a:spLocks noGrp="1"/>
          </p:cNvSpPr>
          <p:nvPr>
            <p:ph type="body" sz="quarter" idx="12" hasCustomPrompt="1"/>
          </p:nvPr>
        </p:nvSpPr>
        <p:spPr>
          <a:xfrm>
            <a:off x="1511300" y="3351610"/>
            <a:ext cx="6805116" cy="297070"/>
          </a:xfrm>
        </p:spPr>
        <p:txBody>
          <a:bodyPr/>
          <a:lstStyle>
            <a:lvl1pPr>
              <a:defRPr sz="1350">
                <a:solidFill>
                  <a:srgbClr val="FFFFFF"/>
                </a:solidFill>
              </a:defRPr>
            </a:lvl1pPr>
          </a:lstStyle>
          <a:p>
            <a:pPr lvl="0"/>
            <a:r>
              <a:rPr lang="fr-FR" dirty="0"/>
              <a:t>00/00/00</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exte titre + bas">
    <p:spTree>
      <p:nvGrpSpPr>
        <p:cNvPr id="1" name=""/>
        <p:cNvGrpSpPr/>
        <p:nvPr/>
      </p:nvGrpSpPr>
      <p:grpSpPr>
        <a:xfrm>
          <a:off x="0" y="0"/>
          <a:ext cx="0" cy="0"/>
          <a:chOff x="0" y="0"/>
          <a:chExt cx="0" cy="0"/>
        </a:xfrm>
      </p:grpSpPr>
      <p:sp>
        <p:nvSpPr>
          <p:cNvPr id="12"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10"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11" name="Espace réservé du titre 1"/>
          <p:cNvSpPr>
            <a:spLocks noGrp="1"/>
          </p:cNvSpPr>
          <p:nvPr>
            <p:ph type="title" hasCustomPrompt="1"/>
          </p:nvPr>
        </p:nvSpPr>
        <p:spPr bwMode="gray">
          <a:xfrm>
            <a:off x="350264"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3" name="Espace réservé du contenu 2"/>
          <p:cNvSpPr>
            <a:spLocks noGrp="1"/>
          </p:cNvSpPr>
          <p:nvPr>
            <p:ph sz="quarter" idx="15"/>
          </p:nvPr>
        </p:nvSpPr>
        <p:spPr>
          <a:xfrm>
            <a:off x="350588" y="789361"/>
            <a:ext cx="3861373" cy="3588515"/>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graphique 3"/>
          <p:cNvSpPr>
            <a:spLocks noGrp="1"/>
          </p:cNvSpPr>
          <p:nvPr>
            <p:ph type="chart" sz="quarter" idx="16"/>
          </p:nvPr>
        </p:nvSpPr>
        <p:spPr>
          <a:xfrm>
            <a:off x="4882668" y="789385"/>
            <a:ext cx="3888432" cy="3592115"/>
          </a:xfrm>
        </p:spPr>
        <p:txBody>
          <a:bodyPr/>
          <a:lstStyle/>
          <a:p>
            <a:endParaRPr lang="fr-FR"/>
          </a:p>
        </p:txBody>
      </p:sp>
      <p:sp>
        <p:nvSpPr>
          <p:cNvPr id="7" name="Espace réservé du texte 6"/>
          <p:cNvSpPr>
            <a:spLocks noGrp="1"/>
          </p:cNvSpPr>
          <p:nvPr>
            <p:ph type="body" sz="quarter" idx="17" hasCustomPrompt="1"/>
          </p:nvPr>
        </p:nvSpPr>
        <p:spPr>
          <a:xfrm>
            <a:off x="4882296" y="789553"/>
            <a:ext cx="3960812" cy="621506"/>
          </a:xfrm>
        </p:spPr>
        <p:txBody>
          <a:bodyPr/>
          <a:lstStyle>
            <a:lvl1pPr>
              <a:defRPr sz="1050">
                <a:solidFill>
                  <a:srgbClr val="5E514D"/>
                </a:solidFill>
              </a:defRPr>
            </a:lvl1pPr>
          </a:lstStyle>
          <a:p>
            <a:pPr lvl="0"/>
            <a:r>
              <a:rPr lang="fr-FR" dirty="0"/>
              <a:t>Titre du graphique</a:t>
            </a:r>
          </a:p>
        </p:txBody>
      </p:sp>
      <p:cxnSp>
        <p:nvCxnSpPr>
          <p:cNvPr id="15" name="Connecteur droit 14"/>
          <p:cNvCxnSpPr/>
          <p:nvPr userDrawn="1"/>
        </p:nvCxnSpPr>
        <p:spPr>
          <a:xfrm>
            <a:off x="4896036" y="968547"/>
            <a:ext cx="3888432" cy="0"/>
          </a:xfrm>
          <a:prstGeom prst="line">
            <a:avLst/>
          </a:prstGeom>
          <a:ln w="28575"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sp>
        <p:nvSpPr>
          <p:cNvPr id="13"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91916436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3_Texte titre + bas">
    <p:spTree>
      <p:nvGrpSpPr>
        <p:cNvPr id="1" name=""/>
        <p:cNvGrpSpPr/>
        <p:nvPr/>
      </p:nvGrpSpPr>
      <p:grpSpPr>
        <a:xfrm>
          <a:off x="0" y="0"/>
          <a:ext cx="0" cy="0"/>
          <a:chOff x="0" y="0"/>
          <a:chExt cx="0" cy="0"/>
        </a:xfrm>
      </p:grpSpPr>
      <p:sp>
        <p:nvSpPr>
          <p:cNvPr id="12"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10"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11" name="Espace réservé du titre 1"/>
          <p:cNvSpPr>
            <a:spLocks noGrp="1"/>
          </p:cNvSpPr>
          <p:nvPr>
            <p:ph type="title" hasCustomPrompt="1"/>
          </p:nvPr>
        </p:nvSpPr>
        <p:spPr bwMode="gray">
          <a:xfrm>
            <a:off x="350264"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3" name="Espace réservé du contenu 2"/>
          <p:cNvSpPr>
            <a:spLocks noGrp="1"/>
          </p:cNvSpPr>
          <p:nvPr>
            <p:ph sz="quarter" idx="15"/>
          </p:nvPr>
        </p:nvSpPr>
        <p:spPr>
          <a:xfrm>
            <a:off x="350588" y="789361"/>
            <a:ext cx="3861373" cy="3588515"/>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graphique 3"/>
          <p:cNvSpPr>
            <a:spLocks noGrp="1"/>
          </p:cNvSpPr>
          <p:nvPr>
            <p:ph type="chart" sz="quarter" idx="16"/>
          </p:nvPr>
        </p:nvSpPr>
        <p:spPr>
          <a:xfrm>
            <a:off x="4882668" y="789385"/>
            <a:ext cx="3888432" cy="3592115"/>
          </a:xfrm>
        </p:spPr>
        <p:txBody>
          <a:bodyPr/>
          <a:lstStyle/>
          <a:p>
            <a:endParaRPr lang="fr-FR"/>
          </a:p>
        </p:txBody>
      </p:sp>
      <p:sp>
        <p:nvSpPr>
          <p:cNvPr id="7" name="Espace réservé du texte 6"/>
          <p:cNvSpPr>
            <a:spLocks noGrp="1"/>
          </p:cNvSpPr>
          <p:nvPr>
            <p:ph type="body" sz="quarter" idx="17" hasCustomPrompt="1"/>
          </p:nvPr>
        </p:nvSpPr>
        <p:spPr>
          <a:xfrm>
            <a:off x="4882296" y="789553"/>
            <a:ext cx="3960812" cy="621506"/>
          </a:xfrm>
        </p:spPr>
        <p:txBody>
          <a:bodyPr/>
          <a:lstStyle>
            <a:lvl1pPr>
              <a:defRPr sz="1050">
                <a:solidFill>
                  <a:srgbClr val="5E514D"/>
                </a:solidFill>
              </a:defRPr>
            </a:lvl1pPr>
          </a:lstStyle>
          <a:p>
            <a:pPr lvl="0"/>
            <a:r>
              <a:rPr lang="fr-FR" dirty="0"/>
              <a:t>Titre du graphique</a:t>
            </a:r>
          </a:p>
        </p:txBody>
      </p:sp>
      <p:cxnSp>
        <p:nvCxnSpPr>
          <p:cNvPr id="15" name="Connecteur droit 14"/>
          <p:cNvCxnSpPr/>
          <p:nvPr userDrawn="1"/>
        </p:nvCxnSpPr>
        <p:spPr>
          <a:xfrm>
            <a:off x="4896036" y="968547"/>
            <a:ext cx="3888432" cy="0"/>
          </a:xfrm>
          <a:prstGeom prst="line">
            <a:avLst/>
          </a:prstGeom>
          <a:ln w="28575"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sp>
        <p:nvSpPr>
          <p:cNvPr id="13"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213492122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4_Texte titre + bas">
    <p:spTree>
      <p:nvGrpSpPr>
        <p:cNvPr id="1" name=""/>
        <p:cNvGrpSpPr/>
        <p:nvPr/>
      </p:nvGrpSpPr>
      <p:grpSpPr>
        <a:xfrm>
          <a:off x="0" y="0"/>
          <a:ext cx="0" cy="0"/>
          <a:chOff x="0" y="0"/>
          <a:chExt cx="0" cy="0"/>
        </a:xfrm>
      </p:grpSpPr>
      <p:sp>
        <p:nvSpPr>
          <p:cNvPr id="12"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10"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11" name="Espace réservé du titre 1"/>
          <p:cNvSpPr>
            <a:spLocks noGrp="1"/>
          </p:cNvSpPr>
          <p:nvPr>
            <p:ph type="title" hasCustomPrompt="1"/>
          </p:nvPr>
        </p:nvSpPr>
        <p:spPr bwMode="gray">
          <a:xfrm>
            <a:off x="350264"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4" name="Espace réservé du graphique 3"/>
          <p:cNvSpPr>
            <a:spLocks noGrp="1"/>
          </p:cNvSpPr>
          <p:nvPr>
            <p:ph type="chart" sz="quarter" idx="16"/>
          </p:nvPr>
        </p:nvSpPr>
        <p:spPr>
          <a:xfrm>
            <a:off x="4882668" y="789385"/>
            <a:ext cx="3888432" cy="3592115"/>
          </a:xfrm>
        </p:spPr>
        <p:txBody>
          <a:bodyPr/>
          <a:lstStyle/>
          <a:p>
            <a:endParaRPr lang="fr-FR"/>
          </a:p>
        </p:txBody>
      </p:sp>
      <p:sp>
        <p:nvSpPr>
          <p:cNvPr id="7" name="Espace réservé du texte 6"/>
          <p:cNvSpPr>
            <a:spLocks noGrp="1"/>
          </p:cNvSpPr>
          <p:nvPr>
            <p:ph type="body" sz="quarter" idx="17" hasCustomPrompt="1"/>
          </p:nvPr>
        </p:nvSpPr>
        <p:spPr>
          <a:xfrm>
            <a:off x="4882296" y="789553"/>
            <a:ext cx="3960812" cy="621506"/>
          </a:xfrm>
        </p:spPr>
        <p:txBody>
          <a:bodyPr/>
          <a:lstStyle>
            <a:lvl1pPr>
              <a:defRPr sz="1050">
                <a:solidFill>
                  <a:srgbClr val="5E514D"/>
                </a:solidFill>
              </a:defRPr>
            </a:lvl1pPr>
          </a:lstStyle>
          <a:p>
            <a:pPr lvl="0"/>
            <a:r>
              <a:rPr lang="fr-FR" dirty="0"/>
              <a:t>Titre du graphique</a:t>
            </a:r>
          </a:p>
        </p:txBody>
      </p:sp>
      <p:cxnSp>
        <p:nvCxnSpPr>
          <p:cNvPr id="15" name="Connecteur droit 14"/>
          <p:cNvCxnSpPr/>
          <p:nvPr userDrawn="1"/>
        </p:nvCxnSpPr>
        <p:spPr>
          <a:xfrm>
            <a:off x="4896036" y="968547"/>
            <a:ext cx="3888432" cy="0"/>
          </a:xfrm>
          <a:prstGeom prst="line">
            <a:avLst/>
          </a:prstGeom>
          <a:ln w="28575"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sp>
        <p:nvSpPr>
          <p:cNvPr id="13" name="Espace réservé du graphique 3"/>
          <p:cNvSpPr>
            <a:spLocks noGrp="1"/>
          </p:cNvSpPr>
          <p:nvPr>
            <p:ph type="chart" sz="quarter" idx="18"/>
          </p:nvPr>
        </p:nvSpPr>
        <p:spPr>
          <a:xfrm>
            <a:off x="359532" y="789385"/>
            <a:ext cx="3888432" cy="3592115"/>
          </a:xfrm>
        </p:spPr>
        <p:txBody>
          <a:bodyPr/>
          <a:lstStyle/>
          <a:p>
            <a:endParaRPr lang="fr-FR"/>
          </a:p>
        </p:txBody>
      </p:sp>
      <p:sp>
        <p:nvSpPr>
          <p:cNvPr id="14" name="Espace réservé du texte 6"/>
          <p:cNvSpPr>
            <a:spLocks noGrp="1"/>
          </p:cNvSpPr>
          <p:nvPr>
            <p:ph type="body" sz="quarter" idx="19" hasCustomPrompt="1"/>
          </p:nvPr>
        </p:nvSpPr>
        <p:spPr>
          <a:xfrm>
            <a:off x="359160" y="789553"/>
            <a:ext cx="3960812" cy="621506"/>
          </a:xfrm>
        </p:spPr>
        <p:txBody>
          <a:bodyPr/>
          <a:lstStyle>
            <a:lvl1pPr>
              <a:defRPr sz="1050">
                <a:solidFill>
                  <a:srgbClr val="5E514D"/>
                </a:solidFill>
              </a:defRPr>
            </a:lvl1pPr>
          </a:lstStyle>
          <a:p>
            <a:pPr lvl="0"/>
            <a:r>
              <a:rPr lang="fr-FR" dirty="0"/>
              <a:t>Titre du graphique</a:t>
            </a:r>
          </a:p>
        </p:txBody>
      </p:sp>
      <p:cxnSp>
        <p:nvCxnSpPr>
          <p:cNvPr id="16" name="Connecteur droit 15"/>
          <p:cNvCxnSpPr/>
          <p:nvPr userDrawn="1"/>
        </p:nvCxnSpPr>
        <p:spPr>
          <a:xfrm>
            <a:off x="372900" y="968547"/>
            <a:ext cx="3888432" cy="0"/>
          </a:xfrm>
          <a:prstGeom prst="line">
            <a:avLst/>
          </a:prstGeom>
          <a:ln w="28575"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sp>
        <p:nvSpPr>
          <p:cNvPr id="17"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397705856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5_Texte titre + bas">
    <p:spTree>
      <p:nvGrpSpPr>
        <p:cNvPr id="1" name=""/>
        <p:cNvGrpSpPr/>
        <p:nvPr/>
      </p:nvGrpSpPr>
      <p:grpSpPr>
        <a:xfrm>
          <a:off x="0" y="0"/>
          <a:ext cx="0" cy="0"/>
          <a:chOff x="0" y="0"/>
          <a:chExt cx="0" cy="0"/>
        </a:xfrm>
      </p:grpSpPr>
      <p:sp>
        <p:nvSpPr>
          <p:cNvPr id="12"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10"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11" name="Espace réservé du titre 1"/>
          <p:cNvSpPr>
            <a:spLocks noGrp="1"/>
          </p:cNvSpPr>
          <p:nvPr>
            <p:ph type="title" hasCustomPrompt="1"/>
          </p:nvPr>
        </p:nvSpPr>
        <p:spPr bwMode="gray">
          <a:xfrm>
            <a:off x="350264"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13" name="Espace réservé du graphique 3"/>
          <p:cNvSpPr>
            <a:spLocks noGrp="1"/>
          </p:cNvSpPr>
          <p:nvPr>
            <p:ph type="chart" sz="quarter" idx="18"/>
          </p:nvPr>
        </p:nvSpPr>
        <p:spPr>
          <a:xfrm>
            <a:off x="359532" y="789385"/>
            <a:ext cx="8424936" cy="3592115"/>
          </a:xfrm>
        </p:spPr>
        <p:txBody>
          <a:bodyPr/>
          <a:lstStyle/>
          <a:p>
            <a:endParaRPr lang="fr-FR"/>
          </a:p>
        </p:txBody>
      </p:sp>
      <p:sp>
        <p:nvSpPr>
          <p:cNvPr id="14" name="Espace réservé du texte 6"/>
          <p:cNvSpPr>
            <a:spLocks noGrp="1"/>
          </p:cNvSpPr>
          <p:nvPr>
            <p:ph type="body" sz="quarter" idx="19" hasCustomPrompt="1"/>
          </p:nvPr>
        </p:nvSpPr>
        <p:spPr>
          <a:xfrm>
            <a:off x="359160" y="789553"/>
            <a:ext cx="3960812" cy="621506"/>
          </a:xfrm>
        </p:spPr>
        <p:txBody>
          <a:bodyPr/>
          <a:lstStyle>
            <a:lvl1pPr>
              <a:defRPr sz="1050">
                <a:solidFill>
                  <a:srgbClr val="5E514D"/>
                </a:solidFill>
              </a:defRPr>
            </a:lvl1pPr>
          </a:lstStyle>
          <a:p>
            <a:pPr lvl="0"/>
            <a:r>
              <a:rPr lang="fr-FR" dirty="0"/>
              <a:t>Titre du graphique</a:t>
            </a:r>
          </a:p>
        </p:txBody>
      </p:sp>
      <p:cxnSp>
        <p:nvCxnSpPr>
          <p:cNvPr id="16" name="Connecteur droit 15"/>
          <p:cNvCxnSpPr/>
          <p:nvPr userDrawn="1"/>
        </p:nvCxnSpPr>
        <p:spPr>
          <a:xfrm>
            <a:off x="372900" y="968547"/>
            <a:ext cx="8411568" cy="0"/>
          </a:xfrm>
          <a:prstGeom prst="line">
            <a:avLst/>
          </a:prstGeom>
          <a:ln w="28575"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sp>
        <p:nvSpPr>
          <p:cNvPr id="9"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292174556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10" name="Espace réservé du titre 1"/>
          <p:cNvSpPr>
            <a:spLocks noGrp="1"/>
          </p:cNvSpPr>
          <p:nvPr>
            <p:ph type="title" hasCustomPrompt="1"/>
          </p:nvPr>
        </p:nvSpPr>
        <p:spPr bwMode="gray">
          <a:xfrm>
            <a:off x="350264" y="6465"/>
            <a:ext cx="7848872" cy="486054"/>
          </a:xfrm>
          <a:prstGeom prst="rect">
            <a:avLst/>
          </a:prstGeom>
        </p:spPr>
        <p:txBody>
          <a:bodyPr vert="horz" lIns="0" tIns="0" rIns="0" bIns="0" rtlCol="0" anchor="b" anchorCtr="0">
            <a:noAutofit/>
          </a:bodyPr>
          <a:lstStyle/>
          <a:p>
            <a:r>
              <a:rPr lang="fr-FR" dirty="0"/>
              <a:t>Cliquez pour modifier le titre</a:t>
            </a:r>
          </a:p>
        </p:txBody>
      </p:sp>
      <p:sp>
        <p:nvSpPr>
          <p:cNvPr id="13"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14"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6"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352986036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exte &amp; tableau">
    <p:spTree>
      <p:nvGrpSpPr>
        <p:cNvPr id="1" name=""/>
        <p:cNvGrpSpPr/>
        <p:nvPr/>
      </p:nvGrpSpPr>
      <p:grpSpPr>
        <a:xfrm>
          <a:off x="0" y="0"/>
          <a:ext cx="0" cy="0"/>
          <a:chOff x="0" y="0"/>
          <a:chExt cx="0" cy="0"/>
        </a:xfrm>
      </p:grpSpPr>
      <p:sp>
        <p:nvSpPr>
          <p:cNvPr id="12" name="Espace réservé du tableau 11"/>
          <p:cNvSpPr>
            <a:spLocks noGrp="1"/>
          </p:cNvSpPr>
          <p:nvPr>
            <p:ph type="tbl" sz="quarter" idx="17" hasCustomPrompt="1"/>
          </p:nvPr>
        </p:nvSpPr>
        <p:spPr>
          <a:xfrm>
            <a:off x="342000" y="1328400"/>
            <a:ext cx="8460000" cy="3136444"/>
          </a:xfrm>
          <a:solidFill>
            <a:schemeClr val="tx2">
              <a:lumMod val="20000"/>
              <a:lumOff val="80000"/>
            </a:schemeClr>
          </a:solidFill>
        </p:spPr>
        <p:txBody>
          <a:bodyPr bIns="648000" anchor="ctr" anchorCtr="0"/>
          <a:lstStyle>
            <a:lvl1pPr algn="ctr">
              <a:spcAft>
                <a:spcPts val="0"/>
              </a:spcAft>
              <a:defRPr sz="900"/>
            </a:lvl1pPr>
          </a:lstStyle>
          <a:p>
            <a:r>
              <a:rPr lang="fr-FR" dirty="0"/>
              <a:t>Tableau</a:t>
            </a:r>
          </a:p>
        </p:txBody>
      </p:sp>
      <p:sp>
        <p:nvSpPr>
          <p:cNvPr id="10" name="Espace réservé du titre 1"/>
          <p:cNvSpPr>
            <a:spLocks noGrp="1"/>
          </p:cNvSpPr>
          <p:nvPr>
            <p:ph type="title" hasCustomPrompt="1"/>
          </p:nvPr>
        </p:nvSpPr>
        <p:spPr bwMode="gray">
          <a:xfrm>
            <a:off x="350264"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14" name="Espace réservé du texte 2"/>
          <p:cNvSpPr>
            <a:spLocks noGrp="1"/>
          </p:cNvSpPr>
          <p:nvPr>
            <p:ph type="body" sz="quarter" idx="26"/>
          </p:nvPr>
        </p:nvSpPr>
        <p:spPr>
          <a:xfrm>
            <a:off x="323850" y="951570"/>
            <a:ext cx="8460618" cy="351040"/>
          </a:xfrm>
        </p:spPr>
        <p:txBody>
          <a:bodyPr/>
          <a:lstStyle>
            <a:lvl1pPr>
              <a:defRPr>
                <a:solidFill>
                  <a:schemeClr val="tx2"/>
                </a:solidFill>
              </a:defRPr>
            </a:lvl1pPr>
          </a:lstStyle>
          <a:p>
            <a:pPr lvl="0"/>
            <a:r>
              <a:rPr lang="fr-FR" dirty="0"/>
              <a:t>Cliquez pour modifier les styles du texte du masque</a:t>
            </a:r>
          </a:p>
        </p:txBody>
      </p:sp>
      <p:sp>
        <p:nvSpPr>
          <p:cNvPr id="16"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18"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8"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212704186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exte &amp; chiffres importants">
    <p:spTree>
      <p:nvGrpSpPr>
        <p:cNvPr id="1" name=""/>
        <p:cNvGrpSpPr/>
        <p:nvPr/>
      </p:nvGrpSpPr>
      <p:grpSpPr>
        <a:xfrm>
          <a:off x="0" y="0"/>
          <a:ext cx="0" cy="0"/>
          <a:chOff x="0" y="0"/>
          <a:chExt cx="0" cy="0"/>
        </a:xfrm>
      </p:grpSpPr>
      <p:sp>
        <p:nvSpPr>
          <p:cNvPr id="24" name="Espace réservé du texte 21"/>
          <p:cNvSpPr>
            <a:spLocks noGrp="1"/>
          </p:cNvSpPr>
          <p:nvPr>
            <p:ph type="body" sz="quarter" idx="22"/>
          </p:nvPr>
        </p:nvSpPr>
        <p:spPr>
          <a:xfrm>
            <a:off x="3059832" y="2373729"/>
            <a:ext cx="2646000" cy="1003827"/>
          </a:xfrm>
          <a:solidFill>
            <a:schemeClr val="accent1"/>
          </a:solidFill>
        </p:spPr>
        <p:txBody>
          <a:bodyPr lIns="0" tIns="0" rIns="0" bIns="0" numCol="1" anchor="ctr" anchorCtr="0"/>
          <a:lstStyle>
            <a:lvl1pPr marL="371475" indent="0" algn="l">
              <a:spcAft>
                <a:spcPts val="450"/>
              </a:spcAft>
              <a:defRPr sz="1950" b="0" cap="all" baseline="0">
                <a:solidFill>
                  <a:schemeClr val="tx2"/>
                </a:solidFill>
              </a:defRPr>
            </a:lvl1pPr>
            <a:lvl2pPr marL="371475" indent="0" algn="l">
              <a:lnSpc>
                <a:spcPct val="100000"/>
              </a:lnSpc>
              <a:defRPr sz="1125" b="0" baseline="0">
                <a:solidFill>
                  <a:schemeClr val="tx2"/>
                </a:solidFill>
                <a:latin typeface="+mj-lt"/>
              </a:defRPr>
            </a:lvl2pPr>
          </a:lstStyle>
          <a:p>
            <a:pPr lvl="0"/>
            <a:r>
              <a:rPr lang="fr-FR" dirty="0"/>
              <a:t>Modifiez les styles du texte du masque</a:t>
            </a:r>
          </a:p>
          <a:p>
            <a:pPr lvl="1"/>
            <a:r>
              <a:rPr lang="fr-FR" dirty="0"/>
              <a:t>Deuxième niveau</a:t>
            </a:r>
          </a:p>
        </p:txBody>
      </p:sp>
      <p:sp>
        <p:nvSpPr>
          <p:cNvPr id="22" name="Espace réservé du texte 21"/>
          <p:cNvSpPr>
            <a:spLocks noGrp="1"/>
          </p:cNvSpPr>
          <p:nvPr>
            <p:ph type="body" sz="quarter" idx="20"/>
          </p:nvPr>
        </p:nvSpPr>
        <p:spPr>
          <a:xfrm>
            <a:off x="3059832" y="1303897"/>
            <a:ext cx="5364000" cy="993539"/>
          </a:xfrm>
          <a:ln w="12700">
            <a:solidFill>
              <a:srgbClr val="786E64"/>
            </a:solidFill>
          </a:ln>
        </p:spPr>
        <p:txBody>
          <a:bodyPr lIns="0" tIns="216000" rIns="0" bIns="0" numCol="2"/>
          <a:lstStyle>
            <a:lvl1pPr marL="371475" indent="0" algn="l">
              <a:spcAft>
                <a:spcPts val="450"/>
              </a:spcAft>
              <a:defRPr sz="2475" b="0"/>
            </a:lvl1pPr>
            <a:lvl2pPr marL="371475" indent="0" algn="l">
              <a:lnSpc>
                <a:spcPct val="100000"/>
              </a:lnSpc>
              <a:defRPr sz="1125" b="0" baseline="0">
                <a:latin typeface="+mj-lt"/>
              </a:defRPr>
            </a:lvl2pPr>
          </a:lstStyle>
          <a:p>
            <a:pPr lvl="0"/>
            <a:endParaRPr lang="fr-FR" dirty="0"/>
          </a:p>
        </p:txBody>
      </p:sp>
      <p:sp>
        <p:nvSpPr>
          <p:cNvPr id="23" name="Espace réservé du texte 21"/>
          <p:cNvSpPr>
            <a:spLocks noGrp="1"/>
          </p:cNvSpPr>
          <p:nvPr>
            <p:ph type="body" sz="quarter" idx="21"/>
          </p:nvPr>
        </p:nvSpPr>
        <p:spPr>
          <a:xfrm>
            <a:off x="341999" y="1303897"/>
            <a:ext cx="2646000" cy="2073659"/>
          </a:xfrm>
          <a:solidFill>
            <a:srgbClr val="5E514D"/>
          </a:solidFill>
        </p:spPr>
        <p:txBody>
          <a:bodyPr lIns="0" tIns="216000" rIns="0" bIns="0" numCol="1"/>
          <a:lstStyle>
            <a:lvl1pPr marL="371475" indent="0" algn="l">
              <a:spcAft>
                <a:spcPts val="450"/>
              </a:spcAft>
              <a:defRPr sz="2475" b="0">
                <a:solidFill>
                  <a:schemeClr val="bg2"/>
                </a:solidFill>
              </a:defRPr>
            </a:lvl1pPr>
            <a:lvl2pPr marL="371475" indent="0" algn="l">
              <a:lnSpc>
                <a:spcPct val="100000"/>
              </a:lnSpc>
              <a:defRPr sz="1125" b="0" baseline="0">
                <a:solidFill>
                  <a:schemeClr val="bg2"/>
                </a:solidFill>
                <a:latin typeface="+mj-lt"/>
              </a:defRPr>
            </a:lvl2pPr>
          </a:lstStyle>
          <a:p>
            <a:pPr lvl="0"/>
            <a:r>
              <a:rPr lang="fr-FR" dirty="0"/>
              <a:t>Modifiez les styles du texte du masque</a:t>
            </a:r>
          </a:p>
          <a:p>
            <a:pPr lvl="1"/>
            <a:r>
              <a:rPr lang="fr-FR" dirty="0"/>
              <a:t>Deuxième niveau</a:t>
            </a:r>
          </a:p>
        </p:txBody>
      </p:sp>
      <p:sp>
        <p:nvSpPr>
          <p:cNvPr id="25" name="Espace réservé du texte 21"/>
          <p:cNvSpPr>
            <a:spLocks noGrp="1"/>
          </p:cNvSpPr>
          <p:nvPr>
            <p:ph type="body" sz="quarter" idx="23"/>
          </p:nvPr>
        </p:nvSpPr>
        <p:spPr>
          <a:xfrm>
            <a:off x="5777832" y="2373729"/>
            <a:ext cx="2646000" cy="1003827"/>
          </a:xfrm>
          <a:solidFill>
            <a:schemeClr val="tx2"/>
          </a:solidFill>
        </p:spPr>
        <p:txBody>
          <a:bodyPr lIns="0" tIns="0" rIns="0" bIns="0" numCol="1" anchor="ctr" anchorCtr="0"/>
          <a:lstStyle>
            <a:lvl1pPr marL="371475" indent="0" algn="l">
              <a:spcAft>
                <a:spcPts val="0"/>
              </a:spcAft>
              <a:defRPr sz="2475" b="0">
                <a:solidFill>
                  <a:srgbClr val="FFFFFF"/>
                </a:solidFill>
              </a:defRPr>
            </a:lvl1pPr>
            <a:lvl2pPr marL="371475" indent="0" algn="l">
              <a:lnSpc>
                <a:spcPct val="100000"/>
              </a:lnSpc>
              <a:defRPr sz="1125" b="0" baseline="0">
                <a:solidFill>
                  <a:srgbClr val="FFFFFF"/>
                </a:solidFill>
                <a:latin typeface="+mj-lt"/>
              </a:defRPr>
            </a:lvl2pPr>
          </a:lstStyle>
          <a:p>
            <a:pPr lvl="0"/>
            <a:r>
              <a:rPr lang="fr-FR"/>
              <a:t>Modifiez les styles du texte du masque</a:t>
            </a:r>
          </a:p>
          <a:p>
            <a:pPr lvl="1"/>
            <a:r>
              <a:rPr lang="fr-FR"/>
              <a:t>Deuxième niveau</a:t>
            </a:r>
          </a:p>
        </p:txBody>
      </p:sp>
      <p:sp>
        <p:nvSpPr>
          <p:cNvPr id="28" name="Espace réservé du texte 21"/>
          <p:cNvSpPr>
            <a:spLocks noGrp="1"/>
          </p:cNvSpPr>
          <p:nvPr>
            <p:ph type="body" sz="quarter" idx="24"/>
          </p:nvPr>
        </p:nvSpPr>
        <p:spPr>
          <a:xfrm>
            <a:off x="341999" y="3452993"/>
            <a:ext cx="2646000" cy="1003827"/>
          </a:xfrm>
          <a:solidFill>
            <a:schemeClr val="tx1"/>
          </a:solidFill>
        </p:spPr>
        <p:txBody>
          <a:bodyPr lIns="0" tIns="0" rIns="0" bIns="0" numCol="1" anchor="ctr" anchorCtr="0"/>
          <a:lstStyle>
            <a:lvl1pPr marL="371475" indent="0" algn="l">
              <a:spcAft>
                <a:spcPts val="0"/>
              </a:spcAft>
              <a:defRPr sz="2475" b="0">
                <a:solidFill>
                  <a:schemeClr val="bg1"/>
                </a:solidFill>
              </a:defRPr>
            </a:lvl1pPr>
            <a:lvl2pPr marL="371475" indent="0" algn="l">
              <a:lnSpc>
                <a:spcPct val="100000"/>
              </a:lnSpc>
              <a:defRPr sz="1125" b="0" baseline="0">
                <a:solidFill>
                  <a:schemeClr val="bg1"/>
                </a:solidFill>
                <a:latin typeface="+mj-lt"/>
              </a:defRPr>
            </a:lvl2pPr>
          </a:lstStyle>
          <a:p>
            <a:pPr lvl="0"/>
            <a:r>
              <a:rPr lang="fr-FR"/>
              <a:t>Modifiez les styles du texte du masque</a:t>
            </a:r>
          </a:p>
          <a:p>
            <a:pPr lvl="1"/>
            <a:r>
              <a:rPr lang="fr-FR"/>
              <a:t>Deuxième niveau</a:t>
            </a:r>
          </a:p>
        </p:txBody>
      </p:sp>
      <p:sp>
        <p:nvSpPr>
          <p:cNvPr id="29" name="Espace réservé du texte 21"/>
          <p:cNvSpPr>
            <a:spLocks noGrp="1"/>
          </p:cNvSpPr>
          <p:nvPr>
            <p:ph type="body" sz="quarter" idx="25"/>
          </p:nvPr>
        </p:nvSpPr>
        <p:spPr>
          <a:xfrm>
            <a:off x="3059832" y="3452993"/>
            <a:ext cx="2646000" cy="1003827"/>
          </a:xfrm>
          <a:solidFill>
            <a:schemeClr val="bg1"/>
          </a:solidFill>
          <a:ln w="12700">
            <a:solidFill>
              <a:srgbClr val="786E64"/>
            </a:solidFill>
          </a:ln>
        </p:spPr>
        <p:txBody>
          <a:bodyPr lIns="0" tIns="0" rIns="0" bIns="0" numCol="1" anchor="ctr" anchorCtr="0"/>
          <a:lstStyle>
            <a:lvl1pPr marL="371475" indent="0" algn="l">
              <a:spcAft>
                <a:spcPts val="0"/>
              </a:spcAft>
              <a:defRPr sz="2475" b="0">
                <a:solidFill>
                  <a:schemeClr val="accent1"/>
                </a:solidFill>
              </a:defRPr>
            </a:lvl1pPr>
            <a:lvl2pPr marL="371475" indent="0" algn="l">
              <a:lnSpc>
                <a:spcPct val="100000"/>
              </a:lnSpc>
              <a:defRPr sz="1125" b="0" baseline="0">
                <a:solidFill>
                  <a:schemeClr val="accent1"/>
                </a:solidFill>
                <a:latin typeface="+mj-lt"/>
              </a:defRPr>
            </a:lvl2pPr>
          </a:lstStyle>
          <a:p>
            <a:pPr lvl="0"/>
            <a:r>
              <a:rPr lang="fr-FR"/>
              <a:t>Modifiez les styles du texte du masque</a:t>
            </a:r>
          </a:p>
          <a:p>
            <a:pPr lvl="1"/>
            <a:r>
              <a:rPr lang="fr-FR"/>
              <a:t>Deuxième niveau</a:t>
            </a:r>
          </a:p>
        </p:txBody>
      </p:sp>
      <p:sp>
        <p:nvSpPr>
          <p:cNvPr id="14" name="Espace réservé du titre 1"/>
          <p:cNvSpPr>
            <a:spLocks noGrp="1"/>
          </p:cNvSpPr>
          <p:nvPr>
            <p:ph type="title" hasCustomPrompt="1"/>
          </p:nvPr>
        </p:nvSpPr>
        <p:spPr bwMode="gray">
          <a:xfrm>
            <a:off x="350264"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17" name="Espace réservé du texte 2"/>
          <p:cNvSpPr>
            <a:spLocks noGrp="1"/>
          </p:cNvSpPr>
          <p:nvPr>
            <p:ph type="body" sz="quarter" idx="26"/>
          </p:nvPr>
        </p:nvSpPr>
        <p:spPr>
          <a:xfrm>
            <a:off x="355600" y="951570"/>
            <a:ext cx="8460618" cy="351040"/>
          </a:xfrm>
        </p:spPr>
        <p:txBody>
          <a:bodyPr/>
          <a:lstStyle/>
          <a:p>
            <a:pPr lvl="0"/>
            <a:r>
              <a:rPr lang="fr-FR" dirty="0"/>
              <a:t>Cliquez pour modifier les styles du texte du masque</a:t>
            </a:r>
          </a:p>
        </p:txBody>
      </p:sp>
      <p:sp>
        <p:nvSpPr>
          <p:cNvPr id="18"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19"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13"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125388679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3_Texte &amp; chiffres importants">
    <p:spTree>
      <p:nvGrpSpPr>
        <p:cNvPr id="1" name=""/>
        <p:cNvGrpSpPr/>
        <p:nvPr/>
      </p:nvGrpSpPr>
      <p:grpSpPr>
        <a:xfrm>
          <a:off x="0" y="0"/>
          <a:ext cx="0" cy="0"/>
          <a:chOff x="0" y="0"/>
          <a:chExt cx="0" cy="0"/>
        </a:xfrm>
      </p:grpSpPr>
      <p:sp>
        <p:nvSpPr>
          <p:cNvPr id="24" name="Espace réservé du texte 21"/>
          <p:cNvSpPr>
            <a:spLocks noGrp="1"/>
          </p:cNvSpPr>
          <p:nvPr>
            <p:ph type="body" sz="quarter" idx="22"/>
          </p:nvPr>
        </p:nvSpPr>
        <p:spPr>
          <a:xfrm>
            <a:off x="3059832" y="2373729"/>
            <a:ext cx="2646000" cy="1003827"/>
          </a:xfrm>
          <a:solidFill>
            <a:schemeClr val="accent3"/>
          </a:solidFill>
        </p:spPr>
        <p:txBody>
          <a:bodyPr lIns="0" tIns="0" rIns="0" bIns="0" numCol="1" anchor="ctr" anchorCtr="0"/>
          <a:lstStyle>
            <a:lvl1pPr marL="371475" indent="0" algn="l">
              <a:spcAft>
                <a:spcPts val="450"/>
              </a:spcAft>
              <a:defRPr sz="1950" b="0" cap="all" baseline="0">
                <a:solidFill>
                  <a:srgbClr val="FFFFFF"/>
                </a:solidFill>
              </a:defRPr>
            </a:lvl1pPr>
            <a:lvl2pPr marL="371475" indent="0" algn="l">
              <a:lnSpc>
                <a:spcPct val="100000"/>
              </a:lnSpc>
              <a:defRPr sz="1125" b="0" baseline="0">
                <a:solidFill>
                  <a:srgbClr val="FFFFFF"/>
                </a:solidFill>
                <a:latin typeface="+mj-lt"/>
              </a:defRPr>
            </a:lvl2pPr>
          </a:lstStyle>
          <a:p>
            <a:pPr lvl="0"/>
            <a:r>
              <a:rPr lang="fr-FR" dirty="0"/>
              <a:t>Modifiez les styles du texte du masque</a:t>
            </a:r>
          </a:p>
          <a:p>
            <a:pPr lvl="1"/>
            <a:r>
              <a:rPr lang="fr-FR" dirty="0"/>
              <a:t>Deuxième niveau</a:t>
            </a:r>
          </a:p>
        </p:txBody>
      </p:sp>
      <p:sp>
        <p:nvSpPr>
          <p:cNvPr id="22" name="Espace réservé du texte 21"/>
          <p:cNvSpPr>
            <a:spLocks noGrp="1"/>
          </p:cNvSpPr>
          <p:nvPr>
            <p:ph type="body" sz="quarter" idx="20"/>
          </p:nvPr>
        </p:nvSpPr>
        <p:spPr>
          <a:xfrm>
            <a:off x="3059832" y="1303897"/>
            <a:ext cx="5364000" cy="993539"/>
          </a:xfrm>
          <a:solidFill>
            <a:schemeClr val="bg2"/>
          </a:solidFill>
          <a:ln w="12700">
            <a:solidFill>
              <a:srgbClr val="786E64"/>
            </a:solidFill>
          </a:ln>
        </p:spPr>
        <p:txBody>
          <a:bodyPr lIns="0" tIns="216000" rIns="0" bIns="0" numCol="2"/>
          <a:lstStyle>
            <a:lvl1pPr marL="371475" indent="0" algn="l">
              <a:spcAft>
                <a:spcPts val="450"/>
              </a:spcAft>
              <a:defRPr sz="2475" b="0">
                <a:solidFill>
                  <a:srgbClr val="FFFFFF"/>
                </a:solidFill>
              </a:defRPr>
            </a:lvl1pPr>
            <a:lvl2pPr marL="371475" indent="0" algn="l">
              <a:lnSpc>
                <a:spcPct val="100000"/>
              </a:lnSpc>
              <a:defRPr sz="1125" b="0" baseline="0">
                <a:latin typeface="+mj-lt"/>
              </a:defRPr>
            </a:lvl2pPr>
          </a:lstStyle>
          <a:p>
            <a:pPr lvl="0"/>
            <a:r>
              <a:rPr lang="fr-FR" dirty="0"/>
              <a:t>Modifiez les styles du texte du masque</a:t>
            </a:r>
          </a:p>
          <a:p>
            <a:pPr lvl="1"/>
            <a:r>
              <a:rPr lang="fr-FR" dirty="0"/>
              <a:t>Deuxième niveau</a:t>
            </a:r>
          </a:p>
        </p:txBody>
      </p:sp>
      <p:sp>
        <p:nvSpPr>
          <p:cNvPr id="23" name="Espace réservé du texte 21"/>
          <p:cNvSpPr>
            <a:spLocks noGrp="1"/>
          </p:cNvSpPr>
          <p:nvPr>
            <p:ph type="body" sz="quarter" idx="21"/>
          </p:nvPr>
        </p:nvSpPr>
        <p:spPr>
          <a:xfrm>
            <a:off x="341999" y="1303897"/>
            <a:ext cx="2646000" cy="2073659"/>
          </a:xfrm>
          <a:solidFill>
            <a:srgbClr val="5E514D"/>
          </a:solidFill>
        </p:spPr>
        <p:txBody>
          <a:bodyPr lIns="0" tIns="216000" rIns="0" bIns="0" numCol="1"/>
          <a:lstStyle>
            <a:lvl1pPr marL="371475" indent="0" algn="l">
              <a:spcAft>
                <a:spcPts val="450"/>
              </a:spcAft>
              <a:defRPr sz="2475" b="0">
                <a:solidFill>
                  <a:schemeClr val="bg2"/>
                </a:solidFill>
              </a:defRPr>
            </a:lvl1pPr>
            <a:lvl2pPr marL="371475" indent="0" algn="l">
              <a:lnSpc>
                <a:spcPct val="100000"/>
              </a:lnSpc>
              <a:defRPr sz="1125" b="0" baseline="0">
                <a:solidFill>
                  <a:schemeClr val="bg2"/>
                </a:solidFill>
                <a:latin typeface="+mj-lt"/>
              </a:defRPr>
            </a:lvl2pPr>
          </a:lstStyle>
          <a:p>
            <a:pPr lvl="0"/>
            <a:r>
              <a:rPr lang="fr-FR" dirty="0"/>
              <a:t>Modifiez les styles du texte du masque</a:t>
            </a:r>
          </a:p>
          <a:p>
            <a:pPr lvl="1"/>
            <a:r>
              <a:rPr lang="fr-FR" dirty="0"/>
              <a:t>Deuxième niveau</a:t>
            </a:r>
          </a:p>
        </p:txBody>
      </p:sp>
      <p:sp>
        <p:nvSpPr>
          <p:cNvPr id="25" name="Espace réservé du texte 21"/>
          <p:cNvSpPr>
            <a:spLocks noGrp="1"/>
          </p:cNvSpPr>
          <p:nvPr>
            <p:ph type="body" sz="quarter" idx="23"/>
          </p:nvPr>
        </p:nvSpPr>
        <p:spPr>
          <a:xfrm>
            <a:off x="5777832" y="2373729"/>
            <a:ext cx="2646000" cy="1003827"/>
          </a:xfrm>
          <a:solidFill>
            <a:schemeClr val="accent4"/>
          </a:solidFill>
        </p:spPr>
        <p:txBody>
          <a:bodyPr lIns="0" tIns="0" rIns="0" bIns="0" numCol="1" anchor="ctr" anchorCtr="0"/>
          <a:lstStyle>
            <a:lvl1pPr marL="371475" indent="0" algn="l">
              <a:spcAft>
                <a:spcPts val="0"/>
              </a:spcAft>
              <a:defRPr sz="2475" b="0">
                <a:solidFill>
                  <a:srgbClr val="FFFFFF"/>
                </a:solidFill>
              </a:defRPr>
            </a:lvl1pPr>
            <a:lvl2pPr marL="371475" indent="0" algn="l">
              <a:lnSpc>
                <a:spcPct val="100000"/>
              </a:lnSpc>
              <a:defRPr sz="1125" b="0" baseline="0">
                <a:solidFill>
                  <a:srgbClr val="FFFFFF"/>
                </a:solidFill>
                <a:latin typeface="+mj-lt"/>
              </a:defRPr>
            </a:lvl2pPr>
          </a:lstStyle>
          <a:p>
            <a:pPr lvl="0"/>
            <a:r>
              <a:rPr lang="fr-FR"/>
              <a:t>Modifiez les styles du texte du masque</a:t>
            </a:r>
          </a:p>
          <a:p>
            <a:pPr lvl="1"/>
            <a:r>
              <a:rPr lang="fr-FR"/>
              <a:t>Deuxième niveau</a:t>
            </a:r>
          </a:p>
        </p:txBody>
      </p:sp>
      <p:sp>
        <p:nvSpPr>
          <p:cNvPr id="28" name="Espace réservé du texte 21"/>
          <p:cNvSpPr>
            <a:spLocks noGrp="1"/>
          </p:cNvSpPr>
          <p:nvPr>
            <p:ph type="body" sz="quarter" idx="24"/>
          </p:nvPr>
        </p:nvSpPr>
        <p:spPr>
          <a:xfrm>
            <a:off x="341999" y="3452993"/>
            <a:ext cx="2646000" cy="1003827"/>
          </a:xfrm>
          <a:solidFill>
            <a:schemeClr val="accent2"/>
          </a:solidFill>
        </p:spPr>
        <p:txBody>
          <a:bodyPr lIns="0" tIns="0" rIns="0" bIns="0" numCol="1" anchor="ctr" anchorCtr="0"/>
          <a:lstStyle>
            <a:lvl1pPr marL="371475" indent="0" algn="l">
              <a:spcAft>
                <a:spcPts val="0"/>
              </a:spcAft>
              <a:defRPr sz="2475" b="0">
                <a:solidFill>
                  <a:schemeClr val="bg1"/>
                </a:solidFill>
              </a:defRPr>
            </a:lvl1pPr>
            <a:lvl2pPr marL="371475" indent="0" algn="l">
              <a:lnSpc>
                <a:spcPct val="100000"/>
              </a:lnSpc>
              <a:defRPr sz="1125" b="0"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29" name="Espace réservé du texte 21"/>
          <p:cNvSpPr>
            <a:spLocks noGrp="1"/>
          </p:cNvSpPr>
          <p:nvPr>
            <p:ph type="body" sz="quarter" idx="25"/>
          </p:nvPr>
        </p:nvSpPr>
        <p:spPr>
          <a:xfrm>
            <a:off x="3059832" y="3452993"/>
            <a:ext cx="2646000" cy="1003827"/>
          </a:xfrm>
          <a:solidFill>
            <a:schemeClr val="bg1"/>
          </a:solidFill>
          <a:ln w="12700">
            <a:solidFill>
              <a:srgbClr val="786E64"/>
            </a:solidFill>
          </a:ln>
        </p:spPr>
        <p:txBody>
          <a:bodyPr lIns="0" tIns="0" rIns="0" bIns="0" numCol="1" anchor="ctr" anchorCtr="0"/>
          <a:lstStyle>
            <a:lvl1pPr marL="371475" indent="0" algn="l">
              <a:spcAft>
                <a:spcPts val="0"/>
              </a:spcAft>
              <a:defRPr sz="2475" b="0">
                <a:solidFill>
                  <a:schemeClr val="accent1"/>
                </a:solidFill>
              </a:defRPr>
            </a:lvl1pPr>
            <a:lvl2pPr marL="371475" indent="0" algn="l">
              <a:lnSpc>
                <a:spcPct val="100000"/>
              </a:lnSpc>
              <a:defRPr sz="1125" b="0" baseline="0">
                <a:solidFill>
                  <a:schemeClr val="accent1"/>
                </a:solidFill>
                <a:latin typeface="+mj-lt"/>
              </a:defRPr>
            </a:lvl2pPr>
          </a:lstStyle>
          <a:p>
            <a:pPr lvl="0"/>
            <a:r>
              <a:rPr lang="fr-FR"/>
              <a:t>Modifiez les styles du texte du masque</a:t>
            </a:r>
          </a:p>
          <a:p>
            <a:pPr lvl="1"/>
            <a:r>
              <a:rPr lang="fr-FR"/>
              <a:t>Deuxième niveau</a:t>
            </a:r>
          </a:p>
        </p:txBody>
      </p:sp>
      <p:sp>
        <p:nvSpPr>
          <p:cNvPr id="14" name="Espace réservé du titre 1"/>
          <p:cNvSpPr>
            <a:spLocks noGrp="1"/>
          </p:cNvSpPr>
          <p:nvPr>
            <p:ph type="title" hasCustomPrompt="1"/>
          </p:nvPr>
        </p:nvSpPr>
        <p:spPr bwMode="gray">
          <a:xfrm>
            <a:off x="350264"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17" name="Espace réservé du texte 2"/>
          <p:cNvSpPr>
            <a:spLocks noGrp="1"/>
          </p:cNvSpPr>
          <p:nvPr>
            <p:ph type="body" sz="quarter" idx="26"/>
          </p:nvPr>
        </p:nvSpPr>
        <p:spPr>
          <a:xfrm>
            <a:off x="355600" y="951570"/>
            <a:ext cx="8460618" cy="351040"/>
          </a:xfrm>
        </p:spPr>
        <p:txBody>
          <a:bodyPr/>
          <a:lstStyle/>
          <a:p>
            <a:pPr lvl="0"/>
            <a:r>
              <a:rPr lang="fr-FR" dirty="0"/>
              <a:t>Cliquez pour modifier les styles du texte du masque</a:t>
            </a:r>
          </a:p>
        </p:txBody>
      </p:sp>
      <p:sp>
        <p:nvSpPr>
          <p:cNvPr id="18"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19"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13"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273683277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Texte &amp; chiffres importants">
    <p:spTree>
      <p:nvGrpSpPr>
        <p:cNvPr id="1" name=""/>
        <p:cNvGrpSpPr/>
        <p:nvPr/>
      </p:nvGrpSpPr>
      <p:grpSpPr>
        <a:xfrm>
          <a:off x="0" y="0"/>
          <a:ext cx="0" cy="0"/>
          <a:chOff x="0" y="0"/>
          <a:chExt cx="0" cy="0"/>
        </a:xfrm>
      </p:grpSpPr>
      <p:sp>
        <p:nvSpPr>
          <p:cNvPr id="14" name="Espace réservé du titre 1"/>
          <p:cNvSpPr>
            <a:spLocks noGrp="1"/>
          </p:cNvSpPr>
          <p:nvPr>
            <p:ph type="title" hasCustomPrompt="1"/>
          </p:nvPr>
        </p:nvSpPr>
        <p:spPr bwMode="gray">
          <a:xfrm>
            <a:off x="350264"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17" name="Espace réservé du texte 2"/>
          <p:cNvSpPr>
            <a:spLocks noGrp="1"/>
          </p:cNvSpPr>
          <p:nvPr>
            <p:ph type="body" sz="quarter" idx="26"/>
          </p:nvPr>
        </p:nvSpPr>
        <p:spPr>
          <a:xfrm>
            <a:off x="355600" y="951570"/>
            <a:ext cx="8460618" cy="351040"/>
          </a:xfrm>
        </p:spPr>
        <p:txBody>
          <a:bodyPr/>
          <a:lstStyle/>
          <a:p>
            <a:pPr lvl="0"/>
            <a:r>
              <a:rPr lang="fr-FR" dirty="0"/>
              <a:t>Cliquez pour modifier les styles du texte du masque</a:t>
            </a:r>
          </a:p>
        </p:txBody>
      </p:sp>
      <p:sp>
        <p:nvSpPr>
          <p:cNvPr id="2" name="Ellipse 1"/>
          <p:cNvSpPr/>
          <p:nvPr userDrawn="1"/>
        </p:nvSpPr>
        <p:spPr>
          <a:xfrm>
            <a:off x="431541" y="1410621"/>
            <a:ext cx="1898393" cy="14237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sp>
        <p:nvSpPr>
          <p:cNvPr id="12" name="Ellipse 11"/>
          <p:cNvSpPr/>
          <p:nvPr userDrawn="1"/>
        </p:nvSpPr>
        <p:spPr>
          <a:xfrm>
            <a:off x="2559050" y="1410621"/>
            <a:ext cx="1898393" cy="14237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sp>
        <p:nvSpPr>
          <p:cNvPr id="13" name="Ellipse 12"/>
          <p:cNvSpPr/>
          <p:nvPr userDrawn="1"/>
        </p:nvSpPr>
        <p:spPr>
          <a:xfrm>
            <a:off x="4686559" y="1410621"/>
            <a:ext cx="1898393" cy="142379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sp>
        <p:nvSpPr>
          <p:cNvPr id="15" name="Ellipse 14"/>
          <p:cNvSpPr/>
          <p:nvPr userDrawn="1"/>
        </p:nvSpPr>
        <p:spPr>
          <a:xfrm>
            <a:off x="6814068" y="1410621"/>
            <a:ext cx="1898393" cy="14237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sp>
        <p:nvSpPr>
          <p:cNvPr id="18" name="Ellipse 17"/>
          <p:cNvSpPr/>
          <p:nvPr userDrawn="1"/>
        </p:nvSpPr>
        <p:spPr>
          <a:xfrm>
            <a:off x="431541" y="2969431"/>
            <a:ext cx="1898393" cy="14237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sp>
        <p:nvSpPr>
          <p:cNvPr id="19" name="Ellipse 18"/>
          <p:cNvSpPr/>
          <p:nvPr userDrawn="1"/>
        </p:nvSpPr>
        <p:spPr>
          <a:xfrm>
            <a:off x="2559050" y="2969431"/>
            <a:ext cx="1898393" cy="142379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sp>
        <p:nvSpPr>
          <p:cNvPr id="20" name="Ellipse 19"/>
          <p:cNvSpPr/>
          <p:nvPr userDrawn="1"/>
        </p:nvSpPr>
        <p:spPr>
          <a:xfrm>
            <a:off x="4686559" y="2969431"/>
            <a:ext cx="1898393" cy="1423795"/>
          </a:xfrm>
          <a:prstGeom prst="ellipse">
            <a:avLst/>
          </a:prstGeom>
          <a:solidFill>
            <a:srgbClr val="786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sp>
        <p:nvSpPr>
          <p:cNvPr id="21" name="Ellipse 20"/>
          <p:cNvSpPr/>
          <p:nvPr userDrawn="1"/>
        </p:nvSpPr>
        <p:spPr>
          <a:xfrm>
            <a:off x="6814068" y="2969431"/>
            <a:ext cx="1898393" cy="142379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err="1">
              <a:solidFill>
                <a:srgbClr val="786E64"/>
              </a:solidFill>
            </a:endParaRPr>
          </a:p>
        </p:txBody>
      </p:sp>
      <p:sp>
        <p:nvSpPr>
          <p:cNvPr id="26" name="Espace réservé du texte 21"/>
          <p:cNvSpPr>
            <a:spLocks noGrp="1"/>
          </p:cNvSpPr>
          <p:nvPr>
            <p:ph type="body" sz="quarter" idx="24"/>
          </p:nvPr>
        </p:nvSpPr>
        <p:spPr>
          <a:xfrm>
            <a:off x="431540" y="2976795"/>
            <a:ext cx="1908212" cy="1431159"/>
          </a:xfrm>
          <a:noFill/>
        </p:spPr>
        <p:txBody>
          <a:bodyPr lIns="0" tIns="0" rIns="0" bIns="0" numCol="1" anchor="ctr" anchorCtr="0"/>
          <a:lstStyle>
            <a:lvl1pPr marL="291600" indent="0" algn="l">
              <a:spcAft>
                <a:spcPts val="0"/>
              </a:spcAft>
              <a:defRPr sz="2100" b="0">
                <a:solidFill>
                  <a:schemeClr val="bg1"/>
                </a:solidFill>
              </a:defRPr>
            </a:lvl1pPr>
            <a:lvl2pPr marL="291600" indent="0" algn="l">
              <a:lnSpc>
                <a:spcPct val="100000"/>
              </a:lnSpc>
              <a:defRPr sz="900" b="0"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27" name="Espace réservé du texte 21"/>
          <p:cNvSpPr>
            <a:spLocks noGrp="1"/>
          </p:cNvSpPr>
          <p:nvPr>
            <p:ph type="body" sz="quarter" idx="21"/>
          </p:nvPr>
        </p:nvSpPr>
        <p:spPr>
          <a:xfrm>
            <a:off x="6840252" y="1383619"/>
            <a:ext cx="1872208" cy="1485165"/>
          </a:xfrm>
          <a:noFill/>
        </p:spPr>
        <p:txBody>
          <a:bodyPr lIns="0" tIns="216000" rIns="0" bIns="0" numCol="1" anchor="ctr" anchorCtr="0"/>
          <a:lstStyle>
            <a:lvl1pPr marL="291600" indent="0" algn="l">
              <a:spcAft>
                <a:spcPts val="450"/>
              </a:spcAft>
              <a:defRPr sz="1800" b="0">
                <a:solidFill>
                  <a:schemeClr val="bg2"/>
                </a:solidFill>
              </a:defRPr>
            </a:lvl1pPr>
            <a:lvl2pPr marL="291600" indent="0" algn="l">
              <a:lnSpc>
                <a:spcPct val="100000"/>
              </a:lnSpc>
              <a:defRPr sz="825" b="0" baseline="0">
                <a:solidFill>
                  <a:schemeClr val="bg2"/>
                </a:solidFill>
                <a:latin typeface="+mj-lt"/>
              </a:defRPr>
            </a:lvl2pPr>
          </a:lstStyle>
          <a:p>
            <a:pPr lvl="0"/>
            <a:r>
              <a:rPr lang="fr-FR" dirty="0"/>
              <a:t>Modifiez les styles du texte du masque</a:t>
            </a:r>
          </a:p>
          <a:p>
            <a:pPr lvl="1"/>
            <a:r>
              <a:rPr lang="fr-FR" dirty="0"/>
              <a:t>Deuxième niveau</a:t>
            </a:r>
          </a:p>
        </p:txBody>
      </p:sp>
      <p:sp>
        <p:nvSpPr>
          <p:cNvPr id="30" name="Espace réservé du texte 21"/>
          <p:cNvSpPr>
            <a:spLocks noGrp="1"/>
          </p:cNvSpPr>
          <p:nvPr>
            <p:ph type="body" sz="quarter" idx="22"/>
          </p:nvPr>
        </p:nvSpPr>
        <p:spPr>
          <a:xfrm>
            <a:off x="6804248" y="2949792"/>
            <a:ext cx="1944216" cy="1435875"/>
          </a:xfrm>
          <a:noFill/>
        </p:spPr>
        <p:txBody>
          <a:bodyPr lIns="0" tIns="0" rIns="0" bIns="0" numCol="1" anchor="ctr" anchorCtr="0"/>
          <a:lstStyle>
            <a:lvl1pPr marL="291600" indent="0" algn="l">
              <a:spcAft>
                <a:spcPts val="450"/>
              </a:spcAft>
              <a:defRPr sz="1500" b="0" cap="all" baseline="0">
                <a:solidFill>
                  <a:schemeClr val="tx2"/>
                </a:solidFill>
              </a:defRPr>
            </a:lvl1pPr>
            <a:lvl2pPr marL="291600" indent="0" algn="l">
              <a:lnSpc>
                <a:spcPct val="100000"/>
              </a:lnSpc>
              <a:defRPr sz="900" b="0" baseline="0">
                <a:solidFill>
                  <a:schemeClr val="tx2"/>
                </a:solidFill>
                <a:latin typeface="+mj-lt"/>
              </a:defRPr>
            </a:lvl2pPr>
          </a:lstStyle>
          <a:p>
            <a:pPr lvl="0"/>
            <a:r>
              <a:rPr lang="fr-FR" dirty="0"/>
              <a:t>Modifiez les styles du texte du masque</a:t>
            </a:r>
          </a:p>
          <a:p>
            <a:pPr lvl="1"/>
            <a:r>
              <a:rPr lang="fr-FR" dirty="0"/>
              <a:t>Deuxième niveau</a:t>
            </a:r>
          </a:p>
        </p:txBody>
      </p:sp>
      <p:sp>
        <p:nvSpPr>
          <p:cNvPr id="31" name="Espace réservé du texte 21"/>
          <p:cNvSpPr>
            <a:spLocks noGrp="1"/>
          </p:cNvSpPr>
          <p:nvPr>
            <p:ph type="body" sz="quarter" idx="27"/>
          </p:nvPr>
        </p:nvSpPr>
        <p:spPr>
          <a:xfrm>
            <a:off x="2555776" y="1383618"/>
            <a:ext cx="1944216" cy="1435875"/>
          </a:xfrm>
          <a:noFill/>
        </p:spPr>
        <p:txBody>
          <a:bodyPr lIns="0" tIns="0" rIns="0" bIns="0" numCol="1" anchor="ctr" anchorCtr="0"/>
          <a:lstStyle>
            <a:lvl1pPr marL="291600" indent="0" algn="l">
              <a:spcAft>
                <a:spcPts val="450"/>
              </a:spcAft>
              <a:defRPr sz="1800" b="0" cap="all" baseline="0">
                <a:solidFill>
                  <a:schemeClr val="tx2"/>
                </a:solidFill>
              </a:defRPr>
            </a:lvl1pPr>
            <a:lvl2pPr marL="291600" indent="0" algn="l">
              <a:lnSpc>
                <a:spcPct val="100000"/>
              </a:lnSpc>
              <a:defRPr sz="1050" b="0" baseline="0">
                <a:solidFill>
                  <a:schemeClr val="tx2"/>
                </a:solidFill>
                <a:latin typeface="+mj-lt"/>
              </a:defRPr>
            </a:lvl2pPr>
          </a:lstStyle>
          <a:p>
            <a:pPr lvl="0"/>
            <a:r>
              <a:rPr lang="fr-FR" dirty="0"/>
              <a:t>Modifiez les styles du texte du masque</a:t>
            </a:r>
          </a:p>
          <a:p>
            <a:pPr lvl="1"/>
            <a:r>
              <a:rPr lang="fr-FR" dirty="0"/>
              <a:t>Deuxième niveau</a:t>
            </a:r>
          </a:p>
        </p:txBody>
      </p:sp>
      <p:sp>
        <p:nvSpPr>
          <p:cNvPr id="32" name="Espace réservé du texte 21"/>
          <p:cNvSpPr>
            <a:spLocks noGrp="1"/>
          </p:cNvSpPr>
          <p:nvPr>
            <p:ph type="body" sz="quarter" idx="28"/>
          </p:nvPr>
        </p:nvSpPr>
        <p:spPr>
          <a:xfrm>
            <a:off x="4644008" y="2976795"/>
            <a:ext cx="1908212" cy="1431159"/>
          </a:xfrm>
          <a:noFill/>
        </p:spPr>
        <p:txBody>
          <a:bodyPr lIns="0" tIns="0" rIns="0" bIns="0" numCol="1" anchor="ctr" anchorCtr="0"/>
          <a:lstStyle>
            <a:lvl1pPr marL="291600" indent="0" algn="l">
              <a:spcAft>
                <a:spcPts val="0"/>
              </a:spcAft>
              <a:defRPr sz="1800" b="0">
                <a:solidFill>
                  <a:schemeClr val="bg1"/>
                </a:solidFill>
              </a:defRPr>
            </a:lvl1pPr>
            <a:lvl2pPr marL="291600" indent="0" algn="l">
              <a:lnSpc>
                <a:spcPct val="100000"/>
              </a:lnSpc>
              <a:defRPr sz="825" b="0"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33" name="Espace réservé du texte 21"/>
          <p:cNvSpPr>
            <a:spLocks noGrp="1"/>
          </p:cNvSpPr>
          <p:nvPr>
            <p:ph type="body" sz="quarter" idx="29"/>
          </p:nvPr>
        </p:nvSpPr>
        <p:spPr>
          <a:xfrm>
            <a:off x="2519772" y="2949792"/>
            <a:ext cx="1944216" cy="1435875"/>
          </a:xfrm>
          <a:noFill/>
        </p:spPr>
        <p:txBody>
          <a:bodyPr lIns="0" tIns="0" rIns="0" bIns="0" numCol="1" anchor="ctr" anchorCtr="0"/>
          <a:lstStyle>
            <a:lvl1pPr marL="291600" indent="0" algn="l">
              <a:spcAft>
                <a:spcPts val="450"/>
              </a:spcAft>
              <a:defRPr sz="1500" b="0" cap="none" baseline="0">
                <a:solidFill>
                  <a:schemeClr val="tx2"/>
                </a:solidFill>
              </a:defRPr>
            </a:lvl1pPr>
            <a:lvl2pPr marL="291600" indent="0" algn="l">
              <a:lnSpc>
                <a:spcPct val="100000"/>
              </a:lnSpc>
              <a:defRPr sz="900" b="0" cap="none" baseline="0">
                <a:solidFill>
                  <a:schemeClr val="tx2"/>
                </a:solidFill>
                <a:latin typeface="+mj-lt"/>
              </a:defRPr>
            </a:lvl2pPr>
          </a:lstStyle>
          <a:p>
            <a:pPr lvl="0"/>
            <a:r>
              <a:rPr lang="fr-FR" dirty="0"/>
              <a:t>Modifiez les styles du texte du masque</a:t>
            </a:r>
          </a:p>
          <a:p>
            <a:pPr lvl="1"/>
            <a:r>
              <a:rPr lang="fr-FR" dirty="0"/>
              <a:t>Deuxième niveau</a:t>
            </a:r>
          </a:p>
        </p:txBody>
      </p:sp>
      <p:sp>
        <p:nvSpPr>
          <p:cNvPr id="34" name="Espace réservé du texte 21"/>
          <p:cNvSpPr>
            <a:spLocks noGrp="1"/>
          </p:cNvSpPr>
          <p:nvPr>
            <p:ph type="body" sz="quarter" idx="30"/>
          </p:nvPr>
        </p:nvSpPr>
        <p:spPr>
          <a:xfrm>
            <a:off x="431540" y="1383618"/>
            <a:ext cx="1908212" cy="1431159"/>
          </a:xfrm>
          <a:noFill/>
        </p:spPr>
        <p:txBody>
          <a:bodyPr lIns="0" tIns="0" rIns="0" bIns="0" numCol="1" anchor="ctr" anchorCtr="0"/>
          <a:lstStyle>
            <a:lvl1pPr marL="291600" indent="0" algn="l">
              <a:spcAft>
                <a:spcPts val="0"/>
              </a:spcAft>
              <a:defRPr sz="1800" b="0">
                <a:solidFill>
                  <a:schemeClr val="bg1"/>
                </a:solidFill>
              </a:defRPr>
            </a:lvl1pPr>
            <a:lvl2pPr marL="291600" indent="0" algn="l">
              <a:lnSpc>
                <a:spcPct val="100000"/>
              </a:lnSpc>
              <a:defRPr sz="825" b="0"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35" name="Espace réservé du texte 21"/>
          <p:cNvSpPr>
            <a:spLocks noGrp="1"/>
          </p:cNvSpPr>
          <p:nvPr>
            <p:ph type="body" sz="quarter" idx="31"/>
          </p:nvPr>
        </p:nvSpPr>
        <p:spPr>
          <a:xfrm>
            <a:off x="4644008" y="1405905"/>
            <a:ext cx="1944216" cy="1435875"/>
          </a:xfrm>
          <a:noFill/>
        </p:spPr>
        <p:txBody>
          <a:bodyPr lIns="0" tIns="0" rIns="0" bIns="0" numCol="1" anchor="ctr" anchorCtr="0"/>
          <a:lstStyle>
            <a:lvl1pPr marL="291600" indent="0" algn="l">
              <a:spcAft>
                <a:spcPts val="450"/>
              </a:spcAft>
              <a:defRPr sz="1800" b="0" cap="none" baseline="0">
                <a:solidFill>
                  <a:schemeClr val="tx2"/>
                </a:solidFill>
              </a:defRPr>
            </a:lvl1pPr>
            <a:lvl2pPr marL="291600" indent="0" algn="l">
              <a:lnSpc>
                <a:spcPct val="100000"/>
              </a:lnSpc>
              <a:defRPr sz="1050" b="0" cap="none" baseline="0">
                <a:solidFill>
                  <a:schemeClr val="tx2"/>
                </a:solidFill>
                <a:latin typeface="+mj-lt"/>
              </a:defRPr>
            </a:lvl2pPr>
          </a:lstStyle>
          <a:p>
            <a:pPr lvl="0"/>
            <a:r>
              <a:rPr lang="fr-FR" dirty="0"/>
              <a:t>Modifiez les styles du texte du masque</a:t>
            </a:r>
          </a:p>
          <a:p>
            <a:pPr lvl="1"/>
            <a:r>
              <a:rPr lang="fr-FR" dirty="0"/>
              <a:t>Deuxième niveau</a:t>
            </a:r>
          </a:p>
        </p:txBody>
      </p:sp>
      <p:sp>
        <p:nvSpPr>
          <p:cNvPr id="36"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37"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23"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88289645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_Texte &amp; chiffres importants">
    <p:spTree>
      <p:nvGrpSpPr>
        <p:cNvPr id="1" name=""/>
        <p:cNvGrpSpPr/>
        <p:nvPr/>
      </p:nvGrpSpPr>
      <p:grpSpPr>
        <a:xfrm>
          <a:off x="0" y="0"/>
          <a:ext cx="0" cy="0"/>
          <a:chOff x="0" y="0"/>
          <a:chExt cx="0" cy="0"/>
        </a:xfrm>
      </p:grpSpPr>
      <p:sp>
        <p:nvSpPr>
          <p:cNvPr id="14" name="Espace réservé du titre 1"/>
          <p:cNvSpPr>
            <a:spLocks noGrp="1"/>
          </p:cNvSpPr>
          <p:nvPr>
            <p:ph type="title" hasCustomPrompt="1"/>
          </p:nvPr>
        </p:nvSpPr>
        <p:spPr bwMode="gray">
          <a:xfrm>
            <a:off x="350264"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17" name="Espace réservé du texte 2"/>
          <p:cNvSpPr>
            <a:spLocks noGrp="1"/>
          </p:cNvSpPr>
          <p:nvPr>
            <p:ph type="body" sz="quarter" idx="26"/>
          </p:nvPr>
        </p:nvSpPr>
        <p:spPr>
          <a:xfrm>
            <a:off x="355600" y="951570"/>
            <a:ext cx="8460618" cy="351040"/>
          </a:xfrm>
        </p:spPr>
        <p:txBody>
          <a:bodyPr/>
          <a:lstStyle/>
          <a:p>
            <a:pPr lvl="0"/>
            <a:r>
              <a:rPr lang="fr-FR" dirty="0"/>
              <a:t>Cliquez pour modifier les styles du texte du masque</a:t>
            </a:r>
          </a:p>
        </p:txBody>
      </p:sp>
      <p:sp>
        <p:nvSpPr>
          <p:cNvPr id="2" name="Ellipse 1"/>
          <p:cNvSpPr/>
          <p:nvPr userDrawn="1"/>
        </p:nvSpPr>
        <p:spPr>
          <a:xfrm>
            <a:off x="431541" y="1410621"/>
            <a:ext cx="1898393" cy="14237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sp>
        <p:nvSpPr>
          <p:cNvPr id="12" name="Ellipse 11"/>
          <p:cNvSpPr/>
          <p:nvPr userDrawn="1"/>
        </p:nvSpPr>
        <p:spPr>
          <a:xfrm>
            <a:off x="2559050" y="1410621"/>
            <a:ext cx="1898393" cy="14237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sp>
        <p:nvSpPr>
          <p:cNvPr id="13" name="Ellipse 12"/>
          <p:cNvSpPr/>
          <p:nvPr userDrawn="1"/>
        </p:nvSpPr>
        <p:spPr>
          <a:xfrm>
            <a:off x="4686559" y="1410621"/>
            <a:ext cx="1898393" cy="1423795"/>
          </a:xfrm>
          <a:prstGeom prst="ellipse">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sp>
        <p:nvSpPr>
          <p:cNvPr id="15" name="Ellipse 14"/>
          <p:cNvSpPr/>
          <p:nvPr userDrawn="1"/>
        </p:nvSpPr>
        <p:spPr>
          <a:xfrm>
            <a:off x="6814068" y="1410621"/>
            <a:ext cx="1898393" cy="14237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sp>
        <p:nvSpPr>
          <p:cNvPr id="18" name="Ellipse 17"/>
          <p:cNvSpPr/>
          <p:nvPr userDrawn="1"/>
        </p:nvSpPr>
        <p:spPr>
          <a:xfrm>
            <a:off x="431541" y="2969431"/>
            <a:ext cx="1898393" cy="142379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sp>
        <p:nvSpPr>
          <p:cNvPr id="19" name="Ellipse 18"/>
          <p:cNvSpPr/>
          <p:nvPr userDrawn="1"/>
        </p:nvSpPr>
        <p:spPr>
          <a:xfrm>
            <a:off x="2559050" y="2969431"/>
            <a:ext cx="1898393" cy="14237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sp>
        <p:nvSpPr>
          <p:cNvPr id="20" name="Ellipse 19"/>
          <p:cNvSpPr/>
          <p:nvPr userDrawn="1"/>
        </p:nvSpPr>
        <p:spPr>
          <a:xfrm>
            <a:off x="4686559" y="2969431"/>
            <a:ext cx="1898393" cy="14237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sp>
        <p:nvSpPr>
          <p:cNvPr id="21" name="Ellipse 20"/>
          <p:cNvSpPr/>
          <p:nvPr userDrawn="1"/>
        </p:nvSpPr>
        <p:spPr>
          <a:xfrm>
            <a:off x="6814068" y="2969431"/>
            <a:ext cx="1898393" cy="14237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err="1">
              <a:solidFill>
                <a:srgbClr val="786E64"/>
              </a:solidFill>
            </a:endParaRPr>
          </a:p>
        </p:txBody>
      </p:sp>
      <p:sp>
        <p:nvSpPr>
          <p:cNvPr id="26" name="Espace réservé du texte 21"/>
          <p:cNvSpPr>
            <a:spLocks noGrp="1"/>
          </p:cNvSpPr>
          <p:nvPr>
            <p:ph type="body" sz="quarter" idx="24"/>
          </p:nvPr>
        </p:nvSpPr>
        <p:spPr>
          <a:xfrm>
            <a:off x="431540" y="2949792"/>
            <a:ext cx="1908212" cy="1458162"/>
          </a:xfrm>
          <a:noFill/>
        </p:spPr>
        <p:txBody>
          <a:bodyPr lIns="0" tIns="0" rIns="0" bIns="0" numCol="1" anchor="ctr" anchorCtr="0"/>
          <a:lstStyle>
            <a:lvl1pPr marL="291600" indent="0" algn="l">
              <a:spcAft>
                <a:spcPts val="0"/>
              </a:spcAft>
              <a:defRPr sz="2100" b="0">
                <a:solidFill>
                  <a:schemeClr val="bg1"/>
                </a:solidFill>
              </a:defRPr>
            </a:lvl1pPr>
            <a:lvl2pPr marL="291600" indent="0" algn="l">
              <a:lnSpc>
                <a:spcPct val="100000"/>
              </a:lnSpc>
              <a:defRPr sz="900" b="0"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27" name="Espace réservé du texte 21"/>
          <p:cNvSpPr>
            <a:spLocks noGrp="1"/>
          </p:cNvSpPr>
          <p:nvPr>
            <p:ph type="body" sz="quarter" idx="21"/>
          </p:nvPr>
        </p:nvSpPr>
        <p:spPr>
          <a:xfrm>
            <a:off x="6840252" y="1383619"/>
            <a:ext cx="1872208" cy="1485165"/>
          </a:xfrm>
          <a:noFill/>
        </p:spPr>
        <p:txBody>
          <a:bodyPr lIns="0" tIns="216000" rIns="0" bIns="0" numCol="1" anchor="ctr" anchorCtr="0"/>
          <a:lstStyle>
            <a:lvl1pPr marL="291600" indent="0" algn="l">
              <a:spcAft>
                <a:spcPts val="450"/>
              </a:spcAft>
              <a:defRPr sz="1800" b="0">
                <a:solidFill>
                  <a:schemeClr val="bg2"/>
                </a:solidFill>
              </a:defRPr>
            </a:lvl1pPr>
            <a:lvl2pPr marL="291600" indent="0" algn="l">
              <a:lnSpc>
                <a:spcPct val="100000"/>
              </a:lnSpc>
              <a:defRPr sz="825" b="0" baseline="0">
                <a:solidFill>
                  <a:schemeClr val="bg2"/>
                </a:solidFill>
                <a:latin typeface="+mj-lt"/>
              </a:defRPr>
            </a:lvl2pPr>
          </a:lstStyle>
          <a:p>
            <a:pPr lvl="0"/>
            <a:r>
              <a:rPr lang="fr-FR" dirty="0"/>
              <a:t>Modifiez les styles du texte du masque</a:t>
            </a:r>
          </a:p>
          <a:p>
            <a:pPr lvl="1"/>
            <a:r>
              <a:rPr lang="fr-FR" dirty="0"/>
              <a:t>Deuxième niveau</a:t>
            </a:r>
          </a:p>
        </p:txBody>
      </p:sp>
      <p:sp>
        <p:nvSpPr>
          <p:cNvPr id="30" name="Espace réservé du texte 21"/>
          <p:cNvSpPr>
            <a:spLocks noGrp="1"/>
          </p:cNvSpPr>
          <p:nvPr>
            <p:ph type="body" sz="quarter" idx="22"/>
          </p:nvPr>
        </p:nvSpPr>
        <p:spPr>
          <a:xfrm>
            <a:off x="6804248" y="2949792"/>
            <a:ext cx="1944216" cy="1435875"/>
          </a:xfrm>
          <a:noFill/>
        </p:spPr>
        <p:txBody>
          <a:bodyPr lIns="0" tIns="0" rIns="0" bIns="0" numCol="1" anchor="ctr" anchorCtr="0"/>
          <a:lstStyle>
            <a:lvl1pPr marL="291600" indent="0" algn="l">
              <a:spcAft>
                <a:spcPts val="450"/>
              </a:spcAft>
              <a:defRPr sz="1500" b="0" cap="all" baseline="0">
                <a:solidFill>
                  <a:schemeClr val="bg1"/>
                </a:solidFill>
              </a:defRPr>
            </a:lvl1pPr>
            <a:lvl2pPr marL="291600" indent="0" algn="l">
              <a:lnSpc>
                <a:spcPct val="100000"/>
              </a:lnSpc>
              <a:defRPr sz="900" b="0"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31" name="Espace réservé du texte 21"/>
          <p:cNvSpPr>
            <a:spLocks noGrp="1"/>
          </p:cNvSpPr>
          <p:nvPr>
            <p:ph type="body" sz="quarter" idx="27"/>
          </p:nvPr>
        </p:nvSpPr>
        <p:spPr>
          <a:xfrm>
            <a:off x="2555776" y="1383618"/>
            <a:ext cx="1944216" cy="1435875"/>
          </a:xfrm>
          <a:noFill/>
        </p:spPr>
        <p:txBody>
          <a:bodyPr lIns="0" tIns="0" rIns="0" bIns="0" numCol="1" anchor="ctr" anchorCtr="0"/>
          <a:lstStyle>
            <a:lvl1pPr marL="291600" indent="0" algn="l">
              <a:spcAft>
                <a:spcPts val="450"/>
              </a:spcAft>
              <a:defRPr sz="1800" b="0" cap="all" baseline="0">
                <a:solidFill>
                  <a:schemeClr val="tx2"/>
                </a:solidFill>
              </a:defRPr>
            </a:lvl1pPr>
            <a:lvl2pPr marL="291600" indent="0" algn="l">
              <a:lnSpc>
                <a:spcPct val="100000"/>
              </a:lnSpc>
              <a:defRPr sz="1050" b="0" baseline="0">
                <a:solidFill>
                  <a:schemeClr val="tx2"/>
                </a:solidFill>
                <a:latin typeface="+mj-lt"/>
              </a:defRPr>
            </a:lvl2pPr>
          </a:lstStyle>
          <a:p>
            <a:pPr lvl="0"/>
            <a:r>
              <a:rPr lang="fr-FR" dirty="0"/>
              <a:t>Modifiez les styles du texte du masque</a:t>
            </a:r>
          </a:p>
          <a:p>
            <a:pPr lvl="1"/>
            <a:r>
              <a:rPr lang="fr-FR" dirty="0"/>
              <a:t>Deuxième niveau</a:t>
            </a:r>
          </a:p>
        </p:txBody>
      </p:sp>
      <p:sp>
        <p:nvSpPr>
          <p:cNvPr id="32" name="Espace réservé du texte 21"/>
          <p:cNvSpPr>
            <a:spLocks noGrp="1"/>
          </p:cNvSpPr>
          <p:nvPr>
            <p:ph type="body" sz="quarter" idx="28"/>
          </p:nvPr>
        </p:nvSpPr>
        <p:spPr>
          <a:xfrm>
            <a:off x="4644008" y="2949792"/>
            <a:ext cx="1908212" cy="1458162"/>
          </a:xfrm>
          <a:noFill/>
        </p:spPr>
        <p:txBody>
          <a:bodyPr lIns="0" tIns="0" rIns="0" bIns="0" numCol="1" anchor="ctr" anchorCtr="0"/>
          <a:lstStyle>
            <a:lvl1pPr marL="291600" indent="0" algn="l">
              <a:spcAft>
                <a:spcPts val="0"/>
              </a:spcAft>
              <a:defRPr sz="1800" b="0">
                <a:solidFill>
                  <a:schemeClr val="tx2"/>
                </a:solidFill>
              </a:defRPr>
            </a:lvl1pPr>
            <a:lvl2pPr marL="291600" indent="0" algn="l">
              <a:lnSpc>
                <a:spcPct val="100000"/>
              </a:lnSpc>
              <a:defRPr sz="825" b="0" baseline="0">
                <a:solidFill>
                  <a:schemeClr val="tx2"/>
                </a:solidFill>
                <a:latin typeface="+mj-lt"/>
              </a:defRPr>
            </a:lvl2pPr>
          </a:lstStyle>
          <a:p>
            <a:pPr lvl="0"/>
            <a:r>
              <a:rPr lang="fr-FR" dirty="0"/>
              <a:t>Modifiez les styles du texte du masque</a:t>
            </a:r>
          </a:p>
          <a:p>
            <a:pPr lvl="1"/>
            <a:r>
              <a:rPr lang="fr-FR" dirty="0"/>
              <a:t>Deuxième niveau</a:t>
            </a:r>
          </a:p>
        </p:txBody>
      </p:sp>
      <p:sp>
        <p:nvSpPr>
          <p:cNvPr id="33" name="Espace réservé du texte 21"/>
          <p:cNvSpPr>
            <a:spLocks noGrp="1"/>
          </p:cNvSpPr>
          <p:nvPr>
            <p:ph type="body" sz="quarter" idx="29"/>
          </p:nvPr>
        </p:nvSpPr>
        <p:spPr>
          <a:xfrm>
            <a:off x="2519772" y="2922790"/>
            <a:ext cx="1944216" cy="1462877"/>
          </a:xfrm>
          <a:noFill/>
        </p:spPr>
        <p:txBody>
          <a:bodyPr lIns="0" tIns="0" rIns="0" bIns="0" numCol="1" anchor="ctr" anchorCtr="0"/>
          <a:lstStyle>
            <a:lvl1pPr marL="291600" indent="0" algn="l">
              <a:spcAft>
                <a:spcPts val="450"/>
              </a:spcAft>
              <a:defRPr sz="1500" b="0" cap="none" baseline="0">
                <a:solidFill>
                  <a:schemeClr val="bg1"/>
                </a:solidFill>
              </a:defRPr>
            </a:lvl1pPr>
            <a:lvl2pPr marL="291600" indent="0" algn="l">
              <a:lnSpc>
                <a:spcPct val="100000"/>
              </a:lnSpc>
              <a:defRPr sz="900" b="0" cap="none"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34" name="Espace réservé du texte 21"/>
          <p:cNvSpPr>
            <a:spLocks noGrp="1"/>
          </p:cNvSpPr>
          <p:nvPr>
            <p:ph type="body" sz="quarter" idx="30"/>
          </p:nvPr>
        </p:nvSpPr>
        <p:spPr>
          <a:xfrm>
            <a:off x="431540" y="1383618"/>
            <a:ext cx="1908212" cy="1431159"/>
          </a:xfrm>
          <a:noFill/>
        </p:spPr>
        <p:txBody>
          <a:bodyPr lIns="0" tIns="0" rIns="0" bIns="0" numCol="1" anchor="ctr" anchorCtr="0"/>
          <a:lstStyle>
            <a:lvl1pPr marL="291600" indent="0" algn="l">
              <a:spcAft>
                <a:spcPts val="0"/>
              </a:spcAft>
              <a:defRPr sz="1800" b="0">
                <a:solidFill>
                  <a:schemeClr val="bg1"/>
                </a:solidFill>
              </a:defRPr>
            </a:lvl1pPr>
            <a:lvl2pPr marL="291600" indent="0" algn="l">
              <a:lnSpc>
                <a:spcPct val="100000"/>
              </a:lnSpc>
              <a:defRPr sz="825" b="0"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35" name="Espace réservé du texte 21"/>
          <p:cNvSpPr>
            <a:spLocks noGrp="1"/>
          </p:cNvSpPr>
          <p:nvPr>
            <p:ph type="body" sz="quarter" idx="31"/>
          </p:nvPr>
        </p:nvSpPr>
        <p:spPr>
          <a:xfrm>
            <a:off x="4644008" y="1416844"/>
            <a:ext cx="1944216" cy="1424936"/>
          </a:xfrm>
          <a:noFill/>
        </p:spPr>
        <p:txBody>
          <a:bodyPr lIns="0" tIns="0" rIns="0" bIns="0" numCol="1" anchor="ctr" anchorCtr="0"/>
          <a:lstStyle>
            <a:lvl1pPr marL="291600" indent="0" algn="l">
              <a:spcAft>
                <a:spcPts val="450"/>
              </a:spcAft>
              <a:defRPr sz="1800" b="0" cap="none" baseline="0">
                <a:solidFill>
                  <a:srgbClr val="FFFFFF"/>
                </a:solidFill>
              </a:defRPr>
            </a:lvl1pPr>
            <a:lvl2pPr marL="291600" indent="0" algn="l">
              <a:lnSpc>
                <a:spcPct val="100000"/>
              </a:lnSpc>
              <a:defRPr sz="1050" b="0" cap="none" baseline="0">
                <a:solidFill>
                  <a:srgbClr val="FFFFFF"/>
                </a:solidFill>
                <a:latin typeface="+mj-lt"/>
              </a:defRPr>
            </a:lvl2pPr>
          </a:lstStyle>
          <a:p>
            <a:pPr lvl="0"/>
            <a:r>
              <a:rPr lang="fr-FR" dirty="0"/>
              <a:t>Modifiez les styles du texte du masque</a:t>
            </a:r>
          </a:p>
          <a:p>
            <a:pPr lvl="1"/>
            <a:r>
              <a:rPr lang="fr-FR" dirty="0"/>
              <a:t>Deuxième niveau</a:t>
            </a:r>
          </a:p>
        </p:txBody>
      </p:sp>
      <p:sp>
        <p:nvSpPr>
          <p:cNvPr id="36"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37"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23"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12834283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_Texte &amp; chiffres importants">
    <p:spTree>
      <p:nvGrpSpPr>
        <p:cNvPr id="1" name=""/>
        <p:cNvGrpSpPr/>
        <p:nvPr/>
      </p:nvGrpSpPr>
      <p:grpSpPr>
        <a:xfrm>
          <a:off x="0" y="0"/>
          <a:ext cx="0" cy="0"/>
          <a:chOff x="0" y="0"/>
          <a:chExt cx="0" cy="0"/>
        </a:xfrm>
      </p:grpSpPr>
      <p:cxnSp>
        <p:nvCxnSpPr>
          <p:cNvPr id="4" name="Connecteur droit 3"/>
          <p:cNvCxnSpPr/>
          <p:nvPr userDrawn="1"/>
        </p:nvCxnSpPr>
        <p:spPr>
          <a:xfrm>
            <a:off x="3995936" y="1572639"/>
            <a:ext cx="180020" cy="567063"/>
          </a:xfrm>
          <a:prstGeom prst="line">
            <a:avLst/>
          </a:prstGeom>
          <a:ln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1727684" y="2409732"/>
            <a:ext cx="1332148" cy="189021"/>
          </a:xfrm>
          <a:prstGeom prst="line">
            <a:avLst/>
          </a:prstGeom>
          <a:ln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8" name="Connecteur droit 27"/>
          <p:cNvCxnSpPr/>
          <p:nvPr userDrawn="1"/>
        </p:nvCxnSpPr>
        <p:spPr>
          <a:xfrm flipV="1">
            <a:off x="3383868" y="2976795"/>
            <a:ext cx="468052" cy="918102"/>
          </a:xfrm>
          <a:prstGeom prst="line">
            <a:avLst/>
          </a:prstGeom>
          <a:ln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8" name="Connecteur droit 37"/>
          <p:cNvCxnSpPr/>
          <p:nvPr userDrawn="1"/>
        </p:nvCxnSpPr>
        <p:spPr>
          <a:xfrm flipH="1" flipV="1">
            <a:off x="4860032" y="2976795"/>
            <a:ext cx="1548172" cy="783087"/>
          </a:xfrm>
          <a:prstGeom prst="line">
            <a:avLst/>
          </a:prstGeom>
          <a:ln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9" name="Connecteur droit 38"/>
          <p:cNvCxnSpPr/>
          <p:nvPr userDrawn="1"/>
        </p:nvCxnSpPr>
        <p:spPr>
          <a:xfrm flipH="1">
            <a:off x="5472100" y="1599642"/>
            <a:ext cx="1476164" cy="675075"/>
          </a:xfrm>
          <a:prstGeom prst="line">
            <a:avLst/>
          </a:prstGeom>
          <a:ln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sp>
        <p:nvSpPr>
          <p:cNvPr id="14" name="Espace réservé du titre 1"/>
          <p:cNvSpPr>
            <a:spLocks noGrp="1"/>
          </p:cNvSpPr>
          <p:nvPr>
            <p:ph type="title" hasCustomPrompt="1"/>
          </p:nvPr>
        </p:nvSpPr>
        <p:spPr bwMode="gray">
          <a:xfrm>
            <a:off x="350264"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17" name="Espace réservé du texte 2"/>
          <p:cNvSpPr>
            <a:spLocks noGrp="1"/>
          </p:cNvSpPr>
          <p:nvPr>
            <p:ph type="body" sz="quarter" idx="26"/>
          </p:nvPr>
        </p:nvSpPr>
        <p:spPr>
          <a:xfrm>
            <a:off x="3347864" y="2220711"/>
            <a:ext cx="2664296" cy="351040"/>
          </a:xfrm>
        </p:spPr>
        <p:txBody>
          <a:bodyPr/>
          <a:lstStyle>
            <a:lvl1pPr>
              <a:defRPr b="0">
                <a:solidFill>
                  <a:schemeClr val="tx2"/>
                </a:solidFill>
              </a:defRPr>
            </a:lvl1pPr>
          </a:lstStyle>
          <a:p>
            <a:pPr lvl="0"/>
            <a:r>
              <a:rPr lang="fr-FR" dirty="0"/>
              <a:t>Cliquez pour modifier les styles du texte du masque</a:t>
            </a:r>
          </a:p>
        </p:txBody>
      </p:sp>
      <p:sp>
        <p:nvSpPr>
          <p:cNvPr id="2" name="Ellipse 1"/>
          <p:cNvSpPr/>
          <p:nvPr userDrawn="1"/>
        </p:nvSpPr>
        <p:spPr>
          <a:xfrm>
            <a:off x="2951821" y="573528"/>
            <a:ext cx="1898393" cy="14237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sp>
        <p:nvSpPr>
          <p:cNvPr id="12" name="Ellipse 11"/>
          <p:cNvSpPr/>
          <p:nvPr userDrawn="1"/>
        </p:nvSpPr>
        <p:spPr>
          <a:xfrm>
            <a:off x="6129992" y="892848"/>
            <a:ext cx="1898393" cy="14237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sp>
        <p:nvSpPr>
          <p:cNvPr id="18" name="Ellipse 17"/>
          <p:cNvSpPr/>
          <p:nvPr userDrawn="1"/>
        </p:nvSpPr>
        <p:spPr>
          <a:xfrm>
            <a:off x="719573" y="1680651"/>
            <a:ext cx="1898393" cy="14237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sp>
        <p:nvSpPr>
          <p:cNvPr id="19" name="Ellipse 18"/>
          <p:cNvSpPr/>
          <p:nvPr userDrawn="1"/>
        </p:nvSpPr>
        <p:spPr>
          <a:xfrm>
            <a:off x="2415034" y="3212458"/>
            <a:ext cx="1898393" cy="142379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sp>
        <p:nvSpPr>
          <p:cNvPr id="20" name="Ellipse 19"/>
          <p:cNvSpPr/>
          <p:nvPr userDrawn="1"/>
        </p:nvSpPr>
        <p:spPr>
          <a:xfrm>
            <a:off x="5442643" y="3003798"/>
            <a:ext cx="1898393" cy="1423795"/>
          </a:xfrm>
          <a:prstGeom prst="ellipse">
            <a:avLst/>
          </a:prstGeom>
          <a:solidFill>
            <a:srgbClr val="786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sp>
        <p:nvSpPr>
          <p:cNvPr id="26" name="Espace réservé du texte 21"/>
          <p:cNvSpPr>
            <a:spLocks noGrp="1"/>
          </p:cNvSpPr>
          <p:nvPr>
            <p:ph type="body" sz="quarter" idx="24"/>
          </p:nvPr>
        </p:nvSpPr>
        <p:spPr>
          <a:xfrm>
            <a:off x="719572" y="1688015"/>
            <a:ext cx="1908212" cy="1431159"/>
          </a:xfrm>
          <a:noFill/>
        </p:spPr>
        <p:txBody>
          <a:bodyPr lIns="0" tIns="0" rIns="0" bIns="0" numCol="1" anchor="ctr" anchorCtr="0"/>
          <a:lstStyle>
            <a:lvl1pPr marL="291600" indent="0" algn="l">
              <a:spcAft>
                <a:spcPts val="0"/>
              </a:spcAft>
              <a:defRPr sz="2100" b="0">
                <a:solidFill>
                  <a:schemeClr val="bg1"/>
                </a:solidFill>
              </a:defRPr>
            </a:lvl1pPr>
            <a:lvl2pPr marL="291600" indent="0" algn="l">
              <a:lnSpc>
                <a:spcPct val="100000"/>
              </a:lnSpc>
              <a:defRPr sz="900" b="0"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31" name="Espace réservé du texte 21"/>
          <p:cNvSpPr>
            <a:spLocks noGrp="1"/>
          </p:cNvSpPr>
          <p:nvPr>
            <p:ph type="body" sz="quarter" idx="27"/>
          </p:nvPr>
        </p:nvSpPr>
        <p:spPr>
          <a:xfrm>
            <a:off x="6084168" y="919851"/>
            <a:ext cx="1944216" cy="1435875"/>
          </a:xfrm>
          <a:noFill/>
        </p:spPr>
        <p:txBody>
          <a:bodyPr lIns="0" tIns="0" rIns="0" bIns="0" numCol="1" anchor="ctr" anchorCtr="0"/>
          <a:lstStyle>
            <a:lvl1pPr marL="291600" indent="0" algn="l">
              <a:spcAft>
                <a:spcPts val="450"/>
              </a:spcAft>
              <a:defRPr sz="1800" b="0" cap="all" baseline="0">
                <a:solidFill>
                  <a:schemeClr val="tx2"/>
                </a:solidFill>
              </a:defRPr>
            </a:lvl1pPr>
            <a:lvl2pPr marL="291600" indent="0" algn="l">
              <a:lnSpc>
                <a:spcPct val="100000"/>
              </a:lnSpc>
              <a:defRPr sz="1050" b="0" baseline="0">
                <a:solidFill>
                  <a:schemeClr val="tx2"/>
                </a:solidFill>
                <a:latin typeface="+mj-lt"/>
              </a:defRPr>
            </a:lvl2pPr>
          </a:lstStyle>
          <a:p>
            <a:pPr lvl="0"/>
            <a:r>
              <a:rPr lang="fr-FR" dirty="0"/>
              <a:t>Modifiez les styles du texte du masque</a:t>
            </a:r>
          </a:p>
          <a:p>
            <a:pPr lvl="1"/>
            <a:r>
              <a:rPr lang="fr-FR" dirty="0"/>
              <a:t>Deuxième niveau</a:t>
            </a:r>
          </a:p>
        </p:txBody>
      </p:sp>
      <p:sp>
        <p:nvSpPr>
          <p:cNvPr id="32" name="Espace réservé du texte 21"/>
          <p:cNvSpPr>
            <a:spLocks noGrp="1"/>
          </p:cNvSpPr>
          <p:nvPr>
            <p:ph type="body" sz="quarter" idx="28"/>
          </p:nvPr>
        </p:nvSpPr>
        <p:spPr>
          <a:xfrm>
            <a:off x="5400092" y="3011162"/>
            <a:ext cx="1908212" cy="1431159"/>
          </a:xfrm>
          <a:noFill/>
        </p:spPr>
        <p:txBody>
          <a:bodyPr lIns="0" tIns="0" rIns="0" bIns="0" numCol="1" anchor="ctr" anchorCtr="0"/>
          <a:lstStyle>
            <a:lvl1pPr marL="291600" indent="0" algn="l">
              <a:spcAft>
                <a:spcPts val="0"/>
              </a:spcAft>
              <a:defRPr sz="1800" b="0">
                <a:solidFill>
                  <a:schemeClr val="bg1"/>
                </a:solidFill>
              </a:defRPr>
            </a:lvl1pPr>
            <a:lvl2pPr marL="291600" indent="0" algn="l">
              <a:lnSpc>
                <a:spcPct val="100000"/>
              </a:lnSpc>
              <a:defRPr sz="825" b="0"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33" name="Espace réservé du texte 21"/>
          <p:cNvSpPr>
            <a:spLocks noGrp="1"/>
          </p:cNvSpPr>
          <p:nvPr>
            <p:ph type="body" sz="quarter" idx="29"/>
          </p:nvPr>
        </p:nvSpPr>
        <p:spPr>
          <a:xfrm>
            <a:off x="2375756" y="3192819"/>
            <a:ext cx="1944216" cy="1435875"/>
          </a:xfrm>
          <a:noFill/>
        </p:spPr>
        <p:txBody>
          <a:bodyPr lIns="0" tIns="0" rIns="0" bIns="0" numCol="1" anchor="ctr" anchorCtr="0"/>
          <a:lstStyle>
            <a:lvl1pPr marL="291600" indent="0" algn="l">
              <a:spcAft>
                <a:spcPts val="450"/>
              </a:spcAft>
              <a:defRPr sz="1500" b="0" cap="none" baseline="0">
                <a:solidFill>
                  <a:schemeClr val="tx2"/>
                </a:solidFill>
              </a:defRPr>
            </a:lvl1pPr>
            <a:lvl2pPr marL="291600" indent="0" algn="l">
              <a:lnSpc>
                <a:spcPct val="100000"/>
              </a:lnSpc>
              <a:defRPr sz="900" b="0" cap="none" baseline="0">
                <a:solidFill>
                  <a:schemeClr val="tx2"/>
                </a:solidFill>
                <a:latin typeface="+mj-lt"/>
              </a:defRPr>
            </a:lvl2pPr>
          </a:lstStyle>
          <a:p>
            <a:pPr lvl="0"/>
            <a:r>
              <a:rPr lang="fr-FR" dirty="0"/>
              <a:t>Modifiez les styles du texte du masque</a:t>
            </a:r>
          </a:p>
          <a:p>
            <a:pPr lvl="1"/>
            <a:r>
              <a:rPr lang="fr-FR" dirty="0"/>
              <a:t>Deuxième niveau</a:t>
            </a:r>
          </a:p>
        </p:txBody>
      </p:sp>
      <p:sp>
        <p:nvSpPr>
          <p:cNvPr id="34" name="Espace réservé du texte 21"/>
          <p:cNvSpPr>
            <a:spLocks noGrp="1"/>
          </p:cNvSpPr>
          <p:nvPr>
            <p:ph type="body" sz="quarter" idx="30"/>
          </p:nvPr>
        </p:nvSpPr>
        <p:spPr>
          <a:xfrm>
            <a:off x="2951820" y="546525"/>
            <a:ext cx="1908212" cy="1431159"/>
          </a:xfrm>
          <a:noFill/>
        </p:spPr>
        <p:txBody>
          <a:bodyPr lIns="0" tIns="0" rIns="0" bIns="0" numCol="1" anchor="ctr" anchorCtr="0"/>
          <a:lstStyle>
            <a:lvl1pPr marL="291600" indent="0" algn="l">
              <a:spcAft>
                <a:spcPts val="0"/>
              </a:spcAft>
              <a:defRPr sz="1800" b="0">
                <a:solidFill>
                  <a:schemeClr val="bg1"/>
                </a:solidFill>
              </a:defRPr>
            </a:lvl1pPr>
            <a:lvl2pPr marL="291600" indent="0" algn="l">
              <a:lnSpc>
                <a:spcPct val="100000"/>
              </a:lnSpc>
              <a:defRPr sz="825" b="0"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36"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37"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22"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299619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exte titre + bas">
    <p:spTree>
      <p:nvGrpSpPr>
        <p:cNvPr id="1" name=""/>
        <p:cNvGrpSpPr/>
        <p:nvPr/>
      </p:nvGrpSpPr>
      <p:grpSpPr>
        <a:xfrm>
          <a:off x="0" y="0"/>
          <a:ext cx="0" cy="0"/>
          <a:chOff x="0" y="0"/>
          <a:chExt cx="0" cy="0"/>
        </a:xfrm>
      </p:grpSpPr>
      <p:sp>
        <p:nvSpPr>
          <p:cNvPr id="12"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10"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11" name="Espace réservé du titre 1"/>
          <p:cNvSpPr>
            <a:spLocks noGrp="1"/>
          </p:cNvSpPr>
          <p:nvPr>
            <p:ph type="title" hasCustomPrompt="1"/>
          </p:nvPr>
        </p:nvSpPr>
        <p:spPr bwMode="gray">
          <a:xfrm>
            <a:off x="350264"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4" name="Espace réservé du graphique 3"/>
          <p:cNvSpPr>
            <a:spLocks noGrp="1"/>
          </p:cNvSpPr>
          <p:nvPr>
            <p:ph type="chart" sz="quarter" idx="16"/>
          </p:nvPr>
        </p:nvSpPr>
        <p:spPr>
          <a:xfrm>
            <a:off x="4882668" y="789385"/>
            <a:ext cx="3888432" cy="3592115"/>
          </a:xfrm>
        </p:spPr>
        <p:txBody>
          <a:bodyPr/>
          <a:lstStyle/>
          <a:p>
            <a:endParaRPr lang="fr-FR"/>
          </a:p>
        </p:txBody>
      </p:sp>
      <p:sp>
        <p:nvSpPr>
          <p:cNvPr id="7" name="Espace réservé du texte 6"/>
          <p:cNvSpPr>
            <a:spLocks noGrp="1"/>
          </p:cNvSpPr>
          <p:nvPr>
            <p:ph type="body" sz="quarter" idx="17" hasCustomPrompt="1"/>
          </p:nvPr>
        </p:nvSpPr>
        <p:spPr>
          <a:xfrm>
            <a:off x="4882296" y="789553"/>
            <a:ext cx="3960812" cy="621506"/>
          </a:xfrm>
        </p:spPr>
        <p:txBody>
          <a:bodyPr/>
          <a:lstStyle>
            <a:lvl1pPr>
              <a:defRPr sz="1050">
                <a:solidFill>
                  <a:srgbClr val="5E514D"/>
                </a:solidFill>
              </a:defRPr>
            </a:lvl1pPr>
          </a:lstStyle>
          <a:p>
            <a:pPr lvl="0"/>
            <a:r>
              <a:rPr lang="fr-FR" dirty="0"/>
              <a:t>Titre du graphique</a:t>
            </a:r>
          </a:p>
        </p:txBody>
      </p:sp>
      <p:cxnSp>
        <p:nvCxnSpPr>
          <p:cNvPr id="15" name="Connecteur droit 14"/>
          <p:cNvCxnSpPr/>
          <p:nvPr userDrawn="1"/>
        </p:nvCxnSpPr>
        <p:spPr>
          <a:xfrm>
            <a:off x="4896036" y="968547"/>
            <a:ext cx="3888432" cy="0"/>
          </a:xfrm>
          <a:prstGeom prst="line">
            <a:avLst/>
          </a:prstGeom>
          <a:ln w="28575"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sp>
        <p:nvSpPr>
          <p:cNvPr id="13" name="Espace réservé du graphique 3"/>
          <p:cNvSpPr>
            <a:spLocks noGrp="1"/>
          </p:cNvSpPr>
          <p:nvPr>
            <p:ph type="chart" sz="quarter" idx="18"/>
          </p:nvPr>
        </p:nvSpPr>
        <p:spPr>
          <a:xfrm>
            <a:off x="359532" y="789385"/>
            <a:ext cx="3888432" cy="3592115"/>
          </a:xfrm>
        </p:spPr>
        <p:txBody>
          <a:bodyPr/>
          <a:lstStyle/>
          <a:p>
            <a:endParaRPr lang="fr-FR"/>
          </a:p>
        </p:txBody>
      </p:sp>
      <p:sp>
        <p:nvSpPr>
          <p:cNvPr id="14" name="Espace réservé du texte 6"/>
          <p:cNvSpPr>
            <a:spLocks noGrp="1"/>
          </p:cNvSpPr>
          <p:nvPr>
            <p:ph type="body" sz="quarter" idx="19" hasCustomPrompt="1"/>
          </p:nvPr>
        </p:nvSpPr>
        <p:spPr>
          <a:xfrm>
            <a:off x="359160" y="789553"/>
            <a:ext cx="3960812" cy="621506"/>
          </a:xfrm>
        </p:spPr>
        <p:txBody>
          <a:bodyPr/>
          <a:lstStyle>
            <a:lvl1pPr>
              <a:defRPr sz="1050">
                <a:solidFill>
                  <a:srgbClr val="5E514D"/>
                </a:solidFill>
              </a:defRPr>
            </a:lvl1pPr>
          </a:lstStyle>
          <a:p>
            <a:pPr lvl="0"/>
            <a:r>
              <a:rPr lang="fr-FR" dirty="0"/>
              <a:t>Titre du graphique</a:t>
            </a:r>
          </a:p>
        </p:txBody>
      </p:sp>
      <p:cxnSp>
        <p:nvCxnSpPr>
          <p:cNvPr id="16" name="Connecteur droit 15"/>
          <p:cNvCxnSpPr/>
          <p:nvPr userDrawn="1"/>
        </p:nvCxnSpPr>
        <p:spPr>
          <a:xfrm>
            <a:off x="372900" y="968547"/>
            <a:ext cx="3888432" cy="0"/>
          </a:xfrm>
          <a:prstGeom prst="line">
            <a:avLst/>
          </a:prstGeom>
          <a:ln w="28575"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sp>
        <p:nvSpPr>
          <p:cNvPr id="17"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249803921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5_Texte &amp; chiffres importants">
    <p:spTree>
      <p:nvGrpSpPr>
        <p:cNvPr id="1" name=""/>
        <p:cNvGrpSpPr/>
        <p:nvPr/>
      </p:nvGrpSpPr>
      <p:grpSpPr>
        <a:xfrm>
          <a:off x="0" y="0"/>
          <a:ext cx="0" cy="0"/>
          <a:chOff x="0" y="0"/>
          <a:chExt cx="0" cy="0"/>
        </a:xfrm>
      </p:grpSpPr>
      <p:cxnSp>
        <p:nvCxnSpPr>
          <p:cNvPr id="4" name="Connecteur droit 3"/>
          <p:cNvCxnSpPr/>
          <p:nvPr userDrawn="1"/>
        </p:nvCxnSpPr>
        <p:spPr>
          <a:xfrm>
            <a:off x="3995936" y="1572639"/>
            <a:ext cx="180020" cy="567063"/>
          </a:xfrm>
          <a:prstGeom prst="line">
            <a:avLst/>
          </a:prstGeom>
          <a:ln cap="rnd">
            <a:solidFill>
              <a:schemeClr val="accent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1727684" y="2409732"/>
            <a:ext cx="1332148" cy="189021"/>
          </a:xfrm>
          <a:prstGeom prst="line">
            <a:avLst/>
          </a:prstGeom>
          <a:ln cap="rnd">
            <a:solidFill>
              <a:schemeClr val="accent5"/>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8" name="Connecteur droit 27"/>
          <p:cNvCxnSpPr/>
          <p:nvPr userDrawn="1"/>
        </p:nvCxnSpPr>
        <p:spPr>
          <a:xfrm flipV="1">
            <a:off x="3383868" y="2976795"/>
            <a:ext cx="468052" cy="918102"/>
          </a:xfrm>
          <a:prstGeom prst="line">
            <a:avLst/>
          </a:prstGeom>
          <a:ln cap="rnd">
            <a:solidFill>
              <a:schemeClr val="accent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8" name="Connecteur droit 37"/>
          <p:cNvCxnSpPr/>
          <p:nvPr userDrawn="1"/>
        </p:nvCxnSpPr>
        <p:spPr>
          <a:xfrm flipH="1" flipV="1">
            <a:off x="4860032" y="2976795"/>
            <a:ext cx="1548172" cy="783087"/>
          </a:xfrm>
          <a:prstGeom prst="line">
            <a:avLst/>
          </a:prstGeom>
          <a:ln cap="rnd">
            <a:solidFill>
              <a:schemeClr val="accent3"/>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9" name="Connecteur droit 38"/>
          <p:cNvCxnSpPr/>
          <p:nvPr userDrawn="1"/>
        </p:nvCxnSpPr>
        <p:spPr>
          <a:xfrm flipH="1">
            <a:off x="5472100" y="1599642"/>
            <a:ext cx="1476164" cy="675075"/>
          </a:xfrm>
          <a:prstGeom prst="line">
            <a:avLst/>
          </a:prstGeom>
          <a:ln cap="rnd">
            <a:solidFill>
              <a:schemeClr val="accent2"/>
            </a:solidFill>
            <a:prstDash val="sysDot"/>
          </a:ln>
          <a:effectLst/>
        </p:spPr>
        <p:style>
          <a:lnRef idx="2">
            <a:schemeClr val="accent1"/>
          </a:lnRef>
          <a:fillRef idx="0">
            <a:schemeClr val="accent1"/>
          </a:fillRef>
          <a:effectRef idx="1">
            <a:schemeClr val="accent1"/>
          </a:effectRef>
          <a:fontRef idx="minor">
            <a:schemeClr val="tx1"/>
          </a:fontRef>
        </p:style>
      </p:cxnSp>
      <p:sp>
        <p:nvSpPr>
          <p:cNvPr id="14" name="Espace réservé du titre 1"/>
          <p:cNvSpPr>
            <a:spLocks noGrp="1"/>
          </p:cNvSpPr>
          <p:nvPr>
            <p:ph type="title" hasCustomPrompt="1"/>
          </p:nvPr>
        </p:nvSpPr>
        <p:spPr bwMode="gray">
          <a:xfrm>
            <a:off x="350264"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17" name="Espace réservé du texte 2"/>
          <p:cNvSpPr>
            <a:spLocks noGrp="1"/>
          </p:cNvSpPr>
          <p:nvPr>
            <p:ph type="body" sz="quarter" idx="26"/>
          </p:nvPr>
        </p:nvSpPr>
        <p:spPr>
          <a:xfrm>
            <a:off x="3347864" y="2220711"/>
            <a:ext cx="2664296" cy="675075"/>
          </a:xfrm>
        </p:spPr>
        <p:txBody>
          <a:bodyPr anchor="ctr" anchorCtr="0"/>
          <a:lstStyle>
            <a:lvl1pPr>
              <a:defRPr b="0">
                <a:solidFill>
                  <a:schemeClr val="tx2"/>
                </a:solidFill>
              </a:defRPr>
            </a:lvl1pPr>
          </a:lstStyle>
          <a:p>
            <a:pPr lvl="0"/>
            <a:r>
              <a:rPr lang="fr-FR" dirty="0"/>
              <a:t>Cliquez pour modifier les styles du texte du masque</a:t>
            </a:r>
          </a:p>
        </p:txBody>
      </p:sp>
      <p:sp>
        <p:nvSpPr>
          <p:cNvPr id="2" name="Ellipse 1"/>
          <p:cNvSpPr/>
          <p:nvPr userDrawn="1"/>
        </p:nvSpPr>
        <p:spPr>
          <a:xfrm>
            <a:off x="2951821" y="573528"/>
            <a:ext cx="1898393" cy="14237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sp>
        <p:nvSpPr>
          <p:cNvPr id="12" name="Ellipse 11"/>
          <p:cNvSpPr/>
          <p:nvPr userDrawn="1"/>
        </p:nvSpPr>
        <p:spPr>
          <a:xfrm>
            <a:off x="6129992" y="892848"/>
            <a:ext cx="1898393" cy="14237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sp>
        <p:nvSpPr>
          <p:cNvPr id="18" name="Ellipse 17"/>
          <p:cNvSpPr/>
          <p:nvPr userDrawn="1"/>
        </p:nvSpPr>
        <p:spPr>
          <a:xfrm>
            <a:off x="719573" y="1680651"/>
            <a:ext cx="1898393" cy="142379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sp>
        <p:nvSpPr>
          <p:cNvPr id="19" name="Ellipse 18"/>
          <p:cNvSpPr/>
          <p:nvPr userDrawn="1"/>
        </p:nvSpPr>
        <p:spPr>
          <a:xfrm>
            <a:off x="2415034" y="3212458"/>
            <a:ext cx="1898393" cy="14237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sp>
        <p:nvSpPr>
          <p:cNvPr id="20" name="Ellipse 19"/>
          <p:cNvSpPr/>
          <p:nvPr userDrawn="1"/>
        </p:nvSpPr>
        <p:spPr>
          <a:xfrm>
            <a:off x="5442643" y="3003798"/>
            <a:ext cx="1898393" cy="14237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sp>
        <p:nvSpPr>
          <p:cNvPr id="26" name="Espace réservé du texte 21"/>
          <p:cNvSpPr>
            <a:spLocks noGrp="1"/>
          </p:cNvSpPr>
          <p:nvPr>
            <p:ph type="body" sz="quarter" idx="24"/>
          </p:nvPr>
        </p:nvSpPr>
        <p:spPr>
          <a:xfrm>
            <a:off x="719572" y="1680652"/>
            <a:ext cx="1908212" cy="1438523"/>
          </a:xfrm>
          <a:noFill/>
        </p:spPr>
        <p:txBody>
          <a:bodyPr lIns="0" tIns="0" rIns="0" bIns="0" numCol="1" anchor="ctr" anchorCtr="0"/>
          <a:lstStyle>
            <a:lvl1pPr marL="291600" indent="0" algn="l">
              <a:spcAft>
                <a:spcPts val="0"/>
              </a:spcAft>
              <a:defRPr sz="2100" b="0">
                <a:solidFill>
                  <a:schemeClr val="bg1"/>
                </a:solidFill>
              </a:defRPr>
            </a:lvl1pPr>
            <a:lvl2pPr marL="291600" indent="0" algn="l">
              <a:lnSpc>
                <a:spcPct val="100000"/>
              </a:lnSpc>
              <a:defRPr sz="900" b="0"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31" name="Espace réservé du texte 21"/>
          <p:cNvSpPr>
            <a:spLocks noGrp="1"/>
          </p:cNvSpPr>
          <p:nvPr>
            <p:ph type="body" sz="quarter" idx="27"/>
          </p:nvPr>
        </p:nvSpPr>
        <p:spPr>
          <a:xfrm>
            <a:off x="6084168" y="919851"/>
            <a:ext cx="1944216" cy="1435875"/>
          </a:xfrm>
          <a:noFill/>
        </p:spPr>
        <p:txBody>
          <a:bodyPr lIns="0" tIns="0" rIns="0" bIns="0" numCol="1" anchor="ctr" anchorCtr="0"/>
          <a:lstStyle>
            <a:lvl1pPr marL="291600" indent="0" algn="l">
              <a:spcAft>
                <a:spcPts val="450"/>
              </a:spcAft>
              <a:defRPr sz="1800" b="0" cap="all" baseline="0">
                <a:solidFill>
                  <a:schemeClr val="bg1"/>
                </a:solidFill>
              </a:defRPr>
            </a:lvl1pPr>
            <a:lvl2pPr marL="291600" indent="0" algn="l">
              <a:lnSpc>
                <a:spcPct val="100000"/>
              </a:lnSpc>
              <a:defRPr sz="1050" b="0"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32" name="Espace réservé du texte 21"/>
          <p:cNvSpPr>
            <a:spLocks noGrp="1"/>
          </p:cNvSpPr>
          <p:nvPr>
            <p:ph type="body" sz="quarter" idx="28"/>
          </p:nvPr>
        </p:nvSpPr>
        <p:spPr>
          <a:xfrm>
            <a:off x="5436096" y="3003799"/>
            <a:ext cx="1908212" cy="1438523"/>
          </a:xfrm>
          <a:noFill/>
        </p:spPr>
        <p:txBody>
          <a:bodyPr lIns="0" tIns="0" rIns="0" bIns="0" numCol="1" anchor="ctr" anchorCtr="0"/>
          <a:lstStyle>
            <a:lvl1pPr marL="291600" indent="0" algn="l">
              <a:spcAft>
                <a:spcPts val="0"/>
              </a:spcAft>
              <a:defRPr sz="1800" b="0">
                <a:solidFill>
                  <a:schemeClr val="bg1"/>
                </a:solidFill>
              </a:defRPr>
            </a:lvl1pPr>
            <a:lvl2pPr marL="291600" indent="0" algn="l">
              <a:lnSpc>
                <a:spcPct val="100000"/>
              </a:lnSpc>
              <a:defRPr sz="825" b="0"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33" name="Espace réservé du texte 21"/>
          <p:cNvSpPr>
            <a:spLocks noGrp="1"/>
          </p:cNvSpPr>
          <p:nvPr>
            <p:ph type="body" sz="quarter" idx="29"/>
          </p:nvPr>
        </p:nvSpPr>
        <p:spPr>
          <a:xfrm>
            <a:off x="2375756" y="3192819"/>
            <a:ext cx="1944216" cy="1435875"/>
          </a:xfrm>
          <a:noFill/>
        </p:spPr>
        <p:txBody>
          <a:bodyPr lIns="0" tIns="0" rIns="0" bIns="0" numCol="1" anchor="ctr" anchorCtr="0"/>
          <a:lstStyle>
            <a:lvl1pPr marL="291600" indent="0" algn="l">
              <a:spcAft>
                <a:spcPts val="450"/>
              </a:spcAft>
              <a:defRPr sz="1500" b="0" cap="none" baseline="0">
                <a:solidFill>
                  <a:srgbClr val="FFFFFF"/>
                </a:solidFill>
              </a:defRPr>
            </a:lvl1pPr>
            <a:lvl2pPr marL="291600" indent="0" algn="l">
              <a:lnSpc>
                <a:spcPct val="100000"/>
              </a:lnSpc>
              <a:defRPr sz="900" b="0" cap="none" baseline="0">
                <a:solidFill>
                  <a:srgbClr val="FFFFFF"/>
                </a:solidFill>
                <a:latin typeface="+mj-lt"/>
              </a:defRPr>
            </a:lvl2pPr>
          </a:lstStyle>
          <a:p>
            <a:pPr lvl="0"/>
            <a:r>
              <a:rPr lang="fr-FR" dirty="0"/>
              <a:t>Modifiez les styles du texte du masque</a:t>
            </a:r>
          </a:p>
          <a:p>
            <a:pPr lvl="1"/>
            <a:r>
              <a:rPr lang="fr-FR" dirty="0"/>
              <a:t>Deuxième niveau</a:t>
            </a:r>
          </a:p>
        </p:txBody>
      </p:sp>
      <p:sp>
        <p:nvSpPr>
          <p:cNvPr id="34" name="Espace réservé du texte 21"/>
          <p:cNvSpPr>
            <a:spLocks noGrp="1"/>
          </p:cNvSpPr>
          <p:nvPr>
            <p:ph type="body" sz="quarter" idx="30"/>
          </p:nvPr>
        </p:nvSpPr>
        <p:spPr>
          <a:xfrm>
            <a:off x="2951820" y="546525"/>
            <a:ext cx="1908212" cy="1431159"/>
          </a:xfrm>
          <a:noFill/>
        </p:spPr>
        <p:txBody>
          <a:bodyPr lIns="0" tIns="0" rIns="0" bIns="0" numCol="1" anchor="ctr" anchorCtr="0"/>
          <a:lstStyle>
            <a:lvl1pPr marL="291600" indent="0" algn="l">
              <a:spcAft>
                <a:spcPts val="0"/>
              </a:spcAft>
              <a:defRPr sz="1800" b="0">
                <a:solidFill>
                  <a:schemeClr val="tx2"/>
                </a:solidFill>
              </a:defRPr>
            </a:lvl1pPr>
            <a:lvl2pPr marL="291600" indent="0" algn="l">
              <a:lnSpc>
                <a:spcPct val="100000"/>
              </a:lnSpc>
              <a:defRPr sz="825" b="0" baseline="0">
                <a:solidFill>
                  <a:schemeClr val="tx2"/>
                </a:solidFill>
                <a:latin typeface="+mj-lt"/>
              </a:defRPr>
            </a:lvl2pPr>
          </a:lstStyle>
          <a:p>
            <a:pPr lvl="0"/>
            <a:r>
              <a:rPr lang="fr-FR" dirty="0"/>
              <a:t>Modifiez les styles du texte du masque</a:t>
            </a:r>
          </a:p>
          <a:p>
            <a:pPr lvl="1"/>
            <a:r>
              <a:rPr lang="fr-FR" dirty="0"/>
              <a:t>Deuxième niveau</a:t>
            </a:r>
          </a:p>
        </p:txBody>
      </p:sp>
      <p:sp>
        <p:nvSpPr>
          <p:cNvPr id="36"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37"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22"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184628483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6_Texte &amp; chiffres importants">
    <p:spTree>
      <p:nvGrpSpPr>
        <p:cNvPr id="1" name=""/>
        <p:cNvGrpSpPr/>
        <p:nvPr/>
      </p:nvGrpSpPr>
      <p:grpSpPr>
        <a:xfrm>
          <a:off x="0" y="0"/>
          <a:ext cx="0" cy="0"/>
          <a:chOff x="0" y="0"/>
          <a:chExt cx="0" cy="0"/>
        </a:xfrm>
      </p:grpSpPr>
      <p:cxnSp>
        <p:nvCxnSpPr>
          <p:cNvPr id="4" name="Connecteur droit 3"/>
          <p:cNvCxnSpPr/>
          <p:nvPr userDrawn="1"/>
        </p:nvCxnSpPr>
        <p:spPr>
          <a:xfrm flipV="1">
            <a:off x="1871700" y="2004687"/>
            <a:ext cx="828092" cy="216024"/>
          </a:xfrm>
          <a:prstGeom prst="line">
            <a:avLst/>
          </a:prstGeom>
          <a:ln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sp>
        <p:nvSpPr>
          <p:cNvPr id="14" name="Espace réservé du titre 1"/>
          <p:cNvSpPr>
            <a:spLocks noGrp="1"/>
          </p:cNvSpPr>
          <p:nvPr>
            <p:ph type="title" hasCustomPrompt="1"/>
          </p:nvPr>
        </p:nvSpPr>
        <p:spPr bwMode="gray">
          <a:xfrm>
            <a:off x="350264"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2" name="Ellipse 1"/>
          <p:cNvSpPr/>
          <p:nvPr userDrawn="1"/>
        </p:nvSpPr>
        <p:spPr>
          <a:xfrm>
            <a:off x="-1368660" y="1374406"/>
            <a:ext cx="3363119" cy="252233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sp>
        <p:nvSpPr>
          <p:cNvPr id="36"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37"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22"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cxnSp>
        <p:nvCxnSpPr>
          <p:cNvPr id="24" name="Connecteur droit 23"/>
          <p:cNvCxnSpPr/>
          <p:nvPr userDrawn="1"/>
        </p:nvCxnSpPr>
        <p:spPr>
          <a:xfrm>
            <a:off x="1799692" y="3138813"/>
            <a:ext cx="1620180" cy="324036"/>
          </a:xfrm>
          <a:prstGeom prst="line">
            <a:avLst/>
          </a:prstGeom>
          <a:ln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sp>
        <p:nvSpPr>
          <p:cNvPr id="27" name="Espace réservé du texte 21"/>
          <p:cNvSpPr>
            <a:spLocks noGrp="1"/>
          </p:cNvSpPr>
          <p:nvPr>
            <p:ph type="body" sz="quarter" idx="31" hasCustomPrompt="1"/>
          </p:nvPr>
        </p:nvSpPr>
        <p:spPr>
          <a:xfrm>
            <a:off x="143508" y="1950681"/>
            <a:ext cx="1908212" cy="1431159"/>
          </a:xfrm>
          <a:noFill/>
        </p:spPr>
        <p:txBody>
          <a:bodyPr lIns="0" tIns="0" rIns="0" bIns="0" numCol="1" anchor="ctr" anchorCtr="0"/>
          <a:lstStyle>
            <a:lvl1pPr marL="291600" indent="0" algn="l">
              <a:spcAft>
                <a:spcPts val="0"/>
              </a:spcAft>
              <a:defRPr sz="3000" b="0">
                <a:solidFill>
                  <a:schemeClr val="accent1"/>
                </a:solidFill>
              </a:defRPr>
            </a:lvl1pPr>
            <a:lvl2pPr marL="291600" indent="0" algn="l">
              <a:lnSpc>
                <a:spcPct val="100000"/>
              </a:lnSpc>
              <a:defRPr sz="1800" b="0" baseline="0">
                <a:solidFill>
                  <a:schemeClr val="bg1"/>
                </a:solidFill>
                <a:latin typeface="+mj-lt"/>
              </a:defRPr>
            </a:lvl2pPr>
          </a:lstStyle>
          <a:p>
            <a:pPr lvl="0"/>
            <a:r>
              <a:rPr lang="fr-FR" dirty="0"/>
              <a:t>XXX</a:t>
            </a:r>
          </a:p>
          <a:p>
            <a:pPr lvl="1"/>
            <a:r>
              <a:rPr lang="fr-FR" dirty="0"/>
              <a:t>Texte</a:t>
            </a:r>
          </a:p>
        </p:txBody>
      </p:sp>
      <p:sp>
        <p:nvSpPr>
          <p:cNvPr id="29" name="Ellipse 28"/>
          <p:cNvSpPr/>
          <p:nvPr userDrawn="1"/>
        </p:nvSpPr>
        <p:spPr>
          <a:xfrm>
            <a:off x="2663789" y="1059582"/>
            <a:ext cx="1898393" cy="14237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sp>
        <p:nvSpPr>
          <p:cNvPr id="30" name="Ellipse 29"/>
          <p:cNvSpPr/>
          <p:nvPr userDrawn="1"/>
        </p:nvSpPr>
        <p:spPr>
          <a:xfrm>
            <a:off x="3419873" y="2868783"/>
            <a:ext cx="1898393" cy="14237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sp>
        <p:nvSpPr>
          <p:cNvPr id="35" name="Espace réservé du texte 21"/>
          <p:cNvSpPr>
            <a:spLocks noGrp="1"/>
          </p:cNvSpPr>
          <p:nvPr>
            <p:ph type="body" sz="quarter" idx="30" hasCustomPrompt="1"/>
          </p:nvPr>
        </p:nvSpPr>
        <p:spPr>
          <a:xfrm>
            <a:off x="2663788" y="1005576"/>
            <a:ext cx="1908212" cy="1431159"/>
          </a:xfrm>
          <a:noFill/>
        </p:spPr>
        <p:txBody>
          <a:bodyPr lIns="0" tIns="0" rIns="0" bIns="0" numCol="1" anchor="ctr" anchorCtr="0"/>
          <a:lstStyle>
            <a:lvl1pPr marL="291600" indent="0" algn="l">
              <a:spcAft>
                <a:spcPts val="0"/>
              </a:spcAft>
              <a:defRPr sz="2700" b="0">
                <a:solidFill>
                  <a:schemeClr val="tx2"/>
                </a:solidFill>
              </a:defRPr>
            </a:lvl1pPr>
            <a:lvl2pPr marL="291600" indent="0" algn="l">
              <a:lnSpc>
                <a:spcPct val="100000"/>
              </a:lnSpc>
              <a:defRPr sz="1500" b="0" baseline="0">
                <a:solidFill>
                  <a:schemeClr val="tx2"/>
                </a:solidFill>
                <a:latin typeface="+mj-lt"/>
              </a:defRPr>
            </a:lvl2pPr>
          </a:lstStyle>
          <a:p>
            <a:pPr lvl="0"/>
            <a:r>
              <a:rPr lang="fr-FR" dirty="0"/>
              <a:t>XXX</a:t>
            </a:r>
          </a:p>
          <a:p>
            <a:pPr lvl="1"/>
            <a:r>
              <a:rPr lang="fr-FR" dirty="0"/>
              <a:t>texte</a:t>
            </a:r>
          </a:p>
        </p:txBody>
      </p:sp>
      <p:sp>
        <p:nvSpPr>
          <p:cNvPr id="40" name="Espace réservé du texte 21"/>
          <p:cNvSpPr>
            <a:spLocks noGrp="1"/>
          </p:cNvSpPr>
          <p:nvPr>
            <p:ph type="body" sz="quarter" idx="32" hasCustomPrompt="1"/>
          </p:nvPr>
        </p:nvSpPr>
        <p:spPr>
          <a:xfrm>
            <a:off x="3419872" y="2868783"/>
            <a:ext cx="1908212" cy="1431159"/>
          </a:xfrm>
          <a:noFill/>
        </p:spPr>
        <p:txBody>
          <a:bodyPr lIns="0" tIns="0" rIns="0" bIns="0" numCol="1" anchor="ctr" anchorCtr="0"/>
          <a:lstStyle>
            <a:lvl1pPr marL="291600" indent="0" algn="l">
              <a:spcAft>
                <a:spcPts val="0"/>
              </a:spcAft>
              <a:defRPr sz="2700" b="0">
                <a:solidFill>
                  <a:schemeClr val="tx2"/>
                </a:solidFill>
              </a:defRPr>
            </a:lvl1pPr>
            <a:lvl2pPr marL="291600" indent="0" algn="l">
              <a:lnSpc>
                <a:spcPct val="100000"/>
              </a:lnSpc>
              <a:defRPr sz="1500" b="0" baseline="0">
                <a:solidFill>
                  <a:schemeClr val="tx2"/>
                </a:solidFill>
                <a:latin typeface="+mj-lt"/>
              </a:defRPr>
            </a:lvl2pPr>
          </a:lstStyle>
          <a:p>
            <a:pPr lvl="0"/>
            <a:r>
              <a:rPr lang="fr-FR" dirty="0"/>
              <a:t>XXX</a:t>
            </a:r>
          </a:p>
          <a:p>
            <a:pPr lvl="1"/>
            <a:r>
              <a:rPr lang="fr-FR" dirty="0"/>
              <a:t>texte</a:t>
            </a:r>
          </a:p>
        </p:txBody>
      </p:sp>
      <p:cxnSp>
        <p:nvCxnSpPr>
          <p:cNvPr id="41" name="Connecteur droit 40"/>
          <p:cNvCxnSpPr/>
          <p:nvPr userDrawn="1"/>
        </p:nvCxnSpPr>
        <p:spPr>
          <a:xfrm flipV="1">
            <a:off x="4499992" y="1221600"/>
            <a:ext cx="864096" cy="297033"/>
          </a:xfrm>
          <a:prstGeom prst="line">
            <a:avLst/>
          </a:prstGeom>
          <a:ln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2" name="Connecteur droit 41"/>
          <p:cNvCxnSpPr/>
          <p:nvPr userDrawn="1"/>
        </p:nvCxnSpPr>
        <p:spPr>
          <a:xfrm>
            <a:off x="4572000" y="1788663"/>
            <a:ext cx="2988332" cy="0"/>
          </a:xfrm>
          <a:prstGeom prst="line">
            <a:avLst/>
          </a:prstGeom>
          <a:ln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sp>
        <p:nvSpPr>
          <p:cNvPr id="43" name="Espace réservé du texte 21"/>
          <p:cNvSpPr>
            <a:spLocks noGrp="1"/>
          </p:cNvSpPr>
          <p:nvPr>
            <p:ph type="body" sz="quarter" idx="33" hasCustomPrompt="1"/>
          </p:nvPr>
        </p:nvSpPr>
        <p:spPr>
          <a:xfrm>
            <a:off x="5184068" y="978573"/>
            <a:ext cx="2844316" cy="626436"/>
          </a:xfrm>
          <a:solidFill>
            <a:srgbClr val="FFFFFF"/>
          </a:solidFill>
        </p:spPr>
        <p:txBody>
          <a:bodyPr lIns="0" tIns="0" rIns="0" bIns="0" numCol="1" anchor="ctr" anchorCtr="0"/>
          <a:lstStyle>
            <a:lvl1pPr marL="75600" indent="0" algn="l">
              <a:spcAft>
                <a:spcPts val="0"/>
              </a:spcAft>
              <a:defRPr sz="1800" b="0">
                <a:solidFill>
                  <a:schemeClr val="tx2"/>
                </a:solidFill>
              </a:defRPr>
            </a:lvl1pPr>
            <a:lvl2pPr marL="75600" indent="0" algn="l">
              <a:lnSpc>
                <a:spcPct val="100000"/>
              </a:lnSpc>
              <a:defRPr sz="1050" b="0" baseline="0">
                <a:solidFill>
                  <a:schemeClr val="tx2"/>
                </a:solidFill>
                <a:latin typeface="+mj-lt"/>
              </a:defRPr>
            </a:lvl2pPr>
          </a:lstStyle>
          <a:p>
            <a:pPr lvl="0"/>
            <a:r>
              <a:rPr lang="fr-FR" dirty="0"/>
              <a:t>XXX</a:t>
            </a:r>
          </a:p>
          <a:p>
            <a:pPr lvl="1"/>
            <a:r>
              <a:rPr lang="fr-FR" dirty="0"/>
              <a:t>texte</a:t>
            </a:r>
          </a:p>
        </p:txBody>
      </p:sp>
      <p:sp>
        <p:nvSpPr>
          <p:cNvPr id="44" name="Espace réservé du texte 21"/>
          <p:cNvSpPr>
            <a:spLocks noGrp="1"/>
          </p:cNvSpPr>
          <p:nvPr>
            <p:ph type="body" sz="quarter" idx="34" hasCustomPrompt="1"/>
          </p:nvPr>
        </p:nvSpPr>
        <p:spPr>
          <a:xfrm>
            <a:off x="5184068" y="1680651"/>
            <a:ext cx="1548172" cy="410412"/>
          </a:xfrm>
          <a:solidFill>
            <a:schemeClr val="bg1"/>
          </a:solidFill>
        </p:spPr>
        <p:txBody>
          <a:bodyPr lIns="0" tIns="0" rIns="0" bIns="0" numCol="1" anchor="ctr" anchorCtr="0"/>
          <a:lstStyle>
            <a:lvl1pPr marL="75600" indent="0" algn="l">
              <a:spcAft>
                <a:spcPts val="0"/>
              </a:spcAft>
              <a:defRPr sz="1800" b="0">
                <a:solidFill>
                  <a:schemeClr val="tx2"/>
                </a:solidFill>
              </a:defRPr>
            </a:lvl1pPr>
            <a:lvl2pPr marL="75600" indent="0" algn="l">
              <a:lnSpc>
                <a:spcPct val="100000"/>
              </a:lnSpc>
              <a:defRPr sz="1050" b="0" baseline="0">
                <a:solidFill>
                  <a:schemeClr val="tx2"/>
                </a:solidFill>
                <a:latin typeface="+mj-lt"/>
              </a:defRPr>
            </a:lvl2pPr>
          </a:lstStyle>
          <a:p>
            <a:pPr lvl="0"/>
            <a:r>
              <a:rPr lang="fr-FR" dirty="0"/>
              <a:t>XXX</a:t>
            </a:r>
          </a:p>
          <a:p>
            <a:pPr lvl="1"/>
            <a:r>
              <a:rPr lang="fr-FR" dirty="0"/>
              <a:t>texte</a:t>
            </a:r>
          </a:p>
        </p:txBody>
      </p:sp>
      <p:sp>
        <p:nvSpPr>
          <p:cNvPr id="45" name="Espace réservé du texte 21"/>
          <p:cNvSpPr>
            <a:spLocks noGrp="1"/>
          </p:cNvSpPr>
          <p:nvPr>
            <p:ph type="body" sz="quarter" idx="35" hasCustomPrompt="1"/>
          </p:nvPr>
        </p:nvSpPr>
        <p:spPr>
          <a:xfrm>
            <a:off x="7200292" y="1680651"/>
            <a:ext cx="1548172" cy="410412"/>
          </a:xfrm>
          <a:solidFill>
            <a:schemeClr val="bg1"/>
          </a:solidFill>
        </p:spPr>
        <p:txBody>
          <a:bodyPr lIns="0" tIns="0" rIns="0" bIns="0" numCol="1" anchor="ctr" anchorCtr="0"/>
          <a:lstStyle>
            <a:lvl1pPr marL="75600" indent="0" algn="l">
              <a:spcAft>
                <a:spcPts val="0"/>
              </a:spcAft>
              <a:defRPr sz="1800" b="0">
                <a:solidFill>
                  <a:schemeClr val="tx2"/>
                </a:solidFill>
              </a:defRPr>
            </a:lvl1pPr>
            <a:lvl2pPr marL="75600" indent="0" algn="l">
              <a:lnSpc>
                <a:spcPct val="100000"/>
              </a:lnSpc>
              <a:defRPr sz="1050" b="0" baseline="0">
                <a:solidFill>
                  <a:schemeClr val="tx2"/>
                </a:solidFill>
                <a:latin typeface="+mj-lt"/>
              </a:defRPr>
            </a:lvl2pPr>
          </a:lstStyle>
          <a:p>
            <a:pPr lvl="0"/>
            <a:r>
              <a:rPr lang="fr-FR" dirty="0"/>
              <a:t>XXX</a:t>
            </a:r>
          </a:p>
          <a:p>
            <a:pPr lvl="1"/>
            <a:r>
              <a:rPr lang="fr-FR" dirty="0"/>
              <a:t>texte</a:t>
            </a:r>
          </a:p>
        </p:txBody>
      </p:sp>
    </p:spTree>
    <p:extLst>
      <p:ext uri="{BB962C8B-B14F-4D97-AF65-F5344CB8AC3E}">
        <p14:creationId xmlns:p14="http://schemas.microsoft.com/office/powerpoint/2010/main" val="258784991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7_Texte &amp; chiffres importants">
    <p:spTree>
      <p:nvGrpSpPr>
        <p:cNvPr id="1" name=""/>
        <p:cNvGrpSpPr/>
        <p:nvPr/>
      </p:nvGrpSpPr>
      <p:grpSpPr>
        <a:xfrm>
          <a:off x="0" y="0"/>
          <a:ext cx="0" cy="0"/>
          <a:chOff x="0" y="0"/>
          <a:chExt cx="0" cy="0"/>
        </a:xfrm>
      </p:grpSpPr>
      <p:sp>
        <p:nvSpPr>
          <p:cNvPr id="14" name="Espace réservé du titre 1"/>
          <p:cNvSpPr>
            <a:spLocks noGrp="1"/>
          </p:cNvSpPr>
          <p:nvPr>
            <p:ph type="title" hasCustomPrompt="1"/>
          </p:nvPr>
        </p:nvSpPr>
        <p:spPr bwMode="gray">
          <a:xfrm>
            <a:off x="350264"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36"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37"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22"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pic>
        <p:nvPicPr>
          <p:cNvPr id="8" name="Image 7"/>
          <p:cNvPicPr>
            <a:picLocks noChangeAspect="1"/>
          </p:cNvPicPr>
          <p:nvPr userDrawn="1"/>
        </p:nvPicPr>
        <p:blipFill>
          <a:blip r:embed="rId2"/>
          <a:stretch>
            <a:fillRect/>
          </a:stretch>
        </p:blipFill>
        <p:spPr>
          <a:xfrm>
            <a:off x="2231740" y="768258"/>
            <a:ext cx="4355786" cy="3597459"/>
          </a:xfrm>
          <a:prstGeom prst="rect">
            <a:avLst/>
          </a:prstGeom>
        </p:spPr>
      </p:pic>
    </p:spTree>
    <p:extLst>
      <p:ext uri="{BB962C8B-B14F-4D97-AF65-F5344CB8AC3E}">
        <p14:creationId xmlns:p14="http://schemas.microsoft.com/office/powerpoint/2010/main" val="339709193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8_Texte &amp; chiffres importants">
    <p:spTree>
      <p:nvGrpSpPr>
        <p:cNvPr id="1" name=""/>
        <p:cNvGrpSpPr/>
        <p:nvPr/>
      </p:nvGrpSpPr>
      <p:grpSpPr>
        <a:xfrm>
          <a:off x="0" y="0"/>
          <a:ext cx="0" cy="0"/>
          <a:chOff x="0" y="0"/>
          <a:chExt cx="0" cy="0"/>
        </a:xfrm>
      </p:grpSpPr>
      <p:sp>
        <p:nvSpPr>
          <p:cNvPr id="14" name="Espace réservé du titre 1"/>
          <p:cNvSpPr>
            <a:spLocks noGrp="1"/>
          </p:cNvSpPr>
          <p:nvPr>
            <p:ph type="title" hasCustomPrompt="1"/>
          </p:nvPr>
        </p:nvSpPr>
        <p:spPr bwMode="gray">
          <a:xfrm>
            <a:off x="350264"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36"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37"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22"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pic>
        <p:nvPicPr>
          <p:cNvPr id="10" name="Image 9"/>
          <p:cNvPicPr>
            <a:picLocks noChangeAspect="1"/>
          </p:cNvPicPr>
          <p:nvPr userDrawn="1"/>
        </p:nvPicPr>
        <p:blipFill>
          <a:blip r:embed="rId2"/>
          <a:stretch>
            <a:fillRect/>
          </a:stretch>
        </p:blipFill>
        <p:spPr>
          <a:xfrm>
            <a:off x="2254874" y="781711"/>
            <a:ext cx="4348189" cy="3572237"/>
          </a:xfrm>
          <a:prstGeom prst="rect">
            <a:avLst/>
          </a:prstGeom>
        </p:spPr>
      </p:pic>
    </p:spTree>
    <p:extLst>
      <p:ext uri="{BB962C8B-B14F-4D97-AF65-F5344CB8AC3E}">
        <p14:creationId xmlns:p14="http://schemas.microsoft.com/office/powerpoint/2010/main" val="316477407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Fin_jaune">
    <p:spTree>
      <p:nvGrpSpPr>
        <p:cNvPr id="1" name=""/>
        <p:cNvGrpSpPr/>
        <p:nvPr/>
      </p:nvGrpSpPr>
      <p:grpSpPr>
        <a:xfrm>
          <a:off x="0" y="0"/>
          <a:ext cx="0" cy="0"/>
          <a:chOff x="0" y="0"/>
          <a:chExt cx="0" cy="0"/>
        </a:xfrm>
      </p:grpSpPr>
      <p:sp>
        <p:nvSpPr>
          <p:cNvPr id="8" name="Rectangle 7"/>
          <p:cNvSpPr/>
          <p:nvPr userDrawn="1"/>
        </p:nvSpPr>
        <p:spPr>
          <a:xfrm>
            <a:off x="0" y="0"/>
            <a:ext cx="9144000" cy="51518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sp>
        <p:nvSpPr>
          <p:cNvPr id="2" name="Titre 1"/>
          <p:cNvSpPr>
            <a:spLocks noGrp="1"/>
          </p:cNvSpPr>
          <p:nvPr>
            <p:ph type="ctrTitle"/>
          </p:nvPr>
        </p:nvSpPr>
        <p:spPr>
          <a:xfrm>
            <a:off x="972000" y="892969"/>
            <a:ext cx="7200000" cy="3357563"/>
          </a:xfrm>
        </p:spPr>
        <p:txBody>
          <a:bodyPr anchor="ctr" anchorCtr="0"/>
          <a:lstStyle>
            <a:lvl1pPr algn="ctr">
              <a:lnSpc>
                <a:spcPct val="85000"/>
              </a:lnSpc>
              <a:defRPr sz="2175">
                <a:solidFill>
                  <a:srgbClr val="5E514D"/>
                </a:solidFill>
              </a:defRPr>
            </a:lvl1pPr>
          </a:lstStyle>
          <a:p>
            <a:r>
              <a:rPr lang="fr-FR" dirty="0"/>
              <a:t>Modifiez le style du titre</a:t>
            </a:r>
          </a:p>
        </p:txBody>
      </p:sp>
      <p:pic>
        <p:nvPicPr>
          <p:cNvPr id="5" name="Image 4" descr="LOGO Bpifrance 2015 impact_fond jaune_RV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6397" y="4851865"/>
            <a:ext cx="788361" cy="169596"/>
          </a:xfrm>
          <a:prstGeom prst="rect">
            <a:avLst/>
          </a:prstGeom>
        </p:spPr>
      </p:pic>
    </p:spTree>
    <p:extLst>
      <p:ext uri="{BB962C8B-B14F-4D97-AF65-F5344CB8AC3E}">
        <p14:creationId xmlns:p14="http://schemas.microsoft.com/office/powerpoint/2010/main" val="339072467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Fin_jaune">
    <p:spTree>
      <p:nvGrpSpPr>
        <p:cNvPr id="1" name=""/>
        <p:cNvGrpSpPr/>
        <p:nvPr/>
      </p:nvGrpSpPr>
      <p:grpSpPr>
        <a:xfrm>
          <a:off x="0" y="0"/>
          <a:ext cx="0" cy="0"/>
          <a:chOff x="0" y="0"/>
          <a:chExt cx="0" cy="0"/>
        </a:xfrm>
      </p:grpSpPr>
      <p:sp>
        <p:nvSpPr>
          <p:cNvPr id="3" name="Rectangle 2"/>
          <p:cNvSpPr/>
          <p:nvPr userDrawn="1"/>
        </p:nvSpPr>
        <p:spPr>
          <a:xfrm>
            <a:off x="0" y="0"/>
            <a:ext cx="9216516"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pic>
        <p:nvPicPr>
          <p:cNvPr id="10" name="Image 9" descr="SIGNATURE fond jaune_RV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7604" y="1950681"/>
            <a:ext cx="7236804" cy="1264121"/>
          </a:xfrm>
          <a:prstGeom prst="rect">
            <a:avLst/>
          </a:prstGeom>
        </p:spPr>
      </p:pic>
    </p:spTree>
    <p:extLst>
      <p:ext uri="{BB962C8B-B14F-4D97-AF65-F5344CB8AC3E}">
        <p14:creationId xmlns:p14="http://schemas.microsoft.com/office/powerpoint/2010/main" val="401900594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Couverture_fond_blanc">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7607" y="1950681"/>
            <a:ext cx="7236798" cy="1264121"/>
          </a:xfrm>
          <a:prstGeom prst="rect">
            <a:avLst/>
          </a:prstGeom>
        </p:spPr>
      </p:pic>
    </p:spTree>
    <p:extLst>
      <p:ext uri="{BB962C8B-B14F-4D97-AF65-F5344CB8AC3E}">
        <p14:creationId xmlns:p14="http://schemas.microsoft.com/office/powerpoint/2010/main" val="152902614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55855270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r>
              <a:rPr lang="fr-FR" altLang="fr-FR" dirty="0">
                <a:solidFill>
                  <a:srgbClr val="61B57C"/>
                </a:solidFill>
              </a:rPr>
              <a:t>       </a:t>
            </a:r>
            <a:fld id="{6761A522-DD23-41EA-9849-9BE7B3FE1164}" type="slidenum">
              <a:rPr lang="fr-FR" altLang="fr-FR" sz="1200" smtClean="0">
                <a:solidFill>
                  <a:srgbClr val="61B57C"/>
                </a:solidFill>
              </a:rPr>
              <a:pPr>
                <a:defRPr/>
              </a:pPr>
              <a:t>‹#›</a:t>
            </a:fld>
            <a:r>
              <a:rPr lang="fr-FR" altLang="fr-FR" sz="1200" dirty="0">
                <a:solidFill>
                  <a:srgbClr val="61B57C"/>
                </a:solidFill>
              </a:rPr>
              <a:t>/123</a:t>
            </a:r>
            <a:endParaRPr lang="en-US" altLang="fr-FR" sz="1200" dirty="0">
              <a:solidFill>
                <a:srgbClr val="61B57C"/>
              </a:solidFill>
            </a:endParaRPr>
          </a:p>
        </p:txBody>
      </p:sp>
    </p:spTree>
    <p:extLst>
      <p:ext uri="{BB962C8B-B14F-4D97-AF65-F5344CB8AC3E}">
        <p14:creationId xmlns:p14="http://schemas.microsoft.com/office/powerpoint/2010/main" val="119270893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3_Page de garde">
    <p:spTree>
      <p:nvGrpSpPr>
        <p:cNvPr id="1" name=""/>
        <p:cNvGrpSpPr/>
        <p:nvPr/>
      </p:nvGrpSpPr>
      <p:grpSpPr>
        <a:xfrm>
          <a:off x="0" y="0"/>
          <a:ext cx="0" cy="0"/>
          <a:chOff x="0" y="0"/>
          <a:chExt cx="0" cy="0"/>
        </a:xfrm>
      </p:grpSpPr>
      <p:pic>
        <p:nvPicPr>
          <p:cNvPr id="16" name="Image 15"/>
          <p:cNvPicPr>
            <a:picLocks noChangeAspect="1"/>
          </p:cNvPicPr>
          <p:nvPr userDrawn="1"/>
        </p:nvPicPr>
        <p:blipFill>
          <a:blip r:embed="rId2"/>
          <a:stretch>
            <a:fillRect/>
          </a:stretch>
        </p:blipFill>
        <p:spPr>
          <a:xfrm>
            <a:off x="5122619" y="2552700"/>
            <a:ext cx="63227" cy="28575"/>
          </a:xfrm>
          <a:prstGeom prst="rect">
            <a:avLst/>
          </a:prstGeom>
        </p:spPr>
      </p:pic>
      <p:pic>
        <p:nvPicPr>
          <p:cNvPr id="17" name="Image 16"/>
          <p:cNvPicPr>
            <a:picLocks noChangeAspect="1"/>
          </p:cNvPicPr>
          <p:nvPr userDrawn="1"/>
        </p:nvPicPr>
        <p:blipFill>
          <a:blip r:embed="rId3"/>
          <a:stretch>
            <a:fillRect/>
          </a:stretch>
        </p:blipFill>
        <p:spPr>
          <a:xfrm>
            <a:off x="395536" y="249493"/>
            <a:ext cx="2032182" cy="446330"/>
          </a:xfrm>
          <a:prstGeom prst="rect">
            <a:avLst/>
          </a:prstGeom>
        </p:spPr>
      </p:pic>
      <p:sp>
        <p:nvSpPr>
          <p:cNvPr id="2" name="Ellipse 1"/>
          <p:cNvSpPr/>
          <p:nvPr userDrawn="1"/>
        </p:nvSpPr>
        <p:spPr>
          <a:xfrm>
            <a:off x="395536" y="1555558"/>
            <a:ext cx="2783270" cy="208745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000000"/>
              </a:solidFill>
            </a:endParaRPr>
          </a:p>
        </p:txBody>
      </p:sp>
      <p:sp>
        <p:nvSpPr>
          <p:cNvPr id="12" name="Espace réservé du texte 24"/>
          <p:cNvSpPr>
            <a:spLocks noGrp="1"/>
          </p:cNvSpPr>
          <p:nvPr>
            <p:ph type="body" sz="quarter" idx="10" hasCustomPrompt="1"/>
          </p:nvPr>
        </p:nvSpPr>
        <p:spPr>
          <a:xfrm>
            <a:off x="3492242" y="2085696"/>
            <a:ext cx="4680489" cy="459051"/>
          </a:xfrm>
        </p:spPr>
        <p:txBody>
          <a:bodyPr/>
          <a:lstStyle>
            <a:lvl1pPr>
              <a:defRPr sz="3750" cap="all">
                <a:solidFill>
                  <a:schemeClr val="tx2"/>
                </a:solidFill>
              </a:defRPr>
            </a:lvl1pPr>
          </a:lstStyle>
          <a:p>
            <a:pPr lvl="0"/>
            <a:r>
              <a:rPr lang="fr-FR" dirty="0"/>
              <a:t>TITRE</a:t>
            </a:r>
          </a:p>
        </p:txBody>
      </p:sp>
      <p:sp>
        <p:nvSpPr>
          <p:cNvPr id="13" name="Espace réservé du texte 26"/>
          <p:cNvSpPr>
            <a:spLocks noGrp="1"/>
          </p:cNvSpPr>
          <p:nvPr>
            <p:ph type="body" sz="quarter" idx="11" hasCustomPrompt="1"/>
          </p:nvPr>
        </p:nvSpPr>
        <p:spPr>
          <a:xfrm>
            <a:off x="3491475" y="2544747"/>
            <a:ext cx="4680925" cy="432048"/>
          </a:xfrm>
        </p:spPr>
        <p:txBody>
          <a:bodyPr/>
          <a:lstStyle>
            <a:lvl1pPr>
              <a:defRPr sz="3300">
                <a:solidFill>
                  <a:schemeClr val="tx2"/>
                </a:solidFill>
              </a:defRPr>
            </a:lvl1pPr>
          </a:lstStyle>
          <a:p>
            <a:pPr lvl="0"/>
            <a:r>
              <a:rPr lang="fr-FR" dirty="0"/>
              <a:t>Sous-titre</a:t>
            </a:r>
          </a:p>
        </p:txBody>
      </p:sp>
      <p:sp>
        <p:nvSpPr>
          <p:cNvPr id="14" name="Espace réservé du texte 28"/>
          <p:cNvSpPr>
            <a:spLocks noGrp="1"/>
          </p:cNvSpPr>
          <p:nvPr>
            <p:ph type="body" sz="quarter" idx="12" hasCustomPrompt="1"/>
          </p:nvPr>
        </p:nvSpPr>
        <p:spPr>
          <a:xfrm>
            <a:off x="3491881" y="3003798"/>
            <a:ext cx="4680925" cy="297070"/>
          </a:xfrm>
        </p:spPr>
        <p:txBody>
          <a:bodyPr/>
          <a:lstStyle>
            <a:lvl1pPr>
              <a:defRPr sz="2100">
                <a:solidFill>
                  <a:schemeClr val="bg2"/>
                </a:solidFill>
              </a:defRPr>
            </a:lvl1pPr>
          </a:lstStyle>
          <a:p>
            <a:pPr lvl="0"/>
            <a:r>
              <a:rPr lang="fr-FR" dirty="0"/>
              <a:t>00/00/0000</a:t>
            </a:r>
          </a:p>
        </p:txBody>
      </p:sp>
    </p:spTree>
    <p:extLst>
      <p:ext uri="{BB962C8B-B14F-4D97-AF65-F5344CB8AC3E}">
        <p14:creationId xmlns:p14="http://schemas.microsoft.com/office/powerpoint/2010/main" val="1039475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exte titre + bas">
    <p:spTree>
      <p:nvGrpSpPr>
        <p:cNvPr id="1" name=""/>
        <p:cNvGrpSpPr/>
        <p:nvPr/>
      </p:nvGrpSpPr>
      <p:grpSpPr>
        <a:xfrm>
          <a:off x="0" y="0"/>
          <a:ext cx="0" cy="0"/>
          <a:chOff x="0" y="0"/>
          <a:chExt cx="0" cy="0"/>
        </a:xfrm>
      </p:grpSpPr>
      <p:sp>
        <p:nvSpPr>
          <p:cNvPr id="12"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10"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11" name="Espace réservé du titre 1"/>
          <p:cNvSpPr>
            <a:spLocks noGrp="1"/>
          </p:cNvSpPr>
          <p:nvPr>
            <p:ph type="title" hasCustomPrompt="1"/>
          </p:nvPr>
        </p:nvSpPr>
        <p:spPr bwMode="gray">
          <a:xfrm>
            <a:off x="350264"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13" name="Espace réservé du graphique 3"/>
          <p:cNvSpPr>
            <a:spLocks noGrp="1"/>
          </p:cNvSpPr>
          <p:nvPr>
            <p:ph type="chart" sz="quarter" idx="18"/>
          </p:nvPr>
        </p:nvSpPr>
        <p:spPr>
          <a:xfrm>
            <a:off x="359532" y="789385"/>
            <a:ext cx="8424936" cy="3592115"/>
          </a:xfrm>
        </p:spPr>
        <p:txBody>
          <a:bodyPr/>
          <a:lstStyle/>
          <a:p>
            <a:endParaRPr lang="fr-FR"/>
          </a:p>
        </p:txBody>
      </p:sp>
      <p:sp>
        <p:nvSpPr>
          <p:cNvPr id="14" name="Espace réservé du texte 6"/>
          <p:cNvSpPr>
            <a:spLocks noGrp="1"/>
          </p:cNvSpPr>
          <p:nvPr>
            <p:ph type="body" sz="quarter" idx="19" hasCustomPrompt="1"/>
          </p:nvPr>
        </p:nvSpPr>
        <p:spPr>
          <a:xfrm>
            <a:off x="359160" y="789553"/>
            <a:ext cx="3960812" cy="621506"/>
          </a:xfrm>
        </p:spPr>
        <p:txBody>
          <a:bodyPr/>
          <a:lstStyle>
            <a:lvl1pPr>
              <a:defRPr sz="1050">
                <a:solidFill>
                  <a:srgbClr val="5E514D"/>
                </a:solidFill>
              </a:defRPr>
            </a:lvl1pPr>
          </a:lstStyle>
          <a:p>
            <a:pPr lvl="0"/>
            <a:r>
              <a:rPr lang="fr-FR" dirty="0"/>
              <a:t>Titre du graphique</a:t>
            </a:r>
          </a:p>
        </p:txBody>
      </p:sp>
      <p:cxnSp>
        <p:nvCxnSpPr>
          <p:cNvPr id="16" name="Connecteur droit 15"/>
          <p:cNvCxnSpPr/>
          <p:nvPr userDrawn="1"/>
        </p:nvCxnSpPr>
        <p:spPr>
          <a:xfrm>
            <a:off x="372900" y="968547"/>
            <a:ext cx="8411568" cy="0"/>
          </a:xfrm>
          <a:prstGeom prst="line">
            <a:avLst/>
          </a:prstGeom>
          <a:ln w="28575"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sp>
        <p:nvSpPr>
          <p:cNvPr id="9"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198642620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AndObj">
  <p:cSld name="Titre. 2 contenus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39751" y="314325"/>
            <a:ext cx="7808913" cy="932260"/>
          </a:xfrm>
        </p:spPr>
        <p:txBody>
          <a:bodyPr/>
          <a:lstStyle/>
          <a:p>
            <a:r>
              <a:rPr lang="fr-FR"/>
              <a:t>Modifiez le style du titre</a:t>
            </a:r>
          </a:p>
        </p:txBody>
      </p:sp>
      <p:sp>
        <p:nvSpPr>
          <p:cNvPr id="3" name="Espace réservé du contenu 2"/>
          <p:cNvSpPr>
            <a:spLocks noGrp="1"/>
          </p:cNvSpPr>
          <p:nvPr>
            <p:ph sz="quarter" idx="1"/>
          </p:nvPr>
        </p:nvSpPr>
        <p:spPr>
          <a:xfrm>
            <a:off x="539751" y="1350169"/>
            <a:ext cx="3827463" cy="145613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539751" y="2920603"/>
            <a:ext cx="3827463" cy="145732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contenu 4"/>
          <p:cNvSpPr>
            <a:spLocks noGrp="1"/>
          </p:cNvSpPr>
          <p:nvPr>
            <p:ph sz="half" idx="3"/>
          </p:nvPr>
        </p:nvSpPr>
        <p:spPr>
          <a:xfrm>
            <a:off x="4519613" y="1350169"/>
            <a:ext cx="3829050" cy="302776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Rectangle 6"/>
          <p:cNvSpPr>
            <a:spLocks noGrp="1" noChangeArrowheads="1"/>
          </p:cNvSpPr>
          <p:nvPr>
            <p:ph type="sldNum" sz="quarter" idx="10"/>
          </p:nvPr>
        </p:nvSpPr>
        <p:spPr>
          <a:ln/>
        </p:spPr>
        <p:txBody>
          <a:bodyPr/>
          <a:lstStyle>
            <a:lvl1pPr>
              <a:defRPr/>
            </a:lvl1pPr>
          </a:lstStyle>
          <a:p>
            <a:pPr>
              <a:defRPr/>
            </a:pPr>
            <a:endParaRPr lang="fr-FR" altLang="fr-FR"/>
          </a:p>
        </p:txBody>
      </p:sp>
      <p:sp>
        <p:nvSpPr>
          <p:cNvPr id="7" name="Rectangle 9"/>
          <p:cNvSpPr>
            <a:spLocks noGrp="1" noChangeArrowheads="1"/>
          </p:cNvSpPr>
          <p:nvPr>
            <p:ph type="ftr" sz="quarter" idx="11"/>
          </p:nvPr>
        </p:nvSpPr>
        <p:spPr>
          <a:xfrm>
            <a:off x="1835151" y="4677967"/>
            <a:ext cx="6181725" cy="239315"/>
          </a:xfrm>
          <a:prstGeom prst="rect">
            <a:avLst/>
          </a:prstGeom>
          <a:ln/>
        </p:spPr>
        <p:txBody>
          <a:bodyPr/>
          <a:lstStyle>
            <a:lvl1pPr>
              <a:defRPr/>
            </a:lvl1pPr>
          </a:lstStyle>
          <a:p>
            <a:pPr>
              <a:defRPr/>
            </a:pPr>
            <a:endParaRPr lang="en-US" altLang="fr-FR">
              <a:solidFill>
                <a:srgbClr val="786E64"/>
              </a:solidFill>
            </a:endParaRPr>
          </a:p>
        </p:txBody>
      </p:sp>
    </p:spTree>
    <p:extLst>
      <p:ext uri="{BB962C8B-B14F-4D97-AF65-F5344CB8AC3E}">
        <p14:creationId xmlns:p14="http://schemas.microsoft.com/office/powerpoint/2010/main" val="386516761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_Couverture_fond_blanc">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723196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re_fond_blanc">
    <p:spTree>
      <p:nvGrpSpPr>
        <p:cNvPr id="1" name=""/>
        <p:cNvGrpSpPr/>
        <p:nvPr/>
      </p:nvGrpSpPr>
      <p:grpSpPr>
        <a:xfrm>
          <a:off x="0" y="0"/>
          <a:ext cx="0" cy="0"/>
          <a:chOff x="0" y="0"/>
          <a:chExt cx="0" cy="0"/>
        </a:xfrm>
      </p:grpSpPr>
      <p:pic>
        <p:nvPicPr>
          <p:cNvPr id="13" name="Image 12" descr="signature_titre.jpg"/>
          <p:cNvPicPr>
            <a:picLocks noChangeAspect="1"/>
          </p:cNvPicPr>
          <p:nvPr userDrawn="1"/>
        </p:nvPicPr>
        <p:blipFill>
          <a:blip r:embed="rId2" cstate="print"/>
          <a:stretch>
            <a:fillRect/>
          </a:stretch>
        </p:blipFill>
        <p:spPr>
          <a:xfrm>
            <a:off x="0" y="0"/>
            <a:ext cx="9144000" cy="1783080"/>
          </a:xfrm>
          <a:prstGeom prst="rect">
            <a:avLst/>
          </a:prstGeom>
        </p:spPr>
      </p:pic>
      <p:sp>
        <p:nvSpPr>
          <p:cNvPr id="2" name="Titre 1"/>
          <p:cNvSpPr>
            <a:spLocks noGrp="1"/>
          </p:cNvSpPr>
          <p:nvPr>
            <p:ph type="ctrTitle"/>
          </p:nvPr>
        </p:nvSpPr>
        <p:spPr>
          <a:xfrm>
            <a:off x="972000" y="2231715"/>
            <a:ext cx="7200000" cy="1138982"/>
          </a:xfrm>
        </p:spPr>
        <p:txBody>
          <a:bodyPr anchor="t" anchorCtr="0"/>
          <a:lstStyle>
            <a:lvl1pPr>
              <a:lnSpc>
                <a:spcPct val="85000"/>
              </a:lnSpc>
              <a:defRPr sz="2175">
                <a:solidFill>
                  <a:schemeClr val="accent2"/>
                </a:solidFill>
              </a:defRPr>
            </a:lvl1pPr>
          </a:lstStyle>
          <a:p>
            <a:r>
              <a:rPr lang="fr-FR"/>
              <a:t>Modifiez le style du titre</a:t>
            </a:r>
            <a:endParaRPr lang="fr-FR" dirty="0"/>
          </a:p>
        </p:txBody>
      </p:sp>
      <p:cxnSp>
        <p:nvCxnSpPr>
          <p:cNvPr id="8" name="Connecteur droit 7"/>
          <p:cNvCxnSpPr/>
          <p:nvPr userDrawn="1"/>
        </p:nvCxnSpPr>
        <p:spPr>
          <a:xfrm>
            <a:off x="972000" y="1971000"/>
            <a:ext cx="7200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Espace réservé de la date 9"/>
          <p:cNvSpPr>
            <a:spLocks noGrp="1"/>
          </p:cNvSpPr>
          <p:nvPr>
            <p:ph type="dt" sz="half" idx="10"/>
          </p:nvPr>
        </p:nvSpPr>
        <p:spPr>
          <a:xfrm>
            <a:off x="972000" y="3329100"/>
            <a:ext cx="7200000" cy="540000"/>
          </a:xfrm>
          <a:prstGeom prst="rect">
            <a:avLst/>
          </a:prstGeom>
        </p:spPr>
        <p:txBody>
          <a:bodyPr anchor="t" anchorCtr="0"/>
          <a:lstStyle>
            <a:lvl1pPr algn="l">
              <a:defRPr sz="2175">
                <a:solidFill>
                  <a:schemeClr val="accent1"/>
                </a:solidFill>
                <a:latin typeface="+mj-lt"/>
              </a:defRPr>
            </a:lvl1pPr>
          </a:lstStyle>
          <a:p>
            <a:endParaRPr lang="fr-FR" dirty="0">
              <a:solidFill>
                <a:srgbClr val="FFCD00"/>
              </a:solidFill>
            </a:endParaRPr>
          </a:p>
        </p:txBody>
      </p:sp>
      <p:sp>
        <p:nvSpPr>
          <p:cNvPr id="11" name="Espace réservé du numéro de diapositive 10"/>
          <p:cNvSpPr>
            <a:spLocks noGrp="1"/>
          </p:cNvSpPr>
          <p:nvPr>
            <p:ph type="sldNum" sz="quarter" idx="11"/>
          </p:nvPr>
        </p:nvSpPr>
        <p:spPr/>
        <p:txBody>
          <a:bodyPr/>
          <a:lstStyle>
            <a:lvl1pPr>
              <a:defRPr>
                <a:solidFill>
                  <a:schemeClr val="bg2"/>
                </a:solidFill>
              </a:defRPr>
            </a:lvl1pPr>
          </a:lstStyle>
          <a:p>
            <a:fld id="{19858401-1896-4F80-9B2B-186795E41C27}" type="slidenum">
              <a:rPr lang="fr-FR" smtClean="0">
                <a:solidFill>
                  <a:srgbClr val="FFFFFF"/>
                </a:solidFill>
              </a:rPr>
              <a:pPr/>
              <a:t>‹#›</a:t>
            </a:fld>
            <a:endParaRPr lang="fr-FR" dirty="0">
              <a:solidFill>
                <a:srgbClr val="FFFFFF"/>
              </a:solidFill>
            </a:endParaRPr>
          </a:p>
        </p:txBody>
      </p:sp>
    </p:spTree>
    <p:extLst>
      <p:ext uri="{BB962C8B-B14F-4D97-AF65-F5344CB8AC3E}">
        <p14:creationId xmlns:p14="http://schemas.microsoft.com/office/powerpoint/2010/main" val="397942050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Sommaire global">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518770" y="3471991"/>
            <a:ext cx="3384376" cy="644928"/>
          </a:xfrm>
        </p:spPr>
        <p:txBody>
          <a:bodyPr lIns="0" tIns="0" rIns="0" bIns="0" anchor="b" anchorCtr="0">
            <a:noAutofit/>
          </a:bodyPr>
          <a:lstStyle>
            <a:lvl1pPr marL="0" indent="0">
              <a:lnSpc>
                <a:spcPct val="85000"/>
              </a:lnSpc>
              <a:spcBef>
                <a:spcPts val="0"/>
              </a:spcBef>
              <a:spcAft>
                <a:spcPts val="0"/>
              </a:spcAft>
              <a:buNone/>
              <a:tabLst/>
              <a:defRPr sz="1575">
                <a:solidFill>
                  <a:schemeClr val="accent2"/>
                </a:solidFill>
              </a:defRPr>
            </a:lvl1pPr>
            <a:lvl2pPr marL="0" indent="0">
              <a:lnSpc>
                <a:spcPct val="120000"/>
              </a:lnSpc>
              <a:spcBef>
                <a:spcPts val="0"/>
              </a:spcBef>
              <a:buNone/>
              <a:defRPr sz="1575"/>
            </a:lvl2pPr>
            <a:lvl3pPr marL="0" indent="0">
              <a:lnSpc>
                <a:spcPct val="120000"/>
              </a:lnSpc>
              <a:spcBef>
                <a:spcPts val="0"/>
              </a:spcBef>
              <a:buNone/>
              <a:defRPr sz="1575"/>
            </a:lvl3pPr>
            <a:lvl4pPr marL="0" indent="0">
              <a:lnSpc>
                <a:spcPct val="120000"/>
              </a:lnSpc>
              <a:spcBef>
                <a:spcPts val="0"/>
              </a:spcBef>
              <a:buNone/>
              <a:defRPr sz="1575"/>
            </a:lvl4pPr>
            <a:lvl5pPr marL="0" indent="0">
              <a:lnSpc>
                <a:spcPct val="120000"/>
              </a:lnSpc>
              <a:spcBef>
                <a:spcPts val="0"/>
              </a:spcBef>
              <a:buNone/>
              <a:defRPr sz="1575"/>
            </a:lvl5pPr>
          </a:lstStyle>
          <a:p>
            <a:pPr lvl="0"/>
            <a:r>
              <a:rPr lang="fr-FR"/>
              <a:t>Modifiez les styles du texte du masque</a:t>
            </a:r>
          </a:p>
        </p:txBody>
      </p:sp>
      <p:sp>
        <p:nvSpPr>
          <p:cNvPr id="13" name="Espace réservé du numéro de diapositive 12"/>
          <p:cNvSpPr>
            <a:spLocks noGrp="1"/>
          </p:cNvSpPr>
          <p:nvPr>
            <p:ph type="sldNum" sz="quarter" idx="11"/>
          </p:nvPr>
        </p:nvSpPr>
        <p:spPr/>
        <p:txBody>
          <a:bodyPr/>
          <a:lstStyle/>
          <a:p>
            <a:fld id="{19858401-1896-4F80-9B2B-186795E41C27}" type="slidenum">
              <a:rPr lang="fr-FR" smtClean="0">
                <a:solidFill>
                  <a:srgbClr val="000000"/>
                </a:solidFill>
              </a:rPr>
              <a:pPr/>
              <a:t>‹#›</a:t>
            </a:fld>
            <a:endParaRPr lang="fr-FR" dirty="0">
              <a:solidFill>
                <a:srgbClr val="000000"/>
              </a:solidFill>
            </a:endParaRPr>
          </a:p>
        </p:txBody>
      </p:sp>
      <p:sp>
        <p:nvSpPr>
          <p:cNvPr id="19" name="Espace réservé du texte 11"/>
          <p:cNvSpPr>
            <a:spLocks noGrp="1"/>
          </p:cNvSpPr>
          <p:nvPr>
            <p:ph type="body" sz="quarter" idx="13" hasCustomPrompt="1"/>
          </p:nvPr>
        </p:nvSpPr>
        <p:spPr>
          <a:xfrm>
            <a:off x="4572000" y="3461278"/>
            <a:ext cx="946770" cy="726653"/>
          </a:xfrm>
        </p:spPr>
        <p:txBody>
          <a:bodyPr anchor="b" anchorCtr="0"/>
          <a:lstStyle>
            <a:lvl1pPr algn="l">
              <a:defRPr sz="4200">
                <a:solidFill>
                  <a:schemeClr val="accent1"/>
                </a:solidFill>
                <a:latin typeface="+mj-lt"/>
              </a:defRPr>
            </a:lvl1pPr>
          </a:lstStyle>
          <a:p>
            <a:pPr lvl="0"/>
            <a:r>
              <a:rPr lang="fr-FR" dirty="0"/>
              <a:t>00.</a:t>
            </a:r>
          </a:p>
        </p:txBody>
      </p:sp>
      <p:sp>
        <p:nvSpPr>
          <p:cNvPr id="20" name="Espace réservé du contenu 2"/>
          <p:cNvSpPr>
            <a:spLocks noGrp="1"/>
          </p:cNvSpPr>
          <p:nvPr>
            <p:ph idx="14"/>
          </p:nvPr>
        </p:nvSpPr>
        <p:spPr>
          <a:xfrm>
            <a:off x="5518770" y="2707621"/>
            <a:ext cx="3384376" cy="644928"/>
          </a:xfrm>
        </p:spPr>
        <p:txBody>
          <a:bodyPr lIns="0" tIns="0" rIns="0" bIns="0" anchor="b" anchorCtr="0">
            <a:noAutofit/>
          </a:bodyPr>
          <a:lstStyle>
            <a:lvl1pPr marL="0" indent="0">
              <a:lnSpc>
                <a:spcPct val="85000"/>
              </a:lnSpc>
              <a:spcBef>
                <a:spcPts val="0"/>
              </a:spcBef>
              <a:spcAft>
                <a:spcPts val="0"/>
              </a:spcAft>
              <a:buNone/>
              <a:tabLst/>
              <a:defRPr sz="1575">
                <a:solidFill>
                  <a:schemeClr val="accent2"/>
                </a:solidFill>
              </a:defRPr>
            </a:lvl1pPr>
            <a:lvl2pPr marL="0" indent="0">
              <a:lnSpc>
                <a:spcPct val="120000"/>
              </a:lnSpc>
              <a:spcBef>
                <a:spcPts val="0"/>
              </a:spcBef>
              <a:buNone/>
              <a:defRPr sz="1575"/>
            </a:lvl2pPr>
            <a:lvl3pPr marL="0" indent="0">
              <a:lnSpc>
                <a:spcPct val="120000"/>
              </a:lnSpc>
              <a:spcBef>
                <a:spcPts val="0"/>
              </a:spcBef>
              <a:buNone/>
              <a:defRPr sz="1575"/>
            </a:lvl3pPr>
            <a:lvl4pPr marL="0" indent="0">
              <a:lnSpc>
                <a:spcPct val="120000"/>
              </a:lnSpc>
              <a:spcBef>
                <a:spcPts val="0"/>
              </a:spcBef>
              <a:buNone/>
              <a:defRPr sz="1575"/>
            </a:lvl4pPr>
            <a:lvl5pPr marL="0" indent="0">
              <a:lnSpc>
                <a:spcPct val="120000"/>
              </a:lnSpc>
              <a:spcBef>
                <a:spcPts val="0"/>
              </a:spcBef>
              <a:buNone/>
              <a:defRPr sz="1575"/>
            </a:lvl5pPr>
          </a:lstStyle>
          <a:p>
            <a:pPr lvl="0"/>
            <a:r>
              <a:rPr lang="fr-FR"/>
              <a:t>Modifiez les styles du texte du masque</a:t>
            </a:r>
          </a:p>
        </p:txBody>
      </p:sp>
      <p:sp>
        <p:nvSpPr>
          <p:cNvPr id="21" name="Espace réservé du texte 11"/>
          <p:cNvSpPr>
            <a:spLocks noGrp="1"/>
          </p:cNvSpPr>
          <p:nvPr>
            <p:ph type="body" sz="quarter" idx="15" hasCustomPrompt="1"/>
          </p:nvPr>
        </p:nvSpPr>
        <p:spPr>
          <a:xfrm>
            <a:off x="4572000" y="2696908"/>
            <a:ext cx="946770" cy="726653"/>
          </a:xfrm>
        </p:spPr>
        <p:txBody>
          <a:bodyPr anchor="b" anchorCtr="0"/>
          <a:lstStyle>
            <a:lvl1pPr algn="l">
              <a:defRPr sz="4200">
                <a:solidFill>
                  <a:schemeClr val="accent1"/>
                </a:solidFill>
                <a:latin typeface="+mj-lt"/>
              </a:defRPr>
            </a:lvl1pPr>
          </a:lstStyle>
          <a:p>
            <a:pPr lvl="0"/>
            <a:r>
              <a:rPr lang="fr-FR" dirty="0"/>
              <a:t>00.</a:t>
            </a:r>
          </a:p>
        </p:txBody>
      </p:sp>
      <p:sp>
        <p:nvSpPr>
          <p:cNvPr id="22" name="Espace réservé du contenu 2"/>
          <p:cNvSpPr>
            <a:spLocks noGrp="1"/>
          </p:cNvSpPr>
          <p:nvPr>
            <p:ph idx="16"/>
          </p:nvPr>
        </p:nvSpPr>
        <p:spPr>
          <a:xfrm>
            <a:off x="5518770" y="1941536"/>
            <a:ext cx="3384376" cy="644928"/>
          </a:xfrm>
        </p:spPr>
        <p:txBody>
          <a:bodyPr lIns="0" tIns="0" rIns="0" bIns="0" anchor="b" anchorCtr="0">
            <a:noAutofit/>
          </a:bodyPr>
          <a:lstStyle>
            <a:lvl1pPr marL="0" indent="0">
              <a:lnSpc>
                <a:spcPct val="85000"/>
              </a:lnSpc>
              <a:spcBef>
                <a:spcPts val="0"/>
              </a:spcBef>
              <a:spcAft>
                <a:spcPts val="0"/>
              </a:spcAft>
              <a:buNone/>
              <a:tabLst/>
              <a:defRPr sz="1575">
                <a:solidFill>
                  <a:schemeClr val="accent2"/>
                </a:solidFill>
              </a:defRPr>
            </a:lvl1pPr>
            <a:lvl2pPr marL="0" indent="0">
              <a:lnSpc>
                <a:spcPct val="120000"/>
              </a:lnSpc>
              <a:spcBef>
                <a:spcPts val="0"/>
              </a:spcBef>
              <a:buNone/>
              <a:defRPr sz="1575"/>
            </a:lvl2pPr>
            <a:lvl3pPr marL="0" indent="0">
              <a:lnSpc>
                <a:spcPct val="120000"/>
              </a:lnSpc>
              <a:spcBef>
                <a:spcPts val="0"/>
              </a:spcBef>
              <a:buNone/>
              <a:defRPr sz="1575"/>
            </a:lvl3pPr>
            <a:lvl4pPr marL="0" indent="0">
              <a:lnSpc>
                <a:spcPct val="120000"/>
              </a:lnSpc>
              <a:spcBef>
                <a:spcPts val="0"/>
              </a:spcBef>
              <a:buNone/>
              <a:defRPr sz="1575"/>
            </a:lvl4pPr>
            <a:lvl5pPr marL="0" indent="0">
              <a:lnSpc>
                <a:spcPct val="120000"/>
              </a:lnSpc>
              <a:spcBef>
                <a:spcPts val="0"/>
              </a:spcBef>
              <a:buNone/>
              <a:defRPr sz="1575"/>
            </a:lvl5pPr>
          </a:lstStyle>
          <a:p>
            <a:pPr lvl="0"/>
            <a:r>
              <a:rPr lang="fr-FR"/>
              <a:t>Modifiez les styles du texte du masque</a:t>
            </a:r>
          </a:p>
        </p:txBody>
      </p:sp>
      <p:sp>
        <p:nvSpPr>
          <p:cNvPr id="23" name="Espace réservé du texte 11"/>
          <p:cNvSpPr>
            <a:spLocks noGrp="1"/>
          </p:cNvSpPr>
          <p:nvPr>
            <p:ph type="body" sz="quarter" idx="17" hasCustomPrompt="1"/>
          </p:nvPr>
        </p:nvSpPr>
        <p:spPr>
          <a:xfrm>
            <a:off x="4572000" y="1930822"/>
            <a:ext cx="946770" cy="726653"/>
          </a:xfrm>
        </p:spPr>
        <p:txBody>
          <a:bodyPr anchor="b" anchorCtr="0"/>
          <a:lstStyle>
            <a:lvl1pPr algn="l">
              <a:defRPr sz="4200">
                <a:solidFill>
                  <a:schemeClr val="accent1"/>
                </a:solidFill>
                <a:latin typeface="+mj-lt"/>
              </a:defRPr>
            </a:lvl1pPr>
          </a:lstStyle>
          <a:p>
            <a:pPr lvl="0"/>
            <a:r>
              <a:rPr lang="fr-FR" dirty="0"/>
              <a:t>00.</a:t>
            </a:r>
          </a:p>
        </p:txBody>
      </p:sp>
      <p:sp>
        <p:nvSpPr>
          <p:cNvPr id="24" name="Espace réservé du contenu 2"/>
          <p:cNvSpPr>
            <a:spLocks noGrp="1"/>
          </p:cNvSpPr>
          <p:nvPr>
            <p:ph idx="18"/>
          </p:nvPr>
        </p:nvSpPr>
        <p:spPr>
          <a:xfrm>
            <a:off x="5518770" y="1174022"/>
            <a:ext cx="3384376" cy="644928"/>
          </a:xfrm>
        </p:spPr>
        <p:txBody>
          <a:bodyPr lIns="0" tIns="0" rIns="0" bIns="0" anchor="b" anchorCtr="0">
            <a:noAutofit/>
          </a:bodyPr>
          <a:lstStyle>
            <a:lvl1pPr marL="0" indent="0">
              <a:lnSpc>
                <a:spcPct val="85000"/>
              </a:lnSpc>
              <a:spcBef>
                <a:spcPts val="0"/>
              </a:spcBef>
              <a:spcAft>
                <a:spcPts val="0"/>
              </a:spcAft>
              <a:buNone/>
              <a:tabLst/>
              <a:defRPr sz="1575">
                <a:solidFill>
                  <a:schemeClr val="accent2"/>
                </a:solidFill>
              </a:defRPr>
            </a:lvl1pPr>
            <a:lvl2pPr marL="0" indent="0">
              <a:lnSpc>
                <a:spcPct val="120000"/>
              </a:lnSpc>
              <a:spcBef>
                <a:spcPts val="0"/>
              </a:spcBef>
              <a:buNone/>
              <a:defRPr sz="1575"/>
            </a:lvl2pPr>
            <a:lvl3pPr marL="0" indent="0">
              <a:lnSpc>
                <a:spcPct val="120000"/>
              </a:lnSpc>
              <a:spcBef>
                <a:spcPts val="0"/>
              </a:spcBef>
              <a:buNone/>
              <a:defRPr sz="1575"/>
            </a:lvl3pPr>
            <a:lvl4pPr marL="0" indent="0">
              <a:lnSpc>
                <a:spcPct val="120000"/>
              </a:lnSpc>
              <a:spcBef>
                <a:spcPts val="0"/>
              </a:spcBef>
              <a:buNone/>
              <a:defRPr sz="1575"/>
            </a:lvl4pPr>
            <a:lvl5pPr marL="0" indent="0">
              <a:lnSpc>
                <a:spcPct val="120000"/>
              </a:lnSpc>
              <a:spcBef>
                <a:spcPts val="0"/>
              </a:spcBef>
              <a:buNone/>
              <a:defRPr sz="1575"/>
            </a:lvl5pPr>
          </a:lstStyle>
          <a:p>
            <a:pPr lvl="0"/>
            <a:r>
              <a:rPr lang="fr-FR"/>
              <a:t>Modifiez les styles du texte du masque</a:t>
            </a:r>
          </a:p>
        </p:txBody>
      </p:sp>
      <p:sp>
        <p:nvSpPr>
          <p:cNvPr id="25" name="Espace réservé du texte 11"/>
          <p:cNvSpPr>
            <a:spLocks noGrp="1"/>
          </p:cNvSpPr>
          <p:nvPr>
            <p:ph type="body" sz="quarter" idx="19" hasCustomPrompt="1"/>
          </p:nvPr>
        </p:nvSpPr>
        <p:spPr>
          <a:xfrm>
            <a:off x="4572000" y="1163308"/>
            <a:ext cx="946770" cy="726653"/>
          </a:xfrm>
        </p:spPr>
        <p:txBody>
          <a:bodyPr anchor="b" anchorCtr="0"/>
          <a:lstStyle>
            <a:lvl1pPr algn="l">
              <a:defRPr sz="4200">
                <a:solidFill>
                  <a:schemeClr val="accent1"/>
                </a:solidFill>
                <a:latin typeface="+mj-lt"/>
              </a:defRPr>
            </a:lvl1pPr>
          </a:lstStyle>
          <a:p>
            <a:pPr lvl="0"/>
            <a:r>
              <a:rPr lang="fr-FR" dirty="0"/>
              <a:t>00.</a:t>
            </a:r>
          </a:p>
        </p:txBody>
      </p:sp>
      <p:sp>
        <p:nvSpPr>
          <p:cNvPr id="26" name="Espace réservé du contenu 2"/>
          <p:cNvSpPr>
            <a:spLocks noGrp="1"/>
          </p:cNvSpPr>
          <p:nvPr>
            <p:ph idx="20"/>
          </p:nvPr>
        </p:nvSpPr>
        <p:spPr>
          <a:xfrm>
            <a:off x="5518770" y="407936"/>
            <a:ext cx="3384376" cy="644928"/>
          </a:xfrm>
        </p:spPr>
        <p:txBody>
          <a:bodyPr lIns="0" tIns="0" rIns="0" bIns="0" anchor="b" anchorCtr="0">
            <a:noAutofit/>
          </a:bodyPr>
          <a:lstStyle>
            <a:lvl1pPr marL="0" indent="0">
              <a:lnSpc>
                <a:spcPct val="85000"/>
              </a:lnSpc>
              <a:spcBef>
                <a:spcPts val="0"/>
              </a:spcBef>
              <a:spcAft>
                <a:spcPts val="0"/>
              </a:spcAft>
              <a:buNone/>
              <a:tabLst/>
              <a:defRPr sz="1575">
                <a:solidFill>
                  <a:schemeClr val="accent2"/>
                </a:solidFill>
              </a:defRPr>
            </a:lvl1pPr>
            <a:lvl2pPr marL="0" indent="0">
              <a:lnSpc>
                <a:spcPct val="120000"/>
              </a:lnSpc>
              <a:spcBef>
                <a:spcPts val="0"/>
              </a:spcBef>
              <a:buNone/>
              <a:defRPr sz="1575"/>
            </a:lvl2pPr>
            <a:lvl3pPr marL="0" indent="0">
              <a:lnSpc>
                <a:spcPct val="120000"/>
              </a:lnSpc>
              <a:spcBef>
                <a:spcPts val="0"/>
              </a:spcBef>
              <a:buNone/>
              <a:defRPr sz="1575"/>
            </a:lvl3pPr>
            <a:lvl4pPr marL="0" indent="0">
              <a:lnSpc>
                <a:spcPct val="120000"/>
              </a:lnSpc>
              <a:spcBef>
                <a:spcPts val="0"/>
              </a:spcBef>
              <a:buNone/>
              <a:defRPr sz="1575"/>
            </a:lvl4pPr>
            <a:lvl5pPr marL="0" indent="0">
              <a:lnSpc>
                <a:spcPct val="120000"/>
              </a:lnSpc>
              <a:spcBef>
                <a:spcPts val="0"/>
              </a:spcBef>
              <a:buNone/>
              <a:defRPr sz="1575"/>
            </a:lvl5pPr>
          </a:lstStyle>
          <a:p>
            <a:pPr lvl="0"/>
            <a:r>
              <a:rPr lang="fr-FR"/>
              <a:t>Modifiez les styles du texte du masque</a:t>
            </a:r>
          </a:p>
        </p:txBody>
      </p:sp>
      <p:sp>
        <p:nvSpPr>
          <p:cNvPr id="27" name="Espace réservé du texte 11"/>
          <p:cNvSpPr>
            <a:spLocks noGrp="1"/>
          </p:cNvSpPr>
          <p:nvPr>
            <p:ph type="body" sz="quarter" idx="21" hasCustomPrompt="1"/>
          </p:nvPr>
        </p:nvSpPr>
        <p:spPr>
          <a:xfrm>
            <a:off x="4572000" y="397223"/>
            <a:ext cx="946770" cy="726653"/>
          </a:xfrm>
        </p:spPr>
        <p:txBody>
          <a:bodyPr anchor="b" anchorCtr="0"/>
          <a:lstStyle>
            <a:lvl1pPr algn="l">
              <a:defRPr sz="4200">
                <a:solidFill>
                  <a:schemeClr val="accent1"/>
                </a:solidFill>
                <a:latin typeface="+mj-lt"/>
              </a:defRPr>
            </a:lvl1pPr>
          </a:lstStyle>
          <a:p>
            <a:pPr lvl="0"/>
            <a:r>
              <a:rPr lang="fr-FR" dirty="0"/>
              <a:t>00.</a:t>
            </a:r>
          </a:p>
        </p:txBody>
      </p:sp>
    </p:spTree>
    <p:extLst>
      <p:ext uri="{BB962C8B-B14F-4D97-AF65-F5344CB8AC3E}">
        <p14:creationId xmlns:p14="http://schemas.microsoft.com/office/powerpoint/2010/main" val="126114525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Sommaire de chapitres">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899592" y="5050632"/>
            <a:ext cx="539552" cy="87473"/>
          </a:xfrm>
          <a:prstGeom prst="rect">
            <a:avLst/>
          </a:prstGeom>
        </p:spPr>
        <p:txBody>
          <a:bodyPr/>
          <a:lstStyle/>
          <a:p>
            <a:endParaRPr lang="fr-FR">
              <a:solidFill>
                <a:srgbClr val="FFFFFF"/>
              </a:solidFill>
            </a:endParaRPr>
          </a:p>
        </p:txBody>
      </p:sp>
      <p:sp>
        <p:nvSpPr>
          <p:cNvPr id="5" name="Espace réservé du pied de page 4"/>
          <p:cNvSpPr>
            <a:spLocks noGrp="1"/>
          </p:cNvSpPr>
          <p:nvPr>
            <p:ph type="ftr" sz="quarter" idx="11"/>
          </p:nvPr>
        </p:nvSpPr>
        <p:spPr>
          <a:xfrm>
            <a:off x="0" y="5056026"/>
            <a:ext cx="827584" cy="87474"/>
          </a:xfrm>
          <a:prstGeom prst="rect">
            <a:avLst/>
          </a:prstGeom>
        </p:spPr>
        <p:txBody>
          <a:bodyPr/>
          <a:lstStyle/>
          <a:p>
            <a:endParaRPr lang="fr-FR">
              <a:solidFill>
                <a:srgbClr val="FFFFFF"/>
              </a:solidFill>
            </a:endParaRPr>
          </a:p>
        </p:txBody>
      </p:sp>
      <p:sp>
        <p:nvSpPr>
          <p:cNvPr id="8" name="Rectangle 7"/>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FFFFFF"/>
              </a:solidFill>
            </a:endParaRPr>
          </a:p>
        </p:txBody>
      </p:sp>
      <p:sp>
        <p:nvSpPr>
          <p:cNvPr id="2" name="Titre 1"/>
          <p:cNvSpPr>
            <a:spLocks noGrp="1"/>
          </p:cNvSpPr>
          <p:nvPr>
            <p:ph type="ctrTitle" hasCustomPrompt="1"/>
          </p:nvPr>
        </p:nvSpPr>
        <p:spPr>
          <a:xfrm>
            <a:off x="892680" y="278641"/>
            <a:ext cx="3679320" cy="2558858"/>
          </a:xfrm>
        </p:spPr>
        <p:txBody>
          <a:bodyPr anchor="b" anchorCtr="0"/>
          <a:lstStyle>
            <a:lvl1pPr>
              <a:defRPr sz="15525">
                <a:solidFill>
                  <a:schemeClr val="bg2"/>
                </a:solidFill>
              </a:defRPr>
            </a:lvl1pPr>
          </a:lstStyle>
          <a:p>
            <a:r>
              <a:rPr lang="fr-FR" dirty="0"/>
              <a:t>00.</a:t>
            </a:r>
          </a:p>
        </p:txBody>
      </p:sp>
      <p:sp>
        <p:nvSpPr>
          <p:cNvPr id="3" name="Sous-titre 2"/>
          <p:cNvSpPr>
            <a:spLocks noGrp="1"/>
          </p:cNvSpPr>
          <p:nvPr>
            <p:ph type="subTitle" idx="1"/>
          </p:nvPr>
        </p:nvSpPr>
        <p:spPr>
          <a:xfrm>
            <a:off x="972000" y="2605182"/>
            <a:ext cx="3600000" cy="1859662"/>
          </a:xfrm>
        </p:spPr>
        <p:txBody>
          <a:bodyPr/>
          <a:lstStyle>
            <a:lvl1pPr marL="0" indent="0" algn="l">
              <a:spcAft>
                <a:spcPts val="0"/>
              </a:spcAft>
              <a:buNone/>
              <a:defRPr sz="2250">
                <a:solidFill>
                  <a:schemeClr val="accent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a:t>Modifiez le style des sous-titres du masque</a:t>
            </a:r>
            <a:endParaRPr lang="fr-FR" dirty="0"/>
          </a:p>
        </p:txBody>
      </p:sp>
      <p:sp>
        <p:nvSpPr>
          <p:cNvPr id="6" name="Espace réservé du numéro de diapositive 5"/>
          <p:cNvSpPr>
            <a:spLocks noGrp="1"/>
          </p:cNvSpPr>
          <p:nvPr>
            <p:ph type="sldNum" sz="quarter" idx="12"/>
          </p:nvPr>
        </p:nvSpPr>
        <p:spPr/>
        <p:txBody>
          <a:bodyPr/>
          <a:lstStyle/>
          <a:p>
            <a:fld id="{09CEC899-3F23-483C-9B74-041E814B7449}" type="slidenum">
              <a:rPr lang="fr-FR" smtClean="0">
                <a:solidFill>
                  <a:srgbClr val="000000"/>
                </a:solidFill>
              </a:rPr>
              <a:pPr/>
              <a:t>‹#›</a:t>
            </a:fld>
            <a:endParaRPr lang="fr-FR">
              <a:solidFill>
                <a:srgbClr val="000000"/>
              </a:solidFill>
            </a:endParaRPr>
          </a:p>
        </p:txBody>
      </p:sp>
      <p:sp>
        <p:nvSpPr>
          <p:cNvPr id="11" name="Espace réservé du texte 10"/>
          <p:cNvSpPr>
            <a:spLocks noGrp="1"/>
          </p:cNvSpPr>
          <p:nvPr>
            <p:ph type="body" sz="quarter" idx="13"/>
          </p:nvPr>
        </p:nvSpPr>
        <p:spPr>
          <a:xfrm>
            <a:off x="5148264" y="2279433"/>
            <a:ext cx="3600201" cy="2506563"/>
          </a:xfrm>
        </p:spPr>
        <p:txBody>
          <a:bodyPr/>
          <a:lstStyle>
            <a:lvl1pPr marL="135731" indent="-135731">
              <a:lnSpc>
                <a:spcPct val="100000"/>
              </a:lnSpc>
              <a:spcAft>
                <a:spcPts val="1200"/>
              </a:spcAft>
              <a:buFont typeface="+mj-lt"/>
              <a:buAutoNum type="alphaLcPeriod"/>
              <a:defRPr sz="1200">
                <a:solidFill>
                  <a:schemeClr val="accent2"/>
                </a:solidFill>
              </a:defRPr>
            </a:lvl1pPr>
            <a:lvl2pPr marL="342900" indent="-342900">
              <a:buFont typeface="+mj-lt"/>
              <a:buNone/>
              <a:defRPr sz="1050">
                <a:solidFill>
                  <a:schemeClr val="accent2"/>
                </a:solidFill>
                <a:latin typeface="+mn-lt"/>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59121994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1_Texte">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a:xfrm>
            <a:off x="899592" y="5050632"/>
            <a:ext cx="539552" cy="87473"/>
          </a:xfrm>
          <a:prstGeom prst="rect">
            <a:avLst/>
          </a:prstGeom>
        </p:spPr>
        <p:txBody>
          <a:bodyPr/>
          <a:lstStyle/>
          <a:p>
            <a:endParaRPr lang="fr-FR">
              <a:solidFill>
                <a:srgbClr val="FFFFFF"/>
              </a:solidFill>
            </a:endParaRPr>
          </a:p>
        </p:txBody>
      </p:sp>
      <p:sp>
        <p:nvSpPr>
          <p:cNvPr id="8" name="Espace réservé du numéro de diapositive 7"/>
          <p:cNvSpPr>
            <a:spLocks noGrp="1"/>
          </p:cNvSpPr>
          <p:nvPr>
            <p:ph type="sldNum" sz="quarter" idx="11"/>
          </p:nvPr>
        </p:nvSpPr>
        <p:spPr/>
        <p:txBody>
          <a:bodyPr/>
          <a:lstStyle/>
          <a:p>
            <a:fld id="{19858401-1896-4F80-9B2B-186795E41C27}" type="slidenum">
              <a:rPr lang="fr-FR" smtClean="0">
                <a:solidFill>
                  <a:srgbClr val="000000"/>
                </a:solidFill>
              </a:rPr>
              <a:pPr/>
              <a:t>‹#›</a:t>
            </a:fld>
            <a:endParaRPr lang="fr-FR">
              <a:solidFill>
                <a:srgbClr val="000000"/>
              </a:solidFill>
            </a:endParaRPr>
          </a:p>
        </p:txBody>
      </p:sp>
      <p:sp>
        <p:nvSpPr>
          <p:cNvPr id="9" name="Espace réservé du pied de page 8"/>
          <p:cNvSpPr>
            <a:spLocks noGrp="1"/>
          </p:cNvSpPr>
          <p:nvPr>
            <p:ph type="ftr" sz="quarter" idx="12"/>
          </p:nvPr>
        </p:nvSpPr>
        <p:spPr>
          <a:xfrm>
            <a:off x="0" y="5056026"/>
            <a:ext cx="827584" cy="87474"/>
          </a:xfrm>
          <a:prstGeom prst="rect">
            <a:avLst/>
          </a:prstGeom>
        </p:spPr>
        <p:txBody>
          <a:bodyPr/>
          <a:lstStyle/>
          <a:p>
            <a:endParaRPr lang="fr-FR">
              <a:solidFill>
                <a:srgbClr val="FFFFFF"/>
              </a:solidFill>
            </a:endParaRPr>
          </a:p>
        </p:txBody>
      </p:sp>
      <p:sp>
        <p:nvSpPr>
          <p:cNvPr id="12" name="Espace réservé du texte 11"/>
          <p:cNvSpPr>
            <a:spLocks noGrp="1"/>
          </p:cNvSpPr>
          <p:nvPr>
            <p:ph type="body" sz="quarter" idx="13" hasCustomPrompt="1"/>
          </p:nvPr>
        </p:nvSpPr>
        <p:spPr>
          <a:xfrm>
            <a:off x="0" y="0"/>
            <a:ext cx="717550" cy="375611"/>
          </a:xfrm>
        </p:spPr>
        <p:txBody>
          <a:bodyPr anchor="b" anchorCtr="0"/>
          <a:lstStyle>
            <a:lvl1pPr algn="r">
              <a:defRPr sz="1875">
                <a:solidFill>
                  <a:schemeClr val="accent1"/>
                </a:solidFill>
                <a:latin typeface="+mj-lt"/>
              </a:defRPr>
            </a:lvl1pPr>
          </a:lstStyle>
          <a:p>
            <a:pPr lvl="0"/>
            <a:r>
              <a:rPr lang="fr-FR" dirty="0"/>
              <a:t>00.</a:t>
            </a:r>
          </a:p>
        </p:txBody>
      </p:sp>
      <p:sp>
        <p:nvSpPr>
          <p:cNvPr id="16" name="Titre 15"/>
          <p:cNvSpPr>
            <a:spLocks noGrp="1"/>
          </p:cNvSpPr>
          <p:nvPr>
            <p:ph type="title"/>
          </p:nvPr>
        </p:nvSpPr>
        <p:spPr/>
        <p:txBody>
          <a:bodyPr/>
          <a:lstStyle/>
          <a:p>
            <a:r>
              <a:rPr lang="fr-FR"/>
              <a:t>Modifiez le style du titre</a:t>
            </a:r>
            <a:endParaRPr lang="fr-FR" dirty="0"/>
          </a:p>
        </p:txBody>
      </p:sp>
      <p:sp>
        <p:nvSpPr>
          <p:cNvPr id="11" name="Titre 6"/>
          <p:cNvSpPr txBox="1">
            <a:spLocks/>
          </p:cNvSpPr>
          <p:nvPr userDrawn="1"/>
        </p:nvSpPr>
        <p:spPr bwMode="gray">
          <a:xfrm>
            <a:off x="413694" y="3431787"/>
            <a:ext cx="1764203" cy="289619"/>
          </a:xfrm>
          <a:prstGeom prst="rect">
            <a:avLst/>
          </a:prstGeom>
        </p:spPr>
        <p:txBody>
          <a:bodyPr vert="horz" lIns="0" tIns="0" rIns="0" bIns="0" rtlCol="0" anchor="b" anchorCtr="0">
            <a:noAutofit/>
          </a:bodyPr>
          <a:lstStyle>
            <a:lvl1pPr algn="l" defTabSz="914400" rtl="0" eaLnBrk="1" latinLnBrk="0" hangingPunct="1">
              <a:lnSpc>
                <a:spcPct val="85000"/>
              </a:lnSpc>
              <a:spcBef>
                <a:spcPct val="0"/>
              </a:spcBef>
              <a:buNone/>
              <a:defRPr sz="1400" kern="1200">
                <a:solidFill>
                  <a:schemeClr val="accent2"/>
                </a:solidFill>
                <a:latin typeface="+mj-lt"/>
                <a:ea typeface="+mj-ea"/>
                <a:cs typeface="+mj-cs"/>
              </a:defRPr>
            </a:lvl1pPr>
          </a:lstStyle>
          <a:p>
            <a:r>
              <a:rPr lang="en-US" sz="600" dirty="0">
                <a:solidFill>
                  <a:srgbClr val="786E64"/>
                </a:solidFill>
              </a:rPr>
              <a:t>We support individual and collaborative</a:t>
            </a:r>
          </a:p>
          <a:p>
            <a:r>
              <a:rPr lang="en-US" sz="600" dirty="0">
                <a:solidFill>
                  <a:srgbClr val="786E64"/>
                </a:solidFill>
              </a:rPr>
              <a:t>innovative projects, through R&amp;D aid,</a:t>
            </a:r>
          </a:p>
          <a:p>
            <a:r>
              <a:rPr lang="en-US" sz="600" dirty="0">
                <a:solidFill>
                  <a:srgbClr val="786E64"/>
                </a:solidFill>
              </a:rPr>
              <a:t>financing for industrial and commercial</a:t>
            </a:r>
          </a:p>
          <a:p>
            <a:r>
              <a:rPr lang="en-US" sz="600" dirty="0">
                <a:solidFill>
                  <a:srgbClr val="786E64"/>
                </a:solidFill>
              </a:rPr>
              <a:t>launch, or even via equity acquisition:</a:t>
            </a:r>
          </a:p>
          <a:p>
            <a:endParaRPr lang="fr-FR" sz="600" dirty="0">
              <a:solidFill>
                <a:srgbClr val="786E64"/>
              </a:solidFill>
            </a:endParaRPr>
          </a:p>
          <a:p>
            <a:pPr marL="54000" indent="-54000">
              <a:spcBef>
                <a:spcPts val="0"/>
              </a:spcBef>
              <a:buClr>
                <a:srgbClr val="786E64"/>
              </a:buClr>
              <a:buFont typeface="Symbol" pitchFamily="18" charset="2"/>
              <a:buChar char="·"/>
            </a:pPr>
            <a:r>
              <a:rPr lang="en-US" sz="525" dirty="0">
                <a:solidFill>
                  <a:srgbClr val="786E64"/>
                </a:solidFill>
                <a:latin typeface="Arial"/>
              </a:rPr>
              <a:t>Innovation aid: grants, recoupable advances, interest-free loans</a:t>
            </a:r>
            <a:endParaRPr lang="fr-FR" sz="525" dirty="0">
              <a:solidFill>
                <a:srgbClr val="786E64"/>
              </a:solidFill>
              <a:latin typeface="Arial"/>
            </a:endParaRPr>
          </a:p>
          <a:p>
            <a:pPr marL="54000" indent="-54000">
              <a:spcBef>
                <a:spcPts val="150"/>
              </a:spcBef>
              <a:buClr>
                <a:srgbClr val="786E64"/>
              </a:buClr>
              <a:buFont typeface="Symbol" pitchFamily="18" charset="2"/>
              <a:buChar char="·"/>
            </a:pPr>
            <a:r>
              <a:rPr lang="en-US" sz="525" dirty="0">
                <a:solidFill>
                  <a:srgbClr val="786E64"/>
                </a:solidFill>
                <a:latin typeface="Arial"/>
              </a:rPr>
              <a:t>Seed loans in preparation of fundraising</a:t>
            </a:r>
            <a:r>
              <a:rPr lang="fr-FR" sz="525" dirty="0">
                <a:solidFill>
                  <a:srgbClr val="786E64"/>
                </a:solidFill>
                <a:latin typeface="Arial"/>
              </a:rPr>
              <a:t> </a:t>
            </a:r>
          </a:p>
          <a:p>
            <a:pPr marL="54000" indent="-54000">
              <a:spcBef>
                <a:spcPts val="150"/>
              </a:spcBef>
              <a:buClr>
                <a:srgbClr val="786E64"/>
              </a:buClr>
              <a:buFont typeface="Symbol" pitchFamily="18" charset="2"/>
              <a:buChar char="·"/>
            </a:pPr>
            <a:r>
              <a:rPr lang="en-US" sz="525" dirty="0">
                <a:solidFill>
                  <a:srgbClr val="786E64"/>
                </a:solidFill>
                <a:latin typeface="Arial"/>
              </a:rPr>
              <a:t>Innovation loans to facilitate </a:t>
            </a:r>
            <a:br>
              <a:rPr lang="en-US" sz="525" dirty="0">
                <a:solidFill>
                  <a:srgbClr val="786E64"/>
                </a:solidFill>
                <a:latin typeface="Arial"/>
              </a:rPr>
            </a:br>
            <a:r>
              <a:rPr lang="en-US" sz="525" dirty="0">
                <a:solidFill>
                  <a:srgbClr val="786E64"/>
                </a:solidFill>
                <a:latin typeface="Arial"/>
              </a:rPr>
              <a:t>the launch of innovative products </a:t>
            </a:r>
            <a:br>
              <a:rPr lang="en-US" sz="525" dirty="0">
                <a:solidFill>
                  <a:srgbClr val="786E64"/>
                </a:solidFill>
                <a:latin typeface="Arial"/>
              </a:rPr>
            </a:br>
            <a:r>
              <a:rPr lang="en-US" sz="525" dirty="0">
                <a:solidFill>
                  <a:srgbClr val="786E64"/>
                </a:solidFill>
                <a:latin typeface="Arial"/>
              </a:rPr>
              <a:t>and services</a:t>
            </a:r>
            <a:endParaRPr lang="fr-FR" sz="525" dirty="0">
              <a:solidFill>
                <a:srgbClr val="786E64"/>
              </a:solidFill>
              <a:latin typeface="Arial"/>
            </a:endParaRPr>
          </a:p>
          <a:p>
            <a:pPr marL="54000" indent="-54000">
              <a:spcBef>
                <a:spcPts val="150"/>
              </a:spcBef>
              <a:buClr>
                <a:srgbClr val="786E64"/>
              </a:buClr>
              <a:buFont typeface="Symbol" pitchFamily="18" charset="2"/>
              <a:buChar char="·"/>
            </a:pPr>
            <a:r>
              <a:rPr lang="en-US" sz="525" dirty="0">
                <a:solidFill>
                  <a:srgbClr val="786E64"/>
                </a:solidFill>
                <a:latin typeface="Arial"/>
              </a:rPr>
              <a:t>Equity investment, either directly </a:t>
            </a:r>
            <a:br>
              <a:rPr lang="en-US" sz="525" dirty="0">
                <a:solidFill>
                  <a:srgbClr val="786E64"/>
                </a:solidFill>
                <a:latin typeface="Arial"/>
              </a:rPr>
            </a:br>
            <a:r>
              <a:rPr lang="en-US" sz="525" dirty="0">
                <a:solidFill>
                  <a:srgbClr val="786E64"/>
                </a:solidFill>
                <a:latin typeface="Arial"/>
              </a:rPr>
              <a:t>or through partner funds</a:t>
            </a:r>
            <a:endParaRPr lang="fr-FR" sz="150" dirty="0">
              <a:solidFill>
                <a:srgbClr val="786E64"/>
              </a:solidFill>
              <a:latin typeface="Arial"/>
            </a:endParaRPr>
          </a:p>
        </p:txBody>
      </p:sp>
      <p:cxnSp>
        <p:nvCxnSpPr>
          <p:cNvPr id="22" name="Connecteur droit 21"/>
          <p:cNvCxnSpPr/>
          <p:nvPr/>
        </p:nvCxnSpPr>
        <p:spPr>
          <a:xfrm>
            <a:off x="2496581" y="1302358"/>
            <a:ext cx="0" cy="2438831"/>
          </a:xfrm>
          <a:prstGeom prst="line">
            <a:avLst/>
          </a:prstGeom>
          <a:ln>
            <a:solidFill>
              <a:srgbClr val="72625E"/>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userDrawn="1"/>
        </p:nvCxnSpPr>
        <p:spPr>
          <a:xfrm>
            <a:off x="4593944" y="3508815"/>
            <a:ext cx="0" cy="1080120"/>
          </a:xfrm>
          <a:prstGeom prst="line">
            <a:avLst/>
          </a:prstGeom>
          <a:ln>
            <a:solidFill>
              <a:srgbClr val="72625E"/>
            </a:solidFill>
          </a:ln>
        </p:spPr>
        <p:style>
          <a:lnRef idx="1">
            <a:schemeClr val="accent1"/>
          </a:lnRef>
          <a:fillRef idx="0">
            <a:schemeClr val="accent1"/>
          </a:fillRef>
          <a:effectRef idx="0">
            <a:schemeClr val="accent1"/>
          </a:effectRef>
          <a:fontRef idx="minor">
            <a:schemeClr val="tx1"/>
          </a:fontRef>
        </p:style>
      </p:cxnSp>
      <p:sp>
        <p:nvSpPr>
          <p:cNvPr id="36" name="Titre 6"/>
          <p:cNvSpPr txBox="1">
            <a:spLocks/>
          </p:cNvSpPr>
          <p:nvPr userDrawn="1"/>
        </p:nvSpPr>
        <p:spPr bwMode="gray">
          <a:xfrm>
            <a:off x="2600254" y="2841781"/>
            <a:ext cx="2604811" cy="289619"/>
          </a:xfrm>
          <a:prstGeom prst="rect">
            <a:avLst/>
          </a:prstGeom>
        </p:spPr>
        <p:txBody>
          <a:bodyPr vert="horz" lIns="0" tIns="0" rIns="0" bIns="0" rtlCol="0" anchor="b" anchorCtr="0">
            <a:noAutofit/>
          </a:bodyPr>
          <a:lstStyle>
            <a:lvl1pPr algn="l" defTabSz="914400" rtl="0" eaLnBrk="1" latinLnBrk="0" hangingPunct="1">
              <a:lnSpc>
                <a:spcPct val="85000"/>
              </a:lnSpc>
              <a:spcBef>
                <a:spcPct val="0"/>
              </a:spcBef>
              <a:buNone/>
              <a:defRPr sz="1400" kern="1200">
                <a:solidFill>
                  <a:schemeClr val="accent2"/>
                </a:solidFill>
                <a:latin typeface="+mj-lt"/>
                <a:ea typeface="+mj-ea"/>
                <a:cs typeface="+mj-cs"/>
              </a:defRPr>
            </a:lvl1pPr>
          </a:lstStyle>
          <a:p>
            <a:r>
              <a:rPr lang="en-US" sz="600" dirty="0">
                <a:solidFill>
                  <a:srgbClr val="786E64"/>
                </a:solidFill>
              </a:rPr>
              <a:t>We intervene by investing in businesses </a:t>
            </a:r>
            <a:br>
              <a:rPr lang="en-US" sz="600" dirty="0">
                <a:solidFill>
                  <a:srgbClr val="786E64"/>
                </a:solidFill>
              </a:rPr>
            </a:br>
            <a:r>
              <a:rPr lang="en-US" sz="600" dirty="0">
                <a:solidFill>
                  <a:srgbClr val="786E64"/>
                </a:solidFill>
              </a:rPr>
              <a:t>of all sizes, through co-financing with banks:</a:t>
            </a:r>
            <a:endParaRPr lang="fr-FR" sz="600" dirty="0">
              <a:solidFill>
                <a:srgbClr val="786E64"/>
              </a:solidFill>
            </a:endParaRPr>
          </a:p>
          <a:p>
            <a:pPr marL="54000" indent="-54000">
              <a:spcBef>
                <a:spcPts val="450"/>
              </a:spcBef>
              <a:buClr>
                <a:srgbClr val="786E64"/>
              </a:buClr>
              <a:buFont typeface="Symbol" pitchFamily="18" charset="2"/>
              <a:buChar char="·"/>
            </a:pPr>
            <a:r>
              <a:rPr lang="fr-FR" sz="525" dirty="0" err="1">
                <a:solidFill>
                  <a:srgbClr val="786E64"/>
                </a:solidFill>
                <a:latin typeface="Arial"/>
              </a:rPr>
              <a:t>Mid-term</a:t>
            </a:r>
            <a:r>
              <a:rPr lang="fr-FR" sz="525" dirty="0">
                <a:solidFill>
                  <a:srgbClr val="786E64"/>
                </a:solidFill>
                <a:latin typeface="Arial"/>
              </a:rPr>
              <a:t> and long-</a:t>
            </a:r>
            <a:r>
              <a:rPr lang="fr-FR" sz="525" dirty="0" err="1">
                <a:solidFill>
                  <a:srgbClr val="786E64"/>
                </a:solidFill>
                <a:latin typeface="Arial"/>
              </a:rPr>
              <a:t>term</a:t>
            </a:r>
            <a:r>
              <a:rPr lang="fr-FR" sz="525" dirty="0">
                <a:solidFill>
                  <a:srgbClr val="786E64"/>
                </a:solidFill>
                <a:latin typeface="Arial"/>
              </a:rPr>
              <a:t> </a:t>
            </a:r>
            <a:r>
              <a:rPr lang="fr-FR" sz="525" dirty="0" err="1">
                <a:solidFill>
                  <a:srgbClr val="786E64"/>
                </a:solidFill>
                <a:latin typeface="Arial"/>
              </a:rPr>
              <a:t>loans</a:t>
            </a:r>
            <a:r>
              <a:rPr lang="fr-FR" sz="525" dirty="0">
                <a:solidFill>
                  <a:srgbClr val="786E64"/>
                </a:solidFill>
                <a:latin typeface="Arial"/>
              </a:rPr>
              <a:t> </a:t>
            </a:r>
          </a:p>
          <a:p>
            <a:pPr marL="54000" indent="-54000">
              <a:spcBef>
                <a:spcPts val="150"/>
              </a:spcBef>
              <a:buClr>
                <a:srgbClr val="786E64"/>
              </a:buClr>
              <a:buFont typeface="Symbol" pitchFamily="18" charset="2"/>
              <a:buChar char="·"/>
            </a:pPr>
            <a:r>
              <a:rPr lang="fr-FR" sz="525" dirty="0" err="1">
                <a:solidFill>
                  <a:srgbClr val="786E64"/>
                </a:solidFill>
                <a:latin typeface="Arial"/>
              </a:rPr>
              <a:t>Property</a:t>
            </a:r>
            <a:r>
              <a:rPr lang="fr-FR" sz="525" dirty="0">
                <a:solidFill>
                  <a:srgbClr val="786E64"/>
                </a:solidFill>
                <a:latin typeface="Arial"/>
              </a:rPr>
              <a:t> leasing contracts</a:t>
            </a:r>
          </a:p>
          <a:p>
            <a:pPr marL="54000" indent="-54000">
              <a:spcBef>
                <a:spcPts val="150"/>
              </a:spcBef>
              <a:buClr>
                <a:srgbClr val="786E64"/>
              </a:buClr>
              <a:buFont typeface="Symbol" pitchFamily="18" charset="2"/>
              <a:buChar char="·"/>
            </a:pPr>
            <a:r>
              <a:rPr lang="fr-FR" sz="525" dirty="0">
                <a:solidFill>
                  <a:srgbClr val="786E64"/>
                </a:solidFill>
                <a:latin typeface="Arial"/>
              </a:rPr>
              <a:t>Equipment leasing contracts</a:t>
            </a:r>
          </a:p>
          <a:p>
            <a:pPr marL="54000" indent="-54000">
              <a:spcBef>
                <a:spcPts val="150"/>
              </a:spcBef>
              <a:buClr>
                <a:srgbClr val="786E64"/>
              </a:buClr>
              <a:buFont typeface="Symbol" pitchFamily="18" charset="2"/>
              <a:buChar char="·"/>
            </a:pPr>
            <a:endParaRPr lang="fr-FR" sz="525" dirty="0">
              <a:solidFill>
                <a:srgbClr val="786E64"/>
              </a:solidFill>
              <a:latin typeface="Arial"/>
            </a:endParaRPr>
          </a:p>
          <a:p>
            <a:r>
              <a:rPr lang="en-US" sz="525" dirty="0">
                <a:solidFill>
                  <a:srgbClr val="786E64"/>
                </a:solidFill>
              </a:rPr>
              <a:t>We propose long term guarantee-free </a:t>
            </a:r>
          </a:p>
          <a:p>
            <a:r>
              <a:rPr lang="en-US" sz="525" dirty="0">
                <a:solidFill>
                  <a:srgbClr val="786E64"/>
                </a:solidFill>
              </a:rPr>
              <a:t>development loans, to finance intangible </a:t>
            </a:r>
            <a:br>
              <a:rPr lang="en-US" sz="525" dirty="0">
                <a:solidFill>
                  <a:srgbClr val="786E64"/>
                </a:solidFill>
              </a:rPr>
            </a:br>
            <a:r>
              <a:rPr lang="en-US" sz="525" dirty="0">
                <a:solidFill>
                  <a:srgbClr val="786E64"/>
                </a:solidFill>
              </a:rPr>
              <a:t>assets and working capital:</a:t>
            </a:r>
            <a:endParaRPr lang="fr-FR" sz="525" dirty="0">
              <a:solidFill>
                <a:srgbClr val="786E64"/>
              </a:solidFill>
            </a:endParaRPr>
          </a:p>
          <a:p>
            <a:pPr marL="54000" indent="-54000">
              <a:spcBef>
                <a:spcPts val="450"/>
              </a:spcBef>
              <a:buClr>
                <a:srgbClr val="786E64"/>
              </a:buClr>
              <a:buFont typeface="Symbol" pitchFamily="18" charset="2"/>
              <a:buChar char="·"/>
            </a:pPr>
            <a:r>
              <a:rPr lang="en-US" sz="525" dirty="0">
                <a:solidFill>
                  <a:srgbClr val="786E64"/>
                </a:solidFill>
                <a:latin typeface="Arial"/>
              </a:rPr>
              <a:t>Growth loan, 10 years loan</a:t>
            </a:r>
            <a:r>
              <a:rPr lang="fr-FR" sz="525" dirty="0">
                <a:solidFill>
                  <a:srgbClr val="786E64"/>
                </a:solidFill>
                <a:latin typeface="Arial"/>
              </a:rPr>
              <a:t> </a:t>
            </a:r>
          </a:p>
          <a:p>
            <a:pPr marL="54000" indent="-54000">
              <a:spcBef>
                <a:spcPts val="150"/>
              </a:spcBef>
              <a:buClr>
                <a:srgbClr val="786E64"/>
              </a:buClr>
              <a:buFont typeface="Symbol" pitchFamily="18" charset="2"/>
              <a:buChar char="·"/>
            </a:pPr>
            <a:r>
              <a:rPr lang="en-US" sz="525" dirty="0" err="1">
                <a:solidFill>
                  <a:srgbClr val="786E64"/>
                </a:solidFill>
                <a:latin typeface="Arial"/>
              </a:rPr>
              <a:t>Subsidised</a:t>
            </a:r>
            <a:r>
              <a:rPr lang="en-US" sz="525" dirty="0">
                <a:solidFill>
                  <a:srgbClr val="786E64"/>
                </a:solidFill>
                <a:latin typeface="Arial"/>
              </a:rPr>
              <a:t> Green and Digital loans</a:t>
            </a:r>
            <a:endParaRPr lang="fr-FR" sz="525" dirty="0">
              <a:solidFill>
                <a:srgbClr val="786E64"/>
              </a:solidFill>
              <a:latin typeface="Arial"/>
            </a:endParaRPr>
          </a:p>
          <a:p>
            <a:pPr marL="54000" indent="-54000">
              <a:spcBef>
                <a:spcPts val="150"/>
              </a:spcBef>
              <a:buClr>
                <a:srgbClr val="786E64"/>
              </a:buClr>
              <a:buFont typeface="Symbol" pitchFamily="18" charset="2"/>
              <a:buChar char="·"/>
            </a:pPr>
            <a:r>
              <a:rPr lang="fr-FR" sz="525" dirty="0">
                <a:solidFill>
                  <a:srgbClr val="786E64"/>
                </a:solidFill>
                <a:latin typeface="Arial"/>
              </a:rPr>
              <a:t>Profit-sharing </a:t>
            </a:r>
            <a:r>
              <a:rPr lang="fr-FR" sz="525" dirty="0" err="1">
                <a:solidFill>
                  <a:srgbClr val="786E64"/>
                </a:solidFill>
                <a:latin typeface="Arial"/>
              </a:rPr>
              <a:t>loans</a:t>
            </a:r>
            <a:endParaRPr lang="fr-FR" sz="525" dirty="0">
              <a:solidFill>
                <a:srgbClr val="786E64"/>
              </a:solidFill>
              <a:latin typeface="Arial"/>
            </a:endParaRPr>
          </a:p>
          <a:p>
            <a:pPr marL="54000" indent="-54000">
              <a:spcBef>
                <a:spcPts val="150"/>
              </a:spcBef>
              <a:buClr>
                <a:srgbClr val="786E64"/>
              </a:buClr>
              <a:buFont typeface="Symbol" pitchFamily="18" charset="2"/>
              <a:buChar char="·"/>
            </a:pPr>
            <a:endParaRPr lang="fr-FR" sz="525" dirty="0">
              <a:solidFill>
                <a:srgbClr val="786E64"/>
              </a:solidFill>
              <a:latin typeface="Arial"/>
            </a:endParaRPr>
          </a:p>
          <a:p>
            <a:r>
              <a:rPr lang="en-US" sz="600" dirty="0">
                <a:solidFill>
                  <a:srgbClr val="786E64"/>
                </a:solidFill>
              </a:rPr>
              <a:t>We strengthen firms’ cash flow:</a:t>
            </a:r>
            <a:endParaRPr lang="fr-FR" sz="600" dirty="0">
              <a:solidFill>
                <a:srgbClr val="786E64"/>
              </a:solidFill>
            </a:endParaRPr>
          </a:p>
          <a:p>
            <a:pPr algn="just"/>
            <a:endParaRPr lang="fr-FR" sz="375" dirty="0">
              <a:solidFill>
                <a:srgbClr val="786E64"/>
              </a:solidFill>
            </a:endParaRPr>
          </a:p>
          <a:p>
            <a:pPr marL="54000" indent="-54000">
              <a:buClr>
                <a:srgbClr val="786E64"/>
              </a:buClr>
              <a:buFont typeface="Symbol" pitchFamily="18" charset="2"/>
              <a:buChar char="·"/>
            </a:pPr>
            <a:r>
              <a:rPr lang="en-GB" sz="525" dirty="0">
                <a:solidFill>
                  <a:srgbClr val="786E64"/>
                </a:solidFill>
                <a:latin typeface="Arial"/>
                <a:ea typeface="Calibri"/>
                <a:cs typeface="Times New Roman"/>
              </a:rPr>
              <a:t>refinancing publicly or </a:t>
            </a:r>
            <a:br>
              <a:rPr lang="en-GB" sz="525" dirty="0">
                <a:solidFill>
                  <a:srgbClr val="786E64"/>
                </a:solidFill>
                <a:latin typeface="Arial"/>
                <a:ea typeface="Calibri"/>
                <a:cs typeface="Times New Roman"/>
              </a:rPr>
            </a:br>
            <a:r>
              <a:rPr lang="en-GB" sz="525" dirty="0">
                <a:solidFill>
                  <a:srgbClr val="786E64"/>
                </a:solidFill>
                <a:latin typeface="Arial"/>
                <a:ea typeface="Calibri"/>
                <a:cs typeface="Times New Roman"/>
              </a:rPr>
              <a:t>privately-held receivables</a:t>
            </a:r>
            <a:r>
              <a:rPr lang="en-GB" sz="600" dirty="0">
                <a:solidFill>
                  <a:srgbClr val="786E64"/>
                </a:solidFill>
                <a:latin typeface="Arial Narrow"/>
                <a:ea typeface="Calibri"/>
                <a:cs typeface="Times New Roman"/>
              </a:rPr>
              <a:t> </a:t>
            </a:r>
            <a:endParaRPr lang="fr-FR" sz="525" dirty="0">
              <a:solidFill>
                <a:srgbClr val="AF282D"/>
              </a:solidFill>
              <a:latin typeface="Arial"/>
            </a:endParaRPr>
          </a:p>
          <a:p>
            <a:pPr marL="54000" indent="-54000">
              <a:spcBef>
                <a:spcPts val="150"/>
              </a:spcBef>
              <a:buClr>
                <a:srgbClr val="786E64"/>
              </a:buClr>
              <a:buFont typeface="Symbol" pitchFamily="18" charset="2"/>
              <a:buChar char="·"/>
            </a:pPr>
            <a:r>
              <a:rPr lang="fr-FR" sz="525" dirty="0">
                <a:solidFill>
                  <a:srgbClr val="786E64"/>
                </a:solidFill>
                <a:latin typeface="Arial"/>
              </a:rPr>
              <a:t>P</a:t>
            </a:r>
            <a:r>
              <a:rPr lang="en-US" sz="525" dirty="0">
                <a:solidFill>
                  <a:srgbClr val="786E64"/>
                </a:solidFill>
                <a:latin typeface="Arial"/>
              </a:rPr>
              <a:t>re-financing of the Tax Credit </a:t>
            </a:r>
            <a:br>
              <a:rPr lang="en-US" sz="525" dirty="0">
                <a:solidFill>
                  <a:srgbClr val="786E64"/>
                </a:solidFill>
                <a:latin typeface="Arial"/>
              </a:rPr>
            </a:br>
            <a:r>
              <a:rPr lang="en-US" sz="525" dirty="0">
                <a:solidFill>
                  <a:srgbClr val="786E64"/>
                </a:solidFill>
                <a:latin typeface="Arial"/>
              </a:rPr>
              <a:t>for Competitiveness and </a:t>
            </a:r>
            <a:br>
              <a:rPr lang="en-US" sz="525" dirty="0">
                <a:solidFill>
                  <a:srgbClr val="786E64"/>
                </a:solidFill>
                <a:latin typeface="Arial"/>
              </a:rPr>
            </a:br>
            <a:r>
              <a:rPr lang="en-US" sz="525" dirty="0">
                <a:solidFill>
                  <a:srgbClr val="786E64"/>
                </a:solidFill>
                <a:latin typeface="Arial"/>
              </a:rPr>
              <a:t>Employment (CICE) or </a:t>
            </a:r>
            <a:br>
              <a:rPr lang="en-US" sz="525" dirty="0">
                <a:solidFill>
                  <a:srgbClr val="786E64"/>
                </a:solidFill>
                <a:latin typeface="Arial"/>
              </a:rPr>
            </a:br>
            <a:r>
              <a:rPr lang="en-US" sz="525" dirty="0">
                <a:solidFill>
                  <a:srgbClr val="786E64"/>
                </a:solidFill>
                <a:latin typeface="Arial"/>
              </a:rPr>
              <a:t>the Research Tax Credit (CIR)</a:t>
            </a:r>
            <a:endParaRPr lang="fr-FR" sz="525" dirty="0">
              <a:solidFill>
                <a:srgbClr val="786E64"/>
              </a:solidFill>
              <a:latin typeface="Arial"/>
            </a:endParaRPr>
          </a:p>
          <a:p>
            <a:pPr>
              <a:spcBef>
                <a:spcPts val="150"/>
              </a:spcBef>
              <a:buClr>
                <a:srgbClr val="786E64"/>
              </a:buClr>
              <a:buFont typeface="Symbol" pitchFamily="18" charset="2"/>
              <a:buNone/>
            </a:pPr>
            <a:endParaRPr lang="fr-FR" sz="525" dirty="0">
              <a:solidFill>
                <a:srgbClr val="786E64"/>
              </a:solidFill>
              <a:latin typeface="Arial"/>
            </a:endParaRPr>
          </a:p>
          <a:p>
            <a:pPr marL="54000" indent="-54000">
              <a:spcBef>
                <a:spcPts val="150"/>
              </a:spcBef>
              <a:buClr>
                <a:srgbClr val="786E64"/>
              </a:buClr>
              <a:buFont typeface="Symbol" pitchFamily="18" charset="2"/>
              <a:buChar char="·"/>
            </a:pPr>
            <a:endParaRPr lang="fr-FR" sz="150" dirty="0">
              <a:solidFill>
                <a:srgbClr val="786E64"/>
              </a:solidFill>
              <a:latin typeface="Arial"/>
            </a:endParaRPr>
          </a:p>
        </p:txBody>
      </p:sp>
      <p:sp>
        <p:nvSpPr>
          <p:cNvPr id="38" name="Titre 6"/>
          <p:cNvSpPr txBox="1">
            <a:spLocks/>
          </p:cNvSpPr>
          <p:nvPr userDrawn="1"/>
        </p:nvSpPr>
        <p:spPr bwMode="gray">
          <a:xfrm>
            <a:off x="4669293" y="4410838"/>
            <a:ext cx="1980233" cy="289619"/>
          </a:xfrm>
          <a:prstGeom prst="rect">
            <a:avLst/>
          </a:prstGeom>
        </p:spPr>
        <p:txBody>
          <a:bodyPr vert="horz" lIns="0" tIns="0" rIns="0" bIns="0" rtlCol="0" anchor="b" anchorCtr="0">
            <a:noAutofit/>
          </a:bodyPr>
          <a:lstStyle>
            <a:lvl1pPr algn="l" defTabSz="914400" rtl="0" eaLnBrk="1" latinLnBrk="0" hangingPunct="1">
              <a:lnSpc>
                <a:spcPct val="85000"/>
              </a:lnSpc>
              <a:spcBef>
                <a:spcPct val="0"/>
              </a:spcBef>
              <a:buNone/>
              <a:defRPr sz="1400" kern="1200">
                <a:solidFill>
                  <a:schemeClr val="accent2"/>
                </a:solidFill>
                <a:latin typeface="+mj-lt"/>
                <a:ea typeface="+mj-ea"/>
                <a:cs typeface="+mj-cs"/>
              </a:defRPr>
            </a:lvl1pPr>
          </a:lstStyle>
          <a:p>
            <a:r>
              <a:rPr lang="en-US" sz="600" dirty="0">
                <a:solidFill>
                  <a:srgbClr val="786E64"/>
                </a:solidFill>
              </a:rPr>
              <a:t>We provide banks with a guarantee</a:t>
            </a:r>
          </a:p>
          <a:p>
            <a:r>
              <a:rPr lang="en-US" sz="600" dirty="0">
                <a:solidFill>
                  <a:srgbClr val="786E64"/>
                </a:solidFill>
              </a:rPr>
              <a:t>of up to 70%*, to encourage them</a:t>
            </a:r>
          </a:p>
          <a:p>
            <a:r>
              <a:rPr lang="en-US" sz="600" dirty="0">
                <a:solidFill>
                  <a:srgbClr val="786E64"/>
                </a:solidFill>
              </a:rPr>
              <a:t>to finance SMEs in the riskiest phases:</a:t>
            </a:r>
            <a:endParaRPr lang="fr-FR" sz="600" dirty="0">
              <a:solidFill>
                <a:srgbClr val="786E64"/>
              </a:solidFill>
            </a:endParaRPr>
          </a:p>
          <a:p>
            <a:pPr algn="just"/>
            <a:endParaRPr lang="fr-FR" sz="375" dirty="0">
              <a:solidFill>
                <a:srgbClr val="786E64"/>
              </a:solidFill>
            </a:endParaRPr>
          </a:p>
          <a:p>
            <a:pPr marL="54000" indent="-54000">
              <a:buClr>
                <a:srgbClr val="786E64"/>
              </a:buClr>
              <a:buFont typeface="Symbol" pitchFamily="18" charset="2"/>
              <a:buChar char="·"/>
            </a:pPr>
            <a:r>
              <a:rPr lang="fr-FR" sz="525" dirty="0" err="1">
                <a:solidFill>
                  <a:srgbClr val="786E64"/>
                </a:solidFill>
                <a:latin typeface="Arial"/>
              </a:rPr>
              <a:t>Creation</a:t>
            </a:r>
            <a:endParaRPr lang="fr-FR" sz="525" dirty="0">
              <a:solidFill>
                <a:srgbClr val="786E64"/>
              </a:solidFill>
              <a:latin typeface="Arial"/>
            </a:endParaRPr>
          </a:p>
          <a:p>
            <a:pPr marL="54000" indent="-54000">
              <a:spcBef>
                <a:spcPts val="150"/>
              </a:spcBef>
              <a:buClr>
                <a:srgbClr val="786E64"/>
              </a:buClr>
              <a:buFont typeface="Symbol" pitchFamily="18" charset="2"/>
              <a:buChar char="·"/>
            </a:pPr>
            <a:r>
              <a:rPr lang="fr-FR" sz="525" dirty="0">
                <a:solidFill>
                  <a:srgbClr val="786E64"/>
                </a:solidFill>
                <a:latin typeface="Arial"/>
              </a:rPr>
              <a:t>Transfer</a:t>
            </a:r>
          </a:p>
          <a:p>
            <a:pPr marL="54000" indent="-54000">
              <a:spcBef>
                <a:spcPts val="150"/>
              </a:spcBef>
              <a:buClr>
                <a:srgbClr val="786E64"/>
              </a:buClr>
              <a:buFont typeface="Symbol" pitchFamily="18" charset="2"/>
              <a:buChar char="·"/>
            </a:pPr>
            <a:r>
              <a:rPr lang="fr-FR" sz="525" dirty="0">
                <a:solidFill>
                  <a:srgbClr val="786E64"/>
                </a:solidFill>
                <a:latin typeface="Arial"/>
              </a:rPr>
              <a:t>Innovation</a:t>
            </a:r>
          </a:p>
          <a:p>
            <a:pPr marL="54000" indent="-54000">
              <a:spcBef>
                <a:spcPts val="150"/>
              </a:spcBef>
              <a:buClr>
                <a:srgbClr val="786E64"/>
              </a:buClr>
              <a:buFont typeface="Symbol" pitchFamily="18" charset="2"/>
              <a:buChar char="·"/>
            </a:pPr>
            <a:r>
              <a:rPr lang="fr-FR" sz="525" dirty="0">
                <a:solidFill>
                  <a:srgbClr val="786E64"/>
                </a:solidFill>
                <a:latin typeface="Arial"/>
              </a:rPr>
              <a:t>International Expansion</a:t>
            </a:r>
          </a:p>
          <a:p>
            <a:pPr marL="54000" indent="-54000">
              <a:spcBef>
                <a:spcPts val="150"/>
              </a:spcBef>
              <a:buClr>
                <a:srgbClr val="786E64"/>
              </a:buClr>
              <a:buFont typeface="Symbol" pitchFamily="18" charset="2"/>
              <a:buChar char="·"/>
            </a:pPr>
            <a:r>
              <a:rPr lang="fr-FR" sz="525" dirty="0">
                <a:solidFill>
                  <a:srgbClr val="786E64"/>
                </a:solidFill>
                <a:latin typeface="Arial"/>
              </a:rPr>
              <a:t>Development</a:t>
            </a:r>
          </a:p>
          <a:p>
            <a:pPr marL="54000" indent="-54000">
              <a:spcBef>
                <a:spcPts val="150"/>
              </a:spcBef>
              <a:buClr>
                <a:srgbClr val="786E64"/>
              </a:buClr>
              <a:buFont typeface="Symbol" pitchFamily="18" charset="2"/>
              <a:buChar char="·"/>
            </a:pPr>
            <a:r>
              <a:rPr lang="fr-FR" sz="525" dirty="0" err="1">
                <a:solidFill>
                  <a:srgbClr val="786E64"/>
                </a:solidFill>
                <a:latin typeface="Arial"/>
              </a:rPr>
              <a:t>Strengthen</a:t>
            </a:r>
            <a:r>
              <a:rPr lang="fr-FR" sz="525" dirty="0">
                <a:solidFill>
                  <a:srgbClr val="786E64"/>
                </a:solidFill>
                <a:latin typeface="Arial"/>
              </a:rPr>
              <a:t> cash flow*</a:t>
            </a:r>
          </a:p>
          <a:p>
            <a:pPr>
              <a:spcBef>
                <a:spcPts val="150"/>
              </a:spcBef>
            </a:pPr>
            <a:endParaRPr lang="fr-FR" sz="525" dirty="0">
              <a:solidFill>
                <a:srgbClr val="786E64"/>
              </a:solidFill>
              <a:latin typeface="Arial"/>
            </a:endParaRPr>
          </a:p>
        </p:txBody>
      </p:sp>
      <p:sp>
        <p:nvSpPr>
          <p:cNvPr id="40" name="Titre 6"/>
          <p:cNvSpPr txBox="1">
            <a:spLocks/>
          </p:cNvSpPr>
          <p:nvPr userDrawn="1"/>
        </p:nvSpPr>
        <p:spPr bwMode="gray">
          <a:xfrm>
            <a:off x="7092281" y="3219823"/>
            <a:ext cx="1752631" cy="289619"/>
          </a:xfrm>
          <a:prstGeom prst="rect">
            <a:avLst/>
          </a:prstGeom>
        </p:spPr>
        <p:txBody>
          <a:bodyPr vert="horz" lIns="0" tIns="0" rIns="0" bIns="0" rtlCol="0" anchor="b" anchorCtr="0">
            <a:noAutofit/>
          </a:bodyPr>
          <a:lstStyle>
            <a:lvl1pPr algn="l" defTabSz="914400" rtl="0" eaLnBrk="1" latinLnBrk="0" hangingPunct="1">
              <a:lnSpc>
                <a:spcPct val="85000"/>
              </a:lnSpc>
              <a:spcBef>
                <a:spcPct val="0"/>
              </a:spcBef>
              <a:buNone/>
              <a:defRPr sz="1400" kern="1200">
                <a:solidFill>
                  <a:schemeClr val="accent2"/>
                </a:solidFill>
                <a:latin typeface="+mj-lt"/>
                <a:ea typeface="+mj-ea"/>
                <a:cs typeface="+mj-cs"/>
              </a:defRPr>
            </a:lvl1pPr>
          </a:lstStyle>
          <a:p>
            <a:pPr algn="r"/>
            <a:r>
              <a:rPr lang="en-US" sz="600" dirty="0">
                <a:solidFill>
                  <a:srgbClr val="786E64"/>
                </a:solidFill>
              </a:rPr>
              <a:t>We support export </a:t>
            </a:r>
            <a:br>
              <a:rPr lang="en-US" sz="600" dirty="0">
                <a:solidFill>
                  <a:srgbClr val="786E64"/>
                </a:solidFill>
              </a:rPr>
            </a:br>
            <a:r>
              <a:rPr lang="en-US" sz="600" dirty="0">
                <a:solidFill>
                  <a:srgbClr val="786E64"/>
                </a:solidFill>
              </a:rPr>
              <a:t>projects with the help </a:t>
            </a:r>
            <a:br>
              <a:rPr lang="en-US" sz="600" dirty="0">
                <a:solidFill>
                  <a:srgbClr val="786E64"/>
                </a:solidFill>
              </a:rPr>
            </a:br>
            <a:r>
              <a:rPr lang="en-US" sz="600" dirty="0">
                <a:solidFill>
                  <a:srgbClr val="786E64"/>
                </a:solidFill>
              </a:rPr>
              <a:t>of UBIFRANCE and </a:t>
            </a:r>
            <a:r>
              <a:rPr lang="en-US" sz="600" dirty="0" err="1">
                <a:solidFill>
                  <a:srgbClr val="786E64"/>
                </a:solidFill>
              </a:rPr>
              <a:t>Coface</a:t>
            </a:r>
            <a:r>
              <a:rPr lang="en-US" sz="600" dirty="0">
                <a:solidFill>
                  <a:srgbClr val="786E64"/>
                </a:solidFill>
              </a:rPr>
              <a:t>, </a:t>
            </a:r>
            <a:br>
              <a:rPr lang="en-US" sz="600" dirty="0">
                <a:solidFill>
                  <a:srgbClr val="786E64"/>
                </a:solidFill>
              </a:rPr>
            </a:br>
            <a:r>
              <a:rPr lang="en-US" sz="600" dirty="0">
                <a:solidFill>
                  <a:srgbClr val="786E64"/>
                </a:solidFill>
              </a:rPr>
              <a:t>our partners</a:t>
            </a:r>
          </a:p>
          <a:p>
            <a:pPr algn="r"/>
            <a:r>
              <a:rPr lang="en-US" sz="600" dirty="0">
                <a:solidFill>
                  <a:srgbClr val="786E64"/>
                </a:solidFill>
              </a:rPr>
              <a:t>at Bpifrance Export:</a:t>
            </a:r>
            <a:endParaRPr lang="fr-FR" sz="600" dirty="0">
              <a:solidFill>
                <a:srgbClr val="786E64"/>
              </a:solidFill>
            </a:endParaRPr>
          </a:p>
          <a:p>
            <a:pPr marL="54000" indent="-54000" algn="r">
              <a:spcBef>
                <a:spcPts val="450"/>
              </a:spcBef>
              <a:buClr>
                <a:srgbClr val="786E64"/>
              </a:buClr>
              <a:buFont typeface="Symbol" pitchFamily="18" charset="2"/>
              <a:buChar char="·"/>
            </a:pPr>
            <a:r>
              <a:rPr lang="fr-FR" sz="525" dirty="0">
                <a:solidFill>
                  <a:srgbClr val="786E64"/>
                </a:solidFill>
                <a:latin typeface="Arial"/>
              </a:rPr>
              <a:t>Development or </a:t>
            </a:r>
            <a:br>
              <a:rPr lang="fr-FR" sz="525" dirty="0">
                <a:solidFill>
                  <a:srgbClr val="786E64"/>
                </a:solidFill>
                <a:latin typeface="Arial"/>
              </a:rPr>
            </a:br>
            <a:r>
              <a:rPr lang="fr-FR" sz="525" dirty="0">
                <a:solidFill>
                  <a:srgbClr val="786E64"/>
                </a:solidFill>
                <a:latin typeface="Arial"/>
              </a:rPr>
              <a:t>establishment support </a:t>
            </a:r>
            <a:br>
              <a:rPr lang="fr-FR" sz="525" dirty="0">
                <a:solidFill>
                  <a:srgbClr val="786E64"/>
                </a:solidFill>
                <a:latin typeface="Arial"/>
              </a:rPr>
            </a:br>
            <a:r>
              <a:rPr lang="fr-FR" sz="525" dirty="0">
                <a:solidFill>
                  <a:srgbClr val="786E64"/>
                </a:solidFill>
                <a:latin typeface="Arial"/>
              </a:rPr>
              <a:t>(UBIFRANCE)</a:t>
            </a:r>
          </a:p>
          <a:p>
            <a:pPr marL="54000" indent="-54000" algn="r">
              <a:spcBef>
                <a:spcPts val="150"/>
              </a:spcBef>
              <a:buClr>
                <a:srgbClr val="786E64"/>
              </a:buClr>
              <a:buFont typeface="Symbol" pitchFamily="18" charset="2"/>
              <a:buChar char="·"/>
            </a:pPr>
            <a:r>
              <a:rPr lang="en-US" sz="525" dirty="0">
                <a:solidFill>
                  <a:srgbClr val="786E64"/>
                </a:solidFill>
                <a:latin typeface="Arial"/>
              </a:rPr>
              <a:t>Prospecting, credit </a:t>
            </a:r>
            <a:br>
              <a:rPr lang="en-US" sz="525" dirty="0">
                <a:solidFill>
                  <a:srgbClr val="786E64"/>
                </a:solidFill>
                <a:latin typeface="Arial"/>
              </a:rPr>
            </a:br>
            <a:r>
              <a:rPr lang="en-US" sz="525" dirty="0">
                <a:solidFill>
                  <a:srgbClr val="786E64"/>
                </a:solidFill>
                <a:latin typeface="Arial"/>
              </a:rPr>
              <a:t>and currency exchange </a:t>
            </a:r>
            <a:br>
              <a:rPr lang="en-US" sz="525" dirty="0">
                <a:solidFill>
                  <a:srgbClr val="786E64"/>
                </a:solidFill>
                <a:latin typeface="Arial"/>
              </a:rPr>
            </a:br>
            <a:r>
              <a:rPr lang="en-US" sz="525" dirty="0">
                <a:solidFill>
                  <a:srgbClr val="786E64"/>
                </a:solidFill>
                <a:latin typeface="Arial"/>
              </a:rPr>
              <a:t>insurance (</a:t>
            </a:r>
            <a:r>
              <a:rPr lang="en-US" sz="525" dirty="0" err="1">
                <a:solidFill>
                  <a:srgbClr val="786E64"/>
                </a:solidFill>
                <a:latin typeface="Arial"/>
              </a:rPr>
              <a:t>Coface</a:t>
            </a:r>
            <a:r>
              <a:rPr lang="en-US" sz="525" dirty="0">
                <a:solidFill>
                  <a:srgbClr val="786E64"/>
                </a:solidFill>
                <a:latin typeface="Arial"/>
              </a:rPr>
              <a:t>)</a:t>
            </a:r>
            <a:endParaRPr lang="fr-FR" sz="525" dirty="0">
              <a:solidFill>
                <a:srgbClr val="786E64"/>
              </a:solidFill>
              <a:latin typeface="Arial"/>
            </a:endParaRPr>
          </a:p>
          <a:p>
            <a:pPr marL="54000" indent="-54000" algn="r">
              <a:spcBef>
                <a:spcPts val="150"/>
              </a:spcBef>
              <a:buClr>
                <a:srgbClr val="786E64"/>
              </a:buClr>
              <a:buFont typeface="Symbol" pitchFamily="18" charset="2"/>
              <a:buChar char="·"/>
            </a:pPr>
            <a:r>
              <a:rPr lang="fr-FR" sz="525" dirty="0">
                <a:solidFill>
                  <a:srgbClr val="786E64"/>
                </a:solidFill>
                <a:latin typeface="Arial"/>
              </a:rPr>
              <a:t>Export </a:t>
            </a:r>
            <a:r>
              <a:rPr lang="fr-FR" sz="525" dirty="0" err="1">
                <a:solidFill>
                  <a:srgbClr val="786E64"/>
                </a:solidFill>
                <a:latin typeface="Arial"/>
              </a:rPr>
              <a:t>loan</a:t>
            </a:r>
            <a:r>
              <a:rPr lang="fr-FR" sz="525" dirty="0">
                <a:solidFill>
                  <a:srgbClr val="786E64"/>
                </a:solidFill>
                <a:latin typeface="Arial"/>
              </a:rPr>
              <a:t> (</a:t>
            </a:r>
            <a:r>
              <a:rPr lang="fr-FR" sz="525" b="1" dirty="0" err="1">
                <a:solidFill>
                  <a:srgbClr val="786E64"/>
                </a:solidFill>
                <a:latin typeface="Arial"/>
              </a:rPr>
              <a:t>Bpifrance</a:t>
            </a:r>
            <a:r>
              <a:rPr lang="fr-FR" sz="525" dirty="0">
                <a:solidFill>
                  <a:srgbClr val="786E64"/>
                </a:solidFill>
                <a:latin typeface="Arial"/>
              </a:rPr>
              <a:t>)</a:t>
            </a:r>
          </a:p>
          <a:p>
            <a:pPr marL="54000" indent="-54000" algn="r">
              <a:spcBef>
                <a:spcPts val="150"/>
              </a:spcBef>
              <a:buClr>
                <a:srgbClr val="786E64"/>
              </a:buClr>
              <a:buFont typeface="Symbol" pitchFamily="18" charset="2"/>
              <a:buChar char="·"/>
            </a:pPr>
            <a:r>
              <a:rPr lang="fr-FR" sz="525" dirty="0" err="1">
                <a:solidFill>
                  <a:srgbClr val="786E64"/>
                </a:solidFill>
                <a:latin typeface="Arial"/>
              </a:rPr>
              <a:t>Equity</a:t>
            </a:r>
            <a:r>
              <a:rPr lang="fr-FR" sz="525" dirty="0">
                <a:solidFill>
                  <a:srgbClr val="786E64"/>
                </a:solidFill>
                <a:latin typeface="Arial"/>
              </a:rPr>
              <a:t> </a:t>
            </a:r>
            <a:r>
              <a:rPr lang="fr-FR" sz="525" dirty="0" err="1">
                <a:solidFill>
                  <a:srgbClr val="786E64"/>
                </a:solidFill>
                <a:latin typeface="Arial"/>
              </a:rPr>
              <a:t>investment</a:t>
            </a:r>
            <a:r>
              <a:rPr lang="fr-FR" sz="525" dirty="0">
                <a:solidFill>
                  <a:srgbClr val="786E64"/>
                </a:solidFill>
                <a:latin typeface="Arial"/>
              </a:rPr>
              <a:t> </a:t>
            </a:r>
            <a:br>
              <a:rPr lang="fr-FR" sz="525" dirty="0">
                <a:solidFill>
                  <a:srgbClr val="786E64"/>
                </a:solidFill>
                <a:latin typeface="Arial"/>
              </a:rPr>
            </a:br>
            <a:r>
              <a:rPr lang="fr-FR" sz="525" dirty="0">
                <a:solidFill>
                  <a:srgbClr val="786E64"/>
                </a:solidFill>
                <a:latin typeface="Arial"/>
              </a:rPr>
              <a:t>(</a:t>
            </a:r>
            <a:r>
              <a:rPr lang="fr-FR" sz="525" b="1" dirty="0" err="1">
                <a:solidFill>
                  <a:srgbClr val="786E64"/>
                </a:solidFill>
                <a:latin typeface="Arial"/>
              </a:rPr>
              <a:t>Bpifrance</a:t>
            </a:r>
            <a:r>
              <a:rPr lang="fr-FR" sz="525" dirty="0">
                <a:solidFill>
                  <a:srgbClr val="786E64"/>
                </a:solidFill>
                <a:latin typeface="Arial"/>
              </a:rPr>
              <a:t>)</a:t>
            </a:r>
          </a:p>
          <a:p>
            <a:pPr marL="54000" indent="-54000" algn="r">
              <a:spcBef>
                <a:spcPts val="150"/>
              </a:spcBef>
              <a:buClr>
                <a:srgbClr val="786E64"/>
              </a:buClr>
              <a:buFont typeface="Symbol" pitchFamily="18" charset="2"/>
              <a:buChar char="·"/>
            </a:pPr>
            <a:r>
              <a:rPr lang="fr-FR" sz="525" dirty="0">
                <a:solidFill>
                  <a:srgbClr val="786E64"/>
                </a:solidFill>
                <a:latin typeface="Arial"/>
              </a:rPr>
              <a:t>G</a:t>
            </a:r>
            <a:r>
              <a:rPr lang="en-US" sz="525" dirty="0" err="1">
                <a:solidFill>
                  <a:srgbClr val="786E64"/>
                </a:solidFill>
                <a:latin typeface="Arial"/>
              </a:rPr>
              <a:t>uarantees</a:t>
            </a:r>
            <a:r>
              <a:rPr lang="en-US" sz="525" dirty="0">
                <a:solidFill>
                  <a:srgbClr val="786E64"/>
                </a:solidFill>
                <a:latin typeface="Arial"/>
              </a:rPr>
              <a:t> on bank </a:t>
            </a:r>
            <a:br>
              <a:rPr lang="en-US" sz="525" dirty="0">
                <a:solidFill>
                  <a:srgbClr val="786E64"/>
                </a:solidFill>
                <a:latin typeface="Arial"/>
              </a:rPr>
            </a:br>
            <a:r>
              <a:rPr lang="en-US" sz="525" dirty="0">
                <a:solidFill>
                  <a:srgbClr val="786E64"/>
                </a:solidFill>
                <a:latin typeface="Arial"/>
              </a:rPr>
              <a:t>financing devoted to </a:t>
            </a:r>
            <a:br>
              <a:rPr lang="en-US" sz="525" dirty="0">
                <a:solidFill>
                  <a:srgbClr val="786E64"/>
                </a:solidFill>
                <a:latin typeface="Arial"/>
              </a:rPr>
            </a:br>
            <a:r>
              <a:rPr lang="en-US" sz="525" dirty="0">
                <a:solidFill>
                  <a:srgbClr val="786E64"/>
                </a:solidFill>
                <a:latin typeface="Arial"/>
              </a:rPr>
              <a:t>international activity </a:t>
            </a:r>
            <a:br>
              <a:rPr lang="en-US" sz="525" dirty="0">
                <a:solidFill>
                  <a:srgbClr val="786E64"/>
                </a:solidFill>
                <a:latin typeface="Arial"/>
              </a:rPr>
            </a:br>
            <a:r>
              <a:rPr lang="fr-FR" sz="525" dirty="0">
                <a:solidFill>
                  <a:srgbClr val="786E64"/>
                </a:solidFill>
                <a:latin typeface="Arial"/>
              </a:rPr>
              <a:t>(</a:t>
            </a:r>
            <a:r>
              <a:rPr lang="fr-FR" sz="525" b="1" dirty="0" err="1">
                <a:solidFill>
                  <a:srgbClr val="786E64"/>
                </a:solidFill>
                <a:latin typeface="Arial"/>
              </a:rPr>
              <a:t>Bpifranc</a:t>
            </a:r>
            <a:r>
              <a:rPr lang="fr-FR" sz="525" dirty="0" err="1">
                <a:solidFill>
                  <a:srgbClr val="786E64"/>
                </a:solidFill>
                <a:latin typeface="Arial"/>
              </a:rPr>
              <a:t>e</a:t>
            </a:r>
            <a:r>
              <a:rPr lang="fr-FR" sz="525" dirty="0">
                <a:solidFill>
                  <a:srgbClr val="786E64"/>
                </a:solidFill>
                <a:latin typeface="Arial"/>
              </a:rPr>
              <a:t>)  </a:t>
            </a:r>
          </a:p>
        </p:txBody>
      </p:sp>
      <p:sp>
        <p:nvSpPr>
          <p:cNvPr id="41" name="ZoneTexte 40"/>
          <p:cNvSpPr txBox="1"/>
          <p:nvPr userDrawn="1"/>
        </p:nvSpPr>
        <p:spPr>
          <a:xfrm>
            <a:off x="4644009" y="4840002"/>
            <a:ext cx="2141937" cy="173124"/>
          </a:xfrm>
          <a:prstGeom prst="rect">
            <a:avLst/>
          </a:prstGeom>
          <a:noFill/>
        </p:spPr>
        <p:txBody>
          <a:bodyPr wrap="square" rtlCol="0">
            <a:spAutoFit/>
          </a:bodyPr>
          <a:lstStyle/>
          <a:p>
            <a:r>
              <a:rPr lang="fr-FR" sz="525" dirty="0">
                <a:solidFill>
                  <a:srgbClr val="786E64"/>
                </a:solidFill>
              </a:rPr>
              <a:t>* Up to 70 % </a:t>
            </a:r>
            <a:r>
              <a:rPr lang="fr-FR" sz="525" dirty="0" err="1">
                <a:solidFill>
                  <a:srgbClr val="786E64"/>
                </a:solidFill>
              </a:rPr>
              <a:t>with</a:t>
            </a:r>
            <a:r>
              <a:rPr lang="fr-FR" sz="525" dirty="0">
                <a:solidFill>
                  <a:srgbClr val="786E64"/>
                </a:solidFill>
              </a:rPr>
              <a:t> the </a:t>
            </a:r>
            <a:r>
              <a:rPr lang="fr-FR" sz="525" dirty="0" err="1">
                <a:solidFill>
                  <a:srgbClr val="786E64"/>
                </a:solidFill>
              </a:rPr>
              <a:t>Regions</a:t>
            </a:r>
            <a:endParaRPr lang="fr-FR" sz="525" dirty="0">
              <a:solidFill>
                <a:srgbClr val="786E64"/>
              </a:solidFill>
            </a:endParaRPr>
          </a:p>
        </p:txBody>
      </p:sp>
      <p:sp>
        <p:nvSpPr>
          <p:cNvPr id="37" name="Arc 36"/>
          <p:cNvSpPr>
            <a:spLocks/>
          </p:cNvSpPr>
          <p:nvPr userDrawn="1"/>
        </p:nvSpPr>
        <p:spPr>
          <a:xfrm rot="9233829">
            <a:off x="-441172" y="1518004"/>
            <a:ext cx="9692383" cy="1929209"/>
          </a:xfrm>
          <a:prstGeom prst="arc">
            <a:avLst>
              <a:gd name="adj1" fmla="val 11023616"/>
              <a:gd name="adj2" fmla="val 20924083"/>
            </a:avLst>
          </a:prstGeom>
          <a:ln w="127000"/>
          <a:scene3d>
            <a:camera prst="orthographicFront"/>
            <a:lightRig rig="threePt" dir="t"/>
          </a:scene3d>
          <a:sp3d>
            <a:bevelB h="82550"/>
          </a:sp3d>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endParaRPr lang="fr-FR" sz="1350">
              <a:solidFill>
                <a:srgbClr val="000000"/>
              </a:solidFill>
            </a:endParaRPr>
          </a:p>
        </p:txBody>
      </p:sp>
      <p:cxnSp>
        <p:nvCxnSpPr>
          <p:cNvPr id="43" name="Connecteur droit 42"/>
          <p:cNvCxnSpPr/>
          <p:nvPr userDrawn="1"/>
        </p:nvCxnSpPr>
        <p:spPr>
          <a:xfrm>
            <a:off x="322955" y="2733768"/>
            <a:ext cx="0" cy="1512168"/>
          </a:xfrm>
          <a:prstGeom prst="line">
            <a:avLst/>
          </a:prstGeom>
          <a:ln>
            <a:solidFill>
              <a:srgbClr val="72625E"/>
            </a:solidFill>
          </a:ln>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userDrawn="1"/>
        </p:nvCxnSpPr>
        <p:spPr>
          <a:xfrm>
            <a:off x="7092280" y="897564"/>
            <a:ext cx="0" cy="1492117"/>
          </a:xfrm>
          <a:prstGeom prst="line">
            <a:avLst/>
          </a:prstGeom>
          <a:ln>
            <a:solidFill>
              <a:srgbClr val="72625E"/>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userDrawn="1"/>
        </p:nvCxnSpPr>
        <p:spPr>
          <a:xfrm>
            <a:off x="8919164" y="1560787"/>
            <a:ext cx="0" cy="2145089"/>
          </a:xfrm>
          <a:prstGeom prst="line">
            <a:avLst/>
          </a:prstGeom>
          <a:ln>
            <a:solidFill>
              <a:srgbClr val="72625E"/>
            </a:solidFill>
          </a:ln>
        </p:spPr>
        <p:style>
          <a:lnRef idx="1">
            <a:schemeClr val="accent1"/>
          </a:lnRef>
          <a:fillRef idx="0">
            <a:schemeClr val="accent1"/>
          </a:fillRef>
          <a:effectRef idx="0">
            <a:schemeClr val="accent1"/>
          </a:effectRef>
          <a:fontRef idx="minor">
            <a:schemeClr val="tx1"/>
          </a:fontRef>
        </p:style>
      </p:cxnSp>
      <p:sp>
        <p:nvSpPr>
          <p:cNvPr id="51" name="Ellipse 50"/>
          <p:cNvSpPr>
            <a:spLocks noChangeAspect="1"/>
          </p:cNvSpPr>
          <p:nvPr userDrawn="1"/>
        </p:nvSpPr>
        <p:spPr>
          <a:xfrm>
            <a:off x="336320" y="3956109"/>
            <a:ext cx="1008000" cy="756000"/>
          </a:xfrm>
          <a:prstGeom prst="ellipse">
            <a:avLst/>
          </a:prstGeom>
          <a:solidFill>
            <a:schemeClr val="bg2"/>
          </a:solidFill>
          <a:ln w="1270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rmAutofit/>
          </a:bodyPr>
          <a:lstStyle/>
          <a:p>
            <a:pPr algn="ctr"/>
            <a:r>
              <a:rPr lang="fr-FR" sz="900" dirty="0">
                <a:solidFill>
                  <a:srgbClr val="786E64"/>
                </a:solidFill>
                <a:latin typeface="Impact"/>
              </a:rPr>
              <a:t>INNOVATION</a:t>
            </a:r>
            <a:r>
              <a:rPr lang="fr-FR" sz="900" b="1" dirty="0">
                <a:solidFill>
                  <a:srgbClr val="786E64"/>
                </a:solidFill>
                <a:latin typeface="Impact"/>
              </a:rPr>
              <a:t> </a:t>
            </a:r>
          </a:p>
        </p:txBody>
      </p:sp>
      <p:sp>
        <p:nvSpPr>
          <p:cNvPr id="52" name="Ellipse 51"/>
          <p:cNvSpPr>
            <a:spLocks noChangeAspect="1"/>
          </p:cNvSpPr>
          <p:nvPr userDrawn="1"/>
        </p:nvSpPr>
        <p:spPr>
          <a:xfrm>
            <a:off x="4572000" y="2931812"/>
            <a:ext cx="1008000" cy="756000"/>
          </a:xfrm>
          <a:prstGeom prst="ellipse">
            <a:avLst/>
          </a:prstGeom>
          <a:solidFill>
            <a:schemeClr val="bg2"/>
          </a:solidFill>
          <a:ln w="1270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rmAutofit/>
          </a:bodyPr>
          <a:lstStyle/>
          <a:p>
            <a:pPr algn="ctr"/>
            <a:r>
              <a:rPr lang="fr-FR" sz="900" dirty="0">
                <a:solidFill>
                  <a:srgbClr val="786E64"/>
                </a:solidFill>
                <a:latin typeface="Impact"/>
              </a:rPr>
              <a:t>GUARANTEES</a:t>
            </a:r>
          </a:p>
        </p:txBody>
      </p:sp>
      <p:sp>
        <p:nvSpPr>
          <p:cNvPr id="53" name="Ellipse 52"/>
          <p:cNvSpPr>
            <a:spLocks noChangeAspect="1"/>
          </p:cNvSpPr>
          <p:nvPr userDrawn="1"/>
        </p:nvSpPr>
        <p:spPr>
          <a:xfrm>
            <a:off x="6372200" y="2175728"/>
            <a:ext cx="1008000" cy="756000"/>
          </a:xfrm>
          <a:prstGeom prst="ellipse">
            <a:avLst/>
          </a:prstGeom>
          <a:solidFill>
            <a:schemeClr val="bg2"/>
          </a:solidFill>
          <a:ln w="1270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rmAutofit/>
          </a:bodyPr>
          <a:lstStyle/>
          <a:p>
            <a:pPr algn="ctr"/>
            <a:r>
              <a:rPr lang="fr-FR" sz="900" dirty="0">
                <a:solidFill>
                  <a:srgbClr val="786E64"/>
                </a:solidFill>
                <a:latin typeface="Impact"/>
              </a:rPr>
              <a:t>EQUITY </a:t>
            </a:r>
            <a:br>
              <a:rPr lang="fr-FR" sz="900" dirty="0">
                <a:solidFill>
                  <a:srgbClr val="786E64"/>
                </a:solidFill>
                <a:latin typeface="Impact"/>
              </a:rPr>
            </a:br>
            <a:r>
              <a:rPr lang="fr-FR" sz="900" dirty="0">
                <a:solidFill>
                  <a:srgbClr val="786E64"/>
                </a:solidFill>
                <a:latin typeface="Impact"/>
              </a:rPr>
              <a:t>INVESTMENT</a:t>
            </a:r>
          </a:p>
        </p:txBody>
      </p:sp>
      <p:sp>
        <p:nvSpPr>
          <p:cNvPr id="54" name="Ellipse 53"/>
          <p:cNvSpPr>
            <a:spLocks noChangeAspect="1"/>
          </p:cNvSpPr>
          <p:nvPr userDrawn="1"/>
        </p:nvSpPr>
        <p:spPr>
          <a:xfrm>
            <a:off x="7956376" y="1041602"/>
            <a:ext cx="1008000" cy="756000"/>
          </a:xfrm>
          <a:prstGeom prst="ellipse">
            <a:avLst/>
          </a:prstGeom>
          <a:solidFill>
            <a:schemeClr val="bg2"/>
          </a:solidFill>
          <a:ln w="1270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rmAutofit/>
          </a:bodyPr>
          <a:lstStyle/>
          <a:p>
            <a:pPr algn="ctr"/>
            <a:r>
              <a:rPr lang="fr-FR" sz="900" spc="-30" dirty="0">
                <a:solidFill>
                  <a:srgbClr val="786E64"/>
                </a:solidFill>
                <a:latin typeface="Impact"/>
              </a:rPr>
              <a:t>INTERNATIONAL</a:t>
            </a:r>
          </a:p>
        </p:txBody>
      </p:sp>
      <p:sp>
        <p:nvSpPr>
          <p:cNvPr id="55" name="Ellipse 54"/>
          <p:cNvSpPr>
            <a:spLocks noChangeAspect="1"/>
          </p:cNvSpPr>
          <p:nvPr userDrawn="1"/>
        </p:nvSpPr>
        <p:spPr>
          <a:xfrm>
            <a:off x="2500969" y="3489936"/>
            <a:ext cx="1008000" cy="756000"/>
          </a:xfrm>
          <a:prstGeom prst="ellipse">
            <a:avLst/>
          </a:prstGeom>
          <a:solidFill>
            <a:schemeClr val="bg2"/>
          </a:solidFill>
          <a:ln w="1270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rmAutofit/>
          </a:bodyPr>
          <a:lstStyle/>
          <a:p>
            <a:pPr algn="ctr"/>
            <a:r>
              <a:rPr lang="fr-FR" sz="900" dirty="0">
                <a:solidFill>
                  <a:srgbClr val="786E64"/>
                </a:solidFill>
                <a:latin typeface="Impact"/>
              </a:rPr>
              <a:t>FINANCING</a:t>
            </a:r>
          </a:p>
        </p:txBody>
      </p:sp>
      <p:sp>
        <p:nvSpPr>
          <p:cNvPr id="24" name="Titre 6"/>
          <p:cNvSpPr txBox="1">
            <a:spLocks/>
          </p:cNvSpPr>
          <p:nvPr userDrawn="1"/>
        </p:nvSpPr>
        <p:spPr bwMode="gray">
          <a:xfrm>
            <a:off x="4788025" y="1742071"/>
            <a:ext cx="2184679" cy="289619"/>
          </a:xfrm>
          <a:prstGeom prst="rect">
            <a:avLst/>
          </a:prstGeom>
        </p:spPr>
        <p:txBody>
          <a:bodyPr vert="horz" lIns="0" tIns="0" rIns="0" bIns="0" rtlCol="0" anchor="b" anchorCtr="0">
            <a:noAutofit/>
          </a:bodyPr>
          <a:lstStyle>
            <a:lvl1pPr algn="l" defTabSz="914400" rtl="0" eaLnBrk="1" latinLnBrk="0" hangingPunct="1">
              <a:lnSpc>
                <a:spcPct val="85000"/>
              </a:lnSpc>
              <a:spcBef>
                <a:spcPct val="0"/>
              </a:spcBef>
              <a:buNone/>
              <a:defRPr sz="1400" kern="1200">
                <a:solidFill>
                  <a:schemeClr val="accent2"/>
                </a:solidFill>
                <a:latin typeface="+mj-lt"/>
                <a:ea typeface="+mj-ea"/>
                <a:cs typeface="+mj-cs"/>
              </a:defRPr>
            </a:lvl1pPr>
          </a:lstStyle>
          <a:p>
            <a:pPr algn="r"/>
            <a:r>
              <a:rPr lang="en-US" sz="600" dirty="0">
                <a:solidFill>
                  <a:srgbClr val="786E64"/>
                </a:solidFill>
              </a:rPr>
              <a:t>We take minor stakes in growth businesses, </a:t>
            </a:r>
            <a:br>
              <a:rPr lang="en-US" sz="600" dirty="0">
                <a:solidFill>
                  <a:srgbClr val="786E64"/>
                </a:solidFill>
              </a:rPr>
            </a:br>
            <a:r>
              <a:rPr lang="en-US" sz="600" dirty="0">
                <a:solidFill>
                  <a:srgbClr val="786E64"/>
                </a:solidFill>
              </a:rPr>
              <a:t>from the seed phase to transfer, often alongside national or regional local funds:</a:t>
            </a:r>
          </a:p>
          <a:p>
            <a:pPr algn="r"/>
            <a:endParaRPr lang="fr-FR" sz="600" dirty="0">
              <a:solidFill>
                <a:srgbClr val="786E64"/>
              </a:solidFill>
            </a:endParaRPr>
          </a:p>
          <a:p>
            <a:pPr marL="54000" indent="-54000" algn="r">
              <a:spcBef>
                <a:spcPts val="0"/>
              </a:spcBef>
              <a:buClr>
                <a:srgbClr val="786E64"/>
              </a:buClr>
              <a:buFont typeface="Symbol" pitchFamily="18" charset="2"/>
              <a:buChar char="·"/>
            </a:pPr>
            <a:r>
              <a:rPr lang="en-US" sz="525" dirty="0">
                <a:solidFill>
                  <a:srgbClr val="786E64"/>
                </a:solidFill>
                <a:latin typeface="Arial"/>
              </a:rPr>
              <a:t>Equity acquisition, irrespective</a:t>
            </a:r>
            <a:br>
              <a:rPr lang="en-US" sz="525" dirty="0">
                <a:solidFill>
                  <a:srgbClr val="786E64"/>
                </a:solidFill>
                <a:latin typeface="Arial"/>
              </a:rPr>
            </a:br>
            <a:r>
              <a:rPr lang="en-US" sz="525" dirty="0">
                <a:solidFill>
                  <a:srgbClr val="786E64"/>
                </a:solidFill>
                <a:latin typeface="Arial"/>
              </a:rPr>
              <a:t>of company size</a:t>
            </a:r>
            <a:endParaRPr lang="fr-FR" sz="525" dirty="0">
              <a:solidFill>
                <a:srgbClr val="786E64"/>
              </a:solidFill>
              <a:latin typeface="Arial"/>
            </a:endParaRPr>
          </a:p>
          <a:p>
            <a:pPr marL="54000" indent="-54000" algn="r">
              <a:spcBef>
                <a:spcPts val="150"/>
              </a:spcBef>
              <a:buClr>
                <a:srgbClr val="786E64"/>
              </a:buClr>
              <a:buFont typeface="Symbol" pitchFamily="18" charset="2"/>
              <a:buChar char="·"/>
            </a:pPr>
            <a:r>
              <a:rPr lang="fr-FR" sz="525" dirty="0" err="1">
                <a:solidFill>
                  <a:srgbClr val="786E64"/>
                </a:solidFill>
                <a:latin typeface="Arial"/>
              </a:rPr>
              <a:t>Sector</a:t>
            </a:r>
            <a:r>
              <a:rPr lang="fr-FR" sz="525" dirty="0">
                <a:solidFill>
                  <a:srgbClr val="786E64"/>
                </a:solidFill>
                <a:latin typeface="Arial"/>
              </a:rPr>
              <a:t> </a:t>
            </a:r>
            <a:r>
              <a:rPr lang="fr-FR" sz="525" dirty="0" err="1">
                <a:solidFill>
                  <a:srgbClr val="786E64"/>
                </a:solidFill>
                <a:latin typeface="Arial"/>
              </a:rPr>
              <a:t>funds</a:t>
            </a:r>
            <a:endParaRPr lang="fr-FR" sz="525" dirty="0">
              <a:solidFill>
                <a:srgbClr val="786E64"/>
              </a:solidFill>
              <a:latin typeface="Arial"/>
            </a:endParaRPr>
          </a:p>
          <a:p>
            <a:pPr marL="54000" indent="-54000" algn="r">
              <a:spcBef>
                <a:spcPts val="150"/>
              </a:spcBef>
              <a:buClr>
                <a:srgbClr val="786E64"/>
              </a:buClr>
              <a:buFont typeface="Symbol" pitchFamily="18" charset="2"/>
              <a:buChar char="·"/>
            </a:pPr>
            <a:r>
              <a:rPr lang="fr-FR" sz="525" dirty="0">
                <a:solidFill>
                  <a:srgbClr val="786E64"/>
                </a:solidFill>
                <a:latin typeface="Arial"/>
              </a:rPr>
              <a:t>Partner </a:t>
            </a:r>
            <a:r>
              <a:rPr lang="fr-FR" sz="525" dirty="0" err="1">
                <a:solidFill>
                  <a:srgbClr val="786E64"/>
                </a:solidFill>
                <a:latin typeface="Arial"/>
              </a:rPr>
              <a:t>funds</a:t>
            </a:r>
            <a:endParaRPr lang="fr-FR" sz="525" dirty="0">
              <a:solidFill>
                <a:srgbClr val="786E64"/>
              </a:solidFill>
              <a:latin typeface="Arial"/>
            </a:endParaRPr>
          </a:p>
          <a:p>
            <a:pPr marL="54000" indent="-54000" algn="r">
              <a:spcBef>
                <a:spcPts val="150"/>
              </a:spcBef>
              <a:buClr>
                <a:srgbClr val="786E64"/>
              </a:buClr>
              <a:buFont typeface="Symbol" pitchFamily="18" charset="2"/>
              <a:buChar char="·"/>
            </a:pPr>
            <a:r>
              <a:rPr lang="fr-FR" sz="525" dirty="0">
                <a:solidFill>
                  <a:srgbClr val="786E64"/>
                </a:solidFill>
                <a:latin typeface="Arial"/>
              </a:rPr>
              <a:t>Convertible bonds</a:t>
            </a:r>
          </a:p>
          <a:p>
            <a:pPr marL="54000" indent="-54000" algn="r">
              <a:spcBef>
                <a:spcPts val="150"/>
              </a:spcBef>
              <a:buClr>
                <a:srgbClr val="786E64"/>
              </a:buClr>
              <a:buFont typeface="Symbol" pitchFamily="18" charset="2"/>
              <a:buChar char="·"/>
            </a:pPr>
            <a:endParaRPr lang="fr-FR" sz="525" dirty="0">
              <a:solidFill>
                <a:srgbClr val="786E64"/>
              </a:solidFill>
              <a:latin typeface="Arial"/>
            </a:endParaRPr>
          </a:p>
          <a:p>
            <a:pPr algn="r"/>
            <a:r>
              <a:rPr lang="en-US" sz="525" dirty="0">
                <a:solidFill>
                  <a:srgbClr val="786E64"/>
                </a:solidFill>
              </a:rPr>
              <a:t>Along with public and private operators, we invest in capital investment funds that invest in SMEs</a:t>
            </a:r>
            <a:r>
              <a:rPr lang="en-US" sz="600" dirty="0">
                <a:solidFill>
                  <a:srgbClr val="786E64"/>
                </a:solidFill>
              </a:rPr>
              <a:t>:</a:t>
            </a:r>
          </a:p>
          <a:p>
            <a:pPr algn="r"/>
            <a:endParaRPr lang="fr-FR" sz="600" dirty="0">
              <a:solidFill>
                <a:srgbClr val="786E64"/>
              </a:solidFill>
            </a:endParaRPr>
          </a:p>
          <a:p>
            <a:pPr marL="54000" indent="-54000" algn="r">
              <a:spcBef>
                <a:spcPts val="0"/>
              </a:spcBef>
              <a:buClr>
                <a:srgbClr val="786E64"/>
              </a:buClr>
              <a:buFont typeface="Symbol" pitchFamily="18" charset="2"/>
              <a:buChar char="·"/>
            </a:pPr>
            <a:r>
              <a:rPr lang="en-US" sz="525" dirty="0">
                <a:solidFill>
                  <a:srgbClr val="786E64"/>
                </a:solidFill>
                <a:latin typeface="Arial"/>
              </a:rPr>
              <a:t>Over 260 partner funds including </a:t>
            </a:r>
            <a:br>
              <a:rPr lang="en-US" sz="525" dirty="0">
                <a:solidFill>
                  <a:srgbClr val="786E64"/>
                </a:solidFill>
                <a:latin typeface="Arial"/>
              </a:rPr>
            </a:br>
            <a:r>
              <a:rPr lang="en-US" sz="525" dirty="0">
                <a:solidFill>
                  <a:srgbClr val="786E64"/>
                </a:solidFill>
                <a:latin typeface="Arial"/>
              </a:rPr>
              <a:t>95 regional funds</a:t>
            </a:r>
            <a:endParaRPr lang="fr-FR" sz="750" b="1" dirty="0">
              <a:solidFill>
                <a:srgbClr val="FF0000"/>
              </a:solidFill>
              <a:latin typeface="Arial"/>
            </a:endParaRPr>
          </a:p>
        </p:txBody>
      </p:sp>
    </p:spTree>
    <p:extLst>
      <p:ext uri="{BB962C8B-B14F-4D97-AF65-F5344CB8AC3E}">
        <p14:creationId xmlns:p14="http://schemas.microsoft.com/office/powerpoint/2010/main" val="218818217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Texte &amp; graphiques 1">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2000" y="1707655"/>
            <a:ext cx="3221888" cy="1134125"/>
          </a:xfrm>
          <a:ln w="38100">
            <a:solidFill>
              <a:schemeClr val="accent1"/>
            </a:solidFill>
          </a:ln>
        </p:spPr>
        <p:txBody>
          <a:bodyPr lIns="216000" tIns="36000" rIns="72000" bIns="36000" anchor="ctr" anchorCtr="0"/>
          <a:lstStyle>
            <a:lvl1pPr marL="0" indent="0">
              <a:lnSpc>
                <a:spcPct val="120000"/>
              </a:lnSpc>
              <a:spcBef>
                <a:spcPts val="0"/>
              </a:spcBef>
              <a:spcAft>
                <a:spcPts val="0"/>
              </a:spcAft>
              <a:buNone/>
              <a:defRPr sz="1050">
                <a:latin typeface="+mn-lt"/>
              </a:defRPr>
            </a:lvl1pPr>
            <a:lvl2pPr marL="0" indent="0">
              <a:lnSpc>
                <a:spcPct val="120000"/>
              </a:lnSpc>
              <a:spcBef>
                <a:spcPts val="0"/>
              </a:spcBef>
              <a:buNone/>
              <a:defRPr sz="825"/>
            </a:lvl2pPr>
            <a:lvl3pPr marL="0" indent="0">
              <a:lnSpc>
                <a:spcPct val="120000"/>
              </a:lnSpc>
              <a:spcBef>
                <a:spcPts val="0"/>
              </a:spcBef>
              <a:buNone/>
              <a:defRPr sz="825"/>
            </a:lvl3pPr>
            <a:lvl4pPr marL="0" indent="0">
              <a:lnSpc>
                <a:spcPct val="120000"/>
              </a:lnSpc>
              <a:spcBef>
                <a:spcPts val="0"/>
              </a:spcBef>
              <a:buNone/>
              <a:defRPr sz="825"/>
            </a:lvl4pPr>
            <a:lvl5pPr marL="0" indent="0">
              <a:lnSpc>
                <a:spcPct val="120000"/>
              </a:lnSpc>
              <a:spcBef>
                <a:spcPts val="0"/>
              </a:spcBef>
              <a:buNone/>
              <a:defRPr sz="825"/>
            </a:lvl5pPr>
          </a:lstStyle>
          <a:p>
            <a:pPr lvl="0"/>
            <a:r>
              <a:rPr lang="en-US"/>
              <a:t>Click to edit Master text styles</a:t>
            </a:r>
          </a:p>
        </p:txBody>
      </p:sp>
      <p:sp>
        <p:nvSpPr>
          <p:cNvPr id="11" name="Espace réservé du contenu 2"/>
          <p:cNvSpPr>
            <a:spLocks noGrp="1"/>
          </p:cNvSpPr>
          <p:nvPr>
            <p:ph idx="14"/>
          </p:nvPr>
        </p:nvSpPr>
        <p:spPr>
          <a:xfrm>
            <a:off x="342000" y="3133242"/>
            <a:ext cx="3221888" cy="1134125"/>
          </a:xfrm>
          <a:ln w="38100">
            <a:solidFill>
              <a:schemeClr val="accent1"/>
            </a:solidFill>
          </a:ln>
        </p:spPr>
        <p:txBody>
          <a:bodyPr lIns="216000" tIns="36000" rIns="72000" bIns="36000" anchor="ctr" anchorCtr="0"/>
          <a:lstStyle>
            <a:lvl1pPr marL="0" indent="0">
              <a:lnSpc>
                <a:spcPct val="120000"/>
              </a:lnSpc>
              <a:spcBef>
                <a:spcPts val="0"/>
              </a:spcBef>
              <a:spcAft>
                <a:spcPts val="0"/>
              </a:spcAft>
              <a:buNone/>
              <a:defRPr sz="1050">
                <a:latin typeface="+mn-lt"/>
              </a:defRPr>
            </a:lvl1pPr>
            <a:lvl2pPr marL="0" indent="0">
              <a:lnSpc>
                <a:spcPct val="120000"/>
              </a:lnSpc>
              <a:spcBef>
                <a:spcPts val="0"/>
              </a:spcBef>
              <a:buNone/>
              <a:defRPr sz="825"/>
            </a:lvl2pPr>
            <a:lvl3pPr marL="0" indent="0">
              <a:lnSpc>
                <a:spcPct val="120000"/>
              </a:lnSpc>
              <a:spcBef>
                <a:spcPts val="0"/>
              </a:spcBef>
              <a:buNone/>
              <a:defRPr sz="825"/>
            </a:lvl3pPr>
            <a:lvl4pPr marL="0" indent="0">
              <a:lnSpc>
                <a:spcPct val="120000"/>
              </a:lnSpc>
              <a:spcBef>
                <a:spcPts val="0"/>
              </a:spcBef>
              <a:buNone/>
              <a:defRPr sz="825"/>
            </a:lvl4pPr>
            <a:lvl5pPr marL="0" indent="0">
              <a:lnSpc>
                <a:spcPct val="120000"/>
              </a:lnSpc>
              <a:spcBef>
                <a:spcPts val="0"/>
              </a:spcBef>
              <a:buNone/>
              <a:defRPr sz="825"/>
            </a:lvl5pPr>
          </a:lstStyle>
          <a:p>
            <a:pPr lvl="0"/>
            <a:r>
              <a:rPr lang="en-US"/>
              <a:t>Click to edit Master text styles</a:t>
            </a:r>
          </a:p>
        </p:txBody>
      </p:sp>
      <p:sp>
        <p:nvSpPr>
          <p:cNvPr id="14" name="Espace réservé du graphique 13"/>
          <p:cNvSpPr>
            <a:spLocks noGrp="1"/>
          </p:cNvSpPr>
          <p:nvPr>
            <p:ph type="chart" sz="quarter" idx="15"/>
          </p:nvPr>
        </p:nvSpPr>
        <p:spPr>
          <a:xfrm>
            <a:off x="3708400" y="1707655"/>
            <a:ext cx="3816350" cy="1134666"/>
          </a:xfrm>
          <a:ln w="38100">
            <a:solidFill>
              <a:schemeClr val="accent2"/>
            </a:solidFill>
          </a:ln>
        </p:spPr>
        <p:txBody>
          <a:bodyPr bIns="648000" anchor="ctr" anchorCtr="0"/>
          <a:lstStyle>
            <a:lvl1pPr algn="ctr">
              <a:defRPr sz="900"/>
            </a:lvl1pPr>
          </a:lstStyle>
          <a:p>
            <a:pPr lvl="0"/>
            <a:r>
              <a:rPr lang="en-US" noProof="0" dirty="0"/>
              <a:t>Click icon to add chart</a:t>
            </a:r>
            <a:endParaRPr lang="fr-FR" noProof="0" dirty="0"/>
          </a:p>
        </p:txBody>
      </p:sp>
      <p:sp>
        <p:nvSpPr>
          <p:cNvPr id="15" name="Espace réservé du graphique 13"/>
          <p:cNvSpPr>
            <a:spLocks noGrp="1"/>
          </p:cNvSpPr>
          <p:nvPr>
            <p:ph type="chart" sz="quarter" idx="16"/>
          </p:nvPr>
        </p:nvSpPr>
        <p:spPr>
          <a:xfrm>
            <a:off x="3708400" y="3133241"/>
            <a:ext cx="3816350" cy="1134666"/>
          </a:xfrm>
          <a:ln w="38100">
            <a:solidFill>
              <a:schemeClr val="accent2"/>
            </a:solidFill>
          </a:ln>
        </p:spPr>
        <p:txBody>
          <a:bodyPr bIns="648000" anchor="ctr" anchorCtr="0"/>
          <a:lstStyle>
            <a:lvl1pPr algn="ctr">
              <a:defRPr sz="900"/>
            </a:lvl1pPr>
          </a:lstStyle>
          <a:p>
            <a:pPr lvl="0"/>
            <a:r>
              <a:rPr lang="en-US" noProof="0" dirty="0"/>
              <a:t>Click icon to add chart</a:t>
            </a:r>
            <a:endParaRPr lang="fr-FR" noProof="0" dirty="0"/>
          </a:p>
        </p:txBody>
      </p:sp>
      <p:sp>
        <p:nvSpPr>
          <p:cNvPr id="18" name="Espace réservé du texte 17"/>
          <p:cNvSpPr>
            <a:spLocks noGrp="1"/>
          </p:cNvSpPr>
          <p:nvPr>
            <p:ph type="body" sz="quarter" idx="17"/>
          </p:nvPr>
        </p:nvSpPr>
        <p:spPr>
          <a:xfrm>
            <a:off x="3708400" y="2920601"/>
            <a:ext cx="3816350" cy="161925"/>
          </a:xfrm>
        </p:spPr>
        <p:txBody>
          <a:bodyPr/>
          <a:lstStyle>
            <a:lvl1pPr>
              <a:spcAft>
                <a:spcPts val="0"/>
              </a:spcAft>
              <a:defRPr sz="600" i="1" baseline="0">
                <a:latin typeface="+mn-lt"/>
              </a:defRPr>
            </a:lvl1pPr>
          </a:lstStyle>
          <a:p>
            <a:pPr lvl="0"/>
            <a:r>
              <a:rPr lang="en-US"/>
              <a:t>Click to edit Master text styles</a:t>
            </a:r>
          </a:p>
        </p:txBody>
      </p:sp>
      <p:sp>
        <p:nvSpPr>
          <p:cNvPr id="19" name="Espace réservé du texte 17"/>
          <p:cNvSpPr>
            <a:spLocks noGrp="1"/>
          </p:cNvSpPr>
          <p:nvPr>
            <p:ph type="body" sz="quarter" idx="18"/>
          </p:nvPr>
        </p:nvSpPr>
        <p:spPr>
          <a:xfrm>
            <a:off x="3708400" y="4341541"/>
            <a:ext cx="3816350" cy="161925"/>
          </a:xfrm>
        </p:spPr>
        <p:txBody>
          <a:bodyPr/>
          <a:lstStyle>
            <a:lvl1pPr>
              <a:spcAft>
                <a:spcPts val="0"/>
              </a:spcAft>
              <a:defRPr sz="600" i="1" baseline="0">
                <a:latin typeface="+mn-lt"/>
              </a:defRPr>
            </a:lvl1pPr>
          </a:lstStyle>
          <a:p>
            <a:pPr lvl="0"/>
            <a:r>
              <a:rPr lang="en-US"/>
              <a:t>Click to edit Master text styles</a:t>
            </a:r>
          </a:p>
        </p:txBody>
      </p:sp>
      <p:sp>
        <p:nvSpPr>
          <p:cNvPr id="21" name="Espace réservé du texte 20"/>
          <p:cNvSpPr>
            <a:spLocks noGrp="1"/>
          </p:cNvSpPr>
          <p:nvPr>
            <p:ph type="body" sz="quarter" idx="19"/>
          </p:nvPr>
        </p:nvSpPr>
        <p:spPr>
          <a:xfrm>
            <a:off x="341999" y="477900"/>
            <a:ext cx="8460000" cy="1026319"/>
          </a:xfrm>
        </p:spPr>
        <p:txBody>
          <a:bodyPr anchor="ctr" anchorCtr="0"/>
          <a:lstStyle>
            <a:lvl1pPr>
              <a:defRPr/>
            </a:lvl1pPr>
          </a:lstStyle>
          <a:p>
            <a:pPr lvl="0"/>
            <a:r>
              <a:rPr lang="en-US"/>
              <a:t>Click to edit Master text styles</a:t>
            </a:r>
          </a:p>
        </p:txBody>
      </p:sp>
      <p:sp>
        <p:nvSpPr>
          <p:cNvPr id="13" name="Espace réservé de la date 3"/>
          <p:cNvSpPr>
            <a:spLocks noGrp="1"/>
          </p:cNvSpPr>
          <p:nvPr>
            <p:ph type="dt" sz="half" idx="20"/>
          </p:nvPr>
        </p:nvSpPr>
        <p:spPr>
          <a:xfrm>
            <a:off x="899592" y="5050632"/>
            <a:ext cx="539552" cy="87473"/>
          </a:xfrm>
          <a:prstGeom prst="rect">
            <a:avLst/>
          </a:prstGeom>
        </p:spPr>
        <p:txBody>
          <a:bodyPr/>
          <a:lstStyle>
            <a:lvl1pPr>
              <a:defRPr/>
            </a:lvl1pPr>
          </a:lstStyle>
          <a:p>
            <a:pPr>
              <a:defRPr/>
            </a:pPr>
            <a:endParaRPr lang="fr-FR" dirty="0">
              <a:solidFill>
                <a:srgbClr val="FFFFFF"/>
              </a:solidFill>
            </a:endParaRPr>
          </a:p>
        </p:txBody>
      </p:sp>
      <p:sp>
        <p:nvSpPr>
          <p:cNvPr id="17" name="Espace réservé du pied de page 4"/>
          <p:cNvSpPr>
            <a:spLocks noGrp="1"/>
          </p:cNvSpPr>
          <p:nvPr>
            <p:ph type="ftr" sz="quarter" idx="21"/>
          </p:nvPr>
        </p:nvSpPr>
        <p:spPr>
          <a:xfrm>
            <a:off x="0" y="5056026"/>
            <a:ext cx="827584" cy="87474"/>
          </a:xfrm>
          <a:prstGeom prst="rect">
            <a:avLst/>
          </a:prstGeom>
        </p:spPr>
        <p:txBody>
          <a:bodyPr/>
          <a:lstStyle>
            <a:lvl1pPr>
              <a:defRPr/>
            </a:lvl1pPr>
          </a:lstStyle>
          <a:p>
            <a:pPr>
              <a:defRPr/>
            </a:pPr>
            <a:endParaRPr lang="fr-FR">
              <a:solidFill>
                <a:srgbClr val="FFFFFF"/>
              </a:solidFill>
            </a:endParaRPr>
          </a:p>
        </p:txBody>
      </p:sp>
      <p:sp>
        <p:nvSpPr>
          <p:cNvPr id="20" name="Espace réservé du numéro de diapositive 5"/>
          <p:cNvSpPr>
            <a:spLocks noGrp="1"/>
          </p:cNvSpPr>
          <p:nvPr>
            <p:ph type="sldNum" sz="quarter" idx="22"/>
          </p:nvPr>
        </p:nvSpPr>
        <p:spPr/>
        <p:txBody>
          <a:bodyPr/>
          <a:lstStyle>
            <a:lvl1pPr>
              <a:defRPr/>
            </a:lvl1pPr>
          </a:lstStyle>
          <a:p>
            <a:pPr>
              <a:defRPr/>
            </a:pPr>
            <a:fld id="{9EF4E358-6054-47C9-B613-2F18D79041FA}" type="slidenum">
              <a:rPr lang="fr-FR">
                <a:solidFill>
                  <a:srgbClr val="000000"/>
                </a:solidFill>
              </a:rPr>
              <a:pPr>
                <a:defRPr/>
              </a:pPr>
              <a:t>‹#›</a:t>
            </a:fld>
            <a:endParaRPr lang="fr-FR" dirty="0">
              <a:solidFill>
                <a:srgbClr val="000000"/>
              </a:solidFill>
            </a:endParaRPr>
          </a:p>
        </p:txBody>
      </p:sp>
    </p:spTree>
    <p:extLst>
      <p:ext uri="{BB962C8B-B14F-4D97-AF65-F5344CB8AC3E}">
        <p14:creationId xmlns:p14="http://schemas.microsoft.com/office/powerpoint/2010/main" val="30404783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Page de garde">
    <p:spTree>
      <p:nvGrpSpPr>
        <p:cNvPr id="1" name=""/>
        <p:cNvGrpSpPr/>
        <p:nvPr/>
      </p:nvGrpSpPr>
      <p:grpSpPr>
        <a:xfrm>
          <a:off x="0" y="0"/>
          <a:ext cx="0" cy="0"/>
          <a:chOff x="0" y="0"/>
          <a:chExt cx="0" cy="0"/>
        </a:xfrm>
      </p:grpSpPr>
      <p:pic>
        <p:nvPicPr>
          <p:cNvPr id="9" name="Image 8"/>
          <p:cNvPicPr>
            <a:picLocks noChangeAspect="1"/>
          </p:cNvPicPr>
          <p:nvPr userDrawn="1"/>
        </p:nvPicPr>
        <p:blipFill rotWithShape="1">
          <a:blip r:embed="rId2"/>
          <a:srcRect r="6279"/>
          <a:stretch/>
        </p:blipFill>
        <p:spPr>
          <a:xfrm>
            <a:off x="508" y="-33834"/>
            <a:ext cx="9144000" cy="5170869"/>
          </a:xfrm>
          <a:prstGeom prst="rect">
            <a:avLst/>
          </a:prstGeom>
        </p:spPr>
      </p:pic>
      <p:pic>
        <p:nvPicPr>
          <p:cNvPr id="15" name="Image 14"/>
          <p:cNvPicPr>
            <a:picLocks noChangeAspect="1"/>
          </p:cNvPicPr>
          <p:nvPr userDrawn="1"/>
        </p:nvPicPr>
        <p:blipFill>
          <a:blip r:embed="rId3"/>
          <a:stretch>
            <a:fillRect/>
          </a:stretch>
        </p:blipFill>
        <p:spPr>
          <a:xfrm>
            <a:off x="4546600" y="2552700"/>
            <a:ext cx="38100" cy="28575"/>
          </a:xfrm>
          <a:prstGeom prst="rect">
            <a:avLst/>
          </a:prstGeom>
        </p:spPr>
      </p:pic>
      <p:pic>
        <p:nvPicPr>
          <p:cNvPr id="16" name="Image 15"/>
          <p:cNvPicPr>
            <a:picLocks noChangeAspect="1"/>
          </p:cNvPicPr>
          <p:nvPr userDrawn="1"/>
        </p:nvPicPr>
        <p:blipFill>
          <a:blip r:embed="rId3"/>
          <a:stretch>
            <a:fillRect/>
          </a:stretch>
        </p:blipFill>
        <p:spPr>
          <a:xfrm>
            <a:off x="4546600" y="2552700"/>
            <a:ext cx="38100" cy="28575"/>
          </a:xfrm>
          <a:prstGeom prst="rect">
            <a:avLst/>
          </a:prstGeom>
        </p:spPr>
      </p:pic>
      <p:pic>
        <p:nvPicPr>
          <p:cNvPr id="17" name="Image 16"/>
          <p:cNvPicPr>
            <a:picLocks noChangeAspect="1"/>
          </p:cNvPicPr>
          <p:nvPr userDrawn="1"/>
        </p:nvPicPr>
        <p:blipFill>
          <a:blip r:embed="rId4"/>
          <a:stretch>
            <a:fillRect/>
          </a:stretch>
        </p:blipFill>
        <p:spPr>
          <a:xfrm>
            <a:off x="312860" y="303498"/>
            <a:ext cx="2458940" cy="540060"/>
          </a:xfrm>
          <a:prstGeom prst="rect">
            <a:avLst/>
          </a:prstGeom>
        </p:spPr>
      </p:pic>
      <p:sp>
        <p:nvSpPr>
          <p:cNvPr id="25" name="Espace réservé du texte 24"/>
          <p:cNvSpPr>
            <a:spLocks noGrp="1"/>
          </p:cNvSpPr>
          <p:nvPr>
            <p:ph type="body" sz="quarter" idx="10" hasCustomPrompt="1"/>
          </p:nvPr>
        </p:nvSpPr>
        <p:spPr>
          <a:xfrm>
            <a:off x="1511661" y="2682953"/>
            <a:ext cx="6804483" cy="297033"/>
          </a:xfrm>
        </p:spPr>
        <p:txBody>
          <a:bodyPr/>
          <a:lstStyle>
            <a:lvl1pPr>
              <a:defRPr sz="2400" cap="all">
                <a:solidFill>
                  <a:schemeClr val="tx2"/>
                </a:solidFill>
              </a:defRPr>
            </a:lvl1pPr>
          </a:lstStyle>
          <a:p>
            <a:pPr lvl="0"/>
            <a:r>
              <a:rPr lang="fr-FR" dirty="0"/>
              <a:t>TITRE</a:t>
            </a:r>
          </a:p>
        </p:txBody>
      </p:sp>
      <p:sp>
        <p:nvSpPr>
          <p:cNvPr id="27" name="Espace réservé du texte 26"/>
          <p:cNvSpPr>
            <a:spLocks noGrp="1"/>
          </p:cNvSpPr>
          <p:nvPr>
            <p:ph type="body" sz="quarter" idx="11" hasCustomPrompt="1"/>
          </p:nvPr>
        </p:nvSpPr>
        <p:spPr>
          <a:xfrm>
            <a:off x="1511300" y="3031332"/>
            <a:ext cx="6805116" cy="296503"/>
          </a:xfrm>
        </p:spPr>
        <p:txBody>
          <a:bodyPr/>
          <a:lstStyle>
            <a:lvl1pPr>
              <a:defRPr sz="2100">
                <a:solidFill>
                  <a:schemeClr val="tx2"/>
                </a:solidFill>
              </a:defRPr>
            </a:lvl1pPr>
          </a:lstStyle>
          <a:p>
            <a:pPr lvl="0"/>
            <a:r>
              <a:rPr lang="fr-FR" dirty="0"/>
              <a:t>Sous-titre</a:t>
            </a:r>
          </a:p>
        </p:txBody>
      </p:sp>
      <p:sp>
        <p:nvSpPr>
          <p:cNvPr id="29" name="Espace réservé du texte 28"/>
          <p:cNvSpPr>
            <a:spLocks noGrp="1"/>
          </p:cNvSpPr>
          <p:nvPr>
            <p:ph type="body" sz="quarter" idx="12" hasCustomPrompt="1"/>
          </p:nvPr>
        </p:nvSpPr>
        <p:spPr>
          <a:xfrm>
            <a:off x="1511300" y="3351610"/>
            <a:ext cx="6805116" cy="297070"/>
          </a:xfrm>
        </p:spPr>
        <p:txBody>
          <a:bodyPr/>
          <a:lstStyle>
            <a:lvl1pPr>
              <a:defRPr sz="1350">
                <a:solidFill>
                  <a:srgbClr val="FFFFFF"/>
                </a:solidFill>
              </a:defRPr>
            </a:lvl1pPr>
          </a:lstStyle>
          <a:p>
            <a:pPr lvl="0"/>
            <a:r>
              <a:rPr lang="fr-FR" dirty="0"/>
              <a:t>00/00/00</a:t>
            </a:r>
          </a:p>
        </p:txBody>
      </p:sp>
    </p:spTree>
    <p:extLst>
      <p:ext uri="{BB962C8B-B14F-4D97-AF65-F5344CB8AC3E}">
        <p14:creationId xmlns:p14="http://schemas.microsoft.com/office/powerpoint/2010/main" val="259795476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Page de garde">
    <p:spTree>
      <p:nvGrpSpPr>
        <p:cNvPr id="1" name=""/>
        <p:cNvGrpSpPr/>
        <p:nvPr/>
      </p:nvGrpSpPr>
      <p:grpSpPr>
        <a:xfrm>
          <a:off x="0" y="0"/>
          <a:ext cx="0" cy="0"/>
          <a:chOff x="0" y="0"/>
          <a:chExt cx="0" cy="0"/>
        </a:xfrm>
      </p:grpSpPr>
      <p:pic>
        <p:nvPicPr>
          <p:cNvPr id="16" name="Image 15"/>
          <p:cNvPicPr>
            <a:picLocks noChangeAspect="1"/>
          </p:cNvPicPr>
          <p:nvPr userDrawn="1"/>
        </p:nvPicPr>
        <p:blipFill>
          <a:blip r:embed="rId2"/>
          <a:stretch>
            <a:fillRect/>
          </a:stretch>
        </p:blipFill>
        <p:spPr>
          <a:xfrm>
            <a:off x="5122619" y="2552700"/>
            <a:ext cx="63227" cy="28575"/>
          </a:xfrm>
          <a:prstGeom prst="rect">
            <a:avLst/>
          </a:prstGeom>
        </p:spPr>
      </p:pic>
      <p:pic>
        <p:nvPicPr>
          <p:cNvPr id="17" name="Image 16"/>
          <p:cNvPicPr>
            <a:picLocks noChangeAspect="1"/>
          </p:cNvPicPr>
          <p:nvPr userDrawn="1"/>
        </p:nvPicPr>
        <p:blipFill>
          <a:blip r:embed="rId3"/>
          <a:stretch>
            <a:fillRect/>
          </a:stretch>
        </p:blipFill>
        <p:spPr>
          <a:xfrm>
            <a:off x="395536" y="249493"/>
            <a:ext cx="2032182" cy="446330"/>
          </a:xfrm>
          <a:prstGeom prst="rect">
            <a:avLst/>
          </a:prstGeom>
        </p:spPr>
      </p:pic>
      <p:sp>
        <p:nvSpPr>
          <p:cNvPr id="2" name="Ellipse 1"/>
          <p:cNvSpPr/>
          <p:nvPr userDrawn="1"/>
        </p:nvSpPr>
        <p:spPr>
          <a:xfrm>
            <a:off x="395536" y="1555558"/>
            <a:ext cx="2783270" cy="208745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12" name="Espace réservé du texte 24"/>
          <p:cNvSpPr>
            <a:spLocks noGrp="1"/>
          </p:cNvSpPr>
          <p:nvPr>
            <p:ph type="body" sz="quarter" idx="10" hasCustomPrompt="1"/>
          </p:nvPr>
        </p:nvSpPr>
        <p:spPr>
          <a:xfrm>
            <a:off x="3492242" y="2085696"/>
            <a:ext cx="4680489" cy="459051"/>
          </a:xfrm>
        </p:spPr>
        <p:txBody>
          <a:bodyPr/>
          <a:lstStyle>
            <a:lvl1pPr>
              <a:defRPr sz="3750" cap="all">
                <a:solidFill>
                  <a:schemeClr val="tx2"/>
                </a:solidFill>
              </a:defRPr>
            </a:lvl1pPr>
          </a:lstStyle>
          <a:p>
            <a:pPr lvl="0"/>
            <a:r>
              <a:rPr lang="fr-FR" dirty="0"/>
              <a:t>TITRE</a:t>
            </a:r>
          </a:p>
        </p:txBody>
      </p:sp>
      <p:sp>
        <p:nvSpPr>
          <p:cNvPr id="13" name="Espace réservé du texte 26"/>
          <p:cNvSpPr>
            <a:spLocks noGrp="1"/>
          </p:cNvSpPr>
          <p:nvPr>
            <p:ph type="body" sz="quarter" idx="11" hasCustomPrompt="1"/>
          </p:nvPr>
        </p:nvSpPr>
        <p:spPr>
          <a:xfrm>
            <a:off x="3491475" y="2544747"/>
            <a:ext cx="4680925" cy="432048"/>
          </a:xfrm>
        </p:spPr>
        <p:txBody>
          <a:bodyPr/>
          <a:lstStyle>
            <a:lvl1pPr>
              <a:defRPr sz="3300">
                <a:solidFill>
                  <a:schemeClr val="tx2"/>
                </a:solidFill>
              </a:defRPr>
            </a:lvl1pPr>
          </a:lstStyle>
          <a:p>
            <a:pPr lvl="0"/>
            <a:r>
              <a:rPr lang="fr-FR" dirty="0"/>
              <a:t>Sous-titre</a:t>
            </a:r>
          </a:p>
        </p:txBody>
      </p:sp>
      <p:sp>
        <p:nvSpPr>
          <p:cNvPr id="14" name="Espace réservé du texte 28"/>
          <p:cNvSpPr>
            <a:spLocks noGrp="1"/>
          </p:cNvSpPr>
          <p:nvPr>
            <p:ph type="body" sz="quarter" idx="12" hasCustomPrompt="1"/>
          </p:nvPr>
        </p:nvSpPr>
        <p:spPr>
          <a:xfrm>
            <a:off x="3491881" y="3003798"/>
            <a:ext cx="4680925" cy="297070"/>
          </a:xfrm>
        </p:spPr>
        <p:txBody>
          <a:bodyPr/>
          <a:lstStyle>
            <a:lvl1pPr>
              <a:defRPr sz="2100">
                <a:solidFill>
                  <a:schemeClr val="bg2"/>
                </a:solidFill>
              </a:defRPr>
            </a:lvl1pPr>
          </a:lstStyle>
          <a:p>
            <a:pPr lvl="0"/>
            <a:r>
              <a:rPr lang="fr-FR" dirty="0"/>
              <a:t>00/00/0000</a:t>
            </a:r>
          </a:p>
        </p:txBody>
      </p:sp>
    </p:spTree>
    <p:extLst>
      <p:ext uri="{BB962C8B-B14F-4D97-AF65-F5344CB8AC3E}">
        <p14:creationId xmlns:p14="http://schemas.microsoft.com/office/powerpoint/2010/main" val="8813539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ommaire global">
    <p:spTree>
      <p:nvGrpSpPr>
        <p:cNvPr id="1" name=""/>
        <p:cNvGrpSpPr/>
        <p:nvPr/>
      </p:nvGrpSpPr>
      <p:grpSpPr>
        <a:xfrm>
          <a:off x="0" y="0"/>
          <a:ext cx="0" cy="0"/>
          <a:chOff x="0" y="0"/>
          <a:chExt cx="0" cy="0"/>
        </a:xfrm>
      </p:grpSpPr>
      <p:sp>
        <p:nvSpPr>
          <p:cNvPr id="37" name="Espace réservé du texte 11"/>
          <p:cNvSpPr>
            <a:spLocks noGrp="1"/>
          </p:cNvSpPr>
          <p:nvPr>
            <p:ph type="body" sz="quarter" idx="25" hasCustomPrompt="1"/>
          </p:nvPr>
        </p:nvSpPr>
        <p:spPr>
          <a:xfrm>
            <a:off x="539552" y="438861"/>
            <a:ext cx="946770" cy="712018"/>
          </a:xfrm>
        </p:spPr>
        <p:txBody>
          <a:bodyPr anchor="b" anchorCtr="0"/>
          <a:lstStyle>
            <a:lvl1pPr algn="dist">
              <a:defRPr sz="4200">
                <a:solidFill>
                  <a:schemeClr val="bg2"/>
                </a:solidFill>
                <a:latin typeface="+mj-lt"/>
              </a:defRPr>
            </a:lvl1pPr>
          </a:lstStyle>
          <a:p>
            <a:pPr lvl="0"/>
            <a:r>
              <a:rPr lang="fr-FR" dirty="0"/>
              <a:t>00.</a:t>
            </a:r>
          </a:p>
        </p:txBody>
      </p:sp>
      <p:sp>
        <p:nvSpPr>
          <p:cNvPr id="38" name="Espace réservé du texte 9"/>
          <p:cNvSpPr>
            <a:spLocks noGrp="1"/>
          </p:cNvSpPr>
          <p:nvPr>
            <p:ph type="body" sz="quarter" idx="26" hasCustomPrompt="1"/>
          </p:nvPr>
        </p:nvSpPr>
        <p:spPr>
          <a:xfrm>
            <a:off x="1619672" y="438513"/>
            <a:ext cx="7020780" cy="648072"/>
          </a:xfrm>
        </p:spPr>
        <p:txBody>
          <a:bodyPr anchor="b" anchorCtr="0"/>
          <a:lstStyle>
            <a:lvl1pPr>
              <a:spcAft>
                <a:spcPts val="0"/>
              </a:spcAft>
              <a:defRPr sz="1800" baseline="0">
                <a:solidFill>
                  <a:schemeClr val="tx2"/>
                </a:solidFill>
              </a:defRPr>
            </a:lvl1pPr>
          </a:lstStyle>
          <a:p>
            <a:pPr lvl="0"/>
            <a:r>
              <a:rPr lang="fr-FR" dirty="0"/>
              <a:t>Cliquez pour ajouter du </a:t>
            </a:r>
            <a:r>
              <a:rPr lang="fr-FR" dirty="0" err="1"/>
              <a:t>txt</a:t>
            </a:r>
            <a:endParaRPr lang="fr-FR" dirty="0"/>
          </a:p>
        </p:txBody>
      </p:sp>
      <p:sp>
        <p:nvSpPr>
          <p:cNvPr id="41" name="Espace réservé du texte 11"/>
          <p:cNvSpPr>
            <a:spLocks noGrp="1"/>
          </p:cNvSpPr>
          <p:nvPr>
            <p:ph type="body" sz="quarter" idx="27" hasCustomPrompt="1"/>
          </p:nvPr>
        </p:nvSpPr>
        <p:spPr>
          <a:xfrm>
            <a:off x="539552" y="1206444"/>
            <a:ext cx="946770" cy="712018"/>
          </a:xfrm>
        </p:spPr>
        <p:txBody>
          <a:bodyPr anchor="b" anchorCtr="0"/>
          <a:lstStyle>
            <a:lvl1pPr algn="dist">
              <a:defRPr sz="4200">
                <a:solidFill>
                  <a:schemeClr val="bg2"/>
                </a:solidFill>
                <a:latin typeface="+mj-lt"/>
              </a:defRPr>
            </a:lvl1pPr>
          </a:lstStyle>
          <a:p>
            <a:pPr lvl="0"/>
            <a:r>
              <a:rPr lang="fr-FR" dirty="0"/>
              <a:t>00.</a:t>
            </a:r>
          </a:p>
        </p:txBody>
      </p:sp>
      <p:sp>
        <p:nvSpPr>
          <p:cNvPr id="42" name="Espace réservé du texte 9"/>
          <p:cNvSpPr>
            <a:spLocks noGrp="1"/>
          </p:cNvSpPr>
          <p:nvPr>
            <p:ph type="body" sz="quarter" idx="28" hasCustomPrompt="1"/>
          </p:nvPr>
        </p:nvSpPr>
        <p:spPr>
          <a:xfrm>
            <a:off x="1619672" y="1206096"/>
            <a:ext cx="7021091" cy="648072"/>
          </a:xfrm>
        </p:spPr>
        <p:txBody>
          <a:bodyPr anchor="b" anchorCtr="0"/>
          <a:lstStyle>
            <a:lvl1pPr>
              <a:spcAft>
                <a:spcPts val="0"/>
              </a:spcAft>
              <a:defRPr sz="1800" baseline="0">
                <a:solidFill>
                  <a:schemeClr val="tx2"/>
                </a:solidFill>
              </a:defRPr>
            </a:lvl1pPr>
          </a:lstStyle>
          <a:p>
            <a:pPr lvl="0"/>
            <a:r>
              <a:rPr lang="fr-FR" dirty="0"/>
              <a:t>Cliquez pour ajouter du </a:t>
            </a:r>
            <a:r>
              <a:rPr lang="fr-FR" dirty="0" err="1"/>
              <a:t>txt</a:t>
            </a:r>
            <a:endParaRPr lang="fr-FR" dirty="0"/>
          </a:p>
        </p:txBody>
      </p:sp>
      <p:sp>
        <p:nvSpPr>
          <p:cNvPr id="43" name="Espace réservé du texte 11"/>
          <p:cNvSpPr>
            <a:spLocks noGrp="1"/>
          </p:cNvSpPr>
          <p:nvPr>
            <p:ph type="body" sz="quarter" idx="29" hasCustomPrompt="1"/>
          </p:nvPr>
        </p:nvSpPr>
        <p:spPr>
          <a:xfrm>
            <a:off x="539552" y="1980671"/>
            <a:ext cx="946770" cy="712018"/>
          </a:xfrm>
        </p:spPr>
        <p:txBody>
          <a:bodyPr anchor="b" anchorCtr="0"/>
          <a:lstStyle>
            <a:lvl1pPr algn="dist">
              <a:defRPr sz="4200">
                <a:solidFill>
                  <a:schemeClr val="bg2"/>
                </a:solidFill>
                <a:latin typeface="+mj-lt"/>
              </a:defRPr>
            </a:lvl1pPr>
          </a:lstStyle>
          <a:p>
            <a:pPr lvl="0"/>
            <a:r>
              <a:rPr lang="fr-FR" dirty="0"/>
              <a:t>00.</a:t>
            </a:r>
          </a:p>
        </p:txBody>
      </p:sp>
      <p:sp>
        <p:nvSpPr>
          <p:cNvPr id="44" name="Espace réservé du texte 9"/>
          <p:cNvSpPr>
            <a:spLocks noGrp="1"/>
          </p:cNvSpPr>
          <p:nvPr>
            <p:ph type="body" sz="quarter" idx="30" hasCustomPrompt="1"/>
          </p:nvPr>
        </p:nvSpPr>
        <p:spPr>
          <a:xfrm>
            <a:off x="1619672" y="1980323"/>
            <a:ext cx="7021091" cy="648072"/>
          </a:xfrm>
        </p:spPr>
        <p:txBody>
          <a:bodyPr anchor="b" anchorCtr="0"/>
          <a:lstStyle>
            <a:lvl1pPr>
              <a:spcAft>
                <a:spcPts val="0"/>
              </a:spcAft>
              <a:defRPr sz="1800" baseline="0">
                <a:solidFill>
                  <a:schemeClr val="tx2"/>
                </a:solidFill>
              </a:defRPr>
            </a:lvl1pPr>
          </a:lstStyle>
          <a:p>
            <a:pPr lvl="0"/>
            <a:r>
              <a:rPr lang="fr-FR" dirty="0"/>
              <a:t>Cliquez pour ajouter du </a:t>
            </a:r>
            <a:r>
              <a:rPr lang="fr-FR" dirty="0" err="1"/>
              <a:t>txt</a:t>
            </a:r>
            <a:endParaRPr lang="fr-FR" dirty="0"/>
          </a:p>
        </p:txBody>
      </p:sp>
      <p:sp>
        <p:nvSpPr>
          <p:cNvPr id="45" name="Espace réservé du texte 11"/>
          <p:cNvSpPr>
            <a:spLocks noGrp="1"/>
          </p:cNvSpPr>
          <p:nvPr>
            <p:ph type="body" sz="quarter" idx="31" hasCustomPrompt="1"/>
          </p:nvPr>
        </p:nvSpPr>
        <p:spPr>
          <a:xfrm>
            <a:off x="539552" y="2754687"/>
            <a:ext cx="946770" cy="712018"/>
          </a:xfrm>
        </p:spPr>
        <p:txBody>
          <a:bodyPr anchor="b" anchorCtr="0"/>
          <a:lstStyle>
            <a:lvl1pPr algn="dist">
              <a:defRPr sz="4200">
                <a:solidFill>
                  <a:schemeClr val="bg2"/>
                </a:solidFill>
                <a:latin typeface="+mj-lt"/>
              </a:defRPr>
            </a:lvl1pPr>
          </a:lstStyle>
          <a:p>
            <a:pPr lvl="0"/>
            <a:r>
              <a:rPr lang="fr-FR" dirty="0"/>
              <a:t>00.</a:t>
            </a:r>
          </a:p>
        </p:txBody>
      </p:sp>
      <p:sp>
        <p:nvSpPr>
          <p:cNvPr id="46" name="Espace réservé du texte 9"/>
          <p:cNvSpPr>
            <a:spLocks noGrp="1"/>
          </p:cNvSpPr>
          <p:nvPr>
            <p:ph type="body" sz="quarter" idx="32" hasCustomPrompt="1"/>
          </p:nvPr>
        </p:nvSpPr>
        <p:spPr>
          <a:xfrm>
            <a:off x="1619672" y="2754338"/>
            <a:ext cx="7021091" cy="648072"/>
          </a:xfrm>
        </p:spPr>
        <p:txBody>
          <a:bodyPr anchor="b" anchorCtr="0"/>
          <a:lstStyle>
            <a:lvl1pPr>
              <a:spcAft>
                <a:spcPts val="0"/>
              </a:spcAft>
              <a:defRPr sz="1800" baseline="0">
                <a:solidFill>
                  <a:schemeClr val="tx2"/>
                </a:solidFill>
              </a:defRPr>
            </a:lvl1pPr>
          </a:lstStyle>
          <a:p>
            <a:pPr lvl="0"/>
            <a:r>
              <a:rPr lang="fr-FR" dirty="0"/>
              <a:t>Cliquez pour ajouter du </a:t>
            </a:r>
            <a:r>
              <a:rPr lang="fr-FR" dirty="0" err="1"/>
              <a:t>txt</a:t>
            </a:r>
            <a:endParaRPr lang="fr-FR" dirty="0"/>
          </a:p>
        </p:txBody>
      </p:sp>
      <p:sp>
        <p:nvSpPr>
          <p:cNvPr id="47" name="Espace réservé du texte 11"/>
          <p:cNvSpPr>
            <a:spLocks noGrp="1"/>
          </p:cNvSpPr>
          <p:nvPr>
            <p:ph type="body" sz="quarter" idx="33" hasCustomPrompt="1"/>
          </p:nvPr>
        </p:nvSpPr>
        <p:spPr>
          <a:xfrm>
            <a:off x="539552" y="3537774"/>
            <a:ext cx="946770" cy="712018"/>
          </a:xfrm>
        </p:spPr>
        <p:txBody>
          <a:bodyPr anchor="b" anchorCtr="0"/>
          <a:lstStyle>
            <a:lvl1pPr algn="dist">
              <a:defRPr sz="4200">
                <a:solidFill>
                  <a:schemeClr val="bg2"/>
                </a:solidFill>
                <a:latin typeface="+mj-lt"/>
              </a:defRPr>
            </a:lvl1pPr>
          </a:lstStyle>
          <a:p>
            <a:pPr lvl="0"/>
            <a:r>
              <a:rPr lang="fr-FR" dirty="0"/>
              <a:t>00.</a:t>
            </a:r>
          </a:p>
        </p:txBody>
      </p:sp>
      <p:sp>
        <p:nvSpPr>
          <p:cNvPr id="48" name="Espace réservé du texte 9"/>
          <p:cNvSpPr>
            <a:spLocks noGrp="1"/>
          </p:cNvSpPr>
          <p:nvPr>
            <p:ph type="body" sz="quarter" idx="34" hasCustomPrompt="1"/>
          </p:nvPr>
        </p:nvSpPr>
        <p:spPr>
          <a:xfrm>
            <a:off x="1619672" y="3537425"/>
            <a:ext cx="7021091" cy="648072"/>
          </a:xfrm>
        </p:spPr>
        <p:txBody>
          <a:bodyPr anchor="b" anchorCtr="0"/>
          <a:lstStyle>
            <a:lvl1pPr>
              <a:spcAft>
                <a:spcPts val="0"/>
              </a:spcAft>
              <a:defRPr sz="1800" baseline="0">
                <a:solidFill>
                  <a:schemeClr val="tx2"/>
                </a:solidFill>
              </a:defRPr>
            </a:lvl1pPr>
          </a:lstStyle>
          <a:p>
            <a:pPr lvl="0"/>
            <a:r>
              <a:rPr lang="fr-FR" dirty="0"/>
              <a:t>Cliquez pour ajouter du </a:t>
            </a:r>
            <a:r>
              <a:rPr lang="fr-FR" dirty="0" err="1"/>
              <a:t>txt</a:t>
            </a:r>
            <a:endParaRPr lang="fr-FR" dirty="0"/>
          </a:p>
        </p:txBody>
      </p:sp>
      <p:pic>
        <p:nvPicPr>
          <p:cNvPr id="52" name="Image 51"/>
          <p:cNvPicPr>
            <a:picLocks noChangeAspect="1"/>
          </p:cNvPicPr>
          <p:nvPr userDrawn="1"/>
        </p:nvPicPr>
        <p:blipFill>
          <a:blip r:embed="rId2"/>
          <a:stretch>
            <a:fillRect/>
          </a:stretch>
        </p:blipFill>
        <p:spPr>
          <a:xfrm>
            <a:off x="0" y="4535955"/>
            <a:ext cx="9144000" cy="619012"/>
          </a:xfrm>
          <a:prstGeom prst="rect">
            <a:avLst/>
          </a:prstGeom>
        </p:spPr>
      </p:pic>
    </p:spTree>
    <p:extLst>
      <p:ext uri="{BB962C8B-B14F-4D97-AF65-F5344CB8AC3E}">
        <p14:creationId xmlns:p14="http://schemas.microsoft.com/office/powerpoint/2010/main" val="1845833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10" name="Espace réservé du titre 1"/>
          <p:cNvSpPr>
            <a:spLocks noGrp="1"/>
          </p:cNvSpPr>
          <p:nvPr>
            <p:ph type="title" hasCustomPrompt="1"/>
          </p:nvPr>
        </p:nvSpPr>
        <p:spPr bwMode="gray">
          <a:xfrm>
            <a:off x="350264" y="6465"/>
            <a:ext cx="7848872" cy="486054"/>
          </a:xfrm>
          <a:prstGeom prst="rect">
            <a:avLst/>
          </a:prstGeom>
        </p:spPr>
        <p:txBody>
          <a:bodyPr vert="horz" lIns="0" tIns="0" rIns="0" bIns="0" rtlCol="0" anchor="b" anchorCtr="0">
            <a:noAutofit/>
          </a:bodyPr>
          <a:lstStyle/>
          <a:p>
            <a:r>
              <a:rPr lang="fr-FR" dirty="0"/>
              <a:t>Cliquez pour modifier le titre</a:t>
            </a:r>
          </a:p>
        </p:txBody>
      </p:sp>
      <p:sp>
        <p:nvSpPr>
          <p:cNvPr id="13"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14"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6"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hapitre visuel modifiable">
    <p:spTree>
      <p:nvGrpSpPr>
        <p:cNvPr id="1" name=""/>
        <p:cNvGrpSpPr/>
        <p:nvPr/>
      </p:nvGrpSpPr>
      <p:grpSpPr>
        <a:xfrm>
          <a:off x="0" y="0"/>
          <a:ext cx="0" cy="0"/>
          <a:chOff x="0" y="0"/>
          <a:chExt cx="0" cy="0"/>
        </a:xfrm>
      </p:grpSpPr>
      <p:sp>
        <p:nvSpPr>
          <p:cNvPr id="10" name="Rectangle 9"/>
          <p:cNvSpPr/>
          <p:nvPr userDrawn="1"/>
        </p:nvSpPr>
        <p:spPr>
          <a:xfrm>
            <a:off x="508" y="6465"/>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grpSp>
        <p:nvGrpSpPr>
          <p:cNvPr id="11" name="Grouper 10"/>
          <p:cNvGrpSpPr/>
          <p:nvPr userDrawn="1"/>
        </p:nvGrpSpPr>
        <p:grpSpPr>
          <a:xfrm>
            <a:off x="0" y="-2817"/>
            <a:ext cx="9144000" cy="1647815"/>
            <a:chOff x="0" y="-3756"/>
            <a:chExt cx="9144000" cy="2197087"/>
          </a:xfrm>
        </p:grpSpPr>
        <p:sp>
          <p:nvSpPr>
            <p:cNvPr id="13" name="Rectangle 12"/>
            <p:cNvSpPr/>
            <p:nvPr userDrawn="1"/>
          </p:nvSpPr>
          <p:spPr>
            <a:xfrm>
              <a:off x="0" y="-3756"/>
              <a:ext cx="9144000" cy="18125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15" name="Triangle rectangle 14"/>
            <p:cNvSpPr/>
            <p:nvPr userDrawn="1"/>
          </p:nvSpPr>
          <p:spPr>
            <a:xfrm flipV="1">
              <a:off x="0" y="1797287"/>
              <a:ext cx="9144000" cy="396044"/>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grpSp>
      <p:sp>
        <p:nvSpPr>
          <p:cNvPr id="16" name="Titre 1"/>
          <p:cNvSpPr>
            <a:spLocks noGrp="1"/>
          </p:cNvSpPr>
          <p:nvPr>
            <p:ph type="ctrTitle" hasCustomPrompt="1"/>
          </p:nvPr>
        </p:nvSpPr>
        <p:spPr>
          <a:xfrm>
            <a:off x="287524" y="-608177"/>
            <a:ext cx="3204356" cy="2558858"/>
          </a:xfrm>
        </p:spPr>
        <p:txBody>
          <a:bodyPr anchor="b" anchorCtr="0"/>
          <a:lstStyle>
            <a:lvl1pPr algn="l">
              <a:defRPr sz="13500">
                <a:solidFill>
                  <a:schemeClr val="bg1"/>
                </a:solidFill>
              </a:defRPr>
            </a:lvl1pPr>
          </a:lstStyle>
          <a:p>
            <a:r>
              <a:rPr lang="fr-FR" dirty="0"/>
              <a:t>00.</a:t>
            </a:r>
          </a:p>
        </p:txBody>
      </p:sp>
      <p:sp>
        <p:nvSpPr>
          <p:cNvPr id="17" name="Sous-titre 2"/>
          <p:cNvSpPr>
            <a:spLocks noGrp="1"/>
          </p:cNvSpPr>
          <p:nvPr>
            <p:ph type="subTitle" idx="1" hasCustomPrompt="1"/>
          </p:nvPr>
        </p:nvSpPr>
        <p:spPr>
          <a:xfrm>
            <a:off x="3563889" y="469062"/>
            <a:ext cx="5076875" cy="1859662"/>
          </a:xfrm>
        </p:spPr>
        <p:txBody>
          <a:bodyPr/>
          <a:lstStyle>
            <a:lvl1pPr marL="0" indent="0" algn="l">
              <a:spcAft>
                <a:spcPts val="0"/>
              </a:spcAft>
              <a:buNone/>
              <a:defRPr sz="2400" baseline="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dirty="0"/>
              <a:t>Cliquez pour insérer le titre </a:t>
            </a:r>
            <a:br>
              <a:rPr lang="fr-FR" dirty="0"/>
            </a:br>
            <a:r>
              <a:rPr lang="fr-FR" dirty="0"/>
              <a:t>du chapitre</a:t>
            </a:r>
          </a:p>
        </p:txBody>
      </p:sp>
      <p:sp>
        <p:nvSpPr>
          <p:cNvPr id="19" name="Espace réservé du texte 10"/>
          <p:cNvSpPr>
            <a:spLocks noGrp="1"/>
          </p:cNvSpPr>
          <p:nvPr>
            <p:ph type="body" sz="quarter" idx="13" hasCustomPrompt="1"/>
          </p:nvPr>
        </p:nvSpPr>
        <p:spPr>
          <a:xfrm>
            <a:off x="359533" y="2249666"/>
            <a:ext cx="8281231" cy="2506563"/>
          </a:xfrm>
        </p:spPr>
        <p:txBody>
          <a:bodyPr/>
          <a:lstStyle>
            <a:lvl1pPr marL="135731" indent="-135731">
              <a:lnSpc>
                <a:spcPct val="100000"/>
              </a:lnSpc>
              <a:spcBef>
                <a:spcPts val="1350"/>
              </a:spcBef>
              <a:spcAft>
                <a:spcPts val="0"/>
              </a:spcAft>
              <a:buFont typeface="+mj-lt"/>
              <a:buAutoNum type="alphaLcPeriod"/>
              <a:defRPr sz="1200">
                <a:solidFill>
                  <a:schemeClr val="tx2"/>
                </a:solidFill>
              </a:defRPr>
            </a:lvl1pPr>
            <a:lvl2pPr marL="135000" indent="0">
              <a:spcBef>
                <a:spcPts val="450"/>
              </a:spcBef>
              <a:buFont typeface="+mj-lt"/>
              <a:buNone/>
              <a:defRPr sz="1050">
                <a:solidFill>
                  <a:schemeClr val="tx2"/>
                </a:solidFill>
                <a:latin typeface="+mn-lt"/>
              </a:defRPr>
            </a:lvl2pPr>
            <a:lvl3pPr marL="135000" indent="0">
              <a:defRPr>
                <a:solidFill>
                  <a:schemeClr val="tx2"/>
                </a:solidFill>
              </a:defRPr>
            </a:lvl3pPr>
            <a:lvl4pPr>
              <a:defRPr>
                <a:solidFill>
                  <a:schemeClr val="accent2"/>
                </a:solidFill>
              </a:defRPr>
            </a:lvl4pPr>
            <a:lvl5pPr>
              <a:defRPr>
                <a:solidFill>
                  <a:schemeClr val="accent2"/>
                </a:solidFill>
              </a:defRPr>
            </a:lvl5pPr>
          </a:lstStyle>
          <a:p>
            <a:pPr lvl="0"/>
            <a:r>
              <a:rPr lang="fr-FR" dirty="0"/>
              <a:t>Modifiez les styles du texte du masque</a:t>
            </a:r>
          </a:p>
          <a:p>
            <a:pPr lvl="1"/>
            <a:r>
              <a:rPr lang="fr-FR" dirty="0"/>
              <a:t>DEUXIÈME NIVEAU</a:t>
            </a:r>
          </a:p>
          <a:p>
            <a:pPr lvl="2"/>
            <a:r>
              <a:rPr lang="fr-FR" dirty="0"/>
              <a:t>Troisième niveau</a:t>
            </a:r>
          </a:p>
          <a:p>
            <a:pPr lvl="0"/>
            <a:r>
              <a:rPr lang="fr-FR" dirty="0"/>
              <a:t>Modifiez les styles du texte du masque</a:t>
            </a:r>
          </a:p>
          <a:p>
            <a:pPr lvl="1"/>
            <a:r>
              <a:rPr lang="fr-FR" dirty="0"/>
              <a:t>DEUXIÈME NIVEAU</a:t>
            </a:r>
          </a:p>
          <a:p>
            <a:pPr lvl="2"/>
            <a:r>
              <a:rPr lang="fr-FR" dirty="0"/>
              <a:t>Troisième niveau</a:t>
            </a:r>
          </a:p>
          <a:p>
            <a:pPr lvl="0"/>
            <a:r>
              <a:rPr lang="fr-FR" dirty="0"/>
              <a:t>Modifiez les styles du texte du masque</a:t>
            </a:r>
          </a:p>
          <a:p>
            <a:pPr lvl="1"/>
            <a:r>
              <a:rPr lang="fr-FR" dirty="0"/>
              <a:t>DEUXIÈME NIVEAU</a:t>
            </a:r>
          </a:p>
          <a:p>
            <a:pPr lvl="2"/>
            <a:r>
              <a:rPr lang="fr-FR" dirty="0"/>
              <a:t>Troisième niveau</a:t>
            </a:r>
          </a:p>
          <a:p>
            <a:pPr lvl="2"/>
            <a:endParaRPr lang="fr-FR" dirty="0"/>
          </a:p>
          <a:p>
            <a:pPr lvl="2"/>
            <a:endParaRPr lang="fr-FR" dirty="0"/>
          </a:p>
        </p:txBody>
      </p:sp>
      <p:cxnSp>
        <p:nvCxnSpPr>
          <p:cNvPr id="21" name="Connecteur droit 20"/>
          <p:cNvCxnSpPr/>
          <p:nvPr userDrawn="1"/>
        </p:nvCxnSpPr>
        <p:spPr bwMode="gray">
          <a:xfrm flipV="1">
            <a:off x="8697885" y="4840002"/>
            <a:ext cx="0" cy="1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Image 13" descr="LOGO Bpifrance 2015 impact_RV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80084" y="4851694"/>
            <a:ext cx="788361" cy="169596"/>
          </a:xfrm>
          <a:prstGeom prst="rect">
            <a:avLst/>
          </a:prstGeom>
        </p:spPr>
      </p:pic>
      <p:sp>
        <p:nvSpPr>
          <p:cNvPr id="12"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257828686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Sommaire de chapitres">
    <p:spTree>
      <p:nvGrpSpPr>
        <p:cNvPr id="1" name=""/>
        <p:cNvGrpSpPr/>
        <p:nvPr/>
      </p:nvGrpSpPr>
      <p:grpSpPr>
        <a:xfrm>
          <a:off x="0" y="0"/>
          <a:ext cx="0" cy="0"/>
          <a:chOff x="0" y="0"/>
          <a:chExt cx="0" cy="0"/>
        </a:xfrm>
      </p:grpSpPr>
      <p:sp>
        <p:nvSpPr>
          <p:cNvPr id="10" name="Rectangle 9"/>
          <p:cNvSpPr/>
          <p:nvPr userDrawn="1"/>
        </p:nvSpPr>
        <p:spPr>
          <a:xfrm>
            <a:off x="0" y="9071"/>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grpSp>
        <p:nvGrpSpPr>
          <p:cNvPr id="12" name="Grouper 11"/>
          <p:cNvGrpSpPr/>
          <p:nvPr userDrawn="1"/>
        </p:nvGrpSpPr>
        <p:grpSpPr>
          <a:xfrm>
            <a:off x="0" y="-2817"/>
            <a:ext cx="9144000" cy="1647815"/>
            <a:chOff x="0" y="-3756"/>
            <a:chExt cx="9144000" cy="2197087"/>
          </a:xfrm>
        </p:grpSpPr>
        <p:sp>
          <p:nvSpPr>
            <p:cNvPr id="13" name="Rectangle 12"/>
            <p:cNvSpPr/>
            <p:nvPr userDrawn="1"/>
          </p:nvSpPr>
          <p:spPr>
            <a:xfrm>
              <a:off x="0" y="-3756"/>
              <a:ext cx="9144000" cy="18125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14" name="Triangle rectangle 13"/>
            <p:cNvSpPr/>
            <p:nvPr userDrawn="1"/>
          </p:nvSpPr>
          <p:spPr>
            <a:xfrm flipV="1">
              <a:off x="0" y="1797287"/>
              <a:ext cx="9144000" cy="396044"/>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grpSp>
      <p:sp>
        <p:nvSpPr>
          <p:cNvPr id="15" name="Titre 1"/>
          <p:cNvSpPr>
            <a:spLocks noGrp="1"/>
          </p:cNvSpPr>
          <p:nvPr>
            <p:ph type="ctrTitle" hasCustomPrompt="1"/>
          </p:nvPr>
        </p:nvSpPr>
        <p:spPr>
          <a:xfrm>
            <a:off x="287524" y="-608177"/>
            <a:ext cx="3679320" cy="2558858"/>
          </a:xfrm>
        </p:spPr>
        <p:txBody>
          <a:bodyPr anchor="b" anchorCtr="0"/>
          <a:lstStyle>
            <a:lvl1pPr algn="l">
              <a:defRPr sz="13500">
                <a:solidFill>
                  <a:schemeClr val="bg1"/>
                </a:solidFill>
              </a:defRPr>
            </a:lvl1pPr>
          </a:lstStyle>
          <a:p>
            <a:r>
              <a:rPr lang="fr-FR" dirty="0"/>
              <a:t>00.</a:t>
            </a:r>
          </a:p>
        </p:txBody>
      </p:sp>
      <p:sp>
        <p:nvSpPr>
          <p:cNvPr id="16" name="Sous-titre 2"/>
          <p:cNvSpPr>
            <a:spLocks noGrp="1"/>
          </p:cNvSpPr>
          <p:nvPr>
            <p:ph type="subTitle" idx="1" hasCustomPrompt="1"/>
          </p:nvPr>
        </p:nvSpPr>
        <p:spPr>
          <a:xfrm>
            <a:off x="359533" y="2112699"/>
            <a:ext cx="3864123" cy="2538282"/>
          </a:xfrm>
        </p:spPr>
        <p:txBody>
          <a:bodyPr anchor="ctr"/>
          <a:lstStyle>
            <a:lvl1pPr marL="0" indent="0" algn="l">
              <a:spcAft>
                <a:spcPts val="0"/>
              </a:spcAft>
              <a:buNone/>
              <a:defRPr sz="3600" baseline="0">
                <a:solidFill>
                  <a:srgbClr val="5E514D"/>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dirty="0"/>
              <a:t>Cliquez pour insérer </a:t>
            </a:r>
          </a:p>
          <a:p>
            <a:r>
              <a:rPr lang="fr-FR" dirty="0"/>
              <a:t>le titre</a:t>
            </a:r>
          </a:p>
        </p:txBody>
      </p:sp>
      <p:sp>
        <p:nvSpPr>
          <p:cNvPr id="18" name="Espace réservé pour une image  14"/>
          <p:cNvSpPr>
            <a:spLocks noGrp="1"/>
          </p:cNvSpPr>
          <p:nvPr>
            <p:ph type="pic" sz="quarter" idx="15" hasCustomPrompt="1"/>
          </p:nvPr>
        </p:nvSpPr>
        <p:spPr>
          <a:xfrm>
            <a:off x="4654168" y="1734657"/>
            <a:ext cx="3960440" cy="2912847"/>
          </a:xfrm>
          <a:solidFill>
            <a:schemeClr val="bg1"/>
          </a:solidFill>
        </p:spPr>
        <p:txBody>
          <a:bodyPr bIns="648000" anchor="ctr" anchorCtr="0"/>
          <a:lstStyle>
            <a:lvl1pPr algn="ctr">
              <a:defRPr sz="900"/>
            </a:lvl1pPr>
          </a:lstStyle>
          <a:p>
            <a:r>
              <a:rPr lang="fr-FR" dirty="0"/>
              <a:t>Visuel</a:t>
            </a:r>
          </a:p>
        </p:txBody>
      </p:sp>
      <p:cxnSp>
        <p:nvCxnSpPr>
          <p:cNvPr id="19" name="Connecteur droit 18"/>
          <p:cNvCxnSpPr/>
          <p:nvPr userDrawn="1"/>
        </p:nvCxnSpPr>
        <p:spPr bwMode="gray">
          <a:xfrm flipV="1">
            <a:off x="8697885" y="4840002"/>
            <a:ext cx="0" cy="1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Image 16" descr="LOGO Bpifrance 2015 impact_RV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80084" y="4851694"/>
            <a:ext cx="788361" cy="169596"/>
          </a:xfrm>
          <a:prstGeom prst="rect">
            <a:avLst/>
          </a:prstGeom>
        </p:spPr>
      </p:pic>
      <p:sp>
        <p:nvSpPr>
          <p:cNvPr id="20"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260785889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Page vierg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103223091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exte titre + bas">
    <p:spTree>
      <p:nvGrpSpPr>
        <p:cNvPr id="1" name=""/>
        <p:cNvGrpSpPr/>
        <p:nvPr/>
      </p:nvGrpSpPr>
      <p:grpSpPr>
        <a:xfrm>
          <a:off x="0" y="0"/>
          <a:ext cx="0" cy="0"/>
          <a:chOff x="0" y="0"/>
          <a:chExt cx="0" cy="0"/>
        </a:xfrm>
      </p:grpSpPr>
      <p:sp>
        <p:nvSpPr>
          <p:cNvPr id="12"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10"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11" name="Espace réservé du titre 1"/>
          <p:cNvSpPr>
            <a:spLocks noGrp="1"/>
          </p:cNvSpPr>
          <p:nvPr>
            <p:ph type="title" hasCustomPrompt="1"/>
          </p:nvPr>
        </p:nvSpPr>
        <p:spPr bwMode="gray">
          <a:xfrm>
            <a:off x="350265" y="6465"/>
            <a:ext cx="8432789" cy="486054"/>
          </a:xfrm>
          <a:prstGeom prst="rect">
            <a:avLst/>
          </a:prstGeom>
        </p:spPr>
        <p:txBody>
          <a:bodyPr vert="horz" lIns="0" tIns="0" rIns="0" bIns="0" rtlCol="0" anchor="b" anchorCtr="0">
            <a:noAutofit/>
          </a:bodyPr>
          <a:lstStyle/>
          <a:p>
            <a:r>
              <a:rPr lang="fr-FR" dirty="0"/>
              <a:t>Cliquez pour modifier le titre</a:t>
            </a:r>
          </a:p>
        </p:txBody>
      </p:sp>
      <p:sp>
        <p:nvSpPr>
          <p:cNvPr id="4" name="Espace réservé du contenu 3"/>
          <p:cNvSpPr>
            <a:spLocks noGrp="1"/>
          </p:cNvSpPr>
          <p:nvPr>
            <p:ph sz="quarter" idx="15"/>
          </p:nvPr>
        </p:nvSpPr>
        <p:spPr>
          <a:xfrm>
            <a:off x="358775" y="788500"/>
            <a:ext cx="8426450" cy="37004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347329009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Texte titre + bas">
    <p:spTree>
      <p:nvGrpSpPr>
        <p:cNvPr id="1" name=""/>
        <p:cNvGrpSpPr/>
        <p:nvPr/>
      </p:nvGrpSpPr>
      <p:grpSpPr>
        <a:xfrm>
          <a:off x="0" y="0"/>
          <a:ext cx="0" cy="0"/>
          <a:chOff x="0" y="0"/>
          <a:chExt cx="0" cy="0"/>
        </a:xfrm>
      </p:grpSpPr>
      <p:sp>
        <p:nvSpPr>
          <p:cNvPr id="12"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10"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11" name="Espace réservé du titre 1"/>
          <p:cNvSpPr>
            <a:spLocks noGrp="1"/>
          </p:cNvSpPr>
          <p:nvPr>
            <p:ph type="title" hasCustomPrompt="1"/>
          </p:nvPr>
        </p:nvSpPr>
        <p:spPr bwMode="gray">
          <a:xfrm>
            <a:off x="350264"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3" name="Espace réservé du contenu 2"/>
          <p:cNvSpPr>
            <a:spLocks noGrp="1"/>
          </p:cNvSpPr>
          <p:nvPr>
            <p:ph sz="quarter" idx="15"/>
          </p:nvPr>
        </p:nvSpPr>
        <p:spPr>
          <a:xfrm>
            <a:off x="350588" y="789361"/>
            <a:ext cx="3861373" cy="3588515"/>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5" name="Espace réservé du contenu 2"/>
          <p:cNvSpPr>
            <a:spLocks noGrp="1"/>
          </p:cNvSpPr>
          <p:nvPr>
            <p:ph sz="quarter" idx="16"/>
          </p:nvPr>
        </p:nvSpPr>
        <p:spPr>
          <a:xfrm>
            <a:off x="4896036" y="789361"/>
            <a:ext cx="3888234" cy="3588515"/>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250555300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2_Texte titre + bas">
    <p:spTree>
      <p:nvGrpSpPr>
        <p:cNvPr id="1" name=""/>
        <p:cNvGrpSpPr/>
        <p:nvPr/>
      </p:nvGrpSpPr>
      <p:grpSpPr>
        <a:xfrm>
          <a:off x="0" y="0"/>
          <a:ext cx="0" cy="0"/>
          <a:chOff x="0" y="0"/>
          <a:chExt cx="0" cy="0"/>
        </a:xfrm>
      </p:grpSpPr>
      <p:sp>
        <p:nvSpPr>
          <p:cNvPr id="12"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10"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11" name="Espace réservé du titre 1"/>
          <p:cNvSpPr>
            <a:spLocks noGrp="1"/>
          </p:cNvSpPr>
          <p:nvPr>
            <p:ph type="title" hasCustomPrompt="1"/>
          </p:nvPr>
        </p:nvSpPr>
        <p:spPr bwMode="gray">
          <a:xfrm>
            <a:off x="350264"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3" name="Espace réservé du contenu 2"/>
          <p:cNvSpPr>
            <a:spLocks noGrp="1"/>
          </p:cNvSpPr>
          <p:nvPr>
            <p:ph sz="quarter" idx="15"/>
          </p:nvPr>
        </p:nvSpPr>
        <p:spPr>
          <a:xfrm>
            <a:off x="350588" y="789361"/>
            <a:ext cx="3861373" cy="3588515"/>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pour une image  5"/>
          <p:cNvSpPr>
            <a:spLocks noGrp="1"/>
          </p:cNvSpPr>
          <p:nvPr>
            <p:ph type="pic" sz="quarter" idx="16"/>
          </p:nvPr>
        </p:nvSpPr>
        <p:spPr>
          <a:xfrm>
            <a:off x="4896036" y="789552"/>
            <a:ext cx="3888432" cy="3591948"/>
          </a:xfrm>
        </p:spPr>
        <p:txBody>
          <a:bodyPr/>
          <a:lstStyle/>
          <a:p>
            <a:endParaRPr lang="fr-FR" dirty="0"/>
          </a:p>
        </p:txBody>
      </p:sp>
      <p:sp>
        <p:nvSpPr>
          <p:cNvPr id="8"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330530382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3_Texte titre + bas">
    <p:spTree>
      <p:nvGrpSpPr>
        <p:cNvPr id="1" name=""/>
        <p:cNvGrpSpPr/>
        <p:nvPr/>
      </p:nvGrpSpPr>
      <p:grpSpPr>
        <a:xfrm>
          <a:off x="0" y="0"/>
          <a:ext cx="0" cy="0"/>
          <a:chOff x="0" y="0"/>
          <a:chExt cx="0" cy="0"/>
        </a:xfrm>
      </p:grpSpPr>
      <p:sp>
        <p:nvSpPr>
          <p:cNvPr id="12"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10"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11" name="Espace réservé du titre 1"/>
          <p:cNvSpPr>
            <a:spLocks noGrp="1"/>
          </p:cNvSpPr>
          <p:nvPr>
            <p:ph type="title" hasCustomPrompt="1"/>
          </p:nvPr>
        </p:nvSpPr>
        <p:spPr bwMode="gray">
          <a:xfrm>
            <a:off x="350264"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3" name="Espace réservé du contenu 2"/>
          <p:cNvSpPr>
            <a:spLocks noGrp="1"/>
          </p:cNvSpPr>
          <p:nvPr>
            <p:ph sz="quarter" idx="15"/>
          </p:nvPr>
        </p:nvSpPr>
        <p:spPr>
          <a:xfrm>
            <a:off x="350588" y="789361"/>
            <a:ext cx="3861373" cy="3588515"/>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graphique 3"/>
          <p:cNvSpPr>
            <a:spLocks noGrp="1"/>
          </p:cNvSpPr>
          <p:nvPr>
            <p:ph type="chart" sz="quarter" idx="16"/>
          </p:nvPr>
        </p:nvSpPr>
        <p:spPr>
          <a:xfrm>
            <a:off x="4882668" y="789385"/>
            <a:ext cx="3888432" cy="3592115"/>
          </a:xfrm>
        </p:spPr>
        <p:txBody>
          <a:bodyPr/>
          <a:lstStyle/>
          <a:p>
            <a:endParaRPr lang="fr-FR"/>
          </a:p>
        </p:txBody>
      </p:sp>
      <p:sp>
        <p:nvSpPr>
          <p:cNvPr id="7" name="Espace réservé du texte 6"/>
          <p:cNvSpPr>
            <a:spLocks noGrp="1"/>
          </p:cNvSpPr>
          <p:nvPr>
            <p:ph type="body" sz="quarter" idx="17" hasCustomPrompt="1"/>
          </p:nvPr>
        </p:nvSpPr>
        <p:spPr>
          <a:xfrm>
            <a:off x="4882296" y="789553"/>
            <a:ext cx="3960812" cy="621506"/>
          </a:xfrm>
        </p:spPr>
        <p:txBody>
          <a:bodyPr/>
          <a:lstStyle>
            <a:lvl1pPr>
              <a:defRPr sz="1050">
                <a:solidFill>
                  <a:srgbClr val="5E514D"/>
                </a:solidFill>
              </a:defRPr>
            </a:lvl1pPr>
          </a:lstStyle>
          <a:p>
            <a:pPr lvl="0"/>
            <a:r>
              <a:rPr lang="fr-FR" dirty="0"/>
              <a:t>Titre du graphique</a:t>
            </a:r>
          </a:p>
        </p:txBody>
      </p:sp>
      <p:cxnSp>
        <p:nvCxnSpPr>
          <p:cNvPr id="15" name="Connecteur droit 14"/>
          <p:cNvCxnSpPr/>
          <p:nvPr userDrawn="1"/>
        </p:nvCxnSpPr>
        <p:spPr>
          <a:xfrm>
            <a:off x="4896036" y="968547"/>
            <a:ext cx="3888432" cy="0"/>
          </a:xfrm>
          <a:prstGeom prst="line">
            <a:avLst/>
          </a:prstGeom>
          <a:ln w="28575"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sp>
        <p:nvSpPr>
          <p:cNvPr id="13"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395890392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4_Texte titre + bas">
    <p:spTree>
      <p:nvGrpSpPr>
        <p:cNvPr id="1" name=""/>
        <p:cNvGrpSpPr/>
        <p:nvPr/>
      </p:nvGrpSpPr>
      <p:grpSpPr>
        <a:xfrm>
          <a:off x="0" y="0"/>
          <a:ext cx="0" cy="0"/>
          <a:chOff x="0" y="0"/>
          <a:chExt cx="0" cy="0"/>
        </a:xfrm>
      </p:grpSpPr>
      <p:sp>
        <p:nvSpPr>
          <p:cNvPr id="12"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10"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11" name="Espace réservé du titre 1"/>
          <p:cNvSpPr>
            <a:spLocks noGrp="1"/>
          </p:cNvSpPr>
          <p:nvPr>
            <p:ph type="title" hasCustomPrompt="1"/>
          </p:nvPr>
        </p:nvSpPr>
        <p:spPr bwMode="gray">
          <a:xfrm>
            <a:off x="350264"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4" name="Espace réservé du graphique 3"/>
          <p:cNvSpPr>
            <a:spLocks noGrp="1"/>
          </p:cNvSpPr>
          <p:nvPr>
            <p:ph type="chart" sz="quarter" idx="16"/>
          </p:nvPr>
        </p:nvSpPr>
        <p:spPr>
          <a:xfrm>
            <a:off x="4882668" y="789385"/>
            <a:ext cx="3888432" cy="3592115"/>
          </a:xfrm>
        </p:spPr>
        <p:txBody>
          <a:bodyPr/>
          <a:lstStyle/>
          <a:p>
            <a:endParaRPr lang="fr-FR"/>
          </a:p>
        </p:txBody>
      </p:sp>
      <p:sp>
        <p:nvSpPr>
          <p:cNvPr id="7" name="Espace réservé du texte 6"/>
          <p:cNvSpPr>
            <a:spLocks noGrp="1"/>
          </p:cNvSpPr>
          <p:nvPr>
            <p:ph type="body" sz="quarter" idx="17" hasCustomPrompt="1"/>
          </p:nvPr>
        </p:nvSpPr>
        <p:spPr>
          <a:xfrm>
            <a:off x="4882296" y="789553"/>
            <a:ext cx="3960812" cy="621506"/>
          </a:xfrm>
        </p:spPr>
        <p:txBody>
          <a:bodyPr/>
          <a:lstStyle>
            <a:lvl1pPr>
              <a:defRPr sz="1050">
                <a:solidFill>
                  <a:srgbClr val="5E514D"/>
                </a:solidFill>
              </a:defRPr>
            </a:lvl1pPr>
          </a:lstStyle>
          <a:p>
            <a:pPr lvl="0"/>
            <a:r>
              <a:rPr lang="fr-FR" dirty="0"/>
              <a:t>Titre du graphique</a:t>
            </a:r>
          </a:p>
        </p:txBody>
      </p:sp>
      <p:cxnSp>
        <p:nvCxnSpPr>
          <p:cNvPr id="15" name="Connecteur droit 14"/>
          <p:cNvCxnSpPr/>
          <p:nvPr userDrawn="1"/>
        </p:nvCxnSpPr>
        <p:spPr>
          <a:xfrm>
            <a:off x="4896036" y="968547"/>
            <a:ext cx="3888432" cy="0"/>
          </a:xfrm>
          <a:prstGeom prst="line">
            <a:avLst/>
          </a:prstGeom>
          <a:ln w="28575"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sp>
        <p:nvSpPr>
          <p:cNvPr id="13" name="Espace réservé du graphique 3"/>
          <p:cNvSpPr>
            <a:spLocks noGrp="1"/>
          </p:cNvSpPr>
          <p:nvPr>
            <p:ph type="chart" sz="quarter" idx="18"/>
          </p:nvPr>
        </p:nvSpPr>
        <p:spPr>
          <a:xfrm>
            <a:off x="359532" y="789385"/>
            <a:ext cx="3888432" cy="3592115"/>
          </a:xfrm>
        </p:spPr>
        <p:txBody>
          <a:bodyPr/>
          <a:lstStyle/>
          <a:p>
            <a:endParaRPr lang="fr-FR"/>
          </a:p>
        </p:txBody>
      </p:sp>
      <p:sp>
        <p:nvSpPr>
          <p:cNvPr id="14" name="Espace réservé du texte 6"/>
          <p:cNvSpPr>
            <a:spLocks noGrp="1"/>
          </p:cNvSpPr>
          <p:nvPr>
            <p:ph type="body" sz="quarter" idx="19" hasCustomPrompt="1"/>
          </p:nvPr>
        </p:nvSpPr>
        <p:spPr>
          <a:xfrm>
            <a:off x="359160" y="789553"/>
            <a:ext cx="3960812" cy="621506"/>
          </a:xfrm>
        </p:spPr>
        <p:txBody>
          <a:bodyPr/>
          <a:lstStyle>
            <a:lvl1pPr>
              <a:defRPr sz="1050">
                <a:solidFill>
                  <a:srgbClr val="5E514D"/>
                </a:solidFill>
              </a:defRPr>
            </a:lvl1pPr>
          </a:lstStyle>
          <a:p>
            <a:pPr lvl="0"/>
            <a:r>
              <a:rPr lang="fr-FR" dirty="0"/>
              <a:t>Titre du graphique</a:t>
            </a:r>
          </a:p>
        </p:txBody>
      </p:sp>
      <p:cxnSp>
        <p:nvCxnSpPr>
          <p:cNvPr id="16" name="Connecteur droit 15"/>
          <p:cNvCxnSpPr/>
          <p:nvPr userDrawn="1"/>
        </p:nvCxnSpPr>
        <p:spPr>
          <a:xfrm>
            <a:off x="372900" y="968547"/>
            <a:ext cx="3888432" cy="0"/>
          </a:xfrm>
          <a:prstGeom prst="line">
            <a:avLst/>
          </a:prstGeom>
          <a:ln w="28575"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sp>
        <p:nvSpPr>
          <p:cNvPr id="17"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320239059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5_Texte titre + bas">
    <p:spTree>
      <p:nvGrpSpPr>
        <p:cNvPr id="1" name=""/>
        <p:cNvGrpSpPr/>
        <p:nvPr/>
      </p:nvGrpSpPr>
      <p:grpSpPr>
        <a:xfrm>
          <a:off x="0" y="0"/>
          <a:ext cx="0" cy="0"/>
          <a:chOff x="0" y="0"/>
          <a:chExt cx="0" cy="0"/>
        </a:xfrm>
      </p:grpSpPr>
      <p:sp>
        <p:nvSpPr>
          <p:cNvPr id="12"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10"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11" name="Espace réservé du titre 1"/>
          <p:cNvSpPr>
            <a:spLocks noGrp="1"/>
          </p:cNvSpPr>
          <p:nvPr>
            <p:ph type="title" hasCustomPrompt="1"/>
          </p:nvPr>
        </p:nvSpPr>
        <p:spPr bwMode="gray">
          <a:xfrm>
            <a:off x="350264"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13" name="Espace réservé du graphique 3"/>
          <p:cNvSpPr>
            <a:spLocks noGrp="1"/>
          </p:cNvSpPr>
          <p:nvPr>
            <p:ph type="chart" sz="quarter" idx="18"/>
          </p:nvPr>
        </p:nvSpPr>
        <p:spPr>
          <a:xfrm>
            <a:off x="359532" y="789385"/>
            <a:ext cx="8424936" cy="3592115"/>
          </a:xfrm>
        </p:spPr>
        <p:txBody>
          <a:bodyPr/>
          <a:lstStyle/>
          <a:p>
            <a:endParaRPr lang="fr-FR"/>
          </a:p>
        </p:txBody>
      </p:sp>
      <p:sp>
        <p:nvSpPr>
          <p:cNvPr id="14" name="Espace réservé du texte 6"/>
          <p:cNvSpPr>
            <a:spLocks noGrp="1"/>
          </p:cNvSpPr>
          <p:nvPr>
            <p:ph type="body" sz="quarter" idx="19" hasCustomPrompt="1"/>
          </p:nvPr>
        </p:nvSpPr>
        <p:spPr>
          <a:xfrm>
            <a:off x="359160" y="789553"/>
            <a:ext cx="3960812" cy="621506"/>
          </a:xfrm>
        </p:spPr>
        <p:txBody>
          <a:bodyPr/>
          <a:lstStyle>
            <a:lvl1pPr>
              <a:defRPr sz="1050">
                <a:solidFill>
                  <a:srgbClr val="5E514D"/>
                </a:solidFill>
              </a:defRPr>
            </a:lvl1pPr>
          </a:lstStyle>
          <a:p>
            <a:pPr lvl="0"/>
            <a:r>
              <a:rPr lang="fr-FR" dirty="0"/>
              <a:t>Titre du graphique</a:t>
            </a:r>
          </a:p>
        </p:txBody>
      </p:sp>
      <p:cxnSp>
        <p:nvCxnSpPr>
          <p:cNvPr id="16" name="Connecteur droit 15"/>
          <p:cNvCxnSpPr/>
          <p:nvPr userDrawn="1"/>
        </p:nvCxnSpPr>
        <p:spPr>
          <a:xfrm>
            <a:off x="372900" y="968547"/>
            <a:ext cx="8411568" cy="0"/>
          </a:xfrm>
          <a:prstGeom prst="line">
            <a:avLst/>
          </a:prstGeom>
          <a:ln w="28575"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sp>
        <p:nvSpPr>
          <p:cNvPr id="9"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71249027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10" name="Espace réservé du titre 1"/>
          <p:cNvSpPr>
            <a:spLocks noGrp="1"/>
          </p:cNvSpPr>
          <p:nvPr>
            <p:ph type="title" hasCustomPrompt="1"/>
          </p:nvPr>
        </p:nvSpPr>
        <p:spPr bwMode="gray">
          <a:xfrm>
            <a:off x="350264" y="6465"/>
            <a:ext cx="7848872" cy="486054"/>
          </a:xfrm>
          <a:prstGeom prst="rect">
            <a:avLst/>
          </a:prstGeom>
        </p:spPr>
        <p:txBody>
          <a:bodyPr vert="horz" lIns="0" tIns="0" rIns="0" bIns="0" rtlCol="0" anchor="b" anchorCtr="0">
            <a:noAutofit/>
          </a:bodyPr>
          <a:lstStyle/>
          <a:p>
            <a:r>
              <a:rPr lang="fr-FR" dirty="0"/>
              <a:t>Cliquez pour modifier le titre</a:t>
            </a:r>
          </a:p>
        </p:txBody>
      </p:sp>
      <p:sp>
        <p:nvSpPr>
          <p:cNvPr id="13"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14"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6"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334631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e &amp; tableau">
    <p:spTree>
      <p:nvGrpSpPr>
        <p:cNvPr id="1" name=""/>
        <p:cNvGrpSpPr/>
        <p:nvPr/>
      </p:nvGrpSpPr>
      <p:grpSpPr>
        <a:xfrm>
          <a:off x="0" y="0"/>
          <a:ext cx="0" cy="0"/>
          <a:chOff x="0" y="0"/>
          <a:chExt cx="0" cy="0"/>
        </a:xfrm>
      </p:grpSpPr>
      <p:sp>
        <p:nvSpPr>
          <p:cNvPr id="12" name="Espace réservé du tableau 11"/>
          <p:cNvSpPr>
            <a:spLocks noGrp="1"/>
          </p:cNvSpPr>
          <p:nvPr>
            <p:ph type="tbl" sz="quarter" idx="17" hasCustomPrompt="1"/>
          </p:nvPr>
        </p:nvSpPr>
        <p:spPr>
          <a:xfrm>
            <a:off x="342000" y="1328400"/>
            <a:ext cx="8460000" cy="3136444"/>
          </a:xfrm>
          <a:solidFill>
            <a:schemeClr val="tx2">
              <a:lumMod val="20000"/>
              <a:lumOff val="80000"/>
            </a:schemeClr>
          </a:solidFill>
        </p:spPr>
        <p:txBody>
          <a:bodyPr bIns="648000" anchor="ctr" anchorCtr="0"/>
          <a:lstStyle>
            <a:lvl1pPr algn="ctr">
              <a:spcAft>
                <a:spcPts val="0"/>
              </a:spcAft>
              <a:defRPr sz="900"/>
            </a:lvl1pPr>
          </a:lstStyle>
          <a:p>
            <a:r>
              <a:rPr lang="fr-FR" dirty="0"/>
              <a:t>Tableau</a:t>
            </a:r>
          </a:p>
        </p:txBody>
      </p:sp>
      <p:sp>
        <p:nvSpPr>
          <p:cNvPr id="10" name="Espace réservé du titre 1"/>
          <p:cNvSpPr>
            <a:spLocks noGrp="1"/>
          </p:cNvSpPr>
          <p:nvPr>
            <p:ph type="title" hasCustomPrompt="1"/>
          </p:nvPr>
        </p:nvSpPr>
        <p:spPr bwMode="gray">
          <a:xfrm>
            <a:off x="350264"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14" name="Espace réservé du texte 2"/>
          <p:cNvSpPr>
            <a:spLocks noGrp="1"/>
          </p:cNvSpPr>
          <p:nvPr>
            <p:ph type="body" sz="quarter" idx="26"/>
          </p:nvPr>
        </p:nvSpPr>
        <p:spPr>
          <a:xfrm>
            <a:off x="323850" y="951570"/>
            <a:ext cx="8460618" cy="351040"/>
          </a:xfrm>
        </p:spPr>
        <p:txBody>
          <a:bodyPr/>
          <a:lstStyle>
            <a:lvl1pPr>
              <a:defRPr>
                <a:solidFill>
                  <a:schemeClr val="tx2"/>
                </a:solidFill>
              </a:defRPr>
            </a:lvl1pPr>
          </a:lstStyle>
          <a:p>
            <a:pPr lvl="0"/>
            <a:r>
              <a:rPr lang="fr-FR" dirty="0"/>
              <a:t>Cliquez pour modifier les styles du texte du masque</a:t>
            </a:r>
          </a:p>
        </p:txBody>
      </p:sp>
      <p:sp>
        <p:nvSpPr>
          <p:cNvPr id="16"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18"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8"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exte &amp; tableau">
    <p:spTree>
      <p:nvGrpSpPr>
        <p:cNvPr id="1" name=""/>
        <p:cNvGrpSpPr/>
        <p:nvPr/>
      </p:nvGrpSpPr>
      <p:grpSpPr>
        <a:xfrm>
          <a:off x="0" y="0"/>
          <a:ext cx="0" cy="0"/>
          <a:chOff x="0" y="0"/>
          <a:chExt cx="0" cy="0"/>
        </a:xfrm>
      </p:grpSpPr>
      <p:sp>
        <p:nvSpPr>
          <p:cNvPr id="12" name="Espace réservé du tableau 11"/>
          <p:cNvSpPr>
            <a:spLocks noGrp="1"/>
          </p:cNvSpPr>
          <p:nvPr>
            <p:ph type="tbl" sz="quarter" idx="17" hasCustomPrompt="1"/>
          </p:nvPr>
        </p:nvSpPr>
        <p:spPr>
          <a:xfrm>
            <a:off x="342000" y="1328400"/>
            <a:ext cx="8460000" cy="3136444"/>
          </a:xfrm>
          <a:solidFill>
            <a:schemeClr val="tx2">
              <a:lumMod val="20000"/>
              <a:lumOff val="80000"/>
            </a:schemeClr>
          </a:solidFill>
        </p:spPr>
        <p:txBody>
          <a:bodyPr bIns="648000" anchor="ctr" anchorCtr="0"/>
          <a:lstStyle>
            <a:lvl1pPr algn="ctr">
              <a:spcAft>
                <a:spcPts val="0"/>
              </a:spcAft>
              <a:defRPr sz="900"/>
            </a:lvl1pPr>
          </a:lstStyle>
          <a:p>
            <a:r>
              <a:rPr lang="fr-FR" dirty="0"/>
              <a:t>Tableau</a:t>
            </a:r>
          </a:p>
        </p:txBody>
      </p:sp>
      <p:sp>
        <p:nvSpPr>
          <p:cNvPr id="10" name="Espace réservé du titre 1"/>
          <p:cNvSpPr>
            <a:spLocks noGrp="1"/>
          </p:cNvSpPr>
          <p:nvPr>
            <p:ph type="title" hasCustomPrompt="1"/>
          </p:nvPr>
        </p:nvSpPr>
        <p:spPr bwMode="gray">
          <a:xfrm>
            <a:off x="350264"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14" name="Espace réservé du texte 2"/>
          <p:cNvSpPr>
            <a:spLocks noGrp="1"/>
          </p:cNvSpPr>
          <p:nvPr>
            <p:ph type="body" sz="quarter" idx="26"/>
          </p:nvPr>
        </p:nvSpPr>
        <p:spPr>
          <a:xfrm>
            <a:off x="323850" y="951570"/>
            <a:ext cx="8460618" cy="351040"/>
          </a:xfrm>
        </p:spPr>
        <p:txBody>
          <a:bodyPr/>
          <a:lstStyle>
            <a:lvl1pPr>
              <a:defRPr>
                <a:solidFill>
                  <a:schemeClr val="tx2"/>
                </a:solidFill>
              </a:defRPr>
            </a:lvl1pPr>
          </a:lstStyle>
          <a:p>
            <a:pPr lvl="0"/>
            <a:r>
              <a:rPr lang="fr-FR" dirty="0"/>
              <a:t>Cliquez pour modifier les styles du texte du masque</a:t>
            </a:r>
          </a:p>
        </p:txBody>
      </p:sp>
      <p:sp>
        <p:nvSpPr>
          <p:cNvPr id="16"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18"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8"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262020475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exte &amp; chiffres importants">
    <p:spTree>
      <p:nvGrpSpPr>
        <p:cNvPr id="1" name=""/>
        <p:cNvGrpSpPr/>
        <p:nvPr/>
      </p:nvGrpSpPr>
      <p:grpSpPr>
        <a:xfrm>
          <a:off x="0" y="0"/>
          <a:ext cx="0" cy="0"/>
          <a:chOff x="0" y="0"/>
          <a:chExt cx="0" cy="0"/>
        </a:xfrm>
      </p:grpSpPr>
      <p:sp>
        <p:nvSpPr>
          <p:cNvPr id="24" name="Espace réservé du texte 21"/>
          <p:cNvSpPr>
            <a:spLocks noGrp="1"/>
          </p:cNvSpPr>
          <p:nvPr>
            <p:ph type="body" sz="quarter" idx="22"/>
          </p:nvPr>
        </p:nvSpPr>
        <p:spPr>
          <a:xfrm>
            <a:off x="3059832" y="2373729"/>
            <a:ext cx="2646000" cy="1003827"/>
          </a:xfrm>
          <a:solidFill>
            <a:srgbClr val="FFCD00"/>
          </a:solidFill>
        </p:spPr>
        <p:txBody>
          <a:bodyPr lIns="0" tIns="0" rIns="0" bIns="0" numCol="1" anchor="ctr" anchorCtr="0"/>
          <a:lstStyle>
            <a:lvl1pPr marL="210600" indent="0" algn="l">
              <a:spcAft>
                <a:spcPts val="450"/>
              </a:spcAft>
              <a:defRPr sz="1950" b="0" cap="all" baseline="0">
                <a:solidFill>
                  <a:schemeClr val="tx2"/>
                </a:solidFill>
              </a:defRPr>
            </a:lvl1pPr>
            <a:lvl2pPr marL="210600" indent="0" algn="l">
              <a:lnSpc>
                <a:spcPct val="100000"/>
              </a:lnSpc>
              <a:defRPr sz="1125" b="0" baseline="0">
                <a:solidFill>
                  <a:schemeClr val="tx2"/>
                </a:solidFill>
                <a:latin typeface="+mj-lt"/>
              </a:defRPr>
            </a:lvl2pPr>
          </a:lstStyle>
          <a:p>
            <a:pPr lvl="0"/>
            <a:r>
              <a:rPr lang="fr-FR" dirty="0"/>
              <a:t>Modifiez les styles du texte du masque</a:t>
            </a:r>
          </a:p>
          <a:p>
            <a:pPr lvl="1"/>
            <a:r>
              <a:rPr lang="fr-FR" dirty="0"/>
              <a:t>Deuxième niveau</a:t>
            </a:r>
          </a:p>
        </p:txBody>
      </p:sp>
      <p:sp>
        <p:nvSpPr>
          <p:cNvPr id="22" name="Espace réservé du texte 21"/>
          <p:cNvSpPr>
            <a:spLocks noGrp="1"/>
          </p:cNvSpPr>
          <p:nvPr>
            <p:ph type="body" sz="quarter" idx="20"/>
          </p:nvPr>
        </p:nvSpPr>
        <p:spPr>
          <a:xfrm>
            <a:off x="3059832" y="1303897"/>
            <a:ext cx="5364000" cy="993539"/>
          </a:xfrm>
          <a:ln w="12700">
            <a:solidFill>
              <a:srgbClr val="786E64"/>
            </a:solidFill>
          </a:ln>
        </p:spPr>
        <p:txBody>
          <a:bodyPr lIns="0" tIns="216000" rIns="0" bIns="0" numCol="2"/>
          <a:lstStyle>
            <a:lvl1pPr marL="210600" indent="0" algn="l">
              <a:spcAft>
                <a:spcPts val="450"/>
              </a:spcAft>
              <a:defRPr sz="2475" b="0"/>
            </a:lvl1pPr>
            <a:lvl2pPr marL="210600" indent="0" algn="l">
              <a:lnSpc>
                <a:spcPct val="100000"/>
              </a:lnSpc>
              <a:defRPr sz="1125" b="0" baseline="0">
                <a:latin typeface="+mj-lt"/>
              </a:defRPr>
            </a:lvl2pPr>
          </a:lstStyle>
          <a:p>
            <a:pPr lvl="0"/>
            <a:r>
              <a:rPr lang="fr-FR"/>
              <a:t>Modifiez les styles du texte du masque</a:t>
            </a:r>
          </a:p>
          <a:p>
            <a:pPr lvl="1"/>
            <a:r>
              <a:rPr lang="fr-FR"/>
              <a:t>Deuxième niveau</a:t>
            </a:r>
          </a:p>
        </p:txBody>
      </p:sp>
      <p:sp>
        <p:nvSpPr>
          <p:cNvPr id="23" name="Espace réservé du texte 21"/>
          <p:cNvSpPr>
            <a:spLocks noGrp="1"/>
          </p:cNvSpPr>
          <p:nvPr>
            <p:ph type="body" sz="quarter" idx="21"/>
          </p:nvPr>
        </p:nvSpPr>
        <p:spPr>
          <a:xfrm>
            <a:off x="341999" y="1303897"/>
            <a:ext cx="2646000" cy="2073659"/>
          </a:xfrm>
          <a:solidFill>
            <a:srgbClr val="5E514D"/>
          </a:solidFill>
        </p:spPr>
        <p:txBody>
          <a:bodyPr lIns="0" tIns="216000" rIns="0" bIns="0" numCol="1"/>
          <a:lstStyle>
            <a:lvl1pPr marL="210600" indent="0" algn="l">
              <a:spcAft>
                <a:spcPts val="450"/>
              </a:spcAft>
              <a:defRPr sz="2475" b="0">
                <a:solidFill>
                  <a:schemeClr val="bg2"/>
                </a:solidFill>
              </a:defRPr>
            </a:lvl1pPr>
            <a:lvl2pPr marL="210600" indent="0" algn="l">
              <a:lnSpc>
                <a:spcPct val="100000"/>
              </a:lnSpc>
              <a:defRPr sz="1125" b="0" baseline="0">
                <a:solidFill>
                  <a:schemeClr val="bg2"/>
                </a:solidFill>
                <a:latin typeface="+mj-lt"/>
              </a:defRPr>
            </a:lvl2pPr>
          </a:lstStyle>
          <a:p>
            <a:pPr lvl="0"/>
            <a:r>
              <a:rPr lang="fr-FR" dirty="0"/>
              <a:t>Modifiez les styles du texte du masque</a:t>
            </a:r>
          </a:p>
          <a:p>
            <a:pPr lvl="1"/>
            <a:r>
              <a:rPr lang="fr-FR" dirty="0"/>
              <a:t>Deuxième niveau</a:t>
            </a:r>
          </a:p>
        </p:txBody>
      </p:sp>
      <p:sp>
        <p:nvSpPr>
          <p:cNvPr id="25" name="Espace réservé du texte 21"/>
          <p:cNvSpPr>
            <a:spLocks noGrp="1"/>
          </p:cNvSpPr>
          <p:nvPr>
            <p:ph type="body" sz="quarter" idx="23"/>
          </p:nvPr>
        </p:nvSpPr>
        <p:spPr>
          <a:xfrm>
            <a:off x="5777832" y="2373729"/>
            <a:ext cx="2646000" cy="1003827"/>
          </a:xfrm>
          <a:solidFill>
            <a:schemeClr val="tx2"/>
          </a:solidFill>
        </p:spPr>
        <p:txBody>
          <a:bodyPr lIns="0" tIns="0" rIns="0" bIns="0" numCol="1" anchor="ctr" anchorCtr="0"/>
          <a:lstStyle>
            <a:lvl1pPr marL="210600" indent="0" algn="l">
              <a:spcAft>
                <a:spcPts val="0"/>
              </a:spcAft>
              <a:defRPr sz="2475" b="0">
                <a:solidFill>
                  <a:srgbClr val="FFFFFF"/>
                </a:solidFill>
              </a:defRPr>
            </a:lvl1pPr>
            <a:lvl2pPr marL="210600" indent="0" algn="l">
              <a:lnSpc>
                <a:spcPct val="100000"/>
              </a:lnSpc>
              <a:defRPr sz="1125" b="0" baseline="0">
                <a:solidFill>
                  <a:srgbClr val="FFFFFF"/>
                </a:solidFill>
                <a:latin typeface="+mj-lt"/>
              </a:defRPr>
            </a:lvl2pPr>
          </a:lstStyle>
          <a:p>
            <a:pPr lvl="0"/>
            <a:r>
              <a:rPr lang="fr-FR"/>
              <a:t>Modifiez les styles du texte du masque</a:t>
            </a:r>
          </a:p>
          <a:p>
            <a:pPr lvl="1"/>
            <a:r>
              <a:rPr lang="fr-FR"/>
              <a:t>Deuxième niveau</a:t>
            </a:r>
          </a:p>
        </p:txBody>
      </p:sp>
      <p:sp>
        <p:nvSpPr>
          <p:cNvPr id="28" name="Espace réservé du texte 21"/>
          <p:cNvSpPr>
            <a:spLocks noGrp="1"/>
          </p:cNvSpPr>
          <p:nvPr>
            <p:ph type="body" sz="quarter" idx="24"/>
          </p:nvPr>
        </p:nvSpPr>
        <p:spPr>
          <a:xfrm>
            <a:off x="341999" y="3452993"/>
            <a:ext cx="2646000" cy="1003827"/>
          </a:xfrm>
          <a:solidFill>
            <a:schemeClr val="accent1"/>
          </a:solidFill>
        </p:spPr>
        <p:txBody>
          <a:bodyPr lIns="0" tIns="0" rIns="0" bIns="0" numCol="1" anchor="ctr" anchorCtr="0"/>
          <a:lstStyle>
            <a:lvl1pPr marL="210600" indent="0" algn="l">
              <a:spcAft>
                <a:spcPts val="0"/>
              </a:spcAft>
              <a:defRPr sz="2475" b="0">
                <a:solidFill>
                  <a:schemeClr val="bg1"/>
                </a:solidFill>
              </a:defRPr>
            </a:lvl1pPr>
            <a:lvl2pPr marL="210600" indent="0" algn="l">
              <a:lnSpc>
                <a:spcPct val="100000"/>
              </a:lnSpc>
              <a:defRPr sz="1125" b="0" baseline="0">
                <a:solidFill>
                  <a:schemeClr val="bg1"/>
                </a:solidFill>
                <a:latin typeface="+mj-lt"/>
              </a:defRPr>
            </a:lvl2pPr>
          </a:lstStyle>
          <a:p>
            <a:pPr lvl="0"/>
            <a:r>
              <a:rPr lang="fr-FR"/>
              <a:t>Modifiez les styles du texte du masque</a:t>
            </a:r>
          </a:p>
          <a:p>
            <a:pPr lvl="1"/>
            <a:r>
              <a:rPr lang="fr-FR"/>
              <a:t>Deuxième niveau</a:t>
            </a:r>
          </a:p>
        </p:txBody>
      </p:sp>
      <p:sp>
        <p:nvSpPr>
          <p:cNvPr id="29" name="Espace réservé du texte 21"/>
          <p:cNvSpPr>
            <a:spLocks noGrp="1"/>
          </p:cNvSpPr>
          <p:nvPr>
            <p:ph type="body" sz="quarter" idx="25"/>
          </p:nvPr>
        </p:nvSpPr>
        <p:spPr>
          <a:xfrm>
            <a:off x="3059832" y="3452993"/>
            <a:ext cx="2646000" cy="1003827"/>
          </a:xfrm>
          <a:solidFill>
            <a:schemeClr val="bg1"/>
          </a:solidFill>
          <a:ln w="12700">
            <a:solidFill>
              <a:srgbClr val="786E64"/>
            </a:solidFill>
          </a:ln>
        </p:spPr>
        <p:txBody>
          <a:bodyPr lIns="0" tIns="0" rIns="0" bIns="0" numCol="1" anchor="ctr" anchorCtr="0"/>
          <a:lstStyle>
            <a:lvl1pPr marL="210600" indent="0" algn="l">
              <a:spcAft>
                <a:spcPts val="0"/>
              </a:spcAft>
              <a:defRPr sz="2475" b="0">
                <a:solidFill>
                  <a:schemeClr val="accent1"/>
                </a:solidFill>
              </a:defRPr>
            </a:lvl1pPr>
            <a:lvl2pPr marL="210600" indent="0" algn="l">
              <a:lnSpc>
                <a:spcPct val="100000"/>
              </a:lnSpc>
              <a:defRPr sz="1125" b="0" baseline="0">
                <a:solidFill>
                  <a:schemeClr val="accent1"/>
                </a:solidFill>
                <a:latin typeface="+mj-lt"/>
              </a:defRPr>
            </a:lvl2pPr>
          </a:lstStyle>
          <a:p>
            <a:pPr lvl="0"/>
            <a:r>
              <a:rPr lang="fr-FR"/>
              <a:t>Modifiez les styles du texte du masque</a:t>
            </a:r>
          </a:p>
          <a:p>
            <a:pPr lvl="1"/>
            <a:r>
              <a:rPr lang="fr-FR"/>
              <a:t>Deuxième niveau</a:t>
            </a:r>
          </a:p>
        </p:txBody>
      </p:sp>
      <p:sp>
        <p:nvSpPr>
          <p:cNvPr id="14" name="Espace réservé du titre 1"/>
          <p:cNvSpPr>
            <a:spLocks noGrp="1"/>
          </p:cNvSpPr>
          <p:nvPr>
            <p:ph type="title" hasCustomPrompt="1"/>
          </p:nvPr>
        </p:nvSpPr>
        <p:spPr bwMode="gray">
          <a:xfrm>
            <a:off x="350264"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17" name="Espace réservé du texte 2"/>
          <p:cNvSpPr>
            <a:spLocks noGrp="1"/>
          </p:cNvSpPr>
          <p:nvPr>
            <p:ph type="body" sz="quarter" idx="26"/>
          </p:nvPr>
        </p:nvSpPr>
        <p:spPr>
          <a:xfrm>
            <a:off x="355600" y="951570"/>
            <a:ext cx="8460618" cy="351040"/>
          </a:xfrm>
        </p:spPr>
        <p:txBody>
          <a:bodyPr/>
          <a:lstStyle/>
          <a:p>
            <a:pPr lvl="0"/>
            <a:r>
              <a:rPr lang="fr-FR" dirty="0"/>
              <a:t>Cliquez pour modifier les styles du texte du masque</a:t>
            </a:r>
          </a:p>
        </p:txBody>
      </p:sp>
      <p:sp>
        <p:nvSpPr>
          <p:cNvPr id="18"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19"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13"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349540679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3_Texte &amp; chiffres importants">
    <p:spTree>
      <p:nvGrpSpPr>
        <p:cNvPr id="1" name=""/>
        <p:cNvGrpSpPr/>
        <p:nvPr/>
      </p:nvGrpSpPr>
      <p:grpSpPr>
        <a:xfrm>
          <a:off x="0" y="0"/>
          <a:ext cx="0" cy="0"/>
          <a:chOff x="0" y="0"/>
          <a:chExt cx="0" cy="0"/>
        </a:xfrm>
      </p:grpSpPr>
      <p:sp>
        <p:nvSpPr>
          <p:cNvPr id="24" name="Espace réservé du texte 21"/>
          <p:cNvSpPr>
            <a:spLocks noGrp="1"/>
          </p:cNvSpPr>
          <p:nvPr>
            <p:ph type="body" sz="quarter" idx="22"/>
          </p:nvPr>
        </p:nvSpPr>
        <p:spPr>
          <a:xfrm>
            <a:off x="3059832" y="2373729"/>
            <a:ext cx="2646000" cy="1003827"/>
          </a:xfrm>
          <a:solidFill>
            <a:schemeClr val="accent3"/>
          </a:solidFill>
        </p:spPr>
        <p:txBody>
          <a:bodyPr lIns="0" tIns="0" rIns="0" bIns="0" numCol="1" anchor="ctr" anchorCtr="0"/>
          <a:lstStyle>
            <a:lvl1pPr marL="210600" indent="0" algn="l">
              <a:spcAft>
                <a:spcPts val="450"/>
              </a:spcAft>
              <a:defRPr sz="1950" b="0" cap="all" baseline="0">
                <a:solidFill>
                  <a:srgbClr val="FFFFFF"/>
                </a:solidFill>
              </a:defRPr>
            </a:lvl1pPr>
            <a:lvl2pPr marL="210600" indent="0" algn="l">
              <a:lnSpc>
                <a:spcPct val="100000"/>
              </a:lnSpc>
              <a:defRPr sz="1125" b="0" baseline="0">
                <a:solidFill>
                  <a:srgbClr val="FFFFFF"/>
                </a:solidFill>
                <a:latin typeface="+mj-lt"/>
              </a:defRPr>
            </a:lvl2pPr>
          </a:lstStyle>
          <a:p>
            <a:pPr lvl="0"/>
            <a:r>
              <a:rPr lang="fr-FR" dirty="0"/>
              <a:t>Modifiez les styles du texte du masque</a:t>
            </a:r>
          </a:p>
          <a:p>
            <a:pPr lvl="1"/>
            <a:r>
              <a:rPr lang="fr-FR" dirty="0"/>
              <a:t>Deuxième niveau</a:t>
            </a:r>
          </a:p>
        </p:txBody>
      </p:sp>
      <p:sp>
        <p:nvSpPr>
          <p:cNvPr id="22" name="Espace réservé du texte 21"/>
          <p:cNvSpPr>
            <a:spLocks noGrp="1"/>
          </p:cNvSpPr>
          <p:nvPr>
            <p:ph type="body" sz="quarter" idx="20"/>
          </p:nvPr>
        </p:nvSpPr>
        <p:spPr>
          <a:xfrm>
            <a:off x="3059832" y="1303897"/>
            <a:ext cx="5364000" cy="993539"/>
          </a:xfrm>
          <a:solidFill>
            <a:schemeClr val="bg2"/>
          </a:solidFill>
          <a:ln w="12700">
            <a:solidFill>
              <a:srgbClr val="786E64"/>
            </a:solidFill>
          </a:ln>
        </p:spPr>
        <p:txBody>
          <a:bodyPr lIns="0" tIns="216000" rIns="0" bIns="0" numCol="2"/>
          <a:lstStyle>
            <a:lvl1pPr marL="210600" indent="0" algn="l">
              <a:spcAft>
                <a:spcPts val="450"/>
              </a:spcAft>
              <a:defRPr sz="2475" b="0">
                <a:solidFill>
                  <a:srgbClr val="FFFFFF"/>
                </a:solidFill>
              </a:defRPr>
            </a:lvl1pPr>
            <a:lvl2pPr marL="210600" indent="0" algn="l">
              <a:lnSpc>
                <a:spcPct val="100000"/>
              </a:lnSpc>
              <a:defRPr sz="1125" b="0" baseline="0">
                <a:latin typeface="+mj-lt"/>
              </a:defRPr>
            </a:lvl2pPr>
          </a:lstStyle>
          <a:p>
            <a:pPr lvl="0"/>
            <a:r>
              <a:rPr lang="fr-FR" dirty="0"/>
              <a:t>Modifiez les styles du texte du masque</a:t>
            </a:r>
          </a:p>
          <a:p>
            <a:pPr lvl="1"/>
            <a:r>
              <a:rPr lang="fr-FR" dirty="0"/>
              <a:t>Deuxième niveau</a:t>
            </a:r>
          </a:p>
        </p:txBody>
      </p:sp>
      <p:sp>
        <p:nvSpPr>
          <p:cNvPr id="23" name="Espace réservé du texte 21"/>
          <p:cNvSpPr>
            <a:spLocks noGrp="1"/>
          </p:cNvSpPr>
          <p:nvPr>
            <p:ph type="body" sz="quarter" idx="21"/>
          </p:nvPr>
        </p:nvSpPr>
        <p:spPr>
          <a:xfrm>
            <a:off x="341999" y="1303897"/>
            <a:ext cx="2646000" cy="2073659"/>
          </a:xfrm>
          <a:solidFill>
            <a:srgbClr val="5E514D"/>
          </a:solidFill>
        </p:spPr>
        <p:txBody>
          <a:bodyPr lIns="0" tIns="216000" rIns="0" bIns="0" numCol="1"/>
          <a:lstStyle>
            <a:lvl1pPr marL="210600" indent="0" algn="l">
              <a:spcAft>
                <a:spcPts val="450"/>
              </a:spcAft>
              <a:defRPr sz="2475" b="0">
                <a:solidFill>
                  <a:schemeClr val="bg2"/>
                </a:solidFill>
              </a:defRPr>
            </a:lvl1pPr>
            <a:lvl2pPr marL="210600" indent="0" algn="l">
              <a:lnSpc>
                <a:spcPct val="100000"/>
              </a:lnSpc>
              <a:defRPr sz="1125" b="0" baseline="0">
                <a:solidFill>
                  <a:schemeClr val="bg2"/>
                </a:solidFill>
                <a:latin typeface="+mj-lt"/>
              </a:defRPr>
            </a:lvl2pPr>
          </a:lstStyle>
          <a:p>
            <a:pPr lvl="0"/>
            <a:r>
              <a:rPr lang="fr-FR" dirty="0"/>
              <a:t>Modifiez les styles du texte du masque</a:t>
            </a:r>
          </a:p>
          <a:p>
            <a:pPr lvl="1"/>
            <a:r>
              <a:rPr lang="fr-FR" dirty="0"/>
              <a:t>Deuxième niveau</a:t>
            </a:r>
          </a:p>
        </p:txBody>
      </p:sp>
      <p:sp>
        <p:nvSpPr>
          <p:cNvPr id="25" name="Espace réservé du texte 21"/>
          <p:cNvSpPr>
            <a:spLocks noGrp="1"/>
          </p:cNvSpPr>
          <p:nvPr>
            <p:ph type="body" sz="quarter" idx="23"/>
          </p:nvPr>
        </p:nvSpPr>
        <p:spPr>
          <a:xfrm>
            <a:off x="5777832" y="2373729"/>
            <a:ext cx="2646000" cy="1003827"/>
          </a:xfrm>
          <a:solidFill>
            <a:schemeClr val="accent4"/>
          </a:solidFill>
        </p:spPr>
        <p:txBody>
          <a:bodyPr lIns="0" tIns="0" rIns="0" bIns="0" numCol="1" anchor="ctr" anchorCtr="0"/>
          <a:lstStyle>
            <a:lvl1pPr marL="210600" indent="0" algn="l">
              <a:spcAft>
                <a:spcPts val="0"/>
              </a:spcAft>
              <a:defRPr sz="2475" b="0">
                <a:solidFill>
                  <a:srgbClr val="FFFFFF"/>
                </a:solidFill>
              </a:defRPr>
            </a:lvl1pPr>
            <a:lvl2pPr marL="210600" indent="0" algn="l">
              <a:lnSpc>
                <a:spcPct val="100000"/>
              </a:lnSpc>
              <a:defRPr sz="1125" b="0" baseline="0">
                <a:solidFill>
                  <a:srgbClr val="FFFFFF"/>
                </a:solidFill>
                <a:latin typeface="+mj-lt"/>
              </a:defRPr>
            </a:lvl2pPr>
          </a:lstStyle>
          <a:p>
            <a:pPr lvl="0"/>
            <a:r>
              <a:rPr lang="fr-FR"/>
              <a:t>Modifiez les styles du texte du masque</a:t>
            </a:r>
          </a:p>
          <a:p>
            <a:pPr lvl="1"/>
            <a:r>
              <a:rPr lang="fr-FR"/>
              <a:t>Deuxième niveau</a:t>
            </a:r>
          </a:p>
        </p:txBody>
      </p:sp>
      <p:sp>
        <p:nvSpPr>
          <p:cNvPr id="28" name="Espace réservé du texte 21"/>
          <p:cNvSpPr>
            <a:spLocks noGrp="1"/>
          </p:cNvSpPr>
          <p:nvPr>
            <p:ph type="body" sz="quarter" idx="24"/>
          </p:nvPr>
        </p:nvSpPr>
        <p:spPr>
          <a:xfrm>
            <a:off x="341999" y="3452993"/>
            <a:ext cx="2646000" cy="1003827"/>
          </a:xfrm>
          <a:solidFill>
            <a:schemeClr val="accent2"/>
          </a:solidFill>
        </p:spPr>
        <p:txBody>
          <a:bodyPr lIns="0" tIns="0" rIns="0" bIns="0" numCol="1" anchor="ctr" anchorCtr="0"/>
          <a:lstStyle>
            <a:lvl1pPr marL="210600" indent="0" algn="l">
              <a:spcAft>
                <a:spcPts val="0"/>
              </a:spcAft>
              <a:defRPr sz="2475" b="0">
                <a:solidFill>
                  <a:schemeClr val="bg1"/>
                </a:solidFill>
              </a:defRPr>
            </a:lvl1pPr>
            <a:lvl2pPr marL="210600" indent="0" algn="l">
              <a:lnSpc>
                <a:spcPct val="100000"/>
              </a:lnSpc>
              <a:defRPr sz="1125" b="0"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29" name="Espace réservé du texte 21"/>
          <p:cNvSpPr>
            <a:spLocks noGrp="1"/>
          </p:cNvSpPr>
          <p:nvPr>
            <p:ph type="body" sz="quarter" idx="25"/>
          </p:nvPr>
        </p:nvSpPr>
        <p:spPr>
          <a:xfrm>
            <a:off x="3059832" y="3452993"/>
            <a:ext cx="2646000" cy="1003827"/>
          </a:xfrm>
          <a:solidFill>
            <a:schemeClr val="bg1"/>
          </a:solidFill>
          <a:ln w="12700">
            <a:solidFill>
              <a:srgbClr val="786E64"/>
            </a:solidFill>
          </a:ln>
        </p:spPr>
        <p:txBody>
          <a:bodyPr lIns="0" tIns="0" rIns="0" bIns="0" numCol="1" anchor="ctr" anchorCtr="0"/>
          <a:lstStyle>
            <a:lvl1pPr marL="210600" indent="0" algn="l">
              <a:spcAft>
                <a:spcPts val="0"/>
              </a:spcAft>
              <a:defRPr sz="2475" b="0">
                <a:solidFill>
                  <a:schemeClr val="accent1"/>
                </a:solidFill>
              </a:defRPr>
            </a:lvl1pPr>
            <a:lvl2pPr marL="210600" indent="0" algn="l">
              <a:lnSpc>
                <a:spcPct val="100000"/>
              </a:lnSpc>
              <a:defRPr sz="1125" b="0" baseline="0">
                <a:solidFill>
                  <a:schemeClr val="accent1"/>
                </a:solidFill>
                <a:latin typeface="+mj-lt"/>
              </a:defRPr>
            </a:lvl2pPr>
          </a:lstStyle>
          <a:p>
            <a:pPr lvl="0"/>
            <a:r>
              <a:rPr lang="fr-FR"/>
              <a:t>Modifiez les styles du texte du masque</a:t>
            </a:r>
          </a:p>
          <a:p>
            <a:pPr lvl="1"/>
            <a:r>
              <a:rPr lang="fr-FR"/>
              <a:t>Deuxième niveau</a:t>
            </a:r>
          </a:p>
        </p:txBody>
      </p:sp>
      <p:sp>
        <p:nvSpPr>
          <p:cNvPr id="14" name="Espace réservé du titre 1"/>
          <p:cNvSpPr>
            <a:spLocks noGrp="1"/>
          </p:cNvSpPr>
          <p:nvPr>
            <p:ph type="title" hasCustomPrompt="1"/>
          </p:nvPr>
        </p:nvSpPr>
        <p:spPr bwMode="gray">
          <a:xfrm>
            <a:off x="350264"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17" name="Espace réservé du texte 2"/>
          <p:cNvSpPr>
            <a:spLocks noGrp="1"/>
          </p:cNvSpPr>
          <p:nvPr>
            <p:ph type="body" sz="quarter" idx="26"/>
          </p:nvPr>
        </p:nvSpPr>
        <p:spPr>
          <a:xfrm>
            <a:off x="355600" y="951570"/>
            <a:ext cx="8460618" cy="351040"/>
          </a:xfrm>
        </p:spPr>
        <p:txBody>
          <a:bodyPr/>
          <a:lstStyle/>
          <a:p>
            <a:pPr lvl="0"/>
            <a:r>
              <a:rPr lang="fr-FR" dirty="0"/>
              <a:t>Cliquez pour modifier les styles du texte du masque</a:t>
            </a:r>
          </a:p>
        </p:txBody>
      </p:sp>
      <p:sp>
        <p:nvSpPr>
          <p:cNvPr id="18"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19"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13"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324023288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Texte &amp; chiffres importants">
    <p:spTree>
      <p:nvGrpSpPr>
        <p:cNvPr id="1" name=""/>
        <p:cNvGrpSpPr/>
        <p:nvPr/>
      </p:nvGrpSpPr>
      <p:grpSpPr>
        <a:xfrm>
          <a:off x="0" y="0"/>
          <a:ext cx="0" cy="0"/>
          <a:chOff x="0" y="0"/>
          <a:chExt cx="0" cy="0"/>
        </a:xfrm>
      </p:grpSpPr>
      <p:sp>
        <p:nvSpPr>
          <p:cNvPr id="14" name="Espace réservé du titre 1"/>
          <p:cNvSpPr>
            <a:spLocks noGrp="1"/>
          </p:cNvSpPr>
          <p:nvPr>
            <p:ph type="title" hasCustomPrompt="1"/>
          </p:nvPr>
        </p:nvSpPr>
        <p:spPr bwMode="gray">
          <a:xfrm>
            <a:off x="350264"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17" name="Espace réservé du texte 2"/>
          <p:cNvSpPr>
            <a:spLocks noGrp="1"/>
          </p:cNvSpPr>
          <p:nvPr>
            <p:ph type="body" sz="quarter" idx="26"/>
          </p:nvPr>
        </p:nvSpPr>
        <p:spPr>
          <a:xfrm>
            <a:off x="355600" y="951570"/>
            <a:ext cx="8460618" cy="351040"/>
          </a:xfrm>
        </p:spPr>
        <p:txBody>
          <a:bodyPr/>
          <a:lstStyle/>
          <a:p>
            <a:pPr lvl="0"/>
            <a:r>
              <a:rPr lang="fr-FR" dirty="0"/>
              <a:t>Cliquez pour modifier les styles du texte du masque</a:t>
            </a:r>
          </a:p>
        </p:txBody>
      </p:sp>
      <p:sp>
        <p:nvSpPr>
          <p:cNvPr id="2" name="Ellipse 1"/>
          <p:cNvSpPr/>
          <p:nvPr userDrawn="1"/>
        </p:nvSpPr>
        <p:spPr>
          <a:xfrm>
            <a:off x="431541" y="1410621"/>
            <a:ext cx="1898393" cy="14237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12" name="Ellipse 11"/>
          <p:cNvSpPr/>
          <p:nvPr userDrawn="1"/>
        </p:nvSpPr>
        <p:spPr>
          <a:xfrm>
            <a:off x="2555777" y="1410621"/>
            <a:ext cx="1898393" cy="1423795"/>
          </a:xfrm>
          <a:prstGeom prst="ellipse">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13" name="Ellipse 12"/>
          <p:cNvSpPr/>
          <p:nvPr userDrawn="1"/>
        </p:nvSpPr>
        <p:spPr>
          <a:xfrm>
            <a:off x="4683286" y="1410621"/>
            <a:ext cx="1898393" cy="1423795"/>
          </a:xfrm>
          <a:prstGeom prst="ellipse">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15" name="Ellipse 14"/>
          <p:cNvSpPr/>
          <p:nvPr userDrawn="1"/>
        </p:nvSpPr>
        <p:spPr>
          <a:xfrm>
            <a:off x="6814068" y="1410621"/>
            <a:ext cx="1898393" cy="14237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18" name="Ellipse 17"/>
          <p:cNvSpPr/>
          <p:nvPr userDrawn="1"/>
        </p:nvSpPr>
        <p:spPr>
          <a:xfrm>
            <a:off x="431541" y="2969431"/>
            <a:ext cx="1898393" cy="14237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19" name="Ellipse 18"/>
          <p:cNvSpPr/>
          <p:nvPr userDrawn="1"/>
        </p:nvSpPr>
        <p:spPr>
          <a:xfrm>
            <a:off x="2559050" y="2969431"/>
            <a:ext cx="1898393" cy="1423795"/>
          </a:xfrm>
          <a:prstGeom prst="ellipse">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20" name="Ellipse 19"/>
          <p:cNvSpPr/>
          <p:nvPr userDrawn="1"/>
        </p:nvSpPr>
        <p:spPr>
          <a:xfrm>
            <a:off x="4686559" y="2969431"/>
            <a:ext cx="1898393" cy="1423795"/>
          </a:xfrm>
          <a:prstGeom prst="ellipse">
            <a:avLst/>
          </a:prstGeom>
          <a:solidFill>
            <a:srgbClr val="786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21" name="Ellipse 20"/>
          <p:cNvSpPr/>
          <p:nvPr userDrawn="1"/>
        </p:nvSpPr>
        <p:spPr>
          <a:xfrm>
            <a:off x="6814068" y="2969431"/>
            <a:ext cx="1898393" cy="1423795"/>
          </a:xfrm>
          <a:prstGeom prst="ellipse">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err="1">
              <a:solidFill>
                <a:schemeClr val="tx1"/>
              </a:solidFill>
            </a:endParaRPr>
          </a:p>
        </p:txBody>
      </p:sp>
      <p:sp>
        <p:nvSpPr>
          <p:cNvPr id="26" name="Espace réservé du texte 21"/>
          <p:cNvSpPr>
            <a:spLocks noGrp="1"/>
          </p:cNvSpPr>
          <p:nvPr>
            <p:ph type="body" sz="quarter" idx="24"/>
          </p:nvPr>
        </p:nvSpPr>
        <p:spPr>
          <a:xfrm>
            <a:off x="431540" y="2976795"/>
            <a:ext cx="1908212" cy="1431159"/>
          </a:xfrm>
          <a:noFill/>
        </p:spPr>
        <p:txBody>
          <a:bodyPr lIns="0" tIns="0" rIns="0" bIns="0" numCol="1" anchor="ctr" anchorCtr="0"/>
          <a:lstStyle>
            <a:lvl1pPr marL="291600" indent="0" algn="l">
              <a:spcAft>
                <a:spcPts val="0"/>
              </a:spcAft>
              <a:defRPr sz="2100" b="0">
                <a:solidFill>
                  <a:schemeClr val="bg1"/>
                </a:solidFill>
              </a:defRPr>
            </a:lvl1pPr>
            <a:lvl2pPr marL="291600" indent="0" algn="l">
              <a:lnSpc>
                <a:spcPct val="100000"/>
              </a:lnSpc>
              <a:defRPr sz="900" b="0"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27" name="Espace réservé du texte 21"/>
          <p:cNvSpPr>
            <a:spLocks noGrp="1"/>
          </p:cNvSpPr>
          <p:nvPr>
            <p:ph type="body" sz="quarter" idx="21"/>
          </p:nvPr>
        </p:nvSpPr>
        <p:spPr>
          <a:xfrm>
            <a:off x="6840252" y="1383619"/>
            <a:ext cx="1872208" cy="1485165"/>
          </a:xfrm>
          <a:noFill/>
        </p:spPr>
        <p:txBody>
          <a:bodyPr lIns="0" tIns="216000" rIns="0" bIns="0" numCol="1" anchor="ctr" anchorCtr="0"/>
          <a:lstStyle>
            <a:lvl1pPr marL="291600" indent="0" algn="l">
              <a:spcAft>
                <a:spcPts val="450"/>
              </a:spcAft>
              <a:defRPr sz="1800" b="0">
                <a:solidFill>
                  <a:schemeClr val="bg2"/>
                </a:solidFill>
              </a:defRPr>
            </a:lvl1pPr>
            <a:lvl2pPr marL="291600" indent="0" algn="l">
              <a:lnSpc>
                <a:spcPct val="100000"/>
              </a:lnSpc>
              <a:defRPr sz="825" b="0" baseline="0">
                <a:solidFill>
                  <a:schemeClr val="bg2"/>
                </a:solidFill>
                <a:latin typeface="+mj-lt"/>
              </a:defRPr>
            </a:lvl2pPr>
          </a:lstStyle>
          <a:p>
            <a:pPr lvl="0"/>
            <a:r>
              <a:rPr lang="fr-FR" dirty="0"/>
              <a:t>Modifiez les styles du texte du masque</a:t>
            </a:r>
          </a:p>
          <a:p>
            <a:pPr lvl="1"/>
            <a:r>
              <a:rPr lang="fr-FR" dirty="0"/>
              <a:t>Deuxième niveau</a:t>
            </a:r>
          </a:p>
        </p:txBody>
      </p:sp>
      <p:sp>
        <p:nvSpPr>
          <p:cNvPr id="30" name="Espace réservé du texte 21"/>
          <p:cNvSpPr>
            <a:spLocks noGrp="1"/>
          </p:cNvSpPr>
          <p:nvPr>
            <p:ph type="body" sz="quarter" idx="22"/>
          </p:nvPr>
        </p:nvSpPr>
        <p:spPr>
          <a:xfrm>
            <a:off x="6804248" y="2949792"/>
            <a:ext cx="1944216" cy="1435875"/>
          </a:xfrm>
          <a:noFill/>
        </p:spPr>
        <p:txBody>
          <a:bodyPr lIns="0" tIns="0" rIns="0" bIns="0" numCol="1" anchor="ctr" anchorCtr="0"/>
          <a:lstStyle>
            <a:lvl1pPr marL="291600" indent="0" algn="l">
              <a:spcAft>
                <a:spcPts val="450"/>
              </a:spcAft>
              <a:defRPr sz="1500" b="0" cap="all" baseline="0">
                <a:solidFill>
                  <a:schemeClr val="tx2"/>
                </a:solidFill>
              </a:defRPr>
            </a:lvl1pPr>
            <a:lvl2pPr marL="291600" indent="0" algn="l">
              <a:lnSpc>
                <a:spcPct val="100000"/>
              </a:lnSpc>
              <a:defRPr sz="900" b="0" baseline="0">
                <a:solidFill>
                  <a:schemeClr val="tx2"/>
                </a:solidFill>
                <a:latin typeface="+mj-lt"/>
              </a:defRPr>
            </a:lvl2pPr>
          </a:lstStyle>
          <a:p>
            <a:pPr lvl="0"/>
            <a:r>
              <a:rPr lang="fr-FR" dirty="0"/>
              <a:t>Modifiez les styles du texte du masque</a:t>
            </a:r>
          </a:p>
          <a:p>
            <a:pPr lvl="1"/>
            <a:r>
              <a:rPr lang="fr-FR" dirty="0"/>
              <a:t>Deuxième niveau</a:t>
            </a:r>
          </a:p>
        </p:txBody>
      </p:sp>
      <p:sp>
        <p:nvSpPr>
          <p:cNvPr id="31" name="Espace réservé du texte 21"/>
          <p:cNvSpPr>
            <a:spLocks noGrp="1"/>
          </p:cNvSpPr>
          <p:nvPr>
            <p:ph type="body" sz="quarter" idx="27"/>
          </p:nvPr>
        </p:nvSpPr>
        <p:spPr>
          <a:xfrm>
            <a:off x="2555776" y="1383618"/>
            <a:ext cx="1944216" cy="1435875"/>
          </a:xfrm>
          <a:noFill/>
        </p:spPr>
        <p:txBody>
          <a:bodyPr lIns="0" tIns="0" rIns="0" bIns="0" numCol="1" anchor="ctr" anchorCtr="0"/>
          <a:lstStyle>
            <a:lvl1pPr marL="291600" indent="0" algn="l">
              <a:spcAft>
                <a:spcPts val="450"/>
              </a:spcAft>
              <a:defRPr sz="1800" b="0" cap="all" baseline="0">
                <a:solidFill>
                  <a:schemeClr val="tx2"/>
                </a:solidFill>
              </a:defRPr>
            </a:lvl1pPr>
            <a:lvl2pPr marL="291600" indent="0" algn="l">
              <a:lnSpc>
                <a:spcPct val="100000"/>
              </a:lnSpc>
              <a:defRPr sz="1050" b="0" baseline="0">
                <a:solidFill>
                  <a:schemeClr val="tx2"/>
                </a:solidFill>
                <a:latin typeface="+mj-lt"/>
              </a:defRPr>
            </a:lvl2pPr>
          </a:lstStyle>
          <a:p>
            <a:pPr lvl="0"/>
            <a:r>
              <a:rPr lang="fr-FR" dirty="0"/>
              <a:t>Modifiez les styles du texte du masque</a:t>
            </a:r>
          </a:p>
          <a:p>
            <a:pPr lvl="1"/>
            <a:r>
              <a:rPr lang="fr-FR" dirty="0"/>
              <a:t>Deuxième niveau</a:t>
            </a:r>
          </a:p>
        </p:txBody>
      </p:sp>
      <p:sp>
        <p:nvSpPr>
          <p:cNvPr id="32" name="Espace réservé du texte 21"/>
          <p:cNvSpPr>
            <a:spLocks noGrp="1"/>
          </p:cNvSpPr>
          <p:nvPr>
            <p:ph type="body" sz="quarter" idx="28"/>
          </p:nvPr>
        </p:nvSpPr>
        <p:spPr>
          <a:xfrm>
            <a:off x="4644008" y="2976795"/>
            <a:ext cx="1908212" cy="1431159"/>
          </a:xfrm>
          <a:noFill/>
        </p:spPr>
        <p:txBody>
          <a:bodyPr lIns="0" tIns="0" rIns="0" bIns="0" numCol="1" anchor="ctr" anchorCtr="0"/>
          <a:lstStyle>
            <a:lvl1pPr marL="291600" indent="0" algn="l">
              <a:spcAft>
                <a:spcPts val="0"/>
              </a:spcAft>
              <a:defRPr sz="1800" b="0">
                <a:solidFill>
                  <a:schemeClr val="bg1"/>
                </a:solidFill>
              </a:defRPr>
            </a:lvl1pPr>
            <a:lvl2pPr marL="291600" indent="0" algn="l">
              <a:lnSpc>
                <a:spcPct val="100000"/>
              </a:lnSpc>
              <a:defRPr sz="825" b="0"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33" name="Espace réservé du texte 21"/>
          <p:cNvSpPr>
            <a:spLocks noGrp="1"/>
          </p:cNvSpPr>
          <p:nvPr>
            <p:ph type="body" sz="quarter" idx="29"/>
          </p:nvPr>
        </p:nvSpPr>
        <p:spPr>
          <a:xfrm>
            <a:off x="2519772" y="2949792"/>
            <a:ext cx="1944216" cy="1435875"/>
          </a:xfrm>
          <a:noFill/>
        </p:spPr>
        <p:txBody>
          <a:bodyPr lIns="0" tIns="0" rIns="0" bIns="0" numCol="1" anchor="ctr" anchorCtr="0"/>
          <a:lstStyle>
            <a:lvl1pPr marL="291600" indent="0" algn="l">
              <a:spcAft>
                <a:spcPts val="450"/>
              </a:spcAft>
              <a:defRPr sz="1500" b="0" cap="none" baseline="0">
                <a:solidFill>
                  <a:schemeClr val="tx2"/>
                </a:solidFill>
              </a:defRPr>
            </a:lvl1pPr>
            <a:lvl2pPr marL="291600" indent="0" algn="l">
              <a:lnSpc>
                <a:spcPct val="100000"/>
              </a:lnSpc>
              <a:defRPr sz="900" b="0" cap="none" baseline="0">
                <a:solidFill>
                  <a:schemeClr val="tx2"/>
                </a:solidFill>
                <a:latin typeface="+mj-lt"/>
              </a:defRPr>
            </a:lvl2pPr>
          </a:lstStyle>
          <a:p>
            <a:pPr lvl="0"/>
            <a:r>
              <a:rPr lang="fr-FR" dirty="0"/>
              <a:t>Modifiez les styles du texte du masque</a:t>
            </a:r>
          </a:p>
          <a:p>
            <a:pPr lvl="1"/>
            <a:r>
              <a:rPr lang="fr-FR" dirty="0"/>
              <a:t>Deuxième niveau</a:t>
            </a:r>
          </a:p>
        </p:txBody>
      </p:sp>
      <p:sp>
        <p:nvSpPr>
          <p:cNvPr id="34" name="Espace réservé du texte 21"/>
          <p:cNvSpPr>
            <a:spLocks noGrp="1"/>
          </p:cNvSpPr>
          <p:nvPr>
            <p:ph type="body" sz="quarter" idx="30"/>
          </p:nvPr>
        </p:nvSpPr>
        <p:spPr>
          <a:xfrm>
            <a:off x="431540" y="1383618"/>
            <a:ext cx="1908212" cy="1431159"/>
          </a:xfrm>
          <a:noFill/>
        </p:spPr>
        <p:txBody>
          <a:bodyPr lIns="0" tIns="0" rIns="0" bIns="0" numCol="1" anchor="ctr" anchorCtr="0"/>
          <a:lstStyle>
            <a:lvl1pPr marL="291600" indent="0" algn="l">
              <a:spcAft>
                <a:spcPts val="0"/>
              </a:spcAft>
              <a:defRPr sz="1800" b="0">
                <a:solidFill>
                  <a:schemeClr val="bg1"/>
                </a:solidFill>
              </a:defRPr>
            </a:lvl1pPr>
            <a:lvl2pPr marL="291600" indent="0" algn="l">
              <a:lnSpc>
                <a:spcPct val="100000"/>
              </a:lnSpc>
              <a:defRPr sz="825" b="0"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35" name="Espace réservé du texte 21"/>
          <p:cNvSpPr>
            <a:spLocks noGrp="1"/>
          </p:cNvSpPr>
          <p:nvPr>
            <p:ph type="body" sz="quarter" idx="31"/>
          </p:nvPr>
        </p:nvSpPr>
        <p:spPr>
          <a:xfrm>
            <a:off x="4644008" y="1405905"/>
            <a:ext cx="1944216" cy="1435875"/>
          </a:xfrm>
          <a:noFill/>
        </p:spPr>
        <p:txBody>
          <a:bodyPr lIns="0" tIns="0" rIns="0" bIns="0" numCol="1" anchor="ctr" anchorCtr="0"/>
          <a:lstStyle>
            <a:lvl1pPr marL="291600" indent="0" algn="l">
              <a:spcAft>
                <a:spcPts val="450"/>
              </a:spcAft>
              <a:defRPr sz="1800" b="0" cap="none" baseline="0">
                <a:solidFill>
                  <a:schemeClr val="tx2"/>
                </a:solidFill>
              </a:defRPr>
            </a:lvl1pPr>
            <a:lvl2pPr marL="291600" indent="0" algn="l">
              <a:lnSpc>
                <a:spcPct val="100000"/>
              </a:lnSpc>
              <a:defRPr sz="1050" b="0" cap="none" baseline="0">
                <a:solidFill>
                  <a:schemeClr val="tx2"/>
                </a:solidFill>
                <a:latin typeface="+mj-lt"/>
              </a:defRPr>
            </a:lvl2pPr>
          </a:lstStyle>
          <a:p>
            <a:pPr lvl="0"/>
            <a:r>
              <a:rPr lang="fr-FR" dirty="0"/>
              <a:t>Modifiez les styles du texte du masque</a:t>
            </a:r>
          </a:p>
          <a:p>
            <a:pPr lvl="1"/>
            <a:r>
              <a:rPr lang="fr-FR" dirty="0"/>
              <a:t>Deuxième niveau</a:t>
            </a:r>
          </a:p>
        </p:txBody>
      </p:sp>
      <p:sp>
        <p:nvSpPr>
          <p:cNvPr id="36"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37"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23"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271222965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4_Texte &amp; chiffres importants">
    <p:spTree>
      <p:nvGrpSpPr>
        <p:cNvPr id="1" name=""/>
        <p:cNvGrpSpPr/>
        <p:nvPr/>
      </p:nvGrpSpPr>
      <p:grpSpPr>
        <a:xfrm>
          <a:off x="0" y="0"/>
          <a:ext cx="0" cy="0"/>
          <a:chOff x="0" y="0"/>
          <a:chExt cx="0" cy="0"/>
        </a:xfrm>
      </p:grpSpPr>
      <p:sp>
        <p:nvSpPr>
          <p:cNvPr id="14" name="Espace réservé du titre 1"/>
          <p:cNvSpPr>
            <a:spLocks noGrp="1"/>
          </p:cNvSpPr>
          <p:nvPr>
            <p:ph type="title" hasCustomPrompt="1"/>
          </p:nvPr>
        </p:nvSpPr>
        <p:spPr bwMode="gray">
          <a:xfrm>
            <a:off x="350264"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17" name="Espace réservé du texte 2"/>
          <p:cNvSpPr>
            <a:spLocks noGrp="1"/>
          </p:cNvSpPr>
          <p:nvPr>
            <p:ph type="body" sz="quarter" idx="26"/>
          </p:nvPr>
        </p:nvSpPr>
        <p:spPr>
          <a:xfrm>
            <a:off x="355600" y="951570"/>
            <a:ext cx="8460618" cy="351040"/>
          </a:xfrm>
        </p:spPr>
        <p:txBody>
          <a:bodyPr/>
          <a:lstStyle/>
          <a:p>
            <a:pPr lvl="0"/>
            <a:r>
              <a:rPr lang="fr-FR" dirty="0"/>
              <a:t>Cliquez pour modifier les styles du texte du masque</a:t>
            </a:r>
          </a:p>
        </p:txBody>
      </p:sp>
      <p:sp>
        <p:nvSpPr>
          <p:cNvPr id="2" name="Ellipse 1"/>
          <p:cNvSpPr/>
          <p:nvPr userDrawn="1"/>
        </p:nvSpPr>
        <p:spPr>
          <a:xfrm>
            <a:off x="431541" y="1410621"/>
            <a:ext cx="1898393" cy="14237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12" name="Ellipse 11"/>
          <p:cNvSpPr/>
          <p:nvPr userDrawn="1"/>
        </p:nvSpPr>
        <p:spPr>
          <a:xfrm>
            <a:off x="2559050" y="1410621"/>
            <a:ext cx="1898393" cy="14237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13" name="Ellipse 12"/>
          <p:cNvSpPr/>
          <p:nvPr userDrawn="1"/>
        </p:nvSpPr>
        <p:spPr>
          <a:xfrm>
            <a:off x="4686559" y="1410621"/>
            <a:ext cx="1898393" cy="1423795"/>
          </a:xfrm>
          <a:prstGeom prst="ellipse">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15" name="Ellipse 14"/>
          <p:cNvSpPr/>
          <p:nvPr userDrawn="1"/>
        </p:nvSpPr>
        <p:spPr>
          <a:xfrm>
            <a:off x="6814068" y="1410621"/>
            <a:ext cx="1898393" cy="14237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18" name="Ellipse 17"/>
          <p:cNvSpPr/>
          <p:nvPr userDrawn="1"/>
        </p:nvSpPr>
        <p:spPr>
          <a:xfrm>
            <a:off x="431541" y="2969431"/>
            <a:ext cx="1898393" cy="142379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19" name="Ellipse 18"/>
          <p:cNvSpPr/>
          <p:nvPr userDrawn="1"/>
        </p:nvSpPr>
        <p:spPr>
          <a:xfrm>
            <a:off x="2559050" y="2969431"/>
            <a:ext cx="1898393" cy="14237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20" name="Ellipse 19"/>
          <p:cNvSpPr/>
          <p:nvPr userDrawn="1"/>
        </p:nvSpPr>
        <p:spPr>
          <a:xfrm>
            <a:off x="4686559" y="2969431"/>
            <a:ext cx="1898393" cy="14237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21" name="Ellipse 20"/>
          <p:cNvSpPr/>
          <p:nvPr userDrawn="1"/>
        </p:nvSpPr>
        <p:spPr>
          <a:xfrm>
            <a:off x="6814068" y="2969431"/>
            <a:ext cx="1898393" cy="14237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err="1">
              <a:solidFill>
                <a:schemeClr val="tx1"/>
              </a:solidFill>
            </a:endParaRPr>
          </a:p>
        </p:txBody>
      </p:sp>
      <p:sp>
        <p:nvSpPr>
          <p:cNvPr id="26" name="Espace réservé du texte 21"/>
          <p:cNvSpPr>
            <a:spLocks noGrp="1"/>
          </p:cNvSpPr>
          <p:nvPr>
            <p:ph type="body" sz="quarter" idx="24"/>
          </p:nvPr>
        </p:nvSpPr>
        <p:spPr>
          <a:xfrm>
            <a:off x="431540" y="2949792"/>
            <a:ext cx="1908212" cy="1458162"/>
          </a:xfrm>
          <a:noFill/>
        </p:spPr>
        <p:txBody>
          <a:bodyPr lIns="0" tIns="0" rIns="0" bIns="0" numCol="1" anchor="ctr" anchorCtr="0"/>
          <a:lstStyle>
            <a:lvl1pPr marL="291600" indent="0" algn="l">
              <a:spcAft>
                <a:spcPts val="0"/>
              </a:spcAft>
              <a:defRPr sz="2100" b="0">
                <a:solidFill>
                  <a:schemeClr val="bg1"/>
                </a:solidFill>
              </a:defRPr>
            </a:lvl1pPr>
            <a:lvl2pPr marL="291600" indent="0" algn="l">
              <a:lnSpc>
                <a:spcPct val="100000"/>
              </a:lnSpc>
              <a:defRPr sz="900" b="0"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27" name="Espace réservé du texte 21"/>
          <p:cNvSpPr>
            <a:spLocks noGrp="1"/>
          </p:cNvSpPr>
          <p:nvPr>
            <p:ph type="body" sz="quarter" idx="21"/>
          </p:nvPr>
        </p:nvSpPr>
        <p:spPr>
          <a:xfrm>
            <a:off x="6840252" y="1383619"/>
            <a:ext cx="1872208" cy="1485165"/>
          </a:xfrm>
          <a:noFill/>
        </p:spPr>
        <p:txBody>
          <a:bodyPr lIns="0" tIns="216000" rIns="0" bIns="0" numCol="1" anchor="ctr" anchorCtr="0"/>
          <a:lstStyle>
            <a:lvl1pPr marL="291600" indent="0" algn="l">
              <a:spcAft>
                <a:spcPts val="450"/>
              </a:spcAft>
              <a:defRPr sz="1800" b="0">
                <a:solidFill>
                  <a:schemeClr val="bg2"/>
                </a:solidFill>
              </a:defRPr>
            </a:lvl1pPr>
            <a:lvl2pPr marL="291600" indent="0" algn="l">
              <a:lnSpc>
                <a:spcPct val="100000"/>
              </a:lnSpc>
              <a:defRPr sz="825" b="0" baseline="0">
                <a:solidFill>
                  <a:schemeClr val="bg2"/>
                </a:solidFill>
                <a:latin typeface="+mj-lt"/>
              </a:defRPr>
            </a:lvl2pPr>
          </a:lstStyle>
          <a:p>
            <a:pPr lvl="0"/>
            <a:r>
              <a:rPr lang="fr-FR" dirty="0"/>
              <a:t>Modifiez les styles du texte du masque</a:t>
            </a:r>
          </a:p>
          <a:p>
            <a:pPr lvl="1"/>
            <a:r>
              <a:rPr lang="fr-FR" dirty="0"/>
              <a:t>Deuxième niveau</a:t>
            </a:r>
          </a:p>
        </p:txBody>
      </p:sp>
      <p:sp>
        <p:nvSpPr>
          <p:cNvPr id="30" name="Espace réservé du texte 21"/>
          <p:cNvSpPr>
            <a:spLocks noGrp="1"/>
          </p:cNvSpPr>
          <p:nvPr>
            <p:ph type="body" sz="quarter" idx="22"/>
          </p:nvPr>
        </p:nvSpPr>
        <p:spPr>
          <a:xfrm>
            <a:off x="6804248" y="2949792"/>
            <a:ext cx="1944216" cy="1435875"/>
          </a:xfrm>
          <a:noFill/>
        </p:spPr>
        <p:txBody>
          <a:bodyPr lIns="0" tIns="0" rIns="0" bIns="0" numCol="1" anchor="ctr" anchorCtr="0"/>
          <a:lstStyle>
            <a:lvl1pPr marL="291600" indent="0" algn="l">
              <a:spcAft>
                <a:spcPts val="450"/>
              </a:spcAft>
              <a:defRPr sz="1500" b="0" cap="all" baseline="0">
                <a:solidFill>
                  <a:schemeClr val="bg1"/>
                </a:solidFill>
              </a:defRPr>
            </a:lvl1pPr>
            <a:lvl2pPr marL="291600" indent="0" algn="l">
              <a:lnSpc>
                <a:spcPct val="100000"/>
              </a:lnSpc>
              <a:defRPr sz="900" b="0"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31" name="Espace réservé du texte 21"/>
          <p:cNvSpPr>
            <a:spLocks noGrp="1"/>
          </p:cNvSpPr>
          <p:nvPr>
            <p:ph type="body" sz="quarter" idx="27"/>
          </p:nvPr>
        </p:nvSpPr>
        <p:spPr>
          <a:xfrm>
            <a:off x="2555776" y="1383618"/>
            <a:ext cx="1944216" cy="1435875"/>
          </a:xfrm>
          <a:noFill/>
        </p:spPr>
        <p:txBody>
          <a:bodyPr lIns="0" tIns="0" rIns="0" bIns="0" numCol="1" anchor="ctr" anchorCtr="0"/>
          <a:lstStyle>
            <a:lvl1pPr marL="291600" indent="0" algn="l">
              <a:spcAft>
                <a:spcPts val="450"/>
              </a:spcAft>
              <a:defRPr sz="1800" b="0" cap="all" baseline="0">
                <a:solidFill>
                  <a:schemeClr val="tx2"/>
                </a:solidFill>
              </a:defRPr>
            </a:lvl1pPr>
            <a:lvl2pPr marL="291600" indent="0" algn="l">
              <a:lnSpc>
                <a:spcPct val="100000"/>
              </a:lnSpc>
              <a:defRPr sz="1050" b="0" baseline="0">
                <a:solidFill>
                  <a:schemeClr val="tx2"/>
                </a:solidFill>
                <a:latin typeface="+mj-lt"/>
              </a:defRPr>
            </a:lvl2pPr>
          </a:lstStyle>
          <a:p>
            <a:pPr lvl="0"/>
            <a:r>
              <a:rPr lang="fr-FR" dirty="0"/>
              <a:t>Modifiez les styles du texte du masque</a:t>
            </a:r>
          </a:p>
          <a:p>
            <a:pPr lvl="1"/>
            <a:r>
              <a:rPr lang="fr-FR" dirty="0"/>
              <a:t>Deuxième niveau</a:t>
            </a:r>
          </a:p>
        </p:txBody>
      </p:sp>
      <p:sp>
        <p:nvSpPr>
          <p:cNvPr id="32" name="Espace réservé du texte 21"/>
          <p:cNvSpPr>
            <a:spLocks noGrp="1"/>
          </p:cNvSpPr>
          <p:nvPr>
            <p:ph type="body" sz="quarter" idx="28"/>
          </p:nvPr>
        </p:nvSpPr>
        <p:spPr>
          <a:xfrm>
            <a:off x="4644008" y="2949792"/>
            <a:ext cx="1908212" cy="1458162"/>
          </a:xfrm>
          <a:noFill/>
        </p:spPr>
        <p:txBody>
          <a:bodyPr lIns="0" tIns="0" rIns="0" bIns="0" numCol="1" anchor="ctr" anchorCtr="0"/>
          <a:lstStyle>
            <a:lvl1pPr marL="291600" indent="0" algn="l">
              <a:spcAft>
                <a:spcPts val="0"/>
              </a:spcAft>
              <a:defRPr sz="1800" b="0">
                <a:solidFill>
                  <a:schemeClr val="tx2"/>
                </a:solidFill>
              </a:defRPr>
            </a:lvl1pPr>
            <a:lvl2pPr marL="291600" indent="0" algn="l">
              <a:lnSpc>
                <a:spcPct val="100000"/>
              </a:lnSpc>
              <a:defRPr sz="825" b="0" baseline="0">
                <a:solidFill>
                  <a:schemeClr val="tx2"/>
                </a:solidFill>
                <a:latin typeface="+mj-lt"/>
              </a:defRPr>
            </a:lvl2pPr>
          </a:lstStyle>
          <a:p>
            <a:pPr lvl="0"/>
            <a:r>
              <a:rPr lang="fr-FR" dirty="0"/>
              <a:t>Modifiez les styles du texte du masque</a:t>
            </a:r>
          </a:p>
          <a:p>
            <a:pPr lvl="1"/>
            <a:r>
              <a:rPr lang="fr-FR" dirty="0"/>
              <a:t>Deuxième niveau</a:t>
            </a:r>
          </a:p>
        </p:txBody>
      </p:sp>
      <p:sp>
        <p:nvSpPr>
          <p:cNvPr id="33" name="Espace réservé du texte 21"/>
          <p:cNvSpPr>
            <a:spLocks noGrp="1"/>
          </p:cNvSpPr>
          <p:nvPr>
            <p:ph type="body" sz="quarter" idx="29"/>
          </p:nvPr>
        </p:nvSpPr>
        <p:spPr>
          <a:xfrm>
            <a:off x="2519772" y="2922790"/>
            <a:ext cx="1944216" cy="1462877"/>
          </a:xfrm>
          <a:noFill/>
        </p:spPr>
        <p:txBody>
          <a:bodyPr lIns="0" tIns="0" rIns="0" bIns="0" numCol="1" anchor="ctr" anchorCtr="0"/>
          <a:lstStyle>
            <a:lvl1pPr marL="291600" indent="0" algn="l">
              <a:spcAft>
                <a:spcPts val="450"/>
              </a:spcAft>
              <a:defRPr sz="1500" b="0" cap="none" baseline="0">
                <a:solidFill>
                  <a:schemeClr val="bg1"/>
                </a:solidFill>
              </a:defRPr>
            </a:lvl1pPr>
            <a:lvl2pPr marL="291600" indent="0" algn="l">
              <a:lnSpc>
                <a:spcPct val="100000"/>
              </a:lnSpc>
              <a:defRPr sz="900" b="0" cap="none"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34" name="Espace réservé du texte 21"/>
          <p:cNvSpPr>
            <a:spLocks noGrp="1"/>
          </p:cNvSpPr>
          <p:nvPr>
            <p:ph type="body" sz="quarter" idx="30"/>
          </p:nvPr>
        </p:nvSpPr>
        <p:spPr>
          <a:xfrm>
            <a:off x="431540" y="1383618"/>
            <a:ext cx="1908212" cy="1431159"/>
          </a:xfrm>
          <a:noFill/>
        </p:spPr>
        <p:txBody>
          <a:bodyPr lIns="0" tIns="0" rIns="0" bIns="0" numCol="1" anchor="ctr" anchorCtr="0"/>
          <a:lstStyle>
            <a:lvl1pPr marL="291600" indent="0" algn="l">
              <a:spcAft>
                <a:spcPts val="0"/>
              </a:spcAft>
              <a:defRPr sz="1800" b="0">
                <a:solidFill>
                  <a:schemeClr val="bg1"/>
                </a:solidFill>
              </a:defRPr>
            </a:lvl1pPr>
            <a:lvl2pPr marL="291600" indent="0" algn="l">
              <a:lnSpc>
                <a:spcPct val="100000"/>
              </a:lnSpc>
              <a:defRPr sz="825" b="0"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35" name="Espace réservé du texte 21"/>
          <p:cNvSpPr>
            <a:spLocks noGrp="1"/>
          </p:cNvSpPr>
          <p:nvPr>
            <p:ph type="body" sz="quarter" idx="31"/>
          </p:nvPr>
        </p:nvSpPr>
        <p:spPr>
          <a:xfrm>
            <a:off x="4644008" y="1416844"/>
            <a:ext cx="1944216" cy="1424936"/>
          </a:xfrm>
          <a:noFill/>
        </p:spPr>
        <p:txBody>
          <a:bodyPr lIns="0" tIns="0" rIns="0" bIns="0" numCol="1" anchor="ctr" anchorCtr="0"/>
          <a:lstStyle>
            <a:lvl1pPr marL="291600" indent="0" algn="l">
              <a:spcAft>
                <a:spcPts val="450"/>
              </a:spcAft>
              <a:defRPr sz="1800" b="0" cap="none" baseline="0">
                <a:solidFill>
                  <a:srgbClr val="FFFFFF"/>
                </a:solidFill>
              </a:defRPr>
            </a:lvl1pPr>
            <a:lvl2pPr marL="291600" indent="0" algn="l">
              <a:lnSpc>
                <a:spcPct val="100000"/>
              </a:lnSpc>
              <a:defRPr sz="1050" b="0" cap="none" baseline="0">
                <a:solidFill>
                  <a:srgbClr val="FFFFFF"/>
                </a:solidFill>
                <a:latin typeface="+mj-lt"/>
              </a:defRPr>
            </a:lvl2pPr>
          </a:lstStyle>
          <a:p>
            <a:pPr lvl="0"/>
            <a:r>
              <a:rPr lang="fr-FR" dirty="0"/>
              <a:t>Modifiez les styles du texte du masque</a:t>
            </a:r>
          </a:p>
          <a:p>
            <a:pPr lvl="1"/>
            <a:r>
              <a:rPr lang="fr-FR" dirty="0"/>
              <a:t>Deuxième niveau</a:t>
            </a:r>
          </a:p>
        </p:txBody>
      </p:sp>
      <p:sp>
        <p:nvSpPr>
          <p:cNvPr id="36"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37"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23"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155750100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2_Texte &amp; chiffres importants">
    <p:spTree>
      <p:nvGrpSpPr>
        <p:cNvPr id="1" name=""/>
        <p:cNvGrpSpPr/>
        <p:nvPr/>
      </p:nvGrpSpPr>
      <p:grpSpPr>
        <a:xfrm>
          <a:off x="0" y="0"/>
          <a:ext cx="0" cy="0"/>
          <a:chOff x="0" y="0"/>
          <a:chExt cx="0" cy="0"/>
        </a:xfrm>
      </p:grpSpPr>
      <p:cxnSp>
        <p:nvCxnSpPr>
          <p:cNvPr id="4" name="Connecteur droit 3"/>
          <p:cNvCxnSpPr/>
          <p:nvPr userDrawn="1"/>
        </p:nvCxnSpPr>
        <p:spPr>
          <a:xfrm>
            <a:off x="3995936" y="1572639"/>
            <a:ext cx="180020" cy="567063"/>
          </a:xfrm>
          <a:prstGeom prst="line">
            <a:avLst/>
          </a:prstGeom>
          <a:ln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1727684" y="2409732"/>
            <a:ext cx="1332148" cy="189021"/>
          </a:xfrm>
          <a:prstGeom prst="line">
            <a:avLst/>
          </a:prstGeom>
          <a:ln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8" name="Connecteur droit 27"/>
          <p:cNvCxnSpPr/>
          <p:nvPr userDrawn="1"/>
        </p:nvCxnSpPr>
        <p:spPr>
          <a:xfrm flipV="1">
            <a:off x="3383868" y="2976795"/>
            <a:ext cx="468052" cy="918102"/>
          </a:xfrm>
          <a:prstGeom prst="line">
            <a:avLst/>
          </a:prstGeom>
          <a:ln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8" name="Connecteur droit 37"/>
          <p:cNvCxnSpPr/>
          <p:nvPr userDrawn="1"/>
        </p:nvCxnSpPr>
        <p:spPr>
          <a:xfrm flipH="1" flipV="1">
            <a:off x="4860032" y="2976795"/>
            <a:ext cx="1548172" cy="783087"/>
          </a:xfrm>
          <a:prstGeom prst="line">
            <a:avLst/>
          </a:prstGeom>
          <a:ln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9" name="Connecteur droit 38"/>
          <p:cNvCxnSpPr/>
          <p:nvPr userDrawn="1"/>
        </p:nvCxnSpPr>
        <p:spPr>
          <a:xfrm flipH="1">
            <a:off x="5472100" y="1599642"/>
            <a:ext cx="1476164" cy="675075"/>
          </a:xfrm>
          <a:prstGeom prst="line">
            <a:avLst/>
          </a:prstGeom>
          <a:ln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sp>
        <p:nvSpPr>
          <p:cNvPr id="14" name="Espace réservé du titre 1"/>
          <p:cNvSpPr>
            <a:spLocks noGrp="1"/>
          </p:cNvSpPr>
          <p:nvPr>
            <p:ph type="title" hasCustomPrompt="1"/>
          </p:nvPr>
        </p:nvSpPr>
        <p:spPr bwMode="gray">
          <a:xfrm>
            <a:off x="350264"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17" name="Espace réservé du texte 2"/>
          <p:cNvSpPr>
            <a:spLocks noGrp="1"/>
          </p:cNvSpPr>
          <p:nvPr>
            <p:ph type="body" sz="quarter" idx="26"/>
          </p:nvPr>
        </p:nvSpPr>
        <p:spPr>
          <a:xfrm>
            <a:off x="3347864" y="2220711"/>
            <a:ext cx="2664296" cy="351040"/>
          </a:xfrm>
        </p:spPr>
        <p:txBody>
          <a:bodyPr/>
          <a:lstStyle>
            <a:lvl1pPr>
              <a:defRPr b="0">
                <a:solidFill>
                  <a:schemeClr val="tx2"/>
                </a:solidFill>
              </a:defRPr>
            </a:lvl1pPr>
          </a:lstStyle>
          <a:p>
            <a:pPr lvl="0"/>
            <a:r>
              <a:rPr lang="fr-FR" dirty="0"/>
              <a:t>Cliquez pour modifier les styles du texte du masque</a:t>
            </a:r>
          </a:p>
        </p:txBody>
      </p:sp>
      <p:sp>
        <p:nvSpPr>
          <p:cNvPr id="2" name="Ellipse 1"/>
          <p:cNvSpPr/>
          <p:nvPr userDrawn="1"/>
        </p:nvSpPr>
        <p:spPr>
          <a:xfrm>
            <a:off x="2951821" y="573528"/>
            <a:ext cx="1898393" cy="14237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12" name="Ellipse 11"/>
          <p:cNvSpPr/>
          <p:nvPr userDrawn="1"/>
        </p:nvSpPr>
        <p:spPr>
          <a:xfrm>
            <a:off x="6129992" y="892848"/>
            <a:ext cx="1898393" cy="1423795"/>
          </a:xfrm>
          <a:prstGeom prst="ellipse">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18" name="Ellipse 17"/>
          <p:cNvSpPr/>
          <p:nvPr userDrawn="1"/>
        </p:nvSpPr>
        <p:spPr>
          <a:xfrm>
            <a:off x="719573" y="1680651"/>
            <a:ext cx="1898393" cy="14237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19" name="Ellipse 18"/>
          <p:cNvSpPr/>
          <p:nvPr userDrawn="1"/>
        </p:nvSpPr>
        <p:spPr>
          <a:xfrm>
            <a:off x="2415034" y="3212458"/>
            <a:ext cx="1898393" cy="14237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20" name="Ellipse 19"/>
          <p:cNvSpPr/>
          <p:nvPr userDrawn="1"/>
        </p:nvSpPr>
        <p:spPr>
          <a:xfrm>
            <a:off x="5442643" y="3003798"/>
            <a:ext cx="1898393" cy="1423795"/>
          </a:xfrm>
          <a:prstGeom prst="ellipse">
            <a:avLst/>
          </a:prstGeom>
          <a:solidFill>
            <a:srgbClr val="786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26" name="Espace réservé du texte 21"/>
          <p:cNvSpPr>
            <a:spLocks noGrp="1"/>
          </p:cNvSpPr>
          <p:nvPr>
            <p:ph type="body" sz="quarter" idx="24"/>
          </p:nvPr>
        </p:nvSpPr>
        <p:spPr>
          <a:xfrm>
            <a:off x="719572" y="1688015"/>
            <a:ext cx="1908212" cy="1431159"/>
          </a:xfrm>
          <a:noFill/>
        </p:spPr>
        <p:txBody>
          <a:bodyPr lIns="0" tIns="0" rIns="0" bIns="0" numCol="1" anchor="ctr" anchorCtr="0"/>
          <a:lstStyle>
            <a:lvl1pPr marL="291600" indent="0" algn="l">
              <a:spcAft>
                <a:spcPts val="0"/>
              </a:spcAft>
              <a:defRPr sz="2100" b="0">
                <a:solidFill>
                  <a:schemeClr val="bg1"/>
                </a:solidFill>
              </a:defRPr>
            </a:lvl1pPr>
            <a:lvl2pPr marL="291600" indent="0" algn="l">
              <a:lnSpc>
                <a:spcPct val="100000"/>
              </a:lnSpc>
              <a:defRPr sz="900" b="0"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31" name="Espace réservé du texte 21"/>
          <p:cNvSpPr>
            <a:spLocks noGrp="1"/>
          </p:cNvSpPr>
          <p:nvPr>
            <p:ph type="body" sz="quarter" idx="27"/>
          </p:nvPr>
        </p:nvSpPr>
        <p:spPr>
          <a:xfrm>
            <a:off x="6084168" y="919851"/>
            <a:ext cx="1944216" cy="1435875"/>
          </a:xfrm>
          <a:noFill/>
        </p:spPr>
        <p:txBody>
          <a:bodyPr lIns="0" tIns="0" rIns="0" bIns="0" numCol="1" anchor="ctr" anchorCtr="0"/>
          <a:lstStyle>
            <a:lvl1pPr marL="291600" indent="0" algn="l">
              <a:spcAft>
                <a:spcPts val="450"/>
              </a:spcAft>
              <a:defRPr sz="1800" b="0" cap="all" baseline="0">
                <a:solidFill>
                  <a:schemeClr val="tx2"/>
                </a:solidFill>
              </a:defRPr>
            </a:lvl1pPr>
            <a:lvl2pPr marL="291600" indent="0" algn="l">
              <a:lnSpc>
                <a:spcPct val="100000"/>
              </a:lnSpc>
              <a:defRPr sz="1050" b="0" baseline="0">
                <a:solidFill>
                  <a:schemeClr val="tx2"/>
                </a:solidFill>
                <a:latin typeface="+mj-lt"/>
              </a:defRPr>
            </a:lvl2pPr>
          </a:lstStyle>
          <a:p>
            <a:pPr lvl="0"/>
            <a:r>
              <a:rPr lang="fr-FR" dirty="0"/>
              <a:t>Modifiez les styles du texte du masque</a:t>
            </a:r>
          </a:p>
          <a:p>
            <a:pPr lvl="1"/>
            <a:r>
              <a:rPr lang="fr-FR" dirty="0"/>
              <a:t>Deuxième niveau</a:t>
            </a:r>
          </a:p>
        </p:txBody>
      </p:sp>
      <p:sp>
        <p:nvSpPr>
          <p:cNvPr id="32" name="Espace réservé du texte 21"/>
          <p:cNvSpPr>
            <a:spLocks noGrp="1"/>
          </p:cNvSpPr>
          <p:nvPr>
            <p:ph type="body" sz="quarter" idx="28"/>
          </p:nvPr>
        </p:nvSpPr>
        <p:spPr>
          <a:xfrm>
            <a:off x="5400092" y="3011162"/>
            <a:ext cx="1908212" cy="1431159"/>
          </a:xfrm>
          <a:noFill/>
        </p:spPr>
        <p:txBody>
          <a:bodyPr lIns="0" tIns="0" rIns="0" bIns="0" numCol="1" anchor="ctr" anchorCtr="0"/>
          <a:lstStyle>
            <a:lvl1pPr marL="291600" indent="0" algn="l">
              <a:spcAft>
                <a:spcPts val="0"/>
              </a:spcAft>
              <a:defRPr sz="1800" b="0">
                <a:solidFill>
                  <a:schemeClr val="bg1"/>
                </a:solidFill>
              </a:defRPr>
            </a:lvl1pPr>
            <a:lvl2pPr marL="291600" indent="0" algn="l">
              <a:lnSpc>
                <a:spcPct val="100000"/>
              </a:lnSpc>
              <a:defRPr sz="825" b="0"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33" name="Espace réservé du texte 21"/>
          <p:cNvSpPr>
            <a:spLocks noGrp="1"/>
          </p:cNvSpPr>
          <p:nvPr>
            <p:ph type="body" sz="quarter" idx="29"/>
          </p:nvPr>
        </p:nvSpPr>
        <p:spPr>
          <a:xfrm>
            <a:off x="2375756" y="3192819"/>
            <a:ext cx="1944216" cy="1435875"/>
          </a:xfrm>
          <a:noFill/>
        </p:spPr>
        <p:txBody>
          <a:bodyPr lIns="0" tIns="0" rIns="0" bIns="0" numCol="1" anchor="ctr" anchorCtr="0"/>
          <a:lstStyle>
            <a:lvl1pPr marL="291600" indent="0" algn="l">
              <a:spcAft>
                <a:spcPts val="450"/>
              </a:spcAft>
              <a:defRPr sz="1500" b="0" cap="none" baseline="0">
                <a:solidFill>
                  <a:schemeClr val="tx2"/>
                </a:solidFill>
              </a:defRPr>
            </a:lvl1pPr>
            <a:lvl2pPr marL="291600" indent="0" algn="l">
              <a:lnSpc>
                <a:spcPct val="100000"/>
              </a:lnSpc>
              <a:defRPr sz="900" b="0" cap="none" baseline="0">
                <a:solidFill>
                  <a:schemeClr val="tx2"/>
                </a:solidFill>
                <a:latin typeface="+mj-lt"/>
              </a:defRPr>
            </a:lvl2pPr>
          </a:lstStyle>
          <a:p>
            <a:pPr lvl="0"/>
            <a:r>
              <a:rPr lang="fr-FR" dirty="0"/>
              <a:t>Modifiez les styles du texte du masque</a:t>
            </a:r>
          </a:p>
          <a:p>
            <a:pPr lvl="1"/>
            <a:r>
              <a:rPr lang="fr-FR" dirty="0"/>
              <a:t>Deuxième niveau</a:t>
            </a:r>
          </a:p>
        </p:txBody>
      </p:sp>
      <p:sp>
        <p:nvSpPr>
          <p:cNvPr id="34" name="Espace réservé du texte 21"/>
          <p:cNvSpPr>
            <a:spLocks noGrp="1"/>
          </p:cNvSpPr>
          <p:nvPr>
            <p:ph type="body" sz="quarter" idx="30"/>
          </p:nvPr>
        </p:nvSpPr>
        <p:spPr>
          <a:xfrm>
            <a:off x="2951820" y="546525"/>
            <a:ext cx="1908212" cy="1431159"/>
          </a:xfrm>
          <a:noFill/>
        </p:spPr>
        <p:txBody>
          <a:bodyPr lIns="0" tIns="0" rIns="0" bIns="0" numCol="1" anchor="ctr" anchorCtr="0"/>
          <a:lstStyle>
            <a:lvl1pPr marL="291600" indent="0" algn="l">
              <a:spcAft>
                <a:spcPts val="0"/>
              </a:spcAft>
              <a:defRPr sz="1800" b="0">
                <a:solidFill>
                  <a:schemeClr val="bg1"/>
                </a:solidFill>
              </a:defRPr>
            </a:lvl1pPr>
            <a:lvl2pPr marL="291600" indent="0" algn="l">
              <a:lnSpc>
                <a:spcPct val="100000"/>
              </a:lnSpc>
              <a:defRPr sz="825" b="0"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36"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37"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22"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190053185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5_Texte &amp; chiffres importants">
    <p:spTree>
      <p:nvGrpSpPr>
        <p:cNvPr id="1" name=""/>
        <p:cNvGrpSpPr/>
        <p:nvPr/>
      </p:nvGrpSpPr>
      <p:grpSpPr>
        <a:xfrm>
          <a:off x="0" y="0"/>
          <a:ext cx="0" cy="0"/>
          <a:chOff x="0" y="0"/>
          <a:chExt cx="0" cy="0"/>
        </a:xfrm>
      </p:grpSpPr>
      <p:cxnSp>
        <p:nvCxnSpPr>
          <p:cNvPr id="4" name="Connecteur droit 3"/>
          <p:cNvCxnSpPr/>
          <p:nvPr userDrawn="1"/>
        </p:nvCxnSpPr>
        <p:spPr>
          <a:xfrm>
            <a:off x="3995936" y="1572639"/>
            <a:ext cx="180020" cy="567063"/>
          </a:xfrm>
          <a:prstGeom prst="line">
            <a:avLst/>
          </a:prstGeom>
          <a:ln cap="rnd">
            <a:solidFill>
              <a:schemeClr val="accent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1727684" y="2409732"/>
            <a:ext cx="1332148" cy="189021"/>
          </a:xfrm>
          <a:prstGeom prst="line">
            <a:avLst/>
          </a:prstGeom>
          <a:ln cap="rnd">
            <a:solidFill>
              <a:schemeClr val="accent5"/>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8" name="Connecteur droit 27"/>
          <p:cNvCxnSpPr/>
          <p:nvPr userDrawn="1"/>
        </p:nvCxnSpPr>
        <p:spPr>
          <a:xfrm flipV="1">
            <a:off x="3383868" y="2976795"/>
            <a:ext cx="468052" cy="918102"/>
          </a:xfrm>
          <a:prstGeom prst="line">
            <a:avLst/>
          </a:prstGeom>
          <a:ln cap="rnd">
            <a:solidFill>
              <a:schemeClr val="accent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8" name="Connecteur droit 37"/>
          <p:cNvCxnSpPr/>
          <p:nvPr userDrawn="1"/>
        </p:nvCxnSpPr>
        <p:spPr>
          <a:xfrm flipH="1" flipV="1">
            <a:off x="4860032" y="2976795"/>
            <a:ext cx="1548172" cy="783087"/>
          </a:xfrm>
          <a:prstGeom prst="line">
            <a:avLst/>
          </a:prstGeom>
          <a:ln cap="rnd">
            <a:solidFill>
              <a:schemeClr val="accent3"/>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9" name="Connecteur droit 38"/>
          <p:cNvCxnSpPr/>
          <p:nvPr userDrawn="1"/>
        </p:nvCxnSpPr>
        <p:spPr>
          <a:xfrm flipH="1">
            <a:off x="5472100" y="1599642"/>
            <a:ext cx="1476164" cy="675075"/>
          </a:xfrm>
          <a:prstGeom prst="line">
            <a:avLst/>
          </a:prstGeom>
          <a:ln cap="rnd">
            <a:solidFill>
              <a:schemeClr val="accent2"/>
            </a:solidFill>
            <a:prstDash val="sysDot"/>
          </a:ln>
          <a:effectLst/>
        </p:spPr>
        <p:style>
          <a:lnRef idx="2">
            <a:schemeClr val="accent1"/>
          </a:lnRef>
          <a:fillRef idx="0">
            <a:schemeClr val="accent1"/>
          </a:fillRef>
          <a:effectRef idx="1">
            <a:schemeClr val="accent1"/>
          </a:effectRef>
          <a:fontRef idx="minor">
            <a:schemeClr val="tx1"/>
          </a:fontRef>
        </p:style>
      </p:cxnSp>
      <p:sp>
        <p:nvSpPr>
          <p:cNvPr id="14" name="Espace réservé du titre 1"/>
          <p:cNvSpPr>
            <a:spLocks noGrp="1"/>
          </p:cNvSpPr>
          <p:nvPr>
            <p:ph type="title" hasCustomPrompt="1"/>
          </p:nvPr>
        </p:nvSpPr>
        <p:spPr bwMode="gray">
          <a:xfrm>
            <a:off x="350264"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17" name="Espace réservé du texte 2"/>
          <p:cNvSpPr>
            <a:spLocks noGrp="1"/>
          </p:cNvSpPr>
          <p:nvPr>
            <p:ph type="body" sz="quarter" idx="26"/>
          </p:nvPr>
        </p:nvSpPr>
        <p:spPr>
          <a:xfrm>
            <a:off x="3347864" y="2220711"/>
            <a:ext cx="2664296" cy="675075"/>
          </a:xfrm>
        </p:spPr>
        <p:txBody>
          <a:bodyPr anchor="ctr" anchorCtr="0"/>
          <a:lstStyle>
            <a:lvl1pPr>
              <a:defRPr b="0">
                <a:solidFill>
                  <a:schemeClr val="tx2"/>
                </a:solidFill>
              </a:defRPr>
            </a:lvl1pPr>
          </a:lstStyle>
          <a:p>
            <a:pPr lvl="0"/>
            <a:r>
              <a:rPr lang="fr-FR" dirty="0"/>
              <a:t>Cliquez pour modifier les styles du texte du masque</a:t>
            </a:r>
          </a:p>
        </p:txBody>
      </p:sp>
      <p:sp>
        <p:nvSpPr>
          <p:cNvPr id="2" name="Ellipse 1"/>
          <p:cNvSpPr/>
          <p:nvPr userDrawn="1"/>
        </p:nvSpPr>
        <p:spPr>
          <a:xfrm>
            <a:off x="2951821" y="573528"/>
            <a:ext cx="1898393" cy="14237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12" name="Ellipse 11"/>
          <p:cNvSpPr/>
          <p:nvPr userDrawn="1"/>
        </p:nvSpPr>
        <p:spPr>
          <a:xfrm>
            <a:off x="6129992" y="892848"/>
            <a:ext cx="1898393" cy="14237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18" name="Ellipse 17"/>
          <p:cNvSpPr/>
          <p:nvPr userDrawn="1"/>
        </p:nvSpPr>
        <p:spPr>
          <a:xfrm>
            <a:off x="719573" y="1680651"/>
            <a:ext cx="1898393" cy="142379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19" name="Ellipse 18"/>
          <p:cNvSpPr/>
          <p:nvPr userDrawn="1"/>
        </p:nvSpPr>
        <p:spPr>
          <a:xfrm>
            <a:off x="2415034" y="3212458"/>
            <a:ext cx="1898393" cy="14237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20" name="Ellipse 19"/>
          <p:cNvSpPr/>
          <p:nvPr userDrawn="1"/>
        </p:nvSpPr>
        <p:spPr>
          <a:xfrm>
            <a:off x="5442643" y="3003798"/>
            <a:ext cx="1898393" cy="14237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26" name="Espace réservé du texte 21"/>
          <p:cNvSpPr>
            <a:spLocks noGrp="1"/>
          </p:cNvSpPr>
          <p:nvPr>
            <p:ph type="body" sz="quarter" idx="24"/>
          </p:nvPr>
        </p:nvSpPr>
        <p:spPr>
          <a:xfrm>
            <a:off x="719572" y="1680652"/>
            <a:ext cx="1908212" cy="1438523"/>
          </a:xfrm>
          <a:noFill/>
        </p:spPr>
        <p:txBody>
          <a:bodyPr lIns="0" tIns="0" rIns="0" bIns="0" numCol="1" anchor="ctr" anchorCtr="0"/>
          <a:lstStyle>
            <a:lvl1pPr marL="291600" indent="0" algn="l">
              <a:spcAft>
                <a:spcPts val="0"/>
              </a:spcAft>
              <a:defRPr sz="2100" b="0">
                <a:solidFill>
                  <a:schemeClr val="bg1"/>
                </a:solidFill>
              </a:defRPr>
            </a:lvl1pPr>
            <a:lvl2pPr marL="291600" indent="0" algn="l">
              <a:lnSpc>
                <a:spcPct val="100000"/>
              </a:lnSpc>
              <a:defRPr sz="900" b="0"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31" name="Espace réservé du texte 21"/>
          <p:cNvSpPr>
            <a:spLocks noGrp="1"/>
          </p:cNvSpPr>
          <p:nvPr>
            <p:ph type="body" sz="quarter" idx="27"/>
          </p:nvPr>
        </p:nvSpPr>
        <p:spPr>
          <a:xfrm>
            <a:off x="6084168" y="919851"/>
            <a:ext cx="1944216" cy="1435875"/>
          </a:xfrm>
          <a:noFill/>
        </p:spPr>
        <p:txBody>
          <a:bodyPr lIns="0" tIns="0" rIns="0" bIns="0" numCol="1" anchor="ctr" anchorCtr="0"/>
          <a:lstStyle>
            <a:lvl1pPr marL="291600" indent="0" algn="l">
              <a:spcAft>
                <a:spcPts val="450"/>
              </a:spcAft>
              <a:defRPr sz="1800" b="0" cap="all" baseline="0">
                <a:solidFill>
                  <a:schemeClr val="bg1"/>
                </a:solidFill>
              </a:defRPr>
            </a:lvl1pPr>
            <a:lvl2pPr marL="291600" indent="0" algn="l">
              <a:lnSpc>
                <a:spcPct val="100000"/>
              </a:lnSpc>
              <a:defRPr sz="1050" b="0"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32" name="Espace réservé du texte 21"/>
          <p:cNvSpPr>
            <a:spLocks noGrp="1"/>
          </p:cNvSpPr>
          <p:nvPr>
            <p:ph type="body" sz="quarter" idx="28"/>
          </p:nvPr>
        </p:nvSpPr>
        <p:spPr>
          <a:xfrm>
            <a:off x="5436096" y="3003799"/>
            <a:ext cx="1908212" cy="1438523"/>
          </a:xfrm>
          <a:noFill/>
        </p:spPr>
        <p:txBody>
          <a:bodyPr lIns="0" tIns="0" rIns="0" bIns="0" numCol="1" anchor="ctr" anchorCtr="0"/>
          <a:lstStyle>
            <a:lvl1pPr marL="291600" indent="0" algn="l">
              <a:spcAft>
                <a:spcPts val="0"/>
              </a:spcAft>
              <a:defRPr sz="1800" b="0">
                <a:solidFill>
                  <a:schemeClr val="bg1"/>
                </a:solidFill>
              </a:defRPr>
            </a:lvl1pPr>
            <a:lvl2pPr marL="291600" indent="0" algn="l">
              <a:lnSpc>
                <a:spcPct val="100000"/>
              </a:lnSpc>
              <a:defRPr sz="825" b="0"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33" name="Espace réservé du texte 21"/>
          <p:cNvSpPr>
            <a:spLocks noGrp="1"/>
          </p:cNvSpPr>
          <p:nvPr>
            <p:ph type="body" sz="quarter" idx="29"/>
          </p:nvPr>
        </p:nvSpPr>
        <p:spPr>
          <a:xfrm>
            <a:off x="2375756" y="3192819"/>
            <a:ext cx="1944216" cy="1435875"/>
          </a:xfrm>
          <a:noFill/>
        </p:spPr>
        <p:txBody>
          <a:bodyPr lIns="0" tIns="0" rIns="0" bIns="0" numCol="1" anchor="ctr" anchorCtr="0"/>
          <a:lstStyle>
            <a:lvl1pPr marL="291600" indent="0" algn="l">
              <a:spcAft>
                <a:spcPts val="450"/>
              </a:spcAft>
              <a:defRPr sz="1500" b="0" cap="none" baseline="0">
                <a:solidFill>
                  <a:srgbClr val="FFFFFF"/>
                </a:solidFill>
              </a:defRPr>
            </a:lvl1pPr>
            <a:lvl2pPr marL="291600" indent="0" algn="l">
              <a:lnSpc>
                <a:spcPct val="100000"/>
              </a:lnSpc>
              <a:defRPr sz="900" b="0" cap="none" baseline="0">
                <a:solidFill>
                  <a:srgbClr val="FFFFFF"/>
                </a:solidFill>
                <a:latin typeface="+mj-lt"/>
              </a:defRPr>
            </a:lvl2pPr>
          </a:lstStyle>
          <a:p>
            <a:pPr lvl="0"/>
            <a:r>
              <a:rPr lang="fr-FR" dirty="0"/>
              <a:t>Modifiez les styles du texte du masque</a:t>
            </a:r>
          </a:p>
          <a:p>
            <a:pPr lvl="1"/>
            <a:r>
              <a:rPr lang="fr-FR" dirty="0"/>
              <a:t>Deuxième niveau</a:t>
            </a:r>
          </a:p>
        </p:txBody>
      </p:sp>
      <p:sp>
        <p:nvSpPr>
          <p:cNvPr id="34" name="Espace réservé du texte 21"/>
          <p:cNvSpPr>
            <a:spLocks noGrp="1"/>
          </p:cNvSpPr>
          <p:nvPr>
            <p:ph type="body" sz="quarter" idx="30"/>
          </p:nvPr>
        </p:nvSpPr>
        <p:spPr>
          <a:xfrm>
            <a:off x="2951820" y="546525"/>
            <a:ext cx="1908212" cy="1431159"/>
          </a:xfrm>
          <a:noFill/>
        </p:spPr>
        <p:txBody>
          <a:bodyPr lIns="0" tIns="0" rIns="0" bIns="0" numCol="1" anchor="ctr" anchorCtr="0"/>
          <a:lstStyle>
            <a:lvl1pPr marL="291600" indent="0" algn="l">
              <a:spcAft>
                <a:spcPts val="0"/>
              </a:spcAft>
              <a:defRPr sz="1800" b="0">
                <a:solidFill>
                  <a:schemeClr val="tx2"/>
                </a:solidFill>
              </a:defRPr>
            </a:lvl1pPr>
            <a:lvl2pPr marL="291600" indent="0" algn="l">
              <a:lnSpc>
                <a:spcPct val="100000"/>
              </a:lnSpc>
              <a:defRPr sz="825" b="0" baseline="0">
                <a:solidFill>
                  <a:schemeClr val="tx2"/>
                </a:solidFill>
                <a:latin typeface="+mj-lt"/>
              </a:defRPr>
            </a:lvl2pPr>
          </a:lstStyle>
          <a:p>
            <a:pPr lvl="0"/>
            <a:r>
              <a:rPr lang="fr-FR" dirty="0"/>
              <a:t>Modifiez les styles du texte du masque</a:t>
            </a:r>
          </a:p>
          <a:p>
            <a:pPr lvl="1"/>
            <a:r>
              <a:rPr lang="fr-FR" dirty="0"/>
              <a:t>Deuxième niveau</a:t>
            </a:r>
          </a:p>
        </p:txBody>
      </p:sp>
      <p:sp>
        <p:nvSpPr>
          <p:cNvPr id="36"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37"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22"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80809983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6_Texte &amp; chiffres importants">
    <p:spTree>
      <p:nvGrpSpPr>
        <p:cNvPr id="1" name=""/>
        <p:cNvGrpSpPr/>
        <p:nvPr/>
      </p:nvGrpSpPr>
      <p:grpSpPr>
        <a:xfrm>
          <a:off x="0" y="0"/>
          <a:ext cx="0" cy="0"/>
          <a:chOff x="0" y="0"/>
          <a:chExt cx="0" cy="0"/>
        </a:xfrm>
      </p:grpSpPr>
      <p:cxnSp>
        <p:nvCxnSpPr>
          <p:cNvPr id="4" name="Connecteur droit 3"/>
          <p:cNvCxnSpPr/>
          <p:nvPr userDrawn="1"/>
        </p:nvCxnSpPr>
        <p:spPr>
          <a:xfrm flipV="1">
            <a:off x="1871700" y="2004687"/>
            <a:ext cx="828092" cy="216024"/>
          </a:xfrm>
          <a:prstGeom prst="line">
            <a:avLst/>
          </a:prstGeom>
          <a:ln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sp>
        <p:nvSpPr>
          <p:cNvPr id="14" name="Espace réservé du titre 1"/>
          <p:cNvSpPr>
            <a:spLocks noGrp="1"/>
          </p:cNvSpPr>
          <p:nvPr>
            <p:ph type="title" hasCustomPrompt="1"/>
          </p:nvPr>
        </p:nvSpPr>
        <p:spPr bwMode="gray">
          <a:xfrm>
            <a:off x="350264"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2" name="Ellipse 1"/>
          <p:cNvSpPr/>
          <p:nvPr userDrawn="1"/>
        </p:nvSpPr>
        <p:spPr>
          <a:xfrm>
            <a:off x="-1368660" y="1374406"/>
            <a:ext cx="3363119" cy="252233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36"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37"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22"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cxnSp>
        <p:nvCxnSpPr>
          <p:cNvPr id="24" name="Connecteur droit 23"/>
          <p:cNvCxnSpPr/>
          <p:nvPr userDrawn="1"/>
        </p:nvCxnSpPr>
        <p:spPr>
          <a:xfrm>
            <a:off x="1799692" y="3138813"/>
            <a:ext cx="1620180" cy="324036"/>
          </a:xfrm>
          <a:prstGeom prst="line">
            <a:avLst/>
          </a:prstGeom>
          <a:ln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sp>
        <p:nvSpPr>
          <p:cNvPr id="27" name="Espace réservé du texte 21"/>
          <p:cNvSpPr>
            <a:spLocks noGrp="1"/>
          </p:cNvSpPr>
          <p:nvPr>
            <p:ph type="body" sz="quarter" idx="31" hasCustomPrompt="1"/>
          </p:nvPr>
        </p:nvSpPr>
        <p:spPr>
          <a:xfrm>
            <a:off x="143508" y="1950681"/>
            <a:ext cx="1908212" cy="1431159"/>
          </a:xfrm>
          <a:noFill/>
        </p:spPr>
        <p:txBody>
          <a:bodyPr lIns="0" tIns="0" rIns="0" bIns="0" numCol="1" anchor="ctr" anchorCtr="0"/>
          <a:lstStyle>
            <a:lvl1pPr marL="291600" indent="0" algn="l">
              <a:spcAft>
                <a:spcPts val="0"/>
              </a:spcAft>
              <a:defRPr sz="3000" b="0">
                <a:solidFill>
                  <a:schemeClr val="bg2"/>
                </a:solidFill>
              </a:defRPr>
            </a:lvl1pPr>
            <a:lvl2pPr marL="291600" indent="0" algn="l">
              <a:lnSpc>
                <a:spcPct val="100000"/>
              </a:lnSpc>
              <a:defRPr sz="1800" b="0" baseline="0">
                <a:solidFill>
                  <a:schemeClr val="bg1"/>
                </a:solidFill>
                <a:latin typeface="+mj-lt"/>
              </a:defRPr>
            </a:lvl2pPr>
          </a:lstStyle>
          <a:p>
            <a:pPr lvl="0"/>
            <a:r>
              <a:rPr lang="fr-FR" dirty="0"/>
              <a:t>XXX</a:t>
            </a:r>
          </a:p>
          <a:p>
            <a:pPr lvl="1"/>
            <a:r>
              <a:rPr lang="fr-FR" dirty="0"/>
              <a:t>Texte</a:t>
            </a:r>
          </a:p>
        </p:txBody>
      </p:sp>
      <p:sp>
        <p:nvSpPr>
          <p:cNvPr id="29" name="Ellipse 28"/>
          <p:cNvSpPr/>
          <p:nvPr userDrawn="1"/>
        </p:nvSpPr>
        <p:spPr>
          <a:xfrm>
            <a:off x="2663789" y="1059582"/>
            <a:ext cx="1898393" cy="14237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30" name="Ellipse 29"/>
          <p:cNvSpPr/>
          <p:nvPr userDrawn="1"/>
        </p:nvSpPr>
        <p:spPr>
          <a:xfrm>
            <a:off x="3419873" y="2868783"/>
            <a:ext cx="1898393" cy="14237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35" name="Espace réservé du texte 21"/>
          <p:cNvSpPr>
            <a:spLocks noGrp="1"/>
          </p:cNvSpPr>
          <p:nvPr>
            <p:ph type="body" sz="quarter" idx="30" hasCustomPrompt="1"/>
          </p:nvPr>
        </p:nvSpPr>
        <p:spPr>
          <a:xfrm>
            <a:off x="2663788" y="1005576"/>
            <a:ext cx="1908212" cy="1431159"/>
          </a:xfrm>
          <a:noFill/>
        </p:spPr>
        <p:txBody>
          <a:bodyPr lIns="0" tIns="0" rIns="0" bIns="0" numCol="1" anchor="ctr" anchorCtr="0"/>
          <a:lstStyle>
            <a:lvl1pPr marL="291600" indent="0" algn="l">
              <a:spcAft>
                <a:spcPts val="0"/>
              </a:spcAft>
              <a:defRPr sz="2700" b="0">
                <a:solidFill>
                  <a:schemeClr val="tx2"/>
                </a:solidFill>
              </a:defRPr>
            </a:lvl1pPr>
            <a:lvl2pPr marL="291600" indent="0" algn="l">
              <a:lnSpc>
                <a:spcPct val="100000"/>
              </a:lnSpc>
              <a:defRPr sz="1500" b="0" baseline="0">
                <a:solidFill>
                  <a:schemeClr val="tx2"/>
                </a:solidFill>
                <a:latin typeface="+mj-lt"/>
              </a:defRPr>
            </a:lvl2pPr>
          </a:lstStyle>
          <a:p>
            <a:pPr lvl="0"/>
            <a:r>
              <a:rPr lang="fr-FR" dirty="0"/>
              <a:t>XXX</a:t>
            </a:r>
          </a:p>
          <a:p>
            <a:pPr lvl="1"/>
            <a:r>
              <a:rPr lang="fr-FR" dirty="0"/>
              <a:t>texte</a:t>
            </a:r>
          </a:p>
        </p:txBody>
      </p:sp>
      <p:sp>
        <p:nvSpPr>
          <p:cNvPr id="40" name="Espace réservé du texte 21"/>
          <p:cNvSpPr>
            <a:spLocks noGrp="1"/>
          </p:cNvSpPr>
          <p:nvPr>
            <p:ph type="body" sz="quarter" idx="32" hasCustomPrompt="1"/>
          </p:nvPr>
        </p:nvSpPr>
        <p:spPr>
          <a:xfrm>
            <a:off x="3419872" y="2868783"/>
            <a:ext cx="1908212" cy="1431159"/>
          </a:xfrm>
          <a:noFill/>
        </p:spPr>
        <p:txBody>
          <a:bodyPr lIns="0" tIns="0" rIns="0" bIns="0" numCol="1" anchor="ctr" anchorCtr="0"/>
          <a:lstStyle>
            <a:lvl1pPr marL="291600" indent="0" algn="l">
              <a:spcAft>
                <a:spcPts val="0"/>
              </a:spcAft>
              <a:defRPr sz="2700" b="0">
                <a:solidFill>
                  <a:schemeClr val="tx2"/>
                </a:solidFill>
              </a:defRPr>
            </a:lvl1pPr>
            <a:lvl2pPr marL="291600" indent="0" algn="l">
              <a:lnSpc>
                <a:spcPct val="100000"/>
              </a:lnSpc>
              <a:defRPr sz="1500" b="0" baseline="0">
                <a:solidFill>
                  <a:schemeClr val="tx2"/>
                </a:solidFill>
                <a:latin typeface="+mj-lt"/>
              </a:defRPr>
            </a:lvl2pPr>
          </a:lstStyle>
          <a:p>
            <a:pPr lvl="0"/>
            <a:r>
              <a:rPr lang="fr-FR" dirty="0"/>
              <a:t>XXX</a:t>
            </a:r>
          </a:p>
          <a:p>
            <a:pPr lvl="1"/>
            <a:r>
              <a:rPr lang="fr-FR" dirty="0"/>
              <a:t>texte</a:t>
            </a:r>
          </a:p>
        </p:txBody>
      </p:sp>
      <p:cxnSp>
        <p:nvCxnSpPr>
          <p:cNvPr id="41" name="Connecteur droit 40"/>
          <p:cNvCxnSpPr/>
          <p:nvPr userDrawn="1"/>
        </p:nvCxnSpPr>
        <p:spPr>
          <a:xfrm flipV="1">
            <a:off x="4499992" y="1221600"/>
            <a:ext cx="864096" cy="297033"/>
          </a:xfrm>
          <a:prstGeom prst="line">
            <a:avLst/>
          </a:prstGeom>
          <a:ln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2" name="Connecteur droit 41"/>
          <p:cNvCxnSpPr/>
          <p:nvPr userDrawn="1"/>
        </p:nvCxnSpPr>
        <p:spPr>
          <a:xfrm>
            <a:off x="4572000" y="1788663"/>
            <a:ext cx="2988332" cy="0"/>
          </a:xfrm>
          <a:prstGeom prst="line">
            <a:avLst/>
          </a:prstGeom>
          <a:ln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sp>
        <p:nvSpPr>
          <p:cNvPr id="43" name="Espace réservé du texte 21"/>
          <p:cNvSpPr>
            <a:spLocks noGrp="1"/>
          </p:cNvSpPr>
          <p:nvPr>
            <p:ph type="body" sz="quarter" idx="33" hasCustomPrompt="1"/>
          </p:nvPr>
        </p:nvSpPr>
        <p:spPr>
          <a:xfrm>
            <a:off x="5184068" y="978573"/>
            <a:ext cx="2844316" cy="626436"/>
          </a:xfrm>
          <a:solidFill>
            <a:srgbClr val="FFFFFF"/>
          </a:solidFill>
        </p:spPr>
        <p:txBody>
          <a:bodyPr lIns="0" tIns="0" rIns="0" bIns="0" numCol="1" anchor="ctr" anchorCtr="0"/>
          <a:lstStyle>
            <a:lvl1pPr marL="75600" indent="0" algn="l">
              <a:spcAft>
                <a:spcPts val="0"/>
              </a:spcAft>
              <a:defRPr sz="1800" b="0">
                <a:solidFill>
                  <a:schemeClr val="tx2"/>
                </a:solidFill>
              </a:defRPr>
            </a:lvl1pPr>
            <a:lvl2pPr marL="75600" indent="0" algn="l">
              <a:lnSpc>
                <a:spcPct val="100000"/>
              </a:lnSpc>
              <a:defRPr sz="1050" b="0" baseline="0">
                <a:solidFill>
                  <a:schemeClr val="tx2"/>
                </a:solidFill>
                <a:latin typeface="+mj-lt"/>
              </a:defRPr>
            </a:lvl2pPr>
          </a:lstStyle>
          <a:p>
            <a:pPr lvl="0"/>
            <a:r>
              <a:rPr lang="fr-FR" dirty="0"/>
              <a:t>XXX</a:t>
            </a:r>
          </a:p>
          <a:p>
            <a:pPr lvl="1"/>
            <a:r>
              <a:rPr lang="fr-FR" dirty="0"/>
              <a:t>texte</a:t>
            </a:r>
          </a:p>
        </p:txBody>
      </p:sp>
      <p:sp>
        <p:nvSpPr>
          <p:cNvPr id="44" name="Espace réservé du texte 21"/>
          <p:cNvSpPr>
            <a:spLocks noGrp="1"/>
          </p:cNvSpPr>
          <p:nvPr>
            <p:ph type="body" sz="quarter" idx="34" hasCustomPrompt="1"/>
          </p:nvPr>
        </p:nvSpPr>
        <p:spPr>
          <a:xfrm>
            <a:off x="5184068" y="1680651"/>
            <a:ext cx="1548172" cy="410412"/>
          </a:xfrm>
          <a:solidFill>
            <a:schemeClr val="bg1"/>
          </a:solidFill>
        </p:spPr>
        <p:txBody>
          <a:bodyPr lIns="0" tIns="0" rIns="0" bIns="0" numCol="1" anchor="ctr" anchorCtr="0"/>
          <a:lstStyle>
            <a:lvl1pPr marL="75600" indent="0" algn="l">
              <a:spcAft>
                <a:spcPts val="0"/>
              </a:spcAft>
              <a:defRPr sz="1800" b="0">
                <a:solidFill>
                  <a:schemeClr val="tx2"/>
                </a:solidFill>
              </a:defRPr>
            </a:lvl1pPr>
            <a:lvl2pPr marL="75600" indent="0" algn="l">
              <a:lnSpc>
                <a:spcPct val="100000"/>
              </a:lnSpc>
              <a:defRPr sz="1050" b="0" baseline="0">
                <a:solidFill>
                  <a:schemeClr val="tx2"/>
                </a:solidFill>
                <a:latin typeface="+mj-lt"/>
              </a:defRPr>
            </a:lvl2pPr>
          </a:lstStyle>
          <a:p>
            <a:pPr lvl="0"/>
            <a:r>
              <a:rPr lang="fr-FR" dirty="0"/>
              <a:t>XXX</a:t>
            </a:r>
          </a:p>
          <a:p>
            <a:pPr lvl="1"/>
            <a:r>
              <a:rPr lang="fr-FR" dirty="0"/>
              <a:t>texte</a:t>
            </a:r>
          </a:p>
        </p:txBody>
      </p:sp>
      <p:sp>
        <p:nvSpPr>
          <p:cNvPr id="45" name="Espace réservé du texte 21"/>
          <p:cNvSpPr>
            <a:spLocks noGrp="1"/>
          </p:cNvSpPr>
          <p:nvPr>
            <p:ph type="body" sz="quarter" idx="35" hasCustomPrompt="1"/>
          </p:nvPr>
        </p:nvSpPr>
        <p:spPr>
          <a:xfrm>
            <a:off x="7200292" y="1680651"/>
            <a:ext cx="1548172" cy="410412"/>
          </a:xfrm>
          <a:solidFill>
            <a:schemeClr val="bg1"/>
          </a:solidFill>
        </p:spPr>
        <p:txBody>
          <a:bodyPr lIns="0" tIns="0" rIns="0" bIns="0" numCol="1" anchor="ctr" anchorCtr="0"/>
          <a:lstStyle>
            <a:lvl1pPr marL="75600" indent="0" algn="l">
              <a:spcAft>
                <a:spcPts val="0"/>
              </a:spcAft>
              <a:defRPr sz="1800" b="0">
                <a:solidFill>
                  <a:schemeClr val="tx2"/>
                </a:solidFill>
              </a:defRPr>
            </a:lvl1pPr>
            <a:lvl2pPr marL="75600" indent="0" algn="l">
              <a:lnSpc>
                <a:spcPct val="100000"/>
              </a:lnSpc>
              <a:defRPr sz="1050" b="0" baseline="0">
                <a:solidFill>
                  <a:schemeClr val="tx2"/>
                </a:solidFill>
                <a:latin typeface="+mj-lt"/>
              </a:defRPr>
            </a:lvl2pPr>
          </a:lstStyle>
          <a:p>
            <a:pPr lvl="0"/>
            <a:r>
              <a:rPr lang="fr-FR" dirty="0"/>
              <a:t>XXX</a:t>
            </a:r>
          </a:p>
          <a:p>
            <a:pPr lvl="1"/>
            <a:r>
              <a:rPr lang="fr-FR" dirty="0"/>
              <a:t>texte</a:t>
            </a:r>
          </a:p>
        </p:txBody>
      </p:sp>
    </p:spTree>
    <p:extLst>
      <p:ext uri="{BB962C8B-B14F-4D97-AF65-F5344CB8AC3E}">
        <p14:creationId xmlns:p14="http://schemas.microsoft.com/office/powerpoint/2010/main" val="388458048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7_Texte &amp; chiffres importants">
    <p:spTree>
      <p:nvGrpSpPr>
        <p:cNvPr id="1" name=""/>
        <p:cNvGrpSpPr/>
        <p:nvPr/>
      </p:nvGrpSpPr>
      <p:grpSpPr>
        <a:xfrm>
          <a:off x="0" y="0"/>
          <a:ext cx="0" cy="0"/>
          <a:chOff x="0" y="0"/>
          <a:chExt cx="0" cy="0"/>
        </a:xfrm>
      </p:grpSpPr>
      <p:sp>
        <p:nvSpPr>
          <p:cNvPr id="14" name="Espace réservé du titre 1"/>
          <p:cNvSpPr>
            <a:spLocks noGrp="1"/>
          </p:cNvSpPr>
          <p:nvPr>
            <p:ph type="title" hasCustomPrompt="1"/>
          </p:nvPr>
        </p:nvSpPr>
        <p:spPr bwMode="gray">
          <a:xfrm>
            <a:off x="350264"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36"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37"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22"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pic>
        <p:nvPicPr>
          <p:cNvPr id="9" name="Image 8"/>
          <p:cNvPicPr>
            <a:picLocks noChangeAspect="1"/>
          </p:cNvPicPr>
          <p:nvPr userDrawn="1"/>
        </p:nvPicPr>
        <p:blipFill>
          <a:blip r:embed="rId2"/>
          <a:stretch>
            <a:fillRect/>
          </a:stretch>
        </p:blipFill>
        <p:spPr>
          <a:xfrm>
            <a:off x="2232440" y="762550"/>
            <a:ext cx="4355785" cy="3605330"/>
          </a:xfrm>
          <a:prstGeom prst="rect">
            <a:avLst/>
          </a:prstGeom>
        </p:spPr>
      </p:pic>
    </p:spTree>
    <p:extLst>
      <p:ext uri="{BB962C8B-B14F-4D97-AF65-F5344CB8AC3E}">
        <p14:creationId xmlns:p14="http://schemas.microsoft.com/office/powerpoint/2010/main" val="282359020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8_Texte &amp; chiffres importants">
    <p:spTree>
      <p:nvGrpSpPr>
        <p:cNvPr id="1" name=""/>
        <p:cNvGrpSpPr/>
        <p:nvPr/>
      </p:nvGrpSpPr>
      <p:grpSpPr>
        <a:xfrm>
          <a:off x="0" y="0"/>
          <a:ext cx="0" cy="0"/>
          <a:chOff x="0" y="0"/>
          <a:chExt cx="0" cy="0"/>
        </a:xfrm>
      </p:grpSpPr>
      <p:sp>
        <p:nvSpPr>
          <p:cNvPr id="14" name="Espace réservé du titre 1"/>
          <p:cNvSpPr>
            <a:spLocks noGrp="1"/>
          </p:cNvSpPr>
          <p:nvPr>
            <p:ph type="title" hasCustomPrompt="1"/>
          </p:nvPr>
        </p:nvSpPr>
        <p:spPr bwMode="gray">
          <a:xfrm>
            <a:off x="350264"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36"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37"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22"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pic>
        <p:nvPicPr>
          <p:cNvPr id="5" name="Image 4"/>
          <p:cNvPicPr>
            <a:picLocks noChangeAspect="1"/>
          </p:cNvPicPr>
          <p:nvPr userDrawn="1"/>
        </p:nvPicPr>
        <p:blipFill>
          <a:blip r:embed="rId2"/>
          <a:stretch>
            <a:fillRect/>
          </a:stretch>
        </p:blipFill>
        <p:spPr>
          <a:xfrm>
            <a:off x="2159733" y="769086"/>
            <a:ext cx="4565703" cy="3605330"/>
          </a:xfrm>
          <a:prstGeom prst="rect">
            <a:avLst/>
          </a:prstGeom>
        </p:spPr>
      </p:pic>
    </p:spTree>
    <p:extLst>
      <p:ext uri="{BB962C8B-B14F-4D97-AF65-F5344CB8AC3E}">
        <p14:creationId xmlns:p14="http://schemas.microsoft.com/office/powerpoint/2010/main" val="1182237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e &amp; chiffres importants">
    <p:spTree>
      <p:nvGrpSpPr>
        <p:cNvPr id="1" name=""/>
        <p:cNvGrpSpPr/>
        <p:nvPr/>
      </p:nvGrpSpPr>
      <p:grpSpPr>
        <a:xfrm>
          <a:off x="0" y="0"/>
          <a:ext cx="0" cy="0"/>
          <a:chOff x="0" y="0"/>
          <a:chExt cx="0" cy="0"/>
        </a:xfrm>
      </p:grpSpPr>
      <p:sp>
        <p:nvSpPr>
          <p:cNvPr id="24" name="Espace réservé du texte 21"/>
          <p:cNvSpPr>
            <a:spLocks noGrp="1"/>
          </p:cNvSpPr>
          <p:nvPr>
            <p:ph type="body" sz="quarter" idx="22"/>
          </p:nvPr>
        </p:nvSpPr>
        <p:spPr>
          <a:xfrm>
            <a:off x="3059832" y="2373729"/>
            <a:ext cx="2646000" cy="1003827"/>
          </a:xfrm>
          <a:solidFill>
            <a:schemeClr val="accent1"/>
          </a:solidFill>
        </p:spPr>
        <p:txBody>
          <a:bodyPr lIns="0" tIns="0" rIns="0" bIns="0" numCol="1" anchor="ctr" anchorCtr="0"/>
          <a:lstStyle>
            <a:lvl1pPr marL="371475" indent="0" algn="l">
              <a:spcAft>
                <a:spcPts val="450"/>
              </a:spcAft>
              <a:defRPr sz="1950" b="0" cap="all" baseline="0">
                <a:solidFill>
                  <a:schemeClr val="tx2"/>
                </a:solidFill>
              </a:defRPr>
            </a:lvl1pPr>
            <a:lvl2pPr marL="371475" indent="0" algn="l">
              <a:lnSpc>
                <a:spcPct val="100000"/>
              </a:lnSpc>
              <a:defRPr sz="1125" b="0" baseline="0">
                <a:solidFill>
                  <a:schemeClr val="tx2"/>
                </a:solidFill>
                <a:latin typeface="+mj-lt"/>
              </a:defRPr>
            </a:lvl2pPr>
          </a:lstStyle>
          <a:p>
            <a:pPr lvl="0"/>
            <a:r>
              <a:rPr lang="fr-FR" dirty="0"/>
              <a:t>Modifiez les styles du texte du masque</a:t>
            </a:r>
          </a:p>
          <a:p>
            <a:pPr lvl="1"/>
            <a:r>
              <a:rPr lang="fr-FR" dirty="0"/>
              <a:t>Deuxième niveau</a:t>
            </a:r>
          </a:p>
        </p:txBody>
      </p:sp>
      <p:sp>
        <p:nvSpPr>
          <p:cNvPr id="22" name="Espace réservé du texte 21"/>
          <p:cNvSpPr>
            <a:spLocks noGrp="1"/>
          </p:cNvSpPr>
          <p:nvPr>
            <p:ph type="body" sz="quarter" idx="20"/>
          </p:nvPr>
        </p:nvSpPr>
        <p:spPr>
          <a:xfrm>
            <a:off x="3059832" y="1303897"/>
            <a:ext cx="5364000" cy="993539"/>
          </a:xfrm>
          <a:ln w="12700">
            <a:solidFill>
              <a:srgbClr val="786E64"/>
            </a:solidFill>
          </a:ln>
        </p:spPr>
        <p:txBody>
          <a:bodyPr lIns="0" tIns="216000" rIns="0" bIns="0" numCol="2"/>
          <a:lstStyle>
            <a:lvl1pPr marL="371475" indent="0" algn="l">
              <a:spcAft>
                <a:spcPts val="450"/>
              </a:spcAft>
              <a:defRPr sz="2475" b="0"/>
            </a:lvl1pPr>
            <a:lvl2pPr marL="371475" indent="0" algn="l">
              <a:lnSpc>
                <a:spcPct val="100000"/>
              </a:lnSpc>
              <a:defRPr sz="1125" b="0" baseline="0">
                <a:latin typeface="+mj-lt"/>
              </a:defRPr>
            </a:lvl2pPr>
          </a:lstStyle>
          <a:p>
            <a:pPr lvl="0"/>
            <a:r>
              <a:rPr lang="fr-FR"/>
              <a:t>Modifiez les styles du texte du masque</a:t>
            </a:r>
          </a:p>
          <a:p>
            <a:pPr lvl="1"/>
            <a:r>
              <a:rPr lang="fr-FR"/>
              <a:t>Deuxième niveau</a:t>
            </a:r>
          </a:p>
        </p:txBody>
      </p:sp>
      <p:sp>
        <p:nvSpPr>
          <p:cNvPr id="23" name="Espace réservé du texte 21"/>
          <p:cNvSpPr>
            <a:spLocks noGrp="1"/>
          </p:cNvSpPr>
          <p:nvPr>
            <p:ph type="body" sz="quarter" idx="21"/>
          </p:nvPr>
        </p:nvSpPr>
        <p:spPr>
          <a:xfrm>
            <a:off x="341999" y="1303897"/>
            <a:ext cx="2646000" cy="2073659"/>
          </a:xfrm>
          <a:solidFill>
            <a:srgbClr val="5E514D"/>
          </a:solidFill>
        </p:spPr>
        <p:txBody>
          <a:bodyPr lIns="0" tIns="216000" rIns="0" bIns="0" numCol="1"/>
          <a:lstStyle>
            <a:lvl1pPr marL="371475" indent="0" algn="l">
              <a:spcAft>
                <a:spcPts val="450"/>
              </a:spcAft>
              <a:defRPr sz="2475" b="0">
                <a:solidFill>
                  <a:schemeClr val="bg2"/>
                </a:solidFill>
              </a:defRPr>
            </a:lvl1pPr>
            <a:lvl2pPr marL="371475" indent="0" algn="l">
              <a:lnSpc>
                <a:spcPct val="100000"/>
              </a:lnSpc>
              <a:defRPr sz="1125" b="0" baseline="0">
                <a:solidFill>
                  <a:schemeClr val="bg2"/>
                </a:solidFill>
                <a:latin typeface="+mj-lt"/>
              </a:defRPr>
            </a:lvl2pPr>
          </a:lstStyle>
          <a:p>
            <a:pPr lvl="0"/>
            <a:r>
              <a:rPr lang="fr-FR" dirty="0"/>
              <a:t>Modifiez les styles du texte du masque</a:t>
            </a:r>
          </a:p>
          <a:p>
            <a:pPr lvl="1"/>
            <a:r>
              <a:rPr lang="fr-FR" dirty="0"/>
              <a:t>Deuxième niveau</a:t>
            </a:r>
          </a:p>
        </p:txBody>
      </p:sp>
      <p:sp>
        <p:nvSpPr>
          <p:cNvPr id="25" name="Espace réservé du texte 21"/>
          <p:cNvSpPr>
            <a:spLocks noGrp="1"/>
          </p:cNvSpPr>
          <p:nvPr>
            <p:ph type="body" sz="quarter" idx="23"/>
          </p:nvPr>
        </p:nvSpPr>
        <p:spPr>
          <a:xfrm>
            <a:off x="5777832" y="2373729"/>
            <a:ext cx="2646000" cy="1003827"/>
          </a:xfrm>
          <a:solidFill>
            <a:schemeClr val="tx2"/>
          </a:solidFill>
        </p:spPr>
        <p:txBody>
          <a:bodyPr lIns="0" tIns="0" rIns="0" bIns="0" numCol="1" anchor="ctr" anchorCtr="0"/>
          <a:lstStyle>
            <a:lvl1pPr marL="371475" indent="0" algn="l">
              <a:spcAft>
                <a:spcPts val="0"/>
              </a:spcAft>
              <a:defRPr sz="2475" b="0">
                <a:solidFill>
                  <a:srgbClr val="FFFFFF"/>
                </a:solidFill>
              </a:defRPr>
            </a:lvl1pPr>
            <a:lvl2pPr marL="371475" indent="0" algn="l">
              <a:lnSpc>
                <a:spcPct val="100000"/>
              </a:lnSpc>
              <a:defRPr sz="1125" b="0" baseline="0">
                <a:solidFill>
                  <a:srgbClr val="FFFFFF"/>
                </a:solidFill>
                <a:latin typeface="+mj-lt"/>
              </a:defRPr>
            </a:lvl2pPr>
          </a:lstStyle>
          <a:p>
            <a:pPr lvl="0"/>
            <a:r>
              <a:rPr lang="fr-FR"/>
              <a:t>Modifiez les styles du texte du masque</a:t>
            </a:r>
          </a:p>
          <a:p>
            <a:pPr lvl="1"/>
            <a:r>
              <a:rPr lang="fr-FR"/>
              <a:t>Deuxième niveau</a:t>
            </a:r>
          </a:p>
        </p:txBody>
      </p:sp>
      <p:sp>
        <p:nvSpPr>
          <p:cNvPr id="28" name="Espace réservé du texte 21"/>
          <p:cNvSpPr>
            <a:spLocks noGrp="1"/>
          </p:cNvSpPr>
          <p:nvPr>
            <p:ph type="body" sz="quarter" idx="24"/>
          </p:nvPr>
        </p:nvSpPr>
        <p:spPr>
          <a:xfrm>
            <a:off x="341999" y="3452993"/>
            <a:ext cx="2646000" cy="1003827"/>
          </a:xfrm>
          <a:solidFill>
            <a:schemeClr val="tx1"/>
          </a:solidFill>
        </p:spPr>
        <p:txBody>
          <a:bodyPr lIns="0" tIns="0" rIns="0" bIns="0" numCol="1" anchor="ctr" anchorCtr="0"/>
          <a:lstStyle>
            <a:lvl1pPr marL="371475" indent="0" algn="l">
              <a:spcAft>
                <a:spcPts val="0"/>
              </a:spcAft>
              <a:defRPr sz="2475" b="0">
                <a:solidFill>
                  <a:schemeClr val="bg1"/>
                </a:solidFill>
              </a:defRPr>
            </a:lvl1pPr>
            <a:lvl2pPr marL="371475" indent="0" algn="l">
              <a:lnSpc>
                <a:spcPct val="100000"/>
              </a:lnSpc>
              <a:defRPr sz="1125" b="0" baseline="0">
                <a:solidFill>
                  <a:schemeClr val="bg1"/>
                </a:solidFill>
                <a:latin typeface="+mj-lt"/>
              </a:defRPr>
            </a:lvl2pPr>
          </a:lstStyle>
          <a:p>
            <a:pPr lvl="0"/>
            <a:r>
              <a:rPr lang="fr-FR"/>
              <a:t>Modifiez les styles du texte du masque</a:t>
            </a:r>
          </a:p>
          <a:p>
            <a:pPr lvl="1"/>
            <a:r>
              <a:rPr lang="fr-FR"/>
              <a:t>Deuxième niveau</a:t>
            </a:r>
          </a:p>
        </p:txBody>
      </p:sp>
      <p:sp>
        <p:nvSpPr>
          <p:cNvPr id="29" name="Espace réservé du texte 21"/>
          <p:cNvSpPr>
            <a:spLocks noGrp="1"/>
          </p:cNvSpPr>
          <p:nvPr>
            <p:ph type="body" sz="quarter" idx="25"/>
          </p:nvPr>
        </p:nvSpPr>
        <p:spPr>
          <a:xfrm>
            <a:off x="3059832" y="3452993"/>
            <a:ext cx="2646000" cy="1003827"/>
          </a:xfrm>
          <a:solidFill>
            <a:schemeClr val="bg1"/>
          </a:solidFill>
          <a:ln w="12700">
            <a:solidFill>
              <a:srgbClr val="786E64"/>
            </a:solidFill>
          </a:ln>
        </p:spPr>
        <p:txBody>
          <a:bodyPr lIns="0" tIns="0" rIns="0" bIns="0" numCol="1" anchor="ctr" anchorCtr="0"/>
          <a:lstStyle>
            <a:lvl1pPr marL="371475" indent="0" algn="l">
              <a:spcAft>
                <a:spcPts val="0"/>
              </a:spcAft>
              <a:defRPr sz="2475" b="0">
                <a:solidFill>
                  <a:schemeClr val="accent1"/>
                </a:solidFill>
              </a:defRPr>
            </a:lvl1pPr>
            <a:lvl2pPr marL="371475" indent="0" algn="l">
              <a:lnSpc>
                <a:spcPct val="100000"/>
              </a:lnSpc>
              <a:defRPr sz="1125" b="0" baseline="0">
                <a:solidFill>
                  <a:schemeClr val="accent1"/>
                </a:solidFill>
                <a:latin typeface="+mj-lt"/>
              </a:defRPr>
            </a:lvl2pPr>
          </a:lstStyle>
          <a:p>
            <a:pPr lvl="0"/>
            <a:r>
              <a:rPr lang="fr-FR"/>
              <a:t>Modifiez les styles du texte du masque</a:t>
            </a:r>
          </a:p>
          <a:p>
            <a:pPr lvl="1"/>
            <a:r>
              <a:rPr lang="fr-FR"/>
              <a:t>Deuxième niveau</a:t>
            </a:r>
          </a:p>
        </p:txBody>
      </p:sp>
      <p:sp>
        <p:nvSpPr>
          <p:cNvPr id="14" name="Espace réservé du titre 1"/>
          <p:cNvSpPr>
            <a:spLocks noGrp="1"/>
          </p:cNvSpPr>
          <p:nvPr>
            <p:ph type="title" hasCustomPrompt="1"/>
          </p:nvPr>
        </p:nvSpPr>
        <p:spPr bwMode="gray">
          <a:xfrm>
            <a:off x="350264"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17" name="Espace réservé du texte 2"/>
          <p:cNvSpPr>
            <a:spLocks noGrp="1"/>
          </p:cNvSpPr>
          <p:nvPr>
            <p:ph type="body" sz="quarter" idx="26"/>
          </p:nvPr>
        </p:nvSpPr>
        <p:spPr>
          <a:xfrm>
            <a:off x="355600" y="951570"/>
            <a:ext cx="8460618" cy="351040"/>
          </a:xfrm>
        </p:spPr>
        <p:txBody>
          <a:bodyPr/>
          <a:lstStyle/>
          <a:p>
            <a:pPr lvl="0"/>
            <a:r>
              <a:rPr lang="fr-FR" dirty="0"/>
              <a:t>Cliquez pour modifier les styles du texte du masque</a:t>
            </a:r>
          </a:p>
        </p:txBody>
      </p:sp>
      <p:sp>
        <p:nvSpPr>
          <p:cNvPr id="18"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19"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13"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Fin_jaune">
    <p:spTree>
      <p:nvGrpSpPr>
        <p:cNvPr id="1" name=""/>
        <p:cNvGrpSpPr/>
        <p:nvPr/>
      </p:nvGrpSpPr>
      <p:grpSpPr>
        <a:xfrm>
          <a:off x="0" y="0"/>
          <a:ext cx="0" cy="0"/>
          <a:chOff x="0" y="0"/>
          <a:chExt cx="0" cy="0"/>
        </a:xfrm>
      </p:grpSpPr>
      <p:sp>
        <p:nvSpPr>
          <p:cNvPr id="8" name="Rectangle 7"/>
          <p:cNvSpPr/>
          <p:nvPr userDrawn="1"/>
        </p:nvSpPr>
        <p:spPr>
          <a:xfrm>
            <a:off x="0" y="0"/>
            <a:ext cx="9144000" cy="51518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2" name="Titre 1"/>
          <p:cNvSpPr>
            <a:spLocks noGrp="1"/>
          </p:cNvSpPr>
          <p:nvPr>
            <p:ph type="ctrTitle"/>
          </p:nvPr>
        </p:nvSpPr>
        <p:spPr>
          <a:xfrm>
            <a:off x="972000" y="892969"/>
            <a:ext cx="7200000" cy="3357563"/>
          </a:xfrm>
        </p:spPr>
        <p:txBody>
          <a:bodyPr anchor="ctr" anchorCtr="0"/>
          <a:lstStyle>
            <a:lvl1pPr algn="ctr">
              <a:lnSpc>
                <a:spcPct val="85000"/>
              </a:lnSpc>
              <a:defRPr sz="2175">
                <a:solidFill>
                  <a:srgbClr val="5E514D"/>
                </a:solidFill>
              </a:defRPr>
            </a:lvl1pPr>
          </a:lstStyle>
          <a:p>
            <a:r>
              <a:rPr lang="fr-FR" dirty="0"/>
              <a:t>Modifiez le style du titre</a:t>
            </a:r>
          </a:p>
        </p:txBody>
      </p:sp>
      <p:pic>
        <p:nvPicPr>
          <p:cNvPr id="5" name="Image 4" descr="LOGO Bpifrance 2015 impact_fond jaune_RV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6397" y="4851865"/>
            <a:ext cx="788361" cy="169596"/>
          </a:xfrm>
          <a:prstGeom prst="rect">
            <a:avLst/>
          </a:prstGeom>
        </p:spPr>
      </p:pic>
    </p:spTree>
    <p:extLst>
      <p:ext uri="{BB962C8B-B14F-4D97-AF65-F5344CB8AC3E}">
        <p14:creationId xmlns:p14="http://schemas.microsoft.com/office/powerpoint/2010/main" val="112711826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Fin_jaune">
    <p:spTree>
      <p:nvGrpSpPr>
        <p:cNvPr id="1" name=""/>
        <p:cNvGrpSpPr/>
        <p:nvPr/>
      </p:nvGrpSpPr>
      <p:grpSpPr>
        <a:xfrm>
          <a:off x="0" y="0"/>
          <a:ext cx="0" cy="0"/>
          <a:chOff x="0" y="0"/>
          <a:chExt cx="0" cy="0"/>
        </a:xfrm>
      </p:grpSpPr>
      <p:sp>
        <p:nvSpPr>
          <p:cNvPr id="3" name="Rectangle 2"/>
          <p:cNvSpPr/>
          <p:nvPr userDrawn="1"/>
        </p:nvSpPr>
        <p:spPr>
          <a:xfrm>
            <a:off x="0" y="0"/>
            <a:ext cx="9216516"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pic>
        <p:nvPicPr>
          <p:cNvPr id="10" name="Image 9" descr="SIGNATURE fond jaune_RV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7604" y="1950681"/>
            <a:ext cx="7236804" cy="1264121"/>
          </a:xfrm>
          <a:prstGeom prst="rect">
            <a:avLst/>
          </a:prstGeom>
        </p:spPr>
      </p:pic>
    </p:spTree>
    <p:extLst>
      <p:ext uri="{BB962C8B-B14F-4D97-AF65-F5344CB8AC3E}">
        <p14:creationId xmlns:p14="http://schemas.microsoft.com/office/powerpoint/2010/main" val="390143430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_Couverture_fond_blanc">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7607" y="1950681"/>
            <a:ext cx="7236798" cy="1264121"/>
          </a:xfrm>
          <a:prstGeom prst="rect">
            <a:avLst/>
          </a:prstGeom>
        </p:spPr>
      </p:pic>
    </p:spTree>
    <p:extLst>
      <p:ext uri="{BB962C8B-B14F-4D97-AF65-F5344CB8AC3E}">
        <p14:creationId xmlns:p14="http://schemas.microsoft.com/office/powerpoint/2010/main" val="711759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exte &amp; chiffres importants">
    <p:spTree>
      <p:nvGrpSpPr>
        <p:cNvPr id="1" name=""/>
        <p:cNvGrpSpPr/>
        <p:nvPr/>
      </p:nvGrpSpPr>
      <p:grpSpPr>
        <a:xfrm>
          <a:off x="0" y="0"/>
          <a:ext cx="0" cy="0"/>
          <a:chOff x="0" y="0"/>
          <a:chExt cx="0" cy="0"/>
        </a:xfrm>
      </p:grpSpPr>
      <p:sp>
        <p:nvSpPr>
          <p:cNvPr id="24" name="Espace réservé du texte 21"/>
          <p:cNvSpPr>
            <a:spLocks noGrp="1"/>
          </p:cNvSpPr>
          <p:nvPr>
            <p:ph type="body" sz="quarter" idx="22"/>
          </p:nvPr>
        </p:nvSpPr>
        <p:spPr>
          <a:xfrm>
            <a:off x="3059832" y="2373729"/>
            <a:ext cx="2646000" cy="1003827"/>
          </a:xfrm>
          <a:solidFill>
            <a:schemeClr val="accent3"/>
          </a:solidFill>
        </p:spPr>
        <p:txBody>
          <a:bodyPr lIns="0" tIns="0" rIns="0" bIns="0" numCol="1" anchor="ctr" anchorCtr="0"/>
          <a:lstStyle>
            <a:lvl1pPr marL="371475" indent="0" algn="l">
              <a:spcAft>
                <a:spcPts val="450"/>
              </a:spcAft>
              <a:defRPr sz="1950" b="0" cap="all" baseline="0">
                <a:solidFill>
                  <a:srgbClr val="FFFFFF"/>
                </a:solidFill>
              </a:defRPr>
            </a:lvl1pPr>
            <a:lvl2pPr marL="371475" indent="0" algn="l">
              <a:lnSpc>
                <a:spcPct val="100000"/>
              </a:lnSpc>
              <a:defRPr sz="1125" b="0" baseline="0">
                <a:solidFill>
                  <a:srgbClr val="FFFFFF"/>
                </a:solidFill>
                <a:latin typeface="+mj-lt"/>
              </a:defRPr>
            </a:lvl2pPr>
          </a:lstStyle>
          <a:p>
            <a:pPr lvl="0"/>
            <a:r>
              <a:rPr lang="fr-FR" dirty="0"/>
              <a:t>Modifiez les styles du texte du masque</a:t>
            </a:r>
          </a:p>
          <a:p>
            <a:pPr lvl="1"/>
            <a:r>
              <a:rPr lang="fr-FR" dirty="0"/>
              <a:t>Deuxième niveau</a:t>
            </a:r>
          </a:p>
        </p:txBody>
      </p:sp>
      <p:sp>
        <p:nvSpPr>
          <p:cNvPr id="22" name="Espace réservé du texte 21"/>
          <p:cNvSpPr>
            <a:spLocks noGrp="1"/>
          </p:cNvSpPr>
          <p:nvPr>
            <p:ph type="body" sz="quarter" idx="20"/>
          </p:nvPr>
        </p:nvSpPr>
        <p:spPr>
          <a:xfrm>
            <a:off x="3059832" y="1303897"/>
            <a:ext cx="5364000" cy="993539"/>
          </a:xfrm>
          <a:solidFill>
            <a:schemeClr val="bg2"/>
          </a:solidFill>
          <a:ln w="12700">
            <a:solidFill>
              <a:srgbClr val="786E64"/>
            </a:solidFill>
          </a:ln>
        </p:spPr>
        <p:txBody>
          <a:bodyPr lIns="0" tIns="216000" rIns="0" bIns="0" numCol="2"/>
          <a:lstStyle>
            <a:lvl1pPr marL="371475" indent="0" algn="l">
              <a:spcAft>
                <a:spcPts val="450"/>
              </a:spcAft>
              <a:defRPr sz="2475" b="0">
                <a:solidFill>
                  <a:srgbClr val="FFFFFF"/>
                </a:solidFill>
              </a:defRPr>
            </a:lvl1pPr>
            <a:lvl2pPr marL="371475" indent="0" algn="l">
              <a:lnSpc>
                <a:spcPct val="100000"/>
              </a:lnSpc>
              <a:defRPr sz="1125" b="0" baseline="0">
                <a:latin typeface="+mj-lt"/>
              </a:defRPr>
            </a:lvl2pPr>
          </a:lstStyle>
          <a:p>
            <a:pPr lvl="0"/>
            <a:r>
              <a:rPr lang="fr-FR" dirty="0"/>
              <a:t>Modifiez les styles du texte du masque</a:t>
            </a:r>
          </a:p>
          <a:p>
            <a:pPr lvl="1"/>
            <a:r>
              <a:rPr lang="fr-FR" dirty="0"/>
              <a:t>Deuxième niveau</a:t>
            </a:r>
          </a:p>
        </p:txBody>
      </p:sp>
      <p:sp>
        <p:nvSpPr>
          <p:cNvPr id="23" name="Espace réservé du texte 21"/>
          <p:cNvSpPr>
            <a:spLocks noGrp="1"/>
          </p:cNvSpPr>
          <p:nvPr>
            <p:ph type="body" sz="quarter" idx="21"/>
          </p:nvPr>
        </p:nvSpPr>
        <p:spPr>
          <a:xfrm>
            <a:off x="341999" y="1303897"/>
            <a:ext cx="2646000" cy="2073659"/>
          </a:xfrm>
          <a:solidFill>
            <a:srgbClr val="5E514D"/>
          </a:solidFill>
        </p:spPr>
        <p:txBody>
          <a:bodyPr lIns="0" tIns="216000" rIns="0" bIns="0" numCol="1"/>
          <a:lstStyle>
            <a:lvl1pPr marL="371475" indent="0" algn="l">
              <a:spcAft>
                <a:spcPts val="450"/>
              </a:spcAft>
              <a:defRPr sz="2475" b="0">
                <a:solidFill>
                  <a:schemeClr val="bg2"/>
                </a:solidFill>
              </a:defRPr>
            </a:lvl1pPr>
            <a:lvl2pPr marL="371475" indent="0" algn="l">
              <a:lnSpc>
                <a:spcPct val="100000"/>
              </a:lnSpc>
              <a:defRPr sz="1125" b="0" baseline="0">
                <a:solidFill>
                  <a:schemeClr val="bg2"/>
                </a:solidFill>
                <a:latin typeface="+mj-lt"/>
              </a:defRPr>
            </a:lvl2pPr>
          </a:lstStyle>
          <a:p>
            <a:pPr lvl="0"/>
            <a:r>
              <a:rPr lang="fr-FR" dirty="0"/>
              <a:t>Modifiez les styles du texte du masque</a:t>
            </a:r>
          </a:p>
          <a:p>
            <a:pPr lvl="1"/>
            <a:r>
              <a:rPr lang="fr-FR" dirty="0"/>
              <a:t>Deuxième niveau</a:t>
            </a:r>
          </a:p>
        </p:txBody>
      </p:sp>
      <p:sp>
        <p:nvSpPr>
          <p:cNvPr id="25" name="Espace réservé du texte 21"/>
          <p:cNvSpPr>
            <a:spLocks noGrp="1"/>
          </p:cNvSpPr>
          <p:nvPr>
            <p:ph type="body" sz="quarter" idx="23"/>
          </p:nvPr>
        </p:nvSpPr>
        <p:spPr>
          <a:xfrm>
            <a:off x="5777832" y="2373729"/>
            <a:ext cx="2646000" cy="1003827"/>
          </a:xfrm>
          <a:solidFill>
            <a:schemeClr val="accent4"/>
          </a:solidFill>
        </p:spPr>
        <p:txBody>
          <a:bodyPr lIns="0" tIns="0" rIns="0" bIns="0" numCol="1" anchor="ctr" anchorCtr="0"/>
          <a:lstStyle>
            <a:lvl1pPr marL="371475" indent="0" algn="l">
              <a:spcAft>
                <a:spcPts val="0"/>
              </a:spcAft>
              <a:defRPr sz="2475" b="0">
                <a:solidFill>
                  <a:srgbClr val="FFFFFF"/>
                </a:solidFill>
              </a:defRPr>
            </a:lvl1pPr>
            <a:lvl2pPr marL="371475" indent="0" algn="l">
              <a:lnSpc>
                <a:spcPct val="100000"/>
              </a:lnSpc>
              <a:defRPr sz="1125" b="0" baseline="0">
                <a:solidFill>
                  <a:srgbClr val="FFFFFF"/>
                </a:solidFill>
                <a:latin typeface="+mj-lt"/>
              </a:defRPr>
            </a:lvl2pPr>
          </a:lstStyle>
          <a:p>
            <a:pPr lvl="0"/>
            <a:r>
              <a:rPr lang="fr-FR"/>
              <a:t>Modifiez les styles du texte du masque</a:t>
            </a:r>
          </a:p>
          <a:p>
            <a:pPr lvl="1"/>
            <a:r>
              <a:rPr lang="fr-FR"/>
              <a:t>Deuxième niveau</a:t>
            </a:r>
          </a:p>
        </p:txBody>
      </p:sp>
      <p:sp>
        <p:nvSpPr>
          <p:cNvPr id="28" name="Espace réservé du texte 21"/>
          <p:cNvSpPr>
            <a:spLocks noGrp="1"/>
          </p:cNvSpPr>
          <p:nvPr>
            <p:ph type="body" sz="quarter" idx="24"/>
          </p:nvPr>
        </p:nvSpPr>
        <p:spPr>
          <a:xfrm>
            <a:off x="341999" y="3452993"/>
            <a:ext cx="2646000" cy="1003827"/>
          </a:xfrm>
          <a:solidFill>
            <a:schemeClr val="accent2"/>
          </a:solidFill>
        </p:spPr>
        <p:txBody>
          <a:bodyPr lIns="0" tIns="0" rIns="0" bIns="0" numCol="1" anchor="ctr" anchorCtr="0"/>
          <a:lstStyle>
            <a:lvl1pPr marL="371475" indent="0" algn="l">
              <a:spcAft>
                <a:spcPts val="0"/>
              </a:spcAft>
              <a:defRPr sz="2475" b="0">
                <a:solidFill>
                  <a:schemeClr val="bg1"/>
                </a:solidFill>
              </a:defRPr>
            </a:lvl1pPr>
            <a:lvl2pPr marL="371475" indent="0" algn="l">
              <a:lnSpc>
                <a:spcPct val="100000"/>
              </a:lnSpc>
              <a:defRPr sz="1125" b="0"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29" name="Espace réservé du texte 21"/>
          <p:cNvSpPr>
            <a:spLocks noGrp="1"/>
          </p:cNvSpPr>
          <p:nvPr>
            <p:ph type="body" sz="quarter" idx="25"/>
          </p:nvPr>
        </p:nvSpPr>
        <p:spPr>
          <a:xfrm>
            <a:off x="3059832" y="3452993"/>
            <a:ext cx="2646000" cy="1003827"/>
          </a:xfrm>
          <a:solidFill>
            <a:schemeClr val="bg1"/>
          </a:solidFill>
          <a:ln w="12700">
            <a:solidFill>
              <a:srgbClr val="786E64"/>
            </a:solidFill>
          </a:ln>
        </p:spPr>
        <p:txBody>
          <a:bodyPr lIns="0" tIns="0" rIns="0" bIns="0" numCol="1" anchor="ctr" anchorCtr="0"/>
          <a:lstStyle>
            <a:lvl1pPr marL="371475" indent="0" algn="l">
              <a:spcAft>
                <a:spcPts val="0"/>
              </a:spcAft>
              <a:defRPr sz="2475" b="0">
                <a:solidFill>
                  <a:schemeClr val="accent1"/>
                </a:solidFill>
              </a:defRPr>
            </a:lvl1pPr>
            <a:lvl2pPr marL="371475" indent="0" algn="l">
              <a:lnSpc>
                <a:spcPct val="100000"/>
              </a:lnSpc>
              <a:defRPr sz="1125" b="0" baseline="0">
                <a:solidFill>
                  <a:schemeClr val="accent1"/>
                </a:solidFill>
                <a:latin typeface="+mj-lt"/>
              </a:defRPr>
            </a:lvl2pPr>
          </a:lstStyle>
          <a:p>
            <a:pPr lvl="0"/>
            <a:r>
              <a:rPr lang="fr-FR"/>
              <a:t>Modifiez les styles du texte du masque</a:t>
            </a:r>
          </a:p>
          <a:p>
            <a:pPr lvl="1"/>
            <a:r>
              <a:rPr lang="fr-FR"/>
              <a:t>Deuxième niveau</a:t>
            </a:r>
          </a:p>
        </p:txBody>
      </p:sp>
      <p:sp>
        <p:nvSpPr>
          <p:cNvPr id="14" name="Espace réservé du titre 1"/>
          <p:cNvSpPr>
            <a:spLocks noGrp="1"/>
          </p:cNvSpPr>
          <p:nvPr>
            <p:ph type="title" hasCustomPrompt="1"/>
          </p:nvPr>
        </p:nvSpPr>
        <p:spPr bwMode="gray">
          <a:xfrm>
            <a:off x="350264"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17" name="Espace réservé du texte 2"/>
          <p:cNvSpPr>
            <a:spLocks noGrp="1"/>
          </p:cNvSpPr>
          <p:nvPr>
            <p:ph type="body" sz="quarter" idx="26"/>
          </p:nvPr>
        </p:nvSpPr>
        <p:spPr>
          <a:xfrm>
            <a:off x="355600" y="951570"/>
            <a:ext cx="8460618" cy="351040"/>
          </a:xfrm>
        </p:spPr>
        <p:txBody>
          <a:bodyPr/>
          <a:lstStyle/>
          <a:p>
            <a:pPr lvl="0"/>
            <a:r>
              <a:rPr lang="fr-FR" dirty="0"/>
              <a:t>Cliquez pour modifier les styles du texte du masque</a:t>
            </a:r>
          </a:p>
        </p:txBody>
      </p:sp>
      <p:sp>
        <p:nvSpPr>
          <p:cNvPr id="18"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19"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13"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40727542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exte &amp; chiffres importants">
    <p:spTree>
      <p:nvGrpSpPr>
        <p:cNvPr id="1" name=""/>
        <p:cNvGrpSpPr/>
        <p:nvPr/>
      </p:nvGrpSpPr>
      <p:grpSpPr>
        <a:xfrm>
          <a:off x="0" y="0"/>
          <a:ext cx="0" cy="0"/>
          <a:chOff x="0" y="0"/>
          <a:chExt cx="0" cy="0"/>
        </a:xfrm>
      </p:grpSpPr>
      <p:sp>
        <p:nvSpPr>
          <p:cNvPr id="14" name="Espace réservé du titre 1"/>
          <p:cNvSpPr>
            <a:spLocks noGrp="1"/>
          </p:cNvSpPr>
          <p:nvPr>
            <p:ph type="title" hasCustomPrompt="1"/>
          </p:nvPr>
        </p:nvSpPr>
        <p:spPr bwMode="gray">
          <a:xfrm>
            <a:off x="350264"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17" name="Espace réservé du texte 2"/>
          <p:cNvSpPr>
            <a:spLocks noGrp="1"/>
          </p:cNvSpPr>
          <p:nvPr>
            <p:ph type="body" sz="quarter" idx="26"/>
          </p:nvPr>
        </p:nvSpPr>
        <p:spPr>
          <a:xfrm>
            <a:off x="355600" y="951570"/>
            <a:ext cx="8460618" cy="351040"/>
          </a:xfrm>
        </p:spPr>
        <p:txBody>
          <a:bodyPr/>
          <a:lstStyle/>
          <a:p>
            <a:pPr lvl="0"/>
            <a:r>
              <a:rPr lang="fr-FR" dirty="0"/>
              <a:t>Cliquez pour modifier les styles du texte du masque</a:t>
            </a:r>
          </a:p>
        </p:txBody>
      </p:sp>
      <p:sp>
        <p:nvSpPr>
          <p:cNvPr id="2" name="Ellipse 1"/>
          <p:cNvSpPr/>
          <p:nvPr userDrawn="1"/>
        </p:nvSpPr>
        <p:spPr>
          <a:xfrm>
            <a:off x="431541" y="1410621"/>
            <a:ext cx="1898393" cy="14237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12" name="Ellipse 11"/>
          <p:cNvSpPr/>
          <p:nvPr userDrawn="1"/>
        </p:nvSpPr>
        <p:spPr>
          <a:xfrm>
            <a:off x="2559050" y="1410621"/>
            <a:ext cx="1898393" cy="14237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13" name="Ellipse 12"/>
          <p:cNvSpPr/>
          <p:nvPr userDrawn="1"/>
        </p:nvSpPr>
        <p:spPr>
          <a:xfrm>
            <a:off x="4686559" y="1410621"/>
            <a:ext cx="1898393" cy="142379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15" name="Ellipse 14"/>
          <p:cNvSpPr/>
          <p:nvPr userDrawn="1"/>
        </p:nvSpPr>
        <p:spPr>
          <a:xfrm>
            <a:off x="6814068" y="1410621"/>
            <a:ext cx="1898393" cy="14237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18" name="Ellipse 17"/>
          <p:cNvSpPr/>
          <p:nvPr userDrawn="1"/>
        </p:nvSpPr>
        <p:spPr>
          <a:xfrm>
            <a:off x="431541" y="2969431"/>
            <a:ext cx="1898393" cy="14237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19" name="Ellipse 18"/>
          <p:cNvSpPr/>
          <p:nvPr userDrawn="1"/>
        </p:nvSpPr>
        <p:spPr>
          <a:xfrm>
            <a:off x="2559050" y="2969431"/>
            <a:ext cx="1898393" cy="142379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20" name="Ellipse 19"/>
          <p:cNvSpPr/>
          <p:nvPr userDrawn="1"/>
        </p:nvSpPr>
        <p:spPr>
          <a:xfrm>
            <a:off x="4686559" y="2969431"/>
            <a:ext cx="1898393" cy="1423795"/>
          </a:xfrm>
          <a:prstGeom prst="ellipse">
            <a:avLst/>
          </a:prstGeom>
          <a:solidFill>
            <a:srgbClr val="786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21" name="Ellipse 20"/>
          <p:cNvSpPr/>
          <p:nvPr userDrawn="1"/>
        </p:nvSpPr>
        <p:spPr>
          <a:xfrm>
            <a:off x="6814068" y="2969431"/>
            <a:ext cx="1898393" cy="142379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err="1">
              <a:solidFill>
                <a:schemeClr val="tx1"/>
              </a:solidFill>
            </a:endParaRPr>
          </a:p>
        </p:txBody>
      </p:sp>
      <p:sp>
        <p:nvSpPr>
          <p:cNvPr id="26" name="Espace réservé du texte 21"/>
          <p:cNvSpPr>
            <a:spLocks noGrp="1"/>
          </p:cNvSpPr>
          <p:nvPr>
            <p:ph type="body" sz="quarter" idx="24"/>
          </p:nvPr>
        </p:nvSpPr>
        <p:spPr>
          <a:xfrm>
            <a:off x="431540" y="2976795"/>
            <a:ext cx="1908212" cy="1431159"/>
          </a:xfrm>
          <a:noFill/>
        </p:spPr>
        <p:txBody>
          <a:bodyPr lIns="0" tIns="0" rIns="0" bIns="0" numCol="1" anchor="ctr" anchorCtr="0"/>
          <a:lstStyle>
            <a:lvl1pPr marL="291600" indent="0" algn="l">
              <a:spcAft>
                <a:spcPts val="0"/>
              </a:spcAft>
              <a:defRPr sz="2100" b="0">
                <a:solidFill>
                  <a:schemeClr val="bg1"/>
                </a:solidFill>
              </a:defRPr>
            </a:lvl1pPr>
            <a:lvl2pPr marL="291600" indent="0" algn="l">
              <a:lnSpc>
                <a:spcPct val="100000"/>
              </a:lnSpc>
              <a:defRPr sz="900" b="0"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27" name="Espace réservé du texte 21"/>
          <p:cNvSpPr>
            <a:spLocks noGrp="1"/>
          </p:cNvSpPr>
          <p:nvPr>
            <p:ph type="body" sz="quarter" idx="21"/>
          </p:nvPr>
        </p:nvSpPr>
        <p:spPr>
          <a:xfrm>
            <a:off x="6840252" y="1383619"/>
            <a:ext cx="1872208" cy="1485165"/>
          </a:xfrm>
          <a:noFill/>
        </p:spPr>
        <p:txBody>
          <a:bodyPr lIns="0" tIns="216000" rIns="0" bIns="0" numCol="1" anchor="ctr" anchorCtr="0"/>
          <a:lstStyle>
            <a:lvl1pPr marL="291600" indent="0" algn="l">
              <a:spcAft>
                <a:spcPts val="450"/>
              </a:spcAft>
              <a:defRPr sz="1800" b="0">
                <a:solidFill>
                  <a:schemeClr val="bg2"/>
                </a:solidFill>
              </a:defRPr>
            </a:lvl1pPr>
            <a:lvl2pPr marL="291600" indent="0" algn="l">
              <a:lnSpc>
                <a:spcPct val="100000"/>
              </a:lnSpc>
              <a:defRPr sz="825" b="0" baseline="0">
                <a:solidFill>
                  <a:schemeClr val="bg2"/>
                </a:solidFill>
                <a:latin typeface="+mj-lt"/>
              </a:defRPr>
            </a:lvl2pPr>
          </a:lstStyle>
          <a:p>
            <a:pPr lvl="0"/>
            <a:r>
              <a:rPr lang="fr-FR" dirty="0"/>
              <a:t>Modifiez les styles du texte du masque</a:t>
            </a:r>
          </a:p>
          <a:p>
            <a:pPr lvl="1"/>
            <a:r>
              <a:rPr lang="fr-FR" dirty="0"/>
              <a:t>Deuxième niveau</a:t>
            </a:r>
          </a:p>
        </p:txBody>
      </p:sp>
      <p:sp>
        <p:nvSpPr>
          <p:cNvPr id="30" name="Espace réservé du texte 21"/>
          <p:cNvSpPr>
            <a:spLocks noGrp="1"/>
          </p:cNvSpPr>
          <p:nvPr>
            <p:ph type="body" sz="quarter" idx="22"/>
          </p:nvPr>
        </p:nvSpPr>
        <p:spPr>
          <a:xfrm>
            <a:off x="6804248" y="2949792"/>
            <a:ext cx="1944216" cy="1435875"/>
          </a:xfrm>
          <a:noFill/>
        </p:spPr>
        <p:txBody>
          <a:bodyPr lIns="0" tIns="0" rIns="0" bIns="0" numCol="1" anchor="ctr" anchorCtr="0"/>
          <a:lstStyle>
            <a:lvl1pPr marL="291600" indent="0" algn="l">
              <a:spcAft>
                <a:spcPts val="450"/>
              </a:spcAft>
              <a:defRPr sz="1500" b="0" cap="all" baseline="0">
                <a:solidFill>
                  <a:schemeClr val="tx2"/>
                </a:solidFill>
              </a:defRPr>
            </a:lvl1pPr>
            <a:lvl2pPr marL="291600" indent="0" algn="l">
              <a:lnSpc>
                <a:spcPct val="100000"/>
              </a:lnSpc>
              <a:defRPr sz="900" b="0" baseline="0">
                <a:solidFill>
                  <a:schemeClr val="tx2"/>
                </a:solidFill>
                <a:latin typeface="+mj-lt"/>
              </a:defRPr>
            </a:lvl2pPr>
          </a:lstStyle>
          <a:p>
            <a:pPr lvl="0"/>
            <a:r>
              <a:rPr lang="fr-FR" dirty="0"/>
              <a:t>Modifiez les styles du texte du masque</a:t>
            </a:r>
          </a:p>
          <a:p>
            <a:pPr lvl="1"/>
            <a:r>
              <a:rPr lang="fr-FR" dirty="0"/>
              <a:t>Deuxième niveau</a:t>
            </a:r>
          </a:p>
        </p:txBody>
      </p:sp>
      <p:sp>
        <p:nvSpPr>
          <p:cNvPr id="31" name="Espace réservé du texte 21"/>
          <p:cNvSpPr>
            <a:spLocks noGrp="1"/>
          </p:cNvSpPr>
          <p:nvPr>
            <p:ph type="body" sz="quarter" idx="27"/>
          </p:nvPr>
        </p:nvSpPr>
        <p:spPr>
          <a:xfrm>
            <a:off x="2555776" y="1383618"/>
            <a:ext cx="1944216" cy="1435875"/>
          </a:xfrm>
          <a:noFill/>
        </p:spPr>
        <p:txBody>
          <a:bodyPr lIns="0" tIns="0" rIns="0" bIns="0" numCol="1" anchor="ctr" anchorCtr="0"/>
          <a:lstStyle>
            <a:lvl1pPr marL="291600" indent="0" algn="l">
              <a:spcAft>
                <a:spcPts val="450"/>
              </a:spcAft>
              <a:defRPr sz="1800" b="0" cap="all" baseline="0">
                <a:solidFill>
                  <a:schemeClr val="tx2"/>
                </a:solidFill>
              </a:defRPr>
            </a:lvl1pPr>
            <a:lvl2pPr marL="291600" indent="0" algn="l">
              <a:lnSpc>
                <a:spcPct val="100000"/>
              </a:lnSpc>
              <a:defRPr sz="1050" b="0" baseline="0">
                <a:solidFill>
                  <a:schemeClr val="tx2"/>
                </a:solidFill>
                <a:latin typeface="+mj-lt"/>
              </a:defRPr>
            </a:lvl2pPr>
          </a:lstStyle>
          <a:p>
            <a:pPr lvl="0"/>
            <a:r>
              <a:rPr lang="fr-FR" dirty="0"/>
              <a:t>Modifiez les styles du texte du masque</a:t>
            </a:r>
          </a:p>
          <a:p>
            <a:pPr lvl="1"/>
            <a:r>
              <a:rPr lang="fr-FR" dirty="0"/>
              <a:t>Deuxième niveau</a:t>
            </a:r>
          </a:p>
        </p:txBody>
      </p:sp>
      <p:sp>
        <p:nvSpPr>
          <p:cNvPr id="32" name="Espace réservé du texte 21"/>
          <p:cNvSpPr>
            <a:spLocks noGrp="1"/>
          </p:cNvSpPr>
          <p:nvPr>
            <p:ph type="body" sz="quarter" idx="28"/>
          </p:nvPr>
        </p:nvSpPr>
        <p:spPr>
          <a:xfrm>
            <a:off x="4644008" y="2976795"/>
            <a:ext cx="1908212" cy="1431159"/>
          </a:xfrm>
          <a:noFill/>
        </p:spPr>
        <p:txBody>
          <a:bodyPr lIns="0" tIns="0" rIns="0" bIns="0" numCol="1" anchor="ctr" anchorCtr="0"/>
          <a:lstStyle>
            <a:lvl1pPr marL="291600" indent="0" algn="l">
              <a:spcAft>
                <a:spcPts val="0"/>
              </a:spcAft>
              <a:defRPr sz="1800" b="0">
                <a:solidFill>
                  <a:schemeClr val="bg1"/>
                </a:solidFill>
              </a:defRPr>
            </a:lvl1pPr>
            <a:lvl2pPr marL="291600" indent="0" algn="l">
              <a:lnSpc>
                <a:spcPct val="100000"/>
              </a:lnSpc>
              <a:defRPr sz="825" b="0"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33" name="Espace réservé du texte 21"/>
          <p:cNvSpPr>
            <a:spLocks noGrp="1"/>
          </p:cNvSpPr>
          <p:nvPr>
            <p:ph type="body" sz="quarter" idx="29"/>
          </p:nvPr>
        </p:nvSpPr>
        <p:spPr>
          <a:xfrm>
            <a:off x="2519772" y="2949792"/>
            <a:ext cx="1944216" cy="1435875"/>
          </a:xfrm>
          <a:noFill/>
        </p:spPr>
        <p:txBody>
          <a:bodyPr lIns="0" tIns="0" rIns="0" bIns="0" numCol="1" anchor="ctr" anchorCtr="0"/>
          <a:lstStyle>
            <a:lvl1pPr marL="291600" indent="0" algn="l">
              <a:spcAft>
                <a:spcPts val="450"/>
              </a:spcAft>
              <a:defRPr sz="1500" b="0" cap="none" baseline="0">
                <a:solidFill>
                  <a:schemeClr val="tx2"/>
                </a:solidFill>
              </a:defRPr>
            </a:lvl1pPr>
            <a:lvl2pPr marL="291600" indent="0" algn="l">
              <a:lnSpc>
                <a:spcPct val="100000"/>
              </a:lnSpc>
              <a:defRPr sz="900" b="0" cap="none" baseline="0">
                <a:solidFill>
                  <a:schemeClr val="tx2"/>
                </a:solidFill>
                <a:latin typeface="+mj-lt"/>
              </a:defRPr>
            </a:lvl2pPr>
          </a:lstStyle>
          <a:p>
            <a:pPr lvl="0"/>
            <a:r>
              <a:rPr lang="fr-FR" dirty="0"/>
              <a:t>Modifiez les styles du texte du masque</a:t>
            </a:r>
          </a:p>
          <a:p>
            <a:pPr lvl="1"/>
            <a:r>
              <a:rPr lang="fr-FR" dirty="0"/>
              <a:t>Deuxième niveau</a:t>
            </a:r>
          </a:p>
        </p:txBody>
      </p:sp>
      <p:sp>
        <p:nvSpPr>
          <p:cNvPr id="34" name="Espace réservé du texte 21"/>
          <p:cNvSpPr>
            <a:spLocks noGrp="1"/>
          </p:cNvSpPr>
          <p:nvPr>
            <p:ph type="body" sz="quarter" idx="30"/>
          </p:nvPr>
        </p:nvSpPr>
        <p:spPr>
          <a:xfrm>
            <a:off x="431540" y="1383618"/>
            <a:ext cx="1908212" cy="1431159"/>
          </a:xfrm>
          <a:noFill/>
        </p:spPr>
        <p:txBody>
          <a:bodyPr lIns="0" tIns="0" rIns="0" bIns="0" numCol="1" anchor="ctr" anchorCtr="0"/>
          <a:lstStyle>
            <a:lvl1pPr marL="291600" indent="0" algn="l">
              <a:spcAft>
                <a:spcPts val="0"/>
              </a:spcAft>
              <a:defRPr sz="1800" b="0">
                <a:solidFill>
                  <a:schemeClr val="bg1"/>
                </a:solidFill>
              </a:defRPr>
            </a:lvl1pPr>
            <a:lvl2pPr marL="291600" indent="0" algn="l">
              <a:lnSpc>
                <a:spcPct val="100000"/>
              </a:lnSpc>
              <a:defRPr sz="825" b="0"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35" name="Espace réservé du texte 21"/>
          <p:cNvSpPr>
            <a:spLocks noGrp="1"/>
          </p:cNvSpPr>
          <p:nvPr>
            <p:ph type="body" sz="quarter" idx="31"/>
          </p:nvPr>
        </p:nvSpPr>
        <p:spPr>
          <a:xfrm>
            <a:off x="4644008" y="1405905"/>
            <a:ext cx="1944216" cy="1435875"/>
          </a:xfrm>
          <a:noFill/>
        </p:spPr>
        <p:txBody>
          <a:bodyPr lIns="0" tIns="0" rIns="0" bIns="0" numCol="1" anchor="ctr" anchorCtr="0"/>
          <a:lstStyle>
            <a:lvl1pPr marL="291600" indent="0" algn="l">
              <a:spcAft>
                <a:spcPts val="450"/>
              </a:spcAft>
              <a:defRPr sz="1800" b="0" cap="none" baseline="0">
                <a:solidFill>
                  <a:schemeClr val="tx2"/>
                </a:solidFill>
              </a:defRPr>
            </a:lvl1pPr>
            <a:lvl2pPr marL="291600" indent="0" algn="l">
              <a:lnSpc>
                <a:spcPct val="100000"/>
              </a:lnSpc>
              <a:defRPr sz="1050" b="0" cap="none" baseline="0">
                <a:solidFill>
                  <a:schemeClr val="tx2"/>
                </a:solidFill>
                <a:latin typeface="+mj-lt"/>
              </a:defRPr>
            </a:lvl2pPr>
          </a:lstStyle>
          <a:p>
            <a:pPr lvl="0"/>
            <a:r>
              <a:rPr lang="fr-FR" dirty="0"/>
              <a:t>Modifiez les styles du texte du masque</a:t>
            </a:r>
          </a:p>
          <a:p>
            <a:pPr lvl="1"/>
            <a:r>
              <a:rPr lang="fr-FR" dirty="0"/>
              <a:t>Deuxième niveau</a:t>
            </a:r>
          </a:p>
        </p:txBody>
      </p:sp>
      <p:sp>
        <p:nvSpPr>
          <p:cNvPr id="36"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37"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23"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3349151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exte &amp; chiffres importants">
    <p:spTree>
      <p:nvGrpSpPr>
        <p:cNvPr id="1" name=""/>
        <p:cNvGrpSpPr/>
        <p:nvPr/>
      </p:nvGrpSpPr>
      <p:grpSpPr>
        <a:xfrm>
          <a:off x="0" y="0"/>
          <a:ext cx="0" cy="0"/>
          <a:chOff x="0" y="0"/>
          <a:chExt cx="0" cy="0"/>
        </a:xfrm>
      </p:grpSpPr>
      <p:sp>
        <p:nvSpPr>
          <p:cNvPr id="14" name="Espace réservé du titre 1"/>
          <p:cNvSpPr>
            <a:spLocks noGrp="1"/>
          </p:cNvSpPr>
          <p:nvPr>
            <p:ph type="title" hasCustomPrompt="1"/>
          </p:nvPr>
        </p:nvSpPr>
        <p:spPr bwMode="gray">
          <a:xfrm>
            <a:off x="350264"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17" name="Espace réservé du texte 2"/>
          <p:cNvSpPr>
            <a:spLocks noGrp="1"/>
          </p:cNvSpPr>
          <p:nvPr>
            <p:ph type="body" sz="quarter" idx="26"/>
          </p:nvPr>
        </p:nvSpPr>
        <p:spPr>
          <a:xfrm>
            <a:off x="355600" y="951570"/>
            <a:ext cx="8460618" cy="351040"/>
          </a:xfrm>
        </p:spPr>
        <p:txBody>
          <a:bodyPr/>
          <a:lstStyle/>
          <a:p>
            <a:pPr lvl="0"/>
            <a:r>
              <a:rPr lang="fr-FR" dirty="0"/>
              <a:t>Cliquez pour modifier les styles du texte du masque</a:t>
            </a:r>
          </a:p>
        </p:txBody>
      </p:sp>
      <p:sp>
        <p:nvSpPr>
          <p:cNvPr id="2" name="Ellipse 1"/>
          <p:cNvSpPr/>
          <p:nvPr userDrawn="1"/>
        </p:nvSpPr>
        <p:spPr>
          <a:xfrm>
            <a:off x="431541" y="1410621"/>
            <a:ext cx="1898393" cy="14237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12" name="Ellipse 11"/>
          <p:cNvSpPr/>
          <p:nvPr userDrawn="1"/>
        </p:nvSpPr>
        <p:spPr>
          <a:xfrm>
            <a:off x="2559050" y="1410621"/>
            <a:ext cx="1898393" cy="14237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13" name="Ellipse 12"/>
          <p:cNvSpPr/>
          <p:nvPr userDrawn="1"/>
        </p:nvSpPr>
        <p:spPr>
          <a:xfrm>
            <a:off x="4686559" y="1410621"/>
            <a:ext cx="1898393" cy="1423795"/>
          </a:xfrm>
          <a:prstGeom prst="ellipse">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15" name="Ellipse 14"/>
          <p:cNvSpPr/>
          <p:nvPr userDrawn="1"/>
        </p:nvSpPr>
        <p:spPr>
          <a:xfrm>
            <a:off x="6814068" y="1410621"/>
            <a:ext cx="1898393" cy="14237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18" name="Ellipse 17"/>
          <p:cNvSpPr/>
          <p:nvPr userDrawn="1"/>
        </p:nvSpPr>
        <p:spPr>
          <a:xfrm>
            <a:off x="431541" y="2969431"/>
            <a:ext cx="1898393" cy="142379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19" name="Ellipse 18"/>
          <p:cNvSpPr/>
          <p:nvPr userDrawn="1"/>
        </p:nvSpPr>
        <p:spPr>
          <a:xfrm>
            <a:off x="2559050" y="2969431"/>
            <a:ext cx="1898393" cy="14237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20" name="Ellipse 19"/>
          <p:cNvSpPr/>
          <p:nvPr userDrawn="1"/>
        </p:nvSpPr>
        <p:spPr>
          <a:xfrm>
            <a:off x="4686559" y="2969431"/>
            <a:ext cx="1898393" cy="14237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21" name="Ellipse 20"/>
          <p:cNvSpPr/>
          <p:nvPr userDrawn="1"/>
        </p:nvSpPr>
        <p:spPr>
          <a:xfrm>
            <a:off x="6814068" y="2969431"/>
            <a:ext cx="1898393" cy="14237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err="1">
              <a:solidFill>
                <a:schemeClr val="tx1"/>
              </a:solidFill>
            </a:endParaRPr>
          </a:p>
        </p:txBody>
      </p:sp>
      <p:sp>
        <p:nvSpPr>
          <p:cNvPr id="26" name="Espace réservé du texte 21"/>
          <p:cNvSpPr>
            <a:spLocks noGrp="1"/>
          </p:cNvSpPr>
          <p:nvPr>
            <p:ph type="body" sz="quarter" idx="24"/>
          </p:nvPr>
        </p:nvSpPr>
        <p:spPr>
          <a:xfrm>
            <a:off x="431540" y="2949792"/>
            <a:ext cx="1908212" cy="1458162"/>
          </a:xfrm>
          <a:noFill/>
        </p:spPr>
        <p:txBody>
          <a:bodyPr lIns="0" tIns="0" rIns="0" bIns="0" numCol="1" anchor="ctr" anchorCtr="0"/>
          <a:lstStyle>
            <a:lvl1pPr marL="291600" indent="0" algn="l">
              <a:spcAft>
                <a:spcPts val="0"/>
              </a:spcAft>
              <a:defRPr sz="2100" b="0">
                <a:solidFill>
                  <a:schemeClr val="bg1"/>
                </a:solidFill>
              </a:defRPr>
            </a:lvl1pPr>
            <a:lvl2pPr marL="291600" indent="0" algn="l">
              <a:lnSpc>
                <a:spcPct val="100000"/>
              </a:lnSpc>
              <a:defRPr sz="900" b="0"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27" name="Espace réservé du texte 21"/>
          <p:cNvSpPr>
            <a:spLocks noGrp="1"/>
          </p:cNvSpPr>
          <p:nvPr>
            <p:ph type="body" sz="quarter" idx="21"/>
          </p:nvPr>
        </p:nvSpPr>
        <p:spPr>
          <a:xfrm>
            <a:off x="6840252" y="1383619"/>
            <a:ext cx="1872208" cy="1485165"/>
          </a:xfrm>
          <a:noFill/>
        </p:spPr>
        <p:txBody>
          <a:bodyPr lIns="0" tIns="216000" rIns="0" bIns="0" numCol="1" anchor="ctr" anchorCtr="0"/>
          <a:lstStyle>
            <a:lvl1pPr marL="291600" indent="0" algn="l">
              <a:spcAft>
                <a:spcPts val="450"/>
              </a:spcAft>
              <a:defRPr sz="1800" b="0">
                <a:solidFill>
                  <a:schemeClr val="bg2"/>
                </a:solidFill>
              </a:defRPr>
            </a:lvl1pPr>
            <a:lvl2pPr marL="291600" indent="0" algn="l">
              <a:lnSpc>
                <a:spcPct val="100000"/>
              </a:lnSpc>
              <a:defRPr sz="825" b="0" baseline="0">
                <a:solidFill>
                  <a:schemeClr val="bg2"/>
                </a:solidFill>
                <a:latin typeface="+mj-lt"/>
              </a:defRPr>
            </a:lvl2pPr>
          </a:lstStyle>
          <a:p>
            <a:pPr lvl="0"/>
            <a:r>
              <a:rPr lang="fr-FR" dirty="0"/>
              <a:t>Modifiez les styles du texte du masque</a:t>
            </a:r>
          </a:p>
          <a:p>
            <a:pPr lvl="1"/>
            <a:r>
              <a:rPr lang="fr-FR" dirty="0"/>
              <a:t>Deuxième niveau</a:t>
            </a:r>
          </a:p>
        </p:txBody>
      </p:sp>
      <p:sp>
        <p:nvSpPr>
          <p:cNvPr id="30" name="Espace réservé du texte 21"/>
          <p:cNvSpPr>
            <a:spLocks noGrp="1"/>
          </p:cNvSpPr>
          <p:nvPr>
            <p:ph type="body" sz="quarter" idx="22"/>
          </p:nvPr>
        </p:nvSpPr>
        <p:spPr>
          <a:xfrm>
            <a:off x="6804248" y="2949792"/>
            <a:ext cx="1944216" cy="1435875"/>
          </a:xfrm>
          <a:noFill/>
        </p:spPr>
        <p:txBody>
          <a:bodyPr lIns="0" tIns="0" rIns="0" bIns="0" numCol="1" anchor="ctr" anchorCtr="0"/>
          <a:lstStyle>
            <a:lvl1pPr marL="291600" indent="0" algn="l">
              <a:spcAft>
                <a:spcPts val="450"/>
              </a:spcAft>
              <a:defRPr sz="1500" b="0" cap="all" baseline="0">
                <a:solidFill>
                  <a:schemeClr val="bg1"/>
                </a:solidFill>
              </a:defRPr>
            </a:lvl1pPr>
            <a:lvl2pPr marL="291600" indent="0" algn="l">
              <a:lnSpc>
                <a:spcPct val="100000"/>
              </a:lnSpc>
              <a:defRPr sz="900" b="0"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31" name="Espace réservé du texte 21"/>
          <p:cNvSpPr>
            <a:spLocks noGrp="1"/>
          </p:cNvSpPr>
          <p:nvPr>
            <p:ph type="body" sz="quarter" idx="27"/>
          </p:nvPr>
        </p:nvSpPr>
        <p:spPr>
          <a:xfrm>
            <a:off x="2555776" y="1383618"/>
            <a:ext cx="1944216" cy="1435875"/>
          </a:xfrm>
          <a:noFill/>
        </p:spPr>
        <p:txBody>
          <a:bodyPr lIns="0" tIns="0" rIns="0" bIns="0" numCol="1" anchor="ctr" anchorCtr="0"/>
          <a:lstStyle>
            <a:lvl1pPr marL="291600" indent="0" algn="l">
              <a:spcAft>
                <a:spcPts val="450"/>
              </a:spcAft>
              <a:defRPr sz="1800" b="0" cap="all" baseline="0">
                <a:solidFill>
                  <a:schemeClr val="tx2"/>
                </a:solidFill>
              </a:defRPr>
            </a:lvl1pPr>
            <a:lvl2pPr marL="291600" indent="0" algn="l">
              <a:lnSpc>
                <a:spcPct val="100000"/>
              </a:lnSpc>
              <a:defRPr sz="1050" b="0" baseline="0">
                <a:solidFill>
                  <a:schemeClr val="tx2"/>
                </a:solidFill>
                <a:latin typeface="+mj-lt"/>
              </a:defRPr>
            </a:lvl2pPr>
          </a:lstStyle>
          <a:p>
            <a:pPr lvl="0"/>
            <a:r>
              <a:rPr lang="fr-FR" dirty="0"/>
              <a:t>Modifiez les styles du texte du masque</a:t>
            </a:r>
          </a:p>
          <a:p>
            <a:pPr lvl="1"/>
            <a:r>
              <a:rPr lang="fr-FR" dirty="0"/>
              <a:t>Deuxième niveau</a:t>
            </a:r>
          </a:p>
        </p:txBody>
      </p:sp>
      <p:sp>
        <p:nvSpPr>
          <p:cNvPr id="32" name="Espace réservé du texte 21"/>
          <p:cNvSpPr>
            <a:spLocks noGrp="1"/>
          </p:cNvSpPr>
          <p:nvPr>
            <p:ph type="body" sz="quarter" idx="28"/>
          </p:nvPr>
        </p:nvSpPr>
        <p:spPr>
          <a:xfrm>
            <a:off x="4644008" y="2949792"/>
            <a:ext cx="1908212" cy="1458162"/>
          </a:xfrm>
          <a:noFill/>
        </p:spPr>
        <p:txBody>
          <a:bodyPr lIns="0" tIns="0" rIns="0" bIns="0" numCol="1" anchor="ctr" anchorCtr="0"/>
          <a:lstStyle>
            <a:lvl1pPr marL="291600" indent="0" algn="l">
              <a:spcAft>
                <a:spcPts val="0"/>
              </a:spcAft>
              <a:defRPr sz="1800" b="0">
                <a:solidFill>
                  <a:schemeClr val="tx2"/>
                </a:solidFill>
              </a:defRPr>
            </a:lvl1pPr>
            <a:lvl2pPr marL="291600" indent="0" algn="l">
              <a:lnSpc>
                <a:spcPct val="100000"/>
              </a:lnSpc>
              <a:defRPr sz="825" b="0" baseline="0">
                <a:solidFill>
                  <a:schemeClr val="tx2"/>
                </a:solidFill>
                <a:latin typeface="+mj-lt"/>
              </a:defRPr>
            </a:lvl2pPr>
          </a:lstStyle>
          <a:p>
            <a:pPr lvl="0"/>
            <a:r>
              <a:rPr lang="fr-FR" dirty="0"/>
              <a:t>Modifiez les styles du texte du masque</a:t>
            </a:r>
          </a:p>
          <a:p>
            <a:pPr lvl="1"/>
            <a:r>
              <a:rPr lang="fr-FR" dirty="0"/>
              <a:t>Deuxième niveau</a:t>
            </a:r>
          </a:p>
        </p:txBody>
      </p:sp>
      <p:sp>
        <p:nvSpPr>
          <p:cNvPr id="33" name="Espace réservé du texte 21"/>
          <p:cNvSpPr>
            <a:spLocks noGrp="1"/>
          </p:cNvSpPr>
          <p:nvPr>
            <p:ph type="body" sz="quarter" idx="29"/>
          </p:nvPr>
        </p:nvSpPr>
        <p:spPr>
          <a:xfrm>
            <a:off x="2519772" y="2922790"/>
            <a:ext cx="1944216" cy="1462877"/>
          </a:xfrm>
          <a:noFill/>
        </p:spPr>
        <p:txBody>
          <a:bodyPr lIns="0" tIns="0" rIns="0" bIns="0" numCol="1" anchor="ctr" anchorCtr="0"/>
          <a:lstStyle>
            <a:lvl1pPr marL="291600" indent="0" algn="l">
              <a:spcAft>
                <a:spcPts val="450"/>
              </a:spcAft>
              <a:defRPr sz="1500" b="0" cap="none" baseline="0">
                <a:solidFill>
                  <a:schemeClr val="bg1"/>
                </a:solidFill>
              </a:defRPr>
            </a:lvl1pPr>
            <a:lvl2pPr marL="291600" indent="0" algn="l">
              <a:lnSpc>
                <a:spcPct val="100000"/>
              </a:lnSpc>
              <a:defRPr sz="900" b="0" cap="none"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34" name="Espace réservé du texte 21"/>
          <p:cNvSpPr>
            <a:spLocks noGrp="1"/>
          </p:cNvSpPr>
          <p:nvPr>
            <p:ph type="body" sz="quarter" idx="30"/>
          </p:nvPr>
        </p:nvSpPr>
        <p:spPr>
          <a:xfrm>
            <a:off x="431540" y="1383618"/>
            <a:ext cx="1908212" cy="1431159"/>
          </a:xfrm>
          <a:noFill/>
        </p:spPr>
        <p:txBody>
          <a:bodyPr lIns="0" tIns="0" rIns="0" bIns="0" numCol="1" anchor="ctr" anchorCtr="0"/>
          <a:lstStyle>
            <a:lvl1pPr marL="291600" indent="0" algn="l">
              <a:spcAft>
                <a:spcPts val="0"/>
              </a:spcAft>
              <a:defRPr sz="1800" b="0">
                <a:solidFill>
                  <a:schemeClr val="bg1"/>
                </a:solidFill>
              </a:defRPr>
            </a:lvl1pPr>
            <a:lvl2pPr marL="291600" indent="0" algn="l">
              <a:lnSpc>
                <a:spcPct val="100000"/>
              </a:lnSpc>
              <a:defRPr sz="825" b="0"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35" name="Espace réservé du texte 21"/>
          <p:cNvSpPr>
            <a:spLocks noGrp="1"/>
          </p:cNvSpPr>
          <p:nvPr>
            <p:ph type="body" sz="quarter" idx="31"/>
          </p:nvPr>
        </p:nvSpPr>
        <p:spPr>
          <a:xfrm>
            <a:off x="4644008" y="1416844"/>
            <a:ext cx="1944216" cy="1424936"/>
          </a:xfrm>
          <a:noFill/>
        </p:spPr>
        <p:txBody>
          <a:bodyPr lIns="0" tIns="0" rIns="0" bIns="0" numCol="1" anchor="ctr" anchorCtr="0"/>
          <a:lstStyle>
            <a:lvl1pPr marL="291600" indent="0" algn="l">
              <a:spcAft>
                <a:spcPts val="450"/>
              </a:spcAft>
              <a:defRPr sz="1800" b="0" cap="none" baseline="0">
                <a:solidFill>
                  <a:srgbClr val="FFFFFF"/>
                </a:solidFill>
              </a:defRPr>
            </a:lvl1pPr>
            <a:lvl2pPr marL="291600" indent="0" algn="l">
              <a:lnSpc>
                <a:spcPct val="100000"/>
              </a:lnSpc>
              <a:defRPr sz="1050" b="0" cap="none" baseline="0">
                <a:solidFill>
                  <a:srgbClr val="FFFFFF"/>
                </a:solidFill>
                <a:latin typeface="+mj-lt"/>
              </a:defRPr>
            </a:lvl2pPr>
          </a:lstStyle>
          <a:p>
            <a:pPr lvl="0"/>
            <a:r>
              <a:rPr lang="fr-FR" dirty="0"/>
              <a:t>Modifiez les styles du texte du masque</a:t>
            </a:r>
          </a:p>
          <a:p>
            <a:pPr lvl="1"/>
            <a:r>
              <a:rPr lang="fr-FR" dirty="0"/>
              <a:t>Deuxième niveau</a:t>
            </a:r>
          </a:p>
        </p:txBody>
      </p:sp>
      <p:sp>
        <p:nvSpPr>
          <p:cNvPr id="36"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37"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23"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3844626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exte &amp; chiffres importants">
    <p:spTree>
      <p:nvGrpSpPr>
        <p:cNvPr id="1" name=""/>
        <p:cNvGrpSpPr/>
        <p:nvPr/>
      </p:nvGrpSpPr>
      <p:grpSpPr>
        <a:xfrm>
          <a:off x="0" y="0"/>
          <a:ext cx="0" cy="0"/>
          <a:chOff x="0" y="0"/>
          <a:chExt cx="0" cy="0"/>
        </a:xfrm>
      </p:grpSpPr>
      <p:cxnSp>
        <p:nvCxnSpPr>
          <p:cNvPr id="4" name="Connecteur droit 3"/>
          <p:cNvCxnSpPr/>
          <p:nvPr userDrawn="1"/>
        </p:nvCxnSpPr>
        <p:spPr>
          <a:xfrm>
            <a:off x="3995936" y="1572639"/>
            <a:ext cx="180020" cy="567063"/>
          </a:xfrm>
          <a:prstGeom prst="line">
            <a:avLst/>
          </a:prstGeom>
          <a:ln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1727684" y="2409732"/>
            <a:ext cx="1332148" cy="189021"/>
          </a:xfrm>
          <a:prstGeom prst="line">
            <a:avLst/>
          </a:prstGeom>
          <a:ln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8" name="Connecteur droit 27"/>
          <p:cNvCxnSpPr/>
          <p:nvPr userDrawn="1"/>
        </p:nvCxnSpPr>
        <p:spPr>
          <a:xfrm flipV="1">
            <a:off x="3383868" y="2976795"/>
            <a:ext cx="468052" cy="918102"/>
          </a:xfrm>
          <a:prstGeom prst="line">
            <a:avLst/>
          </a:prstGeom>
          <a:ln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8" name="Connecteur droit 37"/>
          <p:cNvCxnSpPr/>
          <p:nvPr userDrawn="1"/>
        </p:nvCxnSpPr>
        <p:spPr>
          <a:xfrm flipH="1" flipV="1">
            <a:off x="4860032" y="2976795"/>
            <a:ext cx="1548172" cy="783087"/>
          </a:xfrm>
          <a:prstGeom prst="line">
            <a:avLst/>
          </a:prstGeom>
          <a:ln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9" name="Connecteur droit 38"/>
          <p:cNvCxnSpPr/>
          <p:nvPr userDrawn="1"/>
        </p:nvCxnSpPr>
        <p:spPr>
          <a:xfrm flipH="1">
            <a:off x="5472100" y="1599642"/>
            <a:ext cx="1476164" cy="675075"/>
          </a:xfrm>
          <a:prstGeom prst="line">
            <a:avLst/>
          </a:prstGeom>
          <a:ln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sp>
        <p:nvSpPr>
          <p:cNvPr id="14" name="Espace réservé du titre 1"/>
          <p:cNvSpPr>
            <a:spLocks noGrp="1"/>
          </p:cNvSpPr>
          <p:nvPr>
            <p:ph type="title" hasCustomPrompt="1"/>
          </p:nvPr>
        </p:nvSpPr>
        <p:spPr bwMode="gray">
          <a:xfrm>
            <a:off x="350264"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17" name="Espace réservé du texte 2"/>
          <p:cNvSpPr>
            <a:spLocks noGrp="1"/>
          </p:cNvSpPr>
          <p:nvPr>
            <p:ph type="body" sz="quarter" idx="26"/>
          </p:nvPr>
        </p:nvSpPr>
        <p:spPr>
          <a:xfrm>
            <a:off x="3347864" y="2220711"/>
            <a:ext cx="2664296" cy="351040"/>
          </a:xfrm>
        </p:spPr>
        <p:txBody>
          <a:bodyPr/>
          <a:lstStyle>
            <a:lvl1pPr>
              <a:defRPr b="0">
                <a:solidFill>
                  <a:schemeClr val="tx2"/>
                </a:solidFill>
              </a:defRPr>
            </a:lvl1pPr>
          </a:lstStyle>
          <a:p>
            <a:pPr lvl="0"/>
            <a:r>
              <a:rPr lang="fr-FR" dirty="0"/>
              <a:t>Cliquez pour modifier les styles du texte du masque</a:t>
            </a:r>
          </a:p>
        </p:txBody>
      </p:sp>
      <p:sp>
        <p:nvSpPr>
          <p:cNvPr id="2" name="Ellipse 1"/>
          <p:cNvSpPr/>
          <p:nvPr userDrawn="1"/>
        </p:nvSpPr>
        <p:spPr>
          <a:xfrm>
            <a:off x="2951821" y="573528"/>
            <a:ext cx="1898393" cy="14237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12" name="Ellipse 11"/>
          <p:cNvSpPr/>
          <p:nvPr userDrawn="1"/>
        </p:nvSpPr>
        <p:spPr>
          <a:xfrm>
            <a:off x="6129992" y="892848"/>
            <a:ext cx="1898393" cy="14237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18" name="Ellipse 17"/>
          <p:cNvSpPr/>
          <p:nvPr userDrawn="1"/>
        </p:nvSpPr>
        <p:spPr>
          <a:xfrm>
            <a:off x="719573" y="1680651"/>
            <a:ext cx="1898393" cy="14237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19" name="Ellipse 18"/>
          <p:cNvSpPr/>
          <p:nvPr userDrawn="1"/>
        </p:nvSpPr>
        <p:spPr>
          <a:xfrm>
            <a:off x="2415034" y="3212458"/>
            <a:ext cx="1898393" cy="142379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20" name="Ellipse 19"/>
          <p:cNvSpPr/>
          <p:nvPr userDrawn="1"/>
        </p:nvSpPr>
        <p:spPr>
          <a:xfrm>
            <a:off x="5442643" y="3003798"/>
            <a:ext cx="1898393" cy="1423795"/>
          </a:xfrm>
          <a:prstGeom prst="ellipse">
            <a:avLst/>
          </a:prstGeom>
          <a:solidFill>
            <a:srgbClr val="786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26" name="Espace réservé du texte 21"/>
          <p:cNvSpPr>
            <a:spLocks noGrp="1"/>
          </p:cNvSpPr>
          <p:nvPr>
            <p:ph type="body" sz="quarter" idx="24"/>
          </p:nvPr>
        </p:nvSpPr>
        <p:spPr>
          <a:xfrm>
            <a:off x="719572" y="1688015"/>
            <a:ext cx="1908212" cy="1431159"/>
          </a:xfrm>
          <a:noFill/>
        </p:spPr>
        <p:txBody>
          <a:bodyPr lIns="0" tIns="0" rIns="0" bIns="0" numCol="1" anchor="ctr" anchorCtr="0"/>
          <a:lstStyle>
            <a:lvl1pPr marL="291600" indent="0" algn="l">
              <a:spcAft>
                <a:spcPts val="0"/>
              </a:spcAft>
              <a:defRPr sz="2100" b="0">
                <a:solidFill>
                  <a:schemeClr val="bg1"/>
                </a:solidFill>
              </a:defRPr>
            </a:lvl1pPr>
            <a:lvl2pPr marL="291600" indent="0" algn="l">
              <a:lnSpc>
                <a:spcPct val="100000"/>
              </a:lnSpc>
              <a:defRPr sz="900" b="0"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31" name="Espace réservé du texte 21"/>
          <p:cNvSpPr>
            <a:spLocks noGrp="1"/>
          </p:cNvSpPr>
          <p:nvPr>
            <p:ph type="body" sz="quarter" idx="27"/>
          </p:nvPr>
        </p:nvSpPr>
        <p:spPr>
          <a:xfrm>
            <a:off x="6084168" y="919851"/>
            <a:ext cx="1944216" cy="1435875"/>
          </a:xfrm>
          <a:noFill/>
        </p:spPr>
        <p:txBody>
          <a:bodyPr lIns="0" tIns="0" rIns="0" bIns="0" numCol="1" anchor="ctr" anchorCtr="0"/>
          <a:lstStyle>
            <a:lvl1pPr marL="291600" indent="0" algn="l">
              <a:spcAft>
                <a:spcPts val="450"/>
              </a:spcAft>
              <a:defRPr sz="1800" b="0" cap="all" baseline="0">
                <a:solidFill>
                  <a:schemeClr val="tx2"/>
                </a:solidFill>
              </a:defRPr>
            </a:lvl1pPr>
            <a:lvl2pPr marL="291600" indent="0" algn="l">
              <a:lnSpc>
                <a:spcPct val="100000"/>
              </a:lnSpc>
              <a:defRPr sz="1050" b="0" baseline="0">
                <a:solidFill>
                  <a:schemeClr val="tx2"/>
                </a:solidFill>
                <a:latin typeface="+mj-lt"/>
              </a:defRPr>
            </a:lvl2pPr>
          </a:lstStyle>
          <a:p>
            <a:pPr lvl="0"/>
            <a:r>
              <a:rPr lang="fr-FR" dirty="0"/>
              <a:t>Modifiez les styles du texte du masque</a:t>
            </a:r>
          </a:p>
          <a:p>
            <a:pPr lvl="1"/>
            <a:r>
              <a:rPr lang="fr-FR" dirty="0"/>
              <a:t>Deuxième niveau</a:t>
            </a:r>
          </a:p>
        </p:txBody>
      </p:sp>
      <p:sp>
        <p:nvSpPr>
          <p:cNvPr id="32" name="Espace réservé du texte 21"/>
          <p:cNvSpPr>
            <a:spLocks noGrp="1"/>
          </p:cNvSpPr>
          <p:nvPr>
            <p:ph type="body" sz="quarter" idx="28"/>
          </p:nvPr>
        </p:nvSpPr>
        <p:spPr>
          <a:xfrm>
            <a:off x="5400092" y="3011162"/>
            <a:ext cx="1908212" cy="1431159"/>
          </a:xfrm>
          <a:noFill/>
        </p:spPr>
        <p:txBody>
          <a:bodyPr lIns="0" tIns="0" rIns="0" bIns="0" numCol="1" anchor="ctr" anchorCtr="0"/>
          <a:lstStyle>
            <a:lvl1pPr marL="291600" indent="0" algn="l">
              <a:spcAft>
                <a:spcPts val="0"/>
              </a:spcAft>
              <a:defRPr sz="1800" b="0">
                <a:solidFill>
                  <a:schemeClr val="bg1"/>
                </a:solidFill>
              </a:defRPr>
            </a:lvl1pPr>
            <a:lvl2pPr marL="291600" indent="0" algn="l">
              <a:lnSpc>
                <a:spcPct val="100000"/>
              </a:lnSpc>
              <a:defRPr sz="825" b="0"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33" name="Espace réservé du texte 21"/>
          <p:cNvSpPr>
            <a:spLocks noGrp="1"/>
          </p:cNvSpPr>
          <p:nvPr>
            <p:ph type="body" sz="quarter" idx="29"/>
          </p:nvPr>
        </p:nvSpPr>
        <p:spPr>
          <a:xfrm>
            <a:off x="2375756" y="3192819"/>
            <a:ext cx="1944216" cy="1435875"/>
          </a:xfrm>
          <a:noFill/>
        </p:spPr>
        <p:txBody>
          <a:bodyPr lIns="0" tIns="0" rIns="0" bIns="0" numCol="1" anchor="ctr" anchorCtr="0"/>
          <a:lstStyle>
            <a:lvl1pPr marL="291600" indent="0" algn="l">
              <a:spcAft>
                <a:spcPts val="450"/>
              </a:spcAft>
              <a:defRPr sz="1500" b="0" cap="none" baseline="0">
                <a:solidFill>
                  <a:schemeClr val="tx2"/>
                </a:solidFill>
              </a:defRPr>
            </a:lvl1pPr>
            <a:lvl2pPr marL="291600" indent="0" algn="l">
              <a:lnSpc>
                <a:spcPct val="100000"/>
              </a:lnSpc>
              <a:defRPr sz="900" b="0" cap="none" baseline="0">
                <a:solidFill>
                  <a:schemeClr val="tx2"/>
                </a:solidFill>
                <a:latin typeface="+mj-lt"/>
              </a:defRPr>
            </a:lvl2pPr>
          </a:lstStyle>
          <a:p>
            <a:pPr lvl="0"/>
            <a:r>
              <a:rPr lang="fr-FR" dirty="0"/>
              <a:t>Modifiez les styles du texte du masque</a:t>
            </a:r>
          </a:p>
          <a:p>
            <a:pPr lvl="1"/>
            <a:r>
              <a:rPr lang="fr-FR" dirty="0"/>
              <a:t>Deuxième niveau</a:t>
            </a:r>
          </a:p>
        </p:txBody>
      </p:sp>
      <p:sp>
        <p:nvSpPr>
          <p:cNvPr id="34" name="Espace réservé du texte 21"/>
          <p:cNvSpPr>
            <a:spLocks noGrp="1"/>
          </p:cNvSpPr>
          <p:nvPr>
            <p:ph type="body" sz="quarter" idx="30"/>
          </p:nvPr>
        </p:nvSpPr>
        <p:spPr>
          <a:xfrm>
            <a:off x="2951820" y="546525"/>
            <a:ext cx="1908212" cy="1431159"/>
          </a:xfrm>
          <a:noFill/>
        </p:spPr>
        <p:txBody>
          <a:bodyPr lIns="0" tIns="0" rIns="0" bIns="0" numCol="1" anchor="ctr" anchorCtr="0"/>
          <a:lstStyle>
            <a:lvl1pPr marL="291600" indent="0" algn="l">
              <a:spcAft>
                <a:spcPts val="0"/>
              </a:spcAft>
              <a:defRPr sz="1800" b="0">
                <a:solidFill>
                  <a:schemeClr val="bg1"/>
                </a:solidFill>
              </a:defRPr>
            </a:lvl1pPr>
            <a:lvl2pPr marL="291600" indent="0" algn="l">
              <a:lnSpc>
                <a:spcPct val="100000"/>
              </a:lnSpc>
              <a:defRPr sz="825" b="0"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36"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37"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22"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1825413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age de garde">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stretch>
            <a:fillRect/>
          </a:stretch>
        </p:blipFill>
        <p:spPr>
          <a:xfrm>
            <a:off x="4546600" y="2552700"/>
            <a:ext cx="38100" cy="28575"/>
          </a:xfrm>
          <a:prstGeom prst="rect">
            <a:avLst/>
          </a:prstGeom>
        </p:spPr>
      </p:pic>
      <p:pic>
        <p:nvPicPr>
          <p:cNvPr id="16" name="Image 15"/>
          <p:cNvPicPr>
            <a:picLocks noChangeAspect="1"/>
          </p:cNvPicPr>
          <p:nvPr userDrawn="1"/>
        </p:nvPicPr>
        <p:blipFill>
          <a:blip r:embed="rId2"/>
          <a:stretch>
            <a:fillRect/>
          </a:stretch>
        </p:blipFill>
        <p:spPr>
          <a:xfrm>
            <a:off x="4546600" y="2552700"/>
            <a:ext cx="38100" cy="28575"/>
          </a:xfrm>
          <a:prstGeom prst="rect">
            <a:avLst/>
          </a:prstGeom>
        </p:spPr>
      </p:pic>
      <p:pic>
        <p:nvPicPr>
          <p:cNvPr id="17" name="Image 16"/>
          <p:cNvPicPr>
            <a:picLocks noChangeAspect="1"/>
          </p:cNvPicPr>
          <p:nvPr userDrawn="1"/>
        </p:nvPicPr>
        <p:blipFill>
          <a:blip r:embed="rId3"/>
          <a:stretch>
            <a:fillRect/>
          </a:stretch>
        </p:blipFill>
        <p:spPr>
          <a:xfrm>
            <a:off x="395536" y="249493"/>
            <a:ext cx="2032182" cy="446330"/>
          </a:xfrm>
          <a:prstGeom prst="rect">
            <a:avLst/>
          </a:prstGeom>
        </p:spPr>
      </p:pic>
      <p:sp>
        <p:nvSpPr>
          <p:cNvPr id="25" name="Espace réservé du texte 24"/>
          <p:cNvSpPr>
            <a:spLocks noGrp="1"/>
          </p:cNvSpPr>
          <p:nvPr>
            <p:ph type="body" sz="quarter" idx="10" hasCustomPrompt="1"/>
          </p:nvPr>
        </p:nvSpPr>
        <p:spPr>
          <a:xfrm>
            <a:off x="2951820" y="2328723"/>
            <a:ext cx="3312368" cy="783087"/>
          </a:xfrm>
        </p:spPr>
        <p:txBody>
          <a:bodyPr anchor="ctr"/>
          <a:lstStyle>
            <a:lvl1pPr algn="ctr">
              <a:defRPr sz="4500" cap="all">
                <a:solidFill>
                  <a:schemeClr val="tx2"/>
                </a:solidFill>
              </a:defRPr>
            </a:lvl1pPr>
          </a:lstStyle>
          <a:p>
            <a:pPr lvl="0"/>
            <a:r>
              <a:rPr lang="fr-FR" dirty="0"/>
              <a:t>TITRE </a:t>
            </a:r>
            <a:br>
              <a:rPr lang="fr-FR" dirty="0"/>
            </a:br>
            <a:r>
              <a:rPr lang="fr-FR" dirty="0"/>
              <a:t>DE </a:t>
            </a:r>
            <a:r>
              <a:rPr lang="fr-FR" dirty="0" err="1"/>
              <a:t>L’éTUDE</a:t>
            </a:r>
            <a:endParaRPr lang="fr-FR" dirty="0"/>
          </a:p>
        </p:txBody>
      </p:sp>
      <p:sp>
        <p:nvSpPr>
          <p:cNvPr id="29" name="Espace réservé du texte 28"/>
          <p:cNvSpPr>
            <a:spLocks noGrp="1"/>
          </p:cNvSpPr>
          <p:nvPr>
            <p:ph type="body" sz="quarter" idx="12" hasCustomPrompt="1"/>
          </p:nvPr>
        </p:nvSpPr>
        <p:spPr>
          <a:xfrm>
            <a:off x="1223628" y="4569972"/>
            <a:ext cx="6805116" cy="297070"/>
          </a:xfrm>
        </p:spPr>
        <p:txBody>
          <a:bodyPr/>
          <a:lstStyle>
            <a:lvl1pPr algn="ctr">
              <a:defRPr sz="1350">
                <a:solidFill>
                  <a:schemeClr val="tx2"/>
                </a:solidFill>
                <a:latin typeface="+mn-lt"/>
              </a:defRPr>
            </a:lvl1pPr>
          </a:lstStyle>
          <a:p>
            <a:pPr lvl="0"/>
            <a:r>
              <a:rPr lang="fr-FR" dirty="0"/>
              <a:t>DATE</a:t>
            </a:r>
          </a:p>
        </p:txBody>
      </p:sp>
      <p:sp>
        <p:nvSpPr>
          <p:cNvPr id="2" name="Ellipse 1"/>
          <p:cNvSpPr/>
          <p:nvPr userDrawn="1"/>
        </p:nvSpPr>
        <p:spPr>
          <a:xfrm>
            <a:off x="1115616" y="2031690"/>
            <a:ext cx="1728192" cy="129614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10" name="Ellipse 9"/>
          <p:cNvSpPr/>
          <p:nvPr userDrawn="1"/>
        </p:nvSpPr>
        <p:spPr>
          <a:xfrm>
            <a:off x="6408204" y="2031690"/>
            <a:ext cx="1728192" cy="129614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Tree>
    <p:extLst>
      <p:ext uri="{BB962C8B-B14F-4D97-AF65-F5344CB8AC3E}">
        <p14:creationId xmlns:p14="http://schemas.microsoft.com/office/powerpoint/2010/main" val="2342783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exte &amp; chiffres importants">
    <p:spTree>
      <p:nvGrpSpPr>
        <p:cNvPr id="1" name=""/>
        <p:cNvGrpSpPr/>
        <p:nvPr/>
      </p:nvGrpSpPr>
      <p:grpSpPr>
        <a:xfrm>
          <a:off x="0" y="0"/>
          <a:ext cx="0" cy="0"/>
          <a:chOff x="0" y="0"/>
          <a:chExt cx="0" cy="0"/>
        </a:xfrm>
      </p:grpSpPr>
      <p:cxnSp>
        <p:nvCxnSpPr>
          <p:cNvPr id="4" name="Connecteur droit 3"/>
          <p:cNvCxnSpPr/>
          <p:nvPr userDrawn="1"/>
        </p:nvCxnSpPr>
        <p:spPr>
          <a:xfrm>
            <a:off x="3995936" y="1572639"/>
            <a:ext cx="180020" cy="567063"/>
          </a:xfrm>
          <a:prstGeom prst="line">
            <a:avLst/>
          </a:prstGeom>
          <a:ln cap="rnd">
            <a:solidFill>
              <a:schemeClr val="accent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1727684" y="2409732"/>
            <a:ext cx="1332148" cy="189021"/>
          </a:xfrm>
          <a:prstGeom prst="line">
            <a:avLst/>
          </a:prstGeom>
          <a:ln cap="rnd">
            <a:solidFill>
              <a:schemeClr val="accent5"/>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8" name="Connecteur droit 27"/>
          <p:cNvCxnSpPr/>
          <p:nvPr userDrawn="1"/>
        </p:nvCxnSpPr>
        <p:spPr>
          <a:xfrm flipV="1">
            <a:off x="3383868" y="2976795"/>
            <a:ext cx="468052" cy="918102"/>
          </a:xfrm>
          <a:prstGeom prst="line">
            <a:avLst/>
          </a:prstGeom>
          <a:ln cap="rnd">
            <a:solidFill>
              <a:schemeClr val="accent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8" name="Connecteur droit 37"/>
          <p:cNvCxnSpPr/>
          <p:nvPr userDrawn="1"/>
        </p:nvCxnSpPr>
        <p:spPr>
          <a:xfrm flipH="1" flipV="1">
            <a:off x="4860032" y="2976795"/>
            <a:ext cx="1548172" cy="783087"/>
          </a:xfrm>
          <a:prstGeom prst="line">
            <a:avLst/>
          </a:prstGeom>
          <a:ln cap="rnd">
            <a:solidFill>
              <a:schemeClr val="accent3"/>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9" name="Connecteur droit 38"/>
          <p:cNvCxnSpPr/>
          <p:nvPr userDrawn="1"/>
        </p:nvCxnSpPr>
        <p:spPr>
          <a:xfrm flipH="1">
            <a:off x="5472100" y="1599642"/>
            <a:ext cx="1476164" cy="675075"/>
          </a:xfrm>
          <a:prstGeom prst="line">
            <a:avLst/>
          </a:prstGeom>
          <a:ln cap="rnd">
            <a:solidFill>
              <a:schemeClr val="accent2"/>
            </a:solidFill>
            <a:prstDash val="sysDot"/>
          </a:ln>
          <a:effectLst/>
        </p:spPr>
        <p:style>
          <a:lnRef idx="2">
            <a:schemeClr val="accent1"/>
          </a:lnRef>
          <a:fillRef idx="0">
            <a:schemeClr val="accent1"/>
          </a:fillRef>
          <a:effectRef idx="1">
            <a:schemeClr val="accent1"/>
          </a:effectRef>
          <a:fontRef idx="minor">
            <a:schemeClr val="tx1"/>
          </a:fontRef>
        </p:style>
      </p:cxnSp>
      <p:sp>
        <p:nvSpPr>
          <p:cNvPr id="14" name="Espace réservé du titre 1"/>
          <p:cNvSpPr>
            <a:spLocks noGrp="1"/>
          </p:cNvSpPr>
          <p:nvPr>
            <p:ph type="title" hasCustomPrompt="1"/>
          </p:nvPr>
        </p:nvSpPr>
        <p:spPr bwMode="gray">
          <a:xfrm>
            <a:off x="350264"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17" name="Espace réservé du texte 2"/>
          <p:cNvSpPr>
            <a:spLocks noGrp="1"/>
          </p:cNvSpPr>
          <p:nvPr>
            <p:ph type="body" sz="quarter" idx="26"/>
          </p:nvPr>
        </p:nvSpPr>
        <p:spPr>
          <a:xfrm>
            <a:off x="3347864" y="2220711"/>
            <a:ext cx="2664296" cy="675075"/>
          </a:xfrm>
        </p:spPr>
        <p:txBody>
          <a:bodyPr anchor="ctr" anchorCtr="0"/>
          <a:lstStyle>
            <a:lvl1pPr>
              <a:defRPr b="0">
                <a:solidFill>
                  <a:schemeClr val="tx2"/>
                </a:solidFill>
              </a:defRPr>
            </a:lvl1pPr>
          </a:lstStyle>
          <a:p>
            <a:pPr lvl="0"/>
            <a:r>
              <a:rPr lang="fr-FR" dirty="0"/>
              <a:t>Cliquez pour modifier les styles du texte du masque</a:t>
            </a:r>
          </a:p>
        </p:txBody>
      </p:sp>
      <p:sp>
        <p:nvSpPr>
          <p:cNvPr id="2" name="Ellipse 1"/>
          <p:cNvSpPr/>
          <p:nvPr userDrawn="1"/>
        </p:nvSpPr>
        <p:spPr>
          <a:xfrm>
            <a:off x="2951821" y="573528"/>
            <a:ext cx="1898393" cy="14237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12" name="Ellipse 11"/>
          <p:cNvSpPr/>
          <p:nvPr userDrawn="1"/>
        </p:nvSpPr>
        <p:spPr>
          <a:xfrm>
            <a:off x="6129992" y="892848"/>
            <a:ext cx="1898393" cy="14237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18" name="Ellipse 17"/>
          <p:cNvSpPr/>
          <p:nvPr userDrawn="1"/>
        </p:nvSpPr>
        <p:spPr>
          <a:xfrm>
            <a:off x="719573" y="1680651"/>
            <a:ext cx="1898393" cy="142379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19" name="Ellipse 18"/>
          <p:cNvSpPr/>
          <p:nvPr userDrawn="1"/>
        </p:nvSpPr>
        <p:spPr>
          <a:xfrm>
            <a:off x="2415034" y="3212458"/>
            <a:ext cx="1898393" cy="14237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20" name="Ellipse 19"/>
          <p:cNvSpPr/>
          <p:nvPr userDrawn="1"/>
        </p:nvSpPr>
        <p:spPr>
          <a:xfrm>
            <a:off x="5442643" y="3003798"/>
            <a:ext cx="1898393" cy="14237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26" name="Espace réservé du texte 21"/>
          <p:cNvSpPr>
            <a:spLocks noGrp="1"/>
          </p:cNvSpPr>
          <p:nvPr>
            <p:ph type="body" sz="quarter" idx="24"/>
          </p:nvPr>
        </p:nvSpPr>
        <p:spPr>
          <a:xfrm>
            <a:off x="719572" y="1680652"/>
            <a:ext cx="1908212" cy="1438523"/>
          </a:xfrm>
          <a:noFill/>
        </p:spPr>
        <p:txBody>
          <a:bodyPr lIns="0" tIns="0" rIns="0" bIns="0" numCol="1" anchor="ctr" anchorCtr="0"/>
          <a:lstStyle>
            <a:lvl1pPr marL="291600" indent="0" algn="l">
              <a:spcAft>
                <a:spcPts val="0"/>
              </a:spcAft>
              <a:defRPr sz="2100" b="0">
                <a:solidFill>
                  <a:schemeClr val="bg1"/>
                </a:solidFill>
              </a:defRPr>
            </a:lvl1pPr>
            <a:lvl2pPr marL="291600" indent="0" algn="l">
              <a:lnSpc>
                <a:spcPct val="100000"/>
              </a:lnSpc>
              <a:defRPr sz="900" b="0"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31" name="Espace réservé du texte 21"/>
          <p:cNvSpPr>
            <a:spLocks noGrp="1"/>
          </p:cNvSpPr>
          <p:nvPr>
            <p:ph type="body" sz="quarter" idx="27"/>
          </p:nvPr>
        </p:nvSpPr>
        <p:spPr>
          <a:xfrm>
            <a:off x="6084168" y="919851"/>
            <a:ext cx="1944216" cy="1435875"/>
          </a:xfrm>
          <a:noFill/>
        </p:spPr>
        <p:txBody>
          <a:bodyPr lIns="0" tIns="0" rIns="0" bIns="0" numCol="1" anchor="ctr" anchorCtr="0"/>
          <a:lstStyle>
            <a:lvl1pPr marL="291600" indent="0" algn="l">
              <a:spcAft>
                <a:spcPts val="450"/>
              </a:spcAft>
              <a:defRPr sz="1800" b="0" cap="all" baseline="0">
                <a:solidFill>
                  <a:schemeClr val="bg1"/>
                </a:solidFill>
              </a:defRPr>
            </a:lvl1pPr>
            <a:lvl2pPr marL="291600" indent="0" algn="l">
              <a:lnSpc>
                <a:spcPct val="100000"/>
              </a:lnSpc>
              <a:defRPr sz="1050" b="0"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32" name="Espace réservé du texte 21"/>
          <p:cNvSpPr>
            <a:spLocks noGrp="1"/>
          </p:cNvSpPr>
          <p:nvPr>
            <p:ph type="body" sz="quarter" idx="28"/>
          </p:nvPr>
        </p:nvSpPr>
        <p:spPr>
          <a:xfrm>
            <a:off x="5436096" y="3003799"/>
            <a:ext cx="1908212" cy="1438523"/>
          </a:xfrm>
          <a:noFill/>
        </p:spPr>
        <p:txBody>
          <a:bodyPr lIns="0" tIns="0" rIns="0" bIns="0" numCol="1" anchor="ctr" anchorCtr="0"/>
          <a:lstStyle>
            <a:lvl1pPr marL="291600" indent="0" algn="l">
              <a:spcAft>
                <a:spcPts val="0"/>
              </a:spcAft>
              <a:defRPr sz="1800" b="0">
                <a:solidFill>
                  <a:schemeClr val="bg1"/>
                </a:solidFill>
              </a:defRPr>
            </a:lvl1pPr>
            <a:lvl2pPr marL="291600" indent="0" algn="l">
              <a:lnSpc>
                <a:spcPct val="100000"/>
              </a:lnSpc>
              <a:defRPr sz="825" b="0"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33" name="Espace réservé du texte 21"/>
          <p:cNvSpPr>
            <a:spLocks noGrp="1"/>
          </p:cNvSpPr>
          <p:nvPr>
            <p:ph type="body" sz="quarter" idx="29"/>
          </p:nvPr>
        </p:nvSpPr>
        <p:spPr>
          <a:xfrm>
            <a:off x="2375756" y="3192819"/>
            <a:ext cx="1944216" cy="1435875"/>
          </a:xfrm>
          <a:noFill/>
        </p:spPr>
        <p:txBody>
          <a:bodyPr lIns="0" tIns="0" rIns="0" bIns="0" numCol="1" anchor="ctr" anchorCtr="0"/>
          <a:lstStyle>
            <a:lvl1pPr marL="291600" indent="0" algn="l">
              <a:spcAft>
                <a:spcPts val="450"/>
              </a:spcAft>
              <a:defRPr sz="1500" b="0" cap="none" baseline="0">
                <a:solidFill>
                  <a:srgbClr val="FFFFFF"/>
                </a:solidFill>
              </a:defRPr>
            </a:lvl1pPr>
            <a:lvl2pPr marL="291600" indent="0" algn="l">
              <a:lnSpc>
                <a:spcPct val="100000"/>
              </a:lnSpc>
              <a:defRPr sz="900" b="0" cap="none" baseline="0">
                <a:solidFill>
                  <a:srgbClr val="FFFFFF"/>
                </a:solidFill>
                <a:latin typeface="+mj-lt"/>
              </a:defRPr>
            </a:lvl2pPr>
          </a:lstStyle>
          <a:p>
            <a:pPr lvl="0"/>
            <a:r>
              <a:rPr lang="fr-FR" dirty="0"/>
              <a:t>Modifiez les styles du texte du masque</a:t>
            </a:r>
          </a:p>
          <a:p>
            <a:pPr lvl="1"/>
            <a:r>
              <a:rPr lang="fr-FR" dirty="0"/>
              <a:t>Deuxième niveau</a:t>
            </a:r>
          </a:p>
        </p:txBody>
      </p:sp>
      <p:sp>
        <p:nvSpPr>
          <p:cNvPr id="34" name="Espace réservé du texte 21"/>
          <p:cNvSpPr>
            <a:spLocks noGrp="1"/>
          </p:cNvSpPr>
          <p:nvPr>
            <p:ph type="body" sz="quarter" idx="30"/>
          </p:nvPr>
        </p:nvSpPr>
        <p:spPr>
          <a:xfrm>
            <a:off x="2951820" y="546525"/>
            <a:ext cx="1908212" cy="1431159"/>
          </a:xfrm>
          <a:noFill/>
        </p:spPr>
        <p:txBody>
          <a:bodyPr lIns="0" tIns="0" rIns="0" bIns="0" numCol="1" anchor="ctr" anchorCtr="0"/>
          <a:lstStyle>
            <a:lvl1pPr marL="291600" indent="0" algn="l">
              <a:spcAft>
                <a:spcPts val="0"/>
              </a:spcAft>
              <a:defRPr sz="1800" b="0">
                <a:solidFill>
                  <a:schemeClr val="tx2"/>
                </a:solidFill>
              </a:defRPr>
            </a:lvl1pPr>
            <a:lvl2pPr marL="291600" indent="0" algn="l">
              <a:lnSpc>
                <a:spcPct val="100000"/>
              </a:lnSpc>
              <a:defRPr sz="825" b="0" baseline="0">
                <a:solidFill>
                  <a:schemeClr val="tx2"/>
                </a:solidFill>
                <a:latin typeface="+mj-lt"/>
              </a:defRPr>
            </a:lvl2pPr>
          </a:lstStyle>
          <a:p>
            <a:pPr lvl="0"/>
            <a:r>
              <a:rPr lang="fr-FR" dirty="0"/>
              <a:t>Modifiez les styles du texte du masque</a:t>
            </a:r>
          </a:p>
          <a:p>
            <a:pPr lvl="1"/>
            <a:r>
              <a:rPr lang="fr-FR" dirty="0"/>
              <a:t>Deuxième niveau</a:t>
            </a:r>
          </a:p>
        </p:txBody>
      </p:sp>
      <p:sp>
        <p:nvSpPr>
          <p:cNvPr id="36"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37"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22"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731766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exte &amp; chiffres importants">
    <p:spTree>
      <p:nvGrpSpPr>
        <p:cNvPr id="1" name=""/>
        <p:cNvGrpSpPr/>
        <p:nvPr/>
      </p:nvGrpSpPr>
      <p:grpSpPr>
        <a:xfrm>
          <a:off x="0" y="0"/>
          <a:ext cx="0" cy="0"/>
          <a:chOff x="0" y="0"/>
          <a:chExt cx="0" cy="0"/>
        </a:xfrm>
      </p:grpSpPr>
      <p:cxnSp>
        <p:nvCxnSpPr>
          <p:cNvPr id="4" name="Connecteur droit 3"/>
          <p:cNvCxnSpPr/>
          <p:nvPr userDrawn="1"/>
        </p:nvCxnSpPr>
        <p:spPr>
          <a:xfrm flipV="1">
            <a:off x="1871700" y="2004687"/>
            <a:ext cx="828092" cy="216024"/>
          </a:xfrm>
          <a:prstGeom prst="line">
            <a:avLst/>
          </a:prstGeom>
          <a:ln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sp>
        <p:nvSpPr>
          <p:cNvPr id="14" name="Espace réservé du titre 1"/>
          <p:cNvSpPr>
            <a:spLocks noGrp="1"/>
          </p:cNvSpPr>
          <p:nvPr>
            <p:ph type="title" hasCustomPrompt="1"/>
          </p:nvPr>
        </p:nvSpPr>
        <p:spPr bwMode="gray">
          <a:xfrm>
            <a:off x="350264"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2" name="Ellipse 1"/>
          <p:cNvSpPr/>
          <p:nvPr userDrawn="1"/>
        </p:nvSpPr>
        <p:spPr>
          <a:xfrm>
            <a:off x="-1368660" y="1374406"/>
            <a:ext cx="3363119" cy="252233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36"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37"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22"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cxnSp>
        <p:nvCxnSpPr>
          <p:cNvPr id="24" name="Connecteur droit 23"/>
          <p:cNvCxnSpPr/>
          <p:nvPr userDrawn="1"/>
        </p:nvCxnSpPr>
        <p:spPr>
          <a:xfrm>
            <a:off x="1799692" y="3138813"/>
            <a:ext cx="1620180" cy="324036"/>
          </a:xfrm>
          <a:prstGeom prst="line">
            <a:avLst/>
          </a:prstGeom>
          <a:ln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sp>
        <p:nvSpPr>
          <p:cNvPr id="27" name="Espace réservé du texte 21"/>
          <p:cNvSpPr>
            <a:spLocks noGrp="1"/>
          </p:cNvSpPr>
          <p:nvPr>
            <p:ph type="body" sz="quarter" idx="31" hasCustomPrompt="1"/>
          </p:nvPr>
        </p:nvSpPr>
        <p:spPr>
          <a:xfrm>
            <a:off x="143508" y="1950681"/>
            <a:ext cx="1908212" cy="1431159"/>
          </a:xfrm>
          <a:noFill/>
        </p:spPr>
        <p:txBody>
          <a:bodyPr lIns="0" tIns="0" rIns="0" bIns="0" numCol="1" anchor="ctr" anchorCtr="0"/>
          <a:lstStyle>
            <a:lvl1pPr marL="291600" indent="0" algn="l">
              <a:spcAft>
                <a:spcPts val="0"/>
              </a:spcAft>
              <a:defRPr sz="3000" b="0">
                <a:solidFill>
                  <a:schemeClr val="accent1"/>
                </a:solidFill>
              </a:defRPr>
            </a:lvl1pPr>
            <a:lvl2pPr marL="291600" indent="0" algn="l">
              <a:lnSpc>
                <a:spcPct val="100000"/>
              </a:lnSpc>
              <a:defRPr sz="1800" b="0" baseline="0">
                <a:solidFill>
                  <a:schemeClr val="bg1"/>
                </a:solidFill>
                <a:latin typeface="+mj-lt"/>
              </a:defRPr>
            </a:lvl2pPr>
          </a:lstStyle>
          <a:p>
            <a:pPr lvl="0"/>
            <a:r>
              <a:rPr lang="fr-FR" dirty="0"/>
              <a:t>XXX</a:t>
            </a:r>
          </a:p>
          <a:p>
            <a:pPr lvl="1"/>
            <a:r>
              <a:rPr lang="fr-FR" dirty="0"/>
              <a:t>Texte</a:t>
            </a:r>
          </a:p>
        </p:txBody>
      </p:sp>
      <p:sp>
        <p:nvSpPr>
          <p:cNvPr id="29" name="Ellipse 28"/>
          <p:cNvSpPr/>
          <p:nvPr userDrawn="1"/>
        </p:nvSpPr>
        <p:spPr>
          <a:xfrm>
            <a:off x="2663789" y="1059582"/>
            <a:ext cx="1898393" cy="14237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30" name="Ellipse 29"/>
          <p:cNvSpPr/>
          <p:nvPr userDrawn="1"/>
        </p:nvSpPr>
        <p:spPr>
          <a:xfrm>
            <a:off x="3419873" y="2868783"/>
            <a:ext cx="1898393" cy="14237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35" name="Espace réservé du texte 21"/>
          <p:cNvSpPr>
            <a:spLocks noGrp="1"/>
          </p:cNvSpPr>
          <p:nvPr>
            <p:ph type="body" sz="quarter" idx="30" hasCustomPrompt="1"/>
          </p:nvPr>
        </p:nvSpPr>
        <p:spPr>
          <a:xfrm>
            <a:off x="2663788" y="1005576"/>
            <a:ext cx="1908212" cy="1431159"/>
          </a:xfrm>
          <a:noFill/>
        </p:spPr>
        <p:txBody>
          <a:bodyPr lIns="0" tIns="0" rIns="0" bIns="0" numCol="1" anchor="ctr" anchorCtr="0"/>
          <a:lstStyle>
            <a:lvl1pPr marL="291600" indent="0" algn="l">
              <a:spcAft>
                <a:spcPts val="0"/>
              </a:spcAft>
              <a:defRPr sz="2700" b="0">
                <a:solidFill>
                  <a:schemeClr val="tx2"/>
                </a:solidFill>
              </a:defRPr>
            </a:lvl1pPr>
            <a:lvl2pPr marL="291600" indent="0" algn="l">
              <a:lnSpc>
                <a:spcPct val="100000"/>
              </a:lnSpc>
              <a:defRPr sz="1500" b="0" baseline="0">
                <a:solidFill>
                  <a:schemeClr val="tx2"/>
                </a:solidFill>
                <a:latin typeface="+mj-lt"/>
              </a:defRPr>
            </a:lvl2pPr>
          </a:lstStyle>
          <a:p>
            <a:pPr lvl="0"/>
            <a:r>
              <a:rPr lang="fr-FR" dirty="0"/>
              <a:t>XXX</a:t>
            </a:r>
          </a:p>
          <a:p>
            <a:pPr lvl="1"/>
            <a:r>
              <a:rPr lang="fr-FR" dirty="0"/>
              <a:t>texte</a:t>
            </a:r>
          </a:p>
        </p:txBody>
      </p:sp>
      <p:sp>
        <p:nvSpPr>
          <p:cNvPr id="40" name="Espace réservé du texte 21"/>
          <p:cNvSpPr>
            <a:spLocks noGrp="1"/>
          </p:cNvSpPr>
          <p:nvPr>
            <p:ph type="body" sz="quarter" idx="32" hasCustomPrompt="1"/>
          </p:nvPr>
        </p:nvSpPr>
        <p:spPr>
          <a:xfrm>
            <a:off x="3419872" y="2868783"/>
            <a:ext cx="1908212" cy="1431159"/>
          </a:xfrm>
          <a:noFill/>
        </p:spPr>
        <p:txBody>
          <a:bodyPr lIns="0" tIns="0" rIns="0" bIns="0" numCol="1" anchor="ctr" anchorCtr="0"/>
          <a:lstStyle>
            <a:lvl1pPr marL="291600" indent="0" algn="l">
              <a:spcAft>
                <a:spcPts val="0"/>
              </a:spcAft>
              <a:defRPr sz="2700" b="0">
                <a:solidFill>
                  <a:schemeClr val="tx2"/>
                </a:solidFill>
              </a:defRPr>
            </a:lvl1pPr>
            <a:lvl2pPr marL="291600" indent="0" algn="l">
              <a:lnSpc>
                <a:spcPct val="100000"/>
              </a:lnSpc>
              <a:defRPr sz="1500" b="0" baseline="0">
                <a:solidFill>
                  <a:schemeClr val="tx2"/>
                </a:solidFill>
                <a:latin typeface="+mj-lt"/>
              </a:defRPr>
            </a:lvl2pPr>
          </a:lstStyle>
          <a:p>
            <a:pPr lvl="0"/>
            <a:r>
              <a:rPr lang="fr-FR" dirty="0"/>
              <a:t>XXX</a:t>
            </a:r>
          </a:p>
          <a:p>
            <a:pPr lvl="1"/>
            <a:r>
              <a:rPr lang="fr-FR" dirty="0"/>
              <a:t>texte</a:t>
            </a:r>
          </a:p>
        </p:txBody>
      </p:sp>
      <p:cxnSp>
        <p:nvCxnSpPr>
          <p:cNvPr id="41" name="Connecteur droit 40"/>
          <p:cNvCxnSpPr/>
          <p:nvPr userDrawn="1"/>
        </p:nvCxnSpPr>
        <p:spPr>
          <a:xfrm flipV="1">
            <a:off x="4499992" y="1221600"/>
            <a:ext cx="864096" cy="297033"/>
          </a:xfrm>
          <a:prstGeom prst="line">
            <a:avLst/>
          </a:prstGeom>
          <a:ln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2" name="Connecteur droit 41"/>
          <p:cNvCxnSpPr/>
          <p:nvPr userDrawn="1"/>
        </p:nvCxnSpPr>
        <p:spPr>
          <a:xfrm>
            <a:off x="4572000" y="1788663"/>
            <a:ext cx="2988332" cy="0"/>
          </a:xfrm>
          <a:prstGeom prst="line">
            <a:avLst/>
          </a:prstGeom>
          <a:ln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sp>
        <p:nvSpPr>
          <p:cNvPr id="43" name="Espace réservé du texte 21"/>
          <p:cNvSpPr>
            <a:spLocks noGrp="1"/>
          </p:cNvSpPr>
          <p:nvPr>
            <p:ph type="body" sz="quarter" idx="33" hasCustomPrompt="1"/>
          </p:nvPr>
        </p:nvSpPr>
        <p:spPr>
          <a:xfrm>
            <a:off x="5184068" y="978573"/>
            <a:ext cx="2844316" cy="626436"/>
          </a:xfrm>
          <a:solidFill>
            <a:srgbClr val="FFFFFF"/>
          </a:solidFill>
        </p:spPr>
        <p:txBody>
          <a:bodyPr lIns="0" tIns="0" rIns="0" bIns="0" numCol="1" anchor="ctr" anchorCtr="0"/>
          <a:lstStyle>
            <a:lvl1pPr marL="75600" indent="0" algn="l">
              <a:spcAft>
                <a:spcPts val="0"/>
              </a:spcAft>
              <a:defRPr sz="1800" b="0">
                <a:solidFill>
                  <a:schemeClr val="tx2"/>
                </a:solidFill>
              </a:defRPr>
            </a:lvl1pPr>
            <a:lvl2pPr marL="75600" indent="0" algn="l">
              <a:lnSpc>
                <a:spcPct val="100000"/>
              </a:lnSpc>
              <a:defRPr sz="1050" b="0" baseline="0">
                <a:solidFill>
                  <a:schemeClr val="tx2"/>
                </a:solidFill>
                <a:latin typeface="+mj-lt"/>
              </a:defRPr>
            </a:lvl2pPr>
          </a:lstStyle>
          <a:p>
            <a:pPr lvl="0"/>
            <a:r>
              <a:rPr lang="fr-FR" dirty="0"/>
              <a:t>XXX</a:t>
            </a:r>
          </a:p>
          <a:p>
            <a:pPr lvl="1"/>
            <a:r>
              <a:rPr lang="fr-FR" dirty="0"/>
              <a:t>texte</a:t>
            </a:r>
          </a:p>
        </p:txBody>
      </p:sp>
      <p:sp>
        <p:nvSpPr>
          <p:cNvPr id="44" name="Espace réservé du texte 21"/>
          <p:cNvSpPr>
            <a:spLocks noGrp="1"/>
          </p:cNvSpPr>
          <p:nvPr>
            <p:ph type="body" sz="quarter" idx="34" hasCustomPrompt="1"/>
          </p:nvPr>
        </p:nvSpPr>
        <p:spPr>
          <a:xfrm>
            <a:off x="5184068" y="1680651"/>
            <a:ext cx="1548172" cy="410412"/>
          </a:xfrm>
          <a:solidFill>
            <a:schemeClr val="bg1"/>
          </a:solidFill>
        </p:spPr>
        <p:txBody>
          <a:bodyPr lIns="0" tIns="0" rIns="0" bIns="0" numCol="1" anchor="ctr" anchorCtr="0"/>
          <a:lstStyle>
            <a:lvl1pPr marL="75600" indent="0" algn="l">
              <a:spcAft>
                <a:spcPts val="0"/>
              </a:spcAft>
              <a:defRPr sz="1800" b="0">
                <a:solidFill>
                  <a:schemeClr val="tx2"/>
                </a:solidFill>
              </a:defRPr>
            </a:lvl1pPr>
            <a:lvl2pPr marL="75600" indent="0" algn="l">
              <a:lnSpc>
                <a:spcPct val="100000"/>
              </a:lnSpc>
              <a:defRPr sz="1050" b="0" baseline="0">
                <a:solidFill>
                  <a:schemeClr val="tx2"/>
                </a:solidFill>
                <a:latin typeface="+mj-lt"/>
              </a:defRPr>
            </a:lvl2pPr>
          </a:lstStyle>
          <a:p>
            <a:pPr lvl="0"/>
            <a:r>
              <a:rPr lang="fr-FR" dirty="0"/>
              <a:t>XXX</a:t>
            </a:r>
          </a:p>
          <a:p>
            <a:pPr lvl="1"/>
            <a:r>
              <a:rPr lang="fr-FR" dirty="0"/>
              <a:t>texte</a:t>
            </a:r>
          </a:p>
        </p:txBody>
      </p:sp>
      <p:sp>
        <p:nvSpPr>
          <p:cNvPr id="45" name="Espace réservé du texte 21"/>
          <p:cNvSpPr>
            <a:spLocks noGrp="1"/>
          </p:cNvSpPr>
          <p:nvPr>
            <p:ph type="body" sz="quarter" idx="35" hasCustomPrompt="1"/>
          </p:nvPr>
        </p:nvSpPr>
        <p:spPr>
          <a:xfrm>
            <a:off x="7200292" y="1680651"/>
            <a:ext cx="1548172" cy="410412"/>
          </a:xfrm>
          <a:solidFill>
            <a:schemeClr val="bg1"/>
          </a:solidFill>
        </p:spPr>
        <p:txBody>
          <a:bodyPr lIns="0" tIns="0" rIns="0" bIns="0" numCol="1" anchor="ctr" anchorCtr="0"/>
          <a:lstStyle>
            <a:lvl1pPr marL="75600" indent="0" algn="l">
              <a:spcAft>
                <a:spcPts val="0"/>
              </a:spcAft>
              <a:defRPr sz="1800" b="0">
                <a:solidFill>
                  <a:schemeClr val="tx2"/>
                </a:solidFill>
              </a:defRPr>
            </a:lvl1pPr>
            <a:lvl2pPr marL="75600" indent="0" algn="l">
              <a:lnSpc>
                <a:spcPct val="100000"/>
              </a:lnSpc>
              <a:defRPr sz="1050" b="0" baseline="0">
                <a:solidFill>
                  <a:schemeClr val="tx2"/>
                </a:solidFill>
                <a:latin typeface="+mj-lt"/>
              </a:defRPr>
            </a:lvl2pPr>
          </a:lstStyle>
          <a:p>
            <a:pPr lvl="0"/>
            <a:r>
              <a:rPr lang="fr-FR" dirty="0"/>
              <a:t>XXX</a:t>
            </a:r>
          </a:p>
          <a:p>
            <a:pPr lvl="1"/>
            <a:r>
              <a:rPr lang="fr-FR" dirty="0"/>
              <a:t>texte</a:t>
            </a:r>
          </a:p>
        </p:txBody>
      </p:sp>
    </p:spTree>
    <p:extLst>
      <p:ext uri="{BB962C8B-B14F-4D97-AF65-F5344CB8AC3E}">
        <p14:creationId xmlns:p14="http://schemas.microsoft.com/office/powerpoint/2010/main" val="11446107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exte &amp; chiffres importants">
    <p:spTree>
      <p:nvGrpSpPr>
        <p:cNvPr id="1" name=""/>
        <p:cNvGrpSpPr/>
        <p:nvPr/>
      </p:nvGrpSpPr>
      <p:grpSpPr>
        <a:xfrm>
          <a:off x="0" y="0"/>
          <a:ext cx="0" cy="0"/>
          <a:chOff x="0" y="0"/>
          <a:chExt cx="0" cy="0"/>
        </a:xfrm>
      </p:grpSpPr>
      <p:sp>
        <p:nvSpPr>
          <p:cNvPr id="14" name="Espace réservé du titre 1"/>
          <p:cNvSpPr>
            <a:spLocks noGrp="1"/>
          </p:cNvSpPr>
          <p:nvPr>
            <p:ph type="title" hasCustomPrompt="1"/>
          </p:nvPr>
        </p:nvSpPr>
        <p:spPr bwMode="gray">
          <a:xfrm>
            <a:off x="350264"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36"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37"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22"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pic>
        <p:nvPicPr>
          <p:cNvPr id="8" name="Image 7"/>
          <p:cNvPicPr>
            <a:picLocks noChangeAspect="1"/>
          </p:cNvPicPr>
          <p:nvPr userDrawn="1"/>
        </p:nvPicPr>
        <p:blipFill>
          <a:blip r:embed="rId2"/>
          <a:stretch>
            <a:fillRect/>
          </a:stretch>
        </p:blipFill>
        <p:spPr>
          <a:xfrm>
            <a:off x="2231740" y="768258"/>
            <a:ext cx="4355786" cy="3597459"/>
          </a:xfrm>
          <a:prstGeom prst="rect">
            <a:avLst/>
          </a:prstGeom>
        </p:spPr>
      </p:pic>
    </p:spTree>
    <p:extLst>
      <p:ext uri="{BB962C8B-B14F-4D97-AF65-F5344CB8AC3E}">
        <p14:creationId xmlns:p14="http://schemas.microsoft.com/office/powerpoint/2010/main" val="35735079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Texte &amp; chiffres importants">
    <p:spTree>
      <p:nvGrpSpPr>
        <p:cNvPr id="1" name=""/>
        <p:cNvGrpSpPr/>
        <p:nvPr/>
      </p:nvGrpSpPr>
      <p:grpSpPr>
        <a:xfrm>
          <a:off x="0" y="0"/>
          <a:ext cx="0" cy="0"/>
          <a:chOff x="0" y="0"/>
          <a:chExt cx="0" cy="0"/>
        </a:xfrm>
      </p:grpSpPr>
      <p:sp>
        <p:nvSpPr>
          <p:cNvPr id="14" name="Espace réservé du titre 1"/>
          <p:cNvSpPr>
            <a:spLocks noGrp="1"/>
          </p:cNvSpPr>
          <p:nvPr>
            <p:ph type="title" hasCustomPrompt="1"/>
          </p:nvPr>
        </p:nvSpPr>
        <p:spPr bwMode="gray">
          <a:xfrm>
            <a:off x="350264"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36"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37"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22"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pic>
        <p:nvPicPr>
          <p:cNvPr id="10" name="Image 9"/>
          <p:cNvPicPr>
            <a:picLocks noChangeAspect="1"/>
          </p:cNvPicPr>
          <p:nvPr userDrawn="1"/>
        </p:nvPicPr>
        <p:blipFill>
          <a:blip r:embed="rId2"/>
          <a:stretch>
            <a:fillRect/>
          </a:stretch>
        </p:blipFill>
        <p:spPr>
          <a:xfrm>
            <a:off x="2254874" y="781711"/>
            <a:ext cx="4348189" cy="3572237"/>
          </a:xfrm>
          <a:prstGeom prst="rect">
            <a:avLst/>
          </a:prstGeom>
        </p:spPr>
      </p:pic>
    </p:spTree>
    <p:extLst>
      <p:ext uri="{BB962C8B-B14F-4D97-AF65-F5344CB8AC3E}">
        <p14:creationId xmlns:p14="http://schemas.microsoft.com/office/powerpoint/2010/main" val="27226547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n_jaune">
    <p:spTree>
      <p:nvGrpSpPr>
        <p:cNvPr id="1" name=""/>
        <p:cNvGrpSpPr/>
        <p:nvPr/>
      </p:nvGrpSpPr>
      <p:grpSpPr>
        <a:xfrm>
          <a:off x="0" y="0"/>
          <a:ext cx="0" cy="0"/>
          <a:chOff x="0" y="0"/>
          <a:chExt cx="0" cy="0"/>
        </a:xfrm>
      </p:grpSpPr>
      <p:sp>
        <p:nvSpPr>
          <p:cNvPr id="8" name="Rectangle 7"/>
          <p:cNvSpPr/>
          <p:nvPr userDrawn="1"/>
        </p:nvSpPr>
        <p:spPr>
          <a:xfrm>
            <a:off x="0" y="0"/>
            <a:ext cx="9144000" cy="51518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2" name="Titre 1"/>
          <p:cNvSpPr>
            <a:spLocks noGrp="1"/>
          </p:cNvSpPr>
          <p:nvPr>
            <p:ph type="ctrTitle"/>
          </p:nvPr>
        </p:nvSpPr>
        <p:spPr>
          <a:xfrm>
            <a:off x="972000" y="892969"/>
            <a:ext cx="7200000" cy="3357563"/>
          </a:xfrm>
        </p:spPr>
        <p:txBody>
          <a:bodyPr anchor="ctr" anchorCtr="0"/>
          <a:lstStyle>
            <a:lvl1pPr algn="ctr">
              <a:lnSpc>
                <a:spcPct val="85000"/>
              </a:lnSpc>
              <a:defRPr sz="2175">
                <a:solidFill>
                  <a:srgbClr val="5E514D"/>
                </a:solidFill>
              </a:defRPr>
            </a:lvl1pPr>
          </a:lstStyle>
          <a:p>
            <a:r>
              <a:rPr lang="fr-FR" dirty="0"/>
              <a:t>Modifiez le style du titre</a:t>
            </a:r>
          </a:p>
        </p:txBody>
      </p:sp>
      <p:pic>
        <p:nvPicPr>
          <p:cNvPr id="5" name="Image 4" descr="LOGO Bpifrance 2015 impact_fond jaune_RV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6397" y="4851865"/>
            <a:ext cx="788361" cy="169596"/>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Fin_jaune">
    <p:spTree>
      <p:nvGrpSpPr>
        <p:cNvPr id="1" name=""/>
        <p:cNvGrpSpPr/>
        <p:nvPr/>
      </p:nvGrpSpPr>
      <p:grpSpPr>
        <a:xfrm>
          <a:off x="0" y="0"/>
          <a:ext cx="0" cy="0"/>
          <a:chOff x="0" y="0"/>
          <a:chExt cx="0" cy="0"/>
        </a:xfrm>
      </p:grpSpPr>
      <p:sp>
        <p:nvSpPr>
          <p:cNvPr id="3" name="Rectangle 2"/>
          <p:cNvSpPr/>
          <p:nvPr userDrawn="1"/>
        </p:nvSpPr>
        <p:spPr>
          <a:xfrm>
            <a:off x="0" y="0"/>
            <a:ext cx="9216516"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pic>
        <p:nvPicPr>
          <p:cNvPr id="10" name="Image 9" descr="SIGNATURE fond jaune_RV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7604" y="1950681"/>
            <a:ext cx="7236804" cy="1264121"/>
          </a:xfrm>
          <a:prstGeom prst="rect">
            <a:avLst/>
          </a:prstGeom>
        </p:spPr>
      </p:pic>
    </p:spTree>
    <p:extLst>
      <p:ext uri="{BB962C8B-B14F-4D97-AF65-F5344CB8AC3E}">
        <p14:creationId xmlns:p14="http://schemas.microsoft.com/office/powerpoint/2010/main" val="36583106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uverture_fond_blanc">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7607" y="1950681"/>
            <a:ext cx="7236798" cy="1264121"/>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uverture_fond_blanc">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97327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re_fond_blanc">
    <p:spTree>
      <p:nvGrpSpPr>
        <p:cNvPr id="1" name=""/>
        <p:cNvGrpSpPr/>
        <p:nvPr/>
      </p:nvGrpSpPr>
      <p:grpSpPr>
        <a:xfrm>
          <a:off x="0" y="0"/>
          <a:ext cx="0" cy="0"/>
          <a:chOff x="0" y="0"/>
          <a:chExt cx="0" cy="0"/>
        </a:xfrm>
      </p:grpSpPr>
      <p:pic>
        <p:nvPicPr>
          <p:cNvPr id="13" name="Image 12" descr="signature_titre.jpg"/>
          <p:cNvPicPr>
            <a:picLocks noChangeAspect="1"/>
          </p:cNvPicPr>
          <p:nvPr userDrawn="1"/>
        </p:nvPicPr>
        <p:blipFill>
          <a:blip r:embed="rId2" cstate="print"/>
          <a:stretch>
            <a:fillRect/>
          </a:stretch>
        </p:blipFill>
        <p:spPr>
          <a:xfrm>
            <a:off x="0" y="0"/>
            <a:ext cx="9144000" cy="1783080"/>
          </a:xfrm>
          <a:prstGeom prst="rect">
            <a:avLst/>
          </a:prstGeom>
        </p:spPr>
      </p:pic>
      <p:sp>
        <p:nvSpPr>
          <p:cNvPr id="2" name="Titre 1"/>
          <p:cNvSpPr>
            <a:spLocks noGrp="1"/>
          </p:cNvSpPr>
          <p:nvPr>
            <p:ph type="ctrTitle"/>
          </p:nvPr>
        </p:nvSpPr>
        <p:spPr>
          <a:xfrm>
            <a:off x="972000" y="2231715"/>
            <a:ext cx="7200000" cy="1138982"/>
          </a:xfrm>
        </p:spPr>
        <p:txBody>
          <a:bodyPr anchor="t" anchorCtr="0"/>
          <a:lstStyle>
            <a:lvl1pPr>
              <a:lnSpc>
                <a:spcPct val="85000"/>
              </a:lnSpc>
              <a:defRPr sz="2175">
                <a:solidFill>
                  <a:schemeClr val="accent2"/>
                </a:solidFill>
              </a:defRPr>
            </a:lvl1pPr>
          </a:lstStyle>
          <a:p>
            <a:r>
              <a:rPr lang="fr-FR"/>
              <a:t>Modifiez le style du titre</a:t>
            </a:r>
            <a:endParaRPr lang="fr-FR" dirty="0"/>
          </a:p>
        </p:txBody>
      </p:sp>
      <p:cxnSp>
        <p:nvCxnSpPr>
          <p:cNvPr id="8" name="Connecteur droit 7"/>
          <p:cNvCxnSpPr/>
          <p:nvPr userDrawn="1"/>
        </p:nvCxnSpPr>
        <p:spPr>
          <a:xfrm>
            <a:off x="972000" y="1971000"/>
            <a:ext cx="7200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Espace réservé de la date 9"/>
          <p:cNvSpPr>
            <a:spLocks noGrp="1"/>
          </p:cNvSpPr>
          <p:nvPr>
            <p:ph type="dt" sz="half" idx="10"/>
          </p:nvPr>
        </p:nvSpPr>
        <p:spPr>
          <a:xfrm>
            <a:off x="972000" y="3329100"/>
            <a:ext cx="7200000" cy="540000"/>
          </a:xfrm>
        </p:spPr>
        <p:txBody>
          <a:bodyPr anchor="t" anchorCtr="0"/>
          <a:lstStyle>
            <a:lvl1pPr algn="l">
              <a:defRPr sz="2175">
                <a:solidFill>
                  <a:schemeClr val="accent1"/>
                </a:solidFill>
                <a:latin typeface="+mj-lt"/>
              </a:defRPr>
            </a:lvl1pPr>
          </a:lstStyle>
          <a:p>
            <a:endParaRPr lang="fr-FR" dirty="0">
              <a:solidFill>
                <a:srgbClr val="FFCD00"/>
              </a:solidFill>
            </a:endParaRPr>
          </a:p>
        </p:txBody>
      </p:sp>
      <p:sp>
        <p:nvSpPr>
          <p:cNvPr id="11" name="Espace réservé du numéro de diapositive 10"/>
          <p:cNvSpPr>
            <a:spLocks noGrp="1"/>
          </p:cNvSpPr>
          <p:nvPr>
            <p:ph type="sldNum" sz="quarter" idx="11"/>
          </p:nvPr>
        </p:nvSpPr>
        <p:spPr/>
        <p:txBody>
          <a:bodyPr/>
          <a:lstStyle>
            <a:lvl1pPr>
              <a:defRPr>
                <a:solidFill>
                  <a:schemeClr val="bg2"/>
                </a:solidFill>
              </a:defRPr>
            </a:lvl1pPr>
          </a:lstStyle>
          <a:p>
            <a:fld id="{19858401-1896-4F80-9B2B-186795E41C27}" type="slidenum">
              <a:rPr lang="fr-FR" smtClean="0">
                <a:solidFill>
                  <a:srgbClr val="FFFFFF"/>
                </a:solidFill>
              </a:rPr>
              <a:pPr/>
              <a:t>‹#›</a:t>
            </a:fld>
            <a:endParaRPr lang="fr-FR" dirty="0">
              <a:solidFill>
                <a:srgbClr val="FFFFFF"/>
              </a:solidFill>
            </a:endParaRPr>
          </a:p>
        </p:txBody>
      </p:sp>
    </p:spTree>
    <p:extLst>
      <p:ext uri="{BB962C8B-B14F-4D97-AF65-F5344CB8AC3E}">
        <p14:creationId xmlns:p14="http://schemas.microsoft.com/office/powerpoint/2010/main" val="12129879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ommaire global">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518770" y="3471991"/>
            <a:ext cx="3384376" cy="644928"/>
          </a:xfrm>
        </p:spPr>
        <p:txBody>
          <a:bodyPr lIns="0" tIns="0" rIns="0" bIns="0" anchor="b" anchorCtr="0">
            <a:noAutofit/>
          </a:bodyPr>
          <a:lstStyle>
            <a:lvl1pPr marL="0" indent="0">
              <a:lnSpc>
                <a:spcPct val="85000"/>
              </a:lnSpc>
              <a:spcBef>
                <a:spcPts val="0"/>
              </a:spcBef>
              <a:spcAft>
                <a:spcPts val="0"/>
              </a:spcAft>
              <a:buNone/>
              <a:tabLst/>
              <a:defRPr sz="1575">
                <a:solidFill>
                  <a:schemeClr val="accent2"/>
                </a:solidFill>
              </a:defRPr>
            </a:lvl1pPr>
            <a:lvl2pPr marL="0" indent="0">
              <a:lnSpc>
                <a:spcPct val="120000"/>
              </a:lnSpc>
              <a:spcBef>
                <a:spcPts val="0"/>
              </a:spcBef>
              <a:buNone/>
              <a:defRPr sz="1575"/>
            </a:lvl2pPr>
            <a:lvl3pPr marL="0" indent="0">
              <a:lnSpc>
                <a:spcPct val="120000"/>
              </a:lnSpc>
              <a:spcBef>
                <a:spcPts val="0"/>
              </a:spcBef>
              <a:buNone/>
              <a:defRPr sz="1575"/>
            </a:lvl3pPr>
            <a:lvl4pPr marL="0" indent="0">
              <a:lnSpc>
                <a:spcPct val="120000"/>
              </a:lnSpc>
              <a:spcBef>
                <a:spcPts val="0"/>
              </a:spcBef>
              <a:buNone/>
              <a:defRPr sz="1575"/>
            </a:lvl4pPr>
            <a:lvl5pPr marL="0" indent="0">
              <a:lnSpc>
                <a:spcPct val="120000"/>
              </a:lnSpc>
              <a:spcBef>
                <a:spcPts val="0"/>
              </a:spcBef>
              <a:buNone/>
              <a:defRPr sz="1575"/>
            </a:lvl5pPr>
          </a:lstStyle>
          <a:p>
            <a:pPr lvl="0"/>
            <a:r>
              <a:rPr lang="fr-FR"/>
              <a:t>Modifiez les styles du texte du masque</a:t>
            </a:r>
          </a:p>
        </p:txBody>
      </p:sp>
      <p:sp>
        <p:nvSpPr>
          <p:cNvPr id="13" name="Espace réservé du numéro de diapositive 12"/>
          <p:cNvSpPr>
            <a:spLocks noGrp="1"/>
          </p:cNvSpPr>
          <p:nvPr>
            <p:ph type="sldNum" sz="quarter" idx="11"/>
          </p:nvPr>
        </p:nvSpPr>
        <p:spPr/>
        <p:txBody>
          <a:bodyPr/>
          <a:lstStyle/>
          <a:p>
            <a:fld id="{19858401-1896-4F80-9B2B-186795E41C27}" type="slidenum">
              <a:rPr lang="fr-FR" smtClean="0">
                <a:solidFill>
                  <a:srgbClr val="000000"/>
                </a:solidFill>
              </a:rPr>
              <a:pPr/>
              <a:t>‹#›</a:t>
            </a:fld>
            <a:endParaRPr lang="fr-FR" dirty="0">
              <a:solidFill>
                <a:srgbClr val="000000"/>
              </a:solidFill>
            </a:endParaRPr>
          </a:p>
        </p:txBody>
      </p:sp>
      <p:sp>
        <p:nvSpPr>
          <p:cNvPr id="19" name="Espace réservé du texte 11"/>
          <p:cNvSpPr>
            <a:spLocks noGrp="1"/>
          </p:cNvSpPr>
          <p:nvPr>
            <p:ph type="body" sz="quarter" idx="13" hasCustomPrompt="1"/>
          </p:nvPr>
        </p:nvSpPr>
        <p:spPr>
          <a:xfrm>
            <a:off x="4572000" y="3461278"/>
            <a:ext cx="946770" cy="726653"/>
          </a:xfrm>
        </p:spPr>
        <p:txBody>
          <a:bodyPr anchor="b" anchorCtr="0"/>
          <a:lstStyle>
            <a:lvl1pPr algn="l">
              <a:defRPr sz="4200">
                <a:solidFill>
                  <a:schemeClr val="accent1"/>
                </a:solidFill>
                <a:latin typeface="+mj-lt"/>
              </a:defRPr>
            </a:lvl1pPr>
          </a:lstStyle>
          <a:p>
            <a:pPr lvl="0"/>
            <a:r>
              <a:rPr lang="fr-FR" dirty="0"/>
              <a:t>00.</a:t>
            </a:r>
          </a:p>
        </p:txBody>
      </p:sp>
      <p:sp>
        <p:nvSpPr>
          <p:cNvPr id="20" name="Espace réservé du contenu 2"/>
          <p:cNvSpPr>
            <a:spLocks noGrp="1"/>
          </p:cNvSpPr>
          <p:nvPr>
            <p:ph idx="14"/>
          </p:nvPr>
        </p:nvSpPr>
        <p:spPr>
          <a:xfrm>
            <a:off x="5518770" y="2707621"/>
            <a:ext cx="3384376" cy="644928"/>
          </a:xfrm>
        </p:spPr>
        <p:txBody>
          <a:bodyPr lIns="0" tIns="0" rIns="0" bIns="0" anchor="b" anchorCtr="0">
            <a:noAutofit/>
          </a:bodyPr>
          <a:lstStyle>
            <a:lvl1pPr marL="0" indent="0">
              <a:lnSpc>
                <a:spcPct val="85000"/>
              </a:lnSpc>
              <a:spcBef>
                <a:spcPts val="0"/>
              </a:spcBef>
              <a:spcAft>
                <a:spcPts val="0"/>
              </a:spcAft>
              <a:buNone/>
              <a:tabLst/>
              <a:defRPr sz="1575">
                <a:solidFill>
                  <a:schemeClr val="accent2"/>
                </a:solidFill>
              </a:defRPr>
            </a:lvl1pPr>
            <a:lvl2pPr marL="0" indent="0">
              <a:lnSpc>
                <a:spcPct val="120000"/>
              </a:lnSpc>
              <a:spcBef>
                <a:spcPts val="0"/>
              </a:spcBef>
              <a:buNone/>
              <a:defRPr sz="1575"/>
            </a:lvl2pPr>
            <a:lvl3pPr marL="0" indent="0">
              <a:lnSpc>
                <a:spcPct val="120000"/>
              </a:lnSpc>
              <a:spcBef>
                <a:spcPts val="0"/>
              </a:spcBef>
              <a:buNone/>
              <a:defRPr sz="1575"/>
            </a:lvl3pPr>
            <a:lvl4pPr marL="0" indent="0">
              <a:lnSpc>
                <a:spcPct val="120000"/>
              </a:lnSpc>
              <a:spcBef>
                <a:spcPts val="0"/>
              </a:spcBef>
              <a:buNone/>
              <a:defRPr sz="1575"/>
            </a:lvl4pPr>
            <a:lvl5pPr marL="0" indent="0">
              <a:lnSpc>
                <a:spcPct val="120000"/>
              </a:lnSpc>
              <a:spcBef>
                <a:spcPts val="0"/>
              </a:spcBef>
              <a:buNone/>
              <a:defRPr sz="1575"/>
            </a:lvl5pPr>
          </a:lstStyle>
          <a:p>
            <a:pPr lvl="0"/>
            <a:r>
              <a:rPr lang="fr-FR"/>
              <a:t>Modifiez les styles du texte du masque</a:t>
            </a:r>
          </a:p>
        </p:txBody>
      </p:sp>
      <p:sp>
        <p:nvSpPr>
          <p:cNvPr id="21" name="Espace réservé du texte 11"/>
          <p:cNvSpPr>
            <a:spLocks noGrp="1"/>
          </p:cNvSpPr>
          <p:nvPr>
            <p:ph type="body" sz="quarter" idx="15" hasCustomPrompt="1"/>
          </p:nvPr>
        </p:nvSpPr>
        <p:spPr>
          <a:xfrm>
            <a:off x="4572000" y="2696908"/>
            <a:ext cx="946770" cy="726653"/>
          </a:xfrm>
        </p:spPr>
        <p:txBody>
          <a:bodyPr anchor="b" anchorCtr="0"/>
          <a:lstStyle>
            <a:lvl1pPr algn="l">
              <a:defRPr sz="4200">
                <a:solidFill>
                  <a:schemeClr val="accent1"/>
                </a:solidFill>
                <a:latin typeface="+mj-lt"/>
              </a:defRPr>
            </a:lvl1pPr>
          </a:lstStyle>
          <a:p>
            <a:pPr lvl="0"/>
            <a:r>
              <a:rPr lang="fr-FR" dirty="0"/>
              <a:t>00.</a:t>
            </a:r>
          </a:p>
        </p:txBody>
      </p:sp>
      <p:sp>
        <p:nvSpPr>
          <p:cNvPr id="22" name="Espace réservé du contenu 2"/>
          <p:cNvSpPr>
            <a:spLocks noGrp="1"/>
          </p:cNvSpPr>
          <p:nvPr>
            <p:ph idx="16"/>
          </p:nvPr>
        </p:nvSpPr>
        <p:spPr>
          <a:xfrm>
            <a:off x="5518770" y="1941536"/>
            <a:ext cx="3384376" cy="644928"/>
          </a:xfrm>
        </p:spPr>
        <p:txBody>
          <a:bodyPr lIns="0" tIns="0" rIns="0" bIns="0" anchor="b" anchorCtr="0">
            <a:noAutofit/>
          </a:bodyPr>
          <a:lstStyle>
            <a:lvl1pPr marL="0" indent="0">
              <a:lnSpc>
                <a:spcPct val="85000"/>
              </a:lnSpc>
              <a:spcBef>
                <a:spcPts val="0"/>
              </a:spcBef>
              <a:spcAft>
                <a:spcPts val="0"/>
              </a:spcAft>
              <a:buNone/>
              <a:tabLst/>
              <a:defRPr sz="1575">
                <a:solidFill>
                  <a:schemeClr val="accent2"/>
                </a:solidFill>
              </a:defRPr>
            </a:lvl1pPr>
            <a:lvl2pPr marL="0" indent="0">
              <a:lnSpc>
                <a:spcPct val="120000"/>
              </a:lnSpc>
              <a:spcBef>
                <a:spcPts val="0"/>
              </a:spcBef>
              <a:buNone/>
              <a:defRPr sz="1575"/>
            </a:lvl2pPr>
            <a:lvl3pPr marL="0" indent="0">
              <a:lnSpc>
                <a:spcPct val="120000"/>
              </a:lnSpc>
              <a:spcBef>
                <a:spcPts val="0"/>
              </a:spcBef>
              <a:buNone/>
              <a:defRPr sz="1575"/>
            </a:lvl3pPr>
            <a:lvl4pPr marL="0" indent="0">
              <a:lnSpc>
                <a:spcPct val="120000"/>
              </a:lnSpc>
              <a:spcBef>
                <a:spcPts val="0"/>
              </a:spcBef>
              <a:buNone/>
              <a:defRPr sz="1575"/>
            </a:lvl4pPr>
            <a:lvl5pPr marL="0" indent="0">
              <a:lnSpc>
                <a:spcPct val="120000"/>
              </a:lnSpc>
              <a:spcBef>
                <a:spcPts val="0"/>
              </a:spcBef>
              <a:buNone/>
              <a:defRPr sz="1575"/>
            </a:lvl5pPr>
          </a:lstStyle>
          <a:p>
            <a:pPr lvl="0"/>
            <a:r>
              <a:rPr lang="fr-FR"/>
              <a:t>Modifiez les styles du texte du masque</a:t>
            </a:r>
          </a:p>
        </p:txBody>
      </p:sp>
      <p:sp>
        <p:nvSpPr>
          <p:cNvPr id="23" name="Espace réservé du texte 11"/>
          <p:cNvSpPr>
            <a:spLocks noGrp="1"/>
          </p:cNvSpPr>
          <p:nvPr>
            <p:ph type="body" sz="quarter" idx="17" hasCustomPrompt="1"/>
          </p:nvPr>
        </p:nvSpPr>
        <p:spPr>
          <a:xfrm>
            <a:off x="4572000" y="1930822"/>
            <a:ext cx="946770" cy="726653"/>
          </a:xfrm>
        </p:spPr>
        <p:txBody>
          <a:bodyPr anchor="b" anchorCtr="0"/>
          <a:lstStyle>
            <a:lvl1pPr algn="l">
              <a:defRPr sz="4200">
                <a:solidFill>
                  <a:schemeClr val="accent1"/>
                </a:solidFill>
                <a:latin typeface="+mj-lt"/>
              </a:defRPr>
            </a:lvl1pPr>
          </a:lstStyle>
          <a:p>
            <a:pPr lvl="0"/>
            <a:r>
              <a:rPr lang="fr-FR" dirty="0"/>
              <a:t>00.</a:t>
            </a:r>
          </a:p>
        </p:txBody>
      </p:sp>
      <p:sp>
        <p:nvSpPr>
          <p:cNvPr id="24" name="Espace réservé du contenu 2"/>
          <p:cNvSpPr>
            <a:spLocks noGrp="1"/>
          </p:cNvSpPr>
          <p:nvPr>
            <p:ph idx="18"/>
          </p:nvPr>
        </p:nvSpPr>
        <p:spPr>
          <a:xfrm>
            <a:off x="5518770" y="1174022"/>
            <a:ext cx="3384376" cy="644928"/>
          </a:xfrm>
        </p:spPr>
        <p:txBody>
          <a:bodyPr lIns="0" tIns="0" rIns="0" bIns="0" anchor="b" anchorCtr="0">
            <a:noAutofit/>
          </a:bodyPr>
          <a:lstStyle>
            <a:lvl1pPr marL="0" indent="0">
              <a:lnSpc>
                <a:spcPct val="85000"/>
              </a:lnSpc>
              <a:spcBef>
                <a:spcPts val="0"/>
              </a:spcBef>
              <a:spcAft>
                <a:spcPts val="0"/>
              </a:spcAft>
              <a:buNone/>
              <a:tabLst/>
              <a:defRPr sz="1575">
                <a:solidFill>
                  <a:schemeClr val="accent2"/>
                </a:solidFill>
              </a:defRPr>
            </a:lvl1pPr>
            <a:lvl2pPr marL="0" indent="0">
              <a:lnSpc>
                <a:spcPct val="120000"/>
              </a:lnSpc>
              <a:spcBef>
                <a:spcPts val="0"/>
              </a:spcBef>
              <a:buNone/>
              <a:defRPr sz="1575"/>
            </a:lvl2pPr>
            <a:lvl3pPr marL="0" indent="0">
              <a:lnSpc>
                <a:spcPct val="120000"/>
              </a:lnSpc>
              <a:spcBef>
                <a:spcPts val="0"/>
              </a:spcBef>
              <a:buNone/>
              <a:defRPr sz="1575"/>
            </a:lvl3pPr>
            <a:lvl4pPr marL="0" indent="0">
              <a:lnSpc>
                <a:spcPct val="120000"/>
              </a:lnSpc>
              <a:spcBef>
                <a:spcPts val="0"/>
              </a:spcBef>
              <a:buNone/>
              <a:defRPr sz="1575"/>
            </a:lvl4pPr>
            <a:lvl5pPr marL="0" indent="0">
              <a:lnSpc>
                <a:spcPct val="120000"/>
              </a:lnSpc>
              <a:spcBef>
                <a:spcPts val="0"/>
              </a:spcBef>
              <a:buNone/>
              <a:defRPr sz="1575"/>
            </a:lvl5pPr>
          </a:lstStyle>
          <a:p>
            <a:pPr lvl="0"/>
            <a:r>
              <a:rPr lang="fr-FR"/>
              <a:t>Modifiez les styles du texte du masque</a:t>
            </a:r>
          </a:p>
        </p:txBody>
      </p:sp>
      <p:sp>
        <p:nvSpPr>
          <p:cNvPr id="25" name="Espace réservé du texte 11"/>
          <p:cNvSpPr>
            <a:spLocks noGrp="1"/>
          </p:cNvSpPr>
          <p:nvPr>
            <p:ph type="body" sz="quarter" idx="19" hasCustomPrompt="1"/>
          </p:nvPr>
        </p:nvSpPr>
        <p:spPr>
          <a:xfrm>
            <a:off x="4572000" y="1163308"/>
            <a:ext cx="946770" cy="726653"/>
          </a:xfrm>
        </p:spPr>
        <p:txBody>
          <a:bodyPr anchor="b" anchorCtr="0"/>
          <a:lstStyle>
            <a:lvl1pPr algn="l">
              <a:defRPr sz="4200">
                <a:solidFill>
                  <a:schemeClr val="accent1"/>
                </a:solidFill>
                <a:latin typeface="+mj-lt"/>
              </a:defRPr>
            </a:lvl1pPr>
          </a:lstStyle>
          <a:p>
            <a:pPr lvl="0"/>
            <a:r>
              <a:rPr lang="fr-FR" dirty="0"/>
              <a:t>00.</a:t>
            </a:r>
          </a:p>
        </p:txBody>
      </p:sp>
      <p:sp>
        <p:nvSpPr>
          <p:cNvPr id="26" name="Espace réservé du contenu 2"/>
          <p:cNvSpPr>
            <a:spLocks noGrp="1"/>
          </p:cNvSpPr>
          <p:nvPr>
            <p:ph idx="20"/>
          </p:nvPr>
        </p:nvSpPr>
        <p:spPr>
          <a:xfrm>
            <a:off x="5518770" y="407936"/>
            <a:ext cx="3384376" cy="644928"/>
          </a:xfrm>
        </p:spPr>
        <p:txBody>
          <a:bodyPr lIns="0" tIns="0" rIns="0" bIns="0" anchor="b" anchorCtr="0">
            <a:noAutofit/>
          </a:bodyPr>
          <a:lstStyle>
            <a:lvl1pPr marL="0" indent="0">
              <a:lnSpc>
                <a:spcPct val="85000"/>
              </a:lnSpc>
              <a:spcBef>
                <a:spcPts val="0"/>
              </a:spcBef>
              <a:spcAft>
                <a:spcPts val="0"/>
              </a:spcAft>
              <a:buNone/>
              <a:tabLst/>
              <a:defRPr sz="1575">
                <a:solidFill>
                  <a:schemeClr val="accent2"/>
                </a:solidFill>
              </a:defRPr>
            </a:lvl1pPr>
            <a:lvl2pPr marL="0" indent="0">
              <a:lnSpc>
                <a:spcPct val="120000"/>
              </a:lnSpc>
              <a:spcBef>
                <a:spcPts val="0"/>
              </a:spcBef>
              <a:buNone/>
              <a:defRPr sz="1575"/>
            </a:lvl2pPr>
            <a:lvl3pPr marL="0" indent="0">
              <a:lnSpc>
                <a:spcPct val="120000"/>
              </a:lnSpc>
              <a:spcBef>
                <a:spcPts val="0"/>
              </a:spcBef>
              <a:buNone/>
              <a:defRPr sz="1575"/>
            </a:lvl3pPr>
            <a:lvl4pPr marL="0" indent="0">
              <a:lnSpc>
                <a:spcPct val="120000"/>
              </a:lnSpc>
              <a:spcBef>
                <a:spcPts val="0"/>
              </a:spcBef>
              <a:buNone/>
              <a:defRPr sz="1575"/>
            </a:lvl4pPr>
            <a:lvl5pPr marL="0" indent="0">
              <a:lnSpc>
                <a:spcPct val="120000"/>
              </a:lnSpc>
              <a:spcBef>
                <a:spcPts val="0"/>
              </a:spcBef>
              <a:buNone/>
              <a:defRPr sz="1575"/>
            </a:lvl5pPr>
          </a:lstStyle>
          <a:p>
            <a:pPr lvl="0"/>
            <a:r>
              <a:rPr lang="fr-FR"/>
              <a:t>Modifiez les styles du texte du masque</a:t>
            </a:r>
          </a:p>
        </p:txBody>
      </p:sp>
      <p:sp>
        <p:nvSpPr>
          <p:cNvPr id="27" name="Espace réservé du texte 11"/>
          <p:cNvSpPr>
            <a:spLocks noGrp="1"/>
          </p:cNvSpPr>
          <p:nvPr>
            <p:ph type="body" sz="quarter" idx="21" hasCustomPrompt="1"/>
          </p:nvPr>
        </p:nvSpPr>
        <p:spPr>
          <a:xfrm>
            <a:off x="4572000" y="397223"/>
            <a:ext cx="946770" cy="726653"/>
          </a:xfrm>
        </p:spPr>
        <p:txBody>
          <a:bodyPr anchor="b" anchorCtr="0"/>
          <a:lstStyle>
            <a:lvl1pPr algn="l">
              <a:defRPr sz="4200">
                <a:solidFill>
                  <a:schemeClr val="accent1"/>
                </a:solidFill>
                <a:latin typeface="+mj-lt"/>
              </a:defRPr>
            </a:lvl1pPr>
          </a:lstStyle>
          <a:p>
            <a:pPr lvl="0"/>
            <a:r>
              <a:rPr lang="fr-FR" dirty="0"/>
              <a:t>00.</a:t>
            </a:r>
          </a:p>
        </p:txBody>
      </p:sp>
    </p:spTree>
    <p:extLst>
      <p:ext uri="{BB962C8B-B14F-4D97-AF65-F5344CB8AC3E}">
        <p14:creationId xmlns:p14="http://schemas.microsoft.com/office/powerpoint/2010/main" val="163087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global">
    <p:spTree>
      <p:nvGrpSpPr>
        <p:cNvPr id="1" name=""/>
        <p:cNvGrpSpPr/>
        <p:nvPr/>
      </p:nvGrpSpPr>
      <p:grpSpPr>
        <a:xfrm>
          <a:off x="0" y="0"/>
          <a:ext cx="0" cy="0"/>
          <a:chOff x="0" y="0"/>
          <a:chExt cx="0" cy="0"/>
        </a:xfrm>
      </p:grpSpPr>
      <p:sp>
        <p:nvSpPr>
          <p:cNvPr id="37" name="Espace réservé du texte 11"/>
          <p:cNvSpPr>
            <a:spLocks noGrp="1"/>
          </p:cNvSpPr>
          <p:nvPr>
            <p:ph type="body" sz="quarter" idx="25" hasCustomPrompt="1"/>
          </p:nvPr>
        </p:nvSpPr>
        <p:spPr>
          <a:xfrm>
            <a:off x="4535996" y="438861"/>
            <a:ext cx="946770" cy="712018"/>
          </a:xfrm>
        </p:spPr>
        <p:txBody>
          <a:bodyPr anchor="b" anchorCtr="0"/>
          <a:lstStyle>
            <a:lvl1pPr algn="dist">
              <a:defRPr sz="4200">
                <a:solidFill>
                  <a:schemeClr val="bg2"/>
                </a:solidFill>
                <a:latin typeface="+mj-lt"/>
              </a:defRPr>
            </a:lvl1pPr>
          </a:lstStyle>
          <a:p>
            <a:pPr lvl="0"/>
            <a:r>
              <a:rPr lang="fr-FR" dirty="0"/>
              <a:t>00.</a:t>
            </a:r>
          </a:p>
        </p:txBody>
      </p:sp>
      <p:sp>
        <p:nvSpPr>
          <p:cNvPr id="38" name="Espace réservé du texte 9"/>
          <p:cNvSpPr>
            <a:spLocks noGrp="1"/>
          </p:cNvSpPr>
          <p:nvPr>
            <p:ph type="body" sz="quarter" idx="26" hasCustomPrompt="1"/>
          </p:nvPr>
        </p:nvSpPr>
        <p:spPr>
          <a:xfrm>
            <a:off x="5616116" y="438513"/>
            <a:ext cx="3348372" cy="648072"/>
          </a:xfrm>
        </p:spPr>
        <p:txBody>
          <a:bodyPr anchor="b" anchorCtr="0"/>
          <a:lstStyle>
            <a:lvl1pPr>
              <a:spcAft>
                <a:spcPts val="0"/>
              </a:spcAft>
              <a:defRPr sz="1800" baseline="0">
                <a:solidFill>
                  <a:schemeClr val="tx2"/>
                </a:solidFill>
              </a:defRPr>
            </a:lvl1pPr>
          </a:lstStyle>
          <a:p>
            <a:pPr lvl="0"/>
            <a:r>
              <a:rPr lang="fr-FR" dirty="0"/>
              <a:t>Cliquez pour ajouter du </a:t>
            </a:r>
            <a:r>
              <a:rPr lang="fr-FR" dirty="0" err="1"/>
              <a:t>txt</a:t>
            </a:r>
            <a:endParaRPr lang="fr-FR" dirty="0"/>
          </a:p>
        </p:txBody>
      </p:sp>
      <p:sp>
        <p:nvSpPr>
          <p:cNvPr id="41" name="Espace réservé du texte 11"/>
          <p:cNvSpPr>
            <a:spLocks noGrp="1"/>
          </p:cNvSpPr>
          <p:nvPr>
            <p:ph type="body" sz="quarter" idx="27" hasCustomPrompt="1"/>
          </p:nvPr>
        </p:nvSpPr>
        <p:spPr>
          <a:xfrm>
            <a:off x="4535996" y="1206444"/>
            <a:ext cx="946770" cy="712018"/>
          </a:xfrm>
        </p:spPr>
        <p:txBody>
          <a:bodyPr anchor="b" anchorCtr="0"/>
          <a:lstStyle>
            <a:lvl1pPr algn="dist">
              <a:defRPr sz="4200">
                <a:solidFill>
                  <a:schemeClr val="bg2"/>
                </a:solidFill>
                <a:latin typeface="+mj-lt"/>
              </a:defRPr>
            </a:lvl1pPr>
          </a:lstStyle>
          <a:p>
            <a:pPr lvl="0"/>
            <a:r>
              <a:rPr lang="fr-FR" dirty="0"/>
              <a:t>00.</a:t>
            </a:r>
          </a:p>
        </p:txBody>
      </p:sp>
      <p:sp>
        <p:nvSpPr>
          <p:cNvPr id="42" name="Espace réservé du texte 9"/>
          <p:cNvSpPr>
            <a:spLocks noGrp="1"/>
          </p:cNvSpPr>
          <p:nvPr>
            <p:ph type="body" sz="quarter" idx="28" hasCustomPrompt="1"/>
          </p:nvPr>
        </p:nvSpPr>
        <p:spPr>
          <a:xfrm>
            <a:off x="5616116" y="1206096"/>
            <a:ext cx="3348372" cy="648072"/>
          </a:xfrm>
        </p:spPr>
        <p:txBody>
          <a:bodyPr anchor="b" anchorCtr="0"/>
          <a:lstStyle>
            <a:lvl1pPr>
              <a:spcAft>
                <a:spcPts val="0"/>
              </a:spcAft>
              <a:defRPr sz="1800" baseline="0">
                <a:solidFill>
                  <a:schemeClr val="tx2"/>
                </a:solidFill>
              </a:defRPr>
            </a:lvl1pPr>
          </a:lstStyle>
          <a:p>
            <a:pPr lvl="0"/>
            <a:r>
              <a:rPr lang="fr-FR" dirty="0"/>
              <a:t>Cliquez pour ajouter du </a:t>
            </a:r>
            <a:r>
              <a:rPr lang="fr-FR" dirty="0" err="1"/>
              <a:t>txt</a:t>
            </a:r>
            <a:endParaRPr lang="fr-FR" dirty="0"/>
          </a:p>
        </p:txBody>
      </p:sp>
      <p:sp>
        <p:nvSpPr>
          <p:cNvPr id="43" name="Espace réservé du texte 11"/>
          <p:cNvSpPr>
            <a:spLocks noGrp="1"/>
          </p:cNvSpPr>
          <p:nvPr>
            <p:ph type="body" sz="quarter" idx="29" hasCustomPrompt="1"/>
          </p:nvPr>
        </p:nvSpPr>
        <p:spPr>
          <a:xfrm>
            <a:off x="4535996" y="1980671"/>
            <a:ext cx="946770" cy="712018"/>
          </a:xfrm>
        </p:spPr>
        <p:txBody>
          <a:bodyPr anchor="b" anchorCtr="0"/>
          <a:lstStyle>
            <a:lvl1pPr algn="dist">
              <a:defRPr sz="4200">
                <a:solidFill>
                  <a:schemeClr val="bg2"/>
                </a:solidFill>
                <a:latin typeface="+mj-lt"/>
              </a:defRPr>
            </a:lvl1pPr>
          </a:lstStyle>
          <a:p>
            <a:pPr lvl="0"/>
            <a:r>
              <a:rPr lang="fr-FR" dirty="0"/>
              <a:t>00.</a:t>
            </a:r>
          </a:p>
        </p:txBody>
      </p:sp>
      <p:sp>
        <p:nvSpPr>
          <p:cNvPr id="44" name="Espace réservé du texte 9"/>
          <p:cNvSpPr>
            <a:spLocks noGrp="1"/>
          </p:cNvSpPr>
          <p:nvPr>
            <p:ph type="body" sz="quarter" idx="30" hasCustomPrompt="1"/>
          </p:nvPr>
        </p:nvSpPr>
        <p:spPr>
          <a:xfrm>
            <a:off x="5616116" y="1980323"/>
            <a:ext cx="3348372" cy="648072"/>
          </a:xfrm>
        </p:spPr>
        <p:txBody>
          <a:bodyPr anchor="b" anchorCtr="0"/>
          <a:lstStyle>
            <a:lvl1pPr>
              <a:spcAft>
                <a:spcPts val="0"/>
              </a:spcAft>
              <a:defRPr sz="1800" baseline="0">
                <a:solidFill>
                  <a:schemeClr val="tx2"/>
                </a:solidFill>
              </a:defRPr>
            </a:lvl1pPr>
          </a:lstStyle>
          <a:p>
            <a:pPr lvl="0"/>
            <a:r>
              <a:rPr lang="fr-FR" dirty="0"/>
              <a:t>Cliquez pour ajouter du </a:t>
            </a:r>
            <a:r>
              <a:rPr lang="fr-FR" dirty="0" err="1"/>
              <a:t>txt</a:t>
            </a:r>
            <a:endParaRPr lang="fr-FR" dirty="0"/>
          </a:p>
        </p:txBody>
      </p:sp>
      <p:sp>
        <p:nvSpPr>
          <p:cNvPr id="45" name="Espace réservé du texte 11"/>
          <p:cNvSpPr>
            <a:spLocks noGrp="1"/>
          </p:cNvSpPr>
          <p:nvPr>
            <p:ph type="body" sz="quarter" idx="31" hasCustomPrompt="1"/>
          </p:nvPr>
        </p:nvSpPr>
        <p:spPr>
          <a:xfrm>
            <a:off x="4535996" y="2754687"/>
            <a:ext cx="946770" cy="712018"/>
          </a:xfrm>
        </p:spPr>
        <p:txBody>
          <a:bodyPr anchor="b" anchorCtr="0"/>
          <a:lstStyle>
            <a:lvl1pPr algn="dist">
              <a:defRPr sz="4200">
                <a:solidFill>
                  <a:schemeClr val="bg2"/>
                </a:solidFill>
                <a:latin typeface="+mj-lt"/>
              </a:defRPr>
            </a:lvl1pPr>
          </a:lstStyle>
          <a:p>
            <a:pPr lvl="0"/>
            <a:r>
              <a:rPr lang="fr-FR" dirty="0"/>
              <a:t>00.</a:t>
            </a:r>
          </a:p>
        </p:txBody>
      </p:sp>
      <p:sp>
        <p:nvSpPr>
          <p:cNvPr id="46" name="Espace réservé du texte 9"/>
          <p:cNvSpPr>
            <a:spLocks noGrp="1"/>
          </p:cNvSpPr>
          <p:nvPr>
            <p:ph type="body" sz="quarter" idx="32" hasCustomPrompt="1"/>
          </p:nvPr>
        </p:nvSpPr>
        <p:spPr>
          <a:xfrm>
            <a:off x="5616116" y="2754338"/>
            <a:ext cx="3348372" cy="648072"/>
          </a:xfrm>
        </p:spPr>
        <p:txBody>
          <a:bodyPr anchor="b" anchorCtr="0"/>
          <a:lstStyle>
            <a:lvl1pPr>
              <a:spcAft>
                <a:spcPts val="0"/>
              </a:spcAft>
              <a:defRPr sz="1800" baseline="0">
                <a:solidFill>
                  <a:schemeClr val="tx2"/>
                </a:solidFill>
              </a:defRPr>
            </a:lvl1pPr>
          </a:lstStyle>
          <a:p>
            <a:pPr lvl="0"/>
            <a:r>
              <a:rPr lang="fr-FR" dirty="0"/>
              <a:t>Cliquez pour ajouter du </a:t>
            </a:r>
            <a:r>
              <a:rPr lang="fr-FR" dirty="0" err="1"/>
              <a:t>txt</a:t>
            </a:r>
            <a:endParaRPr lang="fr-FR" dirty="0"/>
          </a:p>
        </p:txBody>
      </p:sp>
      <p:sp>
        <p:nvSpPr>
          <p:cNvPr id="47" name="Espace réservé du texte 11"/>
          <p:cNvSpPr>
            <a:spLocks noGrp="1"/>
          </p:cNvSpPr>
          <p:nvPr>
            <p:ph type="body" sz="quarter" idx="33" hasCustomPrompt="1"/>
          </p:nvPr>
        </p:nvSpPr>
        <p:spPr>
          <a:xfrm>
            <a:off x="4535996" y="3537774"/>
            <a:ext cx="946770" cy="712018"/>
          </a:xfrm>
        </p:spPr>
        <p:txBody>
          <a:bodyPr anchor="b" anchorCtr="0"/>
          <a:lstStyle>
            <a:lvl1pPr algn="dist">
              <a:defRPr sz="4200">
                <a:solidFill>
                  <a:schemeClr val="bg2"/>
                </a:solidFill>
                <a:latin typeface="+mj-lt"/>
              </a:defRPr>
            </a:lvl1pPr>
          </a:lstStyle>
          <a:p>
            <a:pPr lvl="0"/>
            <a:r>
              <a:rPr lang="fr-FR" dirty="0"/>
              <a:t>00.</a:t>
            </a:r>
          </a:p>
        </p:txBody>
      </p:sp>
      <p:sp>
        <p:nvSpPr>
          <p:cNvPr id="48" name="Espace réservé du texte 9"/>
          <p:cNvSpPr>
            <a:spLocks noGrp="1"/>
          </p:cNvSpPr>
          <p:nvPr>
            <p:ph type="body" sz="quarter" idx="34" hasCustomPrompt="1"/>
          </p:nvPr>
        </p:nvSpPr>
        <p:spPr>
          <a:xfrm>
            <a:off x="5616116" y="3537425"/>
            <a:ext cx="3348372" cy="648072"/>
          </a:xfrm>
        </p:spPr>
        <p:txBody>
          <a:bodyPr anchor="b" anchorCtr="0"/>
          <a:lstStyle>
            <a:lvl1pPr>
              <a:spcAft>
                <a:spcPts val="0"/>
              </a:spcAft>
              <a:defRPr sz="1800" baseline="0">
                <a:solidFill>
                  <a:schemeClr val="tx2"/>
                </a:solidFill>
              </a:defRPr>
            </a:lvl1pPr>
          </a:lstStyle>
          <a:p>
            <a:pPr lvl="0"/>
            <a:r>
              <a:rPr lang="fr-FR" dirty="0"/>
              <a:t>Cliquez pour ajouter du </a:t>
            </a:r>
            <a:r>
              <a:rPr lang="fr-FR" dirty="0" err="1"/>
              <a:t>txt</a:t>
            </a:r>
            <a:endParaRPr lang="fr-FR" dirty="0"/>
          </a:p>
        </p:txBody>
      </p:sp>
      <p:pic>
        <p:nvPicPr>
          <p:cNvPr id="52" name="Image 51"/>
          <p:cNvPicPr>
            <a:picLocks noChangeAspect="1"/>
          </p:cNvPicPr>
          <p:nvPr userDrawn="1"/>
        </p:nvPicPr>
        <p:blipFill>
          <a:blip r:embed="rId2"/>
          <a:stretch>
            <a:fillRect/>
          </a:stretch>
        </p:blipFill>
        <p:spPr>
          <a:xfrm>
            <a:off x="0" y="4535955"/>
            <a:ext cx="9144000" cy="619012"/>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ommaire de chapitres">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endParaRPr lang="fr-FR">
              <a:solidFill>
                <a:srgbClr val="FFFFFF"/>
              </a:solidFill>
            </a:endParaRPr>
          </a:p>
        </p:txBody>
      </p:sp>
      <p:sp>
        <p:nvSpPr>
          <p:cNvPr id="5" name="Espace réservé du pied de page 4"/>
          <p:cNvSpPr>
            <a:spLocks noGrp="1"/>
          </p:cNvSpPr>
          <p:nvPr>
            <p:ph type="ftr" sz="quarter" idx="11"/>
          </p:nvPr>
        </p:nvSpPr>
        <p:spPr/>
        <p:txBody>
          <a:bodyPr/>
          <a:lstStyle/>
          <a:p>
            <a:endParaRPr lang="fr-FR">
              <a:solidFill>
                <a:srgbClr val="FFFFFF"/>
              </a:solidFill>
            </a:endParaRPr>
          </a:p>
        </p:txBody>
      </p:sp>
      <p:sp>
        <p:nvSpPr>
          <p:cNvPr id="8" name="Rectangle 7"/>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FFFFFF"/>
              </a:solidFill>
            </a:endParaRPr>
          </a:p>
        </p:txBody>
      </p:sp>
      <p:sp>
        <p:nvSpPr>
          <p:cNvPr id="2" name="Titre 1"/>
          <p:cNvSpPr>
            <a:spLocks noGrp="1"/>
          </p:cNvSpPr>
          <p:nvPr>
            <p:ph type="ctrTitle" hasCustomPrompt="1"/>
          </p:nvPr>
        </p:nvSpPr>
        <p:spPr>
          <a:xfrm>
            <a:off x="892680" y="278641"/>
            <a:ext cx="3679320" cy="2558858"/>
          </a:xfrm>
        </p:spPr>
        <p:txBody>
          <a:bodyPr anchor="b" anchorCtr="0"/>
          <a:lstStyle>
            <a:lvl1pPr>
              <a:defRPr sz="15525">
                <a:solidFill>
                  <a:schemeClr val="bg2"/>
                </a:solidFill>
              </a:defRPr>
            </a:lvl1pPr>
          </a:lstStyle>
          <a:p>
            <a:r>
              <a:rPr lang="fr-FR" dirty="0"/>
              <a:t>00.</a:t>
            </a:r>
          </a:p>
        </p:txBody>
      </p:sp>
      <p:sp>
        <p:nvSpPr>
          <p:cNvPr id="3" name="Sous-titre 2"/>
          <p:cNvSpPr>
            <a:spLocks noGrp="1"/>
          </p:cNvSpPr>
          <p:nvPr>
            <p:ph type="subTitle" idx="1"/>
          </p:nvPr>
        </p:nvSpPr>
        <p:spPr>
          <a:xfrm>
            <a:off x="972000" y="2605182"/>
            <a:ext cx="3600000" cy="1859662"/>
          </a:xfrm>
        </p:spPr>
        <p:txBody>
          <a:bodyPr/>
          <a:lstStyle>
            <a:lvl1pPr marL="0" indent="0" algn="l">
              <a:spcAft>
                <a:spcPts val="0"/>
              </a:spcAft>
              <a:buNone/>
              <a:defRPr sz="2250">
                <a:solidFill>
                  <a:schemeClr val="accent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a:t>Modifiez le style des sous-titres du masque</a:t>
            </a:r>
            <a:endParaRPr lang="fr-FR" dirty="0"/>
          </a:p>
        </p:txBody>
      </p:sp>
      <p:sp>
        <p:nvSpPr>
          <p:cNvPr id="6" name="Espace réservé du numéro de diapositive 5"/>
          <p:cNvSpPr>
            <a:spLocks noGrp="1"/>
          </p:cNvSpPr>
          <p:nvPr>
            <p:ph type="sldNum" sz="quarter" idx="12"/>
          </p:nvPr>
        </p:nvSpPr>
        <p:spPr/>
        <p:txBody>
          <a:bodyPr/>
          <a:lstStyle/>
          <a:p>
            <a:fld id="{09CEC899-3F23-483C-9B74-041E814B7449}" type="slidenum">
              <a:rPr lang="fr-FR" smtClean="0">
                <a:solidFill>
                  <a:srgbClr val="000000"/>
                </a:solidFill>
              </a:rPr>
              <a:pPr/>
              <a:t>‹#›</a:t>
            </a:fld>
            <a:endParaRPr lang="fr-FR">
              <a:solidFill>
                <a:srgbClr val="000000"/>
              </a:solidFill>
            </a:endParaRPr>
          </a:p>
        </p:txBody>
      </p:sp>
      <p:sp>
        <p:nvSpPr>
          <p:cNvPr id="11" name="Espace réservé du texte 10"/>
          <p:cNvSpPr>
            <a:spLocks noGrp="1"/>
          </p:cNvSpPr>
          <p:nvPr>
            <p:ph type="body" sz="quarter" idx="13"/>
          </p:nvPr>
        </p:nvSpPr>
        <p:spPr>
          <a:xfrm>
            <a:off x="5148264" y="2279433"/>
            <a:ext cx="3600201" cy="2506563"/>
          </a:xfrm>
        </p:spPr>
        <p:txBody>
          <a:bodyPr/>
          <a:lstStyle>
            <a:lvl1pPr marL="135731" indent="-135731">
              <a:lnSpc>
                <a:spcPct val="100000"/>
              </a:lnSpc>
              <a:spcAft>
                <a:spcPts val="1200"/>
              </a:spcAft>
              <a:buFont typeface="+mj-lt"/>
              <a:buAutoNum type="alphaLcPeriod"/>
              <a:defRPr sz="1200">
                <a:solidFill>
                  <a:schemeClr val="accent2"/>
                </a:solidFill>
              </a:defRPr>
            </a:lvl1pPr>
            <a:lvl2pPr marL="342900" indent="-342900">
              <a:buFont typeface="+mj-lt"/>
              <a:buNone/>
              <a:defRPr sz="1050">
                <a:solidFill>
                  <a:schemeClr val="accent2"/>
                </a:solidFill>
                <a:latin typeface="+mn-lt"/>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24935305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e titre + bas">
    <p:spTree>
      <p:nvGrpSpPr>
        <p:cNvPr id="1" name=""/>
        <p:cNvGrpSpPr/>
        <p:nvPr/>
      </p:nvGrpSpPr>
      <p:grpSpPr>
        <a:xfrm>
          <a:off x="0" y="0"/>
          <a:ext cx="0" cy="0"/>
          <a:chOff x="0" y="0"/>
          <a:chExt cx="0" cy="0"/>
        </a:xfrm>
      </p:grpSpPr>
      <p:sp>
        <p:nvSpPr>
          <p:cNvPr id="15" name="Espace réservé du numéro de diapositive 5"/>
          <p:cNvSpPr>
            <a:spLocks noGrp="1"/>
          </p:cNvSpPr>
          <p:nvPr>
            <p:ph type="sldNum" sz="quarter" idx="11"/>
          </p:nvPr>
        </p:nvSpPr>
        <p:spPr>
          <a:xfrm>
            <a:off x="8777036" y="4840002"/>
            <a:ext cx="366964" cy="234124"/>
          </a:xfrm>
        </p:spPr>
        <p:txBody>
          <a:bodyPr/>
          <a:lstStyle/>
          <a:p>
            <a:fld id="{09CEC899-3F23-483C-9B74-041E814B7449}" type="slidenum">
              <a:rPr lang="fr-FR" smtClean="0">
                <a:solidFill>
                  <a:srgbClr val="000000"/>
                </a:solidFill>
              </a:rPr>
              <a:pPr/>
              <a:t>‹#›</a:t>
            </a:fld>
            <a:endParaRPr lang="fr-FR">
              <a:solidFill>
                <a:srgbClr val="000000"/>
              </a:solidFill>
            </a:endParaRPr>
          </a:p>
        </p:txBody>
      </p:sp>
      <p:sp>
        <p:nvSpPr>
          <p:cNvPr id="18" name="Espace réservé du texte 10"/>
          <p:cNvSpPr txBox="1">
            <a:spLocks/>
          </p:cNvSpPr>
          <p:nvPr userDrawn="1"/>
        </p:nvSpPr>
        <p:spPr>
          <a:xfrm>
            <a:off x="341999" y="156828"/>
            <a:ext cx="8460000" cy="630640"/>
          </a:xfrm>
          <a:prstGeom prst="rect">
            <a:avLst/>
          </a:prstGeom>
        </p:spPr>
        <p:txBody>
          <a:bodyPr anchor="t"/>
          <a:lstStyle>
            <a:lvl1pPr marL="0" indent="0" algn="l" defTabSz="914400" rtl="0" eaLnBrk="1" latinLnBrk="0" hangingPunct="1">
              <a:lnSpc>
                <a:spcPct val="85000"/>
              </a:lnSpc>
              <a:spcBef>
                <a:spcPts val="0"/>
              </a:spcBef>
              <a:spcAft>
                <a:spcPts val="3000"/>
              </a:spcAft>
              <a:buFont typeface="Arial" pitchFamily="34" charset="0"/>
              <a:buNone/>
              <a:defRPr sz="3200" b="0" kern="1200">
                <a:solidFill>
                  <a:schemeClr val="accent2"/>
                </a:solidFill>
                <a:latin typeface="+mj-lt"/>
                <a:ea typeface="+mn-ea"/>
                <a:cs typeface="+mn-cs"/>
              </a:defRPr>
            </a:lvl1pPr>
            <a:lvl2pPr marL="0" indent="0" algn="l" defTabSz="914400" rtl="0" eaLnBrk="1" latinLnBrk="0" hangingPunct="1">
              <a:lnSpc>
                <a:spcPct val="120000"/>
              </a:lnSpc>
              <a:spcBef>
                <a:spcPts val="0"/>
              </a:spcBef>
              <a:buFont typeface="Arial" pitchFamily="34" charset="0"/>
              <a:buNone/>
              <a:defRPr sz="1400" kern="1200">
                <a:solidFill>
                  <a:schemeClr val="accent2"/>
                </a:solidFill>
                <a:latin typeface="+mn-lt"/>
                <a:ea typeface="+mn-ea"/>
                <a:cs typeface="+mn-cs"/>
              </a:defRPr>
            </a:lvl2pPr>
            <a:lvl3pPr marL="180975" indent="-180975" algn="l" defTabSz="914400" rtl="0" eaLnBrk="1" latinLnBrk="0" hangingPunct="1">
              <a:lnSpc>
                <a:spcPct val="120000"/>
              </a:lnSpc>
              <a:spcBef>
                <a:spcPts val="0"/>
              </a:spcBef>
              <a:buFont typeface="Wingdings" pitchFamily="2" charset="2"/>
              <a:buChar char="l"/>
              <a:defRPr sz="1400" kern="1200">
                <a:solidFill>
                  <a:schemeClr val="accent2"/>
                </a:solidFill>
                <a:latin typeface="+mn-lt"/>
                <a:ea typeface="+mn-ea"/>
                <a:cs typeface="+mn-cs"/>
              </a:defRPr>
            </a:lvl3pPr>
            <a:lvl4pPr marL="542925" indent="-180975" algn="l" defTabSz="914400" rtl="0" eaLnBrk="1" latinLnBrk="0" hangingPunct="1">
              <a:lnSpc>
                <a:spcPct val="120000"/>
              </a:lnSpc>
              <a:spcBef>
                <a:spcPts val="0"/>
              </a:spcBef>
              <a:buClr>
                <a:schemeClr val="accent1"/>
              </a:buClr>
              <a:buFont typeface="Wingdings" pitchFamily="2" charset="2"/>
              <a:buChar char="l"/>
              <a:defRPr sz="1400" kern="1200">
                <a:solidFill>
                  <a:schemeClr val="accent2"/>
                </a:solidFill>
                <a:latin typeface="+mn-lt"/>
                <a:ea typeface="+mn-ea"/>
                <a:cs typeface="+mn-cs"/>
              </a:defRPr>
            </a:lvl4pPr>
            <a:lvl5pPr marL="895350" indent="-180975" algn="l" defTabSz="914400" rtl="0" eaLnBrk="1" latinLnBrk="0" hangingPunct="1">
              <a:lnSpc>
                <a:spcPct val="120000"/>
              </a:lnSpc>
              <a:spcBef>
                <a:spcPts val="0"/>
              </a:spcBef>
              <a:buClr>
                <a:schemeClr val="tx2"/>
              </a:buClr>
              <a:buFont typeface="Wingdings" pitchFamily="2" charset="2"/>
              <a:buChar char="l"/>
              <a:defRPr sz="1400" kern="1200">
                <a:solidFill>
                  <a:schemeClr val="accent2"/>
                </a:solidFill>
                <a:latin typeface="+mn-lt"/>
                <a:ea typeface="+mn-ea"/>
                <a:cs typeface="+mn-cs"/>
              </a:defRPr>
            </a:lvl5pPr>
            <a:lvl6pPr marL="1257300" indent="-180975" algn="l" defTabSz="895350" rtl="0" eaLnBrk="1" latinLnBrk="0" hangingPunct="1">
              <a:lnSpc>
                <a:spcPct val="120000"/>
              </a:lnSpc>
              <a:spcBef>
                <a:spcPts val="0"/>
              </a:spcBef>
              <a:buClr>
                <a:schemeClr val="accent2"/>
              </a:buClr>
              <a:buFont typeface="Wingdings" pitchFamily="2" charset="2"/>
              <a:buChar char="l"/>
              <a:defRPr sz="1400" b="0" kern="1200">
                <a:solidFill>
                  <a:schemeClr val="accent2"/>
                </a:solidFill>
                <a:latin typeface="+mn-lt"/>
                <a:ea typeface="+mn-ea"/>
                <a:cs typeface="+mn-cs"/>
              </a:defRPr>
            </a:lvl6pPr>
            <a:lvl7pPr marL="1619250" indent="-180975" algn="l" defTabSz="895350" rtl="0" eaLnBrk="1" latinLnBrk="0" hangingPunct="1">
              <a:lnSpc>
                <a:spcPct val="120000"/>
              </a:lnSpc>
              <a:spcBef>
                <a:spcPts val="0"/>
              </a:spcBef>
              <a:buClr>
                <a:schemeClr val="accent1"/>
              </a:buClr>
              <a:buFont typeface="Wingdings" pitchFamily="2" charset="2"/>
              <a:buChar char="l"/>
              <a:defRPr sz="1400" b="0" kern="1200">
                <a:solidFill>
                  <a:schemeClr val="accent2"/>
                </a:solidFill>
                <a:latin typeface="+mn-lt"/>
                <a:ea typeface="+mn-ea"/>
                <a:cs typeface="+mn-cs"/>
              </a:defRPr>
            </a:lvl7pPr>
            <a:lvl8pPr marL="1971675" indent="-180975" algn="l" defTabSz="895350" rtl="0" eaLnBrk="1" latinLnBrk="0" hangingPunct="1">
              <a:lnSpc>
                <a:spcPct val="120000"/>
              </a:lnSpc>
              <a:spcBef>
                <a:spcPts val="0"/>
              </a:spcBef>
              <a:buClr>
                <a:schemeClr val="tx2"/>
              </a:buClr>
              <a:buFont typeface="Wingdings" pitchFamily="2" charset="2"/>
              <a:buChar char="l"/>
              <a:defRPr sz="1400" b="0" kern="1200">
                <a:solidFill>
                  <a:schemeClr val="accent2"/>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pt-BR" sz="1800" dirty="0">
              <a:solidFill>
                <a:srgbClr val="786E64"/>
              </a:solidFill>
            </a:endParaRPr>
          </a:p>
        </p:txBody>
      </p:sp>
      <p:sp>
        <p:nvSpPr>
          <p:cNvPr id="20" name="Espace réservé du texte 10"/>
          <p:cNvSpPr txBox="1">
            <a:spLocks/>
          </p:cNvSpPr>
          <p:nvPr userDrawn="1"/>
        </p:nvSpPr>
        <p:spPr>
          <a:xfrm>
            <a:off x="494399" y="271128"/>
            <a:ext cx="8460000" cy="630640"/>
          </a:xfrm>
          <a:prstGeom prst="rect">
            <a:avLst/>
          </a:prstGeom>
        </p:spPr>
        <p:txBody>
          <a:bodyPr anchor="t"/>
          <a:lstStyle>
            <a:lvl1pPr marL="0" indent="0" algn="l" defTabSz="914400" rtl="0" eaLnBrk="1" latinLnBrk="0" hangingPunct="1">
              <a:lnSpc>
                <a:spcPct val="85000"/>
              </a:lnSpc>
              <a:spcBef>
                <a:spcPts val="0"/>
              </a:spcBef>
              <a:spcAft>
                <a:spcPts val="3000"/>
              </a:spcAft>
              <a:buFont typeface="Arial" pitchFamily="34" charset="0"/>
              <a:buNone/>
              <a:defRPr sz="3200" b="0" kern="1200">
                <a:solidFill>
                  <a:schemeClr val="accent2"/>
                </a:solidFill>
                <a:latin typeface="+mj-lt"/>
                <a:ea typeface="+mn-ea"/>
                <a:cs typeface="+mn-cs"/>
              </a:defRPr>
            </a:lvl1pPr>
            <a:lvl2pPr marL="0" indent="0" algn="l" defTabSz="914400" rtl="0" eaLnBrk="1" latinLnBrk="0" hangingPunct="1">
              <a:lnSpc>
                <a:spcPct val="120000"/>
              </a:lnSpc>
              <a:spcBef>
                <a:spcPts val="0"/>
              </a:spcBef>
              <a:buFont typeface="Arial" pitchFamily="34" charset="0"/>
              <a:buNone/>
              <a:defRPr sz="1400" kern="1200">
                <a:solidFill>
                  <a:schemeClr val="accent2"/>
                </a:solidFill>
                <a:latin typeface="+mn-lt"/>
                <a:ea typeface="+mn-ea"/>
                <a:cs typeface="+mn-cs"/>
              </a:defRPr>
            </a:lvl2pPr>
            <a:lvl3pPr marL="180975" indent="-180975" algn="l" defTabSz="914400" rtl="0" eaLnBrk="1" latinLnBrk="0" hangingPunct="1">
              <a:lnSpc>
                <a:spcPct val="120000"/>
              </a:lnSpc>
              <a:spcBef>
                <a:spcPts val="0"/>
              </a:spcBef>
              <a:buFont typeface="Wingdings" pitchFamily="2" charset="2"/>
              <a:buChar char="l"/>
              <a:defRPr sz="1400" kern="1200">
                <a:solidFill>
                  <a:schemeClr val="accent2"/>
                </a:solidFill>
                <a:latin typeface="+mn-lt"/>
                <a:ea typeface="+mn-ea"/>
                <a:cs typeface="+mn-cs"/>
              </a:defRPr>
            </a:lvl3pPr>
            <a:lvl4pPr marL="542925" indent="-180975" algn="l" defTabSz="914400" rtl="0" eaLnBrk="1" latinLnBrk="0" hangingPunct="1">
              <a:lnSpc>
                <a:spcPct val="120000"/>
              </a:lnSpc>
              <a:spcBef>
                <a:spcPts val="0"/>
              </a:spcBef>
              <a:buClr>
                <a:schemeClr val="accent1"/>
              </a:buClr>
              <a:buFont typeface="Wingdings" pitchFamily="2" charset="2"/>
              <a:buChar char="l"/>
              <a:defRPr sz="1400" kern="1200">
                <a:solidFill>
                  <a:schemeClr val="accent2"/>
                </a:solidFill>
                <a:latin typeface="+mn-lt"/>
                <a:ea typeface="+mn-ea"/>
                <a:cs typeface="+mn-cs"/>
              </a:defRPr>
            </a:lvl4pPr>
            <a:lvl5pPr marL="895350" indent="-180975" algn="l" defTabSz="914400" rtl="0" eaLnBrk="1" latinLnBrk="0" hangingPunct="1">
              <a:lnSpc>
                <a:spcPct val="120000"/>
              </a:lnSpc>
              <a:spcBef>
                <a:spcPts val="0"/>
              </a:spcBef>
              <a:buClr>
                <a:schemeClr val="tx2"/>
              </a:buClr>
              <a:buFont typeface="Wingdings" pitchFamily="2" charset="2"/>
              <a:buChar char="l"/>
              <a:defRPr sz="1400" kern="1200">
                <a:solidFill>
                  <a:schemeClr val="accent2"/>
                </a:solidFill>
                <a:latin typeface="+mn-lt"/>
                <a:ea typeface="+mn-ea"/>
                <a:cs typeface="+mn-cs"/>
              </a:defRPr>
            </a:lvl5pPr>
            <a:lvl6pPr marL="1257300" indent="-180975" algn="l" defTabSz="895350" rtl="0" eaLnBrk="1" latinLnBrk="0" hangingPunct="1">
              <a:lnSpc>
                <a:spcPct val="120000"/>
              </a:lnSpc>
              <a:spcBef>
                <a:spcPts val="0"/>
              </a:spcBef>
              <a:buClr>
                <a:schemeClr val="accent2"/>
              </a:buClr>
              <a:buFont typeface="Wingdings" pitchFamily="2" charset="2"/>
              <a:buChar char="l"/>
              <a:defRPr sz="1400" b="0" kern="1200">
                <a:solidFill>
                  <a:schemeClr val="accent2"/>
                </a:solidFill>
                <a:latin typeface="+mn-lt"/>
                <a:ea typeface="+mn-ea"/>
                <a:cs typeface="+mn-cs"/>
              </a:defRPr>
            </a:lvl6pPr>
            <a:lvl7pPr marL="1619250" indent="-180975" algn="l" defTabSz="895350" rtl="0" eaLnBrk="1" latinLnBrk="0" hangingPunct="1">
              <a:lnSpc>
                <a:spcPct val="120000"/>
              </a:lnSpc>
              <a:spcBef>
                <a:spcPts val="0"/>
              </a:spcBef>
              <a:buClr>
                <a:schemeClr val="accent1"/>
              </a:buClr>
              <a:buFont typeface="Wingdings" pitchFamily="2" charset="2"/>
              <a:buChar char="l"/>
              <a:defRPr sz="1400" b="0" kern="1200">
                <a:solidFill>
                  <a:schemeClr val="accent2"/>
                </a:solidFill>
                <a:latin typeface="+mn-lt"/>
                <a:ea typeface="+mn-ea"/>
                <a:cs typeface="+mn-cs"/>
              </a:defRPr>
            </a:lvl7pPr>
            <a:lvl8pPr marL="1971675" indent="-180975" algn="l" defTabSz="895350" rtl="0" eaLnBrk="1" latinLnBrk="0" hangingPunct="1">
              <a:lnSpc>
                <a:spcPct val="120000"/>
              </a:lnSpc>
              <a:spcBef>
                <a:spcPts val="0"/>
              </a:spcBef>
              <a:buClr>
                <a:schemeClr val="tx2"/>
              </a:buClr>
              <a:buFont typeface="Wingdings" pitchFamily="2" charset="2"/>
              <a:buChar char="l"/>
              <a:defRPr sz="1400" b="0" kern="1200">
                <a:solidFill>
                  <a:schemeClr val="accent2"/>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pt-BR" sz="1800" dirty="0">
              <a:solidFill>
                <a:srgbClr val="786E64"/>
              </a:solidFill>
            </a:endParaRPr>
          </a:p>
        </p:txBody>
      </p:sp>
    </p:spTree>
    <p:extLst>
      <p:ext uri="{BB962C8B-B14F-4D97-AF65-F5344CB8AC3E}">
        <p14:creationId xmlns:p14="http://schemas.microsoft.com/office/powerpoint/2010/main" val="35663072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Page vierg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7610186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exte">
    <p:spTree>
      <p:nvGrpSpPr>
        <p:cNvPr id="1" name=""/>
        <p:cNvGrpSpPr/>
        <p:nvPr/>
      </p:nvGrpSpPr>
      <p:grpSpPr>
        <a:xfrm>
          <a:off x="0" y="0"/>
          <a:ext cx="0" cy="0"/>
          <a:chOff x="0" y="0"/>
          <a:chExt cx="0" cy="0"/>
        </a:xfrm>
      </p:grpSpPr>
      <p:sp>
        <p:nvSpPr>
          <p:cNvPr id="10" name="Espace réservé du titre 1"/>
          <p:cNvSpPr>
            <a:spLocks noGrp="1"/>
          </p:cNvSpPr>
          <p:nvPr>
            <p:ph type="title" hasCustomPrompt="1"/>
          </p:nvPr>
        </p:nvSpPr>
        <p:spPr bwMode="gray">
          <a:xfrm>
            <a:off x="350264" y="6465"/>
            <a:ext cx="7848872" cy="486054"/>
          </a:xfrm>
          <a:prstGeom prst="rect">
            <a:avLst/>
          </a:prstGeom>
        </p:spPr>
        <p:txBody>
          <a:bodyPr vert="horz" lIns="0" tIns="0" rIns="0" bIns="0" rtlCol="0" anchor="b" anchorCtr="0">
            <a:noAutofit/>
          </a:bodyPr>
          <a:lstStyle/>
          <a:p>
            <a:r>
              <a:rPr lang="fr-FR" dirty="0"/>
              <a:t>Cliquez pour modifier le titre</a:t>
            </a:r>
          </a:p>
        </p:txBody>
      </p:sp>
      <p:sp>
        <p:nvSpPr>
          <p:cNvPr id="13"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14"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6"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444614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age de garde">
    <p:spTree>
      <p:nvGrpSpPr>
        <p:cNvPr id="1" name=""/>
        <p:cNvGrpSpPr/>
        <p:nvPr/>
      </p:nvGrpSpPr>
      <p:grpSpPr>
        <a:xfrm>
          <a:off x="0" y="0"/>
          <a:ext cx="0" cy="0"/>
          <a:chOff x="0" y="0"/>
          <a:chExt cx="0" cy="0"/>
        </a:xfrm>
      </p:grpSpPr>
      <p:pic>
        <p:nvPicPr>
          <p:cNvPr id="9" name="Image 8"/>
          <p:cNvPicPr>
            <a:picLocks noChangeAspect="1"/>
          </p:cNvPicPr>
          <p:nvPr userDrawn="1"/>
        </p:nvPicPr>
        <p:blipFill rotWithShape="1">
          <a:blip r:embed="rId2"/>
          <a:srcRect r="6279"/>
          <a:stretch/>
        </p:blipFill>
        <p:spPr>
          <a:xfrm>
            <a:off x="508" y="-33834"/>
            <a:ext cx="9144000" cy="5170869"/>
          </a:xfrm>
          <a:prstGeom prst="rect">
            <a:avLst/>
          </a:prstGeom>
        </p:spPr>
      </p:pic>
      <p:pic>
        <p:nvPicPr>
          <p:cNvPr id="15" name="Image 14"/>
          <p:cNvPicPr>
            <a:picLocks noChangeAspect="1"/>
          </p:cNvPicPr>
          <p:nvPr userDrawn="1"/>
        </p:nvPicPr>
        <p:blipFill>
          <a:blip r:embed="rId3"/>
          <a:stretch>
            <a:fillRect/>
          </a:stretch>
        </p:blipFill>
        <p:spPr>
          <a:xfrm>
            <a:off x="4546600" y="2552700"/>
            <a:ext cx="38100" cy="28575"/>
          </a:xfrm>
          <a:prstGeom prst="rect">
            <a:avLst/>
          </a:prstGeom>
        </p:spPr>
      </p:pic>
      <p:pic>
        <p:nvPicPr>
          <p:cNvPr id="16" name="Image 15"/>
          <p:cNvPicPr>
            <a:picLocks noChangeAspect="1"/>
          </p:cNvPicPr>
          <p:nvPr userDrawn="1"/>
        </p:nvPicPr>
        <p:blipFill>
          <a:blip r:embed="rId3"/>
          <a:stretch>
            <a:fillRect/>
          </a:stretch>
        </p:blipFill>
        <p:spPr>
          <a:xfrm>
            <a:off x="4546600" y="2552700"/>
            <a:ext cx="38100" cy="28575"/>
          </a:xfrm>
          <a:prstGeom prst="rect">
            <a:avLst/>
          </a:prstGeom>
        </p:spPr>
      </p:pic>
      <p:pic>
        <p:nvPicPr>
          <p:cNvPr id="17" name="Image 16"/>
          <p:cNvPicPr>
            <a:picLocks noChangeAspect="1"/>
          </p:cNvPicPr>
          <p:nvPr userDrawn="1"/>
        </p:nvPicPr>
        <p:blipFill>
          <a:blip r:embed="rId4"/>
          <a:stretch>
            <a:fillRect/>
          </a:stretch>
        </p:blipFill>
        <p:spPr>
          <a:xfrm>
            <a:off x="312861" y="303498"/>
            <a:ext cx="2458940" cy="540060"/>
          </a:xfrm>
          <a:prstGeom prst="rect">
            <a:avLst/>
          </a:prstGeom>
        </p:spPr>
      </p:pic>
      <p:sp>
        <p:nvSpPr>
          <p:cNvPr id="25" name="Espace réservé du texte 24"/>
          <p:cNvSpPr>
            <a:spLocks noGrp="1"/>
          </p:cNvSpPr>
          <p:nvPr>
            <p:ph type="body" sz="quarter" idx="10" hasCustomPrompt="1"/>
          </p:nvPr>
        </p:nvSpPr>
        <p:spPr>
          <a:xfrm>
            <a:off x="1511660" y="2682953"/>
            <a:ext cx="6804483" cy="297033"/>
          </a:xfrm>
        </p:spPr>
        <p:txBody>
          <a:bodyPr/>
          <a:lstStyle>
            <a:lvl1pPr>
              <a:defRPr sz="2400" cap="all">
                <a:solidFill>
                  <a:schemeClr val="tx2"/>
                </a:solidFill>
              </a:defRPr>
            </a:lvl1pPr>
          </a:lstStyle>
          <a:p>
            <a:pPr lvl="0"/>
            <a:r>
              <a:rPr lang="fr-FR" dirty="0"/>
              <a:t>TITRE</a:t>
            </a:r>
          </a:p>
        </p:txBody>
      </p:sp>
      <p:sp>
        <p:nvSpPr>
          <p:cNvPr id="27" name="Espace réservé du texte 26"/>
          <p:cNvSpPr>
            <a:spLocks noGrp="1"/>
          </p:cNvSpPr>
          <p:nvPr>
            <p:ph type="body" sz="quarter" idx="11" hasCustomPrompt="1"/>
          </p:nvPr>
        </p:nvSpPr>
        <p:spPr>
          <a:xfrm>
            <a:off x="1511300" y="3031332"/>
            <a:ext cx="6805116" cy="296503"/>
          </a:xfrm>
        </p:spPr>
        <p:txBody>
          <a:bodyPr/>
          <a:lstStyle>
            <a:lvl1pPr>
              <a:defRPr sz="2100">
                <a:solidFill>
                  <a:schemeClr val="tx2"/>
                </a:solidFill>
              </a:defRPr>
            </a:lvl1pPr>
          </a:lstStyle>
          <a:p>
            <a:pPr lvl="0"/>
            <a:r>
              <a:rPr lang="fr-FR" dirty="0"/>
              <a:t>Sous-titre</a:t>
            </a:r>
          </a:p>
        </p:txBody>
      </p:sp>
      <p:sp>
        <p:nvSpPr>
          <p:cNvPr id="29" name="Espace réservé du texte 28"/>
          <p:cNvSpPr>
            <a:spLocks noGrp="1"/>
          </p:cNvSpPr>
          <p:nvPr>
            <p:ph type="body" sz="quarter" idx="12" hasCustomPrompt="1"/>
          </p:nvPr>
        </p:nvSpPr>
        <p:spPr>
          <a:xfrm>
            <a:off x="1511300" y="3351611"/>
            <a:ext cx="6805116" cy="297070"/>
          </a:xfrm>
        </p:spPr>
        <p:txBody>
          <a:bodyPr/>
          <a:lstStyle>
            <a:lvl1pPr>
              <a:defRPr sz="1350">
                <a:solidFill>
                  <a:srgbClr val="FFFFFF"/>
                </a:solidFill>
              </a:defRPr>
            </a:lvl1pPr>
          </a:lstStyle>
          <a:p>
            <a:pPr lvl="0"/>
            <a:r>
              <a:rPr lang="fr-FR" dirty="0"/>
              <a:t>00/00/00</a:t>
            </a:r>
          </a:p>
        </p:txBody>
      </p:sp>
    </p:spTree>
    <p:extLst>
      <p:ext uri="{BB962C8B-B14F-4D97-AF65-F5344CB8AC3E}">
        <p14:creationId xmlns:p14="http://schemas.microsoft.com/office/powerpoint/2010/main" val="38120010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Page de garde">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stretch>
            <a:fillRect/>
          </a:stretch>
        </p:blipFill>
        <p:spPr>
          <a:xfrm>
            <a:off x="4546600" y="2552700"/>
            <a:ext cx="38100" cy="28575"/>
          </a:xfrm>
          <a:prstGeom prst="rect">
            <a:avLst/>
          </a:prstGeom>
        </p:spPr>
      </p:pic>
      <p:pic>
        <p:nvPicPr>
          <p:cNvPr id="16" name="Image 15"/>
          <p:cNvPicPr>
            <a:picLocks noChangeAspect="1"/>
          </p:cNvPicPr>
          <p:nvPr userDrawn="1"/>
        </p:nvPicPr>
        <p:blipFill>
          <a:blip r:embed="rId2"/>
          <a:stretch>
            <a:fillRect/>
          </a:stretch>
        </p:blipFill>
        <p:spPr>
          <a:xfrm>
            <a:off x="4546600" y="2552700"/>
            <a:ext cx="38100" cy="28575"/>
          </a:xfrm>
          <a:prstGeom prst="rect">
            <a:avLst/>
          </a:prstGeom>
        </p:spPr>
      </p:pic>
      <p:pic>
        <p:nvPicPr>
          <p:cNvPr id="17" name="Image 16"/>
          <p:cNvPicPr>
            <a:picLocks noChangeAspect="1"/>
          </p:cNvPicPr>
          <p:nvPr userDrawn="1"/>
        </p:nvPicPr>
        <p:blipFill>
          <a:blip r:embed="rId3"/>
          <a:stretch>
            <a:fillRect/>
          </a:stretch>
        </p:blipFill>
        <p:spPr>
          <a:xfrm>
            <a:off x="395536" y="249493"/>
            <a:ext cx="2032182" cy="446330"/>
          </a:xfrm>
          <a:prstGeom prst="rect">
            <a:avLst/>
          </a:prstGeom>
        </p:spPr>
      </p:pic>
      <p:sp>
        <p:nvSpPr>
          <p:cNvPr id="25" name="Espace réservé du texte 24"/>
          <p:cNvSpPr>
            <a:spLocks noGrp="1"/>
          </p:cNvSpPr>
          <p:nvPr>
            <p:ph type="body" sz="quarter" idx="10" hasCustomPrompt="1"/>
          </p:nvPr>
        </p:nvSpPr>
        <p:spPr>
          <a:xfrm>
            <a:off x="2951821" y="2328723"/>
            <a:ext cx="3312368" cy="783087"/>
          </a:xfrm>
        </p:spPr>
        <p:txBody>
          <a:bodyPr anchor="ctr"/>
          <a:lstStyle>
            <a:lvl1pPr algn="ctr">
              <a:defRPr sz="4500" cap="all">
                <a:solidFill>
                  <a:schemeClr val="tx2"/>
                </a:solidFill>
              </a:defRPr>
            </a:lvl1pPr>
          </a:lstStyle>
          <a:p>
            <a:pPr lvl="0"/>
            <a:r>
              <a:rPr lang="fr-FR" dirty="0"/>
              <a:t>TITRE </a:t>
            </a:r>
            <a:br>
              <a:rPr lang="fr-FR" dirty="0"/>
            </a:br>
            <a:r>
              <a:rPr lang="fr-FR" dirty="0"/>
              <a:t>DE </a:t>
            </a:r>
            <a:r>
              <a:rPr lang="fr-FR" dirty="0" err="1"/>
              <a:t>L’éTUDE</a:t>
            </a:r>
            <a:endParaRPr lang="fr-FR" dirty="0"/>
          </a:p>
        </p:txBody>
      </p:sp>
      <p:sp>
        <p:nvSpPr>
          <p:cNvPr id="29" name="Espace réservé du texte 28"/>
          <p:cNvSpPr>
            <a:spLocks noGrp="1"/>
          </p:cNvSpPr>
          <p:nvPr>
            <p:ph type="body" sz="quarter" idx="12" hasCustomPrompt="1"/>
          </p:nvPr>
        </p:nvSpPr>
        <p:spPr>
          <a:xfrm>
            <a:off x="1223628" y="4569973"/>
            <a:ext cx="6805116" cy="297070"/>
          </a:xfrm>
        </p:spPr>
        <p:txBody>
          <a:bodyPr/>
          <a:lstStyle>
            <a:lvl1pPr algn="ctr">
              <a:defRPr sz="1350">
                <a:solidFill>
                  <a:schemeClr val="tx2"/>
                </a:solidFill>
                <a:latin typeface="+mn-lt"/>
              </a:defRPr>
            </a:lvl1pPr>
          </a:lstStyle>
          <a:p>
            <a:pPr lvl="0"/>
            <a:r>
              <a:rPr lang="fr-FR" dirty="0"/>
              <a:t>DATE</a:t>
            </a:r>
          </a:p>
        </p:txBody>
      </p:sp>
      <p:sp>
        <p:nvSpPr>
          <p:cNvPr id="2" name="Ellipse 1"/>
          <p:cNvSpPr/>
          <p:nvPr userDrawn="1"/>
        </p:nvSpPr>
        <p:spPr>
          <a:xfrm>
            <a:off x="1115616" y="2031690"/>
            <a:ext cx="1728192" cy="129614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sp>
        <p:nvSpPr>
          <p:cNvPr id="10" name="Ellipse 9"/>
          <p:cNvSpPr/>
          <p:nvPr userDrawn="1"/>
        </p:nvSpPr>
        <p:spPr>
          <a:xfrm>
            <a:off x="6408204" y="2031690"/>
            <a:ext cx="1728192" cy="129614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spTree>
    <p:extLst>
      <p:ext uri="{BB962C8B-B14F-4D97-AF65-F5344CB8AC3E}">
        <p14:creationId xmlns:p14="http://schemas.microsoft.com/office/powerpoint/2010/main" val="32607030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ommaire global">
    <p:spTree>
      <p:nvGrpSpPr>
        <p:cNvPr id="1" name=""/>
        <p:cNvGrpSpPr/>
        <p:nvPr/>
      </p:nvGrpSpPr>
      <p:grpSpPr>
        <a:xfrm>
          <a:off x="0" y="0"/>
          <a:ext cx="0" cy="0"/>
          <a:chOff x="0" y="0"/>
          <a:chExt cx="0" cy="0"/>
        </a:xfrm>
      </p:grpSpPr>
      <p:sp>
        <p:nvSpPr>
          <p:cNvPr id="37" name="Espace réservé du texte 11"/>
          <p:cNvSpPr>
            <a:spLocks noGrp="1"/>
          </p:cNvSpPr>
          <p:nvPr>
            <p:ph type="body" sz="quarter" idx="25" hasCustomPrompt="1"/>
          </p:nvPr>
        </p:nvSpPr>
        <p:spPr>
          <a:xfrm>
            <a:off x="4535996" y="438862"/>
            <a:ext cx="946770" cy="712018"/>
          </a:xfrm>
        </p:spPr>
        <p:txBody>
          <a:bodyPr anchor="b" anchorCtr="0"/>
          <a:lstStyle>
            <a:lvl1pPr algn="dist">
              <a:defRPr sz="4200">
                <a:solidFill>
                  <a:schemeClr val="bg2"/>
                </a:solidFill>
                <a:latin typeface="+mj-lt"/>
              </a:defRPr>
            </a:lvl1pPr>
          </a:lstStyle>
          <a:p>
            <a:pPr lvl="0"/>
            <a:r>
              <a:rPr lang="fr-FR" dirty="0"/>
              <a:t>00.</a:t>
            </a:r>
          </a:p>
        </p:txBody>
      </p:sp>
      <p:sp>
        <p:nvSpPr>
          <p:cNvPr id="38" name="Espace réservé du texte 9"/>
          <p:cNvSpPr>
            <a:spLocks noGrp="1"/>
          </p:cNvSpPr>
          <p:nvPr>
            <p:ph type="body" sz="quarter" idx="26" hasCustomPrompt="1"/>
          </p:nvPr>
        </p:nvSpPr>
        <p:spPr>
          <a:xfrm>
            <a:off x="5616116" y="438513"/>
            <a:ext cx="3348372" cy="648072"/>
          </a:xfrm>
        </p:spPr>
        <p:txBody>
          <a:bodyPr anchor="b" anchorCtr="0"/>
          <a:lstStyle>
            <a:lvl1pPr>
              <a:spcAft>
                <a:spcPts val="0"/>
              </a:spcAft>
              <a:defRPr sz="1800" baseline="0">
                <a:solidFill>
                  <a:schemeClr val="tx2"/>
                </a:solidFill>
              </a:defRPr>
            </a:lvl1pPr>
          </a:lstStyle>
          <a:p>
            <a:pPr lvl="0"/>
            <a:r>
              <a:rPr lang="fr-FR" dirty="0"/>
              <a:t>Cliquez pour ajouter du </a:t>
            </a:r>
            <a:r>
              <a:rPr lang="fr-FR" dirty="0" err="1"/>
              <a:t>txt</a:t>
            </a:r>
            <a:endParaRPr lang="fr-FR" dirty="0"/>
          </a:p>
        </p:txBody>
      </p:sp>
      <p:sp>
        <p:nvSpPr>
          <p:cNvPr id="41" name="Espace réservé du texte 11"/>
          <p:cNvSpPr>
            <a:spLocks noGrp="1"/>
          </p:cNvSpPr>
          <p:nvPr>
            <p:ph type="body" sz="quarter" idx="27" hasCustomPrompt="1"/>
          </p:nvPr>
        </p:nvSpPr>
        <p:spPr>
          <a:xfrm>
            <a:off x="4535996" y="1206445"/>
            <a:ext cx="946770" cy="712018"/>
          </a:xfrm>
        </p:spPr>
        <p:txBody>
          <a:bodyPr anchor="b" anchorCtr="0"/>
          <a:lstStyle>
            <a:lvl1pPr algn="dist">
              <a:defRPr sz="4200">
                <a:solidFill>
                  <a:schemeClr val="bg2"/>
                </a:solidFill>
                <a:latin typeface="+mj-lt"/>
              </a:defRPr>
            </a:lvl1pPr>
          </a:lstStyle>
          <a:p>
            <a:pPr lvl="0"/>
            <a:r>
              <a:rPr lang="fr-FR" dirty="0"/>
              <a:t>00.</a:t>
            </a:r>
          </a:p>
        </p:txBody>
      </p:sp>
      <p:sp>
        <p:nvSpPr>
          <p:cNvPr id="42" name="Espace réservé du texte 9"/>
          <p:cNvSpPr>
            <a:spLocks noGrp="1"/>
          </p:cNvSpPr>
          <p:nvPr>
            <p:ph type="body" sz="quarter" idx="28" hasCustomPrompt="1"/>
          </p:nvPr>
        </p:nvSpPr>
        <p:spPr>
          <a:xfrm>
            <a:off x="5616116" y="1206096"/>
            <a:ext cx="3348372" cy="648072"/>
          </a:xfrm>
        </p:spPr>
        <p:txBody>
          <a:bodyPr anchor="b" anchorCtr="0"/>
          <a:lstStyle>
            <a:lvl1pPr>
              <a:spcAft>
                <a:spcPts val="0"/>
              </a:spcAft>
              <a:defRPr sz="1800" baseline="0">
                <a:solidFill>
                  <a:schemeClr val="tx2"/>
                </a:solidFill>
              </a:defRPr>
            </a:lvl1pPr>
          </a:lstStyle>
          <a:p>
            <a:pPr lvl="0"/>
            <a:r>
              <a:rPr lang="fr-FR" dirty="0"/>
              <a:t>Cliquez pour ajouter du </a:t>
            </a:r>
            <a:r>
              <a:rPr lang="fr-FR" dirty="0" err="1"/>
              <a:t>txt</a:t>
            </a:r>
            <a:endParaRPr lang="fr-FR" dirty="0"/>
          </a:p>
        </p:txBody>
      </p:sp>
      <p:sp>
        <p:nvSpPr>
          <p:cNvPr id="43" name="Espace réservé du texte 11"/>
          <p:cNvSpPr>
            <a:spLocks noGrp="1"/>
          </p:cNvSpPr>
          <p:nvPr>
            <p:ph type="body" sz="quarter" idx="29" hasCustomPrompt="1"/>
          </p:nvPr>
        </p:nvSpPr>
        <p:spPr>
          <a:xfrm>
            <a:off x="4535996" y="1980672"/>
            <a:ext cx="946770" cy="712018"/>
          </a:xfrm>
        </p:spPr>
        <p:txBody>
          <a:bodyPr anchor="b" anchorCtr="0"/>
          <a:lstStyle>
            <a:lvl1pPr algn="dist">
              <a:defRPr sz="4200">
                <a:solidFill>
                  <a:schemeClr val="bg2"/>
                </a:solidFill>
                <a:latin typeface="+mj-lt"/>
              </a:defRPr>
            </a:lvl1pPr>
          </a:lstStyle>
          <a:p>
            <a:pPr lvl="0"/>
            <a:r>
              <a:rPr lang="fr-FR" dirty="0"/>
              <a:t>00.</a:t>
            </a:r>
          </a:p>
        </p:txBody>
      </p:sp>
      <p:sp>
        <p:nvSpPr>
          <p:cNvPr id="44" name="Espace réservé du texte 9"/>
          <p:cNvSpPr>
            <a:spLocks noGrp="1"/>
          </p:cNvSpPr>
          <p:nvPr>
            <p:ph type="body" sz="quarter" idx="30" hasCustomPrompt="1"/>
          </p:nvPr>
        </p:nvSpPr>
        <p:spPr>
          <a:xfrm>
            <a:off x="5616116" y="1980323"/>
            <a:ext cx="3348372" cy="648072"/>
          </a:xfrm>
        </p:spPr>
        <p:txBody>
          <a:bodyPr anchor="b" anchorCtr="0"/>
          <a:lstStyle>
            <a:lvl1pPr>
              <a:spcAft>
                <a:spcPts val="0"/>
              </a:spcAft>
              <a:defRPr sz="1800" baseline="0">
                <a:solidFill>
                  <a:schemeClr val="tx2"/>
                </a:solidFill>
              </a:defRPr>
            </a:lvl1pPr>
          </a:lstStyle>
          <a:p>
            <a:pPr lvl="0"/>
            <a:r>
              <a:rPr lang="fr-FR" dirty="0"/>
              <a:t>Cliquez pour ajouter du </a:t>
            </a:r>
            <a:r>
              <a:rPr lang="fr-FR" dirty="0" err="1"/>
              <a:t>txt</a:t>
            </a:r>
            <a:endParaRPr lang="fr-FR" dirty="0"/>
          </a:p>
        </p:txBody>
      </p:sp>
      <p:sp>
        <p:nvSpPr>
          <p:cNvPr id="45" name="Espace réservé du texte 11"/>
          <p:cNvSpPr>
            <a:spLocks noGrp="1"/>
          </p:cNvSpPr>
          <p:nvPr>
            <p:ph type="body" sz="quarter" idx="31" hasCustomPrompt="1"/>
          </p:nvPr>
        </p:nvSpPr>
        <p:spPr>
          <a:xfrm>
            <a:off x="4535996" y="2754687"/>
            <a:ext cx="946770" cy="712018"/>
          </a:xfrm>
        </p:spPr>
        <p:txBody>
          <a:bodyPr anchor="b" anchorCtr="0"/>
          <a:lstStyle>
            <a:lvl1pPr algn="dist">
              <a:defRPr sz="4200">
                <a:solidFill>
                  <a:schemeClr val="bg2"/>
                </a:solidFill>
                <a:latin typeface="+mj-lt"/>
              </a:defRPr>
            </a:lvl1pPr>
          </a:lstStyle>
          <a:p>
            <a:pPr lvl="0"/>
            <a:r>
              <a:rPr lang="fr-FR" dirty="0"/>
              <a:t>00.</a:t>
            </a:r>
          </a:p>
        </p:txBody>
      </p:sp>
      <p:sp>
        <p:nvSpPr>
          <p:cNvPr id="46" name="Espace réservé du texte 9"/>
          <p:cNvSpPr>
            <a:spLocks noGrp="1"/>
          </p:cNvSpPr>
          <p:nvPr>
            <p:ph type="body" sz="quarter" idx="32" hasCustomPrompt="1"/>
          </p:nvPr>
        </p:nvSpPr>
        <p:spPr>
          <a:xfrm>
            <a:off x="5616116" y="2754338"/>
            <a:ext cx="3348372" cy="648072"/>
          </a:xfrm>
        </p:spPr>
        <p:txBody>
          <a:bodyPr anchor="b" anchorCtr="0"/>
          <a:lstStyle>
            <a:lvl1pPr>
              <a:spcAft>
                <a:spcPts val="0"/>
              </a:spcAft>
              <a:defRPr sz="1800" baseline="0">
                <a:solidFill>
                  <a:schemeClr val="tx2"/>
                </a:solidFill>
              </a:defRPr>
            </a:lvl1pPr>
          </a:lstStyle>
          <a:p>
            <a:pPr lvl="0"/>
            <a:r>
              <a:rPr lang="fr-FR" dirty="0"/>
              <a:t>Cliquez pour ajouter du </a:t>
            </a:r>
            <a:r>
              <a:rPr lang="fr-FR" dirty="0" err="1"/>
              <a:t>txt</a:t>
            </a:r>
            <a:endParaRPr lang="fr-FR" dirty="0"/>
          </a:p>
        </p:txBody>
      </p:sp>
      <p:sp>
        <p:nvSpPr>
          <p:cNvPr id="47" name="Espace réservé du texte 11"/>
          <p:cNvSpPr>
            <a:spLocks noGrp="1"/>
          </p:cNvSpPr>
          <p:nvPr>
            <p:ph type="body" sz="quarter" idx="33" hasCustomPrompt="1"/>
          </p:nvPr>
        </p:nvSpPr>
        <p:spPr>
          <a:xfrm>
            <a:off x="4535996" y="3537774"/>
            <a:ext cx="946770" cy="712018"/>
          </a:xfrm>
        </p:spPr>
        <p:txBody>
          <a:bodyPr anchor="b" anchorCtr="0"/>
          <a:lstStyle>
            <a:lvl1pPr algn="dist">
              <a:defRPr sz="4200">
                <a:solidFill>
                  <a:schemeClr val="bg2"/>
                </a:solidFill>
                <a:latin typeface="+mj-lt"/>
              </a:defRPr>
            </a:lvl1pPr>
          </a:lstStyle>
          <a:p>
            <a:pPr lvl="0"/>
            <a:r>
              <a:rPr lang="fr-FR" dirty="0"/>
              <a:t>00.</a:t>
            </a:r>
          </a:p>
        </p:txBody>
      </p:sp>
      <p:sp>
        <p:nvSpPr>
          <p:cNvPr id="48" name="Espace réservé du texte 9"/>
          <p:cNvSpPr>
            <a:spLocks noGrp="1"/>
          </p:cNvSpPr>
          <p:nvPr>
            <p:ph type="body" sz="quarter" idx="34" hasCustomPrompt="1"/>
          </p:nvPr>
        </p:nvSpPr>
        <p:spPr>
          <a:xfrm>
            <a:off x="5616116" y="3537425"/>
            <a:ext cx="3348372" cy="648072"/>
          </a:xfrm>
        </p:spPr>
        <p:txBody>
          <a:bodyPr anchor="b" anchorCtr="0"/>
          <a:lstStyle>
            <a:lvl1pPr>
              <a:spcAft>
                <a:spcPts val="0"/>
              </a:spcAft>
              <a:defRPr sz="1800" baseline="0">
                <a:solidFill>
                  <a:schemeClr val="tx2"/>
                </a:solidFill>
              </a:defRPr>
            </a:lvl1pPr>
          </a:lstStyle>
          <a:p>
            <a:pPr lvl="0"/>
            <a:r>
              <a:rPr lang="fr-FR" dirty="0"/>
              <a:t>Cliquez pour ajouter du </a:t>
            </a:r>
            <a:r>
              <a:rPr lang="fr-FR" dirty="0" err="1"/>
              <a:t>txt</a:t>
            </a:r>
            <a:endParaRPr lang="fr-FR" dirty="0"/>
          </a:p>
        </p:txBody>
      </p:sp>
      <p:pic>
        <p:nvPicPr>
          <p:cNvPr id="52" name="Image 51"/>
          <p:cNvPicPr>
            <a:picLocks noChangeAspect="1"/>
          </p:cNvPicPr>
          <p:nvPr userDrawn="1"/>
        </p:nvPicPr>
        <p:blipFill>
          <a:blip r:embed="rId2"/>
          <a:stretch>
            <a:fillRect/>
          </a:stretch>
        </p:blipFill>
        <p:spPr>
          <a:xfrm>
            <a:off x="0" y="4535956"/>
            <a:ext cx="9144000" cy="619012"/>
          </a:xfrm>
          <a:prstGeom prst="rect">
            <a:avLst/>
          </a:prstGeom>
        </p:spPr>
      </p:pic>
    </p:spTree>
    <p:extLst>
      <p:ext uri="{BB962C8B-B14F-4D97-AF65-F5344CB8AC3E}">
        <p14:creationId xmlns:p14="http://schemas.microsoft.com/office/powerpoint/2010/main" val="27868513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pitre visuel modifiable">
    <p:spTree>
      <p:nvGrpSpPr>
        <p:cNvPr id="1" name=""/>
        <p:cNvGrpSpPr/>
        <p:nvPr/>
      </p:nvGrpSpPr>
      <p:grpSpPr>
        <a:xfrm>
          <a:off x="0" y="0"/>
          <a:ext cx="0" cy="0"/>
          <a:chOff x="0" y="0"/>
          <a:chExt cx="0" cy="0"/>
        </a:xfrm>
      </p:grpSpPr>
      <p:sp>
        <p:nvSpPr>
          <p:cNvPr id="10" name="Rectangle 9"/>
          <p:cNvSpPr/>
          <p:nvPr userDrawn="1"/>
        </p:nvSpPr>
        <p:spPr>
          <a:xfrm>
            <a:off x="0" y="9071"/>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grpSp>
        <p:nvGrpSpPr>
          <p:cNvPr id="11" name="Grouper 10"/>
          <p:cNvGrpSpPr/>
          <p:nvPr userDrawn="1"/>
        </p:nvGrpSpPr>
        <p:grpSpPr>
          <a:xfrm>
            <a:off x="0" y="-2817"/>
            <a:ext cx="9144000" cy="1647815"/>
            <a:chOff x="0" y="-3756"/>
            <a:chExt cx="9144000" cy="2197087"/>
          </a:xfrm>
        </p:grpSpPr>
        <p:sp>
          <p:nvSpPr>
            <p:cNvPr id="13" name="Rectangle 12"/>
            <p:cNvSpPr/>
            <p:nvPr userDrawn="1"/>
          </p:nvSpPr>
          <p:spPr>
            <a:xfrm>
              <a:off x="0" y="-3756"/>
              <a:ext cx="9144000" cy="18125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sp>
          <p:nvSpPr>
            <p:cNvPr id="15" name="Triangle rectangle 14"/>
            <p:cNvSpPr/>
            <p:nvPr userDrawn="1"/>
          </p:nvSpPr>
          <p:spPr>
            <a:xfrm flipV="1">
              <a:off x="0" y="1797287"/>
              <a:ext cx="9144000" cy="396044"/>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grpSp>
      <p:sp>
        <p:nvSpPr>
          <p:cNvPr id="16" name="Titre 1"/>
          <p:cNvSpPr>
            <a:spLocks noGrp="1"/>
          </p:cNvSpPr>
          <p:nvPr>
            <p:ph type="ctrTitle" hasCustomPrompt="1"/>
          </p:nvPr>
        </p:nvSpPr>
        <p:spPr>
          <a:xfrm>
            <a:off x="287524" y="-608177"/>
            <a:ext cx="3679320" cy="2558858"/>
          </a:xfrm>
        </p:spPr>
        <p:txBody>
          <a:bodyPr anchor="b" anchorCtr="0"/>
          <a:lstStyle>
            <a:lvl1pPr algn="l">
              <a:defRPr sz="13500">
                <a:solidFill>
                  <a:schemeClr val="bg1"/>
                </a:solidFill>
              </a:defRPr>
            </a:lvl1pPr>
          </a:lstStyle>
          <a:p>
            <a:r>
              <a:rPr lang="fr-FR" dirty="0"/>
              <a:t>00.</a:t>
            </a:r>
          </a:p>
        </p:txBody>
      </p:sp>
      <p:sp>
        <p:nvSpPr>
          <p:cNvPr id="17" name="Sous-titre 2"/>
          <p:cNvSpPr>
            <a:spLocks noGrp="1"/>
          </p:cNvSpPr>
          <p:nvPr>
            <p:ph type="subTitle" idx="1" hasCustomPrompt="1"/>
          </p:nvPr>
        </p:nvSpPr>
        <p:spPr>
          <a:xfrm>
            <a:off x="347837" y="2004687"/>
            <a:ext cx="3600000" cy="1859662"/>
          </a:xfrm>
        </p:spPr>
        <p:txBody>
          <a:bodyPr/>
          <a:lstStyle>
            <a:lvl1pPr marL="0" indent="0" algn="l">
              <a:spcAft>
                <a:spcPts val="0"/>
              </a:spcAft>
              <a:buNone/>
              <a:defRPr sz="2250" baseline="0">
                <a:solidFill>
                  <a:srgbClr val="5E514D"/>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dirty="0"/>
              <a:t>Cliquez pour insérer </a:t>
            </a:r>
          </a:p>
          <a:p>
            <a:r>
              <a:rPr lang="fr-FR" dirty="0"/>
              <a:t>le titre</a:t>
            </a:r>
          </a:p>
        </p:txBody>
      </p:sp>
      <p:sp>
        <p:nvSpPr>
          <p:cNvPr id="19" name="Espace réservé du texte 10"/>
          <p:cNvSpPr>
            <a:spLocks noGrp="1"/>
          </p:cNvSpPr>
          <p:nvPr>
            <p:ph type="body" sz="quarter" idx="13" hasCustomPrompt="1"/>
          </p:nvPr>
        </p:nvSpPr>
        <p:spPr>
          <a:xfrm>
            <a:off x="5256275" y="2004687"/>
            <a:ext cx="3600201" cy="2506563"/>
          </a:xfrm>
        </p:spPr>
        <p:txBody>
          <a:bodyPr/>
          <a:lstStyle>
            <a:lvl1pPr marL="135731" indent="-135731">
              <a:lnSpc>
                <a:spcPct val="100000"/>
              </a:lnSpc>
              <a:spcBef>
                <a:spcPts val="1350"/>
              </a:spcBef>
              <a:spcAft>
                <a:spcPts val="0"/>
              </a:spcAft>
              <a:buFont typeface="+mj-lt"/>
              <a:buAutoNum type="alphaLcPeriod"/>
              <a:defRPr sz="1200">
                <a:solidFill>
                  <a:schemeClr val="tx2"/>
                </a:solidFill>
              </a:defRPr>
            </a:lvl1pPr>
            <a:lvl2pPr marL="342900" indent="-342900">
              <a:spcBef>
                <a:spcPts val="450"/>
              </a:spcBef>
              <a:buFont typeface="+mj-lt"/>
              <a:buNone/>
              <a:defRPr sz="1050">
                <a:solidFill>
                  <a:schemeClr val="tx2"/>
                </a:solidFill>
                <a:latin typeface="+mn-lt"/>
              </a:defRPr>
            </a:lvl2pPr>
            <a:lvl3pPr>
              <a:defRPr>
                <a:solidFill>
                  <a:schemeClr val="tx2"/>
                </a:solidFill>
              </a:defRPr>
            </a:lvl3pPr>
            <a:lvl4pPr>
              <a:defRPr>
                <a:solidFill>
                  <a:schemeClr val="accent2"/>
                </a:solidFill>
              </a:defRPr>
            </a:lvl4pPr>
            <a:lvl5pPr>
              <a:defRPr>
                <a:solidFill>
                  <a:schemeClr val="accent2"/>
                </a:solidFill>
              </a:defRPr>
            </a:lvl5pPr>
          </a:lstStyle>
          <a:p>
            <a:pPr lvl="0"/>
            <a:r>
              <a:rPr lang="fr-FR" dirty="0"/>
              <a:t>Modifiez les styles du texte du masque</a:t>
            </a:r>
          </a:p>
          <a:p>
            <a:pPr lvl="1"/>
            <a:r>
              <a:rPr lang="fr-FR" dirty="0"/>
              <a:t>Deuxième niveau</a:t>
            </a:r>
          </a:p>
          <a:p>
            <a:pPr lvl="2"/>
            <a:r>
              <a:rPr lang="fr-FR" dirty="0"/>
              <a:t>Troisième niveau</a:t>
            </a:r>
          </a:p>
          <a:p>
            <a:pPr lvl="0"/>
            <a:r>
              <a:rPr lang="fr-FR" dirty="0"/>
              <a:t>Modifiez les styles du texte du masque</a:t>
            </a:r>
          </a:p>
          <a:p>
            <a:pPr lvl="1"/>
            <a:r>
              <a:rPr lang="fr-FR" dirty="0"/>
              <a:t>Deuxième niveau</a:t>
            </a:r>
          </a:p>
          <a:p>
            <a:pPr lvl="2"/>
            <a:r>
              <a:rPr lang="fr-FR" dirty="0"/>
              <a:t>Troisième niveau</a:t>
            </a:r>
          </a:p>
          <a:p>
            <a:pPr lvl="0"/>
            <a:r>
              <a:rPr lang="fr-FR" dirty="0"/>
              <a:t>Modifiez les styles du texte du masque</a:t>
            </a:r>
          </a:p>
          <a:p>
            <a:pPr lvl="1"/>
            <a:r>
              <a:rPr lang="fr-FR" dirty="0"/>
              <a:t>Deuxième niveau</a:t>
            </a:r>
          </a:p>
          <a:p>
            <a:pPr lvl="2"/>
            <a:r>
              <a:rPr lang="fr-FR" dirty="0"/>
              <a:t>Troisième niveau</a:t>
            </a:r>
          </a:p>
          <a:p>
            <a:pPr lvl="2"/>
            <a:endParaRPr lang="fr-FR" dirty="0"/>
          </a:p>
          <a:p>
            <a:pPr lvl="2"/>
            <a:endParaRPr lang="fr-FR" dirty="0"/>
          </a:p>
        </p:txBody>
      </p:sp>
      <p:cxnSp>
        <p:nvCxnSpPr>
          <p:cNvPr id="21" name="Connecteur droit 20"/>
          <p:cNvCxnSpPr/>
          <p:nvPr userDrawn="1"/>
        </p:nvCxnSpPr>
        <p:spPr bwMode="gray">
          <a:xfrm flipV="1">
            <a:off x="8697885" y="4840002"/>
            <a:ext cx="0" cy="1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Image 13" descr="LOGO Bpifrance 2015 impact_RV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80084" y="4851694"/>
            <a:ext cx="788361" cy="169596"/>
          </a:xfrm>
          <a:prstGeom prst="rect">
            <a:avLst/>
          </a:prstGeom>
        </p:spPr>
      </p:pic>
      <p:sp>
        <p:nvSpPr>
          <p:cNvPr id="12" name="Espace réservé du numéro de diapositive 2"/>
          <p:cNvSpPr>
            <a:spLocks noGrp="1"/>
          </p:cNvSpPr>
          <p:nvPr>
            <p:ph type="sldNum" sz="quarter" idx="4"/>
          </p:nvPr>
        </p:nvSpPr>
        <p:spPr>
          <a:xfrm>
            <a:off x="8741033"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15116740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ommaire de chapitres">
    <p:spTree>
      <p:nvGrpSpPr>
        <p:cNvPr id="1" name=""/>
        <p:cNvGrpSpPr/>
        <p:nvPr/>
      </p:nvGrpSpPr>
      <p:grpSpPr>
        <a:xfrm>
          <a:off x="0" y="0"/>
          <a:ext cx="0" cy="0"/>
          <a:chOff x="0" y="0"/>
          <a:chExt cx="0" cy="0"/>
        </a:xfrm>
      </p:grpSpPr>
      <p:sp>
        <p:nvSpPr>
          <p:cNvPr id="10" name="Rectangle 9"/>
          <p:cNvSpPr/>
          <p:nvPr userDrawn="1"/>
        </p:nvSpPr>
        <p:spPr>
          <a:xfrm>
            <a:off x="0" y="9071"/>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grpSp>
        <p:nvGrpSpPr>
          <p:cNvPr id="12" name="Grouper 11"/>
          <p:cNvGrpSpPr/>
          <p:nvPr userDrawn="1"/>
        </p:nvGrpSpPr>
        <p:grpSpPr>
          <a:xfrm>
            <a:off x="0" y="-2817"/>
            <a:ext cx="9144000" cy="1647815"/>
            <a:chOff x="0" y="-3756"/>
            <a:chExt cx="9144000" cy="2197087"/>
          </a:xfrm>
        </p:grpSpPr>
        <p:sp>
          <p:nvSpPr>
            <p:cNvPr id="13" name="Rectangle 12"/>
            <p:cNvSpPr/>
            <p:nvPr userDrawn="1"/>
          </p:nvSpPr>
          <p:spPr>
            <a:xfrm>
              <a:off x="0" y="-3756"/>
              <a:ext cx="9144000" cy="18125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sp>
          <p:nvSpPr>
            <p:cNvPr id="14" name="Triangle rectangle 13"/>
            <p:cNvSpPr/>
            <p:nvPr userDrawn="1"/>
          </p:nvSpPr>
          <p:spPr>
            <a:xfrm flipV="1">
              <a:off x="0" y="1797287"/>
              <a:ext cx="9144000" cy="396044"/>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grpSp>
      <p:sp>
        <p:nvSpPr>
          <p:cNvPr id="15" name="Titre 1"/>
          <p:cNvSpPr>
            <a:spLocks noGrp="1"/>
          </p:cNvSpPr>
          <p:nvPr>
            <p:ph type="ctrTitle" hasCustomPrompt="1"/>
          </p:nvPr>
        </p:nvSpPr>
        <p:spPr>
          <a:xfrm>
            <a:off x="287524" y="-608177"/>
            <a:ext cx="3679320" cy="2558858"/>
          </a:xfrm>
        </p:spPr>
        <p:txBody>
          <a:bodyPr anchor="b" anchorCtr="0"/>
          <a:lstStyle>
            <a:lvl1pPr algn="l">
              <a:defRPr sz="13500">
                <a:solidFill>
                  <a:schemeClr val="bg1"/>
                </a:solidFill>
              </a:defRPr>
            </a:lvl1pPr>
          </a:lstStyle>
          <a:p>
            <a:r>
              <a:rPr lang="fr-FR" dirty="0"/>
              <a:t>00.</a:t>
            </a:r>
          </a:p>
        </p:txBody>
      </p:sp>
      <p:sp>
        <p:nvSpPr>
          <p:cNvPr id="16" name="Sous-titre 2"/>
          <p:cNvSpPr>
            <a:spLocks noGrp="1"/>
          </p:cNvSpPr>
          <p:nvPr>
            <p:ph type="subTitle" idx="1" hasCustomPrompt="1"/>
          </p:nvPr>
        </p:nvSpPr>
        <p:spPr>
          <a:xfrm>
            <a:off x="347837" y="2004687"/>
            <a:ext cx="3600000" cy="1859662"/>
          </a:xfrm>
        </p:spPr>
        <p:txBody>
          <a:bodyPr/>
          <a:lstStyle>
            <a:lvl1pPr marL="0" indent="0" algn="l">
              <a:spcAft>
                <a:spcPts val="0"/>
              </a:spcAft>
              <a:buNone/>
              <a:defRPr sz="2250" baseline="0">
                <a:solidFill>
                  <a:srgbClr val="5E514D"/>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dirty="0"/>
              <a:t>Cliquez pour insérer </a:t>
            </a:r>
          </a:p>
          <a:p>
            <a:r>
              <a:rPr lang="fr-FR" dirty="0"/>
              <a:t>le titre</a:t>
            </a:r>
          </a:p>
        </p:txBody>
      </p:sp>
      <p:sp>
        <p:nvSpPr>
          <p:cNvPr id="18" name="Espace réservé pour une image  14"/>
          <p:cNvSpPr>
            <a:spLocks noGrp="1"/>
          </p:cNvSpPr>
          <p:nvPr>
            <p:ph type="pic" sz="quarter" idx="15" hasCustomPrompt="1"/>
          </p:nvPr>
        </p:nvSpPr>
        <p:spPr>
          <a:xfrm>
            <a:off x="4654168" y="2136225"/>
            <a:ext cx="3960440" cy="2511279"/>
          </a:xfrm>
          <a:solidFill>
            <a:schemeClr val="bg1"/>
          </a:solidFill>
        </p:spPr>
        <p:txBody>
          <a:bodyPr bIns="648000" anchor="ctr" anchorCtr="0"/>
          <a:lstStyle>
            <a:lvl1pPr algn="ctr">
              <a:defRPr sz="900"/>
            </a:lvl1pPr>
          </a:lstStyle>
          <a:p>
            <a:r>
              <a:rPr lang="fr-FR" dirty="0"/>
              <a:t>Visuel</a:t>
            </a:r>
          </a:p>
        </p:txBody>
      </p:sp>
      <p:cxnSp>
        <p:nvCxnSpPr>
          <p:cNvPr id="19" name="Connecteur droit 18"/>
          <p:cNvCxnSpPr/>
          <p:nvPr userDrawn="1"/>
        </p:nvCxnSpPr>
        <p:spPr bwMode="gray">
          <a:xfrm flipV="1">
            <a:off x="8697885" y="4840002"/>
            <a:ext cx="0" cy="1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Image 16" descr="LOGO Bpifrance 2015 impact_RV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80084" y="4851694"/>
            <a:ext cx="788361" cy="169596"/>
          </a:xfrm>
          <a:prstGeom prst="rect">
            <a:avLst/>
          </a:prstGeom>
        </p:spPr>
      </p:pic>
      <p:sp>
        <p:nvSpPr>
          <p:cNvPr id="20" name="Espace réservé du numéro de diapositive 2"/>
          <p:cNvSpPr>
            <a:spLocks noGrp="1"/>
          </p:cNvSpPr>
          <p:nvPr>
            <p:ph type="sldNum" sz="quarter" idx="4"/>
          </p:nvPr>
        </p:nvSpPr>
        <p:spPr>
          <a:xfrm>
            <a:off x="8741033"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2674630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age vierg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a:xfrm>
            <a:off x="8741033"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937718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visuel modifiable">
    <p:spTree>
      <p:nvGrpSpPr>
        <p:cNvPr id="1" name=""/>
        <p:cNvGrpSpPr/>
        <p:nvPr/>
      </p:nvGrpSpPr>
      <p:grpSpPr>
        <a:xfrm>
          <a:off x="0" y="0"/>
          <a:ext cx="0" cy="0"/>
          <a:chOff x="0" y="0"/>
          <a:chExt cx="0" cy="0"/>
        </a:xfrm>
      </p:grpSpPr>
      <p:sp>
        <p:nvSpPr>
          <p:cNvPr id="10" name="Rectangle 9"/>
          <p:cNvSpPr/>
          <p:nvPr userDrawn="1"/>
        </p:nvSpPr>
        <p:spPr>
          <a:xfrm>
            <a:off x="0" y="9071"/>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grpSp>
        <p:nvGrpSpPr>
          <p:cNvPr id="11" name="Grouper 10"/>
          <p:cNvGrpSpPr/>
          <p:nvPr userDrawn="1"/>
        </p:nvGrpSpPr>
        <p:grpSpPr>
          <a:xfrm>
            <a:off x="0" y="-2817"/>
            <a:ext cx="9144000" cy="1647815"/>
            <a:chOff x="0" y="-3756"/>
            <a:chExt cx="9144000" cy="2197087"/>
          </a:xfrm>
        </p:grpSpPr>
        <p:sp>
          <p:nvSpPr>
            <p:cNvPr id="13" name="Rectangle 12"/>
            <p:cNvSpPr/>
            <p:nvPr userDrawn="1"/>
          </p:nvSpPr>
          <p:spPr>
            <a:xfrm>
              <a:off x="0" y="-3756"/>
              <a:ext cx="9144000" cy="18125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15" name="Triangle rectangle 14"/>
            <p:cNvSpPr/>
            <p:nvPr userDrawn="1"/>
          </p:nvSpPr>
          <p:spPr>
            <a:xfrm flipV="1">
              <a:off x="0" y="1797287"/>
              <a:ext cx="9144000" cy="396044"/>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grpSp>
      <p:sp>
        <p:nvSpPr>
          <p:cNvPr id="16" name="Titre 1"/>
          <p:cNvSpPr>
            <a:spLocks noGrp="1"/>
          </p:cNvSpPr>
          <p:nvPr>
            <p:ph type="ctrTitle" hasCustomPrompt="1"/>
          </p:nvPr>
        </p:nvSpPr>
        <p:spPr>
          <a:xfrm>
            <a:off x="287524" y="-608177"/>
            <a:ext cx="3679320" cy="2558858"/>
          </a:xfrm>
        </p:spPr>
        <p:txBody>
          <a:bodyPr anchor="b" anchorCtr="0"/>
          <a:lstStyle>
            <a:lvl1pPr algn="l">
              <a:defRPr sz="13500">
                <a:solidFill>
                  <a:schemeClr val="bg1"/>
                </a:solidFill>
              </a:defRPr>
            </a:lvl1pPr>
          </a:lstStyle>
          <a:p>
            <a:r>
              <a:rPr lang="fr-FR" dirty="0"/>
              <a:t>00.</a:t>
            </a:r>
          </a:p>
        </p:txBody>
      </p:sp>
      <p:sp>
        <p:nvSpPr>
          <p:cNvPr id="17" name="Sous-titre 2"/>
          <p:cNvSpPr>
            <a:spLocks noGrp="1"/>
          </p:cNvSpPr>
          <p:nvPr>
            <p:ph type="subTitle" idx="1" hasCustomPrompt="1"/>
          </p:nvPr>
        </p:nvSpPr>
        <p:spPr>
          <a:xfrm>
            <a:off x="347837" y="2004687"/>
            <a:ext cx="3600000" cy="1859662"/>
          </a:xfrm>
        </p:spPr>
        <p:txBody>
          <a:bodyPr/>
          <a:lstStyle>
            <a:lvl1pPr marL="0" indent="0" algn="l">
              <a:spcAft>
                <a:spcPts val="0"/>
              </a:spcAft>
              <a:buNone/>
              <a:defRPr sz="2250" baseline="0">
                <a:solidFill>
                  <a:srgbClr val="5E514D"/>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dirty="0"/>
              <a:t>Cliquez pour insérer </a:t>
            </a:r>
          </a:p>
          <a:p>
            <a:r>
              <a:rPr lang="fr-FR" dirty="0"/>
              <a:t>le titre</a:t>
            </a:r>
          </a:p>
        </p:txBody>
      </p:sp>
      <p:sp>
        <p:nvSpPr>
          <p:cNvPr id="19" name="Espace réservé du texte 10"/>
          <p:cNvSpPr>
            <a:spLocks noGrp="1"/>
          </p:cNvSpPr>
          <p:nvPr>
            <p:ph type="body" sz="quarter" idx="13" hasCustomPrompt="1"/>
          </p:nvPr>
        </p:nvSpPr>
        <p:spPr>
          <a:xfrm>
            <a:off x="5256276" y="2004687"/>
            <a:ext cx="3600201" cy="2506563"/>
          </a:xfrm>
        </p:spPr>
        <p:txBody>
          <a:bodyPr/>
          <a:lstStyle>
            <a:lvl1pPr marL="135731" indent="-135731">
              <a:lnSpc>
                <a:spcPct val="100000"/>
              </a:lnSpc>
              <a:spcBef>
                <a:spcPts val="1350"/>
              </a:spcBef>
              <a:spcAft>
                <a:spcPts val="0"/>
              </a:spcAft>
              <a:buFont typeface="+mj-lt"/>
              <a:buAutoNum type="alphaLcPeriod"/>
              <a:defRPr sz="1200">
                <a:solidFill>
                  <a:schemeClr val="tx2"/>
                </a:solidFill>
              </a:defRPr>
            </a:lvl1pPr>
            <a:lvl2pPr marL="342900" indent="-342900">
              <a:spcBef>
                <a:spcPts val="450"/>
              </a:spcBef>
              <a:buFont typeface="+mj-lt"/>
              <a:buNone/>
              <a:defRPr sz="1050">
                <a:solidFill>
                  <a:schemeClr val="tx2"/>
                </a:solidFill>
                <a:latin typeface="+mn-lt"/>
              </a:defRPr>
            </a:lvl2pPr>
            <a:lvl3pPr>
              <a:defRPr>
                <a:solidFill>
                  <a:schemeClr val="tx2"/>
                </a:solidFill>
              </a:defRPr>
            </a:lvl3pPr>
            <a:lvl4pPr>
              <a:defRPr>
                <a:solidFill>
                  <a:schemeClr val="accent2"/>
                </a:solidFill>
              </a:defRPr>
            </a:lvl4pPr>
            <a:lvl5pPr>
              <a:defRPr>
                <a:solidFill>
                  <a:schemeClr val="accent2"/>
                </a:solidFill>
              </a:defRPr>
            </a:lvl5pPr>
          </a:lstStyle>
          <a:p>
            <a:pPr lvl="0"/>
            <a:r>
              <a:rPr lang="fr-FR" dirty="0"/>
              <a:t>Modifiez les styles du texte du masque</a:t>
            </a:r>
          </a:p>
          <a:p>
            <a:pPr lvl="1"/>
            <a:r>
              <a:rPr lang="fr-FR" dirty="0"/>
              <a:t>Deuxième niveau</a:t>
            </a:r>
          </a:p>
          <a:p>
            <a:pPr lvl="2"/>
            <a:r>
              <a:rPr lang="fr-FR" dirty="0"/>
              <a:t>Troisième niveau</a:t>
            </a:r>
          </a:p>
          <a:p>
            <a:pPr lvl="0"/>
            <a:r>
              <a:rPr lang="fr-FR" dirty="0"/>
              <a:t>Modifiez les styles du texte du masque</a:t>
            </a:r>
          </a:p>
          <a:p>
            <a:pPr lvl="1"/>
            <a:r>
              <a:rPr lang="fr-FR" dirty="0"/>
              <a:t>Deuxième niveau</a:t>
            </a:r>
          </a:p>
          <a:p>
            <a:pPr lvl="2"/>
            <a:r>
              <a:rPr lang="fr-FR" dirty="0"/>
              <a:t>Troisième niveau</a:t>
            </a:r>
          </a:p>
          <a:p>
            <a:pPr lvl="0"/>
            <a:r>
              <a:rPr lang="fr-FR" dirty="0"/>
              <a:t>Modifiez les styles du texte du masque</a:t>
            </a:r>
          </a:p>
          <a:p>
            <a:pPr lvl="1"/>
            <a:r>
              <a:rPr lang="fr-FR" dirty="0"/>
              <a:t>Deuxième niveau</a:t>
            </a:r>
          </a:p>
          <a:p>
            <a:pPr lvl="2"/>
            <a:r>
              <a:rPr lang="fr-FR" dirty="0"/>
              <a:t>Troisième niveau</a:t>
            </a:r>
          </a:p>
          <a:p>
            <a:pPr lvl="2"/>
            <a:endParaRPr lang="fr-FR" dirty="0"/>
          </a:p>
          <a:p>
            <a:pPr lvl="2"/>
            <a:endParaRPr lang="fr-FR" dirty="0"/>
          </a:p>
        </p:txBody>
      </p:sp>
      <p:cxnSp>
        <p:nvCxnSpPr>
          <p:cNvPr id="21" name="Connecteur droit 20"/>
          <p:cNvCxnSpPr/>
          <p:nvPr userDrawn="1"/>
        </p:nvCxnSpPr>
        <p:spPr bwMode="gray">
          <a:xfrm flipV="1">
            <a:off x="8697885" y="4840002"/>
            <a:ext cx="0" cy="1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Image 13" descr="LOGO Bpifrance 2015 impact_RV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80084" y="4851694"/>
            <a:ext cx="788361" cy="169596"/>
          </a:xfrm>
          <a:prstGeom prst="rect">
            <a:avLst/>
          </a:prstGeom>
        </p:spPr>
      </p:pic>
      <p:sp>
        <p:nvSpPr>
          <p:cNvPr id="12"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e titre + bas">
    <p:spTree>
      <p:nvGrpSpPr>
        <p:cNvPr id="1" name=""/>
        <p:cNvGrpSpPr/>
        <p:nvPr/>
      </p:nvGrpSpPr>
      <p:grpSpPr>
        <a:xfrm>
          <a:off x="0" y="0"/>
          <a:ext cx="0" cy="0"/>
          <a:chOff x="0" y="0"/>
          <a:chExt cx="0" cy="0"/>
        </a:xfrm>
      </p:grpSpPr>
      <p:sp>
        <p:nvSpPr>
          <p:cNvPr id="12"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10" name="Espace réservé du texte 11"/>
          <p:cNvSpPr>
            <a:spLocks noGrp="1"/>
          </p:cNvSpPr>
          <p:nvPr>
            <p:ph type="body" sz="quarter" idx="14" hasCustomPrompt="1"/>
          </p:nvPr>
        </p:nvSpPr>
        <p:spPr>
          <a:xfrm>
            <a:off x="611561"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11" name="Espace réservé du titre 1"/>
          <p:cNvSpPr>
            <a:spLocks noGrp="1"/>
          </p:cNvSpPr>
          <p:nvPr>
            <p:ph type="title" hasCustomPrompt="1"/>
          </p:nvPr>
        </p:nvSpPr>
        <p:spPr bwMode="gray">
          <a:xfrm>
            <a:off x="350265" y="6465"/>
            <a:ext cx="8432789" cy="486054"/>
          </a:xfrm>
          <a:prstGeom prst="rect">
            <a:avLst/>
          </a:prstGeom>
        </p:spPr>
        <p:txBody>
          <a:bodyPr vert="horz" lIns="0" tIns="0" rIns="0" bIns="0" rtlCol="0" anchor="b" anchorCtr="0">
            <a:noAutofit/>
          </a:bodyPr>
          <a:lstStyle/>
          <a:p>
            <a:r>
              <a:rPr lang="fr-FR" dirty="0"/>
              <a:t>Cliquez pour modifier le titre</a:t>
            </a:r>
          </a:p>
        </p:txBody>
      </p:sp>
      <p:sp>
        <p:nvSpPr>
          <p:cNvPr id="4" name="Espace réservé du contenu 3"/>
          <p:cNvSpPr>
            <a:spLocks noGrp="1"/>
          </p:cNvSpPr>
          <p:nvPr>
            <p:ph sz="quarter" idx="15"/>
          </p:nvPr>
        </p:nvSpPr>
        <p:spPr>
          <a:xfrm>
            <a:off x="358776" y="788500"/>
            <a:ext cx="8426450" cy="37004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2"/>
          <p:cNvSpPr>
            <a:spLocks noGrp="1"/>
          </p:cNvSpPr>
          <p:nvPr>
            <p:ph type="sldNum" sz="quarter" idx="4"/>
          </p:nvPr>
        </p:nvSpPr>
        <p:spPr>
          <a:xfrm>
            <a:off x="8741033"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21997302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exte titre + bas">
    <p:spTree>
      <p:nvGrpSpPr>
        <p:cNvPr id="1" name=""/>
        <p:cNvGrpSpPr/>
        <p:nvPr/>
      </p:nvGrpSpPr>
      <p:grpSpPr>
        <a:xfrm>
          <a:off x="0" y="0"/>
          <a:ext cx="0" cy="0"/>
          <a:chOff x="0" y="0"/>
          <a:chExt cx="0" cy="0"/>
        </a:xfrm>
      </p:grpSpPr>
      <p:sp>
        <p:nvSpPr>
          <p:cNvPr id="12"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10" name="Espace réservé du texte 11"/>
          <p:cNvSpPr>
            <a:spLocks noGrp="1"/>
          </p:cNvSpPr>
          <p:nvPr>
            <p:ph type="body" sz="quarter" idx="14" hasCustomPrompt="1"/>
          </p:nvPr>
        </p:nvSpPr>
        <p:spPr>
          <a:xfrm>
            <a:off x="611561"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11" name="Espace réservé du titre 1"/>
          <p:cNvSpPr>
            <a:spLocks noGrp="1"/>
          </p:cNvSpPr>
          <p:nvPr>
            <p:ph type="title" hasCustomPrompt="1"/>
          </p:nvPr>
        </p:nvSpPr>
        <p:spPr bwMode="gray">
          <a:xfrm>
            <a:off x="350265"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3" name="Espace réservé du contenu 2"/>
          <p:cNvSpPr>
            <a:spLocks noGrp="1"/>
          </p:cNvSpPr>
          <p:nvPr>
            <p:ph sz="quarter" idx="15"/>
          </p:nvPr>
        </p:nvSpPr>
        <p:spPr>
          <a:xfrm>
            <a:off x="350588" y="789361"/>
            <a:ext cx="3861373" cy="3588515"/>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5" name="Espace réservé du contenu 2"/>
          <p:cNvSpPr>
            <a:spLocks noGrp="1"/>
          </p:cNvSpPr>
          <p:nvPr>
            <p:ph sz="quarter" idx="16"/>
          </p:nvPr>
        </p:nvSpPr>
        <p:spPr>
          <a:xfrm>
            <a:off x="4896036" y="789361"/>
            <a:ext cx="3888234" cy="3588515"/>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numéro de diapositive 2"/>
          <p:cNvSpPr>
            <a:spLocks noGrp="1"/>
          </p:cNvSpPr>
          <p:nvPr>
            <p:ph type="sldNum" sz="quarter" idx="4"/>
          </p:nvPr>
        </p:nvSpPr>
        <p:spPr>
          <a:xfrm>
            <a:off x="8741033"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14696376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exte titre + bas">
    <p:spTree>
      <p:nvGrpSpPr>
        <p:cNvPr id="1" name=""/>
        <p:cNvGrpSpPr/>
        <p:nvPr/>
      </p:nvGrpSpPr>
      <p:grpSpPr>
        <a:xfrm>
          <a:off x="0" y="0"/>
          <a:ext cx="0" cy="0"/>
          <a:chOff x="0" y="0"/>
          <a:chExt cx="0" cy="0"/>
        </a:xfrm>
      </p:grpSpPr>
      <p:sp>
        <p:nvSpPr>
          <p:cNvPr id="12"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10" name="Espace réservé du texte 11"/>
          <p:cNvSpPr>
            <a:spLocks noGrp="1"/>
          </p:cNvSpPr>
          <p:nvPr>
            <p:ph type="body" sz="quarter" idx="14" hasCustomPrompt="1"/>
          </p:nvPr>
        </p:nvSpPr>
        <p:spPr>
          <a:xfrm>
            <a:off x="611561"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11" name="Espace réservé du titre 1"/>
          <p:cNvSpPr>
            <a:spLocks noGrp="1"/>
          </p:cNvSpPr>
          <p:nvPr>
            <p:ph type="title" hasCustomPrompt="1"/>
          </p:nvPr>
        </p:nvSpPr>
        <p:spPr bwMode="gray">
          <a:xfrm>
            <a:off x="350265"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3" name="Espace réservé du contenu 2"/>
          <p:cNvSpPr>
            <a:spLocks noGrp="1"/>
          </p:cNvSpPr>
          <p:nvPr>
            <p:ph sz="quarter" idx="15"/>
          </p:nvPr>
        </p:nvSpPr>
        <p:spPr>
          <a:xfrm>
            <a:off x="350588" y="789361"/>
            <a:ext cx="3861373" cy="3588515"/>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pour une image  5"/>
          <p:cNvSpPr>
            <a:spLocks noGrp="1"/>
          </p:cNvSpPr>
          <p:nvPr>
            <p:ph type="pic" sz="quarter" idx="16"/>
          </p:nvPr>
        </p:nvSpPr>
        <p:spPr>
          <a:xfrm>
            <a:off x="4896036" y="789552"/>
            <a:ext cx="3888432" cy="3591948"/>
          </a:xfrm>
        </p:spPr>
        <p:txBody>
          <a:bodyPr/>
          <a:lstStyle/>
          <a:p>
            <a:endParaRPr lang="fr-FR" dirty="0"/>
          </a:p>
        </p:txBody>
      </p:sp>
      <p:sp>
        <p:nvSpPr>
          <p:cNvPr id="8" name="Espace réservé du numéro de diapositive 2"/>
          <p:cNvSpPr>
            <a:spLocks noGrp="1"/>
          </p:cNvSpPr>
          <p:nvPr>
            <p:ph type="sldNum" sz="quarter" idx="4"/>
          </p:nvPr>
        </p:nvSpPr>
        <p:spPr>
          <a:xfrm>
            <a:off x="8741033"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101941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exte titre + bas">
    <p:spTree>
      <p:nvGrpSpPr>
        <p:cNvPr id="1" name=""/>
        <p:cNvGrpSpPr/>
        <p:nvPr/>
      </p:nvGrpSpPr>
      <p:grpSpPr>
        <a:xfrm>
          <a:off x="0" y="0"/>
          <a:ext cx="0" cy="0"/>
          <a:chOff x="0" y="0"/>
          <a:chExt cx="0" cy="0"/>
        </a:xfrm>
      </p:grpSpPr>
      <p:sp>
        <p:nvSpPr>
          <p:cNvPr id="12"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10" name="Espace réservé du texte 11"/>
          <p:cNvSpPr>
            <a:spLocks noGrp="1"/>
          </p:cNvSpPr>
          <p:nvPr>
            <p:ph type="body" sz="quarter" idx="14" hasCustomPrompt="1"/>
          </p:nvPr>
        </p:nvSpPr>
        <p:spPr>
          <a:xfrm>
            <a:off x="611561"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11" name="Espace réservé du titre 1"/>
          <p:cNvSpPr>
            <a:spLocks noGrp="1"/>
          </p:cNvSpPr>
          <p:nvPr>
            <p:ph type="title" hasCustomPrompt="1"/>
          </p:nvPr>
        </p:nvSpPr>
        <p:spPr bwMode="gray">
          <a:xfrm>
            <a:off x="350265"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3" name="Espace réservé du contenu 2"/>
          <p:cNvSpPr>
            <a:spLocks noGrp="1"/>
          </p:cNvSpPr>
          <p:nvPr>
            <p:ph sz="quarter" idx="15"/>
          </p:nvPr>
        </p:nvSpPr>
        <p:spPr>
          <a:xfrm>
            <a:off x="350588" y="789361"/>
            <a:ext cx="3861373" cy="3588515"/>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graphique 3"/>
          <p:cNvSpPr>
            <a:spLocks noGrp="1"/>
          </p:cNvSpPr>
          <p:nvPr>
            <p:ph type="chart" sz="quarter" idx="16"/>
          </p:nvPr>
        </p:nvSpPr>
        <p:spPr>
          <a:xfrm>
            <a:off x="4882668" y="789385"/>
            <a:ext cx="3888432" cy="3592115"/>
          </a:xfrm>
        </p:spPr>
        <p:txBody>
          <a:bodyPr/>
          <a:lstStyle/>
          <a:p>
            <a:endParaRPr lang="fr-FR"/>
          </a:p>
        </p:txBody>
      </p:sp>
      <p:sp>
        <p:nvSpPr>
          <p:cNvPr id="7" name="Espace réservé du texte 6"/>
          <p:cNvSpPr>
            <a:spLocks noGrp="1"/>
          </p:cNvSpPr>
          <p:nvPr>
            <p:ph type="body" sz="quarter" idx="17" hasCustomPrompt="1"/>
          </p:nvPr>
        </p:nvSpPr>
        <p:spPr>
          <a:xfrm>
            <a:off x="4882297" y="789553"/>
            <a:ext cx="3960812" cy="621506"/>
          </a:xfrm>
        </p:spPr>
        <p:txBody>
          <a:bodyPr/>
          <a:lstStyle>
            <a:lvl1pPr>
              <a:defRPr sz="1050">
                <a:solidFill>
                  <a:srgbClr val="5E514D"/>
                </a:solidFill>
              </a:defRPr>
            </a:lvl1pPr>
          </a:lstStyle>
          <a:p>
            <a:pPr lvl="0"/>
            <a:r>
              <a:rPr lang="fr-FR" dirty="0"/>
              <a:t>Titre du graphique</a:t>
            </a:r>
          </a:p>
        </p:txBody>
      </p:sp>
      <p:cxnSp>
        <p:nvCxnSpPr>
          <p:cNvPr id="15" name="Connecteur droit 14"/>
          <p:cNvCxnSpPr/>
          <p:nvPr userDrawn="1"/>
        </p:nvCxnSpPr>
        <p:spPr>
          <a:xfrm>
            <a:off x="4896036" y="968547"/>
            <a:ext cx="3888432" cy="0"/>
          </a:xfrm>
          <a:prstGeom prst="line">
            <a:avLst/>
          </a:prstGeom>
          <a:ln w="28575"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sp>
        <p:nvSpPr>
          <p:cNvPr id="13" name="Espace réservé du numéro de diapositive 2"/>
          <p:cNvSpPr>
            <a:spLocks noGrp="1"/>
          </p:cNvSpPr>
          <p:nvPr>
            <p:ph type="sldNum" sz="quarter" idx="4"/>
          </p:nvPr>
        </p:nvSpPr>
        <p:spPr>
          <a:xfrm>
            <a:off x="8741033"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23086497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Texte titre + bas">
    <p:spTree>
      <p:nvGrpSpPr>
        <p:cNvPr id="1" name=""/>
        <p:cNvGrpSpPr/>
        <p:nvPr/>
      </p:nvGrpSpPr>
      <p:grpSpPr>
        <a:xfrm>
          <a:off x="0" y="0"/>
          <a:ext cx="0" cy="0"/>
          <a:chOff x="0" y="0"/>
          <a:chExt cx="0" cy="0"/>
        </a:xfrm>
      </p:grpSpPr>
      <p:sp>
        <p:nvSpPr>
          <p:cNvPr id="12"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10" name="Espace réservé du texte 11"/>
          <p:cNvSpPr>
            <a:spLocks noGrp="1"/>
          </p:cNvSpPr>
          <p:nvPr>
            <p:ph type="body" sz="quarter" idx="14" hasCustomPrompt="1"/>
          </p:nvPr>
        </p:nvSpPr>
        <p:spPr>
          <a:xfrm>
            <a:off x="611561"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11" name="Espace réservé du titre 1"/>
          <p:cNvSpPr>
            <a:spLocks noGrp="1"/>
          </p:cNvSpPr>
          <p:nvPr>
            <p:ph type="title" hasCustomPrompt="1"/>
          </p:nvPr>
        </p:nvSpPr>
        <p:spPr bwMode="gray">
          <a:xfrm>
            <a:off x="350265"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4" name="Espace réservé du graphique 3"/>
          <p:cNvSpPr>
            <a:spLocks noGrp="1"/>
          </p:cNvSpPr>
          <p:nvPr>
            <p:ph type="chart" sz="quarter" idx="16"/>
          </p:nvPr>
        </p:nvSpPr>
        <p:spPr>
          <a:xfrm>
            <a:off x="4882668" y="789385"/>
            <a:ext cx="3888432" cy="3592115"/>
          </a:xfrm>
        </p:spPr>
        <p:txBody>
          <a:bodyPr/>
          <a:lstStyle/>
          <a:p>
            <a:endParaRPr lang="fr-FR"/>
          </a:p>
        </p:txBody>
      </p:sp>
      <p:sp>
        <p:nvSpPr>
          <p:cNvPr id="7" name="Espace réservé du texte 6"/>
          <p:cNvSpPr>
            <a:spLocks noGrp="1"/>
          </p:cNvSpPr>
          <p:nvPr>
            <p:ph type="body" sz="quarter" idx="17" hasCustomPrompt="1"/>
          </p:nvPr>
        </p:nvSpPr>
        <p:spPr>
          <a:xfrm>
            <a:off x="4882297" y="789553"/>
            <a:ext cx="3960812" cy="621506"/>
          </a:xfrm>
        </p:spPr>
        <p:txBody>
          <a:bodyPr/>
          <a:lstStyle>
            <a:lvl1pPr>
              <a:defRPr sz="1050">
                <a:solidFill>
                  <a:srgbClr val="5E514D"/>
                </a:solidFill>
              </a:defRPr>
            </a:lvl1pPr>
          </a:lstStyle>
          <a:p>
            <a:pPr lvl="0"/>
            <a:r>
              <a:rPr lang="fr-FR" dirty="0"/>
              <a:t>Titre du graphique</a:t>
            </a:r>
          </a:p>
        </p:txBody>
      </p:sp>
      <p:cxnSp>
        <p:nvCxnSpPr>
          <p:cNvPr id="15" name="Connecteur droit 14"/>
          <p:cNvCxnSpPr/>
          <p:nvPr userDrawn="1"/>
        </p:nvCxnSpPr>
        <p:spPr>
          <a:xfrm>
            <a:off x="4896036" y="968547"/>
            <a:ext cx="3888432" cy="0"/>
          </a:xfrm>
          <a:prstGeom prst="line">
            <a:avLst/>
          </a:prstGeom>
          <a:ln w="28575"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sp>
        <p:nvSpPr>
          <p:cNvPr id="13" name="Espace réservé du graphique 3"/>
          <p:cNvSpPr>
            <a:spLocks noGrp="1"/>
          </p:cNvSpPr>
          <p:nvPr>
            <p:ph type="chart" sz="quarter" idx="18"/>
          </p:nvPr>
        </p:nvSpPr>
        <p:spPr>
          <a:xfrm>
            <a:off x="359532" y="789385"/>
            <a:ext cx="3888432" cy="3592115"/>
          </a:xfrm>
        </p:spPr>
        <p:txBody>
          <a:bodyPr/>
          <a:lstStyle/>
          <a:p>
            <a:endParaRPr lang="fr-FR"/>
          </a:p>
        </p:txBody>
      </p:sp>
      <p:sp>
        <p:nvSpPr>
          <p:cNvPr id="14" name="Espace réservé du texte 6"/>
          <p:cNvSpPr>
            <a:spLocks noGrp="1"/>
          </p:cNvSpPr>
          <p:nvPr>
            <p:ph type="body" sz="quarter" idx="19" hasCustomPrompt="1"/>
          </p:nvPr>
        </p:nvSpPr>
        <p:spPr>
          <a:xfrm>
            <a:off x="359161" y="789553"/>
            <a:ext cx="3960812" cy="621506"/>
          </a:xfrm>
        </p:spPr>
        <p:txBody>
          <a:bodyPr/>
          <a:lstStyle>
            <a:lvl1pPr>
              <a:defRPr sz="1050">
                <a:solidFill>
                  <a:srgbClr val="5E514D"/>
                </a:solidFill>
              </a:defRPr>
            </a:lvl1pPr>
          </a:lstStyle>
          <a:p>
            <a:pPr lvl="0"/>
            <a:r>
              <a:rPr lang="fr-FR" dirty="0"/>
              <a:t>Titre du graphique</a:t>
            </a:r>
          </a:p>
        </p:txBody>
      </p:sp>
      <p:cxnSp>
        <p:nvCxnSpPr>
          <p:cNvPr id="16" name="Connecteur droit 15"/>
          <p:cNvCxnSpPr/>
          <p:nvPr userDrawn="1"/>
        </p:nvCxnSpPr>
        <p:spPr>
          <a:xfrm>
            <a:off x="372900" y="968547"/>
            <a:ext cx="3888432" cy="0"/>
          </a:xfrm>
          <a:prstGeom prst="line">
            <a:avLst/>
          </a:prstGeom>
          <a:ln w="28575"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sp>
        <p:nvSpPr>
          <p:cNvPr id="17" name="Espace réservé du numéro de diapositive 2"/>
          <p:cNvSpPr>
            <a:spLocks noGrp="1"/>
          </p:cNvSpPr>
          <p:nvPr>
            <p:ph type="sldNum" sz="quarter" idx="4"/>
          </p:nvPr>
        </p:nvSpPr>
        <p:spPr>
          <a:xfrm>
            <a:off x="8741033"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38960379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Texte titre + bas">
    <p:spTree>
      <p:nvGrpSpPr>
        <p:cNvPr id="1" name=""/>
        <p:cNvGrpSpPr/>
        <p:nvPr/>
      </p:nvGrpSpPr>
      <p:grpSpPr>
        <a:xfrm>
          <a:off x="0" y="0"/>
          <a:ext cx="0" cy="0"/>
          <a:chOff x="0" y="0"/>
          <a:chExt cx="0" cy="0"/>
        </a:xfrm>
      </p:grpSpPr>
      <p:sp>
        <p:nvSpPr>
          <p:cNvPr id="12"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10" name="Espace réservé du texte 11"/>
          <p:cNvSpPr>
            <a:spLocks noGrp="1"/>
          </p:cNvSpPr>
          <p:nvPr>
            <p:ph type="body" sz="quarter" idx="14" hasCustomPrompt="1"/>
          </p:nvPr>
        </p:nvSpPr>
        <p:spPr>
          <a:xfrm>
            <a:off x="611561"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11" name="Espace réservé du titre 1"/>
          <p:cNvSpPr>
            <a:spLocks noGrp="1"/>
          </p:cNvSpPr>
          <p:nvPr>
            <p:ph type="title" hasCustomPrompt="1"/>
          </p:nvPr>
        </p:nvSpPr>
        <p:spPr bwMode="gray">
          <a:xfrm>
            <a:off x="350265"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13" name="Espace réservé du graphique 3"/>
          <p:cNvSpPr>
            <a:spLocks noGrp="1"/>
          </p:cNvSpPr>
          <p:nvPr>
            <p:ph type="chart" sz="quarter" idx="18"/>
          </p:nvPr>
        </p:nvSpPr>
        <p:spPr>
          <a:xfrm>
            <a:off x="359532" y="789385"/>
            <a:ext cx="8424936" cy="3592115"/>
          </a:xfrm>
        </p:spPr>
        <p:txBody>
          <a:bodyPr/>
          <a:lstStyle/>
          <a:p>
            <a:endParaRPr lang="fr-FR"/>
          </a:p>
        </p:txBody>
      </p:sp>
      <p:sp>
        <p:nvSpPr>
          <p:cNvPr id="14" name="Espace réservé du texte 6"/>
          <p:cNvSpPr>
            <a:spLocks noGrp="1"/>
          </p:cNvSpPr>
          <p:nvPr>
            <p:ph type="body" sz="quarter" idx="19" hasCustomPrompt="1"/>
          </p:nvPr>
        </p:nvSpPr>
        <p:spPr>
          <a:xfrm>
            <a:off x="359161" y="789553"/>
            <a:ext cx="3960812" cy="621506"/>
          </a:xfrm>
        </p:spPr>
        <p:txBody>
          <a:bodyPr/>
          <a:lstStyle>
            <a:lvl1pPr>
              <a:defRPr sz="1050">
                <a:solidFill>
                  <a:srgbClr val="5E514D"/>
                </a:solidFill>
              </a:defRPr>
            </a:lvl1pPr>
          </a:lstStyle>
          <a:p>
            <a:pPr lvl="0"/>
            <a:r>
              <a:rPr lang="fr-FR" dirty="0"/>
              <a:t>Titre du graphique</a:t>
            </a:r>
          </a:p>
        </p:txBody>
      </p:sp>
      <p:cxnSp>
        <p:nvCxnSpPr>
          <p:cNvPr id="16" name="Connecteur droit 15"/>
          <p:cNvCxnSpPr/>
          <p:nvPr userDrawn="1"/>
        </p:nvCxnSpPr>
        <p:spPr>
          <a:xfrm>
            <a:off x="372900" y="968547"/>
            <a:ext cx="8411568" cy="0"/>
          </a:xfrm>
          <a:prstGeom prst="line">
            <a:avLst/>
          </a:prstGeom>
          <a:ln w="28575"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sp>
        <p:nvSpPr>
          <p:cNvPr id="9" name="Espace réservé du numéro de diapositive 2"/>
          <p:cNvSpPr>
            <a:spLocks noGrp="1"/>
          </p:cNvSpPr>
          <p:nvPr>
            <p:ph type="sldNum" sz="quarter" idx="4"/>
          </p:nvPr>
        </p:nvSpPr>
        <p:spPr>
          <a:xfrm>
            <a:off x="8741033"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28955807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10" name="Espace réservé du titre 1"/>
          <p:cNvSpPr>
            <a:spLocks noGrp="1"/>
          </p:cNvSpPr>
          <p:nvPr>
            <p:ph type="title" hasCustomPrompt="1"/>
          </p:nvPr>
        </p:nvSpPr>
        <p:spPr bwMode="gray">
          <a:xfrm>
            <a:off x="350265" y="6465"/>
            <a:ext cx="7848872" cy="486054"/>
          </a:xfrm>
          <a:prstGeom prst="rect">
            <a:avLst/>
          </a:prstGeom>
        </p:spPr>
        <p:txBody>
          <a:bodyPr vert="horz" lIns="0" tIns="0" rIns="0" bIns="0" rtlCol="0" anchor="b" anchorCtr="0">
            <a:noAutofit/>
          </a:bodyPr>
          <a:lstStyle/>
          <a:p>
            <a:r>
              <a:rPr lang="fr-FR" dirty="0"/>
              <a:t>Cliquez pour modifier le titre</a:t>
            </a:r>
          </a:p>
        </p:txBody>
      </p:sp>
      <p:sp>
        <p:nvSpPr>
          <p:cNvPr id="13"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14" name="Espace réservé du texte 11"/>
          <p:cNvSpPr>
            <a:spLocks noGrp="1"/>
          </p:cNvSpPr>
          <p:nvPr>
            <p:ph type="body" sz="quarter" idx="14" hasCustomPrompt="1"/>
          </p:nvPr>
        </p:nvSpPr>
        <p:spPr>
          <a:xfrm>
            <a:off x="611561"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6" name="Espace réservé du numéro de diapositive 2"/>
          <p:cNvSpPr>
            <a:spLocks noGrp="1"/>
          </p:cNvSpPr>
          <p:nvPr>
            <p:ph type="sldNum" sz="quarter" idx="4"/>
          </p:nvPr>
        </p:nvSpPr>
        <p:spPr>
          <a:xfrm>
            <a:off x="8741033"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32209389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e &amp; tableau">
    <p:spTree>
      <p:nvGrpSpPr>
        <p:cNvPr id="1" name=""/>
        <p:cNvGrpSpPr/>
        <p:nvPr/>
      </p:nvGrpSpPr>
      <p:grpSpPr>
        <a:xfrm>
          <a:off x="0" y="0"/>
          <a:ext cx="0" cy="0"/>
          <a:chOff x="0" y="0"/>
          <a:chExt cx="0" cy="0"/>
        </a:xfrm>
      </p:grpSpPr>
      <p:sp>
        <p:nvSpPr>
          <p:cNvPr id="12" name="Espace réservé du tableau 11"/>
          <p:cNvSpPr>
            <a:spLocks noGrp="1"/>
          </p:cNvSpPr>
          <p:nvPr>
            <p:ph type="tbl" sz="quarter" idx="17" hasCustomPrompt="1"/>
          </p:nvPr>
        </p:nvSpPr>
        <p:spPr>
          <a:xfrm>
            <a:off x="342000" y="1328400"/>
            <a:ext cx="8460000" cy="3136444"/>
          </a:xfrm>
          <a:solidFill>
            <a:schemeClr val="tx2">
              <a:lumMod val="20000"/>
              <a:lumOff val="80000"/>
            </a:schemeClr>
          </a:solidFill>
        </p:spPr>
        <p:txBody>
          <a:bodyPr bIns="648000" anchor="ctr" anchorCtr="0"/>
          <a:lstStyle>
            <a:lvl1pPr algn="ctr">
              <a:spcAft>
                <a:spcPts val="0"/>
              </a:spcAft>
              <a:defRPr sz="900"/>
            </a:lvl1pPr>
          </a:lstStyle>
          <a:p>
            <a:r>
              <a:rPr lang="fr-FR" dirty="0"/>
              <a:t>Tableau</a:t>
            </a:r>
          </a:p>
        </p:txBody>
      </p:sp>
      <p:sp>
        <p:nvSpPr>
          <p:cNvPr id="10" name="Espace réservé du titre 1"/>
          <p:cNvSpPr>
            <a:spLocks noGrp="1"/>
          </p:cNvSpPr>
          <p:nvPr>
            <p:ph type="title" hasCustomPrompt="1"/>
          </p:nvPr>
        </p:nvSpPr>
        <p:spPr bwMode="gray">
          <a:xfrm>
            <a:off x="350265"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14" name="Espace réservé du texte 2"/>
          <p:cNvSpPr>
            <a:spLocks noGrp="1"/>
          </p:cNvSpPr>
          <p:nvPr>
            <p:ph type="body" sz="quarter" idx="26"/>
          </p:nvPr>
        </p:nvSpPr>
        <p:spPr>
          <a:xfrm>
            <a:off x="323850" y="951570"/>
            <a:ext cx="8460618" cy="351040"/>
          </a:xfrm>
        </p:spPr>
        <p:txBody>
          <a:bodyPr/>
          <a:lstStyle>
            <a:lvl1pPr>
              <a:defRPr>
                <a:solidFill>
                  <a:schemeClr val="tx2"/>
                </a:solidFill>
              </a:defRPr>
            </a:lvl1pPr>
          </a:lstStyle>
          <a:p>
            <a:pPr lvl="0"/>
            <a:r>
              <a:rPr lang="fr-FR" dirty="0"/>
              <a:t>Cliquez pour modifier les styles du texte du masque</a:t>
            </a:r>
          </a:p>
        </p:txBody>
      </p:sp>
      <p:sp>
        <p:nvSpPr>
          <p:cNvPr id="16"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18" name="Espace réservé du texte 11"/>
          <p:cNvSpPr>
            <a:spLocks noGrp="1"/>
          </p:cNvSpPr>
          <p:nvPr>
            <p:ph type="body" sz="quarter" idx="14" hasCustomPrompt="1"/>
          </p:nvPr>
        </p:nvSpPr>
        <p:spPr>
          <a:xfrm>
            <a:off x="611561"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8" name="Espace réservé du numéro de diapositive 2"/>
          <p:cNvSpPr>
            <a:spLocks noGrp="1"/>
          </p:cNvSpPr>
          <p:nvPr>
            <p:ph type="sldNum" sz="quarter" idx="4"/>
          </p:nvPr>
        </p:nvSpPr>
        <p:spPr>
          <a:xfrm>
            <a:off x="8741033"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42377816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e &amp; chiffres importants">
    <p:spTree>
      <p:nvGrpSpPr>
        <p:cNvPr id="1" name=""/>
        <p:cNvGrpSpPr/>
        <p:nvPr/>
      </p:nvGrpSpPr>
      <p:grpSpPr>
        <a:xfrm>
          <a:off x="0" y="0"/>
          <a:ext cx="0" cy="0"/>
          <a:chOff x="0" y="0"/>
          <a:chExt cx="0" cy="0"/>
        </a:xfrm>
      </p:grpSpPr>
      <p:sp>
        <p:nvSpPr>
          <p:cNvPr id="24" name="Espace réservé du texte 21"/>
          <p:cNvSpPr>
            <a:spLocks noGrp="1"/>
          </p:cNvSpPr>
          <p:nvPr>
            <p:ph type="body" sz="quarter" idx="22"/>
          </p:nvPr>
        </p:nvSpPr>
        <p:spPr>
          <a:xfrm>
            <a:off x="3059832" y="2373729"/>
            <a:ext cx="2646000" cy="1003827"/>
          </a:xfrm>
          <a:solidFill>
            <a:schemeClr val="accent1"/>
          </a:solidFill>
        </p:spPr>
        <p:txBody>
          <a:bodyPr lIns="0" tIns="0" rIns="0" bIns="0" numCol="1" anchor="ctr" anchorCtr="0"/>
          <a:lstStyle>
            <a:lvl1pPr marL="371475" indent="0" algn="l">
              <a:spcAft>
                <a:spcPts val="450"/>
              </a:spcAft>
              <a:defRPr sz="1950" b="0" cap="all" baseline="0">
                <a:solidFill>
                  <a:schemeClr val="tx2"/>
                </a:solidFill>
              </a:defRPr>
            </a:lvl1pPr>
            <a:lvl2pPr marL="371475" indent="0" algn="l">
              <a:lnSpc>
                <a:spcPct val="100000"/>
              </a:lnSpc>
              <a:defRPr sz="1125" b="0" baseline="0">
                <a:solidFill>
                  <a:schemeClr val="tx2"/>
                </a:solidFill>
                <a:latin typeface="+mj-lt"/>
              </a:defRPr>
            </a:lvl2pPr>
          </a:lstStyle>
          <a:p>
            <a:pPr lvl="0"/>
            <a:r>
              <a:rPr lang="fr-FR" dirty="0"/>
              <a:t>Modifiez les styles du texte du masque</a:t>
            </a:r>
          </a:p>
          <a:p>
            <a:pPr lvl="1"/>
            <a:r>
              <a:rPr lang="fr-FR" dirty="0"/>
              <a:t>Deuxième niveau</a:t>
            </a:r>
          </a:p>
        </p:txBody>
      </p:sp>
      <p:sp>
        <p:nvSpPr>
          <p:cNvPr id="22" name="Espace réservé du texte 21"/>
          <p:cNvSpPr>
            <a:spLocks noGrp="1"/>
          </p:cNvSpPr>
          <p:nvPr>
            <p:ph type="body" sz="quarter" idx="20"/>
          </p:nvPr>
        </p:nvSpPr>
        <p:spPr>
          <a:xfrm>
            <a:off x="3059832" y="1303898"/>
            <a:ext cx="5364000" cy="993539"/>
          </a:xfrm>
          <a:ln w="12700">
            <a:solidFill>
              <a:srgbClr val="786E64"/>
            </a:solidFill>
          </a:ln>
        </p:spPr>
        <p:txBody>
          <a:bodyPr lIns="0" tIns="216000" rIns="0" bIns="0" numCol="2"/>
          <a:lstStyle>
            <a:lvl1pPr marL="371475" indent="0" algn="l">
              <a:spcAft>
                <a:spcPts val="450"/>
              </a:spcAft>
              <a:defRPr sz="2475" b="0"/>
            </a:lvl1pPr>
            <a:lvl2pPr marL="371475" indent="0" algn="l">
              <a:lnSpc>
                <a:spcPct val="100000"/>
              </a:lnSpc>
              <a:defRPr sz="1125" b="0" baseline="0">
                <a:latin typeface="+mj-lt"/>
              </a:defRPr>
            </a:lvl2pPr>
          </a:lstStyle>
          <a:p>
            <a:pPr lvl="0"/>
            <a:r>
              <a:rPr lang="fr-FR"/>
              <a:t>Modifiez les styles du texte du masque</a:t>
            </a:r>
          </a:p>
          <a:p>
            <a:pPr lvl="1"/>
            <a:r>
              <a:rPr lang="fr-FR"/>
              <a:t>Deuxième niveau</a:t>
            </a:r>
          </a:p>
        </p:txBody>
      </p:sp>
      <p:sp>
        <p:nvSpPr>
          <p:cNvPr id="23" name="Espace réservé du texte 21"/>
          <p:cNvSpPr>
            <a:spLocks noGrp="1"/>
          </p:cNvSpPr>
          <p:nvPr>
            <p:ph type="body" sz="quarter" idx="21"/>
          </p:nvPr>
        </p:nvSpPr>
        <p:spPr>
          <a:xfrm>
            <a:off x="341999" y="1303898"/>
            <a:ext cx="2646000" cy="2073659"/>
          </a:xfrm>
          <a:solidFill>
            <a:srgbClr val="5E514D"/>
          </a:solidFill>
        </p:spPr>
        <p:txBody>
          <a:bodyPr lIns="0" tIns="216000" rIns="0" bIns="0" numCol="1"/>
          <a:lstStyle>
            <a:lvl1pPr marL="371475" indent="0" algn="l">
              <a:spcAft>
                <a:spcPts val="450"/>
              </a:spcAft>
              <a:defRPr sz="2475" b="0">
                <a:solidFill>
                  <a:schemeClr val="bg2"/>
                </a:solidFill>
              </a:defRPr>
            </a:lvl1pPr>
            <a:lvl2pPr marL="371475" indent="0" algn="l">
              <a:lnSpc>
                <a:spcPct val="100000"/>
              </a:lnSpc>
              <a:defRPr sz="1125" b="0" baseline="0">
                <a:solidFill>
                  <a:schemeClr val="bg2"/>
                </a:solidFill>
                <a:latin typeface="+mj-lt"/>
              </a:defRPr>
            </a:lvl2pPr>
          </a:lstStyle>
          <a:p>
            <a:pPr lvl="0"/>
            <a:r>
              <a:rPr lang="fr-FR" dirty="0"/>
              <a:t>Modifiez les styles du texte du masque</a:t>
            </a:r>
          </a:p>
          <a:p>
            <a:pPr lvl="1"/>
            <a:r>
              <a:rPr lang="fr-FR" dirty="0"/>
              <a:t>Deuxième niveau</a:t>
            </a:r>
          </a:p>
        </p:txBody>
      </p:sp>
      <p:sp>
        <p:nvSpPr>
          <p:cNvPr id="25" name="Espace réservé du texte 21"/>
          <p:cNvSpPr>
            <a:spLocks noGrp="1"/>
          </p:cNvSpPr>
          <p:nvPr>
            <p:ph type="body" sz="quarter" idx="23"/>
          </p:nvPr>
        </p:nvSpPr>
        <p:spPr>
          <a:xfrm>
            <a:off x="5777832" y="2373729"/>
            <a:ext cx="2646000" cy="1003827"/>
          </a:xfrm>
          <a:solidFill>
            <a:schemeClr val="tx2"/>
          </a:solidFill>
        </p:spPr>
        <p:txBody>
          <a:bodyPr lIns="0" tIns="0" rIns="0" bIns="0" numCol="1" anchor="ctr" anchorCtr="0"/>
          <a:lstStyle>
            <a:lvl1pPr marL="371475" indent="0" algn="l">
              <a:spcAft>
                <a:spcPts val="0"/>
              </a:spcAft>
              <a:defRPr sz="2475" b="0">
                <a:solidFill>
                  <a:srgbClr val="FFFFFF"/>
                </a:solidFill>
              </a:defRPr>
            </a:lvl1pPr>
            <a:lvl2pPr marL="371475" indent="0" algn="l">
              <a:lnSpc>
                <a:spcPct val="100000"/>
              </a:lnSpc>
              <a:defRPr sz="1125" b="0" baseline="0">
                <a:solidFill>
                  <a:srgbClr val="FFFFFF"/>
                </a:solidFill>
                <a:latin typeface="+mj-lt"/>
              </a:defRPr>
            </a:lvl2pPr>
          </a:lstStyle>
          <a:p>
            <a:pPr lvl="0"/>
            <a:r>
              <a:rPr lang="fr-FR"/>
              <a:t>Modifiez les styles du texte du masque</a:t>
            </a:r>
          </a:p>
          <a:p>
            <a:pPr lvl="1"/>
            <a:r>
              <a:rPr lang="fr-FR"/>
              <a:t>Deuxième niveau</a:t>
            </a:r>
          </a:p>
        </p:txBody>
      </p:sp>
      <p:sp>
        <p:nvSpPr>
          <p:cNvPr id="28" name="Espace réservé du texte 21"/>
          <p:cNvSpPr>
            <a:spLocks noGrp="1"/>
          </p:cNvSpPr>
          <p:nvPr>
            <p:ph type="body" sz="quarter" idx="24"/>
          </p:nvPr>
        </p:nvSpPr>
        <p:spPr>
          <a:xfrm>
            <a:off x="341999" y="3452993"/>
            <a:ext cx="2646000" cy="1003827"/>
          </a:xfrm>
          <a:solidFill>
            <a:schemeClr val="tx1"/>
          </a:solidFill>
        </p:spPr>
        <p:txBody>
          <a:bodyPr lIns="0" tIns="0" rIns="0" bIns="0" numCol="1" anchor="ctr" anchorCtr="0"/>
          <a:lstStyle>
            <a:lvl1pPr marL="371475" indent="0" algn="l">
              <a:spcAft>
                <a:spcPts val="0"/>
              </a:spcAft>
              <a:defRPr sz="2475" b="0">
                <a:solidFill>
                  <a:schemeClr val="bg1"/>
                </a:solidFill>
              </a:defRPr>
            </a:lvl1pPr>
            <a:lvl2pPr marL="371475" indent="0" algn="l">
              <a:lnSpc>
                <a:spcPct val="100000"/>
              </a:lnSpc>
              <a:defRPr sz="1125" b="0" baseline="0">
                <a:solidFill>
                  <a:schemeClr val="bg1"/>
                </a:solidFill>
                <a:latin typeface="+mj-lt"/>
              </a:defRPr>
            </a:lvl2pPr>
          </a:lstStyle>
          <a:p>
            <a:pPr lvl="0"/>
            <a:r>
              <a:rPr lang="fr-FR"/>
              <a:t>Modifiez les styles du texte du masque</a:t>
            </a:r>
          </a:p>
          <a:p>
            <a:pPr lvl="1"/>
            <a:r>
              <a:rPr lang="fr-FR"/>
              <a:t>Deuxième niveau</a:t>
            </a:r>
          </a:p>
        </p:txBody>
      </p:sp>
      <p:sp>
        <p:nvSpPr>
          <p:cNvPr id="29" name="Espace réservé du texte 21"/>
          <p:cNvSpPr>
            <a:spLocks noGrp="1"/>
          </p:cNvSpPr>
          <p:nvPr>
            <p:ph type="body" sz="quarter" idx="25"/>
          </p:nvPr>
        </p:nvSpPr>
        <p:spPr>
          <a:xfrm>
            <a:off x="3059832" y="3452993"/>
            <a:ext cx="2646000" cy="1003827"/>
          </a:xfrm>
          <a:solidFill>
            <a:schemeClr val="bg1"/>
          </a:solidFill>
          <a:ln w="12700">
            <a:solidFill>
              <a:srgbClr val="786E64"/>
            </a:solidFill>
          </a:ln>
        </p:spPr>
        <p:txBody>
          <a:bodyPr lIns="0" tIns="0" rIns="0" bIns="0" numCol="1" anchor="ctr" anchorCtr="0"/>
          <a:lstStyle>
            <a:lvl1pPr marL="371475" indent="0" algn="l">
              <a:spcAft>
                <a:spcPts val="0"/>
              </a:spcAft>
              <a:defRPr sz="2475" b="0">
                <a:solidFill>
                  <a:schemeClr val="accent1"/>
                </a:solidFill>
              </a:defRPr>
            </a:lvl1pPr>
            <a:lvl2pPr marL="371475" indent="0" algn="l">
              <a:lnSpc>
                <a:spcPct val="100000"/>
              </a:lnSpc>
              <a:defRPr sz="1125" b="0" baseline="0">
                <a:solidFill>
                  <a:schemeClr val="accent1"/>
                </a:solidFill>
                <a:latin typeface="+mj-lt"/>
              </a:defRPr>
            </a:lvl2pPr>
          </a:lstStyle>
          <a:p>
            <a:pPr lvl="0"/>
            <a:r>
              <a:rPr lang="fr-FR"/>
              <a:t>Modifiez les styles du texte du masque</a:t>
            </a:r>
          </a:p>
          <a:p>
            <a:pPr lvl="1"/>
            <a:r>
              <a:rPr lang="fr-FR"/>
              <a:t>Deuxième niveau</a:t>
            </a:r>
          </a:p>
        </p:txBody>
      </p:sp>
      <p:sp>
        <p:nvSpPr>
          <p:cNvPr id="14" name="Espace réservé du titre 1"/>
          <p:cNvSpPr>
            <a:spLocks noGrp="1"/>
          </p:cNvSpPr>
          <p:nvPr>
            <p:ph type="title" hasCustomPrompt="1"/>
          </p:nvPr>
        </p:nvSpPr>
        <p:spPr bwMode="gray">
          <a:xfrm>
            <a:off x="350265"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17" name="Espace réservé du texte 2"/>
          <p:cNvSpPr>
            <a:spLocks noGrp="1"/>
          </p:cNvSpPr>
          <p:nvPr>
            <p:ph type="body" sz="quarter" idx="26"/>
          </p:nvPr>
        </p:nvSpPr>
        <p:spPr>
          <a:xfrm>
            <a:off x="355600" y="951570"/>
            <a:ext cx="8460618" cy="351040"/>
          </a:xfrm>
        </p:spPr>
        <p:txBody>
          <a:bodyPr/>
          <a:lstStyle/>
          <a:p>
            <a:pPr lvl="0"/>
            <a:r>
              <a:rPr lang="fr-FR" dirty="0"/>
              <a:t>Cliquez pour modifier les styles du texte du masque</a:t>
            </a:r>
          </a:p>
        </p:txBody>
      </p:sp>
      <p:sp>
        <p:nvSpPr>
          <p:cNvPr id="18"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19" name="Espace réservé du texte 11"/>
          <p:cNvSpPr>
            <a:spLocks noGrp="1"/>
          </p:cNvSpPr>
          <p:nvPr>
            <p:ph type="body" sz="quarter" idx="14" hasCustomPrompt="1"/>
          </p:nvPr>
        </p:nvSpPr>
        <p:spPr>
          <a:xfrm>
            <a:off x="611561"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13" name="Espace réservé du numéro de diapositive 2"/>
          <p:cNvSpPr>
            <a:spLocks noGrp="1"/>
          </p:cNvSpPr>
          <p:nvPr>
            <p:ph type="sldNum" sz="quarter" idx="4"/>
          </p:nvPr>
        </p:nvSpPr>
        <p:spPr>
          <a:xfrm>
            <a:off x="8741033"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38114443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Texte &amp; chiffres importants">
    <p:spTree>
      <p:nvGrpSpPr>
        <p:cNvPr id="1" name=""/>
        <p:cNvGrpSpPr/>
        <p:nvPr/>
      </p:nvGrpSpPr>
      <p:grpSpPr>
        <a:xfrm>
          <a:off x="0" y="0"/>
          <a:ext cx="0" cy="0"/>
          <a:chOff x="0" y="0"/>
          <a:chExt cx="0" cy="0"/>
        </a:xfrm>
      </p:grpSpPr>
      <p:sp>
        <p:nvSpPr>
          <p:cNvPr id="24" name="Espace réservé du texte 21"/>
          <p:cNvSpPr>
            <a:spLocks noGrp="1"/>
          </p:cNvSpPr>
          <p:nvPr>
            <p:ph type="body" sz="quarter" idx="22"/>
          </p:nvPr>
        </p:nvSpPr>
        <p:spPr>
          <a:xfrm>
            <a:off x="3059832" y="2373729"/>
            <a:ext cx="2646000" cy="1003827"/>
          </a:xfrm>
          <a:solidFill>
            <a:schemeClr val="accent3"/>
          </a:solidFill>
        </p:spPr>
        <p:txBody>
          <a:bodyPr lIns="0" tIns="0" rIns="0" bIns="0" numCol="1" anchor="ctr" anchorCtr="0"/>
          <a:lstStyle>
            <a:lvl1pPr marL="371475" indent="0" algn="l">
              <a:spcAft>
                <a:spcPts val="450"/>
              </a:spcAft>
              <a:defRPr sz="1950" b="0" cap="all" baseline="0">
                <a:solidFill>
                  <a:srgbClr val="FFFFFF"/>
                </a:solidFill>
              </a:defRPr>
            </a:lvl1pPr>
            <a:lvl2pPr marL="371475" indent="0" algn="l">
              <a:lnSpc>
                <a:spcPct val="100000"/>
              </a:lnSpc>
              <a:defRPr sz="1125" b="0" baseline="0">
                <a:solidFill>
                  <a:srgbClr val="FFFFFF"/>
                </a:solidFill>
                <a:latin typeface="+mj-lt"/>
              </a:defRPr>
            </a:lvl2pPr>
          </a:lstStyle>
          <a:p>
            <a:pPr lvl="0"/>
            <a:r>
              <a:rPr lang="fr-FR" dirty="0"/>
              <a:t>Modifiez les styles du texte du masque</a:t>
            </a:r>
          </a:p>
          <a:p>
            <a:pPr lvl="1"/>
            <a:r>
              <a:rPr lang="fr-FR" dirty="0"/>
              <a:t>Deuxième niveau</a:t>
            </a:r>
          </a:p>
        </p:txBody>
      </p:sp>
      <p:sp>
        <p:nvSpPr>
          <p:cNvPr id="22" name="Espace réservé du texte 21"/>
          <p:cNvSpPr>
            <a:spLocks noGrp="1"/>
          </p:cNvSpPr>
          <p:nvPr>
            <p:ph type="body" sz="quarter" idx="20"/>
          </p:nvPr>
        </p:nvSpPr>
        <p:spPr>
          <a:xfrm>
            <a:off x="3059832" y="1303898"/>
            <a:ext cx="5364000" cy="993539"/>
          </a:xfrm>
          <a:solidFill>
            <a:schemeClr val="bg2"/>
          </a:solidFill>
          <a:ln w="12700">
            <a:solidFill>
              <a:srgbClr val="786E64"/>
            </a:solidFill>
          </a:ln>
        </p:spPr>
        <p:txBody>
          <a:bodyPr lIns="0" tIns="216000" rIns="0" bIns="0" numCol="2"/>
          <a:lstStyle>
            <a:lvl1pPr marL="371475" indent="0" algn="l">
              <a:spcAft>
                <a:spcPts val="450"/>
              </a:spcAft>
              <a:defRPr sz="2475" b="0">
                <a:solidFill>
                  <a:srgbClr val="FFFFFF"/>
                </a:solidFill>
              </a:defRPr>
            </a:lvl1pPr>
            <a:lvl2pPr marL="371475" indent="0" algn="l">
              <a:lnSpc>
                <a:spcPct val="100000"/>
              </a:lnSpc>
              <a:defRPr sz="1125" b="0" baseline="0">
                <a:latin typeface="+mj-lt"/>
              </a:defRPr>
            </a:lvl2pPr>
          </a:lstStyle>
          <a:p>
            <a:pPr lvl="0"/>
            <a:r>
              <a:rPr lang="fr-FR" dirty="0"/>
              <a:t>Modifiez les styles du texte du masque</a:t>
            </a:r>
          </a:p>
          <a:p>
            <a:pPr lvl="1"/>
            <a:r>
              <a:rPr lang="fr-FR" dirty="0"/>
              <a:t>Deuxième niveau</a:t>
            </a:r>
          </a:p>
        </p:txBody>
      </p:sp>
      <p:sp>
        <p:nvSpPr>
          <p:cNvPr id="23" name="Espace réservé du texte 21"/>
          <p:cNvSpPr>
            <a:spLocks noGrp="1"/>
          </p:cNvSpPr>
          <p:nvPr>
            <p:ph type="body" sz="quarter" idx="21"/>
          </p:nvPr>
        </p:nvSpPr>
        <p:spPr>
          <a:xfrm>
            <a:off x="341999" y="1303898"/>
            <a:ext cx="2646000" cy="2073659"/>
          </a:xfrm>
          <a:solidFill>
            <a:srgbClr val="5E514D"/>
          </a:solidFill>
        </p:spPr>
        <p:txBody>
          <a:bodyPr lIns="0" tIns="216000" rIns="0" bIns="0" numCol="1"/>
          <a:lstStyle>
            <a:lvl1pPr marL="371475" indent="0" algn="l">
              <a:spcAft>
                <a:spcPts val="450"/>
              </a:spcAft>
              <a:defRPr sz="2475" b="0">
                <a:solidFill>
                  <a:schemeClr val="bg2"/>
                </a:solidFill>
              </a:defRPr>
            </a:lvl1pPr>
            <a:lvl2pPr marL="371475" indent="0" algn="l">
              <a:lnSpc>
                <a:spcPct val="100000"/>
              </a:lnSpc>
              <a:defRPr sz="1125" b="0" baseline="0">
                <a:solidFill>
                  <a:schemeClr val="bg2"/>
                </a:solidFill>
                <a:latin typeface="+mj-lt"/>
              </a:defRPr>
            </a:lvl2pPr>
          </a:lstStyle>
          <a:p>
            <a:pPr lvl="0"/>
            <a:r>
              <a:rPr lang="fr-FR" dirty="0"/>
              <a:t>Modifiez les styles du texte du masque</a:t>
            </a:r>
          </a:p>
          <a:p>
            <a:pPr lvl="1"/>
            <a:r>
              <a:rPr lang="fr-FR" dirty="0"/>
              <a:t>Deuxième niveau</a:t>
            </a:r>
          </a:p>
        </p:txBody>
      </p:sp>
      <p:sp>
        <p:nvSpPr>
          <p:cNvPr id="25" name="Espace réservé du texte 21"/>
          <p:cNvSpPr>
            <a:spLocks noGrp="1"/>
          </p:cNvSpPr>
          <p:nvPr>
            <p:ph type="body" sz="quarter" idx="23"/>
          </p:nvPr>
        </p:nvSpPr>
        <p:spPr>
          <a:xfrm>
            <a:off x="5777832" y="2373729"/>
            <a:ext cx="2646000" cy="1003827"/>
          </a:xfrm>
          <a:solidFill>
            <a:schemeClr val="accent4"/>
          </a:solidFill>
        </p:spPr>
        <p:txBody>
          <a:bodyPr lIns="0" tIns="0" rIns="0" bIns="0" numCol="1" anchor="ctr" anchorCtr="0"/>
          <a:lstStyle>
            <a:lvl1pPr marL="371475" indent="0" algn="l">
              <a:spcAft>
                <a:spcPts val="0"/>
              </a:spcAft>
              <a:defRPr sz="2475" b="0">
                <a:solidFill>
                  <a:srgbClr val="FFFFFF"/>
                </a:solidFill>
              </a:defRPr>
            </a:lvl1pPr>
            <a:lvl2pPr marL="371475" indent="0" algn="l">
              <a:lnSpc>
                <a:spcPct val="100000"/>
              </a:lnSpc>
              <a:defRPr sz="1125" b="0" baseline="0">
                <a:solidFill>
                  <a:srgbClr val="FFFFFF"/>
                </a:solidFill>
                <a:latin typeface="+mj-lt"/>
              </a:defRPr>
            </a:lvl2pPr>
          </a:lstStyle>
          <a:p>
            <a:pPr lvl="0"/>
            <a:r>
              <a:rPr lang="fr-FR"/>
              <a:t>Modifiez les styles du texte du masque</a:t>
            </a:r>
          </a:p>
          <a:p>
            <a:pPr lvl="1"/>
            <a:r>
              <a:rPr lang="fr-FR"/>
              <a:t>Deuxième niveau</a:t>
            </a:r>
          </a:p>
        </p:txBody>
      </p:sp>
      <p:sp>
        <p:nvSpPr>
          <p:cNvPr id="28" name="Espace réservé du texte 21"/>
          <p:cNvSpPr>
            <a:spLocks noGrp="1"/>
          </p:cNvSpPr>
          <p:nvPr>
            <p:ph type="body" sz="quarter" idx="24"/>
          </p:nvPr>
        </p:nvSpPr>
        <p:spPr>
          <a:xfrm>
            <a:off x="341999" y="3452993"/>
            <a:ext cx="2646000" cy="1003827"/>
          </a:xfrm>
          <a:solidFill>
            <a:schemeClr val="accent2"/>
          </a:solidFill>
        </p:spPr>
        <p:txBody>
          <a:bodyPr lIns="0" tIns="0" rIns="0" bIns="0" numCol="1" anchor="ctr" anchorCtr="0"/>
          <a:lstStyle>
            <a:lvl1pPr marL="371475" indent="0" algn="l">
              <a:spcAft>
                <a:spcPts val="0"/>
              </a:spcAft>
              <a:defRPr sz="2475" b="0">
                <a:solidFill>
                  <a:schemeClr val="bg1"/>
                </a:solidFill>
              </a:defRPr>
            </a:lvl1pPr>
            <a:lvl2pPr marL="371475" indent="0" algn="l">
              <a:lnSpc>
                <a:spcPct val="100000"/>
              </a:lnSpc>
              <a:defRPr sz="1125" b="0"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29" name="Espace réservé du texte 21"/>
          <p:cNvSpPr>
            <a:spLocks noGrp="1"/>
          </p:cNvSpPr>
          <p:nvPr>
            <p:ph type="body" sz="quarter" idx="25"/>
          </p:nvPr>
        </p:nvSpPr>
        <p:spPr>
          <a:xfrm>
            <a:off x="3059832" y="3452993"/>
            <a:ext cx="2646000" cy="1003827"/>
          </a:xfrm>
          <a:solidFill>
            <a:schemeClr val="bg1"/>
          </a:solidFill>
          <a:ln w="12700">
            <a:solidFill>
              <a:srgbClr val="786E64"/>
            </a:solidFill>
          </a:ln>
        </p:spPr>
        <p:txBody>
          <a:bodyPr lIns="0" tIns="0" rIns="0" bIns="0" numCol="1" anchor="ctr" anchorCtr="0"/>
          <a:lstStyle>
            <a:lvl1pPr marL="371475" indent="0" algn="l">
              <a:spcAft>
                <a:spcPts val="0"/>
              </a:spcAft>
              <a:defRPr sz="2475" b="0">
                <a:solidFill>
                  <a:schemeClr val="accent1"/>
                </a:solidFill>
              </a:defRPr>
            </a:lvl1pPr>
            <a:lvl2pPr marL="371475" indent="0" algn="l">
              <a:lnSpc>
                <a:spcPct val="100000"/>
              </a:lnSpc>
              <a:defRPr sz="1125" b="0" baseline="0">
                <a:solidFill>
                  <a:schemeClr val="accent1"/>
                </a:solidFill>
                <a:latin typeface="+mj-lt"/>
              </a:defRPr>
            </a:lvl2pPr>
          </a:lstStyle>
          <a:p>
            <a:pPr lvl="0"/>
            <a:r>
              <a:rPr lang="fr-FR"/>
              <a:t>Modifiez les styles du texte du masque</a:t>
            </a:r>
          </a:p>
          <a:p>
            <a:pPr lvl="1"/>
            <a:r>
              <a:rPr lang="fr-FR"/>
              <a:t>Deuxième niveau</a:t>
            </a:r>
          </a:p>
        </p:txBody>
      </p:sp>
      <p:sp>
        <p:nvSpPr>
          <p:cNvPr id="14" name="Espace réservé du titre 1"/>
          <p:cNvSpPr>
            <a:spLocks noGrp="1"/>
          </p:cNvSpPr>
          <p:nvPr>
            <p:ph type="title" hasCustomPrompt="1"/>
          </p:nvPr>
        </p:nvSpPr>
        <p:spPr bwMode="gray">
          <a:xfrm>
            <a:off x="350265"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17" name="Espace réservé du texte 2"/>
          <p:cNvSpPr>
            <a:spLocks noGrp="1"/>
          </p:cNvSpPr>
          <p:nvPr>
            <p:ph type="body" sz="quarter" idx="26"/>
          </p:nvPr>
        </p:nvSpPr>
        <p:spPr>
          <a:xfrm>
            <a:off x="355600" y="951570"/>
            <a:ext cx="8460618" cy="351040"/>
          </a:xfrm>
        </p:spPr>
        <p:txBody>
          <a:bodyPr/>
          <a:lstStyle/>
          <a:p>
            <a:pPr lvl="0"/>
            <a:r>
              <a:rPr lang="fr-FR" dirty="0"/>
              <a:t>Cliquez pour modifier les styles du texte du masque</a:t>
            </a:r>
          </a:p>
        </p:txBody>
      </p:sp>
      <p:sp>
        <p:nvSpPr>
          <p:cNvPr id="18"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19" name="Espace réservé du texte 11"/>
          <p:cNvSpPr>
            <a:spLocks noGrp="1"/>
          </p:cNvSpPr>
          <p:nvPr>
            <p:ph type="body" sz="quarter" idx="14" hasCustomPrompt="1"/>
          </p:nvPr>
        </p:nvSpPr>
        <p:spPr>
          <a:xfrm>
            <a:off x="611561"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13" name="Espace réservé du numéro de diapositive 2"/>
          <p:cNvSpPr>
            <a:spLocks noGrp="1"/>
          </p:cNvSpPr>
          <p:nvPr>
            <p:ph type="sldNum" sz="quarter" idx="4"/>
          </p:nvPr>
        </p:nvSpPr>
        <p:spPr>
          <a:xfrm>
            <a:off x="8741033"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2273605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mmaire de chapitres">
    <p:spTree>
      <p:nvGrpSpPr>
        <p:cNvPr id="1" name=""/>
        <p:cNvGrpSpPr/>
        <p:nvPr/>
      </p:nvGrpSpPr>
      <p:grpSpPr>
        <a:xfrm>
          <a:off x="0" y="0"/>
          <a:ext cx="0" cy="0"/>
          <a:chOff x="0" y="0"/>
          <a:chExt cx="0" cy="0"/>
        </a:xfrm>
      </p:grpSpPr>
      <p:sp>
        <p:nvSpPr>
          <p:cNvPr id="10" name="Rectangle 9"/>
          <p:cNvSpPr/>
          <p:nvPr userDrawn="1"/>
        </p:nvSpPr>
        <p:spPr>
          <a:xfrm>
            <a:off x="0" y="9071"/>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grpSp>
        <p:nvGrpSpPr>
          <p:cNvPr id="12" name="Grouper 11"/>
          <p:cNvGrpSpPr/>
          <p:nvPr userDrawn="1"/>
        </p:nvGrpSpPr>
        <p:grpSpPr>
          <a:xfrm>
            <a:off x="0" y="-2817"/>
            <a:ext cx="9144000" cy="1647815"/>
            <a:chOff x="0" y="-3756"/>
            <a:chExt cx="9144000" cy="2197087"/>
          </a:xfrm>
        </p:grpSpPr>
        <p:sp>
          <p:nvSpPr>
            <p:cNvPr id="13" name="Rectangle 12"/>
            <p:cNvSpPr/>
            <p:nvPr userDrawn="1"/>
          </p:nvSpPr>
          <p:spPr>
            <a:xfrm>
              <a:off x="0" y="-3756"/>
              <a:ext cx="9144000" cy="18125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14" name="Triangle rectangle 13"/>
            <p:cNvSpPr/>
            <p:nvPr userDrawn="1"/>
          </p:nvSpPr>
          <p:spPr>
            <a:xfrm flipV="1">
              <a:off x="0" y="1797287"/>
              <a:ext cx="9144000" cy="396044"/>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grpSp>
      <p:sp>
        <p:nvSpPr>
          <p:cNvPr id="15" name="Titre 1"/>
          <p:cNvSpPr>
            <a:spLocks noGrp="1"/>
          </p:cNvSpPr>
          <p:nvPr>
            <p:ph type="ctrTitle" hasCustomPrompt="1"/>
          </p:nvPr>
        </p:nvSpPr>
        <p:spPr>
          <a:xfrm>
            <a:off x="287524" y="-608177"/>
            <a:ext cx="3679320" cy="2558858"/>
          </a:xfrm>
        </p:spPr>
        <p:txBody>
          <a:bodyPr anchor="b" anchorCtr="0"/>
          <a:lstStyle>
            <a:lvl1pPr algn="l">
              <a:defRPr sz="13500">
                <a:solidFill>
                  <a:schemeClr val="bg1"/>
                </a:solidFill>
              </a:defRPr>
            </a:lvl1pPr>
          </a:lstStyle>
          <a:p>
            <a:r>
              <a:rPr lang="fr-FR" dirty="0"/>
              <a:t>00.</a:t>
            </a:r>
          </a:p>
        </p:txBody>
      </p:sp>
      <p:sp>
        <p:nvSpPr>
          <p:cNvPr id="16" name="Sous-titre 2"/>
          <p:cNvSpPr>
            <a:spLocks noGrp="1"/>
          </p:cNvSpPr>
          <p:nvPr>
            <p:ph type="subTitle" idx="1" hasCustomPrompt="1"/>
          </p:nvPr>
        </p:nvSpPr>
        <p:spPr>
          <a:xfrm>
            <a:off x="347837" y="2004687"/>
            <a:ext cx="3600000" cy="1859662"/>
          </a:xfrm>
        </p:spPr>
        <p:txBody>
          <a:bodyPr/>
          <a:lstStyle>
            <a:lvl1pPr marL="0" indent="0" algn="l">
              <a:spcAft>
                <a:spcPts val="0"/>
              </a:spcAft>
              <a:buNone/>
              <a:defRPr sz="2250" baseline="0">
                <a:solidFill>
                  <a:srgbClr val="5E514D"/>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dirty="0"/>
              <a:t>Cliquez pour insérer </a:t>
            </a:r>
          </a:p>
          <a:p>
            <a:r>
              <a:rPr lang="fr-FR" dirty="0"/>
              <a:t>le titre</a:t>
            </a:r>
          </a:p>
        </p:txBody>
      </p:sp>
      <p:sp>
        <p:nvSpPr>
          <p:cNvPr id="18" name="Espace réservé pour une image  14"/>
          <p:cNvSpPr>
            <a:spLocks noGrp="1"/>
          </p:cNvSpPr>
          <p:nvPr>
            <p:ph type="pic" sz="quarter" idx="15" hasCustomPrompt="1"/>
          </p:nvPr>
        </p:nvSpPr>
        <p:spPr>
          <a:xfrm>
            <a:off x="4654168" y="2136225"/>
            <a:ext cx="3960440" cy="2511279"/>
          </a:xfrm>
          <a:solidFill>
            <a:schemeClr val="bg1"/>
          </a:solidFill>
        </p:spPr>
        <p:txBody>
          <a:bodyPr bIns="648000" anchor="ctr" anchorCtr="0"/>
          <a:lstStyle>
            <a:lvl1pPr algn="ctr">
              <a:defRPr sz="900"/>
            </a:lvl1pPr>
          </a:lstStyle>
          <a:p>
            <a:r>
              <a:rPr lang="fr-FR" dirty="0"/>
              <a:t>Visuel</a:t>
            </a:r>
          </a:p>
        </p:txBody>
      </p:sp>
      <p:cxnSp>
        <p:nvCxnSpPr>
          <p:cNvPr id="19" name="Connecteur droit 18"/>
          <p:cNvCxnSpPr/>
          <p:nvPr userDrawn="1"/>
        </p:nvCxnSpPr>
        <p:spPr bwMode="gray">
          <a:xfrm flipV="1">
            <a:off x="8697885" y="4840002"/>
            <a:ext cx="0" cy="1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Image 16" descr="LOGO Bpifrance 2015 impact_RV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80084" y="4851694"/>
            <a:ext cx="788361" cy="169596"/>
          </a:xfrm>
          <a:prstGeom prst="rect">
            <a:avLst/>
          </a:prstGeom>
        </p:spPr>
      </p:pic>
      <p:sp>
        <p:nvSpPr>
          <p:cNvPr id="20"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exte &amp; chiffres importants">
    <p:spTree>
      <p:nvGrpSpPr>
        <p:cNvPr id="1" name=""/>
        <p:cNvGrpSpPr/>
        <p:nvPr/>
      </p:nvGrpSpPr>
      <p:grpSpPr>
        <a:xfrm>
          <a:off x="0" y="0"/>
          <a:ext cx="0" cy="0"/>
          <a:chOff x="0" y="0"/>
          <a:chExt cx="0" cy="0"/>
        </a:xfrm>
      </p:grpSpPr>
      <p:sp>
        <p:nvSpPr>
          <p:cNvPr id="14" name="Espace réservé du titre 1"/>
          <p:cNvSpPr>
            <a:spLocks noGrp="1"/>
          </p:cNvSpPr>
          <p:nvPr>
            <p:ph type="title" hasCustomPrompt="1"/>
          </p:nvPr>
        </p:nvSpPr>
        <p:spPr bwMode="gray">
          <a:xfrm>
            <a:off x="350265"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17" name="Espace réservé du texte 2"/>
          <p:cNvSpPr>
            <a:spLocks noGrp="1"/>
          </p:cNvSpPr>
          <p:nvPr>
            <p:ph type="body" sz="quarter" idx="26"/>
          </p:nvPr>
        </p:nvSpPr>
        <p:spPr>
          <a:xfrm>
            <a:off x="355600" y="951570"/>
            <a:ext cx="8460618" cy="351040"/>
          </a:xfrm>
        </p:spPr>
        <p:txBody>
          <a:bodyPr/>
          <a:lstStyle/>
          <a:p>
            <a:pPr lvl="0"/>
            <a:r>
              <a:rPr lang="fr-FR" dirty="0"/>
              <a:t>Cliquez pour modifier les styles du texte du masque</a:t>
            </a:r>
          </a:p>
        </p:txBody>
      </p:sp>
      <p:sp>
        <p:nvSpPr>
          <p:cNvPr id="2" name="Ellipse 1"/>
          <p:cNvSpPr/>
          <p:nvPr userDrawn="1"/>
        </p:nvSpPr>
        <p:spPr>
          <a:xfrm>
            <a:off x="431541" y="1410622"/>
            <a:ext cx="1898393" cy="14237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sp>
        <p:nvSpPr>
          <p:cNvPr id="12" name="Ellipse 11"/>
          <p:cNvSpPr/>
          <p:nvPr userDrawn="1"/>
        </p:nvSpPr>
        <p:spPr>
          <a:xfrm>
            <a:off x="2559050" y="1410622"/>
            <a:ext cx="1898393" cy="14237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sp>
        <p:nvSpPr>
          <p:cNvPr id="13" name="Ellipse 12"/>
          <p:cNvSpPr/>
          <p:nvPr userDrawn="1"/>
        </p:nvSpPr>
        <p:spPr>
          <a:xfrm>
            <a:off x="4686559" y="1410622"/>
            <a:ext cx="1898393" cy="142379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sp>
        <p:nvSpPr>
          <p:cNvPr id="15" name="Ellipse 14"/>
          <p:cNvSpPr/>
          <p:nvPr userDrawn="1"/>
        </p:nvSpPr>
        <p:spPr>
          <a:xfrm>
            <a:off x="6814068" y="1410622"/>
            <a:ext cx="1898393" cy="14237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sp>
        <p:nvSpPr>
          <p:cNvPr id="18" name="Ellipse 17"/>
          <p:cNvSpPr/>
          <p:nvPr userDrawn="1"/>
        </p:nvSpPr>
        <p:spPr>
          <a:xfrm>
            <a:off x="431541" y="2969432"/>
            <a:ext cx="1898393" cy="14237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sp>
        <p:nvSpPr>
          <p:cNvPr id="19" name="Ellipse 18"/>
          <p:cNvSpPr/>
          <p:nvPr userDrawn="1"/>
        </p:nvSpPr>
        <p:spPr>
          <a:xfrm>
            <a:off x="2559050" y="2969432"/>
            <a:ext cx="1898393" cy="142379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sp>
        <p:nvSpPr>
          <p:cNvPr id="20" name="Ellipse 19"/>
          <p:cNvSpPr/>
          <p:nvPr userDrawn="1"/>
        </p:nvSpPr>
        <p:spPr>
          <a:xfrm>
            <a:off x="4686559" y="2969432"/>
            <a:ext cx="1898393" cy="1423795"/>
          </a:xfrm>
          <a:prstGeom prst="ellipse">
            <a:avLst/>
          </a:prstGeom>
          <a:solidFill>
            <a:srgbClr val="786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sp>
        <p:nvSpPr>
          <p:cNvPr id="21" name="Ellipse 20"/>
          <p:cNvSpPr/>
          <p:nvPr userDrawn="1"/>
        </p:nvSpPr>
        <p:spPr>
          <a:xfrm>
            <a:off x="6814068" y="2969432"/>
            <a:ext cx="1898393" cy="142379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err="1">
              <a:solidFill>
                <a:srgbClr val="786E64"/>
              </a:solidFill>
            </a:endParaRPr>
          </a:p>
        </p:txBody>
      </p:sp>
      <p:sp>
        <p:nvSpPr>
          <p:cNvPr id="26" name="Espace réservé du texte 21"/>
          <p:cNvSpPr>
            <a:spLocks noGrp="1"/>
          </p:cNvSpPr>
          <p:nvPr>
            <p:ph type="body" sz="quarter" idx="24"/>
          </p:nvPr>
        </p:nvSpPr>
        <p:spPr>
          <a:xfrm>
            <a:off x="431541" y="2976795"/>
            <a:ext cx="1908212" cy="1431159"/>
          </a:xfrm>
          <a:noFill/>
        </p:spPr>
        <p:txBody>
          <a:bodyPr lIns="0" tIns="0" rIns="0" bIns="0" numCol="1" anchor="ctr" anchorCtr="0"/>
          <a:lstStyle>
            <a:lvl1pPr marL="291600" indent="0" algn="l">
              <a:spcAft>
                <a:spcPts val="0"/>
              </a:spcAft>
              <a:defRPr sz="2100" b="0">
                <a:solidFill>
                  <a:schemeClr val="bg1"/>
                </a:solidFill>
              </a:defRPr>
            </a:lvl1pPr>
            <a:lvl2pPr marL="291600" indent="0" algn="l">
              <a:lnSpc>
                <a:spcPct val="100000"/>
              </a:lnSpc>
              <a:defRPr sz="900" b="0"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27" name="Espace réservé du texte 21"/>
          <p:cNvSpPr>
            <a:spLocks noGrp="1"/>
          </p:cNvSpPr>
          <p:nvPr>
            <p:ph type="body" sz="quarter" idx="21"/>
          </p:nvPr>
        </p:nvSpPr>
        <p:spPr>
          <a:xfrm>
            <a:off x="6840252" y="1383619"/>
            <a:ext cx="1872208" cy="1485165"/>
          </a:xfrm>
          <a:noFill/>
        </p:spPr>
        <p:txBody>
          <a:bodyPr lIns="0" tIns="216000" rIns="0" bIns="0" numCol="1" anchor="ctr" anchorCtr="0"/>
          <a:lstStyle>
            <a:lvl1pPr marL="291600" indent="0" algn="l">
              <a:spcAft>
                <a:spcPts val="450"/>
              </a:spcAft>
              <a:defRPr sz="1800" b="0">
                <a:solidFill>
                  <a:schemeClr val="bg2"/>
                </a:solidFill>
              </a:defRPr>
            </a:lvl1pPr>
            <a:lvl2pPr marL="291600" indent="0" algn="l">
              <a:lnSpc>
                <a:spcPct val="100000"/>
              </a:lnSpc>
              <a:defRPr sz="825" b="0" baseline="0">
                <a:solidFill>
                  <a:schemeClr val="bg2"/>
                </a:solidFill>
                <a:latin typeface="+mj-lt"/>
              </a:defRPr>
            </a:lvl2pPr>
          </a:lstStyle>
          <a:p>
            <a:pPr lvl="0"/>
            <a:r>
              <a:rPr lang="fr-FR" dirty="0"/>
              <a:t>Modifiez les styles du texte du masque</a:t>
            </a:r>
          </a:p>
          <a:p>
            <a:pPr lvl="1"/>
            <a:r>
              <a:rPr lang="fr-FR" dirty="0"/>
              <a:t>Deuxième niveau</a:t>
            </a:r>
          </a:p>
        </p:txBody>
      </p:sp>
      <p:sp>
        <p:nvSpPr>
          <p:cNvPr id="30" name="Espace réservé du texte 21"/>
          <p:cNvSpPr>
            <a:spLocks noGrp="1"/>
          </p:cNvSpPr>
          <p:nvPr>
            <p:ph type="body" sz="quarter" idx="22"/>
          </p:nvPr>
        </p:nvSpPr>
        <p:spPr>
          <a:xfrm>
            <a:off x="6804248" y="2949792"/>
            <a:ext cx="1944216" cy="1435875"/>
          </a:xfrm>
          <a:noFill/>
        </p:spPr>
        <p:txBody>
          <a:bodyPr lIns="0" tIns="0" rIns="0" bIns="0" numCol="1" anchor="ctr" anchorCtr="0"/>
          <a:lstStyle>
            <a:lvl1pPr marL="291600" indent="0" algn="l">
              <a:spcAft>
                <a:spcPts val="450"/>
              </a:spcAft>
              <a:defRPr sz="1500" b="0" cap="all" baseline="0">
                <a:solidFill>
                  <a:schemeClr val="tx2"/>
                </a:solidFill>
              </a:defRPr>
            </a:lvl1pPr>
            <a:lvl2pPr marL="291600" indent="0" algn="l">
              <a:lnSpc>
                <a:spcPct val="100000"/>
              </a:lnSpc>
              <a:defRPr sz="900" b="0" baseline="0">
                <a:solidFill>
                  <a:schemeClr val="tx2"/>
                </a:solidFill>
                <a:latin typeface="+mj-lt"/>
              </a:defRPr>
            </a:lvl2pPr>
          </a:lstStyle>
          <a:p>
            <a:pPr lvl="0"/>
            <a:r>
              <a:rPr lang="fr-FR" dirty="0"/>
              <a:t>Modifiez les styles du texte du masque</a:t>
            </a:r>
          </a:p>
          <a:p>
            <a:pPr lvl="1"/>
            <a:r>
              <a:rPr lang="fr-FR" dirty="0"/>
              <a:t>Deuxième niveau</a:t>
            </a:r>
          </a:p>
        </p:txBody>
      </p:sp>
      <p:sp>
        <p:nvSpPr>
          <p:cNvPr id="31" name="Espace réservé du texte 21"/>
          <p:cNvSpPr>
            <a:spLocks noGrp="1"/>
          </p:cNvSpPr>
          <p:nvPr>
            <p:ph type="body" sz="quarter" idx="27"/>
          </p:nvPr>
        </p:nvSpPr>
        <p:spPr>
          <a:xfrm>
            <a:off x="2555776" y="1383618"/>
            <a:ext cx="1944216" cy="1435875"/>
          </a:xfrm>
          <a:noFill/>
        </p:spPr>
        <p:txBody>
          <a:bodyPr lIns="0" tIns="0" rIns="0" bIns="0" numCol="1" anchor="ctr" anchorCtr="0"/>
          <a:lstStyle>
            <a:lvl1pPr marL="291600" indent="0" algn="l">
              <a:spcAft>
                <a:spcPts val="450"/>
              </a:spcAft>
              <a:defRPr sz="1800" b="0" cap="all" baseline="0">
                <a:solidFill>
                  <a:schemeClr val="tx2"/>
                </a:solidFill>
              </a:defRPr>
            </a:lvl1pPr>
            <a:lvl2pPr marL="291600" indent="0" algn="l">
              <a:lnSpc>
                <a:spcPct val="100000"/>
              </a:lnSpc>
              <a:defRPr sz="1050" b="0" baseline="0">
                <a:solidFill>
                  <a:schemeClr val="tx2"/>
                </a:solidFill>
                <a:latin typeface="+mj-lt"/>
              </a:defRPr>
            </a:lvl2pPr>
          </a:lstStyle>
          <a:p>
            <a:pPr lvl="0"/>
            <a:r>
              <a:rPr lang="fr-FR" dirty="0"/>
              <a:t>Modifiez les styles du texte du masque</a:t>
            </a:r>
          </a:p>
          <a:p>
            <a:pPr lvl="1"/>
            <a:r>
              <a:rPr lang="fr-FR" dirty="0"/>
              <a:t>Deuxième niveau</a:t>
            </a:r>
          </a:p>
        </p:txBody>
      </p:sp>
      <p:sp>
        <p:nvSpPr>
          <p:cNvPr id="32" name="Espace réservé du texte 21"/>
          <p:cNvSpPr>
            <a:spLocks noGrp="1"/>
          </p:cNvSpPr>
          <p:nvPr>
            <p:ph type="body" sz="quarter" idx="28"/>
          </p:nvPr>
        </p:nvSpPr>
        <p:spPr>
          <a:xfrm>
            <a:off x="4644008" y="2976795"/>
            <a:ext cx="1908212" cy="1431159"/>
          </a:xfrm>
          <a:noFill/>
        </p:spPr>
        <p:txBody>
          <a:bodyPr lIns="0" tIns="0" rIns="0" bIns="0" numCol="1" anchor="ctr" anchorCtr="0"/>
          <a:lstStyle>
            <a:lvl1pPr marL="291600" indent="0" algn="l">
              <a:spcAft>
                <a:spcPts val="0"/>
              </a:spcAft>
              <a:defRPr sz="1800" b="0">
                <a:solidFill>
                  <a:schemeClr val="bg1"/>
                </a:solidFill>
              </a:defRPr>
            </a:lvl1pPr>
            <a:lvl2pPr marL="291600" indent="0" algn="l">
              <a:lnSpc>
                <a:spcPct val="100000"/>
              </a:lnSpc>
              <a:defRPr sz="825" b="0"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33" name="Espace réservé du texte 21"/>
          <p:cNvSpPr>
            <a:spLocks noGrp="1"/>
          </p:cNvSpPr>
          <p:nvPr>
            <p:ph type="body" sz="quarter" idx="29"/>
          </p:nvPr>
        </p:nvSpPr>
        <p:spPr>
          <a:xfrm>
            <a:off x="2519772" y="2949792"/>
            <a:ext cx="1944216" cy="1435875"/>
          </a:xfrm>
          <a:noFill/>
        </p:spPr>
        <p:txBody>
          <a:bodyPr lIns="0" tIns="0" rIns="0" bIns="0" numCol="1" anchor="ctr" anchorCtr="0"/>
          <a:lstStyle>
            <a:lvl1pPr marL="291600" indent="0" algn="l">
              <a:spcAft>
                <a:spcPts val="450"/>
              </a:spcAft>
              <a:defRPr sz="1500" b="0" cap="none" baseline="0">
                <a:solidFill>
                  <a:schemeClr val="tx2"/>
                </a:solidFill>
              </a:defRPr>
            </a:lvl1pPr>
            <a:lvl2pPr marL="291600" indent="0" algn="l">
              <a:lnSpc>
                <a:spcPct val="100000"/>
              </a:lnSpc>
              <a:defRPr sz="900" b="0" cap="none" baseline="0">
                <a:solidFill>
                  <a:schemeClr val="tx2"/>
                </a:solidFill>
                <a:latin typeface="+mj-lt"/>
              </a:defRPr>
            </a:lvl2pPr>
          </a:lstStyle>
          <a:p>
            <a:pPr lvl="0"/>
            <a:r>
              <a:rPr lang="fr-FR" dirty="0"/>
              <a:t>Modifiez les styles du texte du masque</a:t>
            </a:r>
          </a:p>
          <a:p>
            <a:pPr lvl="1"/>
            <a:r>
              <a:rPr lang="fr-FR" dirty="0"/>
              <a:t>Deuxième niveau</a:t>
            </a:r>
          </a:p>
        </p:txBody>
      </p:sp>
      <p:sp>
        <p:nvSpPr>
          <p:cNvPr id="34" name="Espace réservé du texte 21"/>
          <p:cNvSpPr>
            <a:spLocks noGrp="1"/>
          </p:cNvSpPr>
          <p:nvPr>
            <p:ph type="body" sz="quarter" idx="30"/>
          </p:nvPr>
        </p:nvSpPr>
        <p:spPr>
          <a:xfrm>
            <a:off x="431541" y="1383618"/>
            <a:ext cx="1908212" cy="1431159"/>
          </a:xfrm>
          <a:noFill/>
        </p:spPr>
        <p:txBody>
          <a:bodyPr lIns="0" tIns="0" rIns="0" bIns="0" numCol="1" anchor="ctr" anchorCtr="0"/>
          <a:lstStyle>
            <a:lvl1pPr marL="291600" indent="0" algn="l">
              <a:spcAft>
                <a:spcPts val="0"/>
              </a:spcAft>
              <a:defRPr sz="1800" b="0">
                <a:solidFill>
                  <a:schemeClr val="bg1"/>
                </a:solidFill>
              </a:defRPr>
            </a:lvl1pPr>
            <a:lvl2pPr marL="291600" indent="0" algn="l">
              <a:lnSpc>
                <a:spcPct val="100000"/>
              </a:lnSpc>
              <a:defRPr sz="825" b="0"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35" name="Espace réservé du texte 21"/>
          <p:cNvSpPr>
            <a:spLocks noGrp="1"/>
          </p:cNvSpPr>
          <p:nvPr>
            <p:ph type="body" sz="quarter" idx="31"/>
          </p:nvPr>
        </p:nvSpPr>
        <p:spPr>
          <a:xfrm>
            <a:off x="4644008" y="1405905"/>
            <a:ext cx="1944216" cy="1435875"/>
          </a:xfrm>
          <a:noFill/>
        </p:spPr>
        <p:txBody>
          <a:bodyPr lIns="0" tIns="0" rIns="0" bIns="0" numCol="1" anchor="ctr" anchorCtr="0"/>
          <a:lstStyle>
            <a:lvl1pPr marL="291600" indent="0" algn="l">
              <a:spcAft>
                <a:spcPts val="450"/>
              </a:spcAft>
              <a:defRPr sz="1800" b="0" cap="none" baseline="0">
                <a:solidFill>
                  <a:schemeClr val="tx2"/>
                </a:solidFill>
              </a:defRPr>
            </a:lvl1pPr>
            <a:lvl2pPr marL="291600" indent="0" algn="l">
              <a:lnSpc>
                <a:spcPct val="100000"/>
              </a:lnSpc>
              <a:defRPr sz="1050" b="0" cap="none" baseline="0">
                <a:solidFill>
                  <a:schemeClr val="tx2"/>
                </a:solidFill>
                <a:latin typeface="+mj-lt"/>
              </a:defRPr>
            </a:lvl2pPr>
          </a:lstStyle>
          <a:p>
            <a:pPr lvl="0"/>
            <a:r>
              <a:rPr lang="fr-FR" dirty="0"/>
              <a:t>Modifiez les styles du texte du masque</a:t>
            </a:r>
          </a:p>
          <a:p>
            <a:pPr lvl="1"/>
            <a:r>
              <a:rPr lang="fr-FR" dirty="0"/>
              <a:t>Deuxième niveau</a:t>
            </a:r>
          </a:p>
        </p:txBody>
      </p:sp>
      <p:sp>
        <p:nvSpPr>
          <p:cNvPr id="36"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37" name="Espace réservé du texte 11"/>
          <p:cNvSpPr>
            <a:spLocks noGrp="1"/>
          </p:cNvSpPr>
          <p:nvPr>
            <p:ph type="body" sz="quarter" idx="14" hasCustomPrompt="1"/>
          </p:nvPr>
        </p:nvSpPr>
        <p:spPr>
          <a:xfrm>
            <a:off x="611561"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23" name="Espace réservé du numéro de diapositive 2"/>
          <p:cNvSpPr>
            <a:spLocks noGrp="1"/>
          </p:cNvSpPr>
          <p:nvPr>
            <p:ph type="sldNum" sz="quarter" idx="4"/>
          </p:nvPr>
        </p:nvSpPr>
        <p:spPr>
          <a:xfrm>
            <a:off x="8741033"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6002360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Texte &amp; chiffres importants">
    <p:spTree>
      <p:nvGrpSpPr>
        <p:cNvPr id="1" name=""/>
        <p:cNvGrpSpPr/>
        <p:nvPr/>
      </p:nvGrpSpPr>
      <p:grpSpPr>
        <a:xfrm>
          <a:off x="0" y="0"/>
          <a:ext cx="0" cy="0"/>
          <a:chOff x="0" y="0"/>
          <a:chExt cx="0" cy="0"/>
        </a:xfrm>
      </p:grpSpPr>
      <p:sp>
        <p:nvSpPr>
          <p:cNvPr id="14" name="Espace réservé du titre 1"/>
          <p:cNvSpPr>
            <a:spLocks noGrp="1"/>
          </p:cNvSpPr>
          <p:nvPr>
            <p:ph type="title" hasCustomPrompt="1"/>
          </p:nvPr>
        </p:nvSpPr>
        <p:spPr bwMode="gray">
          <a:xfrm>
            <a:off x="350265"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17" name="Espace réservé du texte 2"/>
          <p:cNvSpPr>
            <a:spLocks noGrp="1"/>
          </p:cNvSpPr>
          <p:nvPr>
            <p:ph type="body" sz="quarter" idx="26"/>
          </p:nvPr>
        </p:nvSpPr>
        <p:spPr>
          <a:xfrm>
            <a:off x="355600" y="951570"/>
            <a:ext cx="8460618" cy="351040"/>
          </a:xfrm>
        </p:spPr>
        <p:txBody>
          <a:bodyPr/>
          <a:lstStyle/>
          <a:p>
            <a:pPr lvl="0"/>
            <a:r>
              <a:rPr lang="fr-FR" dirty="0"/>
              <a:t>Cliquez pour modifier les styles du texte du masque</a:t>
            </a:r>
          </a:p>
        </p:txBody>
      </p:sp>
      <p:sp>
        <p:nvSpPr>
          <p:cNvPr id="2" name="Ellipse 1"/>
          <p:cNvSpPr/>
          <p:nvPr userDrawn="1"/>
        </p:nvSpPr>
        <p:spPr>
          <a:xfrm>
            <a:off x="431541" y="1410622"/>
            <a:ext cx="1898393" cy="14237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sp>
        <p:nvSpPr>
          <p:cNvPr id="12" name="Ellipse 11"/>
          <p:cNvSpPr/>
          <p:nvPr userDrawn="1"/>
        </p:nvSpPr>
        <p:spPr>
          <a:xfrm>
            <a:off x="2559050" y="1410622"/>
            <a:ext cx="1898393" cy="14237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sp>
        <p:nvSpPr>
          <p:cNvPr id="13" name="Ellipse 12"/>
          <p:cNvSpPr/>
          <p:nvPr userDrawn="1"/>
        </p:nvSpPr>
        <p:spPr>
          <a:xfrm>
            <a:off x="4686559" y="1410622"/>
            <a:ext cx="1898393" cy="1423795"/>
          </a:xfrm>
          <a:prstGeom prst="ellipse">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sp>
        <p:nvSpPr>
          <p:cNvPr id="15" name="Ellipse 14"/>
          <p:cNvSpPr/>
          <p:nvPr userDrawn="1"/>
        </p:nvSpPr>
        <p:spPr>
          <a:xfrm>
            <a:off x="6814068" y="1410622"/>
            <a:ext cx="1898393" cy="14237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sp>
        <p:nvSpPr>
          <p:cNvPr id="18" name="Ellipse 17"/>
          <p:cNvSpPr/>
          <p:nvPr userDrawn="1"/>
        </p:nvSpPr>
        <p:spPr>
          <a:xfrm>
            <a:off x="431541" y="2969432"/>
            <a:ext cx="1898393" cy="142379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sp>
        <p:nvSpPr>
          <p:cNvPr id="19" name="Ellipse 18"/>
          <p:cNvSpPr/>
          <p:nvPr userDrawn="1"/>
        </p:nvSpPr>
        <p:spPr>
          <a:xfrm>
            <a:off x="2559050" y="2969432"/>
            <a:ext cx="1898393" cy="14237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sp>
        <p:nvSpPr>
          <p:cNvPr id="20" name="Ellipse 19"/>
          <p:cNvSpPr/>
          <p:nvPr userDrawn="1"/>
        </p:nvSpPr>
        <p:spPr>
          <a:xfrm>
            <a:off x="4686559" y="2969432"/>
            <a:ext cx="1898393" cy="14237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sp>
        <p:nvSpPr>
          <p:cNvPr id="21" name="Ellipse 20"/>
          <p:cNvSpPr/>
          <p:nvPr userDrawn="1"/>
        </p:nvSpPr>
        <p:spPr>
          <a:xfrm>
            <a:off x="6814068" y="2969432"/>
            <a:ext cx="1898393" cy="14237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err="1">
              <a:solidFill>
                <a:srgbClr val="786E64"/>
              </a:solidFill>
            </a:endParaRPr>
          </a:p>
        </p:txBody>
      </p:sp>
      <p:sp>
        <p:nvSpPr>
          <p:cNvPr id="26" name="Espace réservé du texte 21"/>
          <p:cNvSpPr>
            <a:spLocks noGrp="1"/>
          </p:cNvSpPr>
          <p:nvPr>
            <p:ph type="body" sz="quarter" idx="24"/>
          </p:nvPr>
        </p:nvSpPr>
        <p:spPr>
          <a:xfrm>
            <a:off x="431541" y="2949792"/>
            <a:ext cx="1908212" cy="1458162"/>
          </a:xfrm>
          <a:noFill/>
        </p:spPr>
        <p:txBody>
          <a:bodyPr lIns="0" tIns="0" rIns="0" bIns="0" numCol="1" anchor="ctr" anchorCtr="0"/>
          <a:lstStyle>
            <a:lvl1pPr marL="291600" indent="0" algn="l">
              <a:spcAft>
                <a:spcPts val="0"/>
              </a:spcAft>
              <a:defRPr sz="2100" b="0">
                <a:solidFill>
                  <a:schemeClr val="bg1"/>
                </a:solidFill>
              </a:defRPr>
            </a:lvl1pPr>
            <a:lvl2pPr marL="291600" indent="0" algn="l">
              <a:lnSpc>
                <a:spcPct val="100000"/>
              </a:lnSpc>
              <a:defRPr sz="900" b="0"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27" name="Espace réservé du texte 21"/>
          <p:cNvSpPr>
            <a:spLocks noGrp="1"/>
          </p:cNvSpPr>
          <p:nvPr>
            <p:ph type="body" sz="quarter" idx="21"/>
          </p:nvPr>
        </p:nvSpPr>
        <p:spPr>
          <a:xfrm>
            <a:off x="6840252" y="1383619"/>
            <a:ext cx="1872208" cy="1485165"/>
          </a:xfrm>
          <a:noFill/>
        </p:spPr>
        <p:txBody>
          <a:bodyPr lIns="0" tIns="216000" rIns="0" bIns="0" numCol="1" anchor="ctr" anchorCtr="0"/>
          <a:lstStyle>
            <a:lvl1pPr marL="291600" indent="0" algn="l">
              <a:spcAft>
                <a:spcPts val="450"/>
              </a:spcAft>
              <a:defRPr sz="1800" b="0">
                <a:solidFill>
                  <a:schemeClr val="bg2"/>
                </a:solidFill>
              </a:defRPr>
            </a:lvl1pPr>
            <a:lvl2pPr marL="291600" indent="0" algn="l">
              <a:lnSpc>
                <a:spcPct val="100000"/>
              </a:lnSpc>
              <a:defRPr sz="825" b="0" baseline="0">
                <a:solidFill>
                  <a:schemeClr val="bg2"/>
                </a:solidFill>
                <a:latin typeface="+mj-lt"/>
              </a:defRPr>
            </a:lvl2pPr>
          </a:lstStyle>
          <a:p>
            <a:pPr lvl="0"/>
            <a:r>
              <a:rPr lang="fr-FR" dirty="0"/>
              <a:t>Modifiez les styles du texte du masque</a:t>
            </a:r>
          </a:p>
          <a:p>
            <a:pPr lvl="1"/>
            <a:r>
              <a:rPr lang="fr-FR" dirty="0"/>
              <a:t>Deuxième niveau</a:t>
            </a:r>
          </a:p>
        </p:txBody>
      </p:sp>
      <p:sp>
        <p:nvSpPr>
          <p:cNvPr id="30" name="Espace réservé du texte 21"/>
          <p:cNvSpPr>
            <a:spLocks noGrp="1"/>
          </p:cNvSpPr>
          <p:nvPr>
            <p:ph type="body" sz="quarter" idx="22"/>
          </p:nvPr>
        </p:nvSpPr>
        <p:spPr>
          <a:xfrm>
            <a:off x="6804248" y="2949792"/>
            <a:ext cx="1944216" cy="1435875"/>
          </a:xfrm>
          <a:noFill/>
        </p:spPr>
        <p:txBody>
          <a:bodyPr lIns="0" tIns="0" rIns="0" bIns="0" numCol="1" anchor="ctr" anchorCtr="0"/>
          <a:lstStyle>
            <a:lvl1pPr marL="291600" indent="0" algn="l">
              <a:spcAft>
                <a:spcPts val="450"/>
              </a:spcAft>
              <a:defRPr sz="1500" b="0" cap="all" baseline="0">
                <a:solidFill>
                  <a:schemeClr val="bg1"/>
                </a:solidFill>
              </a:defRPr>
            </a:lvl1pPr>
            <a:lvl2pPr marL="291600" indent="0" algn="l">
              <a:lnSpc>
                <a:spcPct val="100000"/>
              </a:lnSpc>
              <a:defRPr sz="900" b="0"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31" name="Espace réservé du texte 21"/>
          <p:cNvSpPr>
            <a:spLocks noGrp="1"/>
          </p:cNvSpPr>
          <p:nvPr>
            <p:ph type="body" sz="quarter" idx="27"/>
          </p:nvPr>
        </p:nvSpPr>
        <p:spPr>
          <a:xfrm>
            <a:off x="2555776" y="1383618"/>
            <a:ext cx="1944216" cy="1435875"/>
          </a:xfrm>
          <a:noFill/>
        </p:spPr>
        <p:txBody>
          <a:bodyPr lIns="0" tIns="0" rIns="0" bIns="0" numCol="1" anchor="ctr" anchorCtr="0"/>
          <a:lstStyle>
            <a:lvl1pPr marL="291600" indent="0" algn="l">
              <a:spcAft>
                <a:spcPts val="450"/>
              </a:spcAft>
              <a:defRPr sz="1800" b="0" cap="all" baseline="0">
                <a:solidFill>
                  <a:schemeClr val="tx2"/>
                </a:solidFill>
              </a:defRPr>
            </a:lvl1pPr>
            <a:lvl2pPr marL="291600" indent="0" algn="l">
              <a:lnSpc>
                <a:spcPct val="100000"/>
              </a:lnSpc>
              <a:defRPr sz="1050" b="0" baseline="0">
                <a:solidFill>
                  <a:schemeClr val="tx2"/>
                </a:solidFill>
                <a:latin typeface="+mj-lt"/>
              </a:defRPr>
            </a:lvl2pPr>
          </a:lstStyle>
          <a:p>
            <a:pPr lvl="0"/>
            <a:r>
              <a:rPr lang="fr-FR" dirty="0"/>
              <a:t>Modifiez les styles du texte du masque</a:t>
            </a:r>
          </a:p>
          <a:p>
            <a:pPr lvl="1"/>
            <a:r>
              <a:rPr lang="fr-FR" dirty="0"/>
              <a:t>Deuxième niveau</a:t>
            </a:r>
          </a:p>
        </p:txBody>
      </p:sp>
      <p:sp>
        <p:nvSpPr>
          <p:cNvPr id="32" name="Espace réservé du texte 21"/>
          <p:cNvSpPr>
            <a:spLocks noGrp="1"/>
          </p:cNvSpPr>
          <p:nvPr>
            <p:ph type="body" sz="quarter" idx="28"/>
          </p:nvPr>
        </p:nvSpPr>
        <p:spPr>
          <a:xfrm>
            <a:off x="4644008" y="2949792"/>
            <a:ext cx="1908212" cy="1458162"/>
          </a:xfrm>
          <a:noFill/>
        </p:spPr>
        <p:txBody>
          <a:bodyPr lIns="0" tIns="0" rIns="0" bIns="0" numCol="1" anchor="ctr" anchorCtr="0"/>
          <a:lstStyle>
            <a:lvl1pPr marL="291600" indent="0" algn="l">
              <a:spcAft>
                <a:spcPts val="0"/>
              </a:spcAft>
              <a:defRPr sz="1800" b="0">
                <a:solidFill>
                  <a:schemeClr val="tx2"/>
                </a:solidFill>
              </a:defRPr>
            </a:lvl1pPr>
            <a:lvl2pPr marL="291600" indent="0" algn="l">
              <a:lnSpc>
                <a:spcPct val="100000"/>
              </a:lnSpc>
              <a:defRPr sz="825" b="0" baseline="0">
                <a:solidFill>
                  <a:schemeClr val="tx2"/>
                </a:solidFill>
                <a:latin typeface="+mj-lt"/>
              </a:defRPr>
            </a:lvl2pPr>
          </a:lstStyle>
          <a:p>
            <a:pPr lvl="0"/>
            <a:r>
              <a:rPr lang="fr-FR" dirty="0"/>
              <a:t>Modifiez les styles du texte du masque</a:t>
            </a:r>
          </a:p>
          <a:p>
            <a:pPr lvl="1"/>
            <a:r>
              <a:rPr lang="fr-FR" dirty="0"/>
              <a:t>Deuxième niveau</a:t>
            </a:r>
          </a:p>
        </p:txBody>
      </p:sp>
      <p:sp>
        <p:nvSpPr>
          <p:cNvPr id="33" name="Espace réservé du texte 21"/>
          <p:cNvSpPr>
            <a:spLocks noGrp="1"/>
          </p:cNvSpPr>
          <p:nvPr>
            <p:ph type="body" sz="quarter" idx="29"/>
          </p:nvPr>
        </p:nvSpPr>
        <p:spPr>
          <a:xfrm>
            <a:off x="2519772" y="2922790"/>
            <a:ext cx="1944216" cy="1462877"/>
          </a:xfrm>
          <a:noFill/>
        </p:spPr>
        <p:txBody>
          <a:bodyPr lIns="0" tIns="0" rIns="0" bIns="0" numCol="1" anchor="ctr" anchorCtr="0"/>
          <a:lstStyle>
            <a:lvl1pPr marL="291600" indent="0" algn="l">
              <a:spcAft>
                <a:spcPts val="450"/>
              </a:spcAft>
              <a:defRPr sz="1500" b="0" cap="none" baseline="0">
                <a:solidFill>
                  <a:schemeClr val="bg1"/>
                </a:solidFill>
              </a:defRPr>
            </a:lvl1pPr>
            <a:lvl2pPr marL="291600" indent="0" algn="l">
              <a:lnSpc>
                <a:spcPct val="100000"/>
              </a:lnSpc>
              <a:defRPr sz="900" b="0" cap="none"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34" name="Espace réservé du texte 21"/>
          <p:cNvSpPr>
            <a:spLocks noGrp="1"/>
          </p:cNvSpPr>
          <p:nvPr>
            <p:ph type="body" sz="quarter" idx="30"/>
          </p:nvPr>
        </p:nvSpPr>
        <p:spPr>
          <a:xfrm>
            <a:off x="431541" y="1383618"/>
            <a:ext cx="1908212" cy="1431159"/>
          </a:xfrm>
          <a:noFill/>
        </p:spPr>
        <p:txBody>
          <a:bodyPr lIns="0" tIns="0" rIns="0" bIns="0" numCol="1" anchor="ctr" anchorCtr="0"/>
          <a:lstStyle>
            <a:lvl1pPr marL="291600" indent="0" algn="l">
              <a:spcAft>
                <a:spcPts val="0"/>
              </a:spcAft>
              <a:defRPr sz="1800" b="0">
                <a:solidFill>
                  <a:schemeClr val="bg1"/>
                </a:solidFill>
              </a:defRPr>
            </a:lvl1pPr>
            <a:lvl2pPr marL="291600" indent="0" algn="l">
              <a:lnSpc>
                <a:spcPct val="100000"/>
              </a:lnSpc>
              <a:defRPr sz="825" b="0"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35" name="Espace réservé du texte 21"/>
          <p:cNvSpPr>
            <a:spLocks noGrp="1"/>
          </p:cNvSpPr>
          <p:nvPr>
            <p:ph type="body" sz="quarter" idx="31"/>
          </p:nvPr>
        </p:nvSpPr>
        <p:spPr>
          <a:xfrm>
            <a:off x="4644008" y="1416845"/>
            <a:ext cx="1944216" cy="1424936"/>
          </a:xfrm>
          <a:noFill/>
        </p:spPr>
        <p:txBody>
          <a:bodyPr lIns="0" tIns="0" rIns="0" bIns="0" numCol="1" anchor="ctr" anchorCtr="0"/>
          <a:lstStyle>
            <a:lvl1pPr marL="291600" indent="0" algn="l">
              <a:spcAft>
                <a:spcPts val="450"/>
              </a:spcAft>
              <a:defRPr sz="1800" b="0" cap="none" baseline="0">
                <a:solidFill>
                  <a:srgbClr val="FFFFFF"/>
                </a:solidFill>
              </a:defRPr>
            </a:lvl1pPr>
            <a:lvl2pPr marL="291600" indent="0" algn="l">
              <a:lnSpc>
                <a:spcPct val="100000"/>
              </a:lnSpc>
              <a:defRPr sz="1050" b="0" cap="none" baseline="0">
                <a:solidFill>
                  <a:srgbClr val="FFFFFF"/>
                </a:solidFill>
                <a:latin typeface="+mj-lt"/>
              </a:defRPr>
            </a:lvl2pPr>
          </a:lstStyle>
          <a:p>
            <a:pPr lvl="0"/>
            <a:r>
              <a:rPr lang="fr-FR" dirty="0"/>
              <a:t>Modifiez les styles du texte du masque</a:t>
            </a:r>
          </a:p>
          <a:p>
            <a:pPr lvl="1"/>
            <a:r>
              <a:rPr lang="fr-FR" dirty="0"/>
              <a:t>Deuxième niveau</a:t>
            </a:r>
          </a:p>
        </p:txBody>
      </p:sp>
      <p:sp>
        <p:nvSpPr>
          <p:cNvPr id="36"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37" name="Espace réservé du texte 11"/>
          <p:cNvSpPr>
            <a:spLocks noGrp="1"/>
          </p:cNvSpPr>
          <p:nvPr>
            <p:ph type="body" sz="quarter" idx="14" hasCustomPrompt="1"/>
          </p:nvPr>
        </p:nvSpPr>
        <p:spPr>
          <a:xfrm>
            <a:off x="611561"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23" name="Espace réservé du numéro de diapositive 2"/>
          <p:cNvSpPr>
            <a:spLocks noGrp="1"/>
          </p:cNvSpPr>
          <p:nvPr>
            <p:ph type="sldNum" sz="quarter" idx="4"/>
          </p:nvPr>
        </p:nvSpPr>
        <p:spPr>
          <a:xfrm>
            <a:off x="8741033"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21911113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exte &amp; chiffres importants">
    <p:spTree>
      <p:nvGrpSpPr>
        <p:cNvPr id="1" name=""/>
        <p:cNvGrpSpPr/>
        <p:nvPr/>
      </p:nvGrpSpPr>
      <p:grpSpPr>
        <a:xfrm>
          <a:off x="0" y="0"/>
          <a:ext cx="0" cy="0"/>
          <a:chOff x="0" y="0"/>
          <a:chExt cx="0" cy="0"/>
        </a:xfrm>
      </p:grpSpPr>
      <p:cxnSp>
        <p:nvCxnSpPr>
          <p:cNvPr id="4" name="Connecteur droit 3"/>
          <p:cNvCxnSpPr/>
          <p:nvPr userDrawn="1"/>
        </p:nvCxnSpPr>
        <p:spPr>
          <a:xfrm>
            <a:off x="3995937" y="1572639"/>
            <a:ext cx="180020" cy="567063"/>
          </a:xfrm>
          <a:prstGeom prst="line">
            <a:avLst/>
          </a:prstGeom>
          <a:ln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1727685" y="2409732"/>
            <a:ext cx="1332148" cy="189021"/>
          </a:xfrm>
          <a:prstGeom prst="line">
            <a:avLst/>
          </a:prstGeom>
          <a:ln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8" name="Connecteur droit 27"/>
          <p:cNvCxnSpPr/>
          <p:nvPr userDrawn="1"/>
        </p:nvCxnSpPr>
        <p:spPr>
          <a:xfrm flipV="1">
            <a:off x="3383868" y="2976795"/>
            <a:ext cx="468052" cy="918102"/>
          </a:xfrm>
          <a:prstGeom prst="line">
            <a:avLst/>
          </a:prstGeom>
          <a:ln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8" name="Connecteur droit 37"/>
          <p:cNvCxnSpPr/>
          <p:nvPr userDrawn="1"/>
        </p:nvCxnSpPr>
        <p:spPr>
          <a:xfrm flipH="1" flipV="1">
            <a:off x="4860033" y="2976795"/>
            <a:ext cx="1548172" cy="783087"/>
          </a:xfrm>
          <a:prstGeom prst="line">
            <a:avLst/>
          </a:prstGeom>
          <a:ln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9" name="Connecteur droit 38"/>
          <p:cNvCxnSpPr/>
          <p:nvPr userDrawn="1"/>
        </p:nvCxnSpPr>
        <p:spPr>
          <a:xfrm flipH="1">
            <a:off x="5472100" y="1599642"/>
            <a:ext cx="1476164" cy="675075"/>
          </a:xfrm>
          <a:prstGeom prst="line">
            <a:avLst/>
          </a:prstGeom>
          <a:ln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sp>
        <p:nvSpPr>
          <p:cNvPr id="14" name="Espace réservé du titre 1"/>
          <p:cNvSpPr>
            <a:spLocks noGrp="1"/>
          </p:cNvSpPr>
          <p:nvPr>
            <p:ph type="title" hasCustomPrompt="1"/>
          </p:nvPr>
        </p:nvSpPr>
        <p:spPr bwMode="gray">
          <a:xfrm>
            <a:off x="350265"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17" name="Espace réservé du texte 2"/>
          <p:cNvSpPr>
            <a:spLocks noGrp="1"/>
          </p:cNvSpPr>
          <p:nvPr>
            <p:ph type="body" sz="quarter" idx="26"/>
          </p:nvPr>
        </p:nvSpPr>
        <p:spPr>
          <a:xfrm>
            <a:off x="3347865" y="2220712"/>
            <a:ext cx="2664296" cy="351040"/>
          </a:xfrm>
        </p:spPr>
        <p:txBody>
          <a:bodyPr/>
          <a:lstStyle>
            <a:lvl1pPr>
              <a:defRPr b="0">
                <a:solidFill>
                  <a:schemeClr val="tx2"/>
                </a:solidFill>
              </a:defRPr>
            </a:lvl1pPr>
          </a:lstStyle>
          <a:p>
            <a:pPr lvl="0"/>
            <a:r>
              <a:rPr lang="fr-FR" dirty="0"/>
              <a:t>Cliquez pour modifier les styles du texte du masque</a:t>
            </a:r>
          </a:p>
        </p:txBody>
      </p:sp>
      <p:sp>
        <p:nvSpPr>
          <p:cNvPr id="2" name="Ellipse 1"/>
          <p:cNvSpPr/>
          <p:nvPr userDrawn="1"/>
        </p:nvSpPr>
        <p:spPr>
          <a:xfrm>
            <a:off x="2951821" y="573529"/>
            <a:ext cx="1898393" cy="14237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sp>
        <p:nvSpPr>
          <p:cNvPr id="12" name="Ellipse 11"/>
          <p:cNvSpPr/>
          <p:nvPr userDrawn="1"/>
        </p:nvSpPr>
        <p:spPr>
          <a:xfrm>
            <a:off x="6129992" y="892849"/>
            <a:ext cx="1898393" cy="14237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sp>
        <p:nvSpPr>
          <p:cNvPr id="18" name="Ellipse 17"/>
          <p:cNvSpPr/>
          <p:nvPr userDrawn="1"/>
        </p:nvSpPr>
        <p:spPr>
          <a:xfrm>
            <a:off x="719573" y="1680652"/>
            <a:ext cx="1898393" cy="14237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sp>
        <p:nvSpPr>
          <p:cNvPr id="19" name="Ellipse 18"/>
          <p:cNvSpPr/>
          <p:nvPr userDrawn="1"/>
        </p:nvSpPr>
        <p:spPr>
          <a:xfrm>
            <a:off x="2415034" y="3212459"/>
            <a:ext cx="1898393" cy="142379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sp>
        <p:nvSpPr>
          <p:cNvPr id="20" name="Ellipse 19"/>
          <p:cNvSpPr/>
          <p:nvPr userDrawn="1"/>
        </p:nvSpPr>
        <p:spPr>
          <a:xfrm>
            <a:off x="5442643" y="3003799"/>
            <a:ext cx="1898393" cy="1423795"/>
          </a:xfrm>
          <a:prstGeom prst="ellipse">
            <a:avLst/>
          </a:prstGeom>
          <a:solidFill>
            <a:srgbClr val="786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sp>
        <p:nvSpPr>
          <p:cNvPr id="26" name="Espace réservé du texte 21"/>
          <p:cNvSpPr>
            <a:spLocks noGrp="1"/>
          </p:cNvSpPr>
          <p:nvPr>
            <p:ph type="body" sz="quarter" idx="24"/>
          </p:nvPr>
        </p:nvSpPr>
        <p:spPr>
          <a:xfrm>
            <a:off x="719572" y="1688015"/>
            <a:ext cx="1908212" cy="1431159"/>
          </a:xfrm>
          <a:noFill/>
        </p:spPr>
        <p:txBody>
          <a:bodyPr lIns="0" tIns="0" rIns="0" bIns="0" numCol="1" anchor="ctr" anchorCtr="0"/>
          <a:lstStyle>
            <a:lvl1pPr marL="291600" indent="0" algn="l">
              <a:spcAft>
                <a:spcPts val="0"/>
              </a:spcAft>
              <a:defRPr sz="2100" b="0">
                <a:solidFill>
                  <a:schemeClr val="bg1"/>
                </a:solidFill>
              </a:defRPr>
            </a:lvl1pPr>
            <a:lvl2pPr marL="291600" indent="0" algn="l">
              <a:lnSpc>
                <a:spcPct val="100000"/>
              </a:lnSpc>
              <a:defRPr sz="900" b="0"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31" name="Espace réservé du texte 21"/>
          <p:cNvSpPr>
            <a:spLocks noGrp="1"/>
          </p:cNvSpPr>
          <p:nvPr>
            <p:ph type="body" sz="quarter" idx="27"/>
          </p:nvPr>
        </p:nvSpPr>
        <p:spPr>
          <a:xfrm>
            <a:off x="6084168" y="919851"/>
            <a:ext cx="1944216" cy="1435875"/>
          </a:xfrm>
          <a:noFill/>
        </p:spPr>
        <p:txBody>
          <a:bodyPr lIns="0" tIns="0" rIns="0" bIns="0" numCol="1" anchor="ctr" anchorCtr="0"/>
          <a:lstStyle>
            <a:lvl1pPr marL="291600" indent="0" algn="l">
              <a:spcAft>
                <a:spcPts val="450"/>
              </a:spcAft>
              <a:defRPr sz="1800" b="0" cap="all" baseline="0">
                <a:solidFill>
                  <a:schemeClr val="tx2"/>
                </a:solidFill>
              </a:defRPr>
            </a:lvl1pPr>
            <a:lvl2pPr marL="291600" indent="0" algn="l">
              <a:lnSpc>
                <a:spcPct val="100000"/>
              </a:lnSpc>
              <a:defRPr sz="1050" b="0" baseline="0">
                <a:solidFill>
                  <a:schemeClr val="tx2"/>
                </a:solidFill>
                <a:latin typeface="+mj-lt"/>
              </a:defRPr>
            </a:lvl2pPr>
          </a:lstStyle>
          <a:p>
            <a:pPr lvl="0"/>
            <a:r>
              <a:rPr lang="fr-FR" dirty="0"/>
              <a:t>Modifiez les styles du texte du masque</a:t>
            </a:r>
          </a:p>
          <a:p>
            <a:pPr lvl="1"/>
            <a:r>
              <a:rPr lang="fr-FR" dirty="0"/>
              <a:t>Deuxième niveau</a:t>
            </a:r>
          </a:p>
        </p:txBody>
      </p:sp>
      <p:sp>
        <p:nvSpPr>
          <p:cNvPr id="32" name="Espace réservé du texte 21"/>
          <p:cNvSpPr>
            <a:spLocks noGrp="1"/>
          </p:cNvSpPr>
          <p:nvPr>
            <p:ph type="body" sz="quarter" idx="28"/>
          </p:nvPr>
        </p:nvSpPr>
        <p:spPr>
          <a:xfrm>
            <a:off x="5400093" y="3011162"/>
            <a:ext cx="1908212" cy="1431159"/>
          </a:xfrm>
          <a:noFill/>
        </p:spPr>
        <p:txBody>
          <a:bodyPr lIns="0" tIns="0" rIns="0" bIns="0" numCol="1" anchor="ctr" anchorCtr="0"/>
          <a:lstStyle>
            <a:lvl1pPr marL="291600" indent="0" algn="l">
              <a:spcAft>
                <a:spcPts val="0"/>
              </a:spcAft>
              <a:defRPr sz="1800" b="0">
                <a:solidFill>
                  <a:schemeClr val="bg1"/>
                </a:solidFill>
              </a:defRPr>
            </a:lvl1pPr>
            <a:lvl2pPr marL="291600" indent="0" algn="l">
              <a:lnSpc>
                <a:spcPct val="100000"/>
              </a:lnSpc>
              <a:defRPr sz="825" b="0"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33" name="Espace réservé du texte 21"/>
          <p:cNvSpPr>
            <a:spLocks noGrp="1"/>
          </p:cNvSpPr>
          <p:nvPr>
            <p:ph type="body" sz="quarter" idx="29"/>
          </p:nvPr>
        </p:nvSpPr>
        <p:spPr>
          <a:xfrm>
            <a:off x="2375756" y="3192819"/>
            <a:ext cx="1944216" cy="1435875"/>
          </a:xfrm>
          <a:noFill/>
        </p:spPr>
        <p:txBody>
          <a:bodyPr lIns="0" tIns="0" rIns="0" bIns="0" numCol="1" anchor="ctr" anchorCtr="0"/>
          <a:lstStyle>
            <a:lvl1pPr marL="291600" indent="0" algn="l">
              <a:spcAft>
                <a:spcPts val="450"/>
              </a:spcAft>
              <a:defRPr sz="1500" b="0" cap="none" baseline="0">
                <a:solidFill>
                  <a:schemeClr val="tx2"/>
                </a:solidFill>
              </a:defRPr>
            </a:lvl1pPr>
            <a:lvl2pPr marL="291600" indent="0" algn="l">
              <a:lnSpc>
                <a:spcPct val="100000"/>
              </a:lnSpc>
              <a:defRPr sz="900" b="0" cap="none" baseline="0">
                <a:solidFill>
                  <a:schemeClr val="tx2"/>
                </a:solidFill>
                <a:latin typeface="+mj-lt"/>
              </a:defRPr>
            </a:lvl2pPr>
          </a:lstStyle>
          <a:p>
            <a:pPr lvl="0"/>
            <a:r>
              <a:rPr lang="fr-FR" dirty="0"/>
              <a:t>Modifiez les styles du texte du masque</a:t>
            </a:r>
          </a:p>
          <a:p>
            <a:pPr lvl="1"/>
            <a:r>
              <a:rPr lang="fr-FR" dirty="0"/>
              <a:t>Deuxième niveau</a:t>
            </a:r>
          </a:p>
        </p:txBody>
      </p:sp>
      <p:sp>
        <p:nvSpPr>
          <p:cNvPr id="34" name="Espace réservé du texte 21"/>
          <p:cNvSpPr>
            <a:spLocks noGrp="1"/>
          </p:cNvSpPr>
          <p:nvPr>
            <p:ph type="body" sz="quarter" idx="30"/>
          </p:nvPr>
        </p:nvSpPr>
        <p:spPr>
          <a:xfrm>
            <a:off x="2951821" y="546525"/>
            <a:ext cx="1908212" cy="1431159"/>
          </a:xfrm>
          <a:noFill/>
        </p:spPr>
        <p:txBody>
          <a:bodyPr lIns="0" tIns="0" rIns="0" bIns="0" numCol="1" anchor="ctr" anchorCtr="0"/>
          <a:lstStyle>
            <a:lvl1pPr marL="291600" indent="0" algn="l">
              <a:spcAft>
                <a:spcPts val="0"/>
              </a:spcAft>
              <a:defRPr sz="1800" b="0">
                <a:solidFill>
                  <a:schemeClr val="bg1"/>
                </a:solidFill>
              </a:defRPr>
            </a:lvl1pPr>
            <a:lvl2pPr marL="291600" indent="0" algn="l">
              <a:lnSpc>
                <a:spcPct val="100000"/>
              </a:lnSpc>
              <a:defRPr sz="825" b="0"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36"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37" name="Espace réservé du texte 11"/>
          <p:cNvSpPr>
            <a:spLocks noGrp="1"/>
          </p:cNvSpPr>
          <p:nvPr>
            <p:ph type="body" sz="quarter" idx="14" hasCustomPrompt="1"/>
          </p:nvPr>
        </p:nvSpPr>
        <p:spPr>
          <a:xfrm>
            <a:off x="611561"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22" name="Espace réservé du numéro de diapositive 2"/>
          <p:cNvSpPr>
            <a:spLocks noGrp="1"/>
          </p:cNvSpPr>
          <p:nvPr>
            <p:ph type="sldNum" sz="quarter" idx="4"/>
          </p:nvPr>
        </p:nvSpPr>
        <p:spPr>
          <a:xfrm>
            <a:off x="8741033"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40975458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Texte &amp; chiffres importants">
    <p:spTree>
      <p:nvGrpSpPr>
        <p:cNvPr id="1" name=""/>
        <p:cNvGrpSpPr/>
        <p:nvPr/>
      </p:nvGrpSpPr>
      <p:grpSpPr>
        <a:xfrm>
          <a:off x="0" y="0"/>
          <a:ext cx="0" cy="0"/>
          <a:chOff x="0" y="0"/>
          <a:chExt cx="0" cy="0"/>
        </a:xfrm>
      </p:grpSpPr>
      <p:cxnSp>
        <p:nvCxnSpPr>
          <p:cNvPr id="4" name="Connecteur droit 3"/>
          <p:cNvCxnSpPr/>
          <p:nvPr userDrawn="1"/>
        </p:nvCxnSpPr>
        <p:spPr>
          <a:xfrm>
            <a:off x="3995937" y="1572639"/>
            <a:ext cx="180020" cy="567063"/>
          </a:xfrm>
          <a:prstGeom prst="line">
            <a:avLst/>
          </a:prstGeom>
          <a:ln cap="rnd">
            <a:solidFill>
              <a:schemeClr val="accent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1727685" y="2409732"/>
            <a:ext cx="1332148" cy="189021"/>
          </a:xfrm>
          <a:prstGeom prst="line">
            <a:avLst/>
          </a:prstGeom>
          <a:ln cap="rnd">
            <a:solidFill>
              <a:schemeClr val="accent5"/>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8" name="Connecteur droit 27"/>
          <p:cNvCxnSpPr/>
          <p:nvPr userDrawn="1"/>
        </p:nvCxnSpPr>
        <p:spPr>
          <a:xfrm flipV="1">
            <a:off x="3383868" y="2976795"/>
            <a:ext cx="468052" cy="918102"/>
          </a:xfrm>
          <a:prstGeom prst="line">
            <a:avLst/>
          </a:prstGeom>
          <a:ln cap="rnd">
            <a:solidFill>
              <a:schemeClr val="accent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8" name="Connecteur droit 37"/>
          <p:cNvCxnSpPr/>
          <p:nvPr userDrawn="1"/>
        </p:nvCxnSpPr>
        <p:spPr>
          <a:xfrm flipH="1" flipV="1">
            <a:off x="4860033" y="2976795"/>
            <a:ext cx="1548172" cy="783087"/>
          </a:xfrm>
          <a:prstGeom prst="line">
            <a:avLst/>
          </a:prstGeom>
          <a:ln cap="rnd">
            <a:solidFill>
              <a:schemeClr val="accent3"/>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9" name="Connecteur droit 38"/>
          <p:cNvCxnSpPr/>
          <p:nvPr userDrawn="1"/>
        </p:nvCxnSpPr>
        <p:spPr>
          <a:xfrm flipH="1">
            <a:off x="5472100" y="1599642"/>
            <a:ext cx="1476164" cy="675075"/>
          </a:xfrm>
          <a:prstGeom prst="line">
            <a:avLst/>
          </a:prstGeom>
          <a:ln cap="rnd">
            <a:solidFill>
              <a:schemeClr val="accent2"/>
            </a:solidFill>
            <a:prstDash val="sysDot"/>
          </a:ln>
          <a:effectLst/>
        </p:spPr>
        <p:style>
          <a:lnRef idx="2">
            <a:schemeClr val="accent1"/>
          </a:lnRef>
          <a:fillRef idx="0">
            <a:schemeClr val="accent1"/>
          </a:fillRef>
          <a:effectRef idx="1">
            <a:schemeClr val="accent1"/>
          </a:effectRef>
          <a:fontRef idx="minor">
            <a:schemeClr val="tx1"/>
          </a:fontRef>
        </p:style>
      </p:cxnSp>
      <p:sp>
        <p:nvSpPr>
          <p:cNvPr id="14" name="Espace réservé du titre 1"/>
          <p:cNvSpPr>
            <a:spLocks noGrp="1"/>
          </p:cNvSpPr>
          <p:nvPr>
            <p:ph type="title" hasCustomPrompt="1"/>
          </p:nvPr>
        </p:nvSpPr>
        <p:spPr bwMode="gray">
          <a:xfrm>
            <a:off x="350265"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17" name="Espace réservé du texte 2"/>
          <p:cNvSpPr>
            <a:spLocks noGrp="1"/>
          </p:cNvSpPr>
          <p:nvPr>
            <p:ph type="body" sz="quarter" idx="26"/>
          </p:nvPr>
        </p:nvSpPr>
        <p:spPr>
          <a:xfrm>
            <a:off x="3347865" y="2220711"/>
            <a:ext cx="2664296" cy="675075"/>
          </a:xfrm>
        </p:spPr>
        <p:txBody>
          <a:bodyPr anchor="ctr" anchorCtr="0"/>
          <a:lstStyle>
            <a:lvl1pPr>
              <a:defRPr b="0">
                <a:solidFill>
                  <a:schemeClr val="tx2"/>
                </a:solidFill>
              </a:defRPr>
            </a:lvl1pPr>
          </a:lstStyle>
          <a:p>
            <a:pPr lvl="0"/>
            <a:r>
              <a:rPr lang="fr-FR" dirty="0"/>
              <a:t>Cliquez pour modifier les styles du texte du masque</a:t>
            </a:r>
          </a:p>
        </p:txBody>
      </p:sp>
      <p:sp>
        <p:nvSpPr>
          <p:cNvPr id="2" name="Ellipse 1"/>
          <p:cNvSpPr/>
          <p:nvPr userDrawn="1"/>
        </p:nvSpPr>
        <p:spPr>
          <a:xfrm>
            <a:off x="2951821" y="573529"/>
            <a:ext cx="1898393" cy="14237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sp>
        <p:nvSpPr>
          <p:cNvPr id="12" name="Ellipse 11"/>
          <p:cNvSpPr/>
          <p:nvPr userDrawn="1"/>
        </p:nvSpPr>
        <p:spPr>
          <a:xfrm>
            <a:off x="6129992" y="892849"/>
            <a:ext cx="1898393" cy="14237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sp>
        <p:nvSpPr>
          <p:cNvPr id="18" name="Ellipse 17"/>
          <p:cNvSpPr/>
          <p:nvPr userDrawn="1"/>
        </p:nvSpPr>
        <p:spPr>
          <a:xfrm>
            <a:off x="719573" y="1680652"/>
            <a:ext cx="1898393" cy="142379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sp>
        <p:nvSpPr>
          <p:cNvPr id="19" name="Ellipse 18"/>
          <p:cNvSpPr/>
          <p:nvPr userDrawn="1"/>
        </p:nvSpPr>
        <p:spPr>
          <a:xfrm>
            <a:off x="2415034" y="3212459"/>
            <a:ext cx="1898393" cy="14237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sp>
        <p:nvSpPr>
          <p:cNvPr id="20" name="Ellipse 19"/>
          <p:cNvSpPr/>
          <p:nvPr userDrawn="1"/>
        </p:nvSpPr>
        <p:spPr>
          <a:xfrm>
            <a:off x="5442643" y="3003799"/>
            <a:ext cx="1898393" cy="14237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sp>
        <p:nvSpPr>
          <p:cNvPr id="26" name="Espace réservé du texte 21"/>
          <p:cNvSpPr>
            <a:spLocks noGrp="1"/>
          </p:cNvSpPr>
          <p:nvPr>
            <p:ph type="body" sz="quarter" idx="24"/>
          </p:nvPr>
        </p:nvSpPr>
        <p:spPr>
          <a:xfrm>
            <a:off x="719572" y="1680652"/>
            <a:ext cx="1908212" cy="1438523"/>
          </a:xfrm>
          <a:noFill/>
        </p:spPr>
        <p:txBody>
          <a:bodyPr lIns="0" tIns="0" rIns="0" bIns="0" numCol="1" anchor="ctr" anchorCtr="0"/>
          <a:lstStyle>
            <a:lvl1pPr marL="291600" indent="0" algn="l">
              <a:spcAft>
                <a:spcPts val="0"/>
              </a:spcAft>
              <a:defRPr sz="2100" b="0">
                <a:solidFill>
                  <a:schemeClr val="bg1"/>
                </a:solidFill>
              </a:defRPr>
            </a:lvl1pPr>
            <a:lvl2pPr marL="291600" indent="0" algn="l">
              <a:lnSpc>
                <a:spcPct val="100000"/>
              </a:lnSpc>
              <a:defRPr sz="900" b="0"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31" name="Espace réservé du texte 21"/>
          <p:cNvSpPr>
            <a:spLocks noGrp="1"/>
          </p:cNvSpPr>
          <p:nvPr>
            <p:ph type="body" sz="quarter" idx="27"/>
          </p:nvPr>
        </p:nvSpPr>
        <p:spPr>
          <a:xfrm>
            <a:off x="6084168" y="919851"/>
            <a:ext cx="1944216" cy="1435875"/>
          </a:xfrm>
          <a:noFill/>
        </p:spPr>
        <p:txBody>
          <a:bodyPr lIns="0" tIns="0" rIns="0" bIns="0" numCol="1" anchor="ctr" anchorCtr="0"/>
          <a:lstStyle>
            <a:lvl1pPr marL="291600" indent="0" algn="l">
              <a:spcAft>
                <a:spcPts val="450"/>
              </a:spcAft>
              <a:defRPr sz="1800" b="0" cap="all" baseline="0">
                <a:solidFill>
                  <a:schemeClr val="bg1"/>
                </a:solidFill>
              </a:defRPr>
            </a:lvl1pPr>
            <a:lvl2pPr marL="291600" indent="0" algn="l">
              <a:lnSpc>
                <a:spcPct val="100000"/>
              </a:lnSpc>
              <a:defRPr sz="1050" b="0"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32" name="Espace réservé du texte 21"/>
          <p:cNvSpPr>
            <a:spLocks noGrp="1"/>
          </p:cNvSpPr>
          <p:nvPr>
            <p:ph type="body" sz="quarter" idx="28"/>
          </p:nvPr>
        </p:nvSpPr>
        <p:spPr>
          <a:xfrm>
            <a:off x="5436097" y="3003799"/>
            <a:ext cx="1908212" cy="1438523"/>
          </a:xfrm>
          <a:noFill/>
        </p:spPr>
        <p:txBody>
          <a:bodyPr lIns="0" tIns="0" rIns="0" bIns="0" numCol="1" anchor="ctr" anchorCtr="0"/>
          <a:lstStyle>
            <a:lvl1pPr marL="291600" indent="0" algn="l">
              <a:spcAft>
                <a:spcPts val="0"/>
              </a:spcAft>
              <a:defRPr sz="1800" b="0">
                <a:solidFill>
                  <a:schemeClr val="bg1"/>
                </a:solidFill>
              </a:defRPr>
            </a:lvl1pPr>
            <a:lvl2pPr marL="291600" indent="0" algn="l">
              <a:lnSpc>
                <a:spcPct val="100000"/>
              </a:lnSpc>
              <a:defRPr sz="825" b="0"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33" name="Espace réservé du texte 21"/>
          <p:cNvSpPr>
            <a:spLocks noGrp="1"/>
          </p:cNvSpPr>
          <p:nvPr>
            <p:ph type="body" sz="quarter" idx="29"/>
          </p:nvPr>
        </p:nvSpPr>
        <p:spPr>
          <a:xfrm>
            <a:off x="2375756" y="3192819"/>
            <a:ext cx="1944216" cy="1435875"/>
          </a:xfrm>
          <a:noFill/>
        </p:spPr>
        <p:txBody>
          <a:bodyPr lIns="0" tIns="0" rIns="0" bIns="0" numCol="1" anchor="ctr" anchorCtr="0"/>
          <a:lstStyle>
            <a:lvl1pPr marL="291600" indent="0" algn="l">
              <a:spcAft>
                <a:spcPts val="450"/>
              </a:spcAft>
              <a:defRPr sz="1500" b="0" cap="none" baseline="0">
                <a:solidFill>
                  <a:srgbClr val="FFFFFF"/>
                </a:solidFill>
              </a:defRPr>
            </a:lvl1pPr>
            <a:lvl2pPr marL="291600" indent="0" algn="l">
              <a:lnSpc>
                <a:spcPct val="100000"/>
              </a:lnSpc>
              <a:defRPr sz="900" b="0" cap="none" baseline="0">
                <a:solidFill>
                  <a:srgbClr val="FFFFFF"/>
                </a:solidFill>
                <a:latin typeface="+mj-lt"/>
              </a:defRPr>
            </a:lvl2pPr>
          </a:lstStyle>
          <a:p>
            <a:pPr lvl="0"/>
            <a:r>
              <a:rPr lang="fr-FR" dirty="0"/>
              <a:t>Modifiez les styles du texte du masque</a:t>
            </a:r>
          </a:p>
          <a:p>
            <a:pPr lvl="1"/>
            <a:r>
              <a:rPr lang="fr-FR" dirty="0"/>
              <a:t>Deuxième niveau</a:t>
            </a:r>
          </a:p>
        </p:txBody>
      </p:sp>
      <p:sp>
        <p:nvSpPr>
          <p:cNvPr id="34" name="Espace réservé du texte 21"/>
          <p:cNvSpPr>
            <a:spLocks noGrp="1"/>
          </p:cNvSpPr>
          <p:nvPr>
            <p:ph type="body" sz="quarter" idx="30"/>
          </p:nvPr>
        </p:nvSpPr>
        <p:spPr>
          <a:xfrm>
            <a:off x="2951821" y="546525"/>
            <a:ext cx="1908212" cy="1431159"/>
          </a:xfrm>
          <a:noFill/>
        </p:spPr>
        <p:txBody>
          <a:bodyPr lIns="0" tIns="0" rIns="0" bIns="0" numCol="1" anchor="ctr" anchorCtr="0"/>
          <a:lstStyle>
            <a:lvl1pPr marL="291600" indent="0" algn="l">
              <a:spcAft>
                <a:spcPts val="0"/>
              </a:spcAft>
              <a:defRPr sz="1800" b="0">
                <a:solidFill>
                  <a:schemeClr val="tx2"/>
                </a:solidFill>
              </a:defRPr>
            </a:lvl1pPr>
            <a:lvl2pPr marL="291600" indent="0" algn="l">
              <a:lnSpc>
                <a:spcPct val="100000"/>
              </a:lnSpc>
              <a:defRPr sz="825" b="0" baseline="0">
                <a:solidFill>
                  <a:schemeClr val="tx2"/>
                </a:solidFill>
                <a:latin typeface="+mj-lt"/>
              </a:defRPr>
            </a:lvl2pPr>
          </a:lstStyle>
          <a:p>
            <a:pPr lvl="0"/>
            <a:r>
              <a:rPr lang="fr-FR" dirty="0"/>
              <a:t>Modifiez les styles du texte du masque</a:t>
            </a:r>
          </a:p>
          <a:p>
            <a:pPr lvl="1"/>
            <a:r>
              <a:rPr lang="fr-FR" dirty="0"/>
              <a:t>Deuxième niveau</a:t>
            </a:r>
          </a:p>
        </p:txBody>
      </p:sp>
      <p:sp>
        <p:nvSpPr>
          <p:cNvPr id="36"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37" name="Espace réservé du texte 11"/>
          <p:cNvSpPr>
            <a:spLocks noGrp="1"/>
          </p:cNvSpPr>
          <p:nvPr>
            <p:ph type="body" sz="quarter" idx="14" hasCustomPrompt="1"/>
          </p:nvPr>
        </p:nvSpPr>
        <p:spPr>
          <a:xfrm>
            <a:off x="611561"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22" name="Espace réservé du numéro de diapositive 2"/>
          <p:cNvSpPr>
            <a:spLocks noGrp="1"/>
          </p:cNvSpPr>
          <p:nvPr>
            <p:ph type="sldNum" sz="quarter" idx="4"/>
          </p:nvPr>
        </p:nvSpPr>
        <p:spPr>
          <a:xfrm>
            <a:off x="8741033"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26207937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6_Texte &amp; chiffres importants">
    <p:spTree>
      <p:nvGrpSpPr>
        <p:cNvPr id="1" name=""/>
        <p:cNvGrpSpPr/>
        <p:nvPr/>
      </p:nvGrpSpPr>
      <p:grpSpPr>
        <a:xfrm>
          <a:off x="0" y="0"/>
          <a:ext cx="0" cy="0"/>
          <a:chOff x="0" y="0"/>
          <a:chExt cx="0" cy="0"/>
        </a:xfrm>
      </p:grpSpPr>
      <p:cxnSp>
        <p:nvCxnSpPr>
          <p:cNvPr id="4" name="Connecteur droit 3"/>
          <p:cNvCxnSpPr/>
          <p:nvPr userDrawn="1"/>
        </p:nvCxnSpPr>
        <p:spPr>
          <a:xfrm flipV="1">
            <a:off x="1871701" y="2004687"/>
            <a:ext cx="828092" cy="216024"/>
          </a:xfrm>
          <a:prstGeom prst="line">
            <a:avLst/>
          </a:prstGeom>
          <a:ln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sp>
        <p:nvSpPr>
          <p:cNvPr id="14" name="Espace réservé du titre 1"/>
          <p:cNvSpPr>
            <a:spLocks noGrp="1"/>
          </p:cNvSpPr>
          <p:nvPr>
            <p:ph type="title" hasCustomPrompt="1"/>
          </p:nvPr>
        </p:nvSpPr>
        <p:spPr bwMode="gray">
          <a:xfrm>
            <a:off x="350265"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2" name="Ellipse 1"/>
          <p:cNvSpPr/>
          <p:nvPr userDrawn="1"/>
        </p:nvSpPr>
        <p:spPr>
          <a:xfrm>
            <a:off x="-1368660" y="1374407"/>
            <a:ext cx="3363119" cy="252233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sp>
        <p:nvSpPr>
          <p:cNvPr id="36"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37" name="Espace réservé du texte 11"/>
          <p:cNvSpPr>
            <a:spLocks noGrp="1"/>
          </p:cNvSpPr>
          <p:nvPr>
            <p:ph type="body" sz="quarter" idx="14" hasCustomPrompt="1"/>
          </p:nvPr>
        </p:nvSpPr>
        <p:spPr>
          <a:xfrm>
            <a:off x="611561"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22" name="Espace réservé du numéro de diapositive 2"/>
          <p:cNvSpPr>
            <a:spLocks noGrp="1"/>
          </p:cNvSpPr>
          <p:nvPr>
            <p:ph type="sldNum" sz="quarter" idx="4"/>
          </p:nvPr>
        </p:nvSpPr>
        <p:spPr>
          <a:xfrm>
            <a:off x="8741033"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cxnSp>
        <p:nvCxnSpPr>
          <p:cNvPr id="24" name="Connecteur droit 23"/>
          <p:cNvCxnSpPr/>
          <p:nvPr userDrawn="1"/>
        </p:nvCxnSpPr>
        <p:spPr>
          <a:xfrm>
            <a:off x="1799692" y="3138813"/>
            <a:ext cx="1620180" cy="324036"/>
          </a:xfrm>
          <a:prstGeom prst="line">
            <a:avLst/>
          </a:prstGeom>
          <a:ln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sp>
        <p:nvSpPr>
          <p:cNvPr id="27" name="Espace réservé du texte 21"/>
          <p:cNvSpPr>
            <a:spLocks noGrp="1"/>
          </p:cNvSpPr>
          <p:nvPr>
            <p:ph type="body" sz="quarter" idx="31" hasCustomPrompt="1"/>
          </p:nvPr>
        </p:nvSpPr>
        <p:spPr>
          <a:xfrm>
            <a:off x="143509" y="1950681"/>
            <a:ext cx="1908212" cy="1431159"/>
          </a:xfrm>
          <a:noFill/>
        </p:spPr>
        <p:txBody>
          <a:bodyPr lIns="0" tIns="0" rIns="0" bIns="0" numCol="1" anchor="ctr" anchorCtr="0"/>
          <a:lstStyle>
            <a:lvl1pPr marL="291600" indent="0" algn="l">
              <a:spcAft>
                <a:spcPts val="0"/>
              </a:spcAft>
              <a:defRPr sz="3000" b="0">
                <a:solidFill>
                  <a:schemeClr val="accent1"/>
                </a:solidFill>
              </a:defRPr>
            </a:lvl1pPr>
            <a:lvl2pPr marL="291600" indent="0" algn="l">
              <a:lnSpc>
                <a:spcPct val="100000"/>
              </a:lnSpc>
              <a:defRPr sz="1800" b="0" baseline="0">
                <a:solidFill>
                  <a:schemeClr val="bg1"/>
                </a:solidFill>
                <a:latin typeface="+mj-lt"/>
              </a:defRPr>
            </a:lvl2pPr>
          </a:lstStyle>
          <a:p>
            <a:pPr lvl="0"/>
            <a:r>
              <a:rPr lang="fr-FR" dirty="0"/>
              <a:t>XXX</a:t>
            </a:r>
          </a:p>
          <a:p>
            <a:pPr lvl="1"/>
            <a:r>
              <a:rPr lang="fr-FR" dirty="0"/>
              <a:t>Texte</a:t>
            </a:r>
          </a:p>
        </p:txBody>
      </p:sp>
      <p:sp>
        <p:nvSpPr>
          <p:cNvPr id="29" name="Ellipse 28"/>
          <p:cNvSpPr/>
          <p:nvPr userDrawn="1"/>
        </p:nvSpPr>
        <p:spPr>
          <a:xfrm>
            <a:off x="2663789" y="1059583"/>
            <a:ext cx="1898393" cy="14237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sp>
        <p:nvSpPr>
          <p:cNvPr id="30" name="Ellipse 29"/>
          <p:cNvSpPr/>
          <p:nvPr userDrawn="1"/>
        </p:nvSpPr>
        <p:spPr>
          <a:xfrm>
            <a:off x="3419873" y="2868784"/>
            <a:ext cx="1898393" cy="14237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sp>
        <p:nvSpPr>
          <p:cNvPr id="35" name="Espace réservé du texte 21"/>
          <p:cNvSpPr>
            <a:spLocks noGrp="1"/>
          </p:cNvSpPr>
          <p:nvPr>
            <p:ph type="body" sz="quarter" idx="30" hasCustomPrompt="1"/>
          </p:nvPr>
        </p:nvSpPr>
        <p:spPr>
          <a:xfrm>
            <a:off x="2663788" y="1005576"/>
            <a:ext cx="1908212" cy="1431159"/>
          </a:xfrm>
          <a:noFill/>
        </p:spPr>
        <p:txBody>
          <a:bodyPr lIns="0" tIns="0" rIns="0" bIns="0" numCol="1" anchor="ctr" anchorCtr="0"/>
          <a:lstStyle>
            <a:lvl1pPr marL="291600" indent="0" algn="l">
              <a:spcAft>
                <a:spcPts val="0"/>
              </a:spcAft>
              <a:defRPr sz="2700" b="0">
                <a:solidFill>
                  <a:schemeClr val="tx2"/>
                </a:solidFill>
              </a:defRPr>
            </a:lvl1pPr>
            <a:lvl2pPr marL="291600" indent="0" algn="l">
              <a:lnSpc>
                <a:spcPct val="100000"/>
              </a:lnSpc>
              <a:defRPr sz="1500" b="0" baseline="0">
                <a:solidFill>
                  <a:schemeClr val="tx2"/>
                </a:solidFill>
                <a:latin typeface="+mj-lt"/>
              </a:defRPr>
            </a:lvl2pPr>
          </a:lstStyle>
          <a:p>
            <a:pPr lvl="0"/>
            <a:r>
              <a:rPr lang="fr-FR" dirty="0"/>
              <a:t>XXX</a:t>
            </a:r>
          </a:p>
          <a:p>
            <a:pPr lvl="1"/>
            <a:r>
              <a:rPr lang="fr-FR" dirty="0"/>
              <a:t>texte</a:t>
            </a:r>
          </a:p>
        </p:txBody>
      </p:sp>
      <p:sp>
        <p:nvSpPr>
          <p:cNvPr id="40" name="Espace réservé du texte 21"/>
          <p:cNvSpPr>
            <a:spLocks noGrp="1"/>
          </p:cNvSpPr>
          <p:nvPr>
            <p:ph type="body" sz="quarter" idx="32" hasCustomPrompt="1"/>
          </p:nvPr>
        </p:nvSpPr>
        <p:spPr>
          <a:xfrm>
            <a:off x="3419872" y="2868783"/>
            <a:ext cx="1908212" cy="1431159"/>
          </a:xfrm>
          <a:noFill/>
        </p:spPr>
        <p:txBody>
          <a:bodyPr lIns="0" tIns="0" rIns="0" bIns="0" numCol="1" anchor="ctr" anchorCtr="0"/>
          <a:lstStyle>
            <a:lvl1pPr marL="291600" indent="0" algn="l">
              <a:spcAft>
                <a:spcPts val="0"/>
              </a:spcAft>
              <a:defRPr sz="2700" b="0">
                <a:solidFill>
                  <a:schemeClr val="tx2"/>
                </a:solidFill>
              </a:defRPr>
            </a:lvl1pPr>
            <a:lvl2pPr marL="291600" indent="0" algn="l">
              <a:lnSpc>
                <a:spcPct val="100000"/>
              </a:lnSpc>
              <a:defRPr sz="1500" b="0" baseline="0">
                <a:solidFill>
                  <a:schemeClr val="tx2"/>
                </a:solidFill>
                <a:latin typeface="+mj-lt"/>
              </a:defRPr>
            </a:lvl2pPr>
          </a:lstStyle>
          <a:p>
            <a:pPr lvl="0"/>
            <a:r>
              <a:rPr lang="fr-FR" dirty="0"/>
              <a:t>XXX</a:t>
            </a:r>
          </a:p>
          <a:p>
            <a:pPr lvl="1"/>
            <a:r>
              <a:rPr lang="fr-FR" dirty="0"/>
              <a:t>texte</a:t>
            </a:r>
          </a:p>
        </p:txBody>
      </p:sp>
      <p:cxnSp>
        <p:nvCxnSpPr>
          <p:cNvPr id="41" name="Connecteur droit 40"/>
          <p:cNvCxnSpPr/>
          <p:nvPr userDrawn="1"/>
        </p:nvCxnSpPr>
        <p:spPr>
          <a:xfrm flipV="1">
            <a:off x="4499992" y="1221600"/>
            <a:ext cx="864096" cy="297033"/>
          </a:xfrm>
          <a:prstGeom prst="line">
            <a:avLst/>
          </a:prstGeom>
          <a:ln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2" name="Connecteur droit 41"/>
          <p:cNvCxnSpPr/>
          <p:nvPr userDrawn="1"/>
        </p:nvCxnSpPr>
        <p:spPr>
          <a:xfrm>
            <a:off x="4572001" y="1788663"/>
            <a:ext cx="2988332" cy="0"/>
          </a:xfrm>
          <a:prstGeom prst="line">
            <a:avLst/>
          </a:prstGeom>
          <a:ln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sp>
        <p:nvSpPr>
          <p:cNvPr id="43" name="Espace réservé du texte 21"/>
          <p:cNvSpPr>
            <a:spLocks noGrp="1"/>
          </p:cNvSpPr>
          <p:nvPr>
            <p:ph type="body" sz="quarter" idx="33" hasCustomPrompt="1"/>
          </p:nvPr>
        </p:nvSpPr>
        <p:spPr>
          <a:xfrm>
            <a:off x="5184069" y="978573"/>
            <a:ext cx="2844316" cy="626436"/>
          </a:xfrm>
          <a:solidFill>
            <a:srgbClr val="FFFFFF"/>
          </a:solidFill>
        </p:spPr>
        <p:txBody>
          <a:bodyPr lIns="0" tIns="0" rIns="0" bIns="0" numCol="1" anchor="ctr" anchorCtr="0"/>
          <a:lstStyle>
            <a:lvl1pPr marL="75600" indent="0" algn="l">
              <a:spcAft>
                <a:spcPts val="0"/>
              </a:spcAft>
              <a:defRPr sz="1800" b="0">
                <a:solidFill>
                  <a:schemeClr val="tx2"/>
                </a:solidFill>
              </a:defRPr>
            </a:lvl1pPr>
            <a:lvl2pPr marL="75600" indent="0" algn="l">
              <a:lnSpc>
                <a:spcPct val="100000"/>
              </a:lnSpc>
              <a:defRPr sz="1050" b="0" baseline="0">
                <a:solidFill>
                  <a:schemeClr val="tx2"/>
                </a:solidFill>
                <a:latin typeface="+mj-lt"/>
              </a:defRPr>
            </a:lvl2pPr>
          </a:lstStyle>
          <a:p>
            <a:pPr lvl="0"/>
            <a:r>
              <a:rPr lang="fr-FR" dirty="0"/>
              <a:t>XXX</a:t>
            </a:r>
          </a:p>
          <a:p>
            <a:pPr lvl="1"/>
            <a:r>
              <a:rPr lang="fr-FR" dirty="0"/>
              <a:t>texte</a:t>
            </a:r>
          </a:p>
        </p:txBody>
      </p:sp>
      <p:sp>
        <p:nvSpPr>
          <p:cNvPr id="44" name="Espace réservé du texte 21"/>
          <p:cNvSpPr>
            <a:spLocks noGrp="1"/>
          </p:cNvSpPr>
          <p:nvPr>
            <p:ph type="body" sz="quarter" idx="34" hasCustomPrompt="1"/>
          </p:nvPr>
        </p:nvSpPr>
        <p:spPr>
          <a:xfrm>
            <a:off x="5184069" y="1680651"/>
            <a:ext cx="1548172" cy="410412"/>
          </a:xfrm>
          <a:solidFill>
            <a:schemeClr val="bg1"/>
          </a:solidFill>
        </p:spPr>
        <p:txBody>
          <a:bodyPr lIns="0" tIns="0" rIns="0" bIns="0" numCol="1" anchor="ctr" anchorCtr="0"/>
          <a:lstStyle>
            <a:lvl1pPr marL="75600" indent="0" algn="l">
              <a:spcAft>
                <a:spcPts val="0"/>
              </a:spcAft>
              <a:defRPr sz="1800" b="0">
                <a:solidFill>
                  <a:schemeClr val="tx2"/>
                </a:solidFill>
              </a:defRPr>
            </a:lvl1pPr>
            <a:lvl2pPr marL="75600" indent="0" algn="l">
              <a:lnSpc>
                <a:spcPct val="100000"/>
              </a:lnSpc>
              <a:defRPr sz="1050" b="0" baseline="0">
                <a:solidFill>
                  <a:schemeClr val="tx2"/>
                </a:solidFill>
                <a:latin typeface="+mj-lt"/>
              </a:defRPr>
            </a:lvl2pPr>
          </a:lstStyle>
          <a:p>
            <a:pPr lvl="0"/>
            <a:r>
              <a:rPr lang="fr-FR" dirty="0"/>
              <a:t>XXX</a:t>
            </a:r>
          </a:p>
          <a:p>
            <a:pPr lvl="1"/>
            <a:r>
              <a:rPr lang="fr-FR" dirty="0"/>
              <a:t>texte</a:t>
            </a:r>
          </a:p>
        </p:txBody>
      </p:sp>
      <p:sp>
        <p:nvSpPr>
          <p:cNvPr id="45" name="Espace réservé du texte 21"/>
          <p:cNvSpPr>
            <a:spLocks noGrp="1"/>
          </p:cNvSpPr>
          <p:nvPr>
            <p:ph type="body" sz="quarter" idx="35" hasCustomPrompt="1"/>
          </p:nvPr>
        </p:nvSpPr>
        <p:spPr>
          <a:xfrm>
            <a:off x="7200293" y="1680651"/>
            <a:ext cx="1548172" cy="410412"/>
          </a:xfrm>
          <a:solidFill>
            <a:schemeClr val="bg1"/>
          </a:solidFill>
        </p:spPr>
        <p:txBody>
          <a:bodyPr lIns="0" tIns="0" rIns="0" bIns="0" numCol="1" anchor="ctr" anchorCtr="0"/>
          <a:lstStyle>
            <a:lvl1pPr marL="75600" indent="0" algn="l">
              <a:spcAft>
                <a:spcPts val="0"/>
              </a:spcAft>
              <a:defRPr sz="1800" b="0">
                <a:solidFill>
                  <a:schemeClr val="tx2"/>
                </a:solidFill>
              </a:defRPr>
            </a:lvl1pPr>
            <a:lvl2pPr marL="75600" indent="0" algn="l">
              <a:lnSpc>
                <a:spcPct val="100000"/>
              </a:lnSpc>
              <a:defRPr sz="1050" b="0" baseline="0">
                <a:solidFill>
                  <a:schemeClr val="tx2"/>
                </a:solidFill>
                <a:latin typeface="+mj-lt"/>
              </a:defRPr>
            </a:lvl2pPr>
          </a:lstStyle>
          <a:p>
            <a:pPr lvl="0"/>
            <a:r>
              <a:rPr lang="fr-FR" dirty="0"/>
              <a:t>XXX</a:t>
            </a:r>
          </a:p>
          <a:p>
            <a:pPr lvl="1"/>
            <a:r>
              <a:rPr lang="fr-FR" dirty="0"/>
              <a:t>texte</a:t>
            </a:r>
          </a:p>
        </p:txBody>
      </p:sp>
    </p:spTree>
    <p:extLst>
      <p:ext uri="{BB962C8B-B14F-4D97-AF65-F5344CB8AC3E}">
        <p14:creationId xmlns:p14="http://schemas.microsoft.com/office/powerpoint/2010/main" val="21991324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7_Texte &amp; chiffres importants">
    <p:spTree>
      <p:nvGrpSpPr>
        <p:cNvPr id="1" name=""/>
        <p:cNvGrpSpPr/>
        <p:nvPr/>
      </p:nvGrpSpPr>
      <p:grpSpPr>
        <a:xfrm>
          <a:off x="0" y="0"/>
          <a:ext cx="0" cy="0"/>
          <a:chOff x="0" y="0"/>
          <a:chExt cx="0" cy="0"/>
        </a:xfrm>
      </p:grpSpPr>
      <p:sp>
        <p:nvSpPr>
          <p:cNvPr id="14" name="Espace réservé du titre 1"/>
          <p:cNvSpPr>
            <a:spLocks noGrp="1"/>
          </p:cNvSpPr>
          <p:nvPr>
            <p:ph type="title" hasCustomPrompt="1"/>
          </p:nvPr>
        </p:nvSpPr>
        <p:spPr bwMode="gray">
          <a:xfrm>
            <a:off x="350265"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36"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37" name="Espace réservé du texte 11"/>
          <p:cNvSpPr>
            <a:spLocks noGrp="1"/>
          </p:cNvSpPr>
          <p:nvPr>
            <p:ph type="body" sz="quarter" idx="14" hasCustomPrompt="1"/>
          </p:nvPr>
        </p:nvSpPr>
        <p:spPr>
          <a:xfrm>
            <a:off x="611561"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22" name="Espace réservé du numéro de diapositive 2"/>
          <p:cNvSpPr>
            <a:spLocks noGrp="1"/>
          </p:cNvSpPr>
          <p:nvPr>
            <p:ph type="sldNum" sz="quarter" idx="4"/>
          </p:nvPr>
        </p:nvSpPr>
        <p:spPr>
          <a:xfrm>
            <a:off x="8741033"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pic>
        <p:nvPicPr>
          <p:cNvPr id="8" name="Image 7"/>
          <p:cNvPicPr>
            <a:picLocks noChangeAspect="1"/>
          </p:cNvPicPr>
          <p:nvPr userDrawn="1"/>
        </p:nvPicPr>
        <p:blipFill>
          <a:blip r:embed="rId2"/>
          <a:stretch>
            <a:fillRect/>
          </a:stretch>
        </p:blipFill>
        <p:spPr>
          <a:xfrm>
            <a:off x="2231740" y="768258"/>
            <a:ext cx="4355786" cy="3597459"/>
          </a:xfrm>
          <a:prstGeom prst="rect">
            <a:avLst/>
          </a:prstGeom>
        </p:spPr>
      </p:pic>
    </p:spTree>
    <p:extLst>
      <p:ext uri="{BB962C8B-B14F-4D97-AF65-F5344CB8AC3E}">
        <p14:creationId xmlns:p14="http://schemas.microsoft.com/office/powerpoint/2010/main" val="13515658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8_Texte &amp; chiffres importants">
    <p:spTree>
      <p:nvGrpSpPr>
        <p:cNvPr id="1" name=""/>
        <p:cNvGrpSpPr/>
        <p:nvPr/>
      </p:nvGrpSpPr>
      <p:grpSpPr>
        <a:xfrm>
          <a:off x="0" y="0"/>
          <a:ext cx="0" cy="0"/>
          <a:chOff x="0" y="0"/>
          <a:chExt cx="0" cy="0"/>
        </a:xfrm>
      </p:grpSpPr>
      <p:sp>
        <p:nvSpPr>
          <p:cNvPr id="14" name="Espace réservé du titre 1"/>
          <p:cNvSpPr>
            <a:spLocks noGrp="1"/>
          </p:cNvSpPr>
          <p:nvPr>
            <p:ph type="title" hasCustomPrompt="1"/>
          </p:nvPr>
        </p:nvSpPr>
        <p:spPr bwMode="gray">
          <a:xfrm>
            <a:off x="350265"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36"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37" name="Espace réservé du texte 11"/>
          <p:cNvSpPr>
            <a:spLocks noGrp="1"/>
          </p:cNvSpPr>
          <p:nvPr>
            <p:ph type="body" sz="quarter" idx="14" hasCustomPrompt="1"/>
          </p:nvPr>
        </p:nvSpPr>
        <p:spPr>
          <a:xfrm>
            <a:off x="611561"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22" name="Espace réservé du numéro de diapositive 2"/>
          <p:cNvSpPr>
            <a:spLocks noGrp="1"/>
          </p:cNvSpPr>
          <p:nvPr>
            <p:ph type="sldNum" sz="quarter" idx="4"/>
          </p:nvPr>
        </p:nvSpPr>
        <p:spPr>
          <a:xfrm>
            <a:off x="8741033"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pic>
        <p:nvPicPr>
          <p:cNvPr id="10" name="Image 9"/>
          <p:cNvPicPr>
            <a:picLocks noChangeAspect="1"/>
          </p:cNvPicPr>
          <p:nvPr userDrawn="1"/>
        </p:nvPicPr>
        <p:blipFill>
          <a:blip r:embed="rId2"/>
          <a:stretch>
            <a:fillRect/>
          </a:stretch>
        </p:blipFill>
        <p:spPr>
          <a:xfrm>
            <a:off x="2254874" y="781711"/>
            <a:ext cx="4348189" cy="3572237"/>
          </a:xfrm>
          <a:prstGeom prst="rect">
            <a:avLst/>
          </a:prstGeom>
        </p:spPr>
      </p:pic>
    </p:spTree>
    <p:extLst>
      <p:ext uri="{BB962C8B-B14F-4D97-AF65-F5344CB8AC3E}">
        <p14:creationId xmlns:p14="http://schemas.microsoft.com/office/powerpoint/2010/main" val="6057850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in_jaune">
    <p:spTree>
      <p:nvGrpSpPr>
        <p:cNvPr id="1" name=""/>
        <p:cNvGrpSpPr/>
        <p:nvPr/>
      </p:nvGrpSpPr>
      <p:grpSpPr>
        <a:xfrm>
          <a:off x="0" y="0"/>
          <a:ext cx="0" cy="0"/>
          <a:chOff x="0" y="0"/>
          <a:chExt cx="0" cy="0"/>
        </a:xfrm>
      </p:grpSpPr>
      <p:sp>
        <p:nvSpPr>
          <p:cNvPr id="8" name="Rectangle 7"/>
          <p:cNvSpPr/>
          <p:nvPr userDrawn="1"/>
        </p:nvSpPr>
        <p:spPr>
          <a:xfrm>
            <a:off x="0" y="0"/>
            <a:ext cx="9144000" cy="51518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sp>
        <p:nvSpPr>
          <p:cNvPr id="2" name="Titre 1"/>
          <p:cNvSpPr>
            <a:spLocks noGrp="1"/>
          </p:cNvSpPr>
          <p:nvPr>
            <p:ph type="ctrTitle"/>
          </p:nvPr>
        </p:nvSpPr>
        <p:spPr>
          <a:xfrm>
            <a:off x="972000" y="892969"/>
            <a:ext cx="7200000" cy="3357563"/>
          </a:xfrm>
        </p:spPr>
        <p:txBody>
          <a:bodyPr anchor="ctr" anchorCtr="0"/>
          <a:lstStyle>
            <a:lvl1pPr algn="ctr">
              <a:lnSpc>
                <a:spcPct val="85000"/>
              </a:lnSpc>
              <a:defRPr sz="2175">
                <a:solidFill>
                  <a:srgbClr val="5E514D"/>
                </a:solidFill>
              </a:defRPr>
            </a:lvl1pPr>
          </a:lstStyle>
          <a:p>
            <a:r>
              <a:rPr lang="fr-FR" dirty="0"/>
              <a:t>Modifiez le style du titre</a:t>
            </a:r>
          </a:p>
        </p:txBody>
      </p:sp>
      <p:pic>
        <p:nvPicPr>
          <p:cNvPr id="5" name="Image 4" descr="LOGO Bpifrance 2015 impact_fond jaune_RV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6397" y="4851865"/>
            <a:ext cx="788361" cy="169596"/>
          </a:xfrm>
          <a:prstGeom prst="rect">
            <a:avLst/>
          </a:prstGeom>
        </p:spPr>
      </p:pic>
    </p:spTree>
    <p:extLst>
      <p:ext uri="{BB962C8B-B14F-4D97-AF65-F5344CB8AC3E}">
        <p14:creationId xmlns:p14="http://schemas.microsoft.com/office/powerpoint/2010/main" val="18736536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Fin_jaune">
    <p:spTree>
      <p:nvGrpSpPr>
        <p:cNvPr id="1" name=""/>
        <p:cNvGrpSpPr/>
        <p:nvPr/>
      </p:nvGrpSpPr>
      <p:grpSpPr>
        <a:xfrm>
          <a:off x="0" y="0"/>
          <a:ext cx="0" cy="0"/>
          <a:chOff x="0" y="0"/>
          <a:chExt cx="0" cy="0"/>
        </a:xfrm>
      </p:grpSpPr>
      <p:sp>
        <p:nvSpPr>
          <p:cNvPr id="3" name="Rectangle 2"/>
          <p:cNvSpPr/>
          <p:nvPr userDrawn="1"/>
        </p:nvSpPr>
        <p:spPr>
          <a:xfrm>
            <a:off x="0" y="0"/>
            <a:ext cx="9216516"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pic>
        <p:nvPicPr>
          <p:cNvPr id="10" name="Image 9" descr="SIGNATURE fond jaune_RV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7604" y="1950681"/>
            <a:ext cx="7236804" cy="1264121"/>
          </a:xfrm>
          <a:prstGeom prst="rect">
            <a:avLst/>
          </a:prstGeom>
        </p:spPr>
      </p:pic>
    </p:spTree>
    <p:extLst>
      <p:ext uri="{BB962C8B-B14F-4D97-AF65-F5344CB8AC3E}">
        <p14:creationId xmlns:p14="http://schemas.microsoft.com/office/powerpoint/2010/main" val="18455538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Couverture_fond_blanc">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7607" y="1950681"/>
            <a:ext cx="7236798" cy="1264121"/>
          </a:xfrm>
          <a:prstGeom prst="rect">
            <a:avLst/>
          </a:prstGeom>
        </p:spPr>
      </p:pic>
    </p:spTree>
    <p:extLst>
      <p:ext uri="{BB962C8B-B14F-4D97-AF65-F5344CB8AC3E}">
        <p14:creationId xmlns:p14="http://schemas.microsoft.com/office/powerpoint/2010/main" val="2688498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 vierg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7032052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r>
              <a:rPr lang="fr-FR" altLang="fr-FR" dirty="0">
                <a:solidFill>
                  <a:srgbClr val="61B57C"/>
                </a:solidFill>
              </a:rPr>
              <a:t>       </a:t>
            </a:r>
            <a:fld id="{6761A522-DD23-41EA-9849-9BE7B3FE1164}" type="slidenum">
              <a:rPr lang="fr-FR" altLang="fr-FR" sz="1200" smtClean="0">
                <a:solidFill>
                  <a:srgbClr val="61B57C"/>
                </a:solidFill>
              </a:rPr>
              <a:pPr>
                <a:defRPr/>
              </a:pPr>
              <a:t>‹#›</a:t>
            </a:fld>
            <a:r>
              <a:rPr lang="fr-FR" altLang="fr-FR" sz="1200" dirty="0">
                <a:solidFill>
                  <a:srgbClr val="61B57C"/>
                </a:solidFill>
              </a:rPr>
              <a:t>/123</a:t>
            </a:r>
            <a:endParaRPr lang="en-US" altLang="fr-FR" sz="1200" dirty="0">
              <a:solidFill>
                <a:srgbClr val="61B57C"/>
              </a:solidFill>
            </a:endParaRPr>
          </a:p>
        </p:txBody>
      </p:sp>
    </p:spTree>
    <p:extLst>
      <p:ext uri="{BB962C8B-B14F-4D97-AF65-F5344CB8AC3E}">
        <p14:creationId xmlns:p14="http://schemas.microsoft.com/office/powerpoint/2010/main" val="38678506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Page de garde">
    <p:spTree>
      <p:nvGrpSpPr>
        <p:cNvPr id="1" name=""/>
        <p:cNvGrpSpPr/>
        <p:nvPr/>
      </p:nvGrpSpPr>
      <p:grpSpPr>
        <a:xfrm>
          <a:off x="0" y="0"/>
          <a:ext cx="0" cy="0"/>
          <a:chOff x="0" y="0"/>
          <a:chExt cx="0" cy="0"/>
        </a:xfrm>
      </p:grpSpPr>
      <p:pic>
        <p:nvPicPr>
          <p:cNvPr id="16" name="Image 15"/>
          <p:cNvPicPr>
            <a:picLocks noChangeAspect="1"/>
          </p:cNvPicPr>
          <p:nvPr userDrawn="1"/>
        </p:nvPicPr>
        <p:blipFill>
          <a:blip r:embed="rId2"/>
          <a:stretch>
            <a:fillRect/>
          </a:stretch>
        </p:blipFill>
        <p:spPr>
          <a:xfrm>
            <a:off x="5122619" y="2552700"/>
            <a:ext cx="63227" cy="28575"/>
          </a:xfrm>
          <a:prstGeom prst="rect">
            <a:avLst/>
          </a:prstGeom>
        </p:spPr>
      </p:pic>
      <p:pic>
        <p:nvPicPr>
          <p:cNvPr id="17" name="Image 16"/>
          <p:cNvPicPr>
            <a:picLocks noChangeAspect="1"/>
          </p:cNvPicPr>
          <p:nvPr userDrawn="1"/>
        </p:nvPicPr>
        <p:blipFill>
          <a:blip r:embed="rId3"/>
          <a:stretch>
            <a:fillRect/>
          </a:stretch>
        </p:blipFill>
        <p:spPr>
          <a:xfrm>
            <a:off x="395536" y="249493"/>
            <a:ext cx="2032182" cy="446330"/>
          </a:xfrm>
          <a:prstGeom prst="rect">
            <a:avLst/>
          </a:prstGeom>
        </p:spPr>
      </p:pic>
      <p:sp>
        <p:nvSpPr>
          <p:cNvPr id="2" name="Ellipse 1"/>
          <p:cNvSpPr/>
          <p:nvPr userDrawn="1"/>
        </p:nvSpPr>
        <p:spPr>
          <a:xfrm>
            <a:off x="395536" y="1555558"/>
            <a:ext cx="2783270" cy="208745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000000"/>
              </a:solidFill>
            </a:endParaRPr>
          </a:p>
        </p:txBody>
      </p:sp>
      <p:sp>
        <p:nvSpPr>
          <p:cNvPr id="12" name="Espace réservé du texte 24"/>
          <p:cNvSpPr>
            <a:spLocks noGrp="1"/>
          </p:cNvSpPr>
          <p:nvPr>
            <p:ph type="body" sz="quarter" idx="10" hasCustomPrompt="1"/>
          </p:nvPr>
        </p:nvSpPr>
        <p:spPr>
          <a:xfrm>
            <a:off x="3492242" y="2085696"/>
            <a:ext cx="4680489" cy="459051"/>
          </a:xfrm>
        </p:spPr>
        <p:txBody>
          <a:bodyPr/>
          <a:lstStyle>
            <a:lvl1pPr>
              <a:defRPr sz="3750" cap="all">
                <a:solidFill>
                  <a:schemeClr val="tx2"/>
                </a:solidFill>
              </a:defRPr>
            </a:lvl1pPr>
          </a:lstStyle>
          <a:p>
            <a:pPr lvl="0"/>
            <a:r>
              <a:rPr lang="fr-FR" dirty="0"/>
              <a:t>TITRE</a:t>
            </a:r>
          </a:p>
        </p:txBody>
      </p:sp>
      <p:sp>
        <p:nvSpPr>
          <p:cNvPr id="13" name="Espace réservé du texte 26"/>
          <p:cNvSpPr>
            <a:spLocks noGrp="1"/>
          </p:cNvSpPr>
          <p:nvPr>
            <p:ph type="body" sz="quarter" idx="11" hasCustomPrompt="1"/>
          </p:nvPr>
        </p:nvSpPr>
        <p:spPr>
          <a:xfrm>
            <a:off x="3491476" y="2544747"/>
            <a:ext cx="4680925" cy="432048"/>
          </a:xfrm>
        </p:spPr>
        <p:txBody>
          <a:bodyPr/>
          <a:lstStyle>
            <a:lvl1pPr>
              <a:defRPr sz="3300">
                <a:solidFill>
                  <a:schemeClr val="tx2"/>
                </a:solidFill>
              </a:defRPr>
            </a:lvl1pPr>
          </a:lstStyle>
          <a:p>
            <a:pPr lvl="0"/>
            <a:r>
              <a:rPr lang="fr-FR" dirty="0"/>
              <a:t>Sous-titre</a:t>
            </a:r>
          </a:p>
        </p:txBody>
      </p:sp>
      <p:sp>
        <p:nvSpPr>
          <p:cNvPr id="14" name="Espace réservé du texte 28"/>
          <p:cNvSpPr>
            <a:spLocks noGrp="1"/>
          </p:cNvSpPr>
          <p:nvPr>
            <p:ph type="body" sz="quarter" idx="12" hasCustomPrompt="1"/>
          </p:nvPr>
        </p:nvSpPr>
        <p:spPr>
          <a:xfrm>
            <a:off x="3491881" y="3003799"/>
            <a:ext cx="4680925" cy="297070"/>
          </a:xfrm>
        </p:spPr>
        <p:txBody>
          <a:bodyPr/>
          <a:lstStyle>
            <a:lvl1pPr>
              <a:defRPr sz="2100">
                <a:solidFill>
                  <a:schemeClr val="bg2"/>
                </a:solidFill>
              </a:defRPr>
            </a:lvl1pPr>
          </a:lstStyle>
          <a:p>
            <a:pPr lvl="0"/>
            <a:r>
              <a:rPr lang="fr-FR" dirty="0"/>
              <a:t>00/00/0000</a:t>
            </a:r>
          </a:p>
        </p:txBody>
      </p:sp>
    </p:spTree>
    <p:extLst>
      <p:ext uri="{BB962C8B-B14F-4D97-AF65-F5344CB8AC3E}">
        <p14:creationId xmlns:p14="http://schemas.microsoft.com/office/powerpoint/2010/main" val="26823753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AndObj">
  <p:cSld name="Titre. 2 contenus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39750" y="314326"/>
            <a:ext cx="7808913" cy="932260"/>
          </a:xfrm>
        </p:spPr>
        <p:txBody>
          <a:bodyPr/>
          <a:lstStyle/>
          <a:p>
            <a:r>
              <a:rPr lang="fr-FR"/>
              <a:t>Modifiez le style du titre</a:t>
            </a:r>
          </a:p>
        </p:txBody>
      </p:sp>
      <p:sp>
        <p:nvSpPr>
          <p:cNvPr id="3" name="Espace réservé du contenu 2"/>
          <p:cNvSpPr>
            <a:spLocks noGrp="1"/>
          </p:cNvSpPr>
          <p:nvPr>
            <p:ph sz="quarter" idx="1"/>
          </p:nvPr>
        </p:nvSpPr>
        <p:spPr>
          <a:xfrm>
            <a:off x="539750" y="1350170"/>
            <a:ext cx="3827463" cy="145613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539750" y="2920603"/>
            <a:ext cx="3827463" cy="145732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contenu 4"/>
          <p:cNvSpPr>
            <a:spLocks noGrp="1"/>
          </p:cNvSpPr>
          <p:nvPr>
            <p:ph sz="half" idx="3"/>
          </p:nvPr>
        </p:nvSpPr>
        <p:spPr>
          <a:xfrm>
            <a:off x="4519613" y="1350170"/>
            <a:ext cx="3829050" cy="302776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Rectangle 6"/>
          <p:cNvSpPr>
            <a:spLocks noGrp="1" noChangeArrowheads="1"/>
          </p:cNvSpPr>
          <p:nvPr>
            <p:ph type="sldNum" sz="quarter" idx="10"/>
          </p:nvPr>
        </p:nvSpPr>
        <p:spPr>
          <a:ln/>
        </p:spPr>
        <p:txBody>
          <a:bodyPr/>
          <a:lstStyle>
            <a:lvl1pPr>
              <a:defRPr/>
            </a:lvl1pPr>
          </a:lstStyle>
          <a:p>
            <a:pPr>
              <a:defRPr/>
            </a:pPr>
            <a:endParaRPr lang="fr-FR" altLang="fr-FR"/>
          </a:p>
        </p:txBody>
      </p:sp>
      <p:sp>
        <p:nvSpPr>
          <p:cNvPr id="7" name="Rectangle 9"/>
          <p:cNvSpPr>
            <a:spLocks noGrp="1" noChangeArrowheads="1"/>
          </p:cNvSpPr>
          <p:nvPr>
            <p:ph type="ftr" sz="quarter" idx="11"/>
          </p:nvPr>
        </p:nvSpPr>
        <p:spPr>
          <a:xfrm>
            <a:off x="1835150" y="4677967"/>
            <a:ext cx="6181725" cy="239315"/>
          </a:xfrm>
          <a:prstGeom prst="rect">
            <a:avLst/>
          </a:prstGeom>
          <a:ln/>
        </p:spPr>
        <p:txBody>
          <a:bodyPr/>
          <a:lstStyle>
            <a:lvl1pPr>
              <a:defRPr/>
            </a:lvl1pPr>
          </a:lstStyle>
          <a:p>
            <a:pPr>
              <a:defRPr/>
            </a:pPr>
            <a:endParaRPr lang="en-US" altLang="fr-FR">
              <a:solidFill>
                <a:srgbClr val="786E64"/>
              </a:solidFill>
            </a:endParaRPr>
          </a:p>
        </p:txBody>
      </p:sp>
    </p:spTree>
    <p:extLst>
      <p:ext uri="{BB962C8B-B14F-4D97-AF65-F5344CB8AC3E}">
        <p14:creationId xmlns:p14="http://schemas.microsoft.com/office/powerpoint/2010/main" val="16338089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6_Texte titre + bas">
    <p:spTree>
      <p:nvGrpSpPr>
        <p:cNvPr id="1" name=""/>
        <p:cNvGrpSpPr/>
        <p:nvPr/>
      </p:nvGrpSpPr>
      <p:grpSpPr>
        <a:xfrm>
          <a:off x="0" y="0"/>
          <a:ext cx="0" cy="0"/>
          <a:chOff x="0" y="0"/>
          <a:chExt cx="0" cy="0"/>
        </a:xfrm>
      </p:grpSpPr>
      <p:sp>
        <p:nvSpPr>
          <p:cNvPr id="15" name="Espace réservé du numéro de diapositive 5"/>
          <p:cNvSpPr>
            <a:spLocks noGrp="1"/>
          </p:cNvSpPr>
          <p:nvPr>
            <p:ph type="sldNum" sz="quarter" idx="11"/>
          </p:nvPr>
        </p:nvSpPr>
        <p:spPr>
          <a:xfrm>
            <a:off x="8777036" y="4840002"/>
            <a:ext cx="366964" cy="234124"/>
          </a:xfrm>
        </p:spPr>
        <p:txBody>
          <a:bodyPr/>
          <a:lstStyle/>
          <a:p>
            <a:fld id="{09CEC899-3F23-483C-9B74-041E814B7449}" type="slidenum">
              <a:rPr lang="fr-FR" smtClean="0"/>
              <a:pPr/>
              <a:t>‹#›</a:t>
            </a:fld>
            <a:endParaRPr lang="fr-FR"/>
          </a:p>
        </p:txBody>
      </p:sp>
      <p:sp>
        <p:nvSpPr>
          <p:cNvPr id="18" name="Espace réservé du texte 10"/>
          <p:cNvSpPr txBox="1">
            <a:spLocks/>
          </p:cNvSpPr>
          <p:nvPr userDrawn="1"/>
        </p:nvSpPr>
        <p:spPr>
          <a:xfrm>
            <a:off x="341999" y="156828"/>
            <a:ext cx="8460000" cy="630640"/>
          </a:xfrm>
          <a:prstGeom prst="rect">
            <a:avLst/>
          </a:prstGeom>
        </p:spPr>
        <p:txBody>
          <a:bodyPr anchor="t"/>
          <a:lstStyle>
            <a:lvl1pPr marL="0" indent="0" algn="l" defTabSz="914400" rtl="0" eaLnBrk="1" latinLnBrk="0" hangingPunct="1">
              <a:lnSpc>
                <a:spcPct val="85000"/>
              </a:lnSpc>
              <a:spcBef>
                <a:spcPts val="0"/>
              </a:spcBef>
              <a:spcAft>
                <a:spcPts val="3000"/>
              </a:spcAft>
              <a:buFont typeface="Arial" pitchFamily="34" charset="0"/>
              <a:buNone/>
              <a:defRPr sz="3200" b="0" kern="1200">
                <a:solidFill>
                  <a:schemeClr val="accent2"/>
                </a:solidFill>
                <a:latin typeface="+mj-lt"/>
                <a:ea typeface="+mn-ea"/>
                <a:cs typeface="+mn-cs"/>
              </a:defRPr>
            </a:lvl1pPr>
            <a:lvl2pPr marL="0" indent="0" algn="l" defTabSz="914400" rtl="0" eaLnBrk="1" latinLnBrk="0" hangingPunct="1">
              <a:lnSpc>
                <a:spcPct val="120000"/>
              </a:lnSpc>
              <a:spcBef>
                <a:spcPts val="0"/>
              </a:spcBef>
              <a:buFont typeface="Arial" pitchFamily="34" charset="0"/>
              <a:buNone/>
              <a:defRPr sz="1400" kern="1200">
                <a:solidFill>
                  <a:schemeClr val="accent2"/>
                </a:solidFill>
                <a:latin typeface="+mn-lt"/>
                <a:ea typeface="+mn-ea"/>
                <a:cs typeface="+mn-cs"/>
              </a:defRPr>
            </a:lvl2pPr>
            <a:lvl3pPr marL="180975" indent="-180975" algn="l" defTabSz="914400" rtl="0" eaLnBrk="1" latinLnBrk="0" hangingPunct="1">
              <a:lnSpc>
                <a:spcPct val="120000"/>
              </a:lnSpc>
              <a:spcBef>
                <a:spcPts val="0"/>
              </a:spcBef>
              <a:buFont typeface="Wingdings" pitchFamily="2" charset="2"/>
              <a:buChar char="l"/>
              <a:defRPr sz="1400" kern="1200">
                <a:solidFill>
                  <a:schemeClr val="accent2"/>
                </a:solidFill>
                <a:latin typeface="+mn-lt"/>
                <a:ea typeface="+mn-ea"/>
                <a:cs typeface="+mn-cs"/>
              </a:defRPr>
            </a:lvl3pPr>
            <a:lvl4pPr marL="542925" indent="-180975" algn="l" defTabSz="914400" rtl="0" eaLnBrk="1" latinLnBrk="0" hangingPunct="1">
              <a:lnSpc>
                <a:spcPct val="120000"/>
              </a:lnSpc>
              <a:spcBef>
                <a:spcPts val="0"/>
              </a:spcBef>
              <a:buClr>
                <a:schemeClr val="accent1"/>
              </a:buClr>
              <a:buFont typeface="Wingdings" pitchFamily="2" charset="2"/>
              <a:buChar char="l"/>
              <a:defRPr sz="1400" kern="1200">
                <a:solidFill>
                  <a:schemeClr val="accent2"/>
                </a:solidFill>
                <a:latin typeface="+mn-lt"/>
                <a:ea typeface="+mn-ea"/>
                <a:cs typeface="+mn-cs"/>
              </a:defRPr>
            </a:lvl4pPr>
            <a:lvl5pPr marL="895350" indent="-180975" algn="l" defTabSz="914400" rtl="0" eaLnBrk="1" latinLnBrk="0" hangingPunct="1">
              <a:lnSpc>
                <a:spcPct val="120000"/>
              </a:lnSpc>
              <a:spcBef>
                <a:spcPts val="0"/>
              </a:spcBef>
              <a:buClr>
                <a:schemeClr val="tx2"/>
              </a:buClr>
              <a:buFont typeface="Wingdings" pitchFamily="2" charset="2"/>
              <a:buChar char="l"/>
              <a:defRPr sz="1400" kern="1200">
                <a:solidFill>
                  <a:schemeClr val="accent2"/>
                </a:solidFill>
                <a:latin typeface="+mn-lt"/>
                <a:ea typeface="+mn-ea"/>
                <a:cs typeface="+mn-cs"/>
              </a:defRPr>
            </a:lvl5pPr>
            <a:lvl6pPr marL="1257300" indent="-180975" algn="l" defTabSz="895350" rtl="0" eaLnBrk="1" latinLnBrk="0" hangingPunct="1">
              <a:lnSpc>
                <a:spcPct val="120000"/>
              </a:lnSpc>
              <a:spcBef>
                <a:spcPts val="0"/>
              </a:spcBef>
              <a:buClr>
                <a:schemeClr val="accent2"/>
              </a:buClr>
              <a:buFont typeface="Wingdings" pitchFamily="2" charset="2"/>
              <a:buChar char="l"/>
              <a:defRPr sz="1400" b="0" kern="1200">
                <a:solidFill>
                  <a:schemeClr val="accent2"/>
                </a:solidFill>
                <a:latin typeface="+mn-lt"/>
                <a:ea typeface="+mn-ea"/>
                <a:cs typeface="+mn-cs"/>
              </a:defRPr>
            </a:lvl6pPr>
            <a:lvl7pPr marL="1619250" indent="-180975" algn="l" defTabSz="895350" rtl="0" eaLnBrk="1" latinLnBrk="0" hangingPunct="1">
              <a:lnSpc>
                <a:spcPct val="120000"/>
              </a:lnSpc>
              <a:spcBef>
                <a:spcPts val="0"/>
              </a:spcBef>
              <a:buClr>
                <a:schemeClr val="accent1"/>
              </a:buClr>
              <a:buFont typeface="Wingdings" pitchFamily="2" charset="2"/>
              <a:buChar char="l"/>
              <a:defRPr sz="1400" b="0" kern="1200">
                <a:solidFill>
                  <a:schemeClr val="accent2"/>
                </a:solidFill>
                <a:latin typeface="+mn-lt"/>
                <a:ea typeface="+mn-ea"/>
                <a:cs typeface="+mn-cs"/>
              </a:defRPr>
            </a:lvl7pPr>
            <a:lvl8pPr marL="1971675" indent="-180975" algn="l" defTabSz="895350" rtl="0" eaLnBrk="1" latinLnBrk="0" hangingPunct="1">
              <a:lnSpc>
                <a:spcPct val="120000"/>
              </a:lnSpc>
              <a:spcBef>
                <a:spcPts val="0"/>
              </a:spcBef>
              <a:buClr>
                <a:schemeClr val="tx2"/>
              </a:buClr>
              <a:buFont typeface="Wingdings" pitchFamily="2" charset="2"/>
              <a:buChar char="l"/>
              <a:defRPr sz="1400" b="0" kern="1200">
                <a:solidFill>
                  <a:schemeClr val="accent2"/>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pt-BR" sz="1800" dirty="0"/>
          </a:p>
        </p:txBody>
      </p:sp>
      <p:sp>
        <p:nvSpPr>
          <p:cNvPr id="20" name="Espace réservé du texte 10"/>
          <p:cNvSpPr txBox="1">
            <a:spLocks/>
          </p:cNvSpPr>
          <p:nvPr userDrawn="1"/>
        </p:nvSpPr>
        <p:spPr>
          <a:xfrm>
            <a:off x="494399" y="271128"/>
            <a:ext cx="8460000" cy="630640"/>
          </a:xfrm>
          <a:prstGeom prst="rect">
            <a:avLst/>
          </a:prstGeom>
        </p:spPr>
        <p:txBody>
          <a:bodyPr anchor="t"/>
          <a:lstStyle>
            <a:lvl1pPr marL="0" indent="0" algn="l" defTabSz="914400" rtl="0" eaLnBrk="1" latinLnBrk="0" hangingPunct="1">
              <a:lnSpc>
                <a:spcPct val="85000"/>
              </a:lnSpc>
              <a:spcBef>
                <a:spcPts val="0"/>
              </a:spcBef>
              <a:spcAft>
                <a:spcPts val="3000"/>
              </a:spcAft>
              <a:buFont typeface="Arial" pitchFamily="34" charset="0"/>
              <a:buNone/>
              <a:defRPr sz="3200" b="0" kern="1200">
                <a:solidFill>
                  <a:schemeClr val="accent2"/>
                </a:solidFill>
                <a:latin typeface="+mj-lt"/>
                <a:ea typeface="+mn-ea"/>
                <a:cs typeface="+mn-cs"/>
              </a:defRPr>
            </a:lvl1pPr>
            <a:lvl2pPr marL="0" indent="0" algn="l" defTabSz="914400" rtl="0" eaLnBrk="1" latinLnBrk="0" hangingPunct="1">
              <a:lnSpc>
                <a:spcPct val="120000"/>
              </a:lnSpc>
              <a:spcBef>
                <a:spcPts val="0"/>
              </a:spcBef>
              <a:buFont typeface="Arial" pitchFamily="34" charset="0"/>
              <a:buNone/>
              <a:defRPr sz="1400" kern="1200">
                <a:solidFill>
                  <a:schemeClr val="accent2"/>
                </a:solidFill>
                <a:latin typeface="+mn-lt"/>
                <a:ea typeface="+mn-ea"/>
                <a:cs typeface="+mn-cs"/>
              </a:defRPr>
            </a:lvl2pPr>
            <a:lvl3pPr marL="180975" indent="-180975" algn="l" defTabSz="914400" rtl="0" eaLnBrk="1" latinLnBrk="0" hangingPunct="1">
              <a:lnSpc>
                <a:spcPct val="120000"/>
              </a:lnSpc>
              <a:spcBef>
                <a:spcPts val="0"/>
              </a:spcBef>
              <a:buFont typeface="Wingdings" pitchFamily="2" charset="2"/>
              <a:buChar char="l"/>
              <a:defRPr sz="1400" kern="1200">
                <a:solidFill>
                  <a:schemeClr val="accent2"/>
                </a:solidFill>
                <a:latin typeface="+mn-lt"/>
                <a:ea typeface="+mn-ea"/>
                <a:cs typeface="+mn-cs"/>
              </a:defRPr>
            </a:lvl3pPr>
            <a:lvl4pPr marL="542925" indent="-180975" algn="l" defTabSz="914400" rtl="0" eaLnBrk="1" latinLnBrk="0" hangingPunct="1">
              <a:lnSpc>
                <a:spcPct val="120000"/>
              </a:lnSpc>
              <a:spcBef>
                <a:spcPts val="0"/>
              </a:spcBef>
              <a:buClr>
                <a:schemeClr val="accent1"/>
              </a:buClr>
              <a:buFont typeface="Wingdings" pitchFamily="2" charset="2"/>
              <a:buChar char="l"/>
              <a:defRPr sz="1400" kern="1200">
                <a:solidFill>
                  <a:schemeClr val="accent2"/>
                </a:solidFill>
                <a:latin typeface="+mn-lt"/>
                <a:ea typeface="+mn-ea"/>
                <a:cs typeface="+mn-cs"/>
              </a:defRPr>
            </a:lvl4pPr>
            <a:lvl5pPr marL="895350" indent="-180975" algn="l" defTabSz="914400" rtl="0" eaLnBrk="1" latinLnBrk="0" hangingPunct="1">
              <a:lnSpc>
                <a:spcPct val="120000"/>
              </a:lnSpc>
              <a:spcBef>
                <a:spcPts val="0"/>
              </a:spcBef>
              <a:buClr>
                <a:schemeClr val="tx2"/>
              </a:buClr>
              <a:buFont typeface="Wingdings" pitchFamily="2" charset="2"/>
              <a:buChar char="l"/>
              <a:defRPr sz="1400" kern="1200">
                <a:solidFill>
                  <a:schemeClr val="accent2"/>
                </a:solidFill>
                <a:latin typeface="+mn-lt"/>
                <a:ea typeface="+mn-ea"/>
                <a:cs typeface="+mn-cs"/>
              </a:defRPr>
            </a:lvl5pPr>
            <a:lvl6pPr marL="1257300" indent="-180975" algn="l" defTabSz="895350" rtl="0" eaLnBrk="1" latinLnBrk="0" hangingPunct="1">
              <a:lnSpc>
                <a:spcPct val="120000"/>
              </a:lnSpc>
              <a:spcBef>
                <a:spcPts val="0"/>
              </a:spcBef>
              <a:buClr>
                <a:schemeClr val="accent2"/>
              </a:buClr>
              <a:buFont typeface="Wingdings" pitchFamily="2" charset="2"/>
              <a:buChar char="l"/>
              <a:defRPr sz="1400" b="0" kern="1200">
                <a:solidFill>
                  <a:schemeClr val="accent2"/>
                </a:solidFill>
                <a:latin typeface="+mn-lt"/>
                <a:ea typeface="+mn-ea"/>
                <a:cs typeface="+mn-cs"/>
              </a:defRPr>
            </a:lvl6pPr>
            <a:lvl7pPr marL="1619250" indent="-180975" algn="l" defTabSz="895350" rtl="0" eaLnBrk="1" latinLnBrk="0" hangingPunct="1">
              <a:lnSpc>
                <a:spcPct val="120000"/>
              </a:lnSpc>
              <a:spcBef>
                <a:spcPts val="0"/>
              </a:spcBef>
              <a:buClr>
                <a:schemeClr val="accent1"/>
              </a:buClr>
              <a:buFont typeface="Wingdings" pitchFamily="2" charset="2"/>
              <a:buChar char="l"/>
              <a:defRPr sz="1400" b="0" kern="1200">
                <a:solidFill>
                  <a:schemeClr val="accent2"/>
                </a:solidFill>
                <a:latin typeface="+mn-lt"/>
                <a:ea typeface="+mn-ea"/>
                <a:cs typeface="+mn-cs"/>
              </a:defRPr>
            </a:lvl7pPr>
            <a:lvl8pPr marL="1971675" indent="-180975" algn="l" defTabSz="895350" rtl="0" eaLnBrk="1" latinLnBrk="0" hangingPunct="1">
              <a:lnSpc>
                <a:spcPct val="120000"/>
              </a:lnSpc>
              <a:spcBef>
                <a:spcPts val="0"/>
              </a:spcBef>
              <a:buClr>
                <a:schemeClr val="tx2"/>
              </a:buClr>
              <a:buFont typeface="Wingdings" pitchFamily="2" charset="2"/>
              <a:buChar char="l"/>
              <a:defRPr sz="1400" b="0" kern="1200">
                <a:solidFill>
                  <a:schemeClr val="accent2"/>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pt-BR" sz="1800" dirty="0"/>
          </a:p>
        </p:txBody>
      </p:sp>
    </p:spTree>
    <p:extLst>
      <p:ext uri="{BB962C8B-B14F-4D97-AF65-F5344CB8AC3E}">
        <p14:creationId xmlns:p14="http://schemas.microsoft.com/office/powerpoint/2010/main" val="30598287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age de garde">
    <p:spTree>
      <p:nvGrpSpPr>
        <p:cNvPr id="1" name=""/>
        <p:cNvGrpSpPr/>
        <p:nvPr/>
      </p:nvGrpSpPr>
      <p:grpSpPr>
        <a:xfrm>
          <a:off x="0" y="0"/>
          <a:ext cx="0" cy="0"/>
          <a:chOff x="0" y="0"/>
          <a:chExt cx="0" cy="0"/>
        </a:xfrm>
      </p:grpSpPr>
      <p:pic>
        <p:nvPicPr>
          <p:cNvPr id="9" name="Image 8"/>
          <p:cNvPicPr>
            <a:picLocks noChangeAspect="1"/>
          </p:cNvPicPr>
          <p:nvPr userDrawn="1"/>
        </p:nvPicPr>
        <p:blipFill rotWithShape="1">
          <a:blip r:embed="rId2"/>
          <a:srcRect r="6279"/>
          <a:stretch/>
        </p:blipFill>
        <p:spPr>
          <a:xfrm>
            <a:off x="508" y="-33834"/>
            <a:ext cx="9144000" cy="5170869"/>
          </a:xfrm>
          <a:prstGeom prst="rect">
            <a:avLst/>
          </a:prstGeom>
        </p:spPr>
      </p:pic>
      <p:pic>
        <p:nvPicPr>
          <p:cNvPr id="15" name="Image 14"/>
          <p:cNvPicPr>
            <a:picLocks noChangeAspect="1"/>
          </p:cNvPicPr>
          <p:nvPr userDrawn="1"/>
        </p:nvPicPr>
        <p:blipFill>
          <a:blip r:embed="rId3"/>
          <a:stretch>
            <a:fillRect/>
          </a:stretch>
        </p:blipFill>
        <p:spPr>
          <a:xfrm>
            <a:off x="4546600" y="2552700"/>
            <a:ext cx="38100" cy="28575"/>
          </a:xfrm>
          <a:prstGeom prst="rect">
            <a:avLst/>
          </a:prstGeom>
        </p:spPr>
      </p:pic>
      <p:pic>
        <p:nvPicPr>
          <p:cNvPr id="16" name="Image 15"/>
          <p:cNvPicPr>
            <a:picLocks noChangeAspect="1"/>
          </p:cNvPicPr>
          <p:nvPr userDrawn="1"/>
        </p:nvPicPr>
        <p:blipFill>
          <a:blip r:embed="rId3"/>
          <a:stretch>
            <a:fillRect/>
          </a:stretch>
        </p:blipFill>
        <p:spPr>
          <a:xfrm>
            <a:off x="4546600" y="2552700"/>
            <a:ext cx="38100" cy="28575"/>
          </a:xfrm>
          <a:prstGeom prst="rect">
            <a:avLst/>
          </a:prstGeom>
        </p:spPr>
      </p:pic>
      <p:pic>
        <p:nvPicPr>
          <p:cNvPr id="17" name="Image 16"/>
          <p:cNvPicPr>
            <a:picLocks noChangeAspect="1"/>
          </p:cNvPicPr>
          <p:nvPr userDrawn="1"/>
        </p:nvPicPr>
        <p:blipFill>
          <a:blip r:embed="rId4"/>
          <a:stretch>
            <a:fillRect/>
          </a:stretch>
        </p:blipFill>
        <p:spPr>
          <a:xfrm>
            <a:off x="312860" y="303498"/>
            <a:ext cx="2458940" cy="540060"/>
          </a:xfrm>
          <a:prstGeom prst="rect">
            <a:avLst/>
          </a:prstGeom>
        </p:spPr>
      </p:pic>
      <p:sp>
        <p:nvSpPr>
          <p:cNvPr id="25" name="Espace réservé du texte 24"/>
          <p:cNvSpPr>
            <a:spLocks noGrp="1"/>
          </p:cNvSpPr>
          <p:nvPr>
            <p:ph type="body" sz="quarter" idx="10" hasCustomPrompt="1"/>
          </p:nvPr>
        </p:nvSpPr>
        <p:spPr>
          <a:xfrm>
            <a:off x="1511662" y="2682954"/>
            <a:ext cx="6804483" cy="297033"/>
          </a:xfrm>
        </p:spPr>
        <p:txBody>
          <a:bodyPr/>
          <a:lstStyle>
            <a:lvl1pPr>
              <a:defRPr sz="2400" cap="all">
                <a:solidFill>
                  <a:schemeClr val="tx2"/>
                </a:solidFill>
              </a:defRPr>
            </a:lvl1pPr>
          </a:lstStyle>
          <a:p>
            <a:pPr lvl="0"/>
            <a:r>
              <a:rPr lang="fr-FR" dirty="0"/>
              <a:t>TITRE</a:t>
            </a:r>
          </a:p>
        </p:txBody>
      </p:sp>
      <p:sp>
        <p:nvSpPr>
          <p:cNvPr id="27" name="Espace réservé du texte 26"/>
          <p:cNvSpPr>
            <a:spLocks noGrp="1"/>
          </p:cNvSpPr>
          <p:nvPr>
            <p:ph type="body" sz="quarter" idx="11" hasCustomPrompt="1"/>
          </p:nvPr>
        </p:nvSpPr>
        <p:spPr>
          <a:xfrm>
            <a:off x="1511300" y="3031332"/>
            <a:ext cx="6805116" cy="296503"/>
          </a:xfrm>
        </p:spPr>
        <p:txBody>
          <a:bodyPr/>
          <a:lstStyle>
            <a:lvl1pPr>
              <a:defRPr sz="2100">
                <a:solidFill>
                  <a:schemeClr val="tx2"/>
                </a:solidFill>
              </a:defRPr>
            </a:lvl1pPr>
          </a:lstStyle>
          <a:p>
            <a:pPr lvl="0"/>
            <a:r>
              <a:rPr lang="fr-FR" dirty="0"/>
              <a:t>Sous-titre</a:t>
            </a:r>
          </a:p>
        </p:txBody>
      </p:sp>
      <p:sp>
        <p:nvSpPr>
          <p:cNvPr id="29" name="Espace réservé du texte 28"/>
          <p:cNvSpPr>
            <a:spLocks noGrp="1"/>
          </p:cNvSpPr>
          <p:nvPr>
            <p:ph type="body" sz="quarter" idx="12" hasCustomPrompt="1"/>
          </p:nvPr>
        </p:nvSpPr>
        <p:spPr>
          <a:xfrm>
            <a:off x="1511300" y="3351611"/>
            <a:ext cx="6805116" cy="297070"/>
          </a:xfrm>
        </p:spPr>
        <p:txBody>
          <a:bodyPr/>
          <a:lstStyle>
            <a:lvl1pPr>
              <a:defRPr sz="1350">
                <a:solidFill>
                  <a:srgbClr val="FFFFFF"/>
                </a:solidFill>
              </a:defRPr>
            </a:lvl1pPr>
          </a:lstStyle>
          <a:p>
            <a:pPr lvl="0"/>
            <a:r>
              <a:rPr lang="fr-FR" dirty="0"/>
              <a:t>00/00/00</a:t>
            </a:r>
          </a:p>
        </p:txBody>
      </p:sp>
    </p:spTree>
    <p:extLst>
      <p:ext uri="{BB962C8B-B14F-4D97-AF65-F5344CB8AC3E}">
        <p14:creationId xmlns:p14="http://schemas.microsoft.com/office/powerpoint/2010/main" val="2397227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Page de garde">
    <p:spTree>
      <p:nvGrpSpPr>
        <p:cNvPr id="1" name=""/>
        <p:cNvGrpSpPr/>
        <p:nvPr/>
      </p:nvGrpSpPr>
      <p:grpSpPr>
        <a:xfrm>
          <a:off x="0" y="0"/>
          <a:ext cx="0" cy="0"/>
          <a:chOff x="0" y="0"/>
          <a:chExt cx="0" cy="0"/>
        </a:xfrm>
      </p:grpSpPr>
      <p:pic>
        <p:nvPicPr>
          <p:cNvPr id="16" name="Image 15"/>
          <p:cNvPicPr>
            <a:picLocks noChangeAspect="1"/>
          </p:cNvPicPr>
          <p:nvPr userDrawn="1"/>
        </p:nvPicPr>
        <p:blipFill>
          <a:blip r:embed="rId2"/>
          <a:stretch>
            <a:fillRect/>
          </a:stretch>
        </p:blipFill>
        <p:spPr>
          <a:xfrm>
            <a:off x="5122620" y="2552700"/>
            <a:ext cx="63227" cy="28575"/>
          </a:xfrm>
          <a:prstGeom prst="rect">
            <a:avLst/>
          </a:prstGeom>
        </p:spPr>
      </p:pic>
      <p:pic>
        <p:nvPicPr>
          <p:cNvPr id="17" name="Image 16"/>
          <p:cNvPicPr>
            <a:picLocks noChangeAspect="1"/>
          </p:cNvPicPr>
          <p:nvPr userDrawn="1"/>
        </p:nvPicPr>
        <p:blipFill>
          <a:blip r:embed="rId3"/>
          <a:stretch>
            <a:fillRect/>
          </a:stretch>
        </p:blipFill>
        <p:spPr>
          <a:xfrm>
            <a:off x="395538" y="249493"/>
            <a:ext cx="2052926" cy="478274"/>
          </a:xfrm>
          <a:prstGeom prst="rect">
            <a:avLst/>
          </a:prstGeom>
        </p:spPr>
      </p:pic>
      <p:sp>
        <p:nvSpPr>
          <p:cNvPr id="2" name="Ellipse 1"/>
          <p:cNvSpPr/>
          <p:nvPr userDrawn="1"/>
        </p:nvSpPr>
        <p:spPr>
          <a:xfrm>
            <a:off x="552632" y="1555558"/>
            <a:ext cx="2626176" cy="208745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09483"/>
            <a:endParaRPr lang="fr-FR" sz="1540" dirty="0" err="1">
              <a:solidFill>
                <a:srgbClr val="000000"/>
              </a:solidFill>
            </a:endParaRPr>
          </a:p>
        </p:txBody>
      </p:sp>
      <p:sp>
        <p:nvSpPr>
          <p:cNvPr id="12" name="Espace réservé du texte 24"/>
          <p:cNvSpPr>
            <a:spLocks noGrp="1"/>
          </p:cNvSpPr>
          <p:nvPr>
            <p:ph type="body" sz="quarter" idx="10" hasCustomPrompt="1"/>
          </p:nvPr>
        </p:nvSpPr>
        <p:spPr>
          <a:xfrm>
            <a:off x="3492241" y="2085696"/>
            <a:ext cx="4680489" cy="459051"/>
          </a:xfrm>
        </p:spPr>
        <p:txBody>
          <a:bodyPr/>
          <a:lstStyle>
            <a:lvl1pPr>
              <a:defRPr sz="3750" cap="all">
                <a:solidFill>
                  <a:schemeClr val="tx2"/>
                </a:solidFill>
              </a:defRPr>
            </a:lvl1pPr>
          </a:lstStyle>
          <a:p>
            <a:pPr lvl="0"/>
            <a:r>
              <a:rPr lang="fr-FR" dirty="0"/>
              <a:t>TITRE</a:t>
            </a:r>
          </a:p>
        </p:txBody>
      </p:sp>
      <p:sp>
        <p:nvSpPr>
          <p:cNvPr id="13" name="Espace réservé du texte 26"/>
          <p:cNvSpPr>
            <a:spLocks noGrp="1"/>
          </p:cNvSpPr>
          <p:nvPr>
            <p:ph type="body" sz="quarter" idx="11" hasCustomPrompt="1"/>
          </p:nvPr>
        </p:nvSpPr>
        <p:spPr>
          <a:xfrm>
            <a:off x="3491477" y="2544747"/>
            <a:ext cx="4680925" cy="432048"/>
          </a:xfrm>
        </p:spPr>
        <p:txBody>
          <a:bodyPr/>
          <a:lstStyle>
            <a:lvl1pPr>
              <a:defRPr sz="3300">
                <a:solidFill>
                  <a:schemeClr val="tx2"/>
                </a:solidFill>
              </a:defRPr>
            </a:lvl1pPr>
          </a:lstStyle>
          <a:p>
            <a:pPr lvl="0"/>
            <a:r>
              <a:rPr lang="fr-FR" dirty="0"/>
              <a:t>Sous-titre</a:t>
            </a:r>
          </a:p>
        </p:txBody>
      </p:sp>
      <p:sp>
        <p:nvSpPr>
          <p:cNvPr id="14" name="Espace réservé du texte 28"/>
          <p:cNvSpPr>
            <a:spLocks noGrp="1"/>
          </p:cNvSpPr>
          <p:nvPr>
            <p:ph type="body" sz="quarter" idx="12" hasCustomPrompt="1"/>
          </p:nvPr>
        </p:nvSpPr>
        <p:spPr>
          <a:xfrm>
            <a:off x="3491882" y="3003799"/>
            <a:ext cx="4680925" cy="297070"/>
          </a:xfrm>
        </p:spPr>
        <p:txBody>
          <a:bodyPr/>
          <a:lstStyle>
            <a:lvl1pPr>
              <a:defRPr sz="2100">
                <a:solidFill>
                  <a:schemeClr val="bg2"/>
                </a:solidFill>
              </a:defRPr>
            </a:lvl1pPr>
          </a:lstStyle>
          <a:p>
            <a:pPr lvl="0"/>
            <a:r>
              <a:rPr lang="fr-FR" dirty="0"/>
              <a:t>00/00/0000</a:t>
            </a:r>
          </a:p>
        </p:txBody>
      </p:sp>
    </p:spTree>
    <p:extLst>
      <p:ext uri="{BB962C8B-B14F-4D97-AF65-F5344CB8AC3E}">
        <p14:creationId xmlns:p14="http://schemas.microsoft.com/office/powerpoint/2010/main" val="13409680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ommaire global">
    <p:spTree>
      <p:nvGrpSpPr>
        <p:cNvPr id="1" name=""/>
        <p:cNvGrpSpPr/>
        <p:nvPr/>
      </p:nvGrpSpPr>
      <p:grpSpPr>
        <a:xfrm>
          <a:off x="0" y="0"/>
          <a:ext cx="0" cy="0"/>
          <a:chOff x="0" y="0"/>
          <a:chExt cx="0" cy="0"/>
        </a:xfrm>
      </p:grpSpPr>
      <p:sp>
        <p:nvSpPr>
          <p:cNvPr id="37" name="Espace réservé du texte 11"/>
          <p:cNvSpPr>
            <a:spLocks noGrp="1"/>
          </p:cNvSpPr>
          <p:nvPr>
            <p:ph type="body" sz="quarter" idx="25" hasCustomPrompt="1"/>
          </p:nvPr>
        </p:nvSpPr>
        <p:spPr>
          <a:xfrm>
            <a:off x="539552" y="438861"/>
            <a:ext cx="946770" cy="712018"/>
          </a:xfrm>
        </p:spPr>
        <p:txBody>
          <a:bodyPr anchor="b" anchorCtr="0"/>
          <a:lstStyle>
            <a:lvl1pPr algn="dist">
              <a:defRPr sz="4200">
                <a:solidFill>
                  <a:schemeClr val="bg2"/>
                </a:solidFill>
                <a:latin typeface="+mj-lt"/>
              </a:defRPr>
            </a:lvl1pPr>
          </a:lstStyle>
          <a:p>
            <a:pPr lvl="0"/>
            <a:r>
              <a:rPr lang="fr-FR" dirty="0"/>
              <a:t>00.</a:t>
            </a:r>
          </a:p>
        </p:txBody>
      </p:sp>
      <p:sp>
        <p:nvSpPr>
          <p:cNvPr id="38" name="Espace réservé du texte 9"/>
          <p:cNvSpPr>
            <a:spLocks noGrp="1"/>
          </p:cNvSpPr>
          <p:nvPr>
            <p:ph type="body" sz="quarter" idx="26" hasCustomPrompt="1"/>
          </p:nvPr>
        </p:nvSpPr>
        <p:spPr>
          <a:xfrm>
            <a:off x="1619672" y="438513"/>
            <a:ext cx="7020780" cy="648072"/>
          </a:xfrm>
        </p:spPr>
        <p:txBody>
          <a:bodyPr anchor="b" anchorCtr="0"/>
          <a:lstStyle>
            <a:lvl1pPr>
              <a:spcAft>
                <a:spcPts val="0"/>
              </a:spcAft>
              <a:defRPr sz="1800" baseline="0">
                <a:solidFill>
                  <a:schemeClr val="tx2"/>
                </a:solidFill>
              </a:defRPr>
            </a:lvl1pPr>
          </a:lstStyle>
          <a:p>
            <a:pPr lvl="0"/>
            <a:r>
              <a:rPr lang="fr-FR" dirty="0"/>
              <a:t>Cliquez pour ajouter du </a:t>
            </a:r>
            <a:r>
              <a:rPr lang="fr-FR" dirty="0" err="1"/>
              <a:t>txt</a:t>
            </a:r>
            <a:endParaRPr lang="fr-FR" dirty="0"/>
          </a:p>
        </p:txBody>
      </p:sp>
      <p:sp>
        <p:nvSpPr>
          <p:cNvPr id="41" name="Espace réservé du texte 11"/>
          <p:cNvSpPr>
            <a:spLocks noGrp="1"/>
          </p:cNvSpPr>
          <p:nvPr>
            <p:ph type="body" sz="quarter" idx="27" hasCustomPrompt="1"/>
          </p:nvPr>
        </p:nvSpPr>
        <p:spPr>
          <a:xfrm>
            <a:off x="539552" y="1206444"/>
            <a:ext cx="946770" cy="712018"/>
          </a:xfrm>
        </p:spPr>
        <p:txBody>
          <a:bodyPr anchor="b" anchorCtr="0"/>
          <a:lstStyle>
            <a:lvl1pPr algn="dist">
              <a:defRPr sz="4200">
                <a:solidFill>
                  <a:schemeClr val="bg2"/>
                </a:solidFill>
                <a:latin typeface="+mj-lt"/>
              </a:defRPr>
            </a:lvl1pPr>
          </a:lstStyle>
          <a:p>
            <a:pPr lvl="0"/>
            <a:r>
              <a:rPr lang="fr-FR" dirty="0"/>
              <a:t>00.</a:t>
            </a:r>
          </a:p>
        </p:txBody>
      </p:sp>
      <p:sp>
        <p:nvSpPr>
          <p:cNvPr id="42" name="Espace réservé du texte 9"/>
          <p:cNvSpPr>
            <a:spLocks noGrp="1"/>
          </p:cNvSpPr>
          <p:nvPr>
            <p:ph type="body" sz="quarter" idx="28" hasCustomPrompt="1"/>
          </p:nvPr>
        </p:nvSpPr>
        <p:spPr>
          <a:xfrm>
            <a:off x="1619673" y="1206096"/>
            <a:ext cx="7021091" cy="648072"/>
          </a:xfrm>
        </p:spPr>
        <p:txBody>
          <a:bodyPr anchor="b" anchorCtr="0"/>
          <a:lstStyle>
            <a:lvl1pPr>
              <a:spcAft>
                <a:spcPts val="0"/>
              </a:spcAft>
              <a:defRPr sz="1800" baseline="0">
                <a:solidFill>
                  <a:schemeClr val="tx2"/>
                </a:solidFill>
              </a:defRPr>
            </a:lvl1pPr>
          </a:lstStyle>
          <a:p>
            <a:pPr lvl="0"/>
            <a:r>
              <a:rPr lang="fr-FR" dirty="0"/>
              <a:t>Cliquez pour ajouter du </a:t>
            </a:r>
            <a:r>
              <a:rPr lang="fr-FR" dirty="0" err="1"/>
              <a:t>txt</a:t>
            </a:r>
            <a:endParaRPr lang="fr-FR" dirty="0"/>
          </a:p>
        </p:txBody>
      </p:sp>
      <p:sp>
        <p:nvSpPr>
          <p:cNvPr id="43" name="Espace réservé du texte 11"/>
          <p:cNvSpPr>
            <a:spLocks noGrp="1"/>
          </p:cNvSpPr>
          <p:nvPr>
            <p:ph type="body" sz="quarter" idx="29" hasCustomPrompt="1"/>
          </p:nvPr>
        </p:nvSpPr>
        <p:spPr>
          <a:xfrm>
            <a:off x="539552" y="1980671"/>
            <a:ext cx="946770" cy="712018"/>
          </a:xfrm>
        </p:spPr>
        <p:txBody>
          <a:bodyPr anchor="b" anchorCtr="0"/>
          <a:lstStyle>
            <a:lvl1pPr algn="dist">
              <a:defRPr sz="4200">
                <a:solidFill>
                  <a:schemeClr val="bg2"/>
                </a:solidFill>
                <a:latin typeface="+mj-lt"/>
              </a:defRPr>
            </a:lvl1pPr>
          </a:lstStyle>
          <a:p>
            <a:pPr lvl="0"/>
            <a:r>
              <a:rPr lang="fr-FR" dirty="0"/>
              <a:t>00.</a:t>
            </a:r>
          </a:p>
        </p:txBody>
      </p:sp>
      <p:sp>
        <p:nvSpPr>
          <p:cNvPr id="44" name="Espace réservé du texte 9"/>
          <p:cNvSpPr>
            <a:spLocks noGrp="1"/>
          </p:cNvSpPr>
          <p:nvPr>
            <p:ph type="body" sz="quarter" idx="30" hasCustomPrompt="1"/>
          </p:nvPr>
        </p:nvSpPr>
        <p:spPr>
          <a:xfrm>
            <a:off x="1619673" y="1980322"/>
            <a:ext cx="7021091" cy="648072"/>
          </a:xfrm>
        </p:spPr>
        <p:txBody>
          <a:bodyPr anchor="b" anchorCtr="0"/>
          <a:lstStyle>
            <a:lvl1pPr>
              <a:spcAft>
                <a:spcPts val="0"/>
              </a:spcAft>
              <a:defRPr sz="1800" baseline="0">
                <a:solidFill>
                  <a:schemeClr val="tx2"/>
                </a:solidFill>
              </a:defRPr>
            </a:lvl1pPr>
          </a:lstStyle>
          <a:p>
            <a:pPr lvl="0"/>
            <a:r>
              <a:rPr lang="fr-FR" dirty="0"/>
              <a:t>Cliquez pour ajouter du </a:t>
            </a:r>
            <a:r>
              <a:rPr lang="fr-FR" dirty="0" err="1"/>
              <a:t>txt</a:t>
            </a:r>
            <a:endParaRPr lang="fr-FR" dirty="0"/>
          </a:p>
        </p:txBody>
      </p:sp>
      <p:sp>
        <p:nvSpPr>
          <p:cNvPr id="45" name="Espace réservé du texte 11"/>
          <p:cNvSpPr>
            <a:spLocks noGrp="1"/>
          </p:cNvSpPr>
          <p:nvPr>
            <p:ph type="body" sz="quarter" idx="31" hasCustomPrompt="1"/>
          </p:nvPr>
        </p:nvSpPr>
        <p:spPr>
          <a:xfrm>
            <a:off x="539552" y="2754686"/>
            <a:ext cx="946770" cy="712018"/>
          </a:xfrm>
        </p:spPr>
        <p:txBody>
          <a:bodyPr anchor="b" anchorCtr="0"/>
          <a:lstStyle>
            <a:lvl1pPr algn="dist">
              <a:defRPr sz="4200">
                <a:solidFill>
                  <a:schemeClr val="bg2"/>
                </a:solidFill>
                <a:latin typeface="+mj-lt"/>
              </a:defRPr>
            </a:lvl1pPr>
          </a:lstStyle>
          <a:p>
            <a:pPr lvl="0"/>
            <a:r>
              <a:rPr lang="fr-FR" dirty="0"/>
              <a:t>00.</a:t>
            </a:r>
          </a:p>
        </p:txBody>
      </p:sp>
      <p:sp>
        <p:nvSpPr>
          <p:cNvPr id="46" name="Espace réservé du texte 9"/>
          <p:cNvSpPr>
            <a:spLocks noGrp="1"/>
          </p:cNvSpPr>
          <p:nvPr>
            <p:ph type="body" sz="quarter" idx="32" hasCustomPrompt="1"/>
          </p:nvPr>
        </p:nvSpPr>
        <p:spPr>
          <a:xfrm>
            <a:off x="1619673" y="2754338"/>
            <a:ext cx="7021091" cy="648072"/>
          </a:xfrm>
        </p:spPr>
        <p:txBody>
          <a:bodyPr anchor="b" anchorCtr="0"/>
          <a:lstStyle>
            <a:lvl1pPr>
              <a:spcAft>
                <a:spcPts val="0"/>
              </a:spcAft>
              <a:defRPr sz="1800" baseline="0">
                <a:solidFill>
                  <a:schemeClr val="tx2"/>
                </a:solidFill>
              </a:defRPr>
            </a:lvl1pPr>
          </a:lstStyle>
          <a:p>
            <a:pPr lvl="0"/>
            <a:r>
              <a:rPr lang="fr-FR" dirty="0"/>
              <a:t>Cliquez pour ajouter du </a:t>
            </a:r>
            <a:r>
              <a:rPr lang="fr-FR" dirty="0" err="1"/>
              <a:t>txt</a:t>
            </a:r>
            <a:endParaRPr lang="fr-FR" dirty="0"/>
          </a:p>
        </p:txBody>
      </p:sp>
      <p:sp>
        <p:nvSpPr>
          <p:cNvPr id="47" name="Espace réservé du texte 11"/>
          <p:cNvSpPr>
            <a:spLocks noGrp="1"/>
          </p:cNvSpPr>
          <p:nvPr>
            <p:ph type="body" sz="quarter" idx="33" hasCustomPrompt="1"/>
          </p:nvPr>
        </p:nvSpPr>
        <p:spPr>
          <a:xfrm>
            <a:off x="539552" y="3537774"/>
            <a:ext cx="946770" cy="712018"/>
          </a:xfrm>
        </p:spPr>
        <p:txBody>
          <a:bodyPr anchor="b" anchorCtr="0"/>
          <a:lstStyle>
            <a:lvl1pPr algn="dist">
              <a:defRPr sz="4200">
                <a:solidFill>
                  <a:schemeClr val="bg2"/>
                </a:solidFill>
                <a:latin typeface="+mj-lt"/>
              </a:defRPr>
            </a:lvl1pPr>
          </a:lstStyle>
          <a:p>
            <a:pPr lvl="0"/>
            <a:r>
              <a:rPr lang="fr-FR" dirty="0"/>
              <a:t>00.</a:t>
            </a:r>
          </a:p>
        </p:txBody>
      </p:sp>
      <p:sp>
        <p:nvSpPr>
          <p:cNvPr id="48" name="Espace réservé du texte 9"/>
          <p:cNvSpPr>
            <a:spLocks noGrp="1"/>
          </p:cNvSpPr>
          <p:nvPr>
            <p:ph type="body" sz="quarter" idx="34" hasCustomPrompt="1"/>
          </p:nvPr>
        </p:nvSpPr>
        <p:spPr>
          <a:xfrm>
            <a:off x="1619673" y="3537426"/>
            <a:ext cx="7021091" cy="648072"/>
          </a:xfrm>
        </p:spPr>
        <p:txBody>
          <a:bodyPr anchor="b" anchorCtr="0"/>
          <a:lstStyle>
            <a:lvl1pPr>
              <a:spcAft>
                <a:spcPts val="0"/>
              </a:spcAft>
              <a:defRPr sz="1800" baseline="0">
                <a:solidFill>
                  <a:schemeClr val="tx2"/>
                </a:solidFill>
              </a:defRPr>
            </a:lvl1pPr>
          </a:lstStyle>
          <a:p>
            <a:pPr lvl="0"/>
            <a:r>
              <a:rPr lang="fr-FR" dirty="0"/>
              <a:t>Cliquez pour ajouter du </a:t>
            </a:r>
            <a:r>
              <a:rPr lang="fr-FR" dirty="0" err="1"/>
              <a:t>txt</a:t>
            </a:r>
            <a:endParaRPr lang="fr-FR" dirty="0"/>
          </a:p>
        </p:txBody>
      </p:sp>
      <p:pic>
        <p:nvPicPr>
          <p:cNvPr id="52" name="Image 51"/>
          <p:cNvPicPr>
            <a:picLocks noChangeAspect="1"/>
          </p:cNvPicPr>
          <p:nvPr userDrawn="1"/>
        </p:nvPicPr>
        <p:blipFill>
          <a:blip r:embed="rId2"/>
          <a:stretch>
            <a:fillRect/>
          </a:stretch>
        </p:blipFill>
        <p:spPr>
          <a:xfrm>
            <a:off x="0" y="4535957"/>
            <a:ext cx="9144000" cy="619011"/>
          </a:xfrm>
          <a:prstGeom prst="rect">
            <a:avLst/>
          </a:prstGeom>
        </p:spPr>
      </p:pic>
      <p:pic>
        <p:nvPicPr>
          <p:cNvPr id="13" name="Image 12"/>
          <p:cNvPicPr>
            <a:picLocks noChangeAspect="1"/>
          </p:cNvPicPr>
          <p:nvPr userDrawn="1"/>
        </p:nvPicPr>
        <p:blipFill>
          <a:blip r:embed="rId2"/>
          <a:stretch>
            <a:fillRect/>
          </a:stretch>
        </p:blipFill>
        <p:spPr>
          <a:xfrm>
            <a:off x="-14808" y="4531480"/>
            <a:ext cx="9144000" cy="619011"/>
          </a:xfrm>
          <a:prstGeom prst="rect">
            <a:avLst/>
          </a:prstGeom>
        </p:spPr>
      </p:pic>
    </p:spTree>
    <p:extLst>
      <p:ext uri="{BB962C8B-B14F-4D97-AF65-F5344CB8AC3E}">
        <p14:creationId xmlns:p14="http://schemas.microsoft.com/office/powerpoint/2010/main" val="28475159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hapitre visuel modifiable">
    <p:spTree>
      <p:nvGrpSpPr>
        <p:cNvPr id="1" name=""/>
        <p:cNvGrpSpPr/>
        <p:nvPr/>
      </p:nvGrpSpPr>
      <p:grpSpPr>
        <a:xfrm>
          <a:off x="0" y="0"/>
          <a:ext cx="0" cy="0"/>
          <a:chOff x="0" y="0"/>
          <a:chExt cx="0" cy="0"/>
        </a:xfrm>
      </p:grpSpPr>
      <p:sp>
        <p:nvSpPr>
          <p:cNvPr id="10" name="Rectangle 9"/>
          <p:cNvSpPr/>
          <p:nvPr userDrawn="1"/>
        </p:nvSpPr>
        <p:spPr>
          <a:xfrm>
            <a:off x="508" y="6465"/>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09483"/>
            <a:endParaRPr lang="fr-FR" sz="1540" dirty="0" err="1">
              <a:solidFill>
                <a:srgbClr val="000000"/>
              </a:solidFill>
            </a:endParaRPr>
          </a:p>
        </p:txBody>
      </p:sp>
      <p:grpSp>
        <p:nvGrpSpPr>
          <p:cNvPr id="11" name="Grouper 10"/>
          <p:cNvGrpSpPr/>
          <p:nvPr userDrawn="1"/>
        </p:nvGrpSpPr>
        <p:grpSpPr>
          <a:xfrm>
            <a:off x="0" y="-2817"/>
            <a:ext cx="9144000" cy="1647816"/>
            <a:chOff x="0" y="-3756"/>
            <a:chExt cx="9144000" cy="2197087"/>
          </a:xfrm>
        </p:grpSpPr>
        <p:sp>
          <p:nvSpPr>
            <p:cNvPr id="13" name="Rectangle 12"/>
            <p:cNvSpPr/>
            <p:nvPr userDrawn="1"/>
          </p:nvSpPr>
          <p:spPr>
            <a:xfrm>
              <a:off x="0" y="-3756"/>
              <a:ext cx="9144000" cy="18125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09483"/>
              <a:endParaRPr lang="fr-FR" sz="1540" dirty="0" err="1">
                <a:solidFill>
                  <a:srgbClr val="000000"/>
                </a:solidFill>
              </a:endParaRPr>
            </a:p>
          </p:txBody>
        </p:sp>
        <p:sp>
          <p:nvSpPr>
            <p:cNvPr id="15" name="Triangle rectangle 14"/>
            <p:cNvSpPr/>
            <p:nvPr userDrawn="1"/>
          </p:nvSpPr>
          <p:spPr>
            <a:xfrm flipV="1">
              <a:off x="0" y="1797287"/>
              <a:ext cx="9144000" cy="396044"/>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09483"/>
              <a:endParaRPr lang="fr-FR" sz="1540" dirty="0" err="1">
                <a:solidFill>
                  <a:srgbClr val="000000"/>
                </a:solidFill>
              </a:endParaRPr>
            </a:p>
          </p:txBody>
        </p:sp>
      </p:grpSp>
      <p:sp>
        <p:nvSpPr>
          <p:cNvPr id="16" name="Titre 1"/>
          <p:cNvSpPr>
            <a:spLocks noGrp="1"/>
          </p:cNvSpPr>
          <p:nvPr>
            <p:ph type="ctrTitle" hasCustomPrompt="1"/>
          </p:nvPr>
        </p:nvSpPr>
        <p:spPr>
          <a:xfrm>
            <a:off x="287524" y="-608175"/>
            <a:ext cx="3204356" cy="2558858"/>
          </a:xfrm>
        </p:spPr>
        <p:txBody>
          <a:bodyPr anchor="b" anchorCtr="0"/>
          <a:lstStyle>
            <a:lvl1pPr algn="l">
              <a:defRPr sz="13500">
                <a:solidFill>
                  <a:schemeClr val="bg1"/>
                </a:solidFill>
              </a:defRPr>
            </a:lvl1pPr>
          </a:lstStyle>
          <a:p>
            <a:r>
              <a:rPr lang="fr-FR" dirty="0"/>
              <a:t>00.</a:t>
            </a:r>
          </a:p>
        </p:txBody>
      </p:sp>
      <p:sp>
        <p:nvSpPr>
          <p:cNvPr id="17" name="Sous-titre 2"/>
          <p:cNvSpPr>
            <a:spLocks noGrp="1"/>
          </p:cNvSpPr>
          <p:nvPr>
            <p:ph type="subTitle" idx="1" hasCustomPrompt="1"/>
          </p:nvPr>
        </p:nvSpPr>
        <p:spPr>
          <a:xfrm>
            <a:off x="3563888" y="469062"/>
            <a:ext cx="5076875" cy="1859662"/>
          </a:xfrm>
        </p:spPr>
        <p:txBody>
          <a:bodyPr/>
          <a:lstStyle>
            <a:lvl1pPr marL="0" indent="0" algn="l">
              <a:spcAft>
                <a:spcPts val="0"/>
              </a:spcAft>
              <a:buNone/>
              <a:defRPr sz="2400" baseline="0">
                <a:solidFill>
                  <a:schemeClr val="bg1"/>
                </a:solidFill>
              </a:defRPr>
            </a:lvl1pPr>
            <a:lvl2pPr marL="342903" indent="0" algn="ctr">
              <a:buNone/>
              <a:defRPr>
                <a:solidFill>
                  <a:schemeClr val="tx1">
                    <a:tint val="75000"/>
                  </a:schemeClr>
                </a:solidFill>
              </a:defRPr>
            </a:lvl2pPr>
            <a:lvl3pPr marL="685804" indent="0" algn="ctr">
              <a:buNone/>
              <a:defRPr>
                <a:solidFill>
                  <a:schemeClr val="tx1">
                    <a:tint val="75000"/>
                  </a:schemeClr>
                </a:solidFill>
              </a:defRPr>
            </a:lvl3pPr>
            <a:lvl4pPr marL="1028707" indent="0" algn="ctr">
              <a:buNone/>
              <a:defRPr>
                <a:solidFill>
                  <a:schemeClr val="tx1">
                    <a:tint val="75000"/>
                  </a:schemeClr>
                </a:solidFill>
              </a:defRPr>
            </a:lvl4pPr>
            <a:lvl5pPr marL="1371609" indent="0" algn="ctr">
              <a:buNone/>
              <a:defRPr>
                <a:solidFill>
                  <a:schemeClr val="tx1">
                    <a:tint val="75000"/>
                  </a:schemeClr>
                </a:solidFill>
              </a:defRPr>
            </a:lvl5pPr>
            <a:lvl6pPr marL="1714511" indent="0" algn="ctr">
              <a:buNone/>
              <a:defRPr>
                <a:solidFill>
                  <a:schemeClr val="tx1">
                    <a:tint val="75000"/>
                  </a:schemeClr>
                </a:solidFill>
              </a:defRPr>
            </a:lvl6pPr>
            <a:lvl7pPr marL="2057413" indent="0" algn="ctr">
              <a:buNone/>
              <a:defRPr>
                <a:solidFill>
                  <a:schemeClr val="tx1">
                    <a:tint val="75000"/>
                  </a:schemeClr>
                </a:solidFill>
              </a:defRPr>
            </a:lvl7pPr>
            <a:lvl8pPr marL="2400316" indent="0" algn="ctr">
              <a:buNone/>
              <a:defRPr>
                <a:solidFill>
                  <a:schemeClr val="tx1">
                    <a:tint val="75000"/>
                  </a:schemeClr>
                </a:solidFill>
              </a:defRPr>
            </a:lvl8pPr>
            <a:lvl9pPr marL="2743218" indent="0" algn="ctr">
              <a:buNone/>
              <a:defRPr>
                <a:solidFill>
                  <a:schemeClr val="tx1">
                    <a:tint val="75000"/>
                  </a:schemeClr>
                </a:solidFill>
              </a:defRPr>
            </a:lvl9pPr>
          </a:lstStyle>
          <a:p>
            <a:r>
              <a:rPr lang="fr-FR" dirty="0"/>
              <a:t>Cliquez pour insérer le titre </a:t>
            </a:r>
            <a:br>
              <a:rPr lang="fr-FR" dirty="0"/>
            </a:br>
            <a:r>
              <a:rPr lang="fr-FR" dirty="0"/>
              <a:t>du chapitre</a:t>
            </a:r>
          </a:p>
        </p:txBody>
      </p:sp>
      <p:sp>
        <p:nvSpPr>
          <p:cNvPr id="19" name="Espace réservé du texte 10"/>
          <p:cNvSpPr>
            <a:spLocks noGrp="1"/>
          </p:cNvSpPr>
          <p:nvPr>
            <p:ph type="body" sz="quarter" idx="13" hasCustomPrompt="1"/>
          </p:nvPr>
        </p:nvSpPr>
        <p:spPr>
          <a:xfrm>
            <a:off x="359532" y="2249667"/>
            <a:ext cx="8281231" cy="2506563"/>
          </a:xfrm>
        </p:spPr>
        <p:txBody>
          <a:bodyPr/>
          <a:lstStyle>
            <a:lvl1pPr marL="135732" indent="-135732">
              <a:lnSpc>
                <a:spcPct val="100000"/>
              </a:lnSpc>
              <a:spcBef>
                <a:spcPts val="1350"/>
              </a:spcBef>
              <a:spcAft>
                <a:spcPts val="0"/>
              </a:spcAft>
              <a:buFont typeface="+mj-lt"/>
              <a:buAutoNum type="alphaLcPeriod"/>
              <a:defRPr sz="1200">
                <a:solidFill>
                  <a:schemeClr val="tx2"/>
                </a:solidFill>
              </a:defRPr>
            </a:lvl1pPr>
            <a:lvl2pPr marL="135001" indent="0">
              <a:spcBef>
                <a:spcPts val="450"/>
              </a:spcBef>
              <a:buFont typeface="+mj-lt"/>
              <a:buNone/>
              <a:defRPr sz="1050">
                <a:solidFill>
                  <a:schemeClr val="tx2"/>
                </a:solidFill>
                <a:latin typeface="+mn-lt"/>
              </a:defRPr>
            </a:lvl2pPr>
            <a:lvl3pPr marL="135001" indent="0">
              <a:defRPr>
                <a:solidFill>
                  <a:schemeClr val="tx2"/>
                </a:solidFill>
              </a:defRPr>
            </a:lvl3pPr>
            <a:lvl4pPr>
              <a:defRPr>
                <a:solidFill>
                  <a:schemeClr val="accent2"/>
                </a:solidFill>
              </a:defRPr>
            </a:lvl4pPr>
            <a:lvl5pPr>
              <a:defRPr>
                <a:solidFill>
                  <a:schemeClr val="accent2"/>
                </a:solidFill>
              </a:defRPr>
            </a:lvl5pPr>
          </a:lstStyle>
          <a:p>
            <a:pPr lvl="0"/>
            <a:r>
              <a:rPr lang="fr-FR" dirty="0"/>
              <a:t>Modifiez les styles du texte du masque</a:t>
            </a:r>
          </a:p>
          <a:p>
            <a:pPr lvl="1"/>
            <a:r>
              <a:rPr lang="fr-FR" dirty="0"/>
              <a:t>DEUXIÈME NIVEAU</a:t>
            </a:r>
          </a:p>
          <a:p>
            <a:pPr lvl="2"/>
            <a:r>
              <a:rPr lang="fr-FR" dirty="0"/>
              <a:t>Troisième niveau</a:t>
            </a:r>
          </a:p>
          <a:p>
            <a:pPr lvl="0"/>
            <a:r>
              <a:rPr lang="fr-FR" dirty="0"/>
              <a:t>Modifiez les styles du texte du masque</a:t>
            </a:r>
          </a:p>
          <a:p>
            <a:pPr lvl="1"/>
            <a:r>
              <a:rPr lang="fr-FR" dirty="0"/>
              <a:t>DEUXIÈME NIVEAU</a:t>
            </a:r>
          </a:p>
          <a:p>
            <a:pPr lvl="2"/>
            <a:r>
              <a:rPr lang="fr-FR" dirty="0"/>
              <a:t>Troisième niveau</a:t>
            </a:r>
          </a:p>
          <a:p>
            <a:pPr lvl="0"/>
            <a:r>
              <a:rPr lang="fr-FR" dirty="0"/>
              <a:t>Modifiez les styles du texte du masque</a:t>
            </a:r>
          </a:p>
          <a:p>
            <a:pPr lvl="1"/>
            <a:r>
              <a:rPr lang="fr-FR" dirty="0"/>
              <a:t>DEUXIÈME NIVEAU</a:t>
            </a:r>
          </a:p>
          <a:p>
            <a:pPr lvl="2"/>
            <a:r>
              <a:rPr lang="fr-FR" dirty="0"/>
              <a:t>Troisième niveau</a:t>
            </a:r>
          </a:p>
          <a:p>
            <a:pPr lvl="2"/>
            <a:endParaRPr lang="fr-FR" dirty="0"/>
          </a:p>
          <a:p>
            <a:pPr lvl="2"/>
            <a:endParaRPr lang="fr-FR" dirty="0"/>
          </a:p>
        </p:txBody>
      </p:sp>
      <p:cxnSp>
        <p:nvCxnSpPr>
          <p:cNvPr id="21" name="Connecteur droit 20"/>
          <p:cNvCxnSpPr/>
          <p:nvPr userDrawn="1"/>
        </p:nvCxnSpPr>
        <p:spPr bwMode="gray">
          <a:xfrm flipV="1">
            <a:off x="8697885" y="4840002"/>
            <a:ext cx="0" cy="1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Image 13" descr="LOGO Bpifrance 2015 impact_RV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80084" y="4851694"/>
            <a:ext cx="788361" cy="169596"/>
          </a:xfrm>
          <a:prstGeom prst="rect">
            <a:avLst/>
          </a:prstGeom>
        </p:spPr>
      </p:pic>
      <p:sp>
        <p:nvSpPr>
          <p:cNvPr id="12" name="Espace réservé du numéro de diapositive 2"/>
          <p:cNvSpPr>
            <a:spLocks noGrp="1"/>
          </p:cNvSpPr>
          <p:nvPr>
            <p:ph type="sldNum" sz="quarter" idx="4"/>
          </p:nvPr>
        </p:nvSpPr>
        <p:spPr>
          <a:xfrm>
            <a:off x="8741032" y="4821902"/>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10245729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ommaire de chapitres">
    <p:spTree>
      <p:nvGrpSpPr>
        <p:cNvPr id="1" name=""/>
        <p:cNvGrpSpPr/>
        <p:nvPr/>
      </p:nvGrpSpPr>
      <p:grpSpPr>
        <a:xfrm>
          <a:off x="0" y="0"/>
          <a:ext cx="0" cy="0"/>
          <a:chOff x="0" y="0"/>
          <a:chExt cx="0" cy="0"/>
        </a:xfrm>
      </p:grpSpPr>
      <p:sp>
        <p:nvSpPr>
          <p:cNvPr id="10" name="Rectangle 9"/>
          <p:cNvSpPr/>
          <p:nvPr userDrawn="1"/>
        </p:nvSpPr>
        <p:spPr>
          <a:xfrm>
            <a:off x="0" y="9071"/>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09483"/>
            <a:endParaRPr lang="fr-FR" sz="1540" dirty="0" err="1">
              <a:solidFill>
                <a:srgbClr val="000000"/>
              </a:solidFill>
            </a:endParaRPr>
          </a:p>
        </p:txBody>
      </p:sp>
      <p:grpSp>
        <p:nvGrpSpPr>
          <p:cNvPr id="12" name="Grouper 11"/>
          <p:cNvGrpSpPr/>
          <p:nvPr userDrawn="1"/>
        </p:nvGrpSpPr>
        <p:grpSpPr>
          <a:xfrm>
            <a:off x="0" y="-2817"/>
            <a:ext cx="9144000" cy="1647816"/>
            <a:chOff x="0" y="-3756"/>
            <a:chExt cx="9144000" cy="2197087"/>
          </a:xfrm>
        </p:grpSpPr>
        <p:sp>
          <p:nvSpPr>
            <p:cNvPr id="13" name="Rectangle 12"/>
            <p:cNvSpPr/>
            <p:nvPr userDrawn="1"/>
          </p:nvSpPr>
          <p:spPr>
            <a:xfrm>
              <a:off x="0" y="-3756"/>
              <a:ext cx="9144000" cy="18125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09483"/>
              <a:endParaRPr lang="fr-FR" sz="1540" dirty="0" err="1">
                <a:solidFill>
                  <a:srgbClr val="000000"/>
                </a:solidFill>
              </a:endParaRPr>
            </a:p>
          </p:txBody>
        </p:sp>
        <p:sp>
          <p:nvSpPr>
            <p:cNvPr id="14" name="Triangle rectangle 13"/>
            <p:cNvSpPr/>
            <p:nvPr userDrawn="1"/>
          </p:nvSpPr>
          <p:spPr>
            <a:xfrm flipV="1">
              <a:off x="0" y="1797287"/>
              <a:ext cx="9144000" cy="396044"/>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09483"/>
              <a:endParaRPr lang="fr-FR" sz="1540" dirty="0" err="1">
                <a:solidFill>
                  <a:srgbClr val="000000"/>
                </a:solidFill>
              </a:endParaRPr>
            </a:p>
          </p:txBody>
        </p:sp>
      </p:grpSp>
      <p:sp>
        <p:nvSpPr>
          <p:cNvPr id="15" name="Titre 1"/>
          <p:cNvSpPr>
            <a:spLocks noGrp="1"/>
          </p:cNvSpPr>
          <p:nvPr>
            <p:ph type="ctrTitle" hasCustomPrompt="1"/>
          </p:nvPr>
        </p:nvSpPr>
        <p:spPr>
          <a:xfrm>
            <a:off x="287524" y="-608175"/>
            <a:ext cx="3679320" cy="2558858"/>
          </a:xfrm>
        </p:spPr>
        <p:txBody>
          <a:bodyPr anchor="b" anchorCtr="0"/>
          <a:lstStyle>
            <a:lvl1pPr algn="l">
              <a:defRPr sz="13500">
                <a:solidFill>
                  <a:schemeClr val="bg1"/>
                </a:solidFill>
              </a:defRPr>
            </a:lvl1pPr>
          </a:lstStyle>
          <a:p>
            <a:r>
              <a:rPr lang="fr-FR" dirty="0"/>
              <a:t>00.</a:t>
            </a:r>
          </a:p>
        </p:txBody>
      </p:sp>
      <p:sp>
        <p:nvSpPr>
          <p:cNvPr id="16" name="Sous-titre 2"/>
          <p:cNvSpPr>
            <a:spLocks noGrp="1"/>
          </p:cNvSpPr>
          <p:nvPr>
            <p:ph type="subTitle" idx="1" hasCustomPrompt="1"/>
          </p:nvPr>
        </p:nvSpPr>
        <p:spPr>
          <a:xfrm>
            <a:off x="359534" y="2112699"/>
            <a:ext cx="3864123" cy="2538282"/>
          </a:xfrm>
        </p:spPr>
        <p:txBody>
          <a:bodyPr anchor="ctr"/>
          <a:lstStyle>
            <a:lvl1pPr marL="0" indent="0" algn="l">
              <a:spcAft>
                <a:spcPts val="0"/>
              </a:spcAft>
              <a:buNone/>
              <a:defRPr sz="3600" baseline="0">
                <a:solidFill>
                  <a:srgbClr val="5E514D"/>
                </a:solidFill>
              </a:defRPr>
            </a:lvl1pPr>
            <a:lvl2pPr marL="342903" indent="0" algn="ctr">
              <a:buNone/>
              <a:defRPr>
                <a:solidFill>
                  <a:schemeClr val="tx1">
                    <a:tint val="75000"/>
                  </a:schemeClr>
                </a:solidFill>
              </a:defRPr>
            </a:lvl2pPr>
            <a:lvl3pPr marL="685804" indent="0" algn="ctr">
              <a:buNone/>
              <a:defRPr>
                <a:solidFill>
                  <a:schemeClr val="tx1">
                    <a:tint val="75000"/>
                  </a:schemeClr>
                </a:solidFill>
              </a:defRPr>
            </a:lvl3pPr>
            <a:lvl4pPr marL="1028707" indent="0" algn="ctr">
              <a:buNone/>
              <a:defRPr>
                <a:solidFill>
                  <a:schemeClr val="tx1">
                    <a:tint val="75000"/>
                  </a:schemeClr>
                </a:solidFill>
              </a:defRPr>
            </a:lvl4pPr>
            <a:lvl5pPr marL="1371609" indent="0" algn="ctr">
              <a:buNone/>
              <a:defRPr>
                <a:solidFill>
                  <a:schemeClr val="tx1">
                    <a:tint val="75000"/>
                  </a:schemeClr>
                </a:solidFill>
              </a:defRPr>
            </a:lvl5pPr>
            <a:lvl6pPr marL="1714511" indent="0" algn="ctr">
              <a:buNone/>
              <a:defRPr>
                <a:solidFill>
                  <a:schemeClr val="tx1">
                    <a:tint val="75000"/>
                  </a:schemeClr>
                </a:solidFill>
              </a:defRPr>
            </a:lvl6pPr>
            <a:lvl7pPr marL="2057413" indent="0" algn="ctr">
              <a:buNone/>
              <a:defRPr>
                <a:solidFill>
                  <a:schemeClr val="tx1">
                    <a:tint val="75000"/>
                  </a:schemeClr>
                </a:solidFill>
              </a:defRPr>
            </a:lvl7pPr>
            <a:lvl8pPr marL="2400316" indent="0" algn="ctr">
              <a:buNone/>
              <a:defRPr>
                <a:solidFill>
                  <a:schemeClr val="tx1">
                    <a:tint val="75000"/>
                  </a:schemeClr>
                </a:solidFill>
              </a:defRPr>
            </a:lvl8pPr>
            <a:lvl9pPr marL="2743218" indent="0" algn="ctr">
              <a:buNone/>
              <a:defRPr>
                <a:solidFill>
                  <a:schemeClr val="tx1">
                    <a:tint val="75000"/>
                  </a:schemeClr>
                </a:solidFill>
              </a:defRPr>
            </a:lvl9pPr>
          </a:lstStyle>
          <a:p>
            <a:r>
              <a:rPr lang="fr-FR" dirty="0"/>
              <a:t>Cliquez pour insérer </a:t>
            </a:r>
          </a:p>
          <a:p>
            <a:r>
              <a:rPr lang="fr-FR" dirty="0"/>
              <a:t>le titre</a:t>
            </a:r>
          </a:p>
        </p:txBody>
      </p:sp>
      <p:sp>
        <p:nvSpPr>
          <p:cNvPr id="18" name="Espace réservé pour une image  14"/>
          <p:cNvSpPr>
            <a:spLocks noGrp="1"/>
          </p:cNvSpPr>
          <p:nvPr>
            <p:ph type="pic" sz="quarter" idx="15" hasCustomPrompt="1"/>
          </p:nvPr>
        </p:nvSpPr>
        <p:spPr>
          <a:xfrm>
            <a:off x="4654168" y="1734657"/>
            <a:ext cx="3960440" cy="2912847"/>
          </a:xfrm>
          <a:solidFill>
            <a:schemeClr val="bg1"/>
          </a:solidFill>
        </p:spPr>
        <p:txBody>
          <a:bodyPr bIns="648000" anchor="ctr" anchorCtr="0"/>
          <a:lstStyle>
            <a:lvl1pPr algn="ctr">
              <a:defRPr sz="900"/>
            </a:lvl1pPr>
          </a:lstStyle>
          <a:p>
            <a:r>
              <a:rPr lang="fr-FR" dirty="0"/>
              <a:t>Visuel</a:t>
            </a:r>
          </a:p>
        </p:txBody>
      </p:sp>
      <p:cxnSp>
        <p:nvCxnSpPr>
          <p:cNvPr id="19" name="Connecteur droit 18"/>
          <p:cNvCxnSpPr/>
          <p:nvPr userDrawn="1"/>
        </p:nvCxnSpPr>
        <p:spPr bwMode="gray">
          <a:xfrm flipV="1">
            <a:off x="8697885" y="4840002"/>
            <a:ext cx="0" cy="1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Image 16" descr="LOGO Bpifrance 2015 impact_RV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80084" y="4851694"/>
            <a:ext cx="788361" cy="169596"/>
          </a:xfrm>
          <a:prstGeom prst="rect">
            <a:avLst/>
          </a:prstGeom>
        </p:spPr>
      </p:pic>
      <p:sp>
        <p:nvSpPr>
          <p:cNvPr id="20" name="Espace réservé du numéro de diapositive 2"/>
          <p:cNvSpPr>
            <a:spLocks noGrp="1"/>
          </p:cNvSpPr>
          <p:nvPr>
            <p:ph type="sldNum" sz="quarter" idx="4"/>
          </p:nvPr>
        </p:nvSpPr>
        <p:spPr>
          <a:xfrm>
            <a:off x="8741032" y="4821902"/>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23673905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age vierg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a:xfrm>
            <a:off x="8741032" y="4821902"/>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
        <p:nvSpPr>
          <p:cNvPr id="2" name="Rectangle 1"/>
          <p:cNvSpPr/>
          <p:nvPr userDrawn="1"/>
        </p:nvSpPr>
        <p:spPr>
          <a:xfrm>
            <a:off x="7651183" y="4821903"/>
            <a:ext cx="985339" cy="3215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09483"/>
            <a:endParaRPr lang="fr-FR" sz="1397" dirty="0" err="1">
              <a:solidFill>
                <a:srgbClr val="000000"/>
              </a:solidFill>
            </a:endParaRPr>
          </a:p>
        </p:txBody>
      </p:sp>
    </p:spTree>
    <p:extLst>
      <p:ext uri="{BB962C8B-B14F-4D97-AF65-F5344CB8AC3E}">
        <p14:creationId xmlns:p14="http://schemas.microsoft.com/office/powerpoint/2010/main" val="403653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titre + bas">
    <p:spTree>
      <p:nvGrpSpPr>
        <p:cNvPr id="1" name=""/>
        <p:cNvGrpSpPr/>
        <p:nvPr/>
      </p:nvGrpSpPr>
      <p:grpSpPr>
        <a:xfrm>
          <a:off x="0" y="0"/>
          <a:ext cx="0" cy="0"/>
          <a:chOff x="0" y="0"/>
          <a:chExt cx="0" cy="0"/>
        </a:xfrm>
      </p:grpSpPr>
      <p:sp>
        <p:nvSpPr>
          <p:cNvPr id="12"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10"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11" name="Espace réservé du titre 1"/>
          <p:cNvSpPr>
            <a:spLocks noGrp="1"/>
          </p:cNvSpPr>
          <p:nvPr>
            <p:ph type="title" hasCustomPrompt="1"/>
          </p:nvPr>
        </p:nvSpPr>
        <p:spPr bwMode="gray">
          <a:xfrm>
            <a:off x="350265" y="6465"/>
            <a:ext cx="8432789" cy="486054"/>
          </a:xfrm>
          <a:prstGeom prst="rect">
            <a:avLst/>
          </a:prstGeom>
        </p:spPr>
        <p:txBody>
          <a:bodyPr vert="horz" lIns="0" tIns="0" rIns="0" bIns="0" rtlCol="0" anchor="b" anchorCtr="0">
            <a:noAutofit/>
          </a:bodyPr>
          <a:lstStyle/>
          <a:p>
            <a:r>
              <a:rPr lang="fr-FR" dirty="0"/>
              <a:t>Cliquez pour modifier le titre</a:t>
            </a:r>
          </a:p>
        </p:txBody>
      </p:sp>
      <p:sp>
        <p:nvSpPr>
          <p:cNvPr id="4" name="Espace réservé du contenu 3"/>
          <p:cNvSpPr>
            <a:spLocks noGrp="1"/>
          </p:cNvSpPr>
          <p:nvPr>
            <p:ph sz="quarter" idx="15"/>
          </p:nvPr>
        </p:nvSpPr>
        <p:spPr>
          <a:xfrm>
            <a:off x="358775" y="788500"/>
            <a:ext cx="8426450" cy="37004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Page vierg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a:xfrm>
            <a:off x="8741032" y="4821902"/>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41770480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e titre + bas">
    <p:spTree>
      <p:nvGrpSpPr>
        <p:cNvPr id="1" name=""/>
        <p:cNvGrpSpPr/>
        <p:nvPr/>
      </p:nvGrpSpPr>
      <p:grpSpPr>
        <a:xfrm>
          <a:off x="0" y="0"/>
          <a:ext cx="0" cy="0"/>
          <a:chOff x="0" y="0"/>
          <a:chExt cx="0" cy="0"/>
        </a:xfrm>
      </p:grpSpPr>
      <p:sp>
        <p:nvSpPr>
          <p:cNvPr id="12"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10"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11" name="Espace réservé du titre 1"/>
          <p:cNvSpPr>
            <a:spLocks noGrp="1"/>
          </p:cNvSpPr>
          <p:nvPr>
            <p:ph type="title" hasCustomPrompt="1"/>
          </p:nvPr>
        </p:nvSpPr>
        <p:spPr bwMode="gray">
          <a:xfrm>
            <a:off x="350266" y="6465"/>
            <a:ext cx="8432789" cy="486054"/>
          </a:xfrm>
          <a:prstGeom prst="rect">
            <a:avLst/>
          </a:prstGeom>
        </p:spPr>
        <p:txBody>
          <a:bodyPr vert="horz" lIns="0" tIns="0" rIns="0" bIns="0" rtlCol="0" anchor="b" anchorCtr="0">
            <a:noAutofit/>
          </a:bodyPr>
          <a:lstStyle/>
          <a:p>
            <a:r>
              <a:rPr lang="fr-FR" dirty="0"/>
              <a:t>Cliquez pour modifier le titre</a:t>
            </a:r>
          </a:p>
        </p:txBody>
      </p:sp>
      <p:sp>
        <p:nvSpPr>
          <p:cNvPr id="4" name="Espace réservé du contenu 3"/>
          <p:cNvSpPr>
            <a:spLocks noGrp="1"/>
          </p:cNvSpPr>
          <p:nvPr>
            <p:ph sz="quarter" idx="15"/>
          </p:nvPr>
        </p:nvSpPr>
        <p:spPr>
          <a:xfrm>
            <a:off x="358775" y="788501"/>
            <a:ext cx="8426450" cy="370046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2"/>
          <p:cNvSpPr>
            <a:spLocks noGrp="1"/>
          </p:cNvSpPr>
          <p:nvPr>
            <p:ph type="sldNum" sz="quarter" idx="4"/>
          </p:nvPr>
        </p:nvSpPr>
        <p:spPr>
          <a:xfrm>
            <a:off x="8741032" y="4821902"/>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9435751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exte titre + bas">
    <p:spTree>
      <p:nvGrpSpPr>
        <p:cNvPr id="1" name=""/>
        <p:cNvGrpSpPr/>
        <p:nvPr/>
      </p:nvGrpSpPr>
      <p:grpSpPr>
        <a:xfrm>
          <a:off x="0" y="0"/>
          <a:ext cx="0" cy="0"/>
          <a:chOff x="0" y="0"/>
          <a:chExt cx="0" cy="0"/>
        </a:xfrm>
      </p:grpSpPr>
      <p:sp>
        <p:nvSpPr>
          <p:cNvPr id="12"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10"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11" name="Espace réservé du titre 1"/>
          <p:cNvSpPr>
            <a:spLocks noGrp="1"/>
          </p:cNvSpPr>
          <p:nvPr>
            <p:ph type="title" hasCustomPrompt="1"/>
          </p:nvPr>
        </p:nvSpPr>
        <p:spPr bwMode="gray">
          <a:xfrm>
            <a:off x="350266"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3" name="Espace réservé du contenu 2"/>
          <p:cNvSpPr>
            <a:spLocks noGrp="1"/>
          </p:cNvSpPr>
          <p:nvPr>
            <p:ph sz="quarter" idx="15"/>
          </p:nvPr>
        </p:nvSpPr>
        <p:spPr>
          <a:xfrm>
            <a:off x="350589" y="789362"/>
            <a:ext cx="3861373" cy="3588514"/>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5" name="Espace réservé du contenu 2"/>
          <p:cNvSpPr>
            <a:spLocks noGrp="1"/>
          </p:cNvSpPr>
          <p:nvPr>
            <p:ph sz="quarter" idx="16"/>
          </p:nvPr>
        </p:nvSpPr>
        <p:spPr>
          <a:xfrm>
            <a:off x="4896036" y="789362"/>
            <a:ext cx="3888234" cy="3588514"/>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numéro de diapositive 2"/>
          <p:cNvSpPr>
            <a:spLocks noGrp="1"/>
          </p:cNvSpPr>
          <p:nvPr>
            <p:ph type="sldNum" sz="quarter" idx="4"/>
          </p:nvPr>
        </p:nvSpPr>
        <p:spPr>
          <a:xfrm>
            <a:off x="8741032" y="4821902"/>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23481599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Texte titre + bas">
    <p:spTree>
      <p:nvGrpSpPr>
        <p:cNvPr id="1" name=""/>
        <p:cNvGrpSpPr/>
        <p:nvPr/>
      </p:nvGrpSpPr>
      <p:grpSpPr>
        <a:xfrm>
          <a:off x="0" y="0"/>
          <a:ext cx="0" cy="0"/>
          <a:chOff x="0" y="0"/>
          <a:chExt cx="0" cy="0"/>
        </a:xfrm>
      </p:grpSpPr>
      <p:sp>
        <p:nvSpPr>
          <p:cNvPr id="12"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10"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11" name="Espace réservé du titre 1"/>
          <p:cNvSpPr>
            <a:spLocks noGrp="1"/>
          </p:cNvSpPr>
          <p:nvPr>
            <p:ph type="title" hasCustomPrompt="1"/>
          </p:nvPr>
        </p:nvSpPr>
        <p:spPr bwMode="gray">
          <a:xfrm>
            <a:off x="350266"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3" name="Espace réservé du contenu 2"/>
          <p:cNvSpPr>
            <a:spLocks noGrp="1"/>
          </p:cNvSpPr>
          <p:nvPr>
            <p:ph sz="quarter" idx="15"/>
          </p:nvPr>
        </p:nvSpPr>
        <p:spPr>
          <a:xfrm>
            <a:off x="350589" y="789362"/>
            <a:ext cx="3861373" cy="3588514"/>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pour une image  5"/>
          <p:cNvSpPr>
            <a:spLocks noGrp="1"/>
          </p:cNvSpPr>
          <p:nvPr>
            <p:ph type="pic" sz="quarter" idx="16"/>
          </p:nvPr>
        </p:nvSpPr>
        <p:spPr>
          <a:xfrm>
            <a:off x="4896036" y="789552"/>
            <a:ext cx="3888432" cy="3591948"/>
          </a:xfrm>
        </p:spPr>
        <p:txBody>
          <a:bodyPr/>
          <a:lstStyle/>
          <a:p>
            <a:endParaRPr lang="fr-FR" dirty="0"/>
          </a:p>
        </p:txBody>
      </p:sp>
      <p:sp>
        <p:nvSpPr>
          <p:cNvPr id="8" name="Espace réservé du numéro de diapositive 2"/>
          <p:cNvSpPr>
            <a:spLocks noGrp="1"/>
          </p:cNvSpPr>
          <p:nvPr>
            <p:ph type="sldNum" sz="quarter" idx="4"/>
          </p:nvPr>
        </p:nvSpPr>
        <p:spPr>
          <a:xfrm>
            <a:off x="8741032" y="4821902"/>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30640577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Texte titre + bas">
    <p:spTree>
      <p:nvGrpSpPr>
        <p:cNvPr id="1" name=""/>
        <p:cNvGrpSpPr/>
        <p:nvPr/>
      </p:nvGrpSpPr>
      <p:grpSpPr>
        <a:xfrm>
          <a:off x="0" y="0"/>
          <a:ext cx="0" cy="0"/>
          <a:chOff x="0" y="0"/>
          <a:chExt cx="0" cy="0"/>
        </a:xfrm>
      </p:grpSpPr>
      <p:sp>
        <p:nvSpPr>
          <p:cNvPr id="12"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10"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11" name="Espace réservé du titre 1"/>
          <p:cNvSpPr>
            <a:spLocks noGrp="1"/>
          </p:cNvSpPr>
          <p:nvPr>
            <p:ph type="title" hasCustomPrompt="1"/>
          </p:nvPr>
        </p:nvSpPr>
        <p:spPr bwMode="gray">
          <a:xfrm>
            <a:off x="350266"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3" name="Espace réservé du contenu 2"/>
          <p:cNvSpPr>
            <a:spLocks noGrp="1"/>
          </p:cNvSpPr>
          <p:nvPr>
            <p:ph sz="quarter" idx="15"/>
          </p:nvPr>
        </p:nvSpPr>
        <p:spPr>
          <a:xfrm>
            <a:off x="350589" y="789362"/>
            <a:ext cx="3861373" cy="3588514"/>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graphique 3"/>
          <p:cNvSpPr>
            <a:spLocks noGrp="1"/>
          </p:cNvSpPr>
          <p:nvPr>
            <p:ph type="chart" sz="quarter" idx="16"/>
          </p:nvPr>
        </p:nvSpPr>
        <p:spPr>
          <a:xfrm>
            <a:off x="4882668" y="789385"/>
            <a:ext cx="3888432" cy="3592115"/>
          </a:xfrm>
        </p:spPr>
        <p:txBody>
          <a:bodyPr/>
          <a:lstStyle/>
          <a:p>
            <a:endParaRPr lang="fr-FR"/>
          </a:p>
        </p:txBody>
      </p:sp>
      <p:sp>
        <p:nvSpPr>
          <p:cNvPr id="7" name="Espace réservé du texte 6"/>
          <p:cNvSpPr>
            <a:spLocks noGrp="1"/>
          </p:cNvSpPr>
          <p:nvPr>
            <p:ph type="body" sz="quarter" idx="17" hasCustomPrompt="1"/>
          </p:nvPr>
        </p:nvSpPr>
        <p:spPr>
          <a:xfrm>
            <a:off x="4882296" y="789554"/>
            <a:ext cx="3960812" cy="621506"/>
          </a:xfrm>
        </p:spPr>
        <p:txBody>
          <a:bodyPr/>
          <a:lstStyle>
            <a:lvl1pPr>
              <a:defRPr sz="1050">
                <a:solidFill>
                  <a:srgbClr val="5E514D"/>
                </a:solidFill>
              </a:defRPr>
            </a:lvl1pPr>
          </a:lstStyle>
          <a:p>
            <a:pPr lvl="0"/>
            <a:r>
              <a:rPr lang="fr-FR" dirty="0"/>
              <a:t>Titre du graphique</a:t>
            </a:r>
          </a:p>
        </p:txBody>
      </p:sp>
      <p:cxnSp>
        <p:nvCxnSpPr>
          <p:cNvPr id="15" name="Connecteur droit 14"/>
          <p:cNvCxnSpPr/>
          <p:nvPr userDrawn="1"/>
        </p:nvCxnSpPr>
        <p:spPr>
          <a:xfrm>
            <a:off x="4896036" y="968547"/>
            <a:ext cx="3888432" cy="0"/>
          </a:xfrm>
          <a:prstGeom prst="line">
            <a:avLst/>
          </a:prstGeom>
          <a:ln w="28575"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sp>
        <p:nvSpPr>
          <p:cNvPr id="13" name="Espace réservé du numéro de diapositive 2"/>
          <p:cNvSpPr>
            <a:spLocks noGrp="1"/>
          </p:cNvSpPr>
          <p:nvPr>
            <p:ph type="sldNum" sz="quarter" idx="4"/>
          </p:nvPr>
        </p:nvSpPr>
        <p:spPr>
          <a:xfrm>
            <a:off x="8741032" y="4821902"/>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16186436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_Texte titre + bas">
    <p:spTree>
      <p:nvGrpSpPr>
        <p:cNvPr id="1" name=""/>
        <p:cNvGrpSpPr/>
        <p:nvPr/>
      </p:nvGrpSpPr>
      <p:grpSpPr>
        <a:xfrm>
          <a:off x="0" y="0"/>
          <a:ext cx="0" cy="0"/>
          <a:chOff x="0" y="0"/>
          <a:chExt cx="0" cy="0"/>
        </a:xfrm>
      </p:grpSpPr>
      <p:sp>
        <p:nvSpPr>
          <p:cNvPr id="12"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10"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11" name="Espace réservé du titre 1"/>
          <p:cNvSpPr>
            <a:spLocks noGrp="1"/>
          </p:cNvSpPr>
          <p:nvPr>
            <p:ph type="title" hasCustomPrompt="1"/>
          </p:nvPr>
        </p:nvSpPr>
        <p:spPr bwMode="gray">
          <a:xfrm>
            <a:off x="350266"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4" name="Espace réservé du graphique 3"/>
          <p:cNvSpPr>
            <a:spLocks noGrp="1"/>
          </p:cNvSpPr>
          <p:nvPr>
            <p:ph type="chart" sz="quarter" idx="16"/>
          </p:nvPr>
        </p:nvSpPr>
        <p:spPr>
          <a:xfrm>
            <a:off x="4882668" y="789385"/>
            <a:ext cx="3888432" cy="3592115"/>
          </a:xfrm>
        </p:spPr>
        <p:txBody>
          <a:bodyPr/>
          <a:lstStyle/>
          <a:p>
            <a:endParaRPr lang="fr-FR"/>
          </a:p>
        </p:txBody>
      </p:sp>
      <p:sp>
        <p:nvSpPr>
          <p:cNvPr id="7" name="Espace réservé du texte 6"/>
          <p:cNvSpPr>
            <a:spLocks noGrp="1"/>
          </p:cNvSpPr>
          <p:nvPr>
            <p:ph type="body" sz="quarter" idx="17" hasCustomPrompt="1"/>
          </p:nvPr>
        </p:nvSpPr>
        <p:spPr>
          <a:xfrm>
            <a:off x="4882296" y="789554"/>
            <a:ext cx="3960812" cy="621506"/>
          </a:xfrm>
        </p:spPr>
        <p:txBody>
          <a:bodyPr/>
          <a:lstStyle>
            <a:lvl1pPr>
              <a:defRPr sz="1050">
                <a:solidFill>
                  <a:srgbClr val="5E514D"/>
                </a:solidFill>
              </a:defRPr>
            </a:lvl1pPr>
          </a:lstStyle>
          <a:p>
            <a:pPr lvl="0"/>
            <a:r>
              <a:rPr lang="fr-FR" dirty="0"/>
              <a:t>Titre du graphique</a:t>
            </a:r>
          </a:p>
        </p:txBody>
      </p:sp>
      <p:cxnSp>
        <p:nvCxnSpPr>
          <p:cNvPr id="15" name="Connecteur droit 14"/>
          <p:cNvCxnSpPr/>
          <p:nvPr userDrawn="1"/>
        </p:nvCxnSpPr>
        <p:spPr>
          <a:xfrm>
            <a:off x="4896036" y="968547"/>
            <a:ext cx="3888432" cy="0"/>
          </a:xfrm>
          <a:prstGeom prst="line">
            <a:avLst/>
          </a:prstGeom>
          <a:ln w="28575"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sp>
        <p:nvSpPr>
          <p:cNvPr id="13" name="Espace réservé du graphique 3"/>
          <p:cNvSpPr>
            <a:spLocks noGrp="1"/>
          </p:cNvSpPr>
          <p:nvPr>
            <p:ph type="chart" sz="quarter" idx="18"/>
          </p:nvPr>
        </p:nvSpPr>
        <p:spPr>
          <a:xfrm>
            <a:off x="359532" y="789385"/>
            <a:ext cx="3888432" cy="3592115"/>
          </a:xfrm>
        </p:spPr>
        <p:txBody>
          <a:bodyPr/>
          <a:lstStyle/>
          <a:p>
            <a:endParaRPr lang="fr-FR"/>
          </a:p>
        </p:txBody>
      </p:sp>
      <p:sp>
        <p:nvSpPr>
          <p:cNvPr id="14" name="Espace réservé du texte 6"/>
          <p:cNvSpPr>
            <a:spLocks noGrp="1"/>
          </p:cNvSpPr>
          <p:nvPr>
            <p:ph type="body" sz="quarter" idx="19" hasCustomPrompt="1"/>
          </p:nvPr>
        </p:nvSpPr>
        <p:spPr>
          <a:xfrm>
            <a:off x="359160" y="789554"/>
            <a:ext cx="3960812" cy="621506"/>
          </a:xfrm>
        </p:spPr>
        <p:txBody>
          <a:bodyPr/>
          <a:lstStyle>
            <a:lvl1pPr>
              <a:defRPr sz="1050">
                <a:solidFill>
                  <a:srgbClr val="5E514D"/>
                </a:solidFill>
              </a:defRPr>
            </a:lvl1pPr>
          </a:lstStyle>
          <a:p>
            <a:pPr lvl="0"/>
            <a:r>
              <a:rPr lang="fr-FR" dirty="0"/>
              <a:t>Titre du graphique</a:t>
            </a:r>
          </a:p>
        </p:txBody>
      </p:sp>
      <p:cxnSp>
        <p:nvCxnSpPr>
          <p:cNvPr id="16" name="Connecteur droit 15"/>
          <p:cNvCxnSpPr/>
          <p:nvPr userDrawn="1"/>
        </p:nvCxnSpPr>
        <p:spPr>
          <a:xfrm>
            <a:off x="372900" y="968547"/>
            <a:ext cx="3888432" cy="0"/>
          </a:xfrm>
          <a:prstGeom prst="line">
            <a:avLst/>
          </a:prstGeom>
          <a:ln w="28575"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sp>
        <p:nvSpPr>
          <p:cNvPr id="17" name="Espace réservé du numéro de diapositive 2"/>
          <p:cNvSpPr>
            <a:spLocks noGrp="1"/>
          </p:cNvSpPr>
          <p:nvPr>
            <p:ph type="sldNum" sz="quarter" idx="4"/>
          </p:nvPr>
        </p:nvSpPr>
        <p:spPr>
          <a:xfrm>
            <a:off x="8741032" y="4821902"/>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11294910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5_Texte titre + bas">
    <p:spTree>
      <p:nvGrpSpPr>
        <p:cNvPr id="1" name=""/>
        <p:cNvGrpSpPr/>
        <p:nvPr/>
      </p:nvGrpSpPr>
      <p:grpSpPr>
        <a:xfrm>
          <a:off x="0" y="0"/>
          <a:ext cx="0" cy="0"/>
          <a:chOff x="0" y="0"/>
          <a:chExt cx="0" cy="0"/>
        </a:xfrm>
      </p:grpSpPr>
      <p:sp>
        <p:nvSpPr>
          <p:cNvPr id="12"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10"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11" name="Espace réservé du titre 1"/>
          <p:cNvSpPr>
            <a:spLocks noGrp="1"/>
          </p:cNvSpPr>
          <p:nvPr>
            <p:ph type="title" hasCustomPrompt="1"/>
          </p:nvPr>
        </p:nvSpPr>
        <p:spPr bwMode="gray">
          <a:xfrm>
            <a:off x="350266"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13" name="Espace réservé du graphique 3"/>
          <p:cNvSpPr>
            <a:spLocks noGrp="1"/>
          </p:cNvSpPr>
          <p:nvPr>
            <p:ph type="chart" sz="quarter" idx="18"/>
          </p:nvPr>
        </p:nvSpPr>
        <p:spPr>
          <a:xfrm>
            <a:off x="359532" y="789385"/>
            <a:ext cx="8424936" cy="3592115"/>
          </a:xfrm>
        </p:spPr>
        <p:txBody>
          <a:bodyPr/>
          <a:lstStyle/>
          <a:p>
            <a:endParaRPr lang="fr-FR"/>
          </a:p>
        </p:txBody>
      </p:sp>
      <p:sp>
        <p:nvSpPr>
          <p:cNvPr id="14" name="Espace réservé du texte 6"/>
          <p:cNvSpPr>
            <a:spLocks noGrp="1"/>
          </p:cNvSpPr>
          <p:nvPr>
            <p:ph type="body" sz="quarter" idx="19" hasCustomPrompt="1"/>
          </p:nvPr>
        </p:nvSpPr>
        <p:spPr>
          <a:xfrm>
            <a:off x="359160" y="789554"/>
            <a:ext cx="3960812" cy="621506"/>
          </a:xfrm>
        </p:spPr>
        <p:txBody>
          <a:bodyPr/>
          <a:lstStyle>
            <a:lvl1pPr>
              <a:defRPr sz="1050">
                <a:solidFill>
                  <a:srgbClr val="5E514D"/>
                </a:solidFill>
              </a:defRPr>
            </a:lvl1pPr>
          </a:lstStyle>
          <a:p>
            <a:pPr lvl="0"/>
            <a:r>
              <a:rPr lang="fr-FR" dirty="0"/>
              <a:t>Titre du graphique</a:t>
            </a:r>
          </a:p>
        </p:txBody>
      </p:sp>
      <p:cxnSp>
        <p:nvCxnSpPr>
          <p:cNvPr id="16" name="Connecteur droit 15"/>
          <p:cNvCxnSpPr/>
          <p:nvPr userDrawn="1"/>
        </p:nvCxnSpPr>
        <p:spPr>
          <a:xfrm>
            <a:off x="372900" y="968547"/>
            <a:ext cx="8411568" cy="0"/>
          </a:xfrm>
          <a:prstGeom prst="line">
            <a:avLst/>
          </a:prstGeom>
          <a:ln w="28575"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sp>
        <p:nvSpPr>
          <p:cNvPr id="9" name="Espace réservé du numéro de diapositive 2"/>
          <p:cNvSpPr>
            <a:spLocks noGrp="1"/>
          </p:cNvSpPr>
          <p:nvPr>
            <p:ph type="sldNum" sz="quarter" idx="4"/>
          </p:nvPr>
        </p:nvSpPr>
        <p:spPr>
          <a:xfrm>
            <a:off x="8741032" y="4821902"/>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285495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10" name="Espace réservé du titre 1"/>
          <p:cNvSpPr>
            <a:spLocks noGrp="1"/>
          </p:cNvSpPr>
          <p:nvPr>
            <p:ph type="title" hasCustomPrompt="1"/>
          </p:nvPr>
        </p:nvSpPr>
        <p:spPr bwMode="gray">
          <a:xfrm>
            <a:off x="350264" y="6465"/>
            <a:ext cx="7848872" cy="486054"/>
          </a:xfrm>
          <a:prstGeom prst="rect">
            <a:avLst/>
          </a:prstGeom>
        </p:spPr>
        <p:txBody>
          <a:bodyPr vert="horz" lIns="0" tIns="0" rIns="0" bIns="0" rtlCol="0" anchor="b" anchorCtr="0">
            <a:noAutofit/>
          </a:bodyPr>
          <a:lstStyle/>
          <a:p>
            <a:r>
              <a:rPr lang="fr-FR" dirty="0"/>
              <a:t>Cliquez pour modifier le titre</a:t>
            </a:r>
          </a:p>
        </p:txBody>
      </p:sp>
      <p:sp>
        <p:nvSpPr>
          <p:cNvPr id="13"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14"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6" name="Espace réservé du numéro de diapositive 2"/>
          <p:cNvSpPr>
            <a:spLocks noGrp="1"/>
          </p:cNvSpPr>
          <p:nvPr>
            <p:ph type="sldNum" sz="quarter" idx="4"/>
          </p:nvPr>
        </p:nvSpPr>
        <p:spPr>
          <a:xfrm>
            <a:off x="8741032" y="4821902"/>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16112557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xte &amp; tableau">
    <p:spTree>
      <p:nvGrpSpPr>
        <p:cNvPr id="1" name=""/>
        <p:cNvGrpSpPr/>
        <p:nvPr/>
      </p:nvGrpSpPr>
      <p:grpSpPr>
        <a:xfrm>
          <a:off x="0" y="0"/>
          <a:ext cx="0" cy="0"/>
          <a:chOff x="0" y="0"/>
          <a:chExt cx="0" cy="0"/>
        </a:xfrm>
      </p:grpSpPr>
      <p:sp>
        <p:nvSpPr>
          <p:cNvPr id="12" name="Espace réservé du tableau 11"/>
          <p:cNvSpPr>
            <a:spLocks noGrp="1"/>
          </p:cNvSpPr>
          <p:nvPr>
            <p:ph type="tbl" sz="quarter" idx="17" hasCustomPrompt="1"/>
          </p:nvPr>
        </p:nvSpPr>
        <p:spPr>
          <a:xfrm>
            <a:off x="342000" y="1328399"/>
            <a:ext cx="8460000" cy="3136444"/>
          </a:xfrm>
          <a:solidFill>
            <a:schemeClr val="tx2">
              <a:lumMod val="20000"/>
              <a:lumOff val="80000"/>
            </a:schemeClr>
          </a:solidFill>
        </p:spPr>
        <p:txBody>
          <a:bodyPr bIns="648000" anchor="ctr" anchorCtr="0"/>
          <a:lstStyle>
            <a:lvl1pPr algn="ctr">
              <a:spcAft>
                <a:spcPts val="0"/>
              </a:spcAft>
              <a:defRPr sz="900"/>
            </a:lvl1pPr>
          </a:lstStyle>
          <a:p>
            <a:r>
              <a:rPr lang="fr-FR" dirty="0"/>
              <a:t>Tableau</a:t>
            </a:r>
          </a:p>
        </p:txBody>
      </p:sp>
      <p:sp>
        <p:nvSpPr>
          <p:cNvPr id="10" name="Espace réservé du titre 1"/>
          <p:cNvSpPr>
            <a:spLocks noGrp="1"/>
          </p:cNvSpPr>
          <p:nvPr>
            <p:ph type="title" hasCustomPrompt="1"/>
          </p:nvPr>
        </p:nvSpPr>
        <p:spPr bwMode="gray">
          <a:xfrm>
            <a:off x="350266"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14" name="Espace réservé du texte 2"/>
          <p:cNvSpPr>
            <a:spLocks noGrp="1"/>
          </p:cNvSpPr>
          <p:nvPr>
            <p:ph type="body" sz="quarter" idx="26"/>
          </p:nvPr>
        </p:nvSpPr>
        <p:spPr>
          <a:xfrm>
            <a:off x="323850" y="951569"/>
            <a:ext cx="8460618" cy="351040"/>
          </a:xfrm>
        </p:spPr>
        <p:txBody>
          <a:bodyPr/>
          <a:lstStyle>
            <a:lvl1pPr>
              <a:defRPr>
                <a:solidFill>
                  <a:schemeClr val="tx2"/>
                </a:solidFill>
              </a:defRPr>
            </a:lvl1pPr>
          </a:lstStyle>
          <a:p>
            <a:pPr lvl="0"/>
            <a:r>
              <a:rPr lang="fr-FR" dirty="0"/>
              <a:t>Cliquez pour modifier les styles du texte du masque</a:t>
            </a:r>
          </a:p>
        </p:txBody>
      </p:sp>
      <p:sp>
        <p:nvSpPr>
          <p:cNvPr id="16"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18"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8" name="Espace réservé du numéro de diapositive 2"/>
          <p:cNvSpPr>
            <a:spLocks noGrp="1"/>
          </p:cNvSpPr>
          <p:nvPr>
            <p:ph type="sldNum" sz="quarter" idx="4"/>
          </p:nvPr>
        </p:nvSpPr>
        <p:spPr>
          <a:xfrm>
            <a:off x="8741032" y="4821902"/>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18250369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e &amp; chiffres importants">
    <p:spTree>
      <p:nvGrpSpPr>
        <p:cNvPr id="1" name=""/>
        <p:cNvGrpSpPr/>
        <p:nvPr/>
      </p:nvGrpSpPr>
      <p:grpSpPr>
        <a:xfrm>
          <a:off x="0" y="0"/>
          <a:ext cx="0" cy="0"/>
          <a:chOff x="0" y="0"/>
          <a:chExt cx="0" cy="0"/>
        </a:xfrm>
      </p:grpSpPr>
      <p:sp>
        <p:nvSpPr>
          <p:cNvPr id="24" name="Espace réservé du texte 21"/>
          <p:cNvSpPr>
            <a:spLocks noGrp="1"/>
          </p:cNvSpPr>
          <p:nvPr>
            <p:ph type="body" sz="quarter" idx="22"/>
          </p:nvPr>
        </p:nvSpPr>
        <p:spPr>
          <a:xfrm>
            <a:off x="3059832" y="2373729"/>
            <a:ext cx="2646000" cy="1003827"/>
          </a:xfrm>
          <a:solidFill>
            <a:srgbClr val="FFCD00"/>
          </a:solidFill>
        </p:spPr>
        <p:txBody>
          <a:bodyPr lIns="0" tIns="0" rIns="0" bIns="0" numCol="1" anchor="ctr" anchorCtr="0"/>
          <a:lstStyle>
            <a:lvl1pPr marL="210601" indent="0" algn="l">
              <a:spcAft>
                <a:spcPts val="450"/>
              </a:spcAft>
              <a:defRPr sz="1950" b="0" cap="all" baseline="0">
                <a:solidFill>
                  <a:schemeClr val="tx2"/>
                </a:solidFill>
              </a:defRPr>
            </a:lvl1pPr>
            <a:lvl2pPr marL="210601" indent="0" algn="l">
              <a:lnSpc>
                <a:spcPct val="100000"/>
              </a:lnSpc>
              <a:defRPr sz="1125" b="0" baseline="0">
                <a:solidFill>
                  <a:schemeClr val="tx2"/>
                </a:solidFill>
                <a:latin typeface="+mj-lt"/>
              </a:defRPr>
            </a:lvl2pPr>
          </a:lstStyle>
          <a:p>
            <a:pPr lvl="0"/>
            <a:r>
              <a:rPr lang="fr-FR" dirty="0"/>
              <a:t>Modifiez les styles du texte du masque</a:t>
            </a:r>
          </a:p>
          <a:p>
            <a:pPr lvl="1"/>
            <a:r>
              <a:rPr lang="fr-FR" dirty="0"/>
              <a:t>Deuxième niveau</a:t>
            </a:r>
          </a:p>
        </p:txBody>
      </p:sp>
      <p:sp>
        <p:nvSpPr>
          <p:cNvPr id="22" name="Espace réservé du texte 21"/>
          <p:cNvSpPr>
            <a:spLocks noGrp="1"/>
          </p:cNvSpPr>
          <p:nvPr>
            <p:ph type="body" sz="quarter" idx="20"/>
          </p:nvPr>
        </p:nvSpPr>
        <p:spPr>
          <a:xfrm>
            <a:off x="3059834" y="1303898"/>
            <a:ext cx="5364000" cy="993539"/>
          </a:xfrm>
          <a:ln w="12700">
            <a:solidFill>
              <a:srgbClr val="786E64"/>
            </a:solidFill>
          </a:ln>
        </p:spPr>
        <p:txBody>
          <a:bodyPr lIns="0" tIns="216000" rIns="0" bIns="0" numCol="2"/>
          <a:lstStyle>
            <a:lvl1pPr marL="210601" indent="0" algn="l">
              <a:spcAft>
                <a:spcPts val="450"/>
              </a:spcAft>
              <a:defRPr sz="2475" b="0"/>
            </a:lvl1pPr>
            <a:lvl2pPr marL="210601" indent="0" algn="l">
              <a:lnSpc>
                <a:spcPct val="100000"/>
              </a:lnSpc>
              <a:defRPr sz="1125" b="0" baseline="0">
                <a:latin typeface="+mj-lt"/>
              </a:defRPr>
            </a:lvl2pPr>
          </a:lstStyle>
          <a:p>
            <a:pPr lvl="0"/>
            <a:r>
              <a:rPr lang="fr-FR"/>
              <a:t>Modifiez les styles du texte du masque</a:t>
            </a:r>
          </a:p>
          <a:p>
            <a:pPr lvl="1"/>
            <a:r>
              <a:rPr lang="fr-FR"/>
              <a:t>Deuxième niveau</a:t>
            </a:r>
          </a:p>
        </p:txBody>
      </p:sp>
      <p:sp>
        <p:nvSpPr>
          <p:cNvPr id="23" name="Espace réservé du texte 21"/>
          <p:cNvSpPr>
            <a:spLocks noGrp="1"/>
          </p:cNvSpPr>
          <p:nvPr>
            <p:ph type="body" sz="quarter" idx="21"/>
          </p:nvPr>
        </p:nvSpPr>
        <p:spPr>
          <a:xfrm>
            <a:off x="341999" y="1303898"/>
            <a:ext cx="2646000" cy="2073659"/>
          </a:xfrm>
          <a:solidFill>
            <a:srgbClr val="5E514D"/>
          </a:solidFill>
        </p:spPr>
        <p:txBody>
          <a:bodyPr lIns="0" tIns="216000" rIns="0" bIns="0" numCol="1"/>
          <a:lstStyle>
            <a:lvl1pPr marL="210601" indent="0" algn="l">
              <a:spcAft>
                <a:spcPts val="450"/>
              </a:spcAft>
              <a:defRPr sz="2475" b="0">
                <a:solidFill>
                  <a:schemeClr val="bg2"/>
                </a:solidFill>
              </a:defRPr>
            </a:lvl1pPr>
            <a:lvl2pPr marL="210601" indent="0" algn="l">
              <a:lnSpc>
                <a:spcPct val="100000"/>
              </a:lnSpc>
              <a:defRPr sz="1125" b="0" baseline="0">
                <a:solidFill>
                  <a:schemeClr val="bg2"/>
                </a:solidFill>
                <a:latin typeface="+mj-lt"/>
              </a:defRPr>
            </a:lvl2pPr>
          </a:lstStyle>
          <a:p>
            <a:pPr lvl="0"/>
            <a:r>
              <a:rPr lang="fr-FR" dirty="0"/>
              <a:t>Modifiez les styles du texte du masque</a:t>
            </a:r>
          </a:p>
          <a:p>
            <a:pPr lvl="1"/>
            <a:r>
              <a:rPr lang="fr-FR" dirty="0"/>
              <a:t>Deuxième niveau</a:t>
            </a:r>
          </a:p>
        </p:txBody>
      </p:sp>
      <p:sp>
        <p:nvSpPr>
          <p:cNvPr id="25" name="Espace réservé du texte 21"/>
          <p:cNvSpPr>
            <a:spLocks noGrp="1"/>
          </p:cNvSpPr>
          <p:nvPr>
            <p:ph type="body" sz="quarter" idx="23"/>
          </p:nvPr>
        </p:nvSpPr>
        <p:spPr>
          <a:xfrm>
            <a:off x="5777834" y="2373729"/>
            <a:ext cx="2646000" cy="1003827"/>
          </a:xfrm>
          <a:solidFill>
            <a:schemeClr val="tx2"/>
          </a:solidFill>
        </p:spPr>
        <p:txBody>
          <a:bodyPr lIns="0" tIns="0" rIns="0" bIns="0" numCol="1" anchor="ctr" anchorCtr="0"/>
          <a:lstStyle>
            <a:lvl1pPr marL="210601" indent="0" algn="l">
              <a:spcAft>
                <a:spcPts val="0"/>
              </a:spcAft>
              <a:defRPr sz="2475" b="0">
                <a:solidFill>
                  <a:srgbClr val="FFFFFF"/>
                </a:solidFill>
              </a:defRPr>
            </a:lvl1pPr>
            <a:lvl2pPr marL="210601" indent="0" algn="l">
              <a:lnSpc>
                <a:spcPct val="100000"/>
              </a:lnSpc>
              <a:defRPr sz="1125" b="0" baseline="0">
                <a:solidFill>
                  <a:srgbClr val="FFFFFF"/>
                </a:solidFill>
                <a:latin typeface="+mj-lt"/>
              </a:defRPr>
            </a:lvl2pPr>
          </a:lstStyle>
          <a:p>
            <a:pPr lvl="0"/>
            <a:r>
              <a:rPr lang="fr-FR"/>
              <a:t>Modifiez les styles du texte du masque</a:t>
            </a:r>
          </a:p>
          <a:p>
            <a:pPr lvl="1"/>
            <a:r>
              <a:rPr lang="fr-FR"/>
              <a:t>Deuxième niveau</a:t>
            </a:r>
          </a:p>
        </p:txBody>
      </p:sp>
      <p:sp>
        <p:nvSpPr>
          <p:cNvPr id="28" name="Espace réservé du texte 21"/>
          <p:cNvSpPr>
            <a:spLocks noGrp="1"/>
          </p:cNvSpPr>
          <p:nvPr>
            <p:ph type="body" sz="quarter" idx="24"/>
          </p:nvPr>
        </p:nvSpPr>
        <p:spPr>
          <a:xfrm>
            <a:off x="341999" y="3452993"/>
            <a:ext cx="2646000" cy="1003827"/>
          </a:xfrm>
          <a:solidFill>
            <a:schemeClr val="accent1"/>
          </a:solidFill>
        </p:spPr>
        <p:txBody>
          <a:bodyPr lIns="0" tIns="0" rIns="0" bIns="0" numCol="1" anchor="ctr" anchorCtr="0"/>
          <a:lstStyle>
            <a:lvl1pPr marL="210601" indent="0" algn="l">
              <a:spcAft>
                <a:spcPts val="0"/>
              </a:spcAft>
              <a:defRPr sz="2475" b="0">
                <a:solidFill>
                  <a:schemeClr val="bg1"/>
                </a:solidFill>
              </a:defRPr>
            </a:lvl1pPr>
            <a:lvl2pPr marL="210601" indent="0" algn="l">
              <a:lnSpc>
                <a:spcPct val="100000"/>
              </a:lnSpc>
              <a:defRPr sz="1125" b="0" baseline="0">
                <a:solidFill>
                  <a:schemeClr val="bg1"/>
                </a:solidFill>
                <a:latin typeface="+mj-lt"/>
              </a:defRPr>
            </a:lvl2pPr>
          </a:lstStyle>
          <a:p>
            <a:pPr lvl="0"/>
            <a:r>
              <a:rPr lang="fr-FR"/>
              <a:t>Modifiez les styles du texte du masque</a:t>
            </a:r>
          </a:p>
          <a:p>
            <a:pPr lvl="1"/>
            <a:r>
              <a:rPr lang="fr-FR"/>
              <a:t>Deuxième niveau</a:t>
            </a:r>
          </a:p>
        </p:txBody>
      </p:sp>
      <p:sp>
        <p:nvSpPr>
          <p:cNvPr id="29" name="Espace réservé du texte 21"/>
          <p:cNvSpPr>
            <a:spLocks noGrp="1"/>
          </p:cNvSpPr>
          <p:nvPr>
            <p:ph type="body" sz="quarter" idx="25"/>
          </p:nvPr>
        </p:nvSpPr>
        <p:spPr>
          <a:xfrm>
            <a:off x="3059832" y="3452993"/>
            <a:ext cx="2646000" cy="1003827"/>
          </a:xfrm>
          <a:solidFill>
            <a:schemeClr val="bg1"/>
          </a:solidFill>
          <a:ln w="12700">
            <a:solidFill>
              <a:srgbClr val="786E64"/>
            </a:solidFill>
          </a:ln>
        </p:spPr>
        <p:txBody>
          <a:bodyPr lIns="0" tIns="0" rIns="0" bIns="0" numCol="1" anchor="ctr" anchorCtr="0"/>
          <a:lstStyle>
            <a:lvl1pPr marL="210601" indent="0" algn="l">
              <a:spcAft>
                <a:spcPts val="0"/>
              </a:spcAft>
              <a:defRPr sz="2475" b="0">
                <a:solidFill>
                  <a:schemeClr val="accent1"/>
                </a:solidFill>
              </a:defRPr>
            </a:lvl1pPr>
            <a:lvl2pPr marL="210601" indent="0" algn="l">
              <a:lnSpc>
                <a:spcPct val="100000"/>
              </a:lnSpc>
              <a:defRPr sz="1125" b="0" baseline="0">
                <a:solidFill>
                  <a:schemeClr val="accent1"/>
                </a:solidFill>
                <a:latin typeface="+mj-lt"/>
              </a:defRPr>
            </a:lvl2pPr>
          </a:lstStyle>
          <a:p>
            <a:pPr lvl="0"/>
            <a:r>
              <a:rPr lang="fr-FR"/>
              <a:t>Modifiez les styles du texte du masque</a:t>
            </a:r>
          </a:p>
          <a:p>
            <a:pPr lvl="1"/>
            <a:r>
              <a:rPr lang="fr-FR"/>
              <a:t>Deuxième niveau</a:t>
            </a:r>
          </a:p>
        </p:txBody>
      </p:sp>
      <p:sp>
        <p:nvSpPr>
          <p:cNvPr id="14" name="Espace réservé du titre 1"/>
          <p:cNvSpPr>
            <a:spLocks noGrp="1"/>
          </p:cNvSpPr>
          <p:nvPr>
            <p:ph type="title" hasCustomPrompt="1"/>
          </p:nvPr>
        </p:nvSpPr>
        <p:spPr bwMode="gray">
          <a:xfrm>
            <a:off x="350266"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17" name="Espace réservé du texte 2"/>
          <p:cNvSpPr>
            <a:spLocks noGrp="1"/>
          </p:cNvSpPr>
          <p:nvPr>
            <p:ph type="body" sz="quarter" idx="26"/>
          </p:nvPr>
        </p:nvSpPr>
        <p:spPr>
          <a:xfrm>
            <a:off x="355600" y="951569"/>
            <a:ext cx="8460618" cy="351040"/>
          </a:xfrm>
        </p:spPr>
        <p:txBody>
          <a:bodyPr/>
          <a:lstStyle/>
          <a:p>
            <a:pPr lvl="0"/>
            <a:r>
              <a:rPr lang="fr-FR" dirty="0"/>
              <a:t>Cliquez pour modifier les styles du texte du masque</a:t>
            </a:r>
          </a:p>
        </p:txBody>
      </p:sp>
      <p:sp>
        <p:nvSpPr>
          <p:cNvPr id="18"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19"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13" name="Espace réservé du numéro de diapositive 2"/>
          <p:cNvSpPr>
            <a:spLocks noGrp="1"/>
          </p:cNvSpPr>
          <p:nvPr>
            <p:ph type="sldNum" sz="quarter" idx="4"/>
          </p:nvPr>
        </p:nvSpPr>
        <p:spPr>
          <a:xfrm>
            <a:off x="8741032" y="4821902"/>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3196600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e titre + bas">
    <p:spTree>
      <p:nvGrpSpPr>
        <p:cNvPr id="1" name=""/>
        <p:cNvGrpSpPr/>
        <p:nvPr/>
      </p:nvGrpSpPr>
      <p:grpSpPr>
        <a:xfrm>
          <a:off x="0" y="0"/>
          <a:ext cx="0" cy="0"/>
          <a:chOff x="0" y="0"/>
          <a:chExt cx="0" cy="0"/>
        </a:xfrm>
      </p:grpSpPr>
      <p:sp>
        <p:nvSpPr>
          <p:cNvPr id="12"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10"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11" name="Espace réservé du titre 1"/>
          <p:cNvSpPr>
            <a:spLocks noGrp="1"/>
          </p:cNvSpPr>
          <p:nvPr>
            <p:ph type="title" hasCustomPrompt="1"/>
          </p:nvPr>
        </p:nvSpPr>
        <p:spPr bwMode="gray">
          <a:xfrm>
            <a:off x="350264"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3" name="Espace réservé du contenu 2"/>
          <p:cNvSpPr>
            <a:spLocks noGrp="1"/>
          </p:cNvSpPr>
          <p:nvPr>
            <p:ph sz="quarter" idx="15"/>
          </p:nvPr>
        </p:nvSpPr>
        <p:spPr>
          <a:xfrm>
            <a:off x="350588" y="789361"/>
            <a:ext cx="3861373" cy="3588515"/>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5" name="Espace réservé du contenu 2"/>
          <p:cNvSpPr>
            <a:spLocks noGrp="1"/>
          </p:cNvSpPr>
          <p:nvPr>
            <p:ph sz="quarter" idx="16"/>
          </p:nvPr>
        </p:nvSpPr>
        <p:spPr>
          <a:xfrm>
            <a:off x="4896036" y="789361"/>
            <a:ext cx="3888234" cy="3588515"/>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114228261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_Texte &amp; chiffres importants">
    <p:spTree>
      <p:nvGrpSpPr>
        <p:cNvPr id="1" name=""/>
        <p:cNvGrpSpPr/>
        <p:nvPr/>
      </p:nvGrpSpPr>
      <p:grpSpPr>
        <a:xfrm>
          <a:off x="0" y="0"/>
          <a:ext cx="0" cy="0"/>
          <a:chOff x="0" y="0"/>
          <a:chExt cx="0" cy="0"/>
        </a:xfrm>
      </p:grpSpPr>
      <p:sp>
        <p:nvSpPr>
          <p:cNvPr id="24" name="Espace réservé du texte 21"/>
          <p:cNvSpPr>
            <a:spLocks noGrp="1"/>
          </p:cNvSpPr>
          <p:nvPr>
            <p:ph type="body" sz="quarter" idx="22"/>
          </p:nvPr>
        </p:nvSpPr>
        <p:spPr>
          <a:xfrm>
            <a:off x="3059832" y="2373729"/>
            <a:ext cx="2646000" cy="1003827"/>
          </a:xfrm>
          <a:solidFill>
            <a:schemeClr val="accent3"/>
          </a:solidFill>
        </p:spPr>
        <p:txBody>
          <a:bodyPr lIns="0" tIns="0" rIns="0" bIns="0" numCol="1" anchor="ctr" anchorCtr="0"/>
          <a:lstStyle>
            <a:lvl1pPr marL="210601" indent="0" algn="l">
              <a:spcAft>
                <a:spcPts val="450"/>
              </a:spcAft>
              <a:defRPr sz="1950" b="0" cap="all" baseline="0">
                <a:solidFill>
                  <a:srgbClr val="FFFFFF"/>
                </a:solidFill>
              </a:defRPr>
            </a:lvl1pPr>
            <a:lvl2pPr marL="210601" indent="0" algn="l">
              <a:lnSpc>
                <a:spcPct val="100000"/>
              </a:lnSpc>
              <a:defRPr sz="1125" b="0" baseline="0">
                <a:solidFill>
                  <a:srgbClr val="FFFFFF"/>
                </a:solidFill>
                <a:latin typeface="+mj-lt"/>
              </a:defRPr>
            </a:lvl2pPr>
          </a:lstStyle>
          <a:p>
            <a:pPr lvl="0"/>
            <a:r>
              <a:rPr lang="fr-FR" dirty="0"/>
              <a:t>Modifiez les styles du texte du masque</a:t>
            </a:r>
          </a:p>
          <a:p>
            <a:pPr lvl="1"/>
            <a:r>
              <a:rPr lang="fr-FR" dirty="0"/>
              <a:t>Deuxième niveau</a:t>
            </a:r>
          </a:p>
        </p:txBody>
      </p:sp>
      <p:sp>
        <p:nvSpPr>
          <p:cNvPr id="22" name="Espace réservé du texte 21"/>
          <p:cNvSpPr>
            <a:spLocks noGrp="1"/>
          </p:cNvSpPr>
          <p:nvPr>
            <p:ph type="body" sz="quarter" idx="20"/>
          </p:nvPr>
        </p:nvSpPr>
        <p:spPr>
          <a:xfrm>
            <a:off x="3059834" y="1303898"/>
            <a:ext cx="5364000" cy="993539"/>
          </a:xfrm>
          <a:solidFill>
            <a:schemeClr val="bg2"/>
          </a:solidFill>
          <a:ln w="12700">
            <a:solidFill>
              <a:srgbClr val="786E64"/>
            </a:solidFill>
          </a:ln>
        </p:spPr>
        <p:txBody>
          <a:bodyPr lIns="0" tIns="216000" rIns="0" bIns="0" numCol="2"/>
          <a:lstStyle>
            <a:lvl1pPr marL="210601" indent="0" algn="l">
              <a:spcAft>
                <a:spcPts val="450"/>
              </a:spcAft>
              <a:defRPr sz="2475" b="0">
                <a:solidFill>
                  <a:srgbClr val="FFFFFF"/>
                </a:solidFill>
              </a:defRPr>
            </a:lvl1pPr>
            <a:lvl2pPr marL="210601" indent="0" algn="l">
              <a:lnSpc>
                <a:spcPct val="100000"/>
              </a:lnSpc>
              <a:defRPr sz="1125" b="0" baseline="0">
                <a:latin typeface="+mj-lt"/>
              </a:defRPr>
            </a:lvl2pPr>
          </a:lstStyle>
          <a:p>
            <a:pPr lvl="0"/>
            <a:r>
              <a:rPr lang="fr-FR" dirty="0"/>
              <a:t>Modifiez les styles du texte du masque</a:t>
            </a:r>
          </a:p>
          <a:p>
            <a:pPr lvl="1"/>
            <a:r>
              <a:rPr lang="fr-FR" dirty="0"/>
              <a:t>Deuxième niveau</a:t>
            </a:r>
          </a:p>
        </p:txBody>
      </p:sp>
      <p:sp>
        <p:nvSpPr>
          <p:cNvPr id="23" name="Espace réservé du texte 21"/>
          <p:cNvSpPr>
            <a:spLocks noGrp="1"/>
          </p:cNvSpPr>
          <p:nvPr>
            <p:ph type="body" sz="quarter" idx="21"/>
          </p:nvPr>
        </p:nvSpPr>
        <p:spPr>
          <a:xfrm>
            <a:off x="341999" y="1303898"/>
            <a:ext cx="2646000" cy="2073659"/>
          </a:xfrm>
          <a:solidFill>
            <a:srgbClr val="5E514D"/>
          </a:solidFill>
        </p:spPr>
        <p:txBody>
          <a:bodyPr lIns="0" tIns="216000" rIns="0" bIns="0" numCol="1"/>
          <a:lstStyle>
            <a:lvl1pPr marL="210601" indent="0" algn="l">
              <a:spcAft>
                <a:spcPts val="450"/>
              </a:spcAft>
              <a:defRPr sz="2475" b="0">
                <a:solidFill>
                  <a:schemeClr val="bg2"/>
                </a:solidFill>
              </a:defRPr>
            </a:lvl1pPr>
            <a:lvl2pPr marL="210601" indent="0" algn="l">
              <a:lnSpc>
                <a:spcPct val="100000"/>
              </a:lnSpc>
              <a:defRPr sz="1125" b="0" baseline="0">
                <a:solidFill>
                  <a:schemeClr val="bg2"/>
                </a:solidFill>
                <a:latin typeface="+mj-lt"/>
              </a:defRPr>
            </a:lvl2pPr>
          </a:lstStyle>
          <a:p>
            <a:pPr lvl="0"/>
            <a:r>
              <a:rPr lang="fr-FR" dirty="0"/>
              <a:t>Modifiez les styles du texte du masque</a:t>
            </a:r>
          </a:p>
          <a:p>
            <a:pPr lvl="1"/>
            <a:r>
              <a:rPr lang="fr-FR" dirty="0"/>
              <a:t>Deuxième niveau</a:t>
            </a:r>
          </a:p>
        </p:txBody>
      </p:sp>
      <p:sp>
        <p:nvSpPr>
          <p:cNvPr id="25" name="Espace réservé du texte 21"/>
          <p:cNvSpPr>
            <a:spLocks noGrp="1"/>
          </p:cNvSpPr>
          <p:nvPr>
            <p:ph type="body" sz="quarter" idx="23"/>
          </p:nvPr>
        </p:nvSpPr>
        <p:spPr>
          <a:xfrm>
            <a:off x="5777834" y="2373729"/>
            <a:ext cx="2646000" cy="1003827"/>
          </a:xfrm>
          <a:solidFill>
            <a:schemeClr val="accent4"/>
          </a:solidFill>
        </p:spPr>
        <p:txBody>
          <a:bodyPr lIns="0" tIns="0" rIns="0" bIns="0" numCol="1" anchor="ctr" anchorCtr="0"/>
          <a:lstStyle>
            <a:lvl1pPr marL="210601" indent="0" algn="l">
              <a:spcAft>
                <a:spcPts val="0"/>
              </a:spcAft>
              <a:defRPr sz="2475" b="0">
                <a:solidFill>
                  <a:srgbClr val="FFFFFF"/>
                </a:solidFill>
              </a:defRPr>
            </a:lvl1pPr>
            <a:lvl2pPr marL="210601" indent="0" algn="l">
              <a:lnSpc>
                <a:spcPct val="100000"/>
              </a:lnSpc>
              <a:defRPr sz="1125" b="0" baseline="0">
                <a:solidFill>
                  <a:srgbClr val="FFFFFF"/>
                </a:solidFill>
                <a:latin typeface="+mj-lt"/>
              </a:defRPr>
            </a:lvl2pPr>
          </a:lstStyle>
          <a:p>
            <a:pPr lvl="0"/>
            <a:r>
              <a:rPr lang="fr-FR"/>
              <a:t>Modifiez les styles du texte du masque</a:t>
            </a:r>
          </a:p>
          <a:p>
            <a:pPr lvl="1"/>
            <a:r>
              <a:rPr lang="fr-FR"/>
              <a:t>Deuxième niveau</a:t>
            </a:r>
          </a:p>
        </p:txBody>
      </p:sp>
      <p:sp>
        <p:nvSpPr>
          <p:cNvPr id="28" name="Espace réservé du texte 21"/>
          <p:cNvSpPr>
            <a:spLocks noGrp="1"/>
          </p:cNvSpPr>
          <p:nvPr>
            <p:ph type="body" sz="quarter" idx="24"/>
          </p:nvPr>
        </p:nvSpPr>
        <p:spPr>
          <a:xfrm>
            <a:off x="341999" y="3452993"/>
            <a:ext cx="2646000" cy="1003827"/>
          </a:xfrm>
          <a:solidFill>
            <a:schemeClr val="accent2"/>
          </a:solidFill>
        </p:spPr>
        <p:txBody>
          <a:bodyPr lIns="0" tIns="0" rIns="0" bIns="0" numCol="1" anchor="ctr" anchorCtr="0"/>
          <a:lstStyle>
            <a:lvl1pPr marL="210601" indent="0" algn="l">
              <a:spcAft>
                <a:spcPts val="0"/>
              </a:spcAft>
              <a:defRPr sz="2475" b="0">
                <a:solidFill>
                  <a:schemeClr val="bg1"/>
                </a:solidFill>
              </a:defRPr>
            </a:lvl1pPr>
            <a:lvl2pPr marL="210601" indent="0" algn="l">
              <a:lnSpc>
                <a:spcPct val="100000"/>
              </a:lnSpc>
              <a:defRPr sz="1125" b="0"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29" name="Espace réservé du texte 21"/>
          <p:cNvSpPr>
            <a:spLocks noGrp="1"/>
          </p:cNvSpPr>
          <p:nvPr>
            <p:ph type="body" sz="quarter" idx="25"/>
          </p:nvPr>
        </p:nvSpPr>
        <p:spPr>
          <a:xfrm>
            <a:off x="3059832" y="3452993"/>
            <a:ext cx="2646000" cy="1003827"/>
          </a:xfrm>
          <a:solidFill>
            <a:schemeClr val="bg1"/>
          </a:solidFill>
          <a:ln w="12700">
            <a:solidFill>
              <a:srgbClr val="786E64"/>
            </a:solidFill>
          </a:ln>
        </p:spPr>
        <p:txBody>
          <a:bodyPr lIns="0" tIns="0" rIns="0" bIns="0" numCol="1" anchor="ctr" anchorCtr="0"/>
          <a:lstStyle>
            <a:lvl1pPr marL="210601" indent="0" algn="l">
              <a:spcAft>
                <a:spcPts val="0"/>
              </a:spcAft>
              <a:defRPr sz="2475" b="0">
                <a:solidFill>
                  <a:schemeClr val="accent1"/>
                </a:solidFill>
              </a:defRPr>
            </a:lvl1pPr>
            <a:lvl2pPr marL="210601" indent="0" algn="l">
              <a:lnSpc>
                <a:spcPct val="100000"/>
              </a:lnSpc>
              <a:defRPr sz="1125" b="0" baseline="0">
                <a:solidFill>
                  <a:schemeClr val="accent1"/>
                </a:solidFill>
                <a:latin typeface="+mj-lt"/>
              </a:defRPr>
            </a:lvl2pPr>
          </a:lstStyle>
          <a:p>
            <a:pPr lvl="0"/>
            <a:r>
              <a:rPr lang="fr-FR"/>
              <a:t>Modifiez les styles du texte du masque</a:t>
            </a:r>
          </a:p>
          <a:p>
            <a:pPr lvl="1"/>
            <a:r>
              <a:rPr lang="fr-FR"/>
              <a:t>Deuxième niveau</a:t>
            </a:r>
          </a:p>
        </p:txBody>
      </p:sp>
      <p:sp>
        <p:nvSpPr>
          <p:cNvPr id="14" name="Espace réservé du titre 1"/>
          <p:cNvSpPr>
            <a:spLocks noGrp="1"/>
          </p:cNvSpPr>
          <p:nvPr>
            <p:ph type="title" hasCustomPrompt="1"/>
          </p:nvPr>
        </p:nvSpPr>
        <p:spPr bwMode="gray">
          <a:xfrm>
            <a:off x="350266"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17" name="Espace réservé du texte 2"/>
          <p:cNvSpPr>
            <a:spLocks noGrp="1"/>
          </p:cNvSpPr>
          <p:nvPr>
            <p:ph type="body" sz="quarter" idx="26"/>
          </p:nvPr>
        </p:nvSpPr>
        <p:spPr>
          <a:xfrm>
            <a:off x="355600" y="951569"/>
            <a:ext cx="8460618" cy="351040"/>
          </a:xfrm>
        </p:spPr>
        <p:txBody>
          <a:bodyPr/>
          <a:lstStyle/>
          <a:p>
            <a:pPr lvl="0"/>
            <a:r>
              <a:rPr lang="fr-FR" dirty="0"/>
              <a:t>Cliquez pour modifier les styles du texte du masque</a:t>
            </a:r>
          </a:p>
        </p:txBody>
      </p:sp>
      <p:sp>
        <p:nvSpPr>
          <p:cNvPr id="18"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19"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13" name="Espace réservé du numéro de diapositive 2"/>
          <p:cNvSpPr>
            <a:spLocks noGrp="1"/>
          </p:cNvSpPr>
          <p:nvPr>
            <p:ph type="sldNum" sz="quarter" idx="4"/>
          </p:nvPr>
        </p:nvSpPr>
        <p:spPr>
          <a:xfrm>
            <a:off x="8741032" y="4821902"/>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19261527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exte &amp; chiffres importants">
    <p:spTree>
      <p:nvGrpSpPr>
        <p:cNvPr id="1" name=""/>
        <p:cNvGrpSpPr/>
        <p:nvPr/>
      </p:nvGrpSpPr>
      <p:grpSpPr>
        <a:xfrm>
          <a:off x="0" y="0"/>
          <a:ext cx="0" cy="0"/>
          <a:chOff x="0" y="0"/>
          <a:chExt cx="0" cy="0"/>
        </a:xfrm>
      </p:grpSpPr>
      <p:sp>
        <p:nvSpPr>
          <p:cNvPr id="14" name="Espace réservé du titre 1"/>
          <p:cNvSpPr>
            <a:spLocks noGrp="1"/>
          </p:cNvSpPr>
          <p:nvPr>
            <p:ph type="title" hasCustomPrompt="1"/>
          </p:nvPr>
        </p:nvSpPr>
        <p:spPr bwMode="gray">
          <a:xfrm>
            <a:off x="350266"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17" name="Espace réservé du texte 2"/>
          <p:cNvSpPr>
            <a:spLocks noGrp="1"/>
          </p:cNvSpPr>
          <p:nvPr>
            <p:ph type="body" sz="quarter" idx="26"/>
          </p:nvPr>
        </p:nvSpPr>
        <p:spPr>
          <a:xfrm>
            <a:off x="355600" y="951569"/>
            <a:ext cx="8460618" cy="351040"/>
          </a:xfrm>
        </p:spPr>
        <p:txBody>
          <a:bodyPr/>
          <a:lstStyle/>
          <a:p>
            <a:pPr lvl="0"/>
            <a:r>
              <a:rPr lang="fr-FR" dirty="0"/>
              <a:t>Cliquez pour modifier les styles du texte du masque</a:t>
            </a:r>
          </a:p>
        </p:txBody>
      </p:sp>
      <p:sp>
        <p:nvSpPr>
          <p:cNvPr id="2" name="Ellipse 1"/>
          <p:cNvSpPr/>
          <p:nvPr userDrawn="1"/>
        </p:nvSpPr>
        <p:spPr>
          <a:xfrm>
            <a:off x="431542" y="1410622"/>
            <a:ext cx="1898393" cy="14237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09483"/>
            <a:endParaRPr lang="fr-FR" sz="1540" dirty="0" err="1">
              <a:solidFill>
                <a:srgbClr val="000000"/>
              </a:solidFill>
            </a:endParaRPr>
          </a:p>
        </p:txBody>
      </p:sp>
      <p:sp>
        <p:nvSpPr>
          <p:cNvPr id="12" name="Ellipse 11"/>
          <p:cNvSpPr/>
          <p:nvPr userDrawn="1"/>
        </p:nvSpPr>
        <p:spPr>
          <a:xfrm>
            <a:off x="2555777" y="1410622"/>
            <a:ext cx="1898393" cy="1423795"/>
          </a:xfrm>
          <a:prstGeom prst="ellipse">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09483"/>
            <a:endParaRPr lang="fr-FR" sz="1540" dirty="0" err="1">
              <a:solidFill>
                <a:srgbClr val="000000"/>
              </a:solidFill>
            </a:endParaRPr>
          </a:p>
        </p:txBody>
      </p:sp>
      <p:sp>
        <p:nvSpPr>
          <p:cNvPr id="13" name="Ellipse 12"/>
          <p:cNvSpPr/>
          <p:nvPr userDrawn="1"/>
        </p:nvSpPr>
        <p:spPr>
          <a:xfrm>
            <a:off x="4683285" y="1410622"/>
            <a:ext cx="1898393" cy="1423795"/>
          </a:xfrm>
          <a:prstGeom prst="ellipse">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09483"/>
            <a:endParaRPr lang="fr-FR" sz="1540" dirty="0" err="1">
              <a:solidFill>
                <a:srgbClr val="000000"/>
              </a:solidFill>
            </a:endParaRPr>
          </a:p>
        </p:txBody>
      </p:sp>
      <p:sp>
        <p:nvSpPr>
          <p:cNvPr id="15" name="Ellipse 14"/>
          <p:cNvSpPr/>
          <p:nvPr userDrawn="1"/>
        </p:nvSpPr>
        <p:spPr>
          <a:xfrm>
            <a:off x="6814069" y="1410622"/>
            <a:ext cx="1898393" cy="14237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09483"/>
            <a:endParaRPr lang="fr-FR" sz="1540" dirty="0" err="1">
              <a:solidFill>
                <a:srgbClr val="000000"/>
              </a:solidFill>
            </a:endParaRPr>
          </a:p>
        </p:txBody>
      </p:sp>
      <p:sp>
        <p:nvSpPr>
          <p:cNvPr id="18" name="Ellipse 17"/>
          <p:cNvSpPr/>
          <p:nvPr userDrawn="1"/>
        </p:nvSpPr>
        <p:spPr>
          <a:xfrm>
            <a:off x="431542" y="2969432"/>
            <a:ext cx="1898393" cy="14237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09483"/>
            <a:endParaRPr lang="fr-FR" sz="1540" dirty="0" err="1">
              <a:solidFill>
                <a:srgbClr val="000000"/>
              </a:solidFill>
            </a:endParaRPr>
          </a:p>
        </p:txBody>
      </p:sp>
      <p:sp>
        <p:nvSpPr>
          <p:cNvPr id="19" name="Ellipse 18"/>
          <p:cNvSpPr/>
          <p:nvPr userDrawn="1"/>
        </p:nvSpPr>
        <p:spPr>
          <a:xfrm>
            <a:off x="2559050" y="2969432"/>
            <a:ext cx="1898393" cy="1423795"/>
          </a:xfrm>
          <a:prstGeom prst="ellipse">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09483"/>
            <a:endParaRPr lang="fr-FR" sz="1540" dirty="0" err="1">
              <a:solidFill>
                <a:srgbClr val="000000"/>
              </a:solidFill>
            </a:endParaRPr>
          </a:p>
        </p:txBody>
      </p:sp>
      <p:sp>
        <p:nvSpPr>
          <p:cNvPr id="20" name="Ellipse 19"/>
          <p:cNvSpPr/>
          <p:nvPr userDrawn="1"/>
        </p:nvSpPr>
        <p:spPr>
          <a:xfrm>
            <a:off x="4686558" y="2969432"/>
            <a:ext cx="1898393" cy="1423795"/>
          </a:xfrm>
          <a:prstGeom prst="ellipse">
            <a:avLst/>
          </a:prstGeom>
          <a:solidFill>
            <a:srgbClr val="786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09483"/>
            <a:endParaRPr lang="fr-FR" sz="1540" dirty="0" err="1">
              <a:solidFill>
                <a:srgbClr val="000000"/>
              </a:solidFill>
            </a:endParaRPr>
          </a:p>
        </p:txBody>
      </p:sp>
      <p:sp>
        <p:nvSpPr>
          <p:cNvPr id="21" name="Ellipse 20"/>
          <p:cNvSpPr/>
          <p:nvPr userDrawn="1"/>
        </p:nvSpPr>
        <p:spPr>
          <a:xfrm>
            <a:off x="6814069" y="2969432"/>
            <a:ext cx="1898393" cy="1423795"/>
          </a:xfrm>
          <a:prstGeom prst="ellipse">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09483"/>
            <a:endParaRPr lang="fr-FR" sz="1500" dirty="0" err="1">
              <a:solidFill>
                <a:srgbClr val="000000"/>
              </a:solidFill>
            </a:endParaRPr>
          </a:p>
        </p:txBody>
      </p:sp>
      <p:sp>
        <p:nvSpPr>
          <p:cNvPr id="26" name="Espace réservé du texte 21"/>
          <p:cNvSpPr>
            <a:spLocks noGrp="1"/>
          </p:cNvSpPr>
          <p:nvPr>
            <p:ph type="body" sz="quarter" idx="24"/>
          </p:nvPr>
        </p:nvSpPr>
        <p:spPr>
          <a:xfrm>
            <a:off x="431540" y="2976795"/>
            <a:ext cx="1908212" cy="1431159"/>
          </a:xfrm>
          <a:noFill/>
        </p:spPr>
        <p:txBody>
          <a:bodyPr lIns="0" tIns="0" rIns="0" bIns="0" numCol="1" anchor="ctr" anchorCtr="0"/>
          <a:lstStyle>
            <a:lvl1pPr marL="291602" indent="0" algn="l">
              <a:spcAft>
                <a:spcPts val="0"/>
              </a:spcAft>
              <a:defRPr sz="2100" b="0">
                <a:solidFill>
                  <a:schemeClr val="bg1"/>
                </a:solidFill>
              </a:defRPr>
            </a:lvl1pPr>
            <a:lvl2pPr marL="291602" indent="0" algn="l">
              <a:lnSpc>
                <a:spcPct val="100000"/>
              </a:lnSpc>
              <a:defRPr sz="900" b="0"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27" name="Espace réservé du texte 21"/>
          <p:cNvSpPr>
            <a:spLocks noGrp="1"/>
          </p:cNvSpPr>
          <p:nvPr>
            <p:ph type="body" sz="quarter" idx="21"/>
          </p:nvPr>
        </p:nvSpPr>
        <p:spPr>
          <a:xfrm>
            <a:off x="6840252" y="1383619"/>
            <a:ext cx="1872208" cy="1485165"/>
          </a:xfrm>
          <a:noFill/>
        </p:spPr>
        <p:txBody>
          <a:bodyPr lIns="0" tIns="216000" rIns="0" bIns="0" numCol="1" anchor="ctr" anchorCtr="0"/>
          <a:lstStyle>
            <a:lvl1pPr marL="291602" indent="0" algn="l">
              <a:spcAft>
                <a:spcPts val="450"/>
              </a:spcAft>
              <a:defRPr sz="1800" b="0">
                <a:solidFill>
                  <a:schemeClr val="bg2"/>
                </a:solidFill>
              </a:defRPr>
            </a:lvl1pPr>
            <a:lvl2pPr marL="291602" indent="0" algn="l">
              <a:lnSpc>
                <a:spcPct val="100000"/>
              </a:lnSpc>
              <a:defRPr sz="825" b="0" baseline="0">
                <a:solidFill>
                  <a:schemeClr val="bg2"/>
                </a:solidFill>
                <a:latin typeface="+mj-lt"/>
              </a:defRPr>
            </a:lvl2pPr>
          </a:lstStyle>
          <a:p>
            <a:pPr lvl="0"/>
            <a:r>
              <a:rPr lang="fr-FR" dirty="0"/>
              <a:t>Modifiez les styles du texte du masque</a:t>
            </a:r>
          </a:p>
          <a:p>
            <a:pPr lvl="1"/>
            <a:r>
              <a:rPr lang="fr-FR" dirty="0"/>
              <a:t>Deuxième niveau</a:t>
            </a:r>
          </a:p>
        </p:txBody>
      </p:sp>
      <p:sp>
        <p:nvSpPr>
          <p:cNvPr id="30" name="Espace réservé du texte 21"/>
          <p:cNvSpPr>
            <a:spLocks noGrp="1"/>
          </p:cNvSpPr>
          <p:nvPr>
            <p:ph type="body" sz="quarter" idx="22"/>
          </p:nvPr>
        </p:nvSpPr>
        <p:spPr>
          <a:xfrm>
            <a:off x="6804248" y="2949792"/>
            <a:ext cx="1944216" cy="1435875"/>
          </a:xfrm>
          <a:noFill/>
        </p:spPr>
        <p:txBody>
          <a:bodyPr lIns="0" tIns="0" rIns="0" bIns="0" numCol="1" anchor="ctr" anchorCtr="0"/>
          <a:lstStyle>
            <a:lvl1pPr marL="291602" indent="0" algn="l">
              <a:spcAft>
                <a:spcPts val="450"/>
              </a:spcAft>
              <a:defRPr sz="1500" b="0" cap="all" baseline="0">
                <a:solidFill>
                  <a:schemeClr val="tx2"/>
                </a:solidFill>
              </a:defRPr>
            </a:lvl1pPr>
            <a:lvl2pPr marL="291602" indent="0" algn="l">
              <a:lnSpc>
                <a:spcPct val="100000"/>
              </a:lnSpc>
              <a:defRPr sz="900" b="0" baseline="0">
                <a:solidFill>
                  <a:schemeClr val="tx2"/>
                </a:solidFill>
                <a:latin typeface="+mj-lt"/>
              </a:defRPr>
            </a:lvl2pPr>
          </a:lstStyle>
          <a:p>
            <a:pPr lvl="0"/>
            <a:r>
              <a:rPr lang="fr-FR" dirty="0"/>
              <a:t>Modifiez les styles du texte du masque</a:t>
            </a:r>
          </a:p>
          <a:p>
            <a:pPr lvl="1"/>
            <a:r>
              <a:rPr lang="fr-FR" dirty="0"/>
              <a:t>Deuxième niveau</a:t>
            </a:r>
          </a:p>
        </p:txBody>
      </p:sp>
      <p:sp>
        <p:nvSpPr>
          <p:cNvPr id="31" name="Espace réservé du texte 21"/>
          <p:cNvSpPr>
            <a:spLocks noGrp="1"/>
          </p:cNvSpPr>
          <p:nvPr>
            <p:ph type="body" sz="quarter" idx="27"/>
          </p:nvPr>
        </p:nvSpPr>
        <p:spPr>
          <a:xfrm>
            <a:off x="2555778" y="1383618"/>
            <a:ext cx="1944216" cy="1435875"/>
          </a:xfrm>
          <a:noFill/>
        </p:spPr>
        <p:txBody>
          <a:bodyPr lIns="0" tIns="0" rIns="0" bIns="0" numCol="1" anchor="ctr" anchorCtr="0"/>
          <a:lstStyle>
            <a:lvl1pPr marL="291602" indent="0" algn="l">
              <a:spcAft>
                <a:spcPts val="450"/>
              </a:spcAft>
              <a:defRPr sz="1800" b="0" cap="all" baseline="0">
                <a:solidFill>
                  <a:schemeClr val="tx2"/>
                </a:solidFill>
              </a:defRPr>
            </a:lvl1pPr>
            <a:lvl2pPr marL="291602" indent="0" algn="l">
              <a:lnSpc>
                <a:spcPct val="100000"/>
              </a:lnSpc>
              <a:defRPr sz="1050" b="0" baseline="0">
                <a:solidFill>
                  <a:schemeClr val="tx2"/>
                </a:solidFill>
                <a:latin typeface="+mj-lt"/>
              </a:defRPr>
            </a:lvl2pPr>
          </a:lstStyle>
          <a:p>
            <a:pPr lvl="0"/>
            <a:r>
              <a:rPr lang="fr-FR" dirty="0"/>
              <a:t>Modifiez les styles du texte du masque</a:t>
            </a:r>
          </a:p>
          <a:p>
            <a:pPr lvl="1"/>
            <a:r>
              <a:rPr lang="fr-FR" dirty="0"/>
              <a:t>Deuxième niveau</a:t>
            </a:r>
          </a:p>
        </p:txBody>
      </p:sp>
      <p:sp>
        <p:nvSpPr>
          <p:cNvPr id="32" name="Espace réservé du texte 21"/>
          <p:cNvSpPr>
            <a:spLocks noGrp="1"/>
          </p:cNvSpPr>
          <p:nvPr>
            <p:ph type="body" sz="quarter" idx="28"/>
          </p:nvPr>
        </p:nvSpPr>
        <p:spPr>
          <a:xfrm>
            <a:off x="4644008" y="2976795"/>
            <a:ext cx="1908212" cy="1431159"/>
          </a:xfrm>
          <a:noFill/>
        </p:spPr>
        <p:txBody>
          <a:bodyPr lIns="0" tIns="0" rIns="0" bIns="0" numCol="1" anchor="ctr" anchorCtr="0"/>
          <a:lstStyle>
            <a:lvl1pPr marL="291602" indent="0" algn="l">
              <a:spcAft>
                <a:spcPts val="0"/>
              </a:spcAft>
              <a:defRPr sz="1800" b="0">
                <a:solidFill>
                  <a:schemeClr val="bg1"/>
                </a:solidFill>
              </a:defRPr>
            </a:lvl1pPr>
            <a:lvl2pPr marL="291602" indent="0" algn="l">
              <a:lnSpc>
                <a:spcPct val="100000"/>
              </a:lnSpc>
              <a:defRPr sz="825" b="0"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33" name="Espace réservé du texte 21"/>
          <p:cNvSpPr>
            <a:spLocks noGrp="1"/>
          </p:cNvSpPr>
          <p:nvPr>
            <p:ph type="body" sz="quarter" idx="29"/>
          </p:nvPr>
        </p:nvSpPr>
        <p:spPr>
          <a:xfrm>
            <a:off x="2519772" y="2949792"/>
            <a:ext cx="1944216" cy="1435875"/>
          </a:xfrm>
          <a:noFill/>
        </p:spPr>
        <p:txBody>
          <a:bodyPr lIns="0" tIns="0" rIns="0" bIns="0" numCol="1" anchor="ctr" anchorCtr="0"/>
          <a:lstStyle>
            <a:lvl1pPr marL="291602" indent="0" algn="l">
              <a:spcAft>
                <a:spcPts val="450"/>
              </a:spcAft>
              <a:defRPr sz="1500" b="0" cap="none" baseline="0">
                <a:solidFill>
                  <a:schemeClr val="tx2"/>
                </a:solidFill>
              </a:defRPr>
            </a:lvl1pPr>
            <a:lvl2pPr marL="291602" indent="0" algn="l">
              <a:lnSpc>
                <a:spcPct val="100000"/>
              </a:lnSpc>
              <a:defRPr sz="900" b="0" cap="none" baseline="0">
                <a:solidFill>
                  <a:schemeClr val="tx2"/>
                </a:solidFill>
                <a:latin typeface="+mj-lt"/>
              </a:defRPr>
            </a:lvl2pPr>
          </a:lstStyle>
          <a:p>
            <a:pPr lvl="0"/>
            <a:r>
              <a:rPr lang="fr-FR" dirty="0"/>
              <a:t>Modifiez les styles du texte du masque</a:t>
            </a:r>
          </a:p>
          <a:p>
            <a:pPr lvl="1"/>
            <a:r>
              <a:rPr lang="fr-FR" dirty="0"/>
              <a:t>Deuxième niveau</a:t>
            </a:r>
          </a:p>
        </p:txBody>
      </p:sp>
      <p:sp>
        <p:nvSpPr>
          <p:cNvPr id="34" name="Espace réservé du texte 21"/>
          <p:cNvSpPr>
            <a:spLocks noGrp="1"/>
          </p:cNvSpPr>
          <p:nvPr>
            <p:ph type="body" sz="quarter" idx="30"/>
          </p:nvPr>
        </p:nvSpPr>
        <p:spPr>
          <a:xfrm>
            <a:off x="431540" y="1383618"/>
            <a:ext cx="1908212" cy="1431159"/>
          </a:xfrm>
          <a:noFill/>
        </p:spPr>
        <p:txBody>
          <a:bodyPr lIns="0" tIns="0" rIns="0" bIns="0" numCol="1" anchor="ctr" anchorCtr="0"/>
          <a:lstStyle>
            <a:lvl1pPr marL="291602" indent="0" algn="l">
              <a:spcAft>
                <a:spcPts val="0"/>
              </a:spcAft>
              <a:defRPr sz="1800" b="0">
                <a:solidFill>
                  <a:schemeClr val="bg1"/>
                </a:solidFill>
              </a:defRPr>
            </a:lvl1pPr>
            <a:lvl2pPr marL="291602" indent="0" algn="l">
              <a:lnSpc>
                <a:spcPct val="100000"/>
              </a:lnSpc>
              <a:defRPr sz="825" b="0"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35" name="Espace réservé du texte 21"/>
          <p:cNvSpPr>
            <a:spLocks noGrp="1"/>
          </p:cNvSpPr>
          <p:nvPr>
            <p:ph type="body" sz="quarter" idx="31"/>
          </p:nvPr>
        </p:nvSpPr>
        <p:spPr>
          <a:xfrm>
            <a:off x="4644008" y="1405905"/>
            <a:ext cx="1944216" cy="1435875"/>
          </a:xfrm>
          <a:noFill/>
        </p:spPr>
        <p:txBody>
          <a:bodyPr lIns="0" tIns="0" rIns="0" bIns="0" numCol="1" anchor="ctr" anchorCtr="0"/>
          <a:lstStyle>
            <a:lvl1pPr marL="291602" indent="0" algn="l">
              <a:spcAft>
                <a:spcPts val="450"/>
              </a:spcAft>
              <a:defRPr sz="1800" b="0" cap="none" baseline="0">
                <a:solidFill>
                  <a:schemeClr val="tx2"/>
                </a:solidFill>
              </a:defRPr>
            </a:lvl1pPr>
            <a:lvl2pPr marL="291602" indent="0" algn="l">
              <a:lnSpc>
                <a:spcPct val="100000"/>
              </a:lnSpc>
              <a:defRPr sz="1050" b="0" cap="none" baseline="0">
                <a:solidFill>
                  <a:schemeClr val="tx2"/>
                </a:solidFill>
                <a:latin typeface="+mj-lt"/>
              </a:defRPr>
            </a:lvl2pPr>
          </a:lstStyle>
          <a:p>
            <a:pPr lvl="0"/>
            <a:r>
              <a:rPr lang="fr-FR" dirty="0"/>
              <a:t>Modifiez les styles du texte du masque</a:t>
            </a:r>
          </a:p>
          <a:p>
            <a:pPr lvl="1"/>
            <a:r>
              <a:rPr lang="fr-FR" dirty="0"/>
              <a:t>Deuxième niveau</a:t>
            </a:r>
          </a:p>
        </p:txBody>
      </p:sp>
      <p:sp>
        <p:nvSpPr>
          <p:cNvPr id="36"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37"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23" name="Espace réservé du numéro de diapositive 2"/>
          <p:cNvSpPr>
            <a:spLocks noGrp="1"/>
          </p:cNvSpPr>
          <p:nvPr>
            <p:ph type="sldNum" sz="quarter" idx="4"/>
          </p:nvPr>
        </p:nvSpPr>
        <p:spPr>
          <a:xfrm>
            <a:off x="8741032" y="4821902"/>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218500537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_Texte &amp; chiffres importants">
    <p:spTree>
      <p:nvGrpSpPr>
        <p:cNvPr id="1" name=""/>
        <p:cNvGrpSpPr/>
        <p:nvPr/>
      </p:nvGrpSpPr>
      <p:grpSpPr>
        <a:xfrm>
          <a:off x="0" y="0"/>
          <a:ext cx="0" cy="0"/>
          <a:chOff x="0" y="0"/>
          <a:chExt cx="0" cy="0"/>
        </a:xfrm>
      </p:grpSpPr>
      <p:sp>
        <p:nvSpPr>
          <p:cNvPr id="14" name="Espace réservé du titre 1"/>
          <p:cNvSpPr>
            <a:spLocks noGrp="1"/>
          </p:cNvSpPr>
          <p:nvPr>
            <p:ph type="title" hasCustomPrompt="1"/>
          </p:nvPr>
        </p:nvSpPr>
        <p:spPr bwMode="gray">
          <a:xfrm>
            <a:off x="350266"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17" name="Espace réservé du texte 2"/>
          <p:cNvSpPr>
            <a:spLocks noGrp="1"/>
          </p:cNvSpPr>
          <p:nvPr>
            <p:ph type="body" sz="quarter" idx="26"/>
          </p:nvPr>
        </p:nvSpPr>
        <p:spPr>
          <a:xfrm>
            <a:off x="355600" y="951569"/>
            <a:ext cx="8460618" cy="351040"/>
          </a:xfrm>
        </p:spPr>
        <p:txBody>
          <a:bodyPr/>
          <a:lstStyle/>
          <a:p>
            <a:pPr lvl="0"/>
            <a:r>
              <a:rPr lang="fr-FR" dirty="0"/>
              <a:t>Cliquez pour modifier les styles du texte du masque</a:t>
            </a:r>
          </a:p>
        </p:txBody>
      </p:sp>
      <p:sp>
        <p:nvSpPr>
          <p:cNvPr id="2" name="Ellipse 1"/>
          <p:cNvSpPr/>
          <p:nvPr userDrawn="1"/>
        </p:nvSpPr>
        <p:spPr>
          <a:xfrm>
            <a:off x="431542" y="1410622"/>
            <a:ext cx="1898393" cy="14237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09483"/>
            <a:endParaRPr lang="fr-FR" sz="1540" dirty="0" err="1">
              <a:solidFill>
                <a:srgbClr val="000000"/>
              </a:solidFill>
            </a:endParaRPr>
          </a:p>
        </p:txBody>
      </p:sp>
      <p:sp>
        <p:nvSpPr>
          <p:cNvPr id="12" name="Ellipse 11"/>
          <p:cNvSpPr/>
          <p:nvPr userDrawn="1"/>
        </p:nvSpPr>
        <p:spPr>
          <a:xfrm>
            <a:off x="2559050" y="1410622"/>
            <a:ext cx="1898393" cy="14237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09483"/>
            <a:endParaRPr lang="fr-FR" sz="1540" dirty="0" err="1">
              <a:solidFill>
                <a:srgbClr val="000000"/>
              </a:solidFill>
            </a:endParaRPr>
          </a:p>
        </p:txBody>
      </p:sp>
      <p:sp>
        <p:nvSpPr>
          <p:cNvPr id="13" name="Ellipse 12"/>
          <p:cNvSpPr/>
          <p:nvPr userDrawn="1"/>
        </p:nvSpPr>
        <p:spPr>
          <a:xfrm>
            <a:off x="4686558" y="1410622"/>
            <a:ext cx="1898393" cy="1423795"/>
          </a:xfrm>
          <a:prstGeom prst="ellipse">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09483"/>
            <a:endParaRPr lang="fr-FR" sz="1540" dirty="0" err="1">
              <a:solidFill>
                <a:srgbClr val="000000"/>
              </a:solidFill>
            </a:endParaRPr>
          </a:p>
        </p:txBody>
      </p:sp>
      <p:sp>
        <p:nvSpPr>
          <p:cNvPr id="15" name="Ellipse 14"/>
          <p:cNvSpPr/>
          <p:nvPr userDrawn="1"/>
        </p:nvSpPr>
        <p:spPr>
          <a:xfrm>
            <a:off x="6814069" y="1410622"/>
            <a:ext cx="1898393" cy="14237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09483"/>
            <a:endParaRPr lang="fr-FR" sz="1540" dirty="0" err="1">
              <a:solidFill>
                <a:srgbClr val="000000"/>
              </a:solidFill>
            </a:endParaRPr>
          </a:p>
        </p:txBody>
      </p:sp>
      <p:sp>
        <p:nvSpPr>
          <p:cNvPr id="18" name="Ellipse 17"/>
          <p:cNvSpPr/>
          <p:nvPr userDrawn="1"/>
        </p:nvSpPr>
        <p:spPr>
          <a:xfrm>
            <a:off x="431542" y="2969432"/>
            <a:ext cx="1898393" cy="142379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09483"/>
            <a:endParaRPr lang="fr-FR" sz="1540" dirty="0" err="1">
              <a:solidFill>
                <a:srgbClr val="000000"/>
              </a:solidFill>
            </a:endParaRPr>
          </a:p>
        </p:txBody>
      </p:sp>
      <p:sp>
        <p:nvSpPr>
          <p:cNvPr id="19" name="Ellipse 18"/>
          <p:cNvSpPr/>
          <p:nvPr userDrawn="1"/>
        </p:nvSpPr>
        <p:spPr>
          <a:xfrm>
            <a:off x="2559050" y="2969432"/>
            <a:ext cx="1898393" cy="14237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09483"/>
            <a:endParaRPr lang="fr-FR" sz="1540" dirty="0" err="1">
              <a:solidFill>
                <a:srgbClr val="000000"/>
              </a:solidFill>
            </a:endParaRPr>
          </a:p>
        </p:txBody>
      </p:sp>
      <p:sp>
        <p:nvSpPr>
          <p:cNvPr id="20" name="Ellipse 19"/>
          <p:cNvSpPr/>
          <p:nvPr userDrawn="1"/>
        </p:nvSpPr>
        <p:spPr>
          <a:xfrm>
            <a:off x="4686558" y="2969432"/>
            <a:ext cx="1898393" cy="14237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09483"/>
            <a:endParaRPr lang="fr-FR" sz="1540" dirty="0" err="1">
              <a:solidFill>
                <a:srgbClr val="000000"/>
              </a:solidFill>
            </a:endParaRPr>
          </a:p>
        </p:txBody>
      </p:sp>
      <p:sp>
        <p:nvSpPr>
          <p:cNvPr id="21" name="Ellipse 20"/>
          <p:cNvSpPr/>
          <p:nvPr userDrawn="1"/>
        </p:nvSpPr>
        <p:spPr>
          <a:xfrm>
            <a:off x="6814069" y="2969432"/>
            <a:ext cx="1898393" cy="14237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09483"/>
            <a:endParaRPr lang="fr-FR" sz="1500" dirty="0" err="1">
              <a:solidFill>
                <a:srgbClr val="000000"/>
              </a:solidFill>
            </a:endParaRPr>
          </a:p>
        </p:txBody>
      </p:sp>
      <p:sp>
        <p:nvSpPr>
          <p:cNvPr id="26" name="Espace réservé du texte 21"/>
          <p:cNvSpPr>
            <a:spLocks noGrp="1"/>
          </p:cNvSpPr>
          <p:nvPr>
            <p:ph type="body" sz="quarter" idx="24"/>
          </p:nvPr>
        </p:nvSpPr>
        <p:spPr>
          <a:xfrm>
            <a:off x="431540" y="2949792"/>
            <a:ext cx="1908212" cy="1458162"/>
          </a:xfrm>
          <a:noFill/>
        </p:spPr>
        <p:txBody>
          <a:bodyPr lIns="0" tIns="0" rIns="0" bIns="0" numCol="1" anchor="ctr" anchorCtr="0"/>
          <a:lstStyle>
            <a:lvl1pPr marL="291602" indent="0" algn="l">
              <a:spcAft>
                <a:spcPts val="0"/>
              </a:spcAft>
              <a:defRPr sz="2100" b="0">
                <a:solidFill>
                  <a:schemeClr val="bg1"/>
                </a:solidFill>
              </a:defRPr>
            </a:lvl1pPr>
            <a:lvl2pPr marL="291602" indent="0" algn="l">
              <a:lnSpc>
                <a:spcPct val="100000"/>
              </a:lnSpc>
              <a:defRPr sz="900" b="0"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27" name="Espace réservé du texte 21"/>
          <p:cNvSpPr>
            <a:spLocks noGrp="1"/>
          </p:cNvSpPr>
          <p:nvPr>
            <p:ph type="body" sz="quarter" idx="21"/>
          </p:nvPr>
        </p:nvSpPr>
        <p:spPr>
          <a:xfrm>
            <a:off x="6840252" y="1383619"/>
            <a:ext cx="1872208" cy="1485165"/>
          </a:xfrm>
          <a:noFill/>
        </p:spPr>
        <p:txBody>
          <a:bodyPr lIns="0" tIns="216000" rIns="0" bIns="0" numCol="1" anchor="ctr" anchorCtr="0"/>
          <a:lstStyle>
            <a:lvl1pPr marL="291602" indent="0" algn="l">
              <a:spcAft>
                <a:spcPts val="450"/>
              </a:spcAft>
              <a:defRPr sz="1800" b="0">
                <a:solidFill>
                  <a:schemeClr val="bg2"/>
                </a:solidFill>
              </a:defRPr>
            </a:lvl1pPr>
            <a:lvl2pPr marL="291602" indent="0" algn="l">
              <a:lnSpc>
                <a:spcPct val="100000"/>
              </a:lnSpc>
              <a:defRPr sz="825" b="0" baseline="0">
                <a:solidFill>
                  <a:schemeClr val="bg2"/>
                </a:solidFill>
                <a:latin typeface="+mj-lt"/>
              </a:defRPr>
            </a:lvl2pPr>
          </a:lstStyle>
          <a:p>
            <a:pPr lvl="0"/>
            <a:r>
              <a:rPr lang="fr-FR" dirty="0"/>
              <a:t>Modifiez les styles du texte du masque</a:t>
            </a:r>
          </a:p>
          <a:p>
            <a:pPr lvl="1"/>
            <a:r>
              <a:rPr lang="fr-FR" dirty="0"/>
              <a:t>Deuxième niveau</a:t>
            </a:r>
          </a:p>
        </p:txBody>
      </p:sp>
      <p:sp>
        <p:nvSpPr>
          <p:cNvPr id="30" name="Espace réservé du texte 21"/>
          <p:cNvSpPr>
            <a:spLocks noGrp="1"/>
          </p:cNvSpPr>
          <p:nvPr>
            <p:ph type="body" sz="quarter" idx="22"/>
          </p:nvPr>
        </p:nvSpPr>
        <p:spPr>
          <a:xfrm>
            <a:off x="6804248" y="2949792"/>
            <a:ext cx="1944216" cy="1435875"/>
          </a:xfrm>
          <a:noFill/>
        </p:spPr>
        <p:txBody>
          <a:bodyPr lIns="0" tIns="0" rIns="0" bIns="0" numCol="1" anchor="ctr" anchorCtr="0"/>
          <a:lstStyle>
            <a:lvl1pPr marL="291602" indent="0" algn="l">
              <a:spcAft>
                <a:spcPts val="450"/>
              </a:spcAft>
              <a:defRPr sz="1500" b="0" cap="all" baseline="0">
                <a:solidFill>
                  <a:schemeClr val="bg1"/>
                </a:solidFill>
              </a:defRPr>
            </a:lvl1pPr>
            <a:lvl2pPr marL="291602" indent="0" algn="l">
              <a:lnSpc>
                <a:spcPct val="100000"/>
              </a:lnSpc>
              <a:defRPr sz="900" b="0"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31" name="Espace réservé du texte 21"/>
          <p:cNvSpPr>
            <a:spLocks noGrp="1"/>
          </p:cNvSpPr>
          <p:nvPr>
            <p:ph type="body" sz="quarter" idx="27"/>
          </p:nvPr>
        </p:nvSpPr>
        <p:spPr>
          <a:xfrm>
            <a:off x="2555778" y="1383618"/>
            <a:ext cx="1944216" cy="1435875"/>
          </a:xfrm>
          <a:noFill/>
        </p:spPr>
        <p:txBody>
          <a:bodyPr lIns="0" tIns="0" rIns="0" bIns="0" numCol="1" anchor="ctr" anchorCtr="0"/>
          <a:lstStyle>
            <a:lvl1pPr marL="291602" indent="0" algn="l">
              <a:spcAft>
                <a:spcPts val="450"/>
              </a:spcAft>
              <a:defRPr sz="1800" b="0" cap="all" baseline="0">
                <a:solidFill>
                  <a:schemeClr val="tx2"/>
                </a:solidFill>
              </a:defRPr>
            </a:lvl1pPr>
            <a:lvl2pPr marL="291602" indent="0" algn="l">
              <a:lnSpc>
                <a:spcPct val="100000"/>
              </a:lnSpc>
              <a:defRPr sz="1050" b="0" baseline="0">
                <a:solidFill>
                  <a:schemeClr val="tx2"/>
                </a:solidFill>
                <a:latin typeface="+mj-lt"/>
              </a:defRPr>
            </a:lvl2pPr>
          </a:lstStyle>
          <a:p>
            <a:pPr lvl="0"/>
            <a:r>
              <a:rPr lang="fr-FR" dirty="0"/>
              <a:t>Modifiez les styles du texte du masque</a:t>
            </a:r>
          </a:p>
          <a:p>
            <a:pPr lvl="1"/>
            <a:r>
              <a:rPr lang="fr-FR" dirty="0"/>
              <a:t>Deuxième niveau</a:t>
            </a:r>
          </a:p>
        </p:txBody>
      </p:sp>
      <p:sp>
        <p:nvSpPr>
          <p:cNvPr id="32" name="Espace réservé du texte 21"/>
          <p:cNvSpPr>
            <a:spLocks noGrp="1"/>
          </p:cNvSpPr>
          <p:nvPr>
            <p:ph type="body" sz="quarter" idx="28"/>
          </p:nvPr>
        </p:nvSpPr>
        <p:spPr>
          <a:xfrm>
            <a:off x="4644008" y="2949792"/>
            <a:ext cx="1908212" cy="1458162"/>
          </a:xfrm>
          <a:noFill/>
        </p:spPr>
        <p:txBody>
          <a:bodyPr lIns="0" tIns="0" rIns="0" bIns="0" numCol="1" anchor="ctr" anchorCtr="0"/>
          <a:lstStyle>
            <a:lvl1pPr marL="291602" indent="0" algn="l">
              <a:spcAft>
                <a:spcPts val="0"/>
              </a:spcAft>
              <a:defRPr sz="1800" b="0">
                <a:solidFill>
                  <a:schemeClr val="tx2"/>
                </a:solidFill>
              </a:defRPr>
            </a:lvl1pPr>
            <a:lvl2pPr marL="291602" indent="0" algn="l">
              <a:lnSpc>
                <a:spcPct val="100000"/>
              </a:lnSpc>
              <a:defRPr sz="825" b="0" baseline="0">
                <a:solidFill>
                  <a:schemeClr val="tx2"/>
                </a:solidFill>
                <a:latin typeface="+mj-lt"/>
              </a:defRPr>
            </a:lvl2pPr>
          </a:lstStyle>
          <a:p>
            <a:pPr lvl="0"/>
            <a:r>
              <a:rPr lang="fr-FR" dirty="0"/>
              <a:t>Modifiez les styles du texte du masque</a:t>
            </a:r>
          </a:p>
          <a:p>
            <a:pPr lvl="1"/>
            <a:r>
              <a:rPr lang="fr-FR" dirty="0"/>
              <a:t>Deuxième niveau</a:t>
            </a:r>
          </a:p>
        </p:txBody>
      </p:sp>
      <p:sp>
        <p:nvSpPr>
          <p:cNvPr id="33" name="Espace réservé du texte 21"/>
          <p:cNvSpPr>
            <a:spLocks noGrp="1"/>
          </p:cNvSpPr>
          <p:nvPr>
            <p:ph type="body" sz="quarter" idx="29"/>
          </p:nvPr>
        </p:nvSpPr>
        <p:spPr>
          <a:xfrm>
            <a:off x="2519772" y="2922790"/>
            <a:ext cx="1944216" cy="1462877"/>
          </a:xfrm>
          <a:noFill/>
        </p:spPr>
        <p:txBody>
          <a:bodyPr lIns="0" tIns="0" rIns="0" bIns="0" numCol="1" anchor="ctr" anchorCtr="0"/>
          <a:lstStyle>
            <a:lvl1pPr marL="291602" indent="0" algn="l">
              <a:spcAft>
                <a:spcPts val="450"/>
              </a:spcAft>
              <a:defRPr sz="1500" b="0" cap="none" baseline="0">
                <a:solidFill>
                  <a:schemeClr val="bg1"/>
                </a:solidFill>
              </a:defRPr>
            </a:lvl1pPr>
            <a:lvl2pPr marL="291602" indent="0" algn="l">
              <a:lnSpc>
                <a:spcPct val="100000"/>
              </a:lnSpc>
              <a:defRPr sz="900" b="0" cap="none"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34" name="Espace réservé du texte 21"/>
          <p:cNvSpPr>
            <a:spLocks noGrp="1"/>
          </p:cNvSpPr>
          <p:nvPr>
            <p:ph type="body" sz="quarter" idx="30"/>
          </p:nvPr>
        </p:nvSpPr>
        <p:spPr>
          <a:xfrm>
            <a:off x="431540" y="1383618"/>
            <a:ext cx="1908212" cy="1431159"/>
          </a:xfrm>
          <a:noFill/>
        </p:spPr>
        <p:txBody>
          <a:bodyPr lIns="0" tIns="0" rIns="0" bIns="0" numCol="1" anchor="ctr" anchorCtr="0"/>
          <a:lstStyle>
            <a:lvl1pPr marL="291602" indent="0" algn="l">
              <a:spcAft>
                <a:spcPts val="0"/>
              </a:spcAft>
              <a:defRPr sz="1800" b="0">
                <a:solidFill>
                  <a:schemeClr val="bg1"/>
                </a:solidFill>
              </a:defRPr>
            </a:lvl1pPr>
            <a:lvl2pPr marL="291602" indent="0" algn="l">
              <a:lnSpc>
                <a:spcPct val="100000"/>
              </a:lnSpc>
              <a:defRPr sz="825" b="0"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35" name="Espace réservé du texte 21"/>
          <p:cNvSpPr>
            <a:spLocks noGrp="1"/>
          </p:cNvSpPr>
          <p:nvPr>
            <p:ph type="body" sz="quarter" idx="31"/>
          </p:nvPr>
        </p:nvSpPr>
        <p:spPr>
          <a:xfrm>
            <a:off x="4644008" y="1416844"/>
            <a:ext cx="1944216" cy="1424936"/>
          </a:xfrm>
          <a:noFill/>
        </p:spPr>
        <p:txBody>
          <a:bodyPr lIns="0" tIns="0" rIns="0" bIns="0" numCol="1" anchor="ctr" anchorCtr="0"/>
          <a:lstStyle>
            <a:lvl1pPr marL="291602" indent="0" algn="l">
              <a:spcAft>
                <a:spcPts val="450"/>
              </a:spcAft>
              <a:defRPr sz="1800" b="0" cap="none" baseline="0">
                <a:solidFill>
                  <a:srgbClr val="FFFFFF"/>
                </a:solidFill>
              </a:defRPr>
            </a:lvl1pPr>
            <a:lvl2pPr marL="291602" indent="0" algn="l">
              <a:lnSpc>
                <a:spcPct val="100000"/>
              </a:lnSpc>
              <a:defRPr sz="1050" b="0" cap="none" baseline="0">
                <a:solidFill>
                  <a:srgbClr val="FFFFFF"/>
                </a:solidFill>
                <a:latin typeface="+mj-lt"/>
              </a:defRPr>
            </a:lvl2pPr>
          </a:lstStyle>
          <a:p>
            <a:pPr lvl="0"/>
            <a:r>
              <a:rPr lang="fr-FR" dirty="0"/>
              <a:t>Modifiez les styles du texte du masque</a:t>
            </a:r>
          </a:p>
          <a:p>
            <a:pPr lvl="1"/>
            <a:r>
              <a:rPr lang="fr-FR" dirty="0"/>
              <a:t>Deuxième niveau</a:t>
            </a:r>
          </a:p>
        </p:txBody>
      </p:sp>
      <p:sp>
        <p:nvSpPr>
          <p:cNvPr id="36"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37"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23" name="Espace réservé du numéro de diapositive 2"/>
          <p:cNvSpPr>
            <a:spLocks noGrp="1"/>
          </p:cNvSpPr>
          <p:nvPr>
            <p:ph type="sldNum" sz="quarter" idx="4"/>
          </p:nvPr>
        </p:nvSpPr>
        <p:spPr>
          <a:xfrm>
            <a:off x="8741032" y="4821902"/>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28558971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Texte &amp; chiffres importants">
    <p:spTree>
      <p:nvGrpSpPr>
        <p:cNvPr id="1" name=""/>
        <p:cNvGrpSpPr/>
        <p:nvPr/>
      </p:nvGrpSpPr>
      <p:grpSpPr>
        <a:xfrm>
          <a:off x="0" y="0"/>
          <a:ext cx="0" cy="0"/>
          <a:chOff x="0" y="0"/>
          <a:chExt cx="0" cy="0"/>
        </a:xfrm>
      </p:grpSpPr>
      <p:cxnSp>
        <p:nvCxnSpPr>
          <p:cNvPr id="4" name="Connecteur droit 3"/>
          <p:cNvCxnSpPr/>
          <p:nvPr userDrawn="1"/>
        </p:nvCxnSpPr>
        <p:spPr>
          <a:xfrm>
            <a:off x="3995936" y="1572640"/>
            <a:ext cx="180020" cy="567063"/>
          </a:xfrm>
          <a:prstGeom prst="line">
            <a:avLst/>
          </a:prstGeom>
          <a:ln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1727684" y="2409732"/>
            <a:ext cx="1332148" cy="189021"/>
          </a:xfrm>
          <a:prstGeom prst="line">
            <a:avLst/>
          </a:prstGeom>
          <a:ln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8" name="Connecteur droit 27"/>
          <p:cNvCxnSpPr/>
          <p:nvPr userDrawn="1"/>
        </p:nvCxnSpPr>
        <p:spPr>
          <a:xfrm flipV="1">
            <a:off x="3383868" y="2976796"/>
            <a:ext cx="468052" cy="918102"/>
          </a:xfrm>
          <a:prstGeom prst="line">
            <a:avLst/>
          </a:prstGeom>
          <a:ln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8" name="Connecteur droit 37"/>
          <p:cNvCxnSpPr/>
          <p:nvPr userDrawn="1"/>
        </p:nvCxnSpPr>
        <p:spPr>
          <a:xfrm flipH="1" flipV="1">
            <a:off x="4860032" y="2976795"/>
            <a:ext cx="1548172" cy="783087"/>
          </a:xfrm>
          <a:prstGeom prst="line">
            <a:avLst/>
          </a:prstGeom>
          <a:ln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9" name="Connecteur droit 38"/>
          <p:cNvCxnSpPr/>
          <p:nvPr userDrawn="1"/>
        </p:nvCxnSpPr>
        <p:spPr>
          <a:xfrm flipH="1">
            <a:off x="5472100" y="1599642"/>
            <a:ext cx="1476164" cy="675075"/>
          </a:xfrm>
          <a:prstGeom prst="line">
            <a:avLst/>
          </a:prstGeom>
          <a:ln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sp>
        <p:nvSpPr>
          <p:cNvPr id="14" name="Espace réservé du titre 1"/>
          <p:cNvSpPr>
            <a:spLocks noGrp="1"/>
          </p:cNvSpPr>
          <p:nvPr>
            <p:ph type="title" hasCustomPrompt="1"/>
          </p:nvPr>
        </p:nvSpPr>
        <p:spPr bwMode="gray">
          <a:xfrm>
            <a:off x="350266"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17" name="Espace réservé du texte 2"/>
          <p:cNvSpPr>
            <a:spLocks noGrp="1"/>
          </p:cNvSpPr>
          <p:nvPr>
            <p:ph type="body" sz="quarter" idx="26"/>
          </p:nvPr>
        </p:nvSpPr>
        <p:spPr>
          <a:xfrm>
            <a:off x="3347864" y="2220711"/>
            <a:ext cx="2664296" cy="351040"/>
          </a:xfrm>
        </p:spPr>
        <p:txBody>
          <a:bodyPr/>
          <a:lstStyle>
            <a:lvl1pPr>
              <a:defRPr b="0">
                <a:solidFill>
                  <a:schemeClr val="tx2"/>
                </a:solidFill>
              </a:defRPr>
            </a:lvl1pPr>
          </a:lstStyle>
          <a:p>
            <a:pPr lvl="0"/>
            <a:r>
              <a:rPr lang="fr-FR" dirty="0"/>
              <a:t>Cliquez pour modifier les styles du texte du masque</a:t>
            </a:r>
          </a:p>
        </p:txBody>
      </p:sp>
      <p:sp>
        <p:nvSpPr>
          <p:cNvPr id="2" name="Ellipse 1"/>
          <p:cNvSpPr/>
          <p:nvPr userDrawn="1"/>
        </p:nvSpPr>
        <p:spPr>
          <a:xfrm>
            <a:off x="2951822" y="573529"/>
            <a:ext cx="1898393" cy="14237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09483"/>
            <a:endParaRPr lang="fr-FR" sz="1540" dirty="0" err="1">
              <a:solidFill>
                <a:srgbClr val="000000"/>
              </a:solidFill>
            </a:endParaRPr>
          </a:p>
        </p:txBody>
      </p:sp>
      <p:sp>
        <p:nvSpPr>
          <p:cNvPr id="12" name="Ellipse 11"/>
          <p:cNvSpPr/>
          <p:nvPr userDrawn="1"/>
        </p:nvSpPr>
        <p:spPr>
          <a:xfrm>
            <a:off x="6129991" y="892850"/>
            <a:ext cx="1898393" cy="1423795"/>
          </a:xfrm>
          <a:prstGeom prst="ellipse">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09483"/>
            <a:endParaRPr lang="fr-FR" sz="1540" dirty="0" err="1">
              <a:solidFill>
                <a:srgbClr val="000000"/>
              </a:solidFill>
            </a:endParaRPr>
          </a:p>
        </p:txBody>
      </p:sp>
      <p:sp>
        <p:nvSpPr>
          <p:cNvPr id="18" name="Ellipse 17"/>
          <p:cNvSpPr/>
          <p:nvPr userDrawn="1"/>
        </p:nvSpPr>
        <p:spPr>
          <a:xfrm>
            <a:off x="719572" y="1680653"/>
            <a:ext cx="1898393" cy="14237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09483"/>
            <a:endParaRPr lang="fr-FR" sz="1540" dirty="0" err="1">
              <a:solidFill>
                <a:srgbClr val="000000"/>
              </a:solidFill>
            </a:endParaRPr>
          </a:p>
        </p:txBody>
      </p:sp>
      <p:sp>
        <p:nvSpPr>
          <p:cNvPr id="19" name="Ellipse 18"/>
          <p:cNvSpPr/>
          <p:nvPr userDrawn="1"/>
        </p:nvSpPr>
        <p:spPr>
          <a:xfrm>
            <a:off x="2415033" y="3212459"/>
            <a:ext cx="1898393" cy="14237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09483"/>
            <a:endParaRPr lang="fr-FR" sz="1540" dirty="0" err="1">
              <a:solidFill>
                <a:srgbClr val="000000"/>
              </a:solidFill>
            </a:endParaRPr>
          </a:p>
        </p:txBody>
      </p:sp>
      <p:sp>
        <p:nvSpPr>
          <p:cNvPr id="20" name="Ellipse 19"/>
          <p:cNvSpPr/>
          <p:nvPr userDrawn="1"/>
        </p:nvSpPr>
        <p:spPr>
          <a:xfrm>
            <a:off x="5442642" y="3003799"/>
            <a:ext cx="1898393" cy="1423795"/>
          </a:xfrm>
          <a:prstGeom prst="ellipse">
            <a:avLst/>
          </a:prstGeom>
          <a:solidFill>
            <a:srgbClr val="786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09483"/>
            <a:endParaRPr lang="fr-FR" sz="1540" dirty="0" err="1">
              <a:solidFill>
                <a:srgbClr val="000000"/>
              </a:solidFill>
            </a:endParaRPr>
          </a:p>
        </p:txBody>
      </p:sp>
      <p:sp>
        <p:nvSpPr>
          <p:cNvPr id="26" name="Espace réservé du texte 21"/>
          <p:cNvSpPr>
            <a:spLocks noGrp="1"/>
          </p:cNvSpPr>
          <p:nvPr>
            <p:ph type="body" sz="quarter" idx="24"/>
          </p:nvPr>
        </p:nvSpPr>
        <p:spPr>
          <a:xfrm>
            <a:off x="719572" y="1688015"/>
            <a:ext cx="1908212" cy="1431159"/>
          </a:xfrm>
          <a:noFill/>
        </p:spPr>
        <p:txBody>
          <a:bodyPr lIns="0" tIns="0" rIns="0" bIns="0" numCol="1" anchor="ctr" anchorCtr="0"/>
          <a:lstStyle>
            <a:lvl1pPr marL="291602" indent="0" algn="l">
              <a:spcAft>
                <a:spcPts val="0"/>
              </a:spcAft>
              <a:defRPr sz="2100" b="0">
                <a:solidFill>
                  <a:schemeClr val="bg1"/>
                </a:solidFill>
              </a:defRPr>
            </a:lvl1pPr>
            <a:lvl2pPr marL="291602" indent="0" algn="l">
              <a:lnSpc>
                <a:spcPct val="100000"/>
              </a:lnSpc>
              <a:defRPr sz="900" b="0"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31" name="Espace réservé du texte 21"/>
          <p:cNvSpPr>
            <a:spLocks noGrp="1"/>
          </p:cNvSpPr>
          <p:nvPr>
            <p:ph type="body" sz="quarter" idx="27"/>
          </p:nvPr>
        </p:nvSpPr>
        <p:spPr>
          <a:xfrm>
            <a:off x="6084170" y="919851"/>
            <a:ext cx="1944216" cy="1435875"/>
          </a:xfrm>
          <a:noFill/>
        </p:spPr>
        <p:txBody>
          <a:bodyPr lIns="0" tIns="0" rIns="0" bIns="0" numCol="1" anchor="ctr" anchorCtr="0"/>
          <a:lstStyle>
            <a:lvl1pPr marL="291602" indent="0" algn="l">
              <a:spcAft>
                <a:spcPts val="450"/>
              </a:spcAft>
              <a:defRPr sz="1800" b="0" cap="all" baseline="0">
                <a:solidFill>
                  <a:schemeClr val="tx2"/>
                </a:solidFill>
              </a:defRPr>
            </a:lvl1pPr>
            <a:lvl2pPr marL="291602" indent="0" algn="l">
              <a:lnSpc>
                <a:spcPct val="100000"/>
              </a:lnSpc>
              <a:defRPr sz="1050" b="0" baseline="0">
                <a:solidFill>
                  <a:schemeClr val="tx2"/>
                </a:solidFill>
                <a:latin typeface="+mj-lt"/>
              </a:defRPr>
            </a:lvl2pPr>
          </a:lstStyle>
          <a:p>
            <a:pPr lvl="0"/>
            <a:r>
              <a:rPr lang="fr-FR" dirty="0"/>
              <a:t>Modifiez les styles du texte du masque</a:t>
            </a:r>
          </a:p>
          <a:p>
            <a:pPr lvl="1"/>
            <a:r>
              <a:rPr lang="fr-FR" dirty="0"/>
              <a:t>Deuxième niveau</a:t>
            </a:r>
          </a:p>
        </p:txBody>
      </p:sp>
      <p:sp>
        <p:nvSpPr>
          <p:cNvPr id="32" name="Espace réservé du texte 21"/>
          <p:cNvSpPr>
            <a:spLocks noGrp="1"/>
          </p:cNvSpPr>
          <p:nvPr>
            <p:ph type="body" sz="quarter" idx="28"/>
          </p:nvPr>
        </p:nvSpPr>
        <p:spPr>
          <a:xfrm>
            <a:off x="5400092" y="3011162"/>
            <a:ext cx="1908212" cy="1431159"/>
          </a:xfrm>
          <a:noFill/>
        </p:spPr>
        <p:txBody>
          <a:bodyPr lIns="0" tIns="0" rIns="0" bIns="0" numCol="1" anchor="ctr" anchorCtr="0"/>
          <a:lstStyle>
            <a:lvl1pPr marL="291602" indent="0" algn="l">
              <a:spcAft>
                <a:spcPts val="0"/>
              </a:spcAft>
              <a:defRPr sz="1800" b="0">
                <a:solidFill>
                  <a:schemeClr val="bg1"/>
                </a:solidFill>
              </a:defRPr>
            </a:lvl1pPr>
            <a:lvl2pPr marL="291602" indent="0" algn="l">
              <a:lnSpc>
                <a:spcPct val="100000"/>
              </a:lnSpc>
              <a:defRPr sz="825" b="0"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33" name="Espace réservé du texte 21"/>
          <p:cNvSpPr>
            <a:spLocks noGrp="1"/>
          </p:cNvSpPr>
          <p:nvPr>
            <p:ph type="body" sz="quarter" idx="29"/>
          </p:nvPr>
        </p:nvSpPr>
        <p:spPr>
          <a:xfrm>
            <a:off x="2375756" y="3192819"/>
            <a:ext cx="1944216" cy="1435875"/>
          </a:xfrm>
          <a:noFill/>
        </p:spPr>
        <p:txBody>
          <a:bodyPr lIns="0" tIns="0" rIns="0" bIns="0" numCol="1" anchor="ctr" anchorCtr="0"/>
          <a:lstStyle>
            <a:lvl1pPr marL="291602" indent="0" algn="l">
              <a:spcAft>
                <a:spcPts val="450"/>
              </a:spcAft>
              <a:defRPr sz="1500" b="0" cap="none" baseline="0">
                <a:solidFill>
                  <a:schemeClr val="tx2"/>
                </a:solidFill>
              </a:defRPr>
            </a:lvl1pPr>
            <a:lvl2pPr marL="291602" indent="0" algn="l">
              <a:lnSpc>
                <a:spcPct val="100000"/>
              </a:lnSpc>
              <a:defRPr sz="900" b="0" cap="none" baseline="0">
                <a:solidFill>
                  <a:schemeClr val="tx2"/>
                </a:solidFill>
                <a:latin typeface="+mj-lt"/>
              </a:defRPr>
            </a:lvl2pPr>
          </a:lstStyle>
          <a:p>
            <a:pPr lvl="0"/>
            <a:r>
              <a:rPr lang="fr-FR" dirty="0"/>
              <a:t>Modifiez les styles du texte du masque</a:t>
            </a:r>
          </a:p>
          <a:p>
            <a:pPr lvl="1"/>
            <a:r>
              <a:rPr lang="fr-FR" dirty="0"/>
              <a:t>Deuxième niveau</a:t>
            </a:r>
          </a:p>
        </p:txBody>
      </p:sp>
      <p:sp>
        <p:nvSpPr>
          <p:cNvPr id="34" name="Espace réservé du texte 21"/>
          <p:cNvSpPr>
            <a:spLocks noGrp="1"/>
          </p:cNvSpPr>
          <p:nvPr>
            <p:ph type="body" sz="quarter" idx="30"/>
          </p:nvPr>
        </p:nvSpPr>
        <p:spPr>
          <a:xfrm>
            <a:off x="2951820" y="546525"/>
            <a:ext cx="1908212" cy="1431159"/>
          </a:xfrm>
          <a:noFill/>
        </p:spPr>
        <p:txBody>
          <a:bodyPr lIns="0" tIns="0" rIns="0" bIns="0" numCol="1" anchor="ctr" anchorCtr="0"/>
          <a:lstStyle>
            <a:lvl1pPr marL="291602" indent="0" algn="l">
              <a:spcAft>
                <a:spcPts val="0"/>
              </a:spcAft>
              <a:defRPr sz="1800" b="0">
                <a:solidFill>
                  <a:schemeClr val="bg1"/>
                </a:solidFill>
              </a:defRPr>
            </a:lvl1pPr>
            <a:lvl2pPr marL="291602" indent="0" algn="l">
              <a:lnSpc>
                <a:spcPct val="100000"/>
              </a:lnSpc>
              <a:defRPr sz="825" b="0"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36"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37"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22" name="Espace réservé du numéro de diapositive 2"/>
          <p:cNvSpPr>
            <a:spLocks noGrp="1"/>
          </p:cNvSpPr>
          <p:nvPr>
            <p:ph type="sldNum" sz="quarter" idx="4"/>
          </p:nvPr>
        </p:nvSpPr>
        <p:spPr>
          <a:xfrm>
            <a:off x="8741032" y="4821902"/>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14908898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5_Texte &amp; chiffres importants">
    <p:spTree>
      <p:nvGrpSpPr>
        <p:cNvPr id="1" name=""/>
        <p:cNvGrpSpPr/>
        <p:nvPr/>
      </p:nvGrpSpPr>
      <p:grpSpPr>
        <a:xfrm>
          <a:off x="0" y="0"/>
          <a:ext cx="0" cy="0"/>
          <a:chOff x="0" y="0"/>
          <a:chExt cx="0" cy="0"/>
        </a:xfrm>
      </p:grpSpPr>
      <p:cxnSp>
        <p:nvCxnSpPr>
          <p:cNvPr id="4" name="Connecteur droit 3"/>
          <p:cNvCxnSpPr/>
          <p:nvPr userDrawn="1"/>
        </p:nvCxnSpPr>
        <p:spPr>
          <a:xfrm>
            <a:off x="3995936" y="1572640"/>
            <a:ext cx="180020" cy="567063"/>
          </a:xfrm>
          <a:prstGeom prst="line">
            <a:avLst/>
          </a:prstGeom>
          <a:ln cap="rnd">
            <a:solidFill>
              <a:schemeClr val="accent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1727684" y="2409732"/>
            <a:ext cx="1332148" cy="189021"/>
          </a:xfrm>
          <a:prstGeom prst="line">
            <a:avLst/>
          </a:prstGeom>
          <a:ln cap="rnd">
            <a:solidFill>
              <a:schemeClr val="accent5"/>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8" name="Connecteur droit 27"/>
          <p:cNvCxnSpPr/>
          <p:nvPr userDrawn="1"/>
        </p:nvCxnSpPr>
        <p:spPr>
          <a:xfrm flipV="1">
            <a:off x="3383868" y="2976796"/>
            <a:ext cx="468052" cy="918102"/>
          </a:xfrm>
          <a:prstGeom prst="line">
            <a:avLst/>
          </a:prstGeom>
          <a:ln cap="rnd">
            <a:solidFill>
              <a:schemeClr val="accent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8" name="Connecteur droit 37"/>
          <p:cNvCxnSpPr/>
          <p:nvPr userDrawn="1"/>
        </p:nvCxnSpPr>
        <p:spPr>
          <a:xfrm flipH="1" flipV="1">
            <a:off x="4860032" y="2976795"/>
            <a:ext cx="1548172" cy="783087"/>
          </a:xfrm>
          <a:prstGeom prst="line">
            <a:avLst/>
          </a:prstGeom>
          <a:ln cap="rnd">
            <a:solidFill>
              <a:schemeClr val="accent3"/>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9" name="Connecteur droit 38"/>
          <p:cNvCxnSpPr/>
          <p:nvPr userDrawn="1"/>
        </p:nvCxnSpPr>
        <p:spPr>
          <a:xfrm flipH="1">
            <a:off x="5472100" y="1599642"/>
            <a:ext cx="1476164" cy="675075"/>
          </a:xfrm>
          <a:prstGeom prst="line">
            <a:avLst/>
          </a:prstGeom>
          <a:ln cap="rnd">
            <a:solidFill>
              <a:schemeClr val="accent2"/>
            </a:solidFill>
            <a:prstDash val="sysDot"/>
          </a:ln>
          <a:effectLst/>
        </p:spPr>
        <p:style>
          <a:lnRef idx="2">
            <a:schemeClr val="accent1"/>
          </a:lnRef>
          <a:fillRef idx="0">
            <a:schemeClr val="accent1"/>
          </a:fillRef>
          <a:effectRef idx="1">
            <a:schemeClr val="accent1"/>
          </a:effectRef>
          <a:fontRef idx="minor">
            <a:schemeClr val="tx1"/>
          </a:fontRef>
        </p:style>
      </p:cxnSp>
      <p:sp>
        <p:nvSpPr>
          <p:cNvPr id="14" name="Espace réservé du titre 1"/>
          <p:cNvSpPr>
            <a:spLocks noGrp="1"/>
          </p:cNvSpPr>
          <p:nvPr>
            <p:ph type="title" hasCustomPrompt="1"/>
          </p:nvPr>
        </p:nvSpPr>
        <p:spPr bwMode="gray">
          <a:xfrm>
            <a:off x="350266"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17" name="Espace réservé du texte 2"/>
          <p:cNvSpPr>
            <a:spLocks noGrp="1"/>
          </p:cNvSpPr>
          <p:nvPr>
            <p:ph type="body" sz="quarter" idx="26"/>
          </p:nvPr>
        </p:nvSpPr>
        <p:spPr>
          <a:xfrm>
            <a:off x="3347864" y="2220711"/>
            <a:ext cx="2664296" cy="675075"/>
          </a:xfrm>
        </p:spPr>
        <p:txBody>
          <a:bodyPr anchor="ctr" anchorCtr="0"/>
          <a:lstStyle>
            <a:lvl1pPr>
              <a:defRPr b="0">
                <a:solidFill>
                  <a:schemeClr val="tx2"/>
                </a:solidFill>
              </a:defRPr>
            </a:lvl1pPr>
          </a:lstStyle>
          <a:p>
            <a:pPr lvl="0"/>
            <a:r>
              <a:rPr lang="fr-FR" dirty="0"/>
              <a:t>Cliquez pour modifier les styles du texte du masque</a:t>
            </a:r>
          </a:p>
        </p:txBody>
      </p:sp>
      <p:sp>
        <p:nvSpPr>
          <p:cNvPr id="2" name="Ellipse 1"/>
          <p:cNvSpPr/>
          <p:nvPr userDrawn="1"/>
        </p:nvSpPr>
        <p:spPr>
          <a:xfrm>
            <a:off x="2951822" y="573529"/>
            <a:ext cx="1898393" cy="14237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09483"/>
            <a:endParaRPr lang="fr-FR" sz="1540" dirty="0" err="1">
              <a:solidFill>
                <a:srgbClr val="000000"/>
              </a:solidFill>
            </a:endParaRPr>
          </a:p>
        </p:txBody>
      </p:sp>
      <p:sp>
        <p:nvSpPr>
          <p:cNvPr id="12" name="Ellipse 11"/>
          <p:cNvSpPr/>
          <p:nvPr userDrawn="1"/>
        </p:nvSpPr>
        <p:spPr>
          <a:xfrm>
            <a:off x="6129991" y="892850"/>
            <a:ext cx="1898393" cy="14237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09483"/>
            <a:endParaRPr lang="fr-FR" sz="1540" dirty="0" err="1">
              <a:solidFill>
                <a:srgbClr val="000000"/>
              </a:solidFill>
            </a:endParaRPr>
          </a:p>
        </p:txBody>
      </p:sp>
      <p:sp>
        <p:nvSpPr>
          <p:cNvPr id="18" name="Ellipse 17"/>
          <p:cNvSpPr/>
          <p:nvPr userDrawn="1"/>
        </p:nvSpPr>
        <p:spPr>
          <a:xfrm>
            <a:off x="719572" y="1680653"/>
            <a:ext cx="1898393" cy="142379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09483"/>
            <a:endParaRPr lang="fr-FR" sz="1540" dirty="0" err="1">
              <a:solidFill>
                <a:srgbClr val="000000"/>
              </a:solidFill>
            </a:endParaRPr>
          </a:p>
        </p:txBody>
      </p:sp>
      <p:sp>
        <p:nvSpPr>
          <p:cNvPr id="19" name="Ellipse 18"/>
          <p:cNvSpPr/>
          <p:nvPr userDrawn="1"/>
        </p:nvSpPr>
        <p:spPr>
          <a:xfrm>
            <a:off x="2415033" y="3212459"/>
            <a:ext cx="1898393" cy="14237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09483"/>
            <a:endParaRPr lang="fr-FR" sz="1540" dirty="0" err="1">
              <a:solidFill>
                <a:srgbClr val="000000"/>
              </a:solidFill>
            </a:endParaRPr>
          </a:p>
        </p:txBody>
      </p:sp>
      <p:sp>
        <p:nvSpPr>
          <p:cNvPr id="20" name="Ellipse 19"/>
          <p:cNvSpPr/>
          <p:nvPr userDrawn="1"/>
        </p:nvSpPr>
        <p:spPr>
          <a:xfrm>
            <a:off x="5442642" y="3003799"/>
            <a:ext cx="1898393" cy="14237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09483"/>
            <a:endParaRPr lang="fr-FR" sz="1540" dirty="0" err="1">
              <a:solidFill>
                <a:srgbClr val="000000"/>
              </a:solidFill>
            </a:endParaRPr>
          </a:p>
        </p:txBody>
      </p:sp>
      <p:sp>
        <p:nvSpPr>
          <p:cNvPr id="26" name="Espace réservé du texte 21"/>
          <p:cNvSpPr>
            <a:spLocks noGrp="1"/>
          </p:cNvSpPr>
          <p:nvPr>
            <p:ph type="body" sz="quarter" idx="24"/>
          </p:nvPr>
        </p:nvSpPr>
        <p:spPr>
          <a:xfrm>
            <a:off x="719572" y="1680652"/>
            <a:ext cx="1908212" cy="1438523"/>
          </a:xfrm>
          <a:noFill/>
        </p:spPr>
        <p:txBody>
          <a:bodyPr lIns="0" tIns="0" rIns="0" bIns="0" numCol="1" anchor="ctr" anchorCtr="0"/>
          <a:lstStyle>
            <a:lvl1pPr marL="291602" indent="0" algn="l">
              <a:spcAft>
                <a:spcPts val="0"/>
              </a:spcAft>
              <a:defRPr sz="2100" b="0">
                <a:solidFill>
                  <a:schemeClr val="bg1"/>
                </a:solidFill>
              </a:defRPr>
            </a:lvl1pPr>
            <a:lvl2pPr marL="291602" indent="0" algn="l">
              <a:lnSpc>
                <a:spcPct val="100000"/>
              </a:lnSpc>
              <a:defRPr sz="900" b="0"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31" name="Espace réservé du texte 21"/>
          <p:cNvSpPr>
            <a:spLocks noGrp="1"/>
          </p:cNvSpPr>
          <p:nvPr>
            <p:ph type="body" sz="quarter" idx="27"/>
          </p:nvPr>
        </p:nvSpPr>
        <p:spPr>
          <a:xfrm>
            <a:off x="6084170" y="919851"/>
            <a:ext cx="1944216" cy="1435875"/>
          </a:xfrm>
          <a:noFill/>
        </p:spPr>
        <p:txBody>
          <a:bodyPr lIns="0" tIns="0" rIns="0" bIns="0" numCol="1" anchor="ctr" anchorCtr="0"/>
          <a:lstStyle>
            <a:lvl1pPr marL="291602" indent="0" algn="l">
              <a:spcAft>
                <a:spcPts val="450"/>
              </a:spcAft>
              <a:defRPr sz="1800" b="0" cap="all" baseline="0">
                <a:solidFill>
                  <a:schemeClr val="bg1"/>
                </a:solidFill>
              </a:defRPr>
            </a:lvl1pPr>
            <a:lvl2pPr marL="291602" indent="0" algn="l">
              <a:lnSpc>
                <a:spcPct val="100000"/>
              </a:lnSpc>
              <a:defRPr sz="1050" b="0"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32" name="Espace réservé du texte 21"/>
          <p:cNvSpPr>
            <a:spLocks noGrp="1"/>
          </p:cNvSpPr>
          <p:nvPr>
            <p:ph type="body" sz="quarter" idx="28"/>
          </p:nvPr>
        </p:nvSpPr>
        <p:spPr>
          <a:xfrm>
            <a:off x="5436098" y="3003799"/>
            <a:ext cx="1908212" cy="1438523"/>
          </a:xfrm>
          <a:noFill/>
        </p:spPr>
        <p:txBody>
          <a:bodyPr lIns="0" tIns="0" rIns="0" bIns="0" numCol="1" anchor="ctr" anchorCtr="0"/>
          <a:lstStyle>
            <a:lvl1pPr marL="291602" indent="0" algn="l">
              <a:spcAft>
                <a:spcPts val="0"/>
              </a:spcAft>
              <a:defRPr sz="1800" b="0">
                <a:solidFill>
                  <a:schemeClr val="bg1"/>
                </a:solidFill>
              </a:defRPr>
            </a:lvl1pPr>
            <a:lvl2pPr marL="291602" indent="0" algn="l">
              <a:lnSpc>
                <a:spcPct val="100000"/>
              </a:lnSpc>
              <a:defRPr sz="825" b="0" baseline="0">
                <a:solidFill>
                  <a:schemeClr val="bg1"/>
                </a:solidFill>
                <a:latin typeface="+mj-lt"/>
              </a:defRPr>
            </a:lvl2pPr>
          </a:lstStyle>
          <a:p>
            <a:pPr lvl="0"/>
            <a:r>
              <a:rPr lang="fr-FR" dirty="0"/>
              <a:t>Modifiez les styles du texte du masque</a:t>
            </a:r>
          </a:p>
          <a:p>
            <a:pPr lvl="1"/>
            <a:r>
              <a:rPr lang="fr-FR" dirty="0"/>
              <a:t>Deuxième niveau</a:t>
            </a:r>
          </a:p>
        </p:txBody>
      </p:sp>
      <p:sp>
        <p:nvSpPr>
          <p:cNvPr id="33" name="Espace réservé du texte 21"/>
          <p:cNvSpPr>
            <a:spLocks noGrp="1"/>
          </p:cNvSpPr>
          <p:nvPr>
            <p:ph type="body" sz="quarter" idx="29"/>
          </p:nvPr>
        </p:nvSpPr>
        <p:spPr>
          <a:xfrm>
            <a:off x="2375756" y="3192819"/>
            <a:ext cx="1944216" cy="1435875"/>
          </a:xfrm>
          <a:noFill/>
        </p:spPr>
        <p:txBody>
          <a:bodyPr lIns="0" tIns="0" rIns="0" bIns="0" numCol="1" anchor="ctr" anchorCtr="0"/>
          <a:lstStyle>
            <a:lvl1pPr marL="291602" indent="0" algn="l">
              <a:spcAft>
                <a:spcPts val="450"/>
              </a:spcAft>
              <a:defRPr sz="1500" b="0" cap="none" baseline="0">
                <a:solidFill>
                  <a:srgbClr val="FFFFFF"/>
                </a:solidFill>
              </a:defRPr>
            </a:lvl1pPr>
            <a:lvl2pPr marL="291602" indent="0" algn="l">
              <a:lnSpc>
                <a:spcPct val="100000"/>
              </a:lnSpc>
              <a:defRPr sz="900" b="0" cap="none" baseline="0">
                <a:solidFill>
                  <a:srgbClr val="FFFFFF"/>
                </a:solidFill>
                <a:latin typeface="+mj-lt"/>
              </a:defRPr>
            </a:lvl2pPr>
          </a:lstStyle>
          <a:p>
            <a:pPr lvl="0"/>
            <a:r>
              <a:rPr lang="fr-FR" dirty="0"/>
              <a:t>Modifiez les styles du texte du masque</a:t>
            </a:r>
          </a:p>
          <a:p>
            <a:pPr lvl="1"/>
            <a:r>
              <a:rPr lang="fr-FR" dirty="0"/>
              <a:t>Deuxième niveau</a:t>
            </a:r>
          </a:p>
        </p:txBody>
      </p:sp>
      <p:sp>
        <p:nvSpPr>
          <p:cNvPr id="34" name="Espace réservé du texte 21"/>
          <p:cNvSpPr>
            <a:spLocks noGrp="1"/>
          </p:cNvSpPr>
          <p:nvPr>
            <p:ph type="body" sz="quarter" idx="30"/>
          </p:nvPr>
        </p:nvSpPr>
        <p:spPr>
          <a:xfrm>
            <a:off x="2951820" y="546525"/>
            <a:ext cx="1908212" cy="1431159"/>
          </a:xfrm>
          <a:noFill/>
        </p:spPr>
        <p:txBody>
          <a:bodyPr lIns="0" tIns="0" rIns="0" bIns="0" numCol="1" anchor="ctr" anchorCtr="0"/>
          <a:lstStyle>
            <a:lvl1pPr marL="291602" indent="0" algn="l">
              <a:spcAft>
                <a:spcPts val="0"/>
              </a:spcAft>
              <a:defRPr sz="1800" b="0">
                <a:solidFill>
                  <a:schemeClr val="tx2"/>
                </a:solidFill>
              </a:defRPr>
            </a:lvl1pPr>
            <a:lvl2pPr marL="291602" indent="0" algn="l">
              <a:lnSpc>
                <a:spcPct val="100000"/>
              </a:lnSpc>
              <a:defRPr sz="825" b="0" baseline="0">
                <a:solidFill>
                  <a:schemeClr val="tx2"/>
                </a:solidFill>
                <a:latin typeface="+mj-lt"/>
              </a:defRPr>
            </a:lvl2pPr>
          </a:lstStyle>
          <a:p>
            <a:pPr lvl="0"/>
            <a:r>
              <a:rPr lang="fr-FR" dirty="0"/>
              <a:t>Modifiez les styles du texte du masque</a:t>
            </a:r>
          </a:p>
          <a:p>
            <a:pPr lvl="1"/>
            <a:r>
              <a:rPr lang="fr-FR" dirty="0"/>
              <a:t>Deuxième niveau</a:t>
            </a:r>
          </a:p>
        </p:txBody>
      </p:sp>
      <p:sp>
        <p:nvSpPr>
          <p:cNvPr id="36"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37"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22" name="Espace réservé du numéro de diapositive 2"/>
          <p:cNvSpPr>
            <a:spLocks noGrp="1"/>
          </p:cNvSpPr>
          <p:nvPr>
            <p:ph type="sldNum" sz="quarter" idx="4"/>
          </p:nvPr>
        </p:nvSpPr>
        <p:spPr>
          <a:xfrm>
            <a:off x="8741032" y="4821902"/>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27838558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6_Texte &amp; chiffres importants">
    <p:spTree>
      <p:nvGrpSpPr>
        <p:cNvPr id="1" name=""/>
        <p:cNvGrpSpPr/>
        <p:nvPr/>
      </p:nvGrpSpPr>
      <p:grpSpPr>
        <a:xfrm>
          <a:off x="0" y="0"/>
          <a:ext cx="0" cy="0"/>
          <a:chOff x="0" y="0"/>
          <a:chExt cx="0" cy="0"/>
        </a:xfrm>
      </p:grpSpPr>
      <p:cxnSp>
        <p:nvCxnSpPr>
          <p:cNvPr id="4" name="Connecteur droit 3"/>
          <p:cNvCxnSpPr/>
          <p:nvPr userDrawn="1"/>
        </p:nvCxnSpPr>
        <p:spPr>
          <a:xfrm flipV="1">
            <a:off x="1871700" y="2004687"/>
            <a:ext cx="828092" cy="216024"/>
          </a:xfrm>
          <a:prstGeom prst="line">
            <a:avLst/>
          </a:prstGeom>
          <a:ln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sp>
        <p:nvSpPr>
          <p:cNvPr id="14" name="Espace réservé du titre 1"/>
          <p:cNvSpPr>
            <a:spLocks noGrp="1"/>
          </p:cNvSpPr>
          <p:nvPr>
            <p:ph type="title" hasCustomPrompt="1"/>
          </p:nvPr>
        </p:nvSpPr>
        <p:spPr bwMode="gray">
          <a:xfrm>
            <a:off x="350266"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2" name="Ellipse 1"/>
          <p:cNvSpPr/>
          <p:nvPr userDrawn="1"/>
        </p:nvSpPr>
        <p:spPr>
          <a:xfrm>
            <a:off x="-1368658" y="1374407"/>
            <a:ext cx="3363119" cy="252233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09483"/>
            <a:endParaRPr lang="fr-FR" sz="1540" dirty="0" err="1">
              <a:solidFill>
                <a:srgbClr val="000000"/>
              </a:solidFill>
            </a:endParaRPr>
          </a:p>
        </p:txBody>
      </p:sp>
      <p:sp>
        <p:nvSpPr>
          <p:cNvPr id="36"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37"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22" name="Espace réservé du numéro de diapositive 2"/>
          <p:cNvSpPr>
            <a:spLocks noGrp="1"/>
          </p:cNvSpPr>
          <p:nvPr>
            <p:ph type="sldNum" sz="quarter" idx="4"/>
          </p:nvPr>
        </p:nvSpPr>
        <p:spPr>
          <a:xfrm>
            <a:off x="8741032" y="4821902"/>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cxnSp>
        <p:nvCxnSpPr>
          <p:cNvPr id="24" name="Connecteur droit 23"/>
          <p:cNvCxnSpPr/>
          <p:nvPr userDrawn="1"/>
        </p:nvCxnSpPr>
        <p:spPr>
          <a:xfrm>
            <a:off x="1799694" y="3138813"/>
            <a:ext cx="1620180" cy="324036"/>
          </a:xfrm>
          <a:prstGeom prst="line">
            <a:avLst/>
          </a:prstGeom>
          <a:ln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sp>
        <p:nvSpPr>
          <p:cNvPr id="27" name="Espace réservé du texte 21"/>
          <p:cNvSpPr>
            <a:spLocks noGrp="1"/>
          </p:cNvSpPr>
          <p:nvPr>
            <p:ph type="body" sz="quarter" idx="31" hasCustomPrompt="1"/>
          </p:nvPr>
        </p:nvSpPr>
        <p:spPr>
          <a:xfrm>
            <a:off x="143510" y="1950681"/>
            <a:ext cx="1908212" cy="1431159"/>
          </a:xfrm>
          <a:noFill/>
        </p:spPr>
        <p:txBody>
          <a:bodyPr lIns="0" tIns="0" rIns="0" bIns="0" numCol="1" anchor="ctr" anchorCtr="0"/>
          <a:lstStyle>
            <a:lvl1pPr marL="291602" indent="0" algn="l">
              <a:spcAft>
                <a:spcPts val="0"/>
              </a:spcAft>
              <a:defRPr sz="3000" b="0">
                <a:solidFill>
                  <a:schemeClr val="bg2"/>
                </a:solidFill>
              </a:defRPr>
            </a:lvl1pPr>
            <a:lvl2pPr marL="291602" indent="0" algn="l">
              <a:lnSpc>
                <a:spcPct val="100000"/>
              </a:lnSpc>
              <a:defRPr sz="1800" b="0" baseline="0">
                <a:solidFill>
                  <a:schemeClr val="bg1"/>
                </a:solidFill>
                <a:latin typeface="+mj-lt"/>
              </a:defRPr>
            </a:lvl2pPr>
          </a:lstStyle>
          <a:p>
            <a:pPr lvl="0"/>
            <a:r>
              <a:rPr lang="fr-FR" dirty="0"/>
              <a:t>XXX</a:t>
            </a:r>
          </a:p>
          <a:p>
            <a:pPr lvl="1"/>
            <a:r>
              <a:rPr lang="fr-FR" dirty="0"/>
              <a:t>Texte</a:t>
            </a:r>
          </a:p>
        </p:txBody>
      </p:sp>
      <p:sp>
        <p:nvSpPr>
          <p:cNvPr id="29" name="Ellipse 28"/>
          <p:cNvSpPr/>
          <p:nvPr userDrawn="1"/>
        </p:nvSpPr>
        <p:spPr>
          <a:xfrm>
            <a:off x="2663788" y="1059583"/>
            <a:ext cx="1898393" cy="14237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09483"/>
            <a:endParaRPr lang="fr-FR" sz="1540" dirty="0" err="1">
              <a:solidFill>
                <a:srgbClr val="000000"/>
              </a:solidFill>
            </a:endParaRPr>
          </a:p>
        </p:txBody>
      </p:sp>
      <p:sp>
        <p:nvSpPr>
          <p:cNvPr id="30" name="Ellipse 29"/>
          <p:cNvSpPr/>
          <p:nvPr userDrawn="1"/>
        </p:nvSpPr>
        <p:spPr>
          <a:xfrm>
            <a:off x="3419872" y="2868784"/>
            <a:ext cx="1898393" cy="14237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09483"/>
            <a:endParaRPr lang="fr-FR" sz="1540" dirty="0" err="1">
              <a:solidFill>
                <a:srgbClr val="000000"/>
              </a:solidFill>
            </a:endParaRPr>
          </a:p>
        </p:txBody>
      </p:sp>
      <p:sp>
        <p:nvSpPr>
          <p:cNvPr id="35" name="Espace réservé du texte 21"/>
          <p:cNvSpPr>
            <a:spLocks noGrp="1"/>
          </p:cNvSpPr>
          <p:nvPr>
            <p:ph type="body" sz="quarter" idx="30" hasCustomPrompt="1"/>
          </p:nvPr>
        </p:nvSpPr>
        <p:spPr>
          <a:xfrm>
            <a:off x="2663790" y="1005576"/>
            <a:ext cx="1908212" cy="1431159"/>
          </a:xfrm>
          <a:noFill/>
        </p:spPr>
        <p:txBody>
          <a:bodyPr lIns="0" tIns="0" rIns="0" bIns="0" numCol="1" anchor="ctr" anchorCtr="0"/>
          <a:lstStyle>
            <a:lvl1pPr marL="291602" indent="0" algn="l">
              <a:spcAft>
                <a:spcPts val="0"/>
              </a:spcAft>
              <a:defRPr sz="2700" b="0">
                <a:solidFill>
                  <a:schemeClr val="tx2"/>
                </a:solidFill>
              </a:defRPr>
            </a:lvl1pPr>
            <a:lvl2pPr marL="291602" indent="0" algn="l">
              <a:lnSpc>
                <a:spcPct val="100000"/>
              </a:lnSpc>
              <a:defRPr sz="1500" b="0" baseline="0">
                <a:solidFill>
                  <a:schemeClr val="tx2"/>
                </a:solidFill>
                <a:latin typeface="+mj-lt"/>
              </a:defRPr>
            </a:lvl2pPr>
          </a:lstStyle>
          <a:p>
            <a:pPr lvl="0"/>
            <a:r>
              <a:rPr lang="fr-FR" dirty="0"/>
              <a:t>XXX</a:t>
            </a:r>
          </a:p>
          <a:p>
            <a:pPr lvl="1"/>
            <a:r>
              <a:rPr lang="fr-FR" dirty="0"/>
              <a:t>texte</a:t>
            </a:r>
          </a:p>
        </p:txBody>
      </p:sp>
      <p:sp>
        <p:nvSpPr>
          <p:cNvPr id="40" name="Espace réservé du texte 21"/>
          <p:cNvSpPr>
            <a:spLocks noGrp="1"/>
          </p:cNvSpPr>
          <p:nvPr>
            <p:ph type="body" sz="quarter" idx="32" hasCustomPrompt="1"/>
          </p:nvPr>
        </p:nvSpPr>
        <p:spPr>
          <a:xfrm>
            <a:off x="3419874" y="2868783"/>
            <a:ext cx="1908212" cy="1431159"/>
          </a:xfrm>
          <a:noFill/>
        </p:spPr>
        <p:txBody>
          <a:bodyPr lIns="0" tIns="0" rIns="0" bIns="0" numCol="1" anchor="ctr" anchorCtr="0"/>
          <a:lstStyle>
            <a:lvl1pPr marL="291602" indent="0" algn="l">
              <a:spcAft>
                <a:spcPts val="0"/>
              </a:spcAft>
              <a:defRPr sz="2700" b="0">
                <a:solidFill>
                  <a:schemeClr val="tx2"/>
                </a:solidFill>
              </a:defRPr>
            </a:lvl1pPr>
            <a:lvl2pPr marL="291602" indent="0" algn="l">
              <a:lnSpc>
                <a:spcPct val="100000"/>
              </a:lnSpc>
              <a:defRPr sz="1500" b="0" baseline="0">
                <a:solidFill>
                  <a:schemeClr val="tx2"/>
                </a:solidFill>
                <a:latin typeface="+mj-lt"/>
              </a:defRPr>
            </a:lvl2pPr>
          </a:lstStyle>
          <a:p>
            <a:pPr lvl="0"/>
            <a:r>
              <a:rPr lang="fr-FR" dirty="0"/>
              <a:t>XXX</a:t>
            </a:r>
          </a:p>
          <a:p>
            <a:pPr lvl="1"/>
            <a:r>
              <a:rPr lang="fr-FR" dirty="0"/>
              <a:t>texte</a:t>
            </a:r>
          </a:p>
        </p:txBody>
      </p:sp>
      <p:cxnSp>
        <p:nvCxnSpPr>
          <p:cNvPr id="41" name="Connecteur droit 40"/>
          <p:cNvCxnSpPr/>
          <p:nvPr userDrawn="1"/>
        </p:nvCxnSpPr>
        <p:spPr>
          <a:xfrm flipV="1">
            <a:off x="4499992" y="1221600"/>
            <a:ext cx="864096" cy="297033"/>
          </a:xfrm>
          <a:prstGeom prst="line">
            <a:avLst/>
          </a:prstGeom>
          <a:ln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2" name="Connecteur droit 41"/>
          <p:cNvCxnSpPr/>
          <p:nvPr userDrawn="1"/>
        </p:nvCxnSpPr>
        <p:spPr>
          <a:xfrm>
            <a:off x="4572000" y="1788663"/>
            <a:ext cx="2988332" cy="0"/>
          </a:xfrm>
          <a:prstGeom prst="line">
            <a:avLst/>
          </a:prstGeom>
          <a:ln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sp>
        <p:nvSpPr>
          <p:cNvPr id="43" name="Espace réservé du texte 21"/>
          <p:cNvSpPr>
            <a:spLocks noGrp="1"/>
          </p:cNvSpPr>
          <p:nvPr>
            <p:ph type="body" sz="quarter" idx="33" hasCustomPrompt="1"/>
          </p:nvPr>
        </p:nvSpPr>
        <p:spPr>
          <a:xfrm>
            <a:off x="5184068" y="978573"/>
            <a:ext cx="2844316" cy="626436"/>
          </a:xfrm>
          <a:solidFill>
            <a:srgbClr val="FFFFFF"/>
          </a:solidFill>
        </p:spPr>
        <p:txBody>
          <a:bodyPr lIns="0" tIns="0" rIns="0" bIns="0" numCol="1" anchor="ctr" anchorCtr="0"/>
          <a:lstStyle>
            <a:lvl1pPr marL="75601" indent="0" algn="l">
              <a:spcAft>
                <a:spcPts val="0"/>
              </a:spcAft>
              <a:defRPr sz="1800" b="0">
                <a:solidFill>
                  <a:schemeClr val="tx2"/>
                </a:solidFill>
              </a:defRPr>
            </a:lvl1pPr>
            <a:lvl2pPr marL="75601" indent="0" algn="l">
              <a:lnSpc>
                <a:spcPct val="100000"/>
              </a:lnSpc>
              <a:defRPr sz="1050" b="0" baseline="0">
                <a:solidFill>
                  <a:schemeClr val="tx2"/>
                </a:solidFill>
                <a:latin typeface="+mj-lt"/>
              </a:defRPr>
            </a:lvl2pPr>
          </a:lstStyle>
          <a:p>
            <a:pPr lvl="0"/>
            <a:r>
              <a:rPr lang="fr-FR" dirty="0"/>
              <a:t>XXX</a:t>
            </a:r>
          </a:p>
          <a:p>
            <a:pPr lvl="1"/>
            <a:r>
              <a:rPr lang="fr-FR" dirty="0"/>
              <a:t>texte</a:t>
            </a:r>
          </a:p>
        </p:txBody>
      </p:sp>
      <p:sp>
        <p:nvSpPr>
          <p:cNvPr id="44" name="Espace réservé du texte 21"/>
          <p:cNvSpPr>
            <a:spLocks noGrp="1"/>
          </p:cNvSpPr>
          <p:nvPr>
            <p:ph type="body" sz="quarter" idx="34" hasCustomPrompt="1"/>
          </p:nvPr>
        </p:nvSpPr>
        <p:spPr>
          <a:xfrm>
            <a:off x="5184068" y="1680651"/>
            <a:ext cx="1548172" cy="410412"/>
          </a:xfrm>
          <a:solidFill>
            <a:schemeClr val="bg1"/>
          </a:solidFill>
        </p:spPr>
        <p:txBody>
          <a:bodyPr lIns="0" tIns="0" rIns="0" bIns="0" numCol="1" anchor="ctr" anchorCtr="0"/>
          <a:lstStyle>
            <a:lvl1pPr marL="75601" indent="0" algn="l">
              <a:spcAft>
                <a:spcPts val="0"/>
              </a:spcAft>
              <a:defRPr sz="1800" b="0">
                <a:solidFill>
                  <a:schemeClr val="tx2"/>
                </a:solidFill>
              </a:defRPr>
            </a:lvl1pPr>
            <a:lvl2pPr marL="75601" indent="0" algn="l">
              <a:lnSpc>
                <a:spcPct val="100000"/>
              </a:lnSpc>
              <a:defRPr sz="1050" b="0" baseline="0">
                <a:solidFill>
                  <a:schemeClr val="tx2"/>
                </a:solidFill>
                <a:latin typeface="+mj-lt"/>
              </a:defRPr>
            </a:lvl2pPr>
          </a:lstStyle>
          <a:p>
            <a:pPr lvl="0"/>
            <a:r>
              <a:rPr lang="fr-FR" dirty="0"/>
              <a:t>XXX</a:t>
            </a:r>
          </a:p>
          <a:p>
            <a:pPr lvl="1"/>
            <a:r>
              <a:rPr lang="fr-FR" dirty="0"/>
              <a:t>texte</a:t>
            </a:r>
          </a:p>
        </p:txBody>
      </p:sp>
      <p:sp>
        <p:nvSpPr>
          <p:cNvPr id="45" name="Espace réservé du texte 21"/>
          <p:cNvSpPr>
            <a:spLocks noGrp="1"/>
          </p:cNvSpPr>
          <p:nvPr>
            <p:ph type="body" sz="quarter" idx="35" hasCustomPrompt="1"/>
          </p:nvPr>
        </p:nvSpPr>
        <p:spPr>
          <a:xfrm>
            <a:off x="7200292" y="1680651"/>
            <a:ext cx="1548172" cy="410412"/>
          </a:xfrm>
          <a:solidFill>
            <a:schemeClr val="bg1"/>
          </a:solidFill>
        </p:spPr>
        <p:txBody>
          <a:bodyPr lIns="0" tIns="0" rIns="0" bIns="0" numCol="1" anchor="ctr" anchorCtr="0"/>
          <a:lstStyle>
            <a:lvl1pPr marL="75601" indent="0" algn="l">
              <a:spcAft>
                <a:spcPts val="0"/>
              </a:spcAft>
              <a:defRPr sz="1800" b="0">
                <a:solidFill>
                  <a:schemeClr val="tx2"/>
                </a:solidFill>
              </a:defRPr>
            </a:lvl1pPr>
            <a:lvl2pPr marL="75601" indent="0" algn="l">
              <a:lnSpc>
                <a:spcPct val="100000"/>
              </a:lnSpc>
              <a:defRPr sz="1050" b="0" baseline="0">
                <a:solidFill>
                  <a:schemeClr val="tx2"/>
                </a:solidFill>
                <a:latin typeface="+mj-lt"/>
              </a:defRPr>
            </a:lvl2pPr>
          </a:lstStyle>
          <a:p>
            <a:pPr lvl="0"/>
            <a:r>
              <a:rPr lang="fr-FR" dirty="0"/>
              <a:t>XXX</a:t>
            </a:r>
          </a:p>
          <a:p>
            <a:pPr lvl="1"/>
            <a:r>
              <a:rPr lang="fr-FR" dirty="0"/>
              <a:t>texte</a:t>
            </a:r>
          </a:p>
        </p:txBody>
      </p:sp>
    </p:spTree>
    <p:extLst>
      <p:ext uri="{BB962C8B-B14F-4D97-AF65-F5344CB8AC3E}">
        <p14:creationId xmlns:p14="http://schemas.microsoft.com/office/powerpoint/2010/main" val="22954834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7_Texte &amp; chiffres importants">
    <p:spTree>
      <p:nvGrpSpPr>
        <p:cNvPr id="1" name=""/>
        <p:cNvGrpSpPr/>
        <p:nvPr/>
      </p:nvGrpSpPr>
      <p:grpSpPr>
        <a:xfrm>
          <a:off x="0" y="0"/>
          <a:ext cx="0" cy="0"/>
          <a:chOff x="0" y="0"/>
          <a:chExt cx="0" cy="0"/>
        </a:xfrm>
      </p:grpSpPr>
      <p:sp>
        <p:nvSpPr>
          <p:cNvPr id="14" name="Espace réservé du titre 1"/>
          <p:cNvSpPr>
            <a:spLocks noGrp="1"/>
          </p:cNvSpPr>
          <p:nvPr>
            <p:ph type="title" hasCustomPrompt="1"/>
          </p:nvPr>
        </p:nvSpPr>
        <p:spPr bwMode="gray">
          <a:xfrm>
            <a:off x="350266"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36"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37"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22" name="Espace réservé du numéro de diapositive 2"/>
          <p:cNvSpPr>
            <a:spLocks noGrp="1"/>
          </p:cNvSpPr>
          <p:nvPr>
            <p:ph type="sldNum" sz="quarter" idx="4"/>
          </p:nvPr>
        </p:nvSpPr>
        <p:spPr>
          <a:xfrm>
            <a:off x="8741032" y="4821902"/>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pic>
        <p:nvPicPr>
          <p:cNvPr id="9" name="Image 8"/>
          <p:cNvPicPr>
            <a:picLocks noChangeAspect="1"/>
          </p:cNvPicPr>
          <p:nvPr userDrawn="1"/>
        </p:nvPicPr>
        <p:blipFill>
          <a:blip r:embed="rId2"/>
          <a:stretch>
            <a:fillRect/>
          </a:stretch>
        </p:blipFill>
        <p:spPr>
          <a:xfrm>
            <a:off x="2232441" y="762551"/>
            <a:ext cx="4355785" cy="3605330"/>
          </a:xfrm>
          <a:prstGeom prst="rect">
            <a:avLst/>
          </a:prstGeom>
        </p:spPr>
      </p:pic>
    </p:spTree>
    <p:extLst>
      <p:ext uri="{BB962C8B-B14F-4D97-AF65-F5344CB8AC3E}">
        <p14:creationId xmlns:p14="http://schemas.microsoft.com/office/powerpoint/2010/main" val="2055422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8_Texte &amp; chiffres importants">
    <p:spTree>
      <p:nvGrpSpPr>
        <p:cNvPr id="1" name=""/>
        <p:cNvGrpSpPr/>
        <p:nvPr/>
      </p:nvGrpSpPr>
      <p:grpSpPr>
        <a:xfrm>
          <a:off x="0" y="0"/>
          <a:ext cx="0" cy="0"/>
          <a:chOff x="0" y="0"/>
          <a:chExt cx="0" cy="0"/>
        </a:xfrm>
      </p:grpSpPr>
      <p:sp>
        <p:nvSpPr>
          <p:cNvPr id="14" name="Espace réservé du titre 1"/>
          <p:cNvSpPr>
            <a:spLocks noGrp="1"/>
          </p:cNvSpPr>
          <p:nvPr>
            <p:ph type="title" hasCustomPrompt="1"/>
          </p:nvPr>
        </p:nvSpPr>
        <p:spPr bwMode="gray">
          <a:xfrm>
            <a:off x="350266"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36"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37"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22" name="Espace réservé du numéro de diapositive 2"/>
          <p:cNvSpPr>
            <a:spLocks noGrp="1"/>
          </p:cNvSpPr>
          <p:nvPr>
            <p:ph type="sldNum" sz="quarter" idx="4"/>
          </p:nvPr>
        </p:nvSpPr>
        <p:spPr>
          <a:xfrm>
            <a:off x="8741032" y="4821902"/>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pic>
        <p:nvPicPr>
          <p:cNvPr id="5" name="Image 4"/>
          <p:cNvPicPr>
            <a:picLocks noChangeAspect="1"/>
          </p:cNvPicPr>
          <p:nvPr userDrawn="1"/>
        </p:nvPicPr>
        <p:blipFill>
          <a:blip r:embed="rId2"/>
          <a:stretch>
            <a:fillRect/>
          </a:stretch>
        </p:blipFill>
        <p:spPr>
          <a:xfrm>
            <a:off x="2159732" y="769087"/>
            <a:ext cx="4565703" cy="3605330"/>
          </a:xfrm>
          <a:prstGeom prst="rect">
            <a:avLst/>
          </a:prstGeom>
        </p:spPr>
      </p:pic>
    </p:spTree>
    <p:extLst>
      <p:ext uri="{BB962C8B-B14F-4D97-AF65-F5344CB8AC3E}">
        <p14:creationId xmlns:p14="http://schemas.microsoft.com/office/powerpoint/2010/main" val="83012628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Fin_jaune">
    <p:spTree>
      <p:nvGrpSpPr>
        <p:cNvPr id="1" name=""/>
        <p:cNvGrpSpPr/>
        <p:nvPr/>
      </p:nvGrpSpPr>
      <p:grpSpPr>
        <a:xfrm>
          <a:off x="0" y="0"/>
          <a:ext cx="0" cy="0"/>
          <a:chOff x="0" y="0"/>
          <a:chExt cx="0" cy="0"/>
        </a:xfrm>
      </p:grpSpPr>
      <p:sp>
        <p:nvSpPr>
          <p:cNvPr id="8" name="Rectangle 7"/>
          <p:cNvSpPr/>
          <p:nvPr userDrawn="1"/>
        </p:nvSpPr>
        <p:spPr>
          <a:xfrm>
            <a:off x="0" y="1"/>
            <a:ext cx="9144000" cy="51518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09483"/>
            <a:endParaRPr lang="fr-FR" sz="1540" dirty="0" err="1">
              <a:solidFill>
                <a:srgbClr val="000000"/>
              </a:solidFill>
            </a:endParaRPr>
          </a:p>
        </p:txBody>
      </p:sp>
      <p:sp>
        <p:nvSpPr>
          <p:cNvPr id="2" name="Titre 1"/>
          <p:cNvSpPr>
            <a:spLocks noGrp="1"/>
          </p:cNvSpPr>
          <p:nvPr>
            <p:ph type="ctrTitle"/>
          </p:nvPr>
        </p:nvSpPr>
        <p:spPr>
          <a:xfrm>
            <a:off x="972000" y="892969"/>
            <a:ext cx="7200000" cy="3357563"/>
          </a:xfrm>
        </p:spPr>
        <p:txBody>
          <a:bodyPr anchor="ctr" anchorCtr="0"/>
          <a:lstStyle>
            <a:lvl1pPr algn="ctr">
              <a:lnSpc>
                <a:spcPct val="85000"/>
              </a:lnSpc>
              <a:defRPr sz="2175">
                <a:solidFill>
                  <a:srgbClr val="5E514D"/>
                </a:solidFill>
              </a:defRPr>
            </a:lvl1pPr>
          </a:lstStyle>
          <a:p>
            <a:r>
              <a:rPr lang="fr-FR" dirty="0"/>
              <a:t>Modifiez le style du titre</a:t>
            </a:r>
          </a:p>
        </p:txBody>
      </p:sp>
      <p:pic>
        <p:nvPicPr>
          <p:cNvPr id="5" name="Image 4" descr="LOGO Bpifrance 2015 impact_fond jaune_RV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6396" y="4851865"/>
            <a:ext cx="788361" cy="169596"/>
          </a:xfrm>
          <a:prstGeom prst="rect">
            <a:avLst/>
          </a:prstGeom>
        </p:spPr>
      </p:pic>
    </p:spTree>
    <p:extLst>
      <p:ext uri="{BB962C8B-B14F-4D97-AF65-F5344CB8AC3E}">
        <p14:creationId xmlns:p14="http://schemas.microsoft.com/office/powerpoint/2010/main" val="237242059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Fin_jaune">
    <p:spTree>
      <p:nvGrpSpPr>
        <p:cNvPr id="1" name=""/>
        <p:cNvGrpSpPr/>
        <p:nvPr/>
      </p:nvGrpSpPr>
      <p:grpSpPr>
        <a:xfrm>
          <a:off x="0" y="0"/>
          <a:ext cx="0" cy="0"/>
          <a:chOff x="0" y="0"/>
          <a:chExt cx="0" cy="0"/>
        </a:xfrm>
      </p:grpSpPr>
      <p:sp>
        <p:nvSpPr>
          <p:cNvPr id="3" name="Rectangle 2"/>
          <p:cNvSpPr/>
          <p:nvPr userDrawn="1"/>
        </p:nvSpPr>
        <p:spPr>
          <a:xfrm>
            <a:off x="0" y="0"/>
            <a:ext cx="9216516"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09483"/>
            <a:endParaRPr lang="fr-FR" sz="1540" dirty="0" err="1">
              <a:solidFill>
                <a:srgbClr val="000000"/>
              </a:solidFill>
            </a:endParaRPr>
          </a:p>
        </p:txBody>
      </p:sp>
      <p:pic>
        <p:nvPicPr>
          <p:cNvPr id="10" name="Image 9" descr="SIGNATURE fond jaune_RV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7604" y="1950681"/>
            <a:ext cx="7236804" cy="1264120"/>
          </a:xfrm>
          <a:prstGeom prst="rect">
            <a:avLst/>
          </a:prstGeom>
        </p:spPr>
      </p:pic>
    </p:spTree>
    <p:extLst>
      <p:ext uri="{BB962C8B-B14F-4D97-AF65-F5344CB8AC3E}">
        <p14:creationId xmlns:p14="http://schemas.microsoft.com/office/powerpoint/2010/main" val="990041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exte titre + bas">
    <p:spTree>
      <p:nvGrpSpPr>
        <p:cNvPr id="1" name=""/>
        <p:cNvGrpSpPr/>
        <p:nvPr/>
      </p:nvGrpSpPr>
      <p:grpSpPr>
        <a:xfrm>
          <a:off x="0" y="0"/>
          <a:ext cx="0" cy="0"/>
          <a:chOff x="0" y="0"/>
          <a:chExt cx="0" cy="0"/>
        </a:xfrm>
      </p:grpSpPr>
      <p:sp>
        <p:nvSpPr>
          <p:cNvPr id="12"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10"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11" name="Espace réservé du titre 1"/>
          <p:cNvSpPr>
            <a:spLocks noGrp="1"/>
          </p:cNvSpPr>
          <p:nvPr>
            <p:ph type="title" hasCustomPrompt="1"/>
          </p:nvPr>
        </p:nvSpPr>
        <p:spPr bwMode="gray">
          <a:xfrm>
            <a:off x="350264"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3" name="Espace réservé du contenu 2"/>
          <p:cNvSpPr>
            <a:spLocks noGrp="1"/>
          </p:cNvSpPr>
          <p:nvPr>
            <p:ph sz="quarter" idx="15"/>
          </p:nvPr>
        </p:nvSpPr>
        <p:spPr>
          <a:xfrm>
            <a:off x="350588" y="789361"/>
            <a:ext cx="3861373" cy="3588515"/>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pour une image  5"/>
          <p:cNvSpPr>
            <a:spLocks noGrp="1"/>
          </p:cNvSpPr>
          <p:nvPr>
            <p:ph type="pic" sz="quarter" idx="16"/>
          </p:nvPr>
        </p:nvSpPr>
        <p:spPr>
          <a:xfrm>
            <a:off x="4896036" y="789552"/>
            <a:ext cx="3888432" cy="3591948"/>
          </a:xfrm>
        </p:spPr>
        <p:txBody>
          <a:bodyPr/>
          <a:lstStyle/>
          <a:p>
            <a:endParaRPr lang="fr-FR" dirty="0"/>
          </a:p>
        </p:txBody>
      </p:sp>
      <p:sp>
        <p:nvSpPr>
          <p:cNvPr id="8"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249452379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Couverture_fond_blanc">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7607" y="1950680"/>
            <a:ext cx="7246564" cy="1342714"/>
          </a:xfrm>
          <a:prstGeom prst="rect">
            <a:avLst/>
          </a:prstGeom>
        </p:spPr>
      </p:pic>
    </p:spTree>
    <p:extLst>
      <p:ext uri="{BB962C8B-B14F-4D97-AF65-F5344CB8AC3E}">
        <p14:creationId xmlns:p14="http://schemas.microsoft.com/office/powerpoint/2010/main" val="73685740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age de garde">
    <p:spTree>
      <p:nvGrpSpPr>
        <p:cNvPr id="1" name=""/>
        <p:cNvGrpSpPr/>
        <p:nvPr/>
      </p:nvGrpSpPr>
      <p:grpSpPr>
        <a:xfrm>
          <a:off x="0" y="0"/>
          <a:ext cx="0" cy="0"/>
          <a:chOff x="0" y="0"/>
          <a:chExt cx="0" cy="0"/>
        </a:xfrm>
      </p:grpSpPr>
      <p:pic>
        <p:nvPicPr>
          <p:cNvPr id="9" name="Image 8"/>
          <p:cNvPicPr>
            <a:picLocks noChangeAspect="1"/>
          </p:cNvPicPr>
          <p:nvPr userDrawn="1"/>
        </p:nvPicPr>
        <p:blipFill rotWithShape="1">
          <a:blip r:embed="rId2"/>
          <a:srcRect r="6279"/>
          <a:stretch/>
        </p:blipFill>
        <p:spPr>
          <a:xfrm>
            <a:off x="508" y="-33834"/>
            <a:ext cx="9144000" cy="5170869"/>
          </a:xfrm>
          <a:prstGeom prst="rect">
            <a:avLst/>
          </a:prstGeom>
        </p:spPr>
      </p:pic>
      <p:pic>
        <p:nvPicPr>
          <p:cNvPr id="15" name="Image 14"/>
          <p:cNvPicPr>
            <a:picLocks noChangeAspect="1"/>
          </p:cNvPicPr>
          <p:nvPr userDrawn="1"/>
        </p:nvPicPr>
        <p:blipFill>
          <a:blip r:embed="rId3"/>
          <a:stretch>
            <a:fillRect/>
          </a:stretch>
        </p:blipFill>
        <p:spPr>
          <a:xfrm>
            <a:off x="4546600" y="2552700"/>
            <a:ext cx="38100" cy="28575"/>
          </a:xfrm>
          <a:prstGeom prst="rect">
            <a:avLst/>
          </a:prstGeom>
        </p:spPr>
      </p:pic>
      <p:pic>
        <p:nvPicPr>
          <p:cNvPr id="16" name="Image 15"/>
          <p:cNvPicPr>
            <a:picLocks noChangeAspect="1"/>
          </p:cNvPicPr>
          <p:nvPr userDrawn="1"/>
        </p:nvPicPr>
        <p:blipFill>
          <a:blip r:embed="rId3"/>
          <a:stretch>
            <a:fillRect/>
          </a:stretch>
        </p:blipFill>
        <p:spPr>
          <a:xfrm>
            <a:off x="4546600" y="2552700"/>
            <a:ext cx="38100" cy="28575"/>
          </a:xfrm>
          <a:prstGeom prst="rect">
            <a:avLst/>
          </a:prstGeom>
        </p:spPr>
      </p:pic>
      <p:pic>
        <p:nvPicPr>
          <p:cNvPr id="17" name="Image 16"/>
          <p:cNvPicPr>
            <a:picLocks noChangeAspect="1"/>
          </p:cNvPicPr>
          <p:nvPr userDrawn="1"/>
        </p:nvPicPr>
        <p:blipFill>
          <a:blip r:embed="rId4"/>
          <a:stretch>
            <a:fillRect/>
          </a:stretch>
        </p:blipFill>
        <p:spPr>
          <a:xfrm>
            <a:off x="312860" y="303498"/>
            <a:ext cx="2458940" cy="540060"/>
          </a:xfrm>
          <a:prstGeom prst="rect">
            <a:avLst/>
          </a:prstGeom>
        </p:spPr>
      </p:pic>
      <p:sp>
        <p:nvSpPr>
          <p:cNvPr id="25" name="Espace réservé du texte 24"/>
          <p:cNvSpPr>
            <a:spLocks noGrp="1"/>
          </p:cNvSpPr>
          <p:nvPr>
            <p:ph type="body" sz="quarter" idx="10" hasCustomPrompt="1"/>
          </p:nvPr>
        </p:nvSpPr>
        <p:spPr>
          <a:xfrm>
            <a:off x="1511661" y="2682953"/>
            <a:ext cx="6804483" cy="297033"/>
          </a:xfrm>
        </p:spPr>
        <p:txBody>
          <a:bodyPr/>
          <a:lstStyle>
            <a:lvl1pPr>
              <a:defRPr sz="2400" cap="all">
                <a:solidFill>
                  <a:schemeClr val="tx2"/>
                </a:solidFill>
              </a:defRPr>
            </a:lvl1pPr>
          </a:lstStyle>
          <a:p>
            <a:pPr lvl="0"/>
            <a:r>
              <a:rPr lang="fr-FR" dirty="0"/>
              <a:t>TITRE</a:t>
            </a:r>
          </a:p>
        </p:txBody>
      </p:sp>
      <p:sp>
        <p:nvSpPr>
          <p:cNvPr id="27" name="Espace réservé du texte 26"/>
          <p:cNvSpPr>
            <a:spLocks noGrp="1"/>
          </p:cNvSpPr>
          <p:nvPr>
            <p:ph type="body" sz="quarter" idx="11" hasCustomPrompt="1"/>
          </p:nvPr>
        </p:nvSpPr>
        <p:spPr>
          <a:xfrm>
            <a:off x="1511300" y="3031332"/>
            <a:ext cx="6805116" cy="296503"/>
          </a:xfrm>
        </p:spPr>
        <p:txBody>
          <a:bodyPr/>
          <a:lstStyle>
            <a:lvl1pPr>
              <a:defRPr sz="2100">
                <a:solidFill>
                  <a:schemeClr val="tx2"/>
                </a:solidFill>
              </a:defRPr>
            </a:lvl1pPr>
          </a:lstStyle>
          <a:p>
            <a:pPr lvl="0"/>
            <a:r>
              <a:rPr lang="fr-FR" dirty="0"/>
              <a:t>Sous-titre</a:t>
            </a:r>
          </a:p>
        </p:txBody>
      </p:sp>
      <p:sp>
        <p:nvSpPr>
          <p:cNvPr id="29" name="Espace réservé du texte 28"/>
          <p:cNvSpPr>
            <a:spLocks noGrp="1"/>
          </p:cNvSpPr>
          <p:nvPr>
            <p:ph type="body" sz="quarter" idx="12" hasCustomPrompt="1"/>
          </p:nvPr>
        </p:nvSpPr>
        <p:spPr>
          <a:xfrm>
            <a:off x="1511300" y="3351610"/>
            <a:ext cx="6805116" cy="297070"/>
          </a:xfrm>
        </p:spPr>
        <p:txBody>
          <a:bodyPr/>
          <a:lstStyle>
            <a:lvl1pPr>
              <a:defRPr sz="1350">
                <a:solidFill>
                  <a:srgbClr val="FFFFFF"/>
                </a:solidFill>
              </a:defRPr>
            </a:lvl1pPr>
          </a:lstStyle>
          <a:p>
            <a:pPr lvl="0"/>
            <a:r>
              <a:rPr lang="fr-FR" dirty="0"/>
              <a:t>00/00/00</a:t>
            </a:r>
          </a:p>
        </p:txBody>
      </p:sp>
    </p:spTree>
    <p:extLst>
      <p:ext uri="{BB962C8B-B14F-4D97-AF65-F5344CB8AC3E}">
        <p14:creationId xmlns:p14="http://schemas.microsoft.com/office/powerpoint/2010/main" val="286660750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Page de garde">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stretch>
            <a:fillRect/>
          </a:stretch>
        </p:blipFill>
        <p:spPr>
          <a:xfrm>
            <a:off x="4546600" y="2552700"/>
            <a:ext cx="38100" cy="28575"/>
          </a:xfrm>
          <a:prstGeom prst="rect">
            <a:avLst/>
          </a:prstGeom>
        </p:spPr>
      </p:pic>
      <p:pic>
        <p:nvPicPr>
          <p:cNvPr id="16" name="Image 15"/>
          <p:cNvPicPr>
            <a:picLocks noChangeAspect="1"/>
          </p:cNvPicPr>
          <p:nvPr userDrawn="1"/>
        </p:nvPicPr>
        <p:blipFill>
          <a:blip r:embed="rId2"/>
          <a:stretch>
            <a:fillRect/>
          </a:stretch>
        </p:blipFill>
        <p:spPr>
          <a:xfrm>
            <a:off x="4546600" y="2552700"/>
            <a:ext cx="38100" cy="28575"/>
          </a:xfrm>
          <a:prstGeom prst="rect">
            <a:avLst/>
          </a:prstGeom>
        </p:spPr>
      </p:pic>
      <p:pic>
        <p:nvPicPr>
          <p:cNvPr id="17" name="Image 16"/>
          <p:cNvPicPr>
            <a:picLocks noChangeAspect="1"/>
          </p:cNvPicPr>
          <p:nvPr userDrawn="1"/>
        </p:nvPicPr>
        <p:blipFill>
          <a:blip r:embed="rId3"/>
          <a:stretch>
            <a:fillRect/>
          </a:stretch>
        </p:blipFill>
        <p:spPr>
          <a:xfrm>
            <a:off x="395536" y="249493"/>
            <a:ext cx="2032182" cy="446330"/>
          </a:xfrm>
          <a:prstGeom prst="rect">
            <a:avLst/>
          </a:prstGeom>
        </p:spPr>
      </p:pic>
      <p:sp>
        <p:nvSpPr>
          <p:cNvPr id="25" name="Espace réservé du texte 24"/>
          <p:cNvSpPr>
            <a:spLocks noGrp="1"/>
          </p:cNvSpPr>
          <p:nvPr>
            <p:ph type="body" sz="quarter" idx="10" hasCustomPrompt="1"/>
          </p:nvPr>
        </p:nvSpPr>
        <p:spPr>
          <a:xfrm>
            <a:off x="2951820" y="2328723"/>
            <a:ext cx="3312368" cy="783087"/>
          </a:xfrm>
        </p:spPr>
        <p:txBody>
          <a:bodyPr anchor="ctr"/>
          <a:lstStyle>
            <a:lvl1pPr algn="ctr">
              <a:defRPr sz="4500" cap="all">
                <a:solidFill>
                  <a:schemeClr val="tx2"/>
                </a:solidFill>
              </a:defRPr>
            </a:lvl1pPr>
          </a:lstStyle>
          <a:p>
            <a:pPr lvl="0"/>
            <a:r>
              <a:rPr lang="fr-FR" dirty="0"/>
              <a:t>TITRE </a:t>
            </a:r>
            <a:br>
              <a:rPr lang="fr-FR" dirty="0"/>
            </a:br>
            <a:r>
              <a:rPr lang="fr-FR" dirty="0"/>
              <a:t>DE </a:t>
            </a:r>
            <a:r>
              <a:rPr lang="fr-FR" dirty="0" err="1"/>
              <a:t>L’éTUDE</a:t>
            </a:r>
            <a:endParaRPr lang="fr-FR" dirty="0"/>
          </a:p>
        </p:txBody>
      </p:sp>
      <p:sp>
        <p:nvSpPr>
          <p:cNvPr id="29" name="Espace réservé du texte 28"/>
          <p:cNvSpPr>
            <a:spLocks noGrp="1"/>
          </p:cNvSpPr>
          <p:nvPr>
            <p:ph type="body" sz="quarter" idx="12" hasCustomPrompt="1"/>
          </p:nvPr>
        </p:nvSpPr>
        <p:spPr>
          <a:xfrm>
            <a:off x="1223628" y="4569972"/>
            <a:ext cx="6805116" cy="297070"/>
          </a:xfrm>
        </p:spPr>
        <p:txBody>
          <a:bodyPr/>
          <a:lstStyle>
            <a:lvl1pPr algn="ctr">
              <a:defRPr sz="1350">
                <a:solidFill>
                  <a:schemeClr val="tx2"/>
                </a:solidFill>
                <a:latin typeface="+mn-lt"/>
              </a:defRPr>
            </a:lvl1pPr>
          </a:lstStyle>
          <a:p>
            <a:pPr lvl="0"/>
            <a:r>
              <a:rPr lang="fr-FR" dirty="0"/>
              <a:t>DATE</a:t>
            </a:r>
          </a:p>
        </p:txBody>
      </p:sp>
      <p:sp>
        <p:nvSpPr>
          <p:cNvPr id="2" name="Ellipse 1"/>
          <p:cNvSpPr/>
          <p:nvPr userDrawn="1"/>
        </p:nvSpPr>
        <p:spPr>
          <a:xfrm>
            <a:off x="1115616" y="2031690"/>
            <a:ext cx="1728192" cy="129614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sp>
        <p:nvSpPr>
          <p:cNvPr id="10" name="Ellipse 9"/>
          <p:cNvSpPr/>
          <p:nvPr userDrawn="1"/>
        </p:nvSpPr>
        <p:spPr>
          <a:xfrm>
            <a:off x="6408204" y="2031690"/>
            <a:ext cx="1728192" cy="129614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spTree>
    <p:extLst>
      <p:ext uri="{BB962C8B-B14F-4D97-AF65-F5344CB8AC3E}">
        <p14:creationId xmlns:p14="http://schemas.microsoft.com/office/powerpoint/2010/main" val="219179545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ommaire global">
    <p:spTree>
      <p:nvGrpSpPr>
        <p:cNvPr id="1" name=""/>
        <p:cNvGrpSpPr/>
        <p:nvPr/>
      </p:nvGrpSpPr>
      <p:grpSpPr>
        <a:xfrm>
          <a:off x="0" y="0"/>
          <a:ext cx="0" cy="0"/>
          <a:chOff x="0" y="0"/>
          <a:chExt cx="0" cy="0"/>
        </a:xfrm>
      </p:grpSpPr>
      <p:sp>
        <p:nvSpPr>
          <p:cNvPr id="37" name="Espace réservé du texte 11"/>
          <p:cNvSpPr>
            <a:spLocks noGrp="1"/>
          </p:cNvSpPr>
          <p:nvPr>
            <p:ph type="body" sz="quarter" idx="25" hasCustomPrompt="1"/>
          </p:nvPr>
        </p:nvSpPr>
        <p:spPr>
          <a:xfrm>
            <a:off x="4535996" y="438861"/>
            <a:ext cx="946770" cy="712018"/>
          </a:xfrm>
        </p:spPr>
        <p:txBody>
          <a:bodyPr anchor="b" anchorCtr="0"/>
          <a:lstStyle>
            <a:lvl1pPr algn="dist">
              <a:defRPr sz="4200">
                <a:solidFill>
                  <a:schemeClr val="bg2"/>
                </a:solidFill>
                <a:latin typeface="+mj-lt"/>
              </a:defRPr>
            </a:lvl1pPr>
          </a:lstStyle>
          <a:p>
            <a:pPr lvl="0"/>
            <a:r>
              <a:rPr lang="fr-FR" dirty="0"/>
              <a:t>00.</a:t>
            </a:r>
          </a:p>
        </p:txBody>
      </p:sp>
      <p:sp>
        <p:nvSpPr>
          <p:cNvPr id="38" name="Espace réservé du texte 9"/>
          <p:cNvSpPr>
            <a:spLocks noGrp="1"/>
          </p:cNvSpPr>
          <p:nvPr>
            <p:ph type="body" sz="quarter" idx="26" hasCustomPrompt="1"/>
          </p:nvPr>
        </p:nvSpPr>
        <p:spPr>
          <a:xfrm>
            <a:off x="5616116" y="438513"/>
            <a:ext cx="3348372" cy="648072"/>
          </a:xfrm>
        </p:spPr>
        <p:txBody>
          <a:bodyPr anchor="b" anchorCtr="0"/>
          <a:lstStyle>
            <a:lvl1pPr>
              <a:spcAft>
                <a:spcPts val="0"/>
              </a:spcAft>
              <a:defRPr sz="1800" baseline="0">
                <a:solidFill>
                  <a:schemeClr val="tx2"/>
                </a:solidFill>
              </a:defRPr>
            </a:lvl1pPr>
          </a:lstStyle>
          <a:p>
            <a:pPr lvl="0"/>
            <a:r>
              <a:rPr lang="fr-FR" dirty="0"/>
              <a:t>Cliquez pour ajouter du </a:t>
            </a:r>
            <a:r>
              <a:rPr lang="fr-FR" dirty="0" err="1"/>
              <a:t>txt</a:t>
            </a:r>
            <a:endParaRPr lang="fr-FR" dirty="0"/>
          </a:p>
        </p:txBody>
      </p:sp>
      <p:sp>
        <p:nvSpPr>
          <p:cNvPr id="41" name="Espace réservé du texte 11"/>
          <p:cNvSpPr>
            <a:spLocks noGrp="1"/>
          </p:cNvSpPr>
          <p:nvPr>
            <p:ph type="body" sz="quarter" idx="27" hasCustomPrompt="1"/>
          </p:nvPr>
        </p:nvSpPr>
        <p:spPr>
          <a:xfrm>
            <a:off x="4535996" y="1206444"/>
            <a:ext cx="946770" cy="712018"/>
          </a:xfrm>
        </p:spPr>
        <p:txBody>
          <a:bodyPr anchor="b" anchorCtr="0"/>
          <a:lstStyle>
            <a:lvl1pPr algn="dist">
              <a:defRPr sz="4200">
                <a:solidFill>
                  <a:schemeClr val="bg2"/>
                </a:solidFill>
                <a:latin typeface="+mj-lt"/>
              </a:defRPr>
            </a:lvl1pPr>
          </a:lstStyle>
          <a:p>
            <a:pPr lvl="0"/>
            <a:r>
              <a:rPr lang="fr-FR" dirty="0"/>
              <a:t>00.</a:t>
            </a:r>
          </a:p>
        </p:txBody>
      </p:sp>
      <p:sp>
        <p:nvSpPr>
          <p:cNvPr id="42" name="Espace réservé du texte 9"/>
          <p:cNvSpPr>
            <a:spLocks noGrp="1"/>
          </p:cNvSpPr>
          <p:nvPr>
            <p:ph type="body" sz="quarter" idx="28" hasCustomPrompt="1"/>
          </p:nvPr>
        </p:nvSpPr>
        <p:spPr>
          <a:xfrm>
            <a:off x="5616116" y="1206096"/>
            <a:ext cx="3348372" cy="648072"/>
          </a:xfrm>
        </p:spPr>
        <p:txBody>
          <a:bodyPr anchor="b" anchorCtr="0"/>
          <a:lstStyle>
            <a:lvl1pPr>
              <a:spcAft>
                <a:spcPts val="0"/>
              </a:spcAft>
              <a:defRPr sz="1800" baseline="0">
                <a:solidFill>
                  <a:schemeClr val="tx2"/>
                </a:solidFill>
              </a:defRPr>
            </a:lvl1pPr>
          </a:lstStyle>
          <a:p>
            <a:pPr lvl="0"/>
            <a:r>
              <a:rPr lang="fr-FR" dirty="0"/>
              <a:t>Cliquez pour ajouter du </a:t>
            </a:r>
            <a:r>
              <a:rPr lang="fr-FR" dirty="0" err="1"/>
              <a:t>txt</a:t>
            </a:r>
            <a:endParaRPr lang="fr-FR" dirty="0"/>
          </a:p>
        </p:txBody>
      </p:sp>
      <p:sp>
        <p:nvSpPr>
          <p:cNvPr id="43" name="Espace réservé du texte 11"/>
          <p:cNvSpPr>
            <a:spLocks noGrp="1"/>
          </p:cNvSpPr>
          <p:nvPr>
            <p:ph type="body" sz="quarter" idx="29" hasCustomPrompt="1"/>
          </p:nvPr>
        </p:nvSpPr>
        <p:spPr>
          <a:xfrm>
            <a:off x="4535996" y="1980671"/>
            <a:ext cx="946770" cy="712018"/>
          </a:xfrm>
        </p:spPr>
        <p:txBody>
          <a:bodyPr anchor="b" anchorCtr="0"/>
          <a:lstStyle>
            <a:lvl1pPr algn="dist">
              <a:defRPr sz="4200">
                <a:solidFill>
                  <a:schemeClr val="bg2"/>
                </a:solidFill>
                <a:latin typeface="+mj-lt"/>
              </a:defRPr>
            </a:lvl1pPr>
          </a:lstStyle>
          <a:p>
            <a:pPr lvl="0"/>
            <a:r>
              <a:rPr lang="fr-FR" dirty="0"/>
              <a:t>00.</a:t>
            </a:r>
          </a:p>
        </p:txBody>
      </p:sp>
      <p:sp>
        <p:nvSpPr>
          <p:cNvPr id="44" name="Espace réservé du texte 9"/>
          <p:cNvSpPr>
            <a:spLocks noGrp="1"/>
          </p:cNvSpPr>
          <p:nvPr>
            <p:ph type="body" sz="quarter" idx="30" hasCustomPrompt="1"/>
          </p:nvPr>
        </p:nvSpPr>
        <p:spPr>
          <a:xfrm>
            <a:off x="5616116" y="1980323"/>
            <a:ext cx="3348372" cy="648072"/>
          </a:xfrm>
        </p:spPr>
        <p:txBody>
          <a:bodyPr anchor="b" anchorCtr="0"/>
          <a:lstStyle>
            <a:lvl1pPr>
              <a:spcAft>
                <a:spcPts val="0"/>
              </a:spcAft>
              <a:defRPr sz="1800" baseline="0">
                <a:solidFill>
                  <a:schemeClr val="tx2"/>
                </a:solidFill>
              </a:defRPr>
            </a:lvl1pPr>
          </a:lstStyle>
          <a:p>
            <a:pPr lvl="0"/>
            <a:r>
              <a:rPr lang="fr-FR" dirty="0"/>
              <a:t>Cliquez pour ajouter du </a:t>
            </a:r>
            <a:r>
              <a:rPr lang="fr-FR" dirty="0" err="1"/>
              <a:t>txt</a:t>
            </a:r>
            <a:endParaRPr lang="fr-FR" dirty="0"/>
          </a:p>
        </p:txBody>
      </p:sp>
      <p:sp>
        <p:nvSpPr>
          <p:cNvPr id="45" name="Espace réservé du texte 11"/>
          <p:cNvSpPr>
            <a:spLocks noGrp="1"/>
          </p:cNvSpPr>
          <p:nvPr>
            <p:ph type="body" sz="quarter" idx="31" hasCustomPrompt="1"/>
          </p:nvPr>
        </p:nvSpPr>
        <p:spPr>
          <a:xfrm>
            <a:off x="4535996" y="2754687"/>
            <a:ext cx="946770" cy="712018"/>
          </a:xfrm>
        </p:spPr>
        <p:txBody>
          <a:bodyPr anchor="b" anchorCtr="0"/>
          <a:lstStyle>
            <a:lvl1pPr algn="dist">
              <a:defRPr sz="4200">
                <a:solidFill>
                  <a:schemeClr val="bg2"/>
                </a:solidFill>
                <a:latin typeface="+mj-lt"/>
              </a:defRPr>
            </a:lvl1pPr>
          </a:lstStyle>
          <a:p>
            <a:pPr lvl="0"/>
            <a:r>
              <a:rPr lang="fr-FR" dirty="0"/>
              <a:t>00.</a:t>
            </a:r>
          </a:p>
        </p:txBody>
      </p:sp>
      <p:sp>
        <p:nvSpPr>
          <p:cNvPr id="46" name="Espace réservé du texte 9"/>
          <p:cNvSpPr>
            <a:spLocks noGrp="1"/>
          </p:cNvSpPr>
          <p:nvPr>
            <p:ph type="body" sz="quarter" idx="32" hasCustomPrompt="1"/>
          </p:nvPr>
        </p:nvSpPr>
        <p:spPr>
          <a:xfrm>
            <a:off x="5616116" y="2754338"/>
            <a:ext cx="3348372" cy="648072"/>
          </a:xfrm>
        </p:spPr>
        <p:txBody>
          <a:bodyPr anchor="b" anchorCtr="0"/>
          <a:lstStyle>
            <a:lvl1pPr>
              <a:spcAft>
                <a:spcPts val="0"/>
              </a:spcAft>
              <a:defRPr sz="1800" baseline="0">
                <a:solidFill>
                  <a:schemeClr val="tx2"/>
                </a:solidFill>
              </a:defRPr>
            </a:lvl1pPr>
          </a:lstStyle>
          <a:p>
            <a:pPr lvl="0"/>
            <a:r>
              <a:rPr lang="fr-FR" dirty="0"/>
              <a:t>Cliquez pour ajouter du </a:t>
            </a:r>
            <a:r>
              <a:rPr lang="fr-FR" dirty="0" err="1"/>
              <a:t>txt</a:t>
            </a:r>
            <a:endParaRPr lang="fr-FR" dirty="0"/>
          </a:p>
        </p:txBody>
      </p:sp>
      <p:sp>
        <p:nvSpPr>
          <p:cNvPr id="47" name="Espace réservé du texte 11"/>
          <p:cNvSpPr>
            <a:spLocks noGrp="1"/>
          </p:cNvSpPr>
          <p:nvPr>
            <p:ph type="body" sz="quarter" idx="33" hasCustomPrompt="1"/>
          </p:nvPr>
        </p:nvSpPr>
        <p:spPr>
          <a:xfrm>
            <a:off x="4535996" y="3537774"/>
            <a:ext cx="946770" cy="712018"/>
          </a:xfrm>
        </p:spPr>
        <p:txBody>
          <a:bodyPr anchor="b" anchorCtr="0"/>
          <a:lstStyle>
            <a:lvl1pPr algn="dist">
              <a:defRPr sz="4200">
                <a:solidFill>
                  <a:schemeClr val="bg2"/>
                </a:solidFill>
                <a:latin typeface="+mj-lt"/>
              </a:defRPr>
            </a:lvl1pPr>
          </a:lstStyle>
          <a:p>
            <a:pPr lvl="0"/>
            <a:r>
              <a:rPr lang="fr-FR" dirty="0"/>
              <a:t>00.</a:t>
            </a:r>
          </a:p>
        </p:txBody>
      </p:sp>
      <p:sp>
        <p:nvSpPr>
          <p:cNvPr id="48" name="Espace réservé du texte 9"/>
          <p:cNvSpPr>
            <a:spLocks noGrp="1"/>
          </p:cNvSpPr>
          <p:nvPr>
            <p:ph type="body" sz="quarter" idx="34" hasCustomPrompt="1"/>
          </p:nvPr>
        </p:nvSpPr>
        <p:spPr>
          <a:xfrm>
            <a:off x="5616116" y="3537425"/>
            <a:ext cx="3348372" cy="648072"/>
          </a:xfrm>
        </p:spPr>
        <p:txBody>
          <a:bodyPr anchor="b" anchorCtr="0"/>
          <a:lstStyle>
            <a:lvl1pPr>
              <a:spcAft>
                <a:spcPts val="0"/>
              </a:spcAft>
              <a:defRPr sz="1800" baseline="0">
                <a:solidFill>
                  <a:schemeClr val="tx2"/>
                </a:solidFill>
              </a:defRPr>
            </a:lvl1pPr>
          </a:lstStyle>
          <a:p>
            <a:pPr lvl="0"/>
            <a:r>
              <a:rPr lang="fr-FR" dirty="0"/>
              <a:t>Cliquez pour ajouter du </a:t>
            </a:r>
            <a:r>
              <a:rPr lang="fr-FR" dirty="0" err="1"/>
              <a:t>txt</a:t>
            </a:r>
            <a:endParaRPr lang="fr-FR" dirty="0"/>
          </a:p>
        </p:txBody>
      </p:sp>
      <p:pic>
        <p:nvPicPr>
          <p:cNvPr id="52" name="Image 51"/>
          <p:cNvPicPr>
            <a:picLocks noChangeAspect="1"/>
          </p:cNvPicPr>
          <p:nvPr userDrawn="1"/>
        </p:nvPicPr>
        <p:blipFill>
          <a:blip r:embed="rId2"/>
          <a:stretch>
            <a:fillRect/>
          </a:stretch>
        </p:blipFill>
        <p:spPr>
          <a:xfrm>
            <a:off x="0" y="4535955"/>
            <a:ext cx="9144000" cy="619012"/>
          </a:xfrm>
          <a:prstGeom prst="rect">
            <a:avLst/>
          </a:prstGeom>
        </p:spPr>
      </p:pic>
    </p:spTree>
    <p:extLst>
      <p:ext uri="{BB962C8B-B14F-4D97-AF65-F5344CB8AC3E}">
        <p14:creationId xmlns:p14="http://schemas.microsoft.com/office/powerpoint/2010/main" val="230556818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hapitre visuel modifiable">
    <p:spTree>
      <p:nvGrpSpPr>
        <p:cNvPr id="1" name=""/>
        <p:cNvGrpSpPr/>
        <p:nvPr/>
      </p:nvGrpSpPr>
      <p:grpSpPr>
        <a:xfrm>
          <a:off x="0" y="0"/>
          <a:ext cx="0" cy="0"/>
          <a:chOff x="0" y="0"/>
          <a:chExt cx="0" cy="0"/>
        </a:xfrm>
      </p:grpSpPr>
      <p:sp>
        <p:nvSpPr>
          <p:cNvPr id="10" name="Rectangle 9"/>
          <p:cNvSpPr/>
          <p:nvPr userDrawn="1"/>
        </p:nvSpPr>
        <p:spPr>
          <a:xfrm>
            <a:off x="0" y="9071"/>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grpSp>
        <p:nvGrpSpPr>
          <p:cNvPr id="11" name="Grouper 10"/>
          <p:cNvGrpSpPr/>
          <p:nvPr userDrawn="1"/>
        </p:nvGrpSpPr>
        <p:grpSpPr>
          <a:xfrm>
            <a:off x="0" y="-2817"/>
            <a:ext cx="9144000" cy="1647815"/>
            <a:chOff x="0" y="-3756"/>
            <a:chExt cx="9144000" cy="2197087"/>
          </a:xfrm>
        </p:grpSpPr>
        <p:sp>
          <p:nvSpPr>
            <p:cNvPr id="13" name="Rectangle 12"/>
            <p:cNvSpPr/>
            <p:nvPr userDrawn="1"/>
          </p:nvSpPr>
          <p:spPr>
            <a:xfrm>
              <a:off x="0" y="-3756"/>
              <a:ext cx="9144000" cy="18125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sp>
          <p:nvSpPr>
            <p:cNvPr id="15" name="Triangle rectangle 14"/>
            <p:cNvSpPr/>
            <p:nvPr userDrawn="1"/>
          </p:nvSpPr>
          <p:spPr>
            <a:xfrm flipV="1">
              <a:off x="0" y="1797287"/>
              <a:ext cx="9144000" cy="396044"/>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grpSp>
      <p:sp>
        <p:nvSpPr>
          <p:cNvPr id="16" name="Titre 1"/>
          <p:cNvSpPr>
            <a:spLocks noGrp="1"/>
          </p:cNvSpPr>
          <p:nvPr>
            <p:ph type="ctrTitle" hasCustomPrompt="1"/>
          </p:nvPr>
        </p:nvSpPr>
        <p:spPr>
          <a:xfrm>
            <a:off x="287524" y="-608177"/>
            <a:ext cx="3679320" cy="2558858"/>
          </a:xfrm>
        </p:spPr>
        <p:txBody>
          <a:bodyPr anchor="b" anchorCtr="0"/>
          <a:lstStyle>
            <a:lvl1pPr algn="l">
              <a:defRPr sz="13500">
                <a:solidFill>
                  <a:schemeClr val="bg1"/>
                </a:solidFill>
              </a:defRPr>
            </a:lvl1pPr>
          </a:lstStyle>
          <a:p>
            <a:r>
              <a:rPr lang="fr-FR" dirty="0"/>
              <a:t>00.</a:t>
            </a:r>
          </a:p>
        </p:txBody>
      </p:sp>
      <p:sp>
        <p:nvSpPr>
          <p:cNvPr id="17" name="Sous-titre 2"/>
          <p:cNvSpPr>
            <a:spLocks noGrp="1"/>
          </p:cNvSpPr>
          <p:nvPr>
            <p:ph type="subTitle" idx="1" hasCustomPrompt="1"/>
          </p:nvPr>
        </p:nvSpPr>
        <p:spPr>
          <a:xfrm>
            <a:off x="347837" y="2004687"/>
            <a:ext cx="3600000" cy="1859662"/>
          </a:xfrm>
        </p:spPr>
        <p:txBody>
          <a:bodyPr/>
          <a:lstStyle>
            <a:lvl1pPr marL="0" indent="0" algn="l">
              <a:spcAft>
                <a:spcPts val="0"/>
              </a:spcAft>
              <a:buNone/>
              <a:defRPr sz="2250" baseline="0">
                <a:solidFill>
                  <a:srgbClr val="5E514D"/>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dirty="0"/>
              <a:t>Cliquez pour insérer </a:t>
            </a:r>
          </a:p>
          <a:p>
            <a:r>
              <a:rPr lang="fr-FR" dirty="0"/>
              <a:t>le titre</a:t>
            </a:r>
          </a:p>
        </p:txBody>
      </p:sp>
      <p:sp>
        <p:nvSpPr>
          <p:cNvPr id="19" name="Espace réservé du texte 10"/>
          <p:cNvSpPr>
            <a:spLocks noGrp="1"/>
          </p:cNvSpPr>
          <p:nvPr>
            <p:ph type="body" sz="quarter" idx="13" hasCustomPrompt="1"/>
          </p:nvPr>
        </p:nvSpPr>
        <p:spPr>
          <a:xfrm>
            <a:off x="5256276" y="2004687"/>
            <a:ext cx="3600201" cy="2506563"/>
          </a:xfrm>
        </p:spPr>
        <p:txBody>
          <a:bodyPr/>
          <a:lstStyle>
            <a:lvl1pPr marL="135731" indent="-135731">
              <a:lnSpc>
                <a:spcPct val="100000"/>
              </a:lnSpc>
              <a:spcBef>
                <a:spcPts val="1350"/>
              </a:spcBef>
              <a:spcAft>
                <a:spcPts val="0"/>
              </a:spcAft>
              <a:buFont typeface="+mj-lt"/>
              <a:buAutoNum type="alphaLcPeriod"/>
              <a:defRPr sz="1200">
                <a:solidFill>
                  <a:schemeClr val="tx2"/>
                </a:solidFill>
              </a:defRPr>
            </a:lvl1pPr>
            <a:lvl2pPr marL="342900" indent="-342900">
              <a:spcBef>
                <a:spcPts val="450"/>
              </a:spcBef>
              <a:buFont typeface="+mj-lt"/>
              <a:buNone/>
              <a:defRPr sz="1050">
                <a:solidFill>
                  <a:schemeClr val="tx2"/>
                </a:solidFill>
                <a:latin typeface="+mn-lt"/>
              </a:defRPr>
            </a:lvl2pPr>
            <a:lvl3pPr>
              <a:defRPr>
                <a:solidFill>
                  <a:schemeClr val="tx2"/>
                </a:solidFill>
              </a:defRPr>
            </a:lvl3pPr>
            <a:lvl4pPr>
              <a:defRPr>
                <a:solidFill>
                  <a:schemeClr val="accent2"/>
                </a:solidFill>
              </a:defRPr>
            </a:lvl4pPr>
            <a:lvl5pPr>
              <a:defRPr>
                <a:solidFill>
                  <a:schemeClr val="accent2"/>
                </a:solidFill>
              </a:defRPr>
            </a:lvl5pPr>
          </a:lstStyle>
          <a:p>
            <a:pPr lvl="0"/>
            <a:r>
              <a:rPr lang="fr-FR" dirty="0"/>
              <a:t>Modifiez les styles du texte du masque</a:t>
            </a:r>
          </a:p>
          <a:p>
            <a:pPr lvl="1"/>
            <a:r>
              <a:rPr lang="fr-FR" dirty="0"/>
              <a:t>Deuxième niveau</a:t>
            </a:r>
          </a:p>
          <a:p>
            <a:pPr lvl="2"/>
            <a:r>
              <a:rPr lang="fr-FR" dirty="0"/>
              <a:t>Troisième niveau</a:t>
            </a:r>
          </a:p>
          <a:p>
            <a:pPr lvl="0"/>
            <a:r>
              <a:rPr lang="fr-FR" dirty="0"/>
              <a:t>Modifiez les styles du texte du masque</a:t>
            </a:r>
          </a:p>
          <a:p>
            <a:pPr lvl="1"/>
            <a:r>
              <a:rPr lang="fr-FR" dirty="0"/>
              <a:t>Deuxième niveau</a:t>
            </a:r>
          </a:p>
          <a:p>
            <a:pPr lvl="2"/>
            <a:r>
              <a:rPr lang="fr-FR" dirty="0"/>
              <a:t>Troisième niveau</a:t>
            </a:r>
          </a:p>
          <a:p>
            <a:pPr lvl="0"/>
            <a:r>
              <a:rPr lang="fr-FR" dirty="0"/>
              <a:t>Modifiez les styles du texte du masque</a:t>
            </a:r>
          </a:p>
          <a:p>
            <a:pPr lvl="1"/>
            <a:r>
              <a:rPr lang="fr-FR" dirty="0"/>
              <a:t>Deuxième niveau</a:t>
            </a:r>
          </a:p>
          <a:p>
            <a:pPr lvl="2"/>
            <a:r>
              <a:rPr lang="fr-FR" dirty="0"/>
              <a:t>Troisième niveau</a:t>
            </a:r>
          </a:p>
          <a:p>
            <a:pPr lvl="2"/>
            <a:endParaRPr lang="fr-FR" dirty="0"/>
          </a:p>
          <a:p>
            <a:pPr lvl="2"/>
            <a:endParaRPr lang="fr-FR" dirty="0"/>
          </a:p>
        </p:txBody>
      </p:sp>
      <p:cxnSp>
        <p:nvCxnSpPr>
          <p:cNvPr id="21" name="Connecteur droit 20"/>
          <p:cNvCxnSpPr/>
          <p:nvPr userDrawn="1"/>
        </p:nvCxnSpPr>
        <p:spPr bwMode="gray">
          <a:xfrm flipV="1">
            <a:off x="8697885" y="4840002"/>
            <a:ext cx="0" cy="1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Image 13" descr="LOGO Bpifrance 2015 impact_RV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80084" y="4851694"/>
            <a:ext cx="788361" cy="169596"/>
          </a:xfrm>
          <a:prstGeom prst="rect">
            <a:avLst/>
          </a:prstGeom>
        </p:spPr>
      </p:pic>
      <p:sp>
        <p:nvSpPr>
          <p:cNvPr id="12"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230623663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ommaire de chapitres">
    <p:spTree>
      <p:nvGrpSpPr>
        <p:cNvPr id="1" name=""/>
        <p:cNvGrpSpPr/>
        <p:nvPr/>
      </p:nvGrpSpPr>
      <p:grpSpPr>
        <a:xfrm>
          <a:off x="0" y="0"/>
          <a:ext cx="0" cy="0"/>
          <a:chOff x="0" y="0"/>
          <a:chExt cx="0" cy="0"/>
        </a:xfrm>
      </p:grpSpPr>
      <p:sp>
        <p:nvSpPr>
          <p:cNvPr id="10" name="Rectangle 9"/>
          <p:cNvSpPr/>
          <p:nvPr userDrawn="1"/>
        </p:nvSpPr>
        <p:spPr>
          <a:xfrm>
            <a:off x="0" y="9071"/>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grpSp>
        <p:nvGrpSpPr>
          <p:cNvPr id="12" name="Grouper 11"/>
          <p:cNvGrpSpPr/>
          <p:nvPr userDrawn="1"/>
        </p:nvGrpSpPr>
        <p:grpSpPr>
          <a:xfrm>
            <a:off x="0" y="-2817"/>
            <a:ext cx="9144000" cy="1647815"/>
            <a:chOff x="0" y="-3756"/>
            <a:chExt cx="9144000" cy="2197087"/>
          </a:xfrm>
        </p:grpSpPr>
        <p:sp>
          <p:nvSpPr>
            <p:cNvPr id="13" name="Rectangle 12"/>
            <p:cNvSpPr/>
            <p:nvPr userDrawn="1"/>
          </p:nvSpPr>
          <p:spPr>
            <a:xfrm>
              <a:off x="0" y="-3756"/>
              <a:ext cx="9144000" cy="18125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sp>
          <p:nvSpPr>
            <p:cNvPr id="14" name="Triangle rectangle 13"/>
            <p:cNvSpPr/>
            <p:nvPr userDrawn="1"/>
          </p:nvSpPr>
          <p:spPr>
            <a:xfrm flipV="1">
              <a:off x="0" y="1797287"/>
              <a:ext cx="9144000" cy="396044"/>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rgbClr val="786E64"/>
                </a:solidFill>
              </a:endParaRPr>
            </a:p>
          </p:txBody>
        </p:sp>
      </p:grpSp>
      <p:sp>
        <p:nvSpPr>
          <p:cNvPr id="15" name="Titre 1"/>
          <p:cNvSpPr>
            <a:spLocks noGrp="1"/>
          </p:cNvSpPr>
          <p:nvPr>
            <p:ph type="ctrTitle" hasCustomPrompt="1"/>
          </p:nvPr>
        </p:nvSpPr>
        <p:spPr>
          <a:xfrm>
            <a:off x="287524" y="-608177"/>
            <a:ext cx="3679320" cy="2558858"/>
          </a:xfrm>
        </p:spPr>
        <p:txBody>
          <a:bodyPr anchor="b" anchorCtr="0"/>
          <a:lstStyle>
            <a:lvl1pPr algn="l">
              <a:defRPr sz="13500">
                <a:solidFill>
                  <a:schemeClr val="bg1"/>
                </a:solidFill>
              </a:defRPr>
            </a:lvl1pPr>
          </a:lstStyle>
          <a:p>
            <a:r>
              <a:rPr lang="fr-FR" dirty="0"/>
              <a:t>00.</a:t>
            </a:r>
          </a:p>
        </p:txBody>
      </p:sp>
      <p:sp>
        <p:nvSpPr>
          <p:cNvPr id="16" name="Sous-titre 2"/>
          <p:cNvSpPr>
            <a:spLocks noGrp="1"/>
          </p:cNvSpPr>
          <p:nvPr>
            <p:ph type="subTitle" idx="1" hasCustomPrompt="1"/>
          </p:nvPr>
        </p:nvSpPr>
        <p:spPr>
          <a:xfrm>
            <a:off x="347837" y="2004687"/>
            <a:ext cx="3600000" cy="1859662"/>
          </a:xfrm>
        </p:spPr>
        <p:txBody>
          <a:bodyPr/>
          <a:lstStyle>
            <a:lvl1pPr marL="0" indent="0" algn="l">
              <a:spcAft>
                <a:spcPts val="0"/>
              </a:spcAft>
              <a:buNone/>
              <a:defRPr sz="2250" baseline="0">
                <a:solidFill>
                  <a:srgbClr val="5E514D"/>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dirty="0"/>
              <a:t>Cliquez pour insérer </a:t>
            </a:r>
          </a:p>
          <a:p>
            <a:r>
              <a:rPr lang="fr-FR" dirty="0"/>
              <a:t>le titre</a:t>
            </a:r>
          </a:p>
        </p:txBody>
      </p:sp>
      <p:sp>
        <p:nvSpPr>
          <p:cNvPr id="18" name="Espace réservé pour une image  14"/>
          <p:cNvSpPr>
            <a:spLocks noGrp="1"/>
          </p:cNvSpPr>
          <p:nvPr>
            <p:ph type="pic" sz="quarter" idx="15" hasCustomPrompt="1"/>
          </p:nvPr>
        </p:nvSpPr>
        <p:spPr>
          <a:xfrm>
            <a:off x="4654168" y="2136225"/>
            <a:ext cx="3960440" cy="2511279"/>
          </a:xfrm>
          <a:solidFill>
            <a:schemeClr val="bg1"/>
          </a:solidFill>
        </p:spPr>
        <p:txBody>
          <a:bodyPr bIns="648000" anchor="ctr" anchorCtr="0"/>
          <a:lstStyle>
            <a:lvl1pPr algn="ctr">
              <a:defRPr sz="900"/>
            </a:lvl1pPr>
          </a:lstStyle>
          <a:p>
            <a:r>
              <a:rPr lang="fr-FR" dirty="0"/>
              <a:t>Visuel</a:t>
            </a:r>
          </a:p>
        </p:txBody>
      </p:sp>
      <p:cxnSp>
        <p:nvCxnSpPr>
          <p:cNvPr id="19" name="Connecteur droit 18"/>
          <p:cNvCxnSpPr/>
          <p:nvPr userDrawn="1"/>
        </p:nvCxnSpPr>
        <p:spPr bwMode="gray">
          <a:xfrm flipV="1">
            <a:off x="8697885" y="4840002"/>
            <a:ext cx="0" cy="1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Image 16" descr="LOGO Bpifrance 2015 impact_RV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80084" y="4851694"/>
            <a:ext cx="788361" cy="169596"/>
          </a:xfrm>
          <a:prstGeom prst="rect">
            <a:avLst/>
          </a:prstGeom>
        </p:spPr>
      </p:pic>
      <p:sp>
        <p:nvSpPr>
          <p:cNvPr id="20"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354136732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Page vierg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35028860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exte titre + bas">
    <p:spTree>
      <p:nvGrpSpPr>
        <p:cNvPr id="1" name=""/>
        <p:cNvGrpSpPr/>
        <p:nvPr/>
      </p:nvGrpSpPr>
      <p:grpSpPr>
        <a:xfrm>
          <a:off x="0" y="0"/>
          <a:ext cx="0" cy="0"/>
          <a:chOff x="0" y="0"/>
          <a:chExt cx="0" cy="0"/>
        </a:xfrm>
      </p:grpSpPr>
      <p:sp>
        <p:nvSpPr>
          <p:cNvPr id="12"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10"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11" name="Espace réservé du titre 1"/>
          <p:cNvSpPr>
            <a:spLocks noGrp="1"/>
          </p:cNvSpPr>
          <p:nvPr>
            <p:ph type="title" hasCustomPrompt="1"/>
          </p:nvPr>
        </p:nvSpPr>
        <p:spPr bwMode="gray">
          <a:xfrm>
            <a:off x="350265" y="6465"/>
            <a:ext cx="8432789" cy="486054"/>
          </a:xfrm>
          <a:prstGeom prst="rect">
            <a:avLst/>
          </a:prstGeom>
        </p:spPr>
        <p:txBody>
          <a:bodyPr vert="horz" lIns="0" tIns="0" rIns="0" bIns="0" rtlCol="0" anchor="b" anchorCtr="0">
            <a:noAutofit/>
          </a:bodyPr>
          <a:lstStyle/>
          <a:p>
            <a:r>
              <a:rPr lang="fr-FR" dirty="0"/>
              <a:t>Cliquez pour modifier le titre</a:t>
            </a:r>
          </a:p>
        </p:txBody>
      </p:sp>
      <p:sp>
        <p:nvSpPr>
          <p:cNvPr id="4" name="Espace réservé du contenu 3"/>
          <p:cNvSpPr>
            <a:spLocks noGrp="1"/>
          </p:cNvSpPr>
          <p:nvPr>
            <p:ph sz="quarter" idx="15"/>
          </p:nvPr>
        </p:nvSpPr>
        <p:spPr>
          <a:xfrm>
            <a:off x="358775" y="788500"/>
            <a:ext cx="8426450" cy="37004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47085028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Texte titre + bas">
    <p:spTree>
      <p:nvGrpSpPr>
        <p:cNvPr id="1" name=""/>
        <p:cNvGrpSpPr/>
        <p:nvPr/>
      </p:nvGrpSpPr>
      <p:grpSpPr>
        <a:xfrm>
          <a:off x="0" y="0"/>
          <a:ext cx="0" cy="0"/>
          <a:chOff x="0" y="0"/>
          <a:chExt cx="0" cy="0"/>
        </a:xfrm>
      </p:grpSpPr>
      <p:sp>
        <p:nvSpPr>
          <p:cNvPr id="12"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10"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11" name="Espace réservé du titre 1"/>
          <p:cNvSpPr>
            <a:spLocks noGrp="1"/>
          </p:cNvSpPr>
          <p:nvPr>
            <p:ph type="title" hasCustomPrompt="1"/>
          </p:nvPr>
        </p:nvSpPr>
        <p:spPr bwMode="gray">
          <a:xfrm>
            <a:off x="350264"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3" name="Espace réservé du contenu 2"/>
          <p:cNvSpPr>
            <a:spLocks noGrp="1"/>
          </p:cNvSpPr>
          <p:nvPr>
            <p:ph sz="quarter" idx="15"/>
          </p:nvPr>
        </p:nvSpPr>
        <p:spPr>
          <a:xfrm>
            <a:off x="350588" y="789361"/>
            <a:ext cx="3861373" cy="3588515"/>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5" name="Espace réservé du contenu 2"/>
          <p:cNvSpPr>
            <a:spLocks noGrp="1"/>
          </p:cNvSpPr>
          <p:nvPr>
            <p:ph sz="quarter" idx="16"/>
          </p:nvPr>
        </p:nvSpPr>
        <p:spPr>
          <a:xfrm>
            <a:off x="4896036" y="789361"/>
            <a:ext cx="3888234" cy="3588515"/>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105409508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_Texte titre + bas">
    <p:spTree>
      <p:nvGrpSpPr>
        <p:cNvPr id="1" name=""/>
        <p:cNvGrpSpPr/>
        <p:nvPr/>
      </p:nvGrpSpPr>
      <p:grpSpPr>
        <a:xfrm>
          <a:off x="0" y="0"/>
          <a:ext cx="0" cy="0"/>
          <a:chOff x="0" y="0"/>
          <a:chExt cx="0" cy="0"/>
        </a:xfrm>
      </p:grpSpPr>
      <p:sp>
        <p:nvSpPr>
          <p:cNvPr id="12" name="Espace réservé du texte 11"/>
          <p:cNvSpPr>
            <a:spLocks noGrp="1"/>
          </p:cNvSpPr>
          <p:nvPr>
            <p:ph type="body" sz="quarter" idx="13" hasCustomPrompt="1"/>
          </p:nvPr>
        </p:nvSpPr>
        <p:spPr>
          <a:xfrm>
            <a:off x="144016" y="4688010"/>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10" name="Espace réservé du texte 11"/>
          <p:cNvSpPr>
            <a:spLocks noGrp="1"/>
          </p:cNvSpPr>
          <p:nvPr>
            <p:ph type="body" sz="quarter" idx="14" hasCustomPrompt="1"/>
          </p:nvPr>
        </p:nvSpPr>
        <p:spPr>
          <a:xfrm>
            <a:off x="611560" y="4688010"/>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11" name="Espace réservé du titre 1"/>
          <p:cNvSpPr>
            <a:spLocks noGrp="1"/>
          </p:cNvSpPr>
          <p:nvPr>
            <p:ph type="title" hasCustomPrompt="1"/>
          </p:nvPr>
        </p:nvSpPr>
        <p:spPr bwMode="gray">
          <a:xfrm>
            <a:off x="350264"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3" name="Espace réservé du contenu 2"/>
          <p:cNvSpPr>
            <a:spLocks noGrp="1"/>
          </p:cNvSpPr>
          <p:nvPr>
            <p:ph sz="quarter" idx="15"/>
          </p:nvPr>
        </p:nvSpPr>
        <p:spPr>
          <a:xfrm>
            <a:off x="350588" y="789361"/>
            <a:ext cx="3861373" cy="3588515"/>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pour une image  5"/>
          <p:cNvSpPr>
            <a:spLocks noGrp="1"/>
          </p:cNvSpPr>
          <p:nvPr>
            <p:ph type="pic" sz="quarter" idx="16"/>
          </p:nvPr>
        </p:nvSpPr>
        <p:spPr>
          <a:xfrm>
            <a:off x="4896036" y="789552"/>
            <a:ext cx="3888432" cy="3591948"/>
          </a:xfrm>
        </p:spPr>
        <p:txBody>
          <a:bodyPr/>
          <a:lstStyle/>
          <a:p>
            <a:endParaRPr lang="fr-FR" dirty="0"/>
          </a:p>
        </p:txBody>
      </p:sp>
      <p:sp>
        <p:nvSpPr>
          <p:cNvPr id="8"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spTree>
    <p:extLst>
      <p:ext uri="{BB962C8B-B14F-4D97-AF65-F5344CB8AC3E}">
        <p14:creationId xmlns:p14="http://schemas.microsoft.com/office/powerpoint/2010/main" val="3566921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image" Target="../media/image12.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image" Target="../media/image11.emf"/><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oleObject" Target="../embeddings/oleObject1.bin"/><Relationship Id="rId5" Type="http://schemas.openxmlformats.org/officeDocument/2006/relationships/slideLayout" Target="../slideLayouts/slideLayout31.xml"/><Relationship Id="rId10" Type="http://schemas.openxmlformats.org/officeDocument/2006/relationships/tags" Target="../tags/tag1.xml"/><Relationship Id="rId4" Type="http://schemas.openxmlformats.org/officeDocument/2006/relationships/slideLayout" Target="../slideLayouts/slideLayout30.xml"/><Relationship Id="rId9" Type="http://schemas.openxmlformats.org/officeDocument/2006/relationships/vmlDrawing" Target="../drawings/vmlDrawing1.v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image" Target="../media/image2.png"/><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image" Target="../media/image1.emf"/><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theme" Target="../theme/theme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8"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26" Type="http://schemas.openxmlformats.org/officeDocument/2006/relationships/slideLayout" Target="../slideLayouts/slideLayout89.xml"/><Relationship Id="rId3" Type="http://schemas.openxmlformats.org/officeDocument/2006/relationships/slideLayout" Target="../slideLayouts/slideLayout66.xml"/><Relationship Id="rId21" Type="http://schemas.openxmlformats.org/officeDocument/2006/relationships/slideLayout" Target="../slideLayouts/slideLayout84.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slideLayout" Target="../slideLayouts/slideLayout88.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29" Type="http://schemas.openxmlformats.org/officeDocument/2006/relationships/image" Target="../media/image2.png"/><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24" Type="http://schemas.openxmlformats.org/officeDocument/2006/relationships/slideLayout" Target="../slideLayouts/slideLayout87.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28" Type="http://schemas.openxmlformats.org/officeDocument/2006/relationships/theme" Target="../theme/theme4.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slideLayout" Target="../slideLayouts/slideLayout85.xml"/><Relationship Id="rId27" Type="http://schemas.openxmlformats.org/officeDocument/2006/relationships/slideLayout" Target="../slideLayouts/slideLayout90.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03.xml"/><Relationship Id="rId18" Type="http://schemas.openxmlformats.org/officeDocument/2006/relationships/slideLayout" Target="../slideLayouts/slideLayout108.xml"/><Relationship Id="rId26" Type="http://schemas.openxmlformats.org/officeDocument/2006/relationships/slideLayout" Target="../slideLayouts/slideLayout116.xml"/><Relationship Id="rId39" Type="http://schemas.openxmlformats.org/officeDocument/2006/relationships/image" Target="../media/image2.png"/><Relationship Id="rId21" Type="http://schemas.openxmlformats.org/officeDocument/2006/relationships/slideLayout" Target="../slideLayouts/slideLayout111.xml"/><Relationship Id="rId34" Type="http://schemas.openxmlformats.org/officeDocument/2006/relationships/slideLayout" Target="../slideLayouts/slideLayout124.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5" Type="http://schemas.openxmlformats.org/officeDocument/2006/relationships/slideLayout" Target="../slideLayouts/slideLayout115.xml"/><Relationship Id="rId33" Type="http://schemas.openxmlformats.org/officeDocument/2006/relationships/slideLayout" Target="../slideLayouts/slideLayout123.xml"/><Relationship Id="rId38" Type="http://schemas.openxmlformats.org/officeDocument/2006/relationships/image" Target="../media/image1.emf"/><Relationship Id="rId2" Type="http://schemas.openxmlformats.org/officeDocument/2006/relationships/slideLayout" Target="../slideLayouts/slideLayout92.xml"/><Relationship Id="rId16" Type="http://schemas.openxmlformats.org/officeDocument/2006/relationships/slideLayout" Target="../slideLayouts/slideLayout106.xml"/><Relationship Id="rId20" Type="http://schemas.openxmlformats.org/officeDocument/2006/relationships/slideLayout" Target="../slideLayouts/slideLayout110.xml"/><Relationship Id="rId29" Type="http://schemas.openxmlformats.org/officeDocument/2006/relationships/slideLayout" Target="../slideLayouts/slideLayout119.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24" Type="http://schemas.openxmlformats.org/officeDocument/2006/relationships/slideLayout" Target="../slideLayouts/slideLayout114.xml"/><Relationship Id="rId32" Type="http://schemas.openxmlformats.org/officeDocument/2006/relationships/slideLayout" Target="../slideLayouts/slideLayout122.xml"/><Relationship Id="rId37" Type="http://schemas.openxmlformats.org/officeDocument/2006/relationships/theme" Target="../theme/theme5.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23" Type="http://schemas.openxmlformats.org/officeDocument/2006/relationships/slideLayout" Target="../slideLayouts/slideLayout113.xml"/><Relationship Id="rId28" Type="http://schemas.openxmlformats.org/officeDocument/2006/relationships/slideLayout" Target="../slideLayouts/slideLayout118.xml"/><Relationship Id="rId36" Type="http://schemas.openxmlformats.org/officeDocument/2006/relationships/slideLayout" Target="../slideLayouts/slideLayout126.xml"/><Relationship Id="rId10" Type="http://schemas.openxmlformats.org/officeDocument/2006/relationships/slideLayout" Target="../slideLayouts/slideLayout100.xml"/><Relationship Id="rId19" Type="http://schemas.openxmlformats.org/officeDocument/2006/relationships/slideLayout" Target="../slideLayouts/slideLayout109.xml"/><Relationship Id="rId31" Type="http://schemas.openxmlformats.org/officeDocument/2006/relationships/slideLayout" Target="../slideLayouts/slideLayout121.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 Id="rId22" Type="http://schemas.openxmlformats.org/officeDocument/2006/relationships/slideLayout" Target="../slideLayouts/slideLayout112.xml"/><Relationship Id="rId27" Type="http://schemas.openxmlformats.org/officeDocument/2006/relationships/slideLayout" Target="../slideLayouts/slideLayout117.xml"/><Relationship Id="rId30" Type="http://schemas.openxmlformats.org/officeDocument/2006/relationships/slideLayout" Target="../slideLayouts/slideLayout120.xml"/><Relationship Id="rId35" Type="http://schemas.openxmlformats.org/officeDocument/2006/relationships/slideLayout" Target="../slideLayouts/slideLayout125.xml"/><Relationship Id="rId8" Type="http://schemas.openxmlformats.org/officeDocument/2006/relationships/slideLayout" Target="../slideLayouts/slideLayout98.xml"/><Relationship Id="rId3" Type="http://schemas.openxmlformats.org/officeDocument/2006/relationships/slideLayout" Target="../slideLayouts/slideLayout9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18" Type="http://schemas.openxmlformats.org/officeDocument/2006/relationships/slideLayout" Target="../slideLayouts/slideLayout144.xml"/><Relationship Id="rId26" Type="http://schemas.openxmlformats.org/officeDocument/2006/relationships/slideLayout" Target="../slideLayouts/slideLayout152.xml"/><Relationship Id="rId3" Type="http://schemas.openxmlformats.org/officeDocument/2006/relationships/slideLayout" Target="../slideLayouts/slideLayout129.xml"/><Relationship Id="rId21" Type="http://schemas.openxmlformats.org/officeDocument/2006/relationships/slideLayout" Target="../slideLayouts/slideLayout147.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17" Type="http://schemas.openxmlformats.org/officeDocument/2006/relationships/slideLayout" Target="../slideLayouts/slideLayout143.xml"/><Relationship Id="rId25" Type="http://schemas.openxmlformats.org/officeDocument/2006/relationships/slideLayout" Target="../slideLayouts/slideLayout151.xml"/><Relationship Id="rId2" Type="http://schemas.openxmlformats.org/officeDocument/2006/relationships/slideLayout" Target="../slideLayouts/slideLayout128.xml"/><Relationship Id="rId16" Type="http://schemas.openxmlformats.org/officeDocument/2006/relationships/slideLayout" Target="../slideLayouts/slideLayout142.xml"/><Relationship Id="rId20" Type="http://schemas.openxmlformats.org/officeDocument/2006/relationships/slideLayout" Target="../slideLayouts/slideLayout146.xml"/><Relationship Id="rId29" Type="http://schemas.openxmlformats.org/officeDocument/2006/relationships/image" Target="../media/image2.png"/><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24" Type="http://schemas.openxmlformats.org/officeDocument/2006/relationships/slideLayout" Target="../slideLayouts/slideLayout150.xml"/><Relationship Id="rId5" Type="http://schemas.openxmlformats.org/officeDocument/2006/relationships/slideLayout" Target="../slideLayouts/slideLayout131.xml"/><Relationship Id="rId15" Type="http://schemas.openxmlformats.org/officeDocument/2006/relationships/slideLayout" Target="../slideLayouts/slideLayout141.xml"/><Relationship Id="rId23" Type="http://schemas.openxmlformats.org/officeDocument/2006/relationships/slideLayout" Target="../slideLayouts/slideLayout149.xml"/><Relationship Id="rId28" Type="http://schemas.openxmlformats.org/officeDocument/2006/relationships/image" Target="../media/image1.emf"/><Relationship Id="rId10" Type="http://schemas.openxmlformats.org/officeDocument/2006/relationships/slideLayout" Target="../slideLayouts/slideLayout136.xml"/><Relationship Id="rId19" Type="http://schemas.openxmlformats.org/officeDocument/2006/relationships/slideLayout" Target="../slideLayouts/slideLayout145.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 Id="rId22" Type="http://schemas.openxmlformats.org/officeDocument/2006/relationships/slideLayout" Target="../slideLayouts/slideLayout148.xml"/><Relationship Id="rId27"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342000" y="985500"/>
            <a:ext cx="8460000" cy="3479344"/>
          </a:xfrm>
          <a:prstGeom prst="rect">
            <a:avLst/>
          </a:prstGeom>
        </p:spPr>
        <p:txBody>
          <a:bodyPr vert="horz" lIns="0" tIns="0" rIns="0" bIns="0" rtlCol="0">
            <a:noAutofit/>
          </a:bodyPr>
          <a:lstStyle/>
          <a:p>
            <a:pPr lvl="0"/>
            <a:r>
              <a:rPr lang="fr-FR" dirty="0"/>
              <a:t>Cliquez pour modifier le sous-titre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a:p>
            <a:pPr lvl="6"/>
            <a:r>
              <a:rPr lang="fr-FR" dirty="0"/>
              <a:t>Septième niveau</a:t>
            </a:r>
          </a:p>
          <a:p>
            <a:pPr lvl="7"/>
            <a:r>
              <a:rPr lang="fr-FR" dirty="0"/>
              <a:t>Huitième niveau</a:t>
            </a:r>
          </a:p>
          <a:p>
            <a:pPr lvl="7"/>
            <a:endParaRPr lang="fr-FR" dirty="0"/>
          </a:p>
          <a:p>
            <a:pPr lvl="8"/>
            <a:r>
              <a:rPr lang="fr-FR" dirty="0"/>
              <a:t>Neuvième niveau</a:t>
            </a:r>
          </a:p>
          <a:p>
            <a:pPr lvl="7"/>
            <a:endParaRPr lang="fr-FR" dirty="0"/>
          </a:p>
          <a:p>
            <a:pPr lvl="7"/>
            <a:endParaRPr lang="fr-FR" dirty="0"/>
          </a:p>
        </p:txBody>
      </p:sp>
      <p:pic>
        <p:nvPicPr>
          <p:cNvPr id="11" name="Image 10"/>
          <p:cNvPicPr>
            <a:picLocks noChangeAspect="1"/>
          </p:cNvPicPr>
          <p:nvPr userDrawn="1"/>
        </p:nvPicPr>
        <p:blipFill>
          <a:blip r:embed="rId28"/>
          <a:stretch>
            <a:fillRect/>
          </a:stretch>
        </p:blipFill>
        <p:spPr>
          <a:xfrm>
            <a:off x="0" y="4535955"/>
            <a:ext cx="9144000" cy="619012"/>
          </a:xfrm>
          <a:prstGeom prst="rect">
            <a:avLst/>
          </a:prstGeom>
        </p:spPr>
      </p:pic>
      <p:cxnSp>
        <p:nvCxnSpPr>
          <p:cNvPr id="14" name="Connecteur droit 13"/>
          <p:cNvCxnSpPr/>
          <p:nvPr userDrawn="1"/>
        </p:nvCxnSpPr>
        <p:spPr bwMode="gray">
          <a:xfrm flipV="1">
            <a:off x="8697885" y="4840002"/>
            <a:ext cx="0" cy="1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Espace réservé du titre 1"/>
          <p:cNvSpPr>
            <a:spLocks noGrp="1"/>
          </p:cNvSpPr>
          <p:nvPr>
            <p:ph type="title"/>
          </p:nvPr>
        </p:nvSpPr>
        <p:spPr bwMode="gray">
          <a:xfrm>
            <a:off x="350264" y="6465"/>
            <a:ext cx="8472894" cy="486054"/>
          </a:xfrm>
          <a:prstGeom prst="rect">
            <a:avLst/>
          </a:prstGeom>
        </p:spPr>
        <p:txBody>
          <a:bodyPr vert="horz" lIns="0" tIns="0" rIns="0" bIns="0" rtlCol="0" anchor="b" anchorCtr="0">
            <a:noAutofit/>
          </a:bodyPr>
          <a:lstStyle/>
          <a:p>
            <a:r>
              <a:rPr lang="fr-FR" dirty="0"/>
              <a:t>Cliquez pour modifier le titre</a:t>
            </a:r>
          </a:p>
        </p:txBody>
      </p:sp>
      <p:sp>
        <p:nvSpPr>
          <p:cNvPr id="8"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pic>
        <p:nvPicPr>
          <p:cNvPr id="9" name="Image 8" descr="LOGO Bpifrance 2015 impact_fond jaune_RVB.png"/>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7780084" y="4851865"/>
            <a:ext cx="788361" cy="169596"/>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 id="2147483712" r:id="rId2"/>
    <p:sldLayoutId id="2147483662" r:id="rId3"/>
    <p:sldLayoutId id="2147483666" r:id="rId4"/>
    <p:sldLayoutId id="2147483667" r:id="rId5"/>
    <p:sldLayoutId id="2147483701" r:id="rId6"/>
    <p:sldLayoutId id="2147483673" r:id="rId7"/>
    <p:sldLayoutId id="2147483702" r:id="rId8"/>
    <p:sldLayoutId id="2147483703" r:id="rId9"/>
    <p:sldLayoutId id="2147483704" r:id="rId10"/>
    <p:sldLayoutId id="2147483705" r:id="rId11"/>
    <p:sldLayoutId id="2147483706" r:id="rId12"/>
    <p:sldLayoutId id="2147483650" r:id="rId13"/>
    <p:sldLayoutId id="2147483674" r:id="rId14"/>
    <p:sldLayoutId id="2147483671" r:id="rId15"/>
    <p:sldLayoutId id="2147483709" r:id="rId16"/>
    <p:sldLayoutId id="2147483707" r:id="rId17"/>
    <p:sldLayoutId id="2147483710" r:id="rId18"/>
    <p:sldLayoutId id="2147483708" r:id="rId19"/>
    <p:sldLayoutId id="2147483711" r:id="rId20"/>
    <p:sldLayoutId id="2147483713" r:id="rId21"/>
    <p:sldLayoutId id="2147483714" r:id="rId22"/>
    <p:sldLayoutId id="2147483715" r:id="rId23"/>
    <p:sldLayoutId id="2147483668" r:id="rId24"/>
    <p:sldLayoutId id="2147483676" r:id="rId25"/>
    <p:sldLayoutId id="2147483661" r:id="rId26"/>
  </p:sldLayoutIdLst>
  <p:hf hdr="0" ftr="0" dt="0"/>
  <p:txStyles>
    <p:titleStyle>
      <a:lvl1pPr algn="l" defTabSz="685800" rtl="0" eaLnBrk="1" latinLnBrk="0" hangingPunct="1">
        <a:lnSpc>
          <a:spcPct val="85000"/>
        </a:lnSpc>
        <a:spcBef>
          <a:spcPct val="0"/>
        </a:spcBef>
        <a:buNone/>
        <a:defRPr sz="2400" kern="1200">
          <a:solidFill>
            <a:srgbClr val="5E514D"/>
          </a:solidFill>
          <a:latin typeface="+mj-lt"/>
          <a:ea typeface="+mj-ea"/>
          <a:cs typeface="+mj-cs"/>
        </a:defRPr>
      </a:lvl1pPr>
    </p:titleStyle>
    <p:bodyStyle>
      <a:lvl1pPr marL="0" indent="0" algn="l" defTabSz="685800" rtl="0" eaLnBrk="1" latinLnBrk="0" hangingPunct="1">
        <a:lnSpc>
          <a:spcPct val="85000"/>
        </a:lnSpc>
        <a:spcBef>
          <a:spcPts val="0"/>
        </a:spcBef>
        <a:spcAft>
          <a:spcPts val="2250"/>
        </a:spcAft>
        <a:buFont typeface="Arial" pitchFamily="34" charset="0"/>
        <a:buNone/>
        <a:defRPr sz="1800" b="0" kern="1200">
          <a:solidFill>
            <a:srgbClr val="FFCD00"/>
          </a:solidFill>
          <a:latin typeface="+mj-lt"/>
          <a:ea typeface="+mn-ea"/>
          <a:cs typeface="+mn-cs"/>
        </a:defRPr>
      </a:lvl1pPr>
      <a:lvl2pPr marL="0" indent="0" algn="just" defTabSz="685800" rtl="0" eaLnBrk="1" latinLnBrk="0" hangingPunct="1">
        <a:lnSpc>
          <a:spcPct val="120000"/>
        </a:lnSpc>
        <a:spcBef>
          <a:spcPts val="0"/>
        </a:spcBef>
        <a:buFont typeface="Arial" pitchFamily="34" charset="0"/>
        <a:buNone/>
        <a:defRPr sz="1200" b="1" kern="1200">
          <a:solidFill>
            <a:srgbClr val="5E514D"/>
          </a:solidFill>
          <a:latin typeface="+mn-lt"/>
          <a:ea typeface="+mn-ea"/>
          <a:cs typeface="+mn-cs"/>
        </a:defRPr>
      </a:lvl2pPr>
      <a:lvl3pPr marL="0" indent="0" algn="just" defTabSz="685800" rtl="0" eaLnBrk="1" latinLnBrk="0" hangingPunct="1">
        <a:lnSpc>
          <a:spcPct val="120000"/>
        </a:lnSpc>
        <a:spcBef>
          <a:spcPts val="0"/>
        </a:spcBef>
        <a:buClr>
          <a:schemeClr val="bg2"/>
        </a:buClr>
        <a:buFont typeface="Wingdings" pitchFamily="2" charset="2"/>
        <a:buNone/>
        <a:defRPr sz="975" kern="1200">
          <a:solidFill>
            <a:srgbClr val="5E514D"/>
          </a:solidFill>
          <a:latin typeface="+mn-lt"/>
          <a:ea typeface="+mn-ea"/>
          <a:cs typeface="+mn-cs"/>
        </a:defRPr>
      </a:lvl3pPr>
      <a:lvl4pPr marL="270000" indent="-135000" algn="just" defTabSz="685800" rtl="0" eaLnBrk="1" latinLnBrk="0" hangingPunct="1">
        <a:lnSpc>
          <a:spcPct val="120000"/>
        </a:lnSpc>
        <a:spcBef>
          <a:spcPts val="0"/>
        </a:spcBef>
        <a:buClr>
          <a:schemeClr val="bg2"/>
        </a:buClr>
        <a:buFont typeface="Wingdings" pitchFamily="2" charset="2"/>
        <a:buChar char="l"/>
        <a:defRPr sz="900" kern="1200">
          <a:solidFill>
            <a:srgbClr val="5E514D"/>
          </a:solidFill>
          <a:latin typeface="+mn-lt"/>
          <a:ea typeface="+mn-ea"/>
          <a:cs typeface="+mn-cs"/>
        </a:defRPr>
      </a:lvl4pPr>
      <a:lvl5pPr marL="270000" indent="0" algn="just" defTabSz="685800" rtl="0" eaLnBrk="1" latinLnBrk="0" hangingPunct="1">
        <a:lnSpc>
          <a:spcPct val="120000"/>
        </a:lnSpc>
        <a:spcBef>
          <a:spcPts val="0"/>
        </a:spcBef>
        <a:buClr>
          <a:schemeClr val="accent1"/>
        </a:buClr>
        <a:buFont typeface="Wingdings" pitchFamily="2" charset="2"/>
        <a:buNone/>
        <a:defRPr sz="900" kern="1200">
          <a:solidFill>
            <a:srgbClr val="5E514D"/>
          </a:solidFill>
          <a:latin typeface="+mn-lt"/>
          <a:ea typeface="+mn-ea"/>
          <a:cs typeface="+mn-cs"/>
        </a:defRPr>
      </a:lvl5pPr>
      <a:lvl6pPr marL="540000" indent="-135000" algn="just" defTabSz="671513" rtl="0" eaLnBrk="1" latinLnBrk="0" hangingPunct="1">
        <a:lnSpc>
          <a:spcPct val="120000"/>
        </a:lnSpc>
        <a:spcBef>
          <a:spcPts val="0"/>
        </a:spcBef>
        <a:buClr>
          <a:srgbClr val="5E514D"/>
        </a:buClr>
        <a:buSzPct val="150000"/>
        <a:buFont typeface="Lucida Grande"/>
        <a:buChar char="•"/>
        <a:defRPr sz="900" b="0" kern="1200">
          <a:solidFill>
            <a:srgbClr val="5E514D"/>
          </a:solidFill>
          <a:latin typeface="+mn-lt"/>
          <a:ea typeface="+mn-ea"/>
          <a:cs typeface="+mn-cs"/>
        </a:defRPr>
      </a:lvl6pPr>
      <a:lvl7pPr marL="540000" indent="0" algn="just" defTabSz="671513" rtl="0" eaLnBrk="1" latinLnBrk="0" hangingPunct="1">
        <a:lnSpc>
          <a:spcPct val="120000"/>
        </a:lnSpc>
        <a:spcBef>
          <a:spcPts val="0"/>
        </a:spcBef>
        <a:buClr>
          <a:schemeClr val="accent1"/>
        </a:buClr>
        <a:buFontTx/>
        <a:buNone/>
        <a:defRPr sz="900" b="0" kern="1200">
          <a:solidFill>
            <a:srgbClr val="5E514D"/>
          </a:solidFill>
          <a:latin typeface="+mn-lt"/>
          <a:ea typeface="+mn-ea"/>
          <a:cs typeface="+mn-cs"/>
        </a:defRPr>
      </a:lvl7pPr>
      <a:lvl8pPr marL="810000" indent="-135731" algn="just" defTabSz="671513" rtl="0" eaLnBrk="1" latinLnBrk="0" hangingPunct="1">
        <a:lnSpc>
          <a:spcPct val="120000"/>
        </a:lnSpc>
        <a:spcBef>
          <a:spcPts val="0"/>
        </a:spcBef>
        <a:buClr>
          <a:schemeClr val="tx1"/>
        </a:buClr>
        <a:buSzPct val="80000"/>
        <a:buFont typeface="Wingdings" pitchFamily="2" charset="2"/>
        <a:buChar char="l"/>
        <a:defRPr sz="900" b="0" kern="1200">
          <a:solidFill>
            <a:srgbClr val="5E514D"/>
          </a:solidFill>
          <a:latin typeface="+mn-lt"/>
          <a:ea typeface="+mn-ea"/>
          <a:cs typeface="+mn-cs"/>
        </a:defRPr>
      </a:lvl8pPr>
      <a:lvl9pPr marL="0" indent="0" algn="l" defTabSz="685800" rtl="0" eaLnBrk="1" latinLnBrk="0" hangingPunct="1">
        <a:spcBef>
          <a:spcPct val="20000"/>
        </a:spcBef>
        <a:buFontTx/>
        <a:buNone/>
        <a:defRPr sz="600" kern="1200">
          <a:solidFill>
            <a:schemeClr val="tx2"/>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t 6" hidden="1"/>
          <p:cNvGraphicFramePr>
            <a:graphicFrameLocks noChangeAspect="1"/>
          </p:cNvGraphicFramePr>
          <p:nvPr>
            <p:custDataLst>
              <p:tags r:id="rId10"/>
            </p:custData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1028" name="think-cell Slide" r:id="rId11" imgW="270" imgH="270" progId="TCLayout.ActiveDocument.1">
                  <p:embed/>
                </p:oleObj>
              </mc:Choice>
              <mc:Fallback>
                <p:oleObj name="think-cell Slide" r:id="rId11" imgW="270" imgH="270" progId="TCLayout.ActiveDocument.1">
                  <p:embed/>
                  <p:pic>
                    <p:nvPicPr>
                      <p:cNvPr id="7" name="Objet 6" hidden="1"/>
                      <p:cNvPicPr/>
                      <p:nvPr/>
                    </p:nvPicPr>
                    <p:blipFill>
                      <a:blip r:embed="rId12"/>
                      <a:stretch>
                        <a:fillRect/>
                      </a:stretch>
                    </p:blipFill>
                    <p:spPr>
                      <a:xfrm>
                        <a:off x="1589" y="1192"/>
                        <a:ext cx="1587" cy="1190"/>
                      </a:xfrm>
                      <a:prstGeom prst="rect">
                        <a:avLst/>
                      </a:prstGeom>
                    </p:spPr>
                  </p:pic>
                </p:oleObj>
              </mc:Fallback>
            </mc:AlternateContent>
          </a:graphicData>
        </a:graphic>
      </p:graphicFrame>
      <p:sp>
        <p:nvSpPr>
          <p:cNvPr id="2" name="Espace réservé du titre 1"/>
          <p:cNvSpPr>
            <a:spLocks noGrp="1"/>
          </p:cNvSpPr>
          <p:nvPr>
            <p:ph type="title"/>
          </p:nvPr>
        </p:nvSpPr>
        <p:spPr bwMode="gray">
          <a:xfrm>
            <a:off x="738000" y="0"/>
            <a:ext cx="8064000" cy="355076"/>
          </a:xfrm>
          <a:prstGeom prst="rect">
            <a:avLst/>
          </a:prstGeom>
        </p:spPr>
        <p:txBody>
          <a:bodyPr vert="horz" lIns="0" tIns="0" rIns="0" bIns="0" rtlCol="0" anchor="b" anchorCtr="0">
            <a:noAutofit/>
          </a:bodyPr>
          <a:lstStyle/>
          <a:p>
            <a:r>
              <a:rPr lang="fr-FR" dirty="0"/>
              <a:t>Cliquez pour modifier le style du titre</a:t>
            </a:r>
          </a:p>
        </p:txBody>
      </p:sp>
      <p:sp>
        <p:nvSpPr>
          <p:cNvPr id="3" name="Espace réservé du texte 2"/>
          <p:cNvSpPr>
            <a:spLocks noGrp="1"/>
          </p:cNvSpPr>
          <p:nvPr>
            <p:ph type="body" idx="1"/>
          </p:nvPr>
        </p:nvSpPr>
        <p:spPr bwMode="gray">
          <a:xfrm>
            <a:off x="342000" y="985500"/>
            <a:ext cx="8460000" cy="3479344"/>
          </a:xfrm>
          <a:prstGeom prst="rect">
            <a:avLst/>
          </a:prstGeom>
        </p:spPr>
        <p:txBody>
          <a:bodyPr vert="horz" lIns="0" tIns="0" rIns="0" bIns="0" rtlCol="0">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a:p>
            <a:pPr lvl="6"/>
            <a:r>
              <a:rPr lang="fr-FR" dirty="0"/>
              <a:t>Septième niveau</a:t>
            </a:r>
          </a:p>
          <a:p>
            <a:pPr lvl="7"/>
            <a:r>
              <a:rPr lang="fr-FR" dirty="0"/>
              <a:t>Huitième niveau</a:t>
            </a:r>
          </a:p>
        </p:txBody>
      </p:sp>
      <p:sp>
        <p:nvSpPr>
          <p:cNvPr id="4" name="Espace réservé de la date 3"/>
          <p:cNvSpPr>
            <a:spLocks noGrp="1"/>
          </p:cNvSpPr>
          <p:nvPr>
            <p:ph type="dt" sz="half" idx="2"/>
          </p:nvPr>
        </p:nvSpPr>
        <p:spPr bwMode="gray">
          <a:xfrm>
            <a:off x="899592" y="5050632"/>
            <a:ext cx="539552" cy="87473"/>
          </a:xfrm>
          <a:prstGeom prst="rect">
            <a:avLst/>
          </a:prstGeom>
        </p:spPr>
        <p:txBody>
          <a:bodyPr vert="horz" lIns="0" tIns="0" rIns="0" bIns="0" rtlCol="0" anchor="ctr"/>
          <a:lstStyle>
            <a:lvl1pPr algn="r">
              <a:defRPr sz="375">
                <a:solidFill>
                  <a:schemeClr val="bg1"/>
                </a:solidFill>
              </a:defRPr>
            </a:lvl1pPr>
          </a:lstStyle>
          <a:p>
            <a:endParaRPr lang="fr-FR" dirty="0">
              <a:solidFill>
                <a:srgbClr val="FFFFFF"/>
              </a:solidFill>
            </a:endParaRPr>
          </a:p>
        </p:txBody>
      </p:sp>
      <p:sp>
        <p:nvSpPr>
          <p:cNvPr id="5" name="Espace réservé du pied de page 4"/>
          <p:cNvSpPr>
            <a:spLocks noGrp="1"/>
          </p:cNvSpPr>
          <p:nvPr>
            <p:ph type="ftr" sz="quarter" idx="3"/>
          </p:nvPr>
        </p:nvSpPr>
        <p:spPr bwMode="gray">
          <a:xfrm>
            <a:off x="0" y="5056026"/>
            <a:ext cx="827584" cy="87474"/>
          </a:xfrm>
          <a:prstGeom prst="rect">
            <a:avLst/>
          </a:prstGeom>
        </p:spPr>
        <p:txBody>
          <a:bodyPr vert="horz" lIns="0" tIns="0" rIns="0" bIns="0" rtlCol="0" anchor="ctr"/>
          <a:lstStyle>
            <a:lvl1pPr algn="r">
              <a:defRPr sz="375">
                <a:solidFill>
                  <a:schemeClr val="bg1"/>
                </a:solidFill>
              </a:defRPr>
            </a:lvl1pPr>
          </a:lstStyle>
          <a:p>
            <a:endParaRPr lang="fr-FR" dirty="0">
              <a:solidFill>
                <a:srgbClr val="FFFFFF"/>
              </a:solidFill>
            </a:endParaRPr>
          </a:p>
        </p:txBody>
      </p:sp>
      <p:sp>
        <p:nvSpPr>
          <p:cNvPr id="6" name="Espace réservé du numéro de diapositive 5"/>
          <p:cNvSpPr>
            <a:spLocks noGrp="1"/>
          </p:cNvSpPr>
          <p:nvPr>
            <p:ph type="sldNum" sz="quarter" idx="4"/>
          </p:nvPr>
        </p:nvSpPr>
        <p:spPr bwMode="gray">
          <a:xfrm>
            <a:off x="8777036" y="4840002"/>
            <a:ext cx="366964" cy="234124"/>
          </a:xfrm>
          <a:prstGeom prst="rect">
            <a:avLst/>
          </a:prstGeom>
        </p:spPr>
        <p:txBody>
          <a:bodyPr vert="horz" lIns="0" tIns="0" rIns="0" bIns="0" rtlCol="0" anchor="b" anchorCtr="0"/>
          <a:lstStyle>
            <a:lvl1pPr algn="l">
              <a:defRPr sz="900">
                <a:solidFill>
                  <a:schemeClr val="tx1"/>
                </a:solidFill>
                <a:latin typeface="+mj-lt"/>
              </a:defRPr>
            </a:lvl1pPr>
          </a:lstStyle>
          <a:p>
            <a:fld id="{19858401-1896-4F80-9B2B-186795E41C27}" type="slidenum">
              <a:rPr lang="fr-FR" smtClean="0">
                <a:solidFill>
                  <a:srgbClr val="000000"/>
                </a:solidFill>
              </a:rPr>
              <a:pPr/>
              <a:t>‹#›</a:t>
            </a:fld>
            <a:endParaRPr lang="fr-FR" dirty="0">
              <a:solidFill>
                <a:srgbClr val="000000"/>
              </a:solidFill>
            </a:endParaRPr>
          </a:p>
        </p:txBody>
      </p:sp>
      <p:cxnSp>
        <p:nvCxnSpPr>
          <p:cNvPr id="9" name="Connecteur droit 8"/>
          <p:cNvCxnSpPr/>
          <p:nvPr/>
        </p:nvCxnSpPr>
        <p:spPr bwMode="gray">
          <a:xfrm flipV="1">
            <a:off x="8697885" y="4886864"/>
            <a:ext cx="0" cy="1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Image 9" descr="logo_texte.jpg"/>
          <p:cNvPicPr>
            <a:picLocks noChangeAspect="1"/>
          </p:cNvPicPr>
          <p:nvPr/>
        </p:nvPicPr>
        <p:blipFill>
          <a:blip r:embed="rId13" cstate="print"/>
          <a:stretch>
            <a:fillRect/>
          </a:stretch>
        </p:blipFill>
        <p:spPr bwMode="gray">
          <a:xfrm>
            <a:off x="1" y="4873500"/>
            <a:ext cx="1075443" cy="270000"/>
          </a:xfrm>
          <a:prstGeom prst="rect">
            <a:avLst/>
          </a:prstGeom>
        </p:spPr>
      </p:pic>
    </p:spTree>
    <p:extLst>
      <p:ext uri="{BB962C8B-B14F-4D97-AF65-F5344CB8AC3E}">
        <p14:creationId xmlns:p14="http://schemas.microsoft.com/office/powerpoint/2010/main" val="2621473453"/>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4001" r:id="rId6"/>
    <p:sldLayoutId id="2147484004" r:id="rId7"/>
  </p:sldLayoutIdLst>
  <p:hf hdr="0" ftr="0" dt="0"/>
  <p:txStyles>
    <p:titleStyle>
      <a:lvl1pPr algn="l" defTabSz="685800" rtl="0" eaLnBrk="1" latinLnBrk="0" hangingPunct="1">
        <a:lnSpc>
          <a:spcPct val="85000"/>
        </a:lnSpc>
        <a:spcBef>
          <a:spcPct val="0"/>
        </a:spcBef>
        <a:buNone/>
        <a:defRPr sz="1050" kern="1200">
          <a:solidFill>
            <a:schemeClr val="accent2"/>
          </a:solidFill>
          <a:latin typeface="+mj-lt"/>
          <a:ea typeface="+mj-ea"/>
          <a:cs typeface="+mj-cs"/>
        </a:defRPr>
      </a:lvl1pPr>
    </p:titleStyle>
    <p:bodyStyle>
      <a:lvl1pPr marL="0" indent="0" algn="l" defTabSz="685800" rtl="0" eaLnBrk="1" latinLnBrk="0" hangingPunct="1">
        <a:lnSpc>
          <a:spcPct val="85000"/>
        </a:lnSpc>
        <a:spcBef>
          <a:spcPts val="0"/>
        </a:spcBef>
        <a:spcAft>
          <a:spcPts val="2250"/>
        </a:spcAft>
        <a:buFont typeface="Arial" pitchFamily="34" charset="0"/>
        <a:buNone/>
        <a:defRPr sz="2400" b="0" kern="1200">
          <a:solidFill>
            <a:schemeClr val="accent2"/>
          </a:solidFill>
          <a:latin typeface="+mj-lt"/>
          <a:ea typeface="+mn-ea"/>
          <a:cs typeface="+mn-cs"/>
        </a:defRPr>
      </a:lvl1pPr>
      <a:lvl2pPr marL="0" indent="0" algn="l" defTabSz="685800" rtl="0" eaLnBrk="1" latinLnBrk="0" hangingPunct="1">
        <a:lnSpc>
          <a:spcPct val="120000"/>
        </a:lnSpc>
        <a:spcBef>
          <a:spcPts val="0"/>
        </a:spcBef>
        <a:buFont typeface="Arial" pitchFamily="34" charset="0"/>
        <a:buNone/>
        <a:defRPr sz="1050" kern="1200">
          <a:solidFill>
            <a:schemeClr val="accent2"/>
          </a:solidFill>
          <a:latin typeface="+mn-lt"/>
          <a:ea typeface="+mn-ea"/>
          <a:cs typeface="+mn-cs"/>
        </a:defRPr>
      </a:lvl2pPr>
      <a:lvl3pPr marL="135731" indent="-135731" algn="l" defTabSz="685800" rtl="0" eaLnBrk="1" latinLnBrk="0" hangingPunct="1">
        <a:lnSpc>
          <a:spcPct val="120000"/>
        </a:lnSpc>
        <a:spcBef>
          <a:spcPts val="0"/>
        </a:spcBef>
        <a:buFont typeface="Wingdings" pitchFamily="2" charset="2"/>
        <a:buChar char="l"/>
        <a:defRPr sz="1050" kern="1200">
          <a:solidFill>
            <a:schemeClr val="accent2"/>
          </a:solidFill>
          <a:latin typeface="+mn-lt"/>
          <a:ea typeface="+mn-ea"/>
          <a:cs typeface="+mn-cs"/>
        </a:defRPr>
      </a:lvl3pPr>
      <a:lvl4pPr marL="407194" indent="-135731" algn="l" defTabSz="685800" rtl="0" eaLnBrk="1" latinLnBrk="0" hangingPunct="1">
        <a:lnSpc>
          <a:spcPct val="120000"/>
        </a:lnSpc>
        <a:spcBef>
          <a:spcPts val="0"/>
        </a:spcBef>
        <a:buClr>
          <a:schemeClr val="accent1"/>
        </a:buClr>
        <a:buFont typeface="Wingdings" pitchFamily="2" charset="2"/>
        <a:buChar char="l"/>
        <a:defRPr sz="1050" kern="1200">
          <a:solidFill>
            <a:schemeClr val="accent2"/>
          </a:solidFill>
          <a:latin typeface="+mn-lt"/>
          <a:ea typeface="+mn-ea"/>
          <a:cs typeface="+mn-cs"/>
        </a:defRPr>
      </a:lvl4pPr>
      <a:lvl5pPr marL="671513" indent="-135731" algn="l" defTabSz="685800" rtl="0" eaLnBrk="1" latinLnBrk="0" hangingPunct="1">
        <a:lnSpc>
          <a:spcPct val="120000"/>
        </a:lnSpc>
        <a:spcBef>
          <a:spcPts val="0"/>
        </a:spcBef>
        <a:buClr>
          <a:schemeClr val="tx2"/>
        </a:buClr>
        <a:buFont typeface="Wingdings" pitchFamily="2" charset="2"/>
        <a:buChar char="l"/>
        <a:defRPr sz="1050" kern="1200">
          <a:solidFill>
            <a:schemeClr val="accent2"/>
          </a:solidFill>
          <a:latin typeface="+mn-lt"/>
          <a:ea typeface="+mn-ea"/>
          <a:cs typeface="+mn-cs"/>
        </a:defRPr>
      </a:lvl5pPr>
      <a:lvl6pPr marL="942975" indent="-135731" algn="l" defTabSz="671513" rtl="0" eaLnBrk="1" latinLnBrk="0" hangingPunct="1">
        <a:lnSpc>
          <a:spcPct val="120000"/>
        </a:lnSpc>
        <a:spcBef>
          <a:spcPts val="0"/>
        </a:spcBef>
        <a:buClr>
          <a:schemeClr val="accent2"/>
        </a:buClr>
        <a:buFont typeface="Wingdings" pitchFamily="2" charset="2"/>
        <a:buChar char="l"/>
        <a:defRPr sz="1050" b="0" kern="1200">
          <a:solidFill>
            <a:schemeClr val="accent2"/>
          </a:solidFill>
          <a:latin typeface="+mn-lt"/>
          <a:ea typeface="+mn-ea"/>
          <a:cs typeface="+mn-cs"/>
        </a:defRPr>
      </a:lvl6pPr>
      <a:lvl7pPr marL="1214438" indent="-135731" algn="l" defTabSz="671513" rtl="0" eaLnBrk="1" latinLnBrk="0" hangingPunct="1">
        <a:lnSpc>
          <a:spcPct val="120000"/>
        </a:lnSpc>
        <a:spcBef>
          <a:spcPts val="0"/>
        </a:spcBef>
        <a:buClr>
          <a:schemeClr val="accent1"/>
        </a:buClr>
        <a:buFont typeface="Wingdings" pitchFamily="2" charset="2"/>
        <a:buChar char="l"/>
        <a:defRPr sz="1050" b="0" kern="1200">
          <a:solidFill>
            <a:schemeClr val="accent2"/>
          </a:solidFill>
          <a:latin typeface="+mn-lt"/>
          <a:ea typeface="+mn-ea"/>
          <a:cs typeface="+mn-cs"/>
        </a:defRPr>
      </a:lvl7pPr>
      <a:lvl8pPr marL="1478756" indent="-135731" algn="l" defTabSz="671513" rtl="0" eaLnBrk="1" latinLnBrk="0" hangingPunct="1">
        <a:lnSpc>
          <a:spcPct val="120000"/>
        </a:lnSpc>
        <a:spcBef>
          <a:spcPts val="0"/>
        </a:spcBef>
        <a:buClr>
          <a:schemeClr val="tx2"/>
        </a:buClr>
        <a:buFont typeface="Wingdings" pitchFamily="2" charset="2"/>
        <a:buChar char="l"/>
        <a:defRPr sz="1050" b="0" kern="1200">
          <a:solidFill>
            <a:schemeClr val="accent2"/>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342000" y="985501"/>
            <a:ext cx="8460000" cy="3479344"/>
          </a:xfrm>
          <a:prstGeom prst="rect">
            <a:avLst/>
          </a:prstGeom>
        </p:spPr>
        <p:txBody>
          <a:bodyPr vert="horz" lIns="0" tIns="0" rIns="0" bIns="0" rtlCol="0">
            <a:noAutofit/>
          </a:bodyPr>
          <a:lstStyle/>
          <a:p>
            <a:pPr lvl="0"/>
            <a:r>
              <a:rPr lang="fr-FR" dirty="0"/>
              <a:t>Cliquez pour modifier le sous-titre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a:p>
            <a:pPr lvl="6"/>
            <a:r>
              <a:rPr lang="fr-FR" dirty="0"/>
              <a:t>Septième niveau</a:t>
            </a:r>
          </a:p>
          <a:p>
            <a:pPr lvl="7"/>
            <a:r>
              <a:rPr lang="fr-FR" dirty="0"/>
              <a:t>Huitième niveau</a:t>
            </a:r>
          </a:p>
          <a:p>
            <a:pPr lvl="7"/>
            <a:endParaRPr lang="fr-FR" dirty="0"/>
          </a:p>
          <a:p>
            <a:pPr lvl="8"/>
            <a:r>
              <a:rPr lang="fr-FR" dirty="0"/>
              <a:t>Neuvième niveau</a:t>
            </a:r>
          </a:p>
          <a:p>
            <a:pPr lvl="7"/>
            <a:endParaRPr lang="fr-FR" dirty="0"/>
          </a:p>
          <a:p>
            <a:pPr lvl="7"/>
            <a:endParaRPr lang="fr-FR" dirty="0"/>
          </a:p>
        </p:txBody>
      </p:sp>
      <p:pic>
        <p:nvPicPr>
          <p:cNvPr id="11" name="Image 10"/>
          <p:cNvPicPr>
            <a:picLocks noChangeAspect="1"/>
          </p:cNvPicPr>
          <p:nvPr userDrawn="1"/>
        </p:nvPicPr>
        <p:blipFill>
          <a:blip r:embed="rId32"/>
          <a:stretch>
            <a:fillRect/>
          </a:stretch>
        </p:blipFill>
        <p:spPr>
          <a:xfrm>
            <a:off x="0" y="4535956"/>
            <a:ext cx="9144000" cy="619012"/>
          </a:xfrm>
          <a:prstGeom prst="rect">
            <a:avLst/>
          </a:prstGeom>
        </p:spPr>
      </p:pic>
      <p:cxnSp>
        <p:nvCxnSpPr>
          <p:cNvPr id="14" name="Connecteur droit 13"/>
          <p:cNvCxnSpPr/>
          <p:nvPr userDrawn="1"/>
        </p:nvCxnSpPr>
        <p:spPr bwMode="gray">
          <a:xfrm flipV="1">
            <a:off x="8697885" y="4840002"/>
            <a:ext cx="0" cy="1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Espace réservé du titre 1"/>
          <p:cNvSpPr>
            <a:spLocks noGrp="1"/>
          </p:cNvSpPr>
          <p:nvPr>
            <p:ph type="title"/>
          </p:nvPr>
        </p:nvSpPr>
        <p:spPr bwMode="gray">
          <a:xfrm>
            <a:off x="350264" y="6465"/>
            <a:ext cx="8472894" cy="486054"/>
          </a:xfrm>
          <a:prstGeom prst="rect">
            <a:avLst/>
          </a:prstGeom>
        </p:spPr>
        <p:txBody>
          <a:bodyPr vert="horz" lIns="0" tIns="0" rIns="0" bIns="0" rtlCol="0" anchor="b" anchorCtr="0">
            <a:noAutofit/>
          </a:bodyPr>
          <a:lstStyle/>
          <a:p>
            <a:r>
              <a:rPr lang="fr-FR" dirty="0"/>
              <a:t>Cliquez pour modifier le titre</a:t>
            </a:r>
          </a:p>
        </p:txBody>
      </p:sp>
      <p:sp>
        <p:nvSpPr>
          <p:cNvPr id="8" name="Espace réservé du numéro de diapositive 2"/>
          <p:cNvSpPr>
            <a:spLocks noGrp="1"/>
          </p:cNvSpPr>
          <p:nvPr>
            <p:ph type="sldNum" sz="quarter" idx="4"/>
          </p:nvPr>
        </p:nvSpPr>
        <p:spPr>
          <a:xfrm>
            <a:off x="8741033"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pic>
        <p:nvPicPr>
          <p:cNvPr id="9" name="Image 8" descr="LOGO Bpifrance 2015 impact_fond jaune_RVB.png"/>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7780084" y="4851865"/>
            <a:ext cx="788361" cy="169596"/>
          </a:xfrm>
          <a:prstGeom prst="rect">
            <a:avLst/>
          </a:prstGeom>
        </p:spPr>
      </p:pic>
    </p:spTree>
    <p:extLst>
      <p:ext uri="{BB962C8B-B14F-4D97-AF65-F5344CB8AC3E}">
        <p14:creationId xmlns:p14="http://schemas.microsoft.com/office/powerpoint/2010/main" val="115675474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 id="2147483883" r:id="rId15"/>
    <p:sldLayoutId id="2147483884" r:id="rId16"/>
    <p:sldLayoutId id="2147483885" r:id="rId17"/>
    <p:sldLayoutId id="2147483886" r:id="rId18"/>
    <p:sldLayoutId id="2147483887" r:id="rId19"/>
    <p:sldLayoutId id="2147483888" r:id="rId20"/>
    <p:sldLayoutId id="2147483889" r:id="rId21"/>
    <p:sldLayoutId id="2147483890" r:id="rId22"/>
    <p:sldLayoutId id="2147483891" r:id="rId23"/>
    <p:sldLayoutId id="2147483892" r:id="rId24"/>
    <p:sldLayoutId id="2147483893" r:id="rId25"/>
    <p:sldLayoutId id="2147483894" r:id="rId26"/>
    <p:sldLayoutId id="2147483896" r:id="rId27"/>
    <p:sldLayoutId id="2147483897" r:id="rId28"/>
    <p:sldLayoutId id="2147483898" r:id="rId29"/>
    <p:sldLayoutId id="2147484003" r:id="rId30"/>
  </p:sldLayoutIdLst>
  <p:hf hdr="0" ftr="0" dt="0"/>
  <p:txStyles>
    <p:titleStyle>
      <a:lvl1pPr algn="l" defTabSz="685800" rtl="0" eaLnBrk="1" latinLnBrk="0" hangingPunct="1">
        <a:lnSpc>
          <a:spcPct val="85000"/>
        </a:lnSpc>
        <a:spcBef>
          <a:spcPct val="0"/>
        </a:spcBef>
        <a:buNone/>
        <a:defRPr sz="2400" kern="1200">
          <a:solidFill>
            <a:srgbClr val="5E514D"/>
          </a:solidFill>
          <a:latin typeface="+mj-lt"/>
          <a:ea typeface="+mj-ea"/>
          <a:cs typeface="+mj-cs"/>
        </a:defRPr>
      </a:lvl1pPr>
    </p:titleStyle>
    <p:bodyStyle>
      <a:lvl1pPr marL="0" indent="0" algn="l" defTabSz="685800" rtl="0" eaLnBrk="1" latinLnBrk="0" hangingPunct="1">
        <a:lnSpc>
          <a:spcPct val="85000"/>
        </a:lnSpc>
        <a:spcBef>
          <a:spcPts val="0"/>
        </a:spcBef>
        <a:spcAft>
          <a:spcPts val="2250"/>
        </a:spcAft>
        <a:buFont typeface="Arial" pitchFamily="34" charset="0"/>
        <a:buNone/>
        <a:defRPr sz="1800" b="0" kern="1200">
          <a:solidFill>
            <a:srgbClr val="FFCD00"/>
          </a:solidFill>
          <a:latin typeface="+mj-lt"/>
          <a:ea typeface="+mn-ea"/>
          <a:cs typeface="+mn-cs"/>
        </a:defRPr>
      </a:lvl1pPr>
      <a:lvl2pPr marL="0" indent="0" algn="just" defTabSz="685800" rtl="0" eaLnBrk="1" latinLnBrk="0" hangingPunct="1">
        <a:lnSpc>
          <a:spcPct val="120000"/>
        </a:lnSpc>
        <a:spcBef>
          <a:spcPts val="0"/>
        </a:spcBef>
        <a:buFont typeface="Arial" pitchFamily="34" charset="0"/>
        <a:buNone/>
        <a:defRPr sz="1200" b="1" kern="1200">
          <a:solidFill>
            <a:srgbClr val="5E514D"/>
          </a:solidFill>
          <a:latin typeface="+mn-lt"/>
          <a:ea typeface="+mn-ea"/>
          <a:cs typeface="+mn-cs"/>
        </a:defRPr>
      </a:lvl2pPr>
      <a:lvl3pPr marL="0" indent="0" algn="just" defTabSz="685800" rtl="0" eaLnBrk="1" latinLnBrk="0" hangingPunct="1">
        <a:lnSpc>
          <a:spcPct val="120000"/>
        </a:lnSpc>
        <a:spcBef>
          <a:spcPts val="0"/>
        </a:spcBef>
        <a:buClr>
          <a:schemeClr val="bg2"/>
        </a:buClr>
        <a:buFont typeface="Wingdings" pitchFamily="2" charset="2"/>
        <a:buNone/>
        <a:defRPr sz="975" kern="1200">
          <a:solidFill>
            <a:srgbClr val="5E514D"/>
          </a:solidFill>
          <a:latin typeface="+mn-lt"/>
          <a:ea typeface="+mn-ea"/>
          <a:cs typeface="+mn-cs"/>
        </a:defRPr>
      </a:lvl3pPr>
      <a:lvl4pPr marL="270000" indent="-135000" algn="just" defTabSz="685800" rtl="0" eaLnBrk="1" latinLnBrk="0" hangingPunct="1">
        <a:lnSpc>
          <a:spcPct val="120000"/>
        </a:lnSpc>
        <a:spcBef>
          <a:spcPts val="0"/>
        </a:spcBef>
        <a:buClr>
          <a:schemeClr val="bg2"/>
        </a:buClr>
        <a:buFont typeface="Wingdings" pitchFamily="2" charset="2"/>
        <a:buChar char="l"/>
        <a:defRPr sz="900" kern="1200">
          <a:solidFill>
            <a:srgbClr val="5E514D"/>
          </a:solidFill>
          <a:latin typeface="+mn-lt"/>
          <a:ea typeface="+mn-ea"/>
          <a:cs typeface="+mn-cs"/>
        </a:defRPr>
      </a:lvl4pPr>
      <a:lvl5pPr marL="270000" indent="0" algn="just" defTabSz="685800" rtl="0" eaLnBrk="1" latinLnBrk="0" hangingPunct="1">
        <a:lnSpc>
          <a:spcPct val="120000"/>
        </a:lnSpc>
        <a:spcBef>
          <a:spcPts val="0"/>
        </a:spcBef>
        <a:buClr>
          <a:schemeClr val="accent1"/>
        </a:buClr>
        <a:buFont typeface="Wingdings" pitchFamily="2" charset="2"/>
        <a:buNone/>
        <a:defRPr sz="900" kern="1200">
          <a:solidFill>
            <a:srgbClr val="5E514D"/>
          </a:solidFill>
          <a:latin typeface="+mn-lt"/>
          <a:ea typeface="+mn-ea"/>
          <a:cs typeface="+mn-cs"/>
        </a:defRPr>
      </a:lvl5pPr>
      <a:lvl6pPr marL="540000" indent="-135000" algn="just" defTabSz="671513" rtl="0" eaLnBrk="1" latinLnBrk="0" hangingPunct="1">
        <a:lnSpc>
          <a:spcPct val="120000"/>
        </a:lnSpc>
        <a:spcBef>
          <a:spcPts val="0"/>
        </a:spcBef>
        <a:buClr>
          <a:srgbClr val="5E514D"/>
        </a:buClr>
        <a:buSzPct val="150000"/>
        <a:buFont typeface="Lucida Grande"/>
        <a:buChar char="•"/>
        <a:defRPr sz="900" b="0" kern="1200">
          <a:solidFill>
            <a:srgbClr val="5E514D"/>
          </a:solidFill>
          <a:latin typeface="+mn-lt"/>
          <a:ea typeface="+mn-ea"/>
          <a:cs typeface="+mn-cs"/>
        </a:defRPr>
      </a:lvl6pPr>
      <a:lvl7pPr marL="540000" indent="0" algn="just" defTabSz="671513" rtl="0" eaLnBrk="1" latinLnBrk="0" hangingPunct="1">
        <a:lnSpc>
          <a:spcPct val="120000"/>
        </a:lnSpc>
        <a:spcBef>
          <a:spcPts val="0"/>
        </a:spcBef>
        <a:buClr>
          <a:schemeClr val="accent1"/>
        </a:buClr>
        <a:buFontTx/>
        <a:buNone/>
        <a:defRPr sz="900" b="0" kern="1200">
          <a:solidFill>
            <a:srgbClr val="5E514D"/>
          </a:solidFill>
          <a:latin typeface="+mn-lt"/>
          <a:ea typeface="+mn-ea"/>
          <a:cs typeface="+mn-cs"/>
        </a:defRPr>
      </a:lvl7pPr>
      <a:lvl8pPr marL="810000" indent="-135731" algn="just" defTabSz="671513" rtl="0" eaLnBrk="1" latinLnBrk="0" hangingPunct="1">
        <a:lnSpc>
          <a:spcPct val="120000"/>
        </a:lnSpc>
        <a:spcBef>
          <a:spcPts val="0"/>
        </a:spcBef>
        <a:buClr>
          <a:schemeClr val="tx1"/>
        </a:buClr>
        <a:buSzPct val="80000"/>
        <a:buFont typeface="Wingdings" pitchFamily="2" charset="2"/>
        <a:buChar char="l"/>
        <a:defRPr sz="900" b="0" kern="1200">
          <a:solidFill>
            <a:srgbClr val="5E514D"/>
          </a:solidFill>
          <a:latin typeface="+mn-lt"/>
          <a:ea typeface="+mn-ea"/>
          <a:cs typeface="+mn-cs"/>
        </a:defRPr>
      </a:lvl8pPr>
      <a:lvl9pPr marL="0" indent="0" algn="l" defTabSz="685800" rtl="0" eaLnBrk="1" latinLnBrk="0" hangingPunct="1">
        <a:spcBef>
          <a:spcPct val="20000"/>
        </a:spcBef>
        <a:buFontTx/>
        <a:buNone/>
        <a:defRPr sz="600" kern="1200">
          <a:solidFill>
            <a:schemeClr val="tx2"/>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342000" y="985500"/>
            <a:ext cx="8460000" cy="3479344"/>
          </a:xfrm>
          <a:prstGeom prst="rect">
            <a:avLst/>
          </a:prstGeom>
        </p:spPr>
        <p:txBody>
          <a:bodyPr vert="horz" lIns="0" tIns="0" rIns="0" bIns="0" rtlCol="0">
            <a:noAutofit/>
          </a:bodyPr>
          <a:lstStyle/>
          <a:p>
            <a:pPr lvl="0"/>
            <a:r>
              <a:rPr lang="fr-FR" dirty="0"/>
              <a:t>Cliquez pour modifier le sous-titre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a:p>
            <a:pPr lvl="6"/>
            <a:r>
              <a:rPr lang="fr-FR" dirty="0"/>
              <a:t>Septième niveau</a:t>
            </a:r>
          </a:p>
          <a:p>
            <a:pPr lvl="7"/>
            <a:r>
              <a:rPr lang="fr-FR" dirty="0"/>
              <a:t>Huitième niveau</a:t>
            </a:r>
          </a:p>
          <a:p>
            <a:pPr lvl="7"/>
            <a:endParaRPr lang="fr-FR" dirty="0"/>
          </a:p>
          <a:p>
            <a:pPr lvl="8"/>
            <a:r>
              <a:rPr lang="fr-FR" dirty="0"/>
              <a:t>Neuvième niveau</a:t>
            </a:r>
          </a:p>
          <a:p>
            <a:pPr lvl="7"/>
            <a:endParaRPr lang="fr-FR" dirty="0"/>
          </a:p>
          <a:p>
            <a:pPr lvl="7"/>
            <a:endParaRPr lang="fr-FR" dirty="0"/>
          </a:p>
        </p:txBody>
      </p:sp>
      <p:cxnSp>
        <p:nvCxnSpPr>
          <p:cNvPr id="14" name="Connecteur droit 13"/>
          <p:cNvCxnSpPr/>
          <p:nvPr userDrawn="1"/>
        </p:nvCxnSpPr>
        <p:spPr bwMode="gray">
          <a:xfrm flipV="1">
            <a:off x="8697885" y="4840002"/>
            <a:ext cx="0" cy="1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Espace réservé du titre 1"/>
          <p:cNvSpPr>
            <a:spLocks noGrp="1"/>
          </p:cNvSpPr>
          <p:nvPr>
            <p:ph type="title"/>
          </p:nvPr>
        </p:nvSpPr>
        <p:spPr bwMode="gray">
          <a:xfrm>
            <a:off x="350264" y="6465"/>
            <a:ext cx="8472894" cy="486054"/>
          </a:xfrm>
          <a:prstGeom prst="rect">
            <a:avLst/>
          </a:prstGeom>
        </p:spPr>
        <p:txBody>
          <a:bodyPr vert="horz" lIns="0" tIns="0" rIns="0" bIns="0" rtlCol="0" anchor="b" anchorCtr="0">
            <a:noAutofit/>
          </a:bodyPr>
          <a:lstStyle/>
          <a:p>
            <a:r>
              <a:rPr lang="fr-FR" dirty="0"/>
              <a:t>Cliquez pour modifier le titre</a:t>
            </a:r>
          </a:p>
        </p:txBody>
      </p:sp>
      <p:sp>
        <p:nvSpPr>
          <p:cNvPr id="8" name="Espace réservé du numéro de diapositive 2"/>
          <p:cNvSpPr>
            <a:spLocks noGrp="1"/>
          </p:cNvSpPr>
          <p:nvPr>
            <p:ph type="sldNum" sz="quarter" idx="4"/>
          </p:nvPr>
        </p:nvSpPr>
        <p:spPr>
          <a:xfrm>
            <a:off x="8741032" y="4821902"/>
            <a:ext cx="655504" cy="234124"/>
          </a:xfrm>
          <a:prstGeom prst="rect">
            <a:avLst/>
          </a:prstGeom>
        </p:spPr>
        <p:txBody>
          <a:bodyPr/>
          <a:lstStyle>
            <a:lvl1pPr>
              <a:defRPr sz="900">
                <a:solidFill>
                  <a:srgbClr val="5E514D"/>
                </a:solidFill>
                <a:latin typeface="Impact"/>
                <a:cs typeface="Impact"/>
              </a:defRPr>
            </a:lvl1pPr>
          </a:lstStyle>
          <a:p>
            <a:pPr defTabSz="709483"/>
            <a:fld id="{19858401-1896-4F80-9B2B-186795E41C27}" type="slidenum">
              <a:rPr lang="fr-FR" smtClean="0"/>
              <a:pPr defTabSz="709483"/>
              <a:t>‹#›</a:t>
            </a:fld>
            <a:endParaRPr lang="fr-FR" dirty="0"/>
          </a:p>
        </p:txBody>
      </p:sp>
      <p:pic>
        <p:nvPicPr>
          <p:cNvPr id="13" name="Image 12" descr="LOGO Bpifrance 2015 impact_fond jaune_RVB.png"/>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7780086" y="4851865"/>
            <a:ext cx="749678" cy="169507"/>
          </a:xfrm>
          <a:prstGeom prst="rect">
            <a:avLst/>
          </a:prstGeom>
        </p:spPr>
      </p:pic>
    </p:spTree>
    <p:extLst>
      <p:ext uri="{BB962C8B-B14F-4D97-AF65-F5344CB8AC3E}">
        <p14:creationId xmlns:p14="http://schemas.microsoft.com/office/powerpoint/2010/main" val="2426466666"/>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 id="2147483913" r:id="rId14"/>
    <p:sldLayoutId id="2147483914" r:id="rId15"/>
    <p:sldLayoutId id="2147483915" r:id="rId16"/>
    <p:sldLayoutId id="2147483916" r:id="rId17"/>
    <p:sldLayoutId id="2147483917" r:id="rId18"/>
    <p:sldLayoutId id="2147483918" r:id="rId19"/>
    <p:sldLayoutId id="2147483919" r:id="rId20"/>
    <p:sldLayoutId id="2147483920" r:id="rId21"/>
    <p:sldLayoutId id="2147483921" r:id="rId22"/>
    <p:sldLayoutId id="2147483922" r:id="rId23"/>
    <p:sldLayoutId id="2147483923" r:id="rId24"/>
    <p:sldLayoutId id="2147483924" r:id="rId25"/>
    <p:sldLayoutId id="2147483925" r:id="rId26"/>
    <p:sldLayoutId id="2147483926" r:id="rId27"/>
  </p:sldLayoutIdLst>
  <p:hf hdr="0" ftr="0" dt="0"/>
  <p:txStyles>
    <p:titleStyle>
      <a:lvl1pPr algn="l" defTabSz="685804" rtl="0" eaLnBrk="1" latinLnBrk="0" hangingPunct="1">
        <a:lnSpc>
          <a:spcPct val="85000"/>
        </a:lnSpc>
        <a:spcBef>
          <a:spcPct val="0"/>
        </a:spcBef>
        <a:buNone/>
        <a:defRPr sz="2400" kern="1200">
          <a:solidFill>
            <a:srgbClr val="5E514D"/>
          </a:solidFill>
          <a:latin typeface="+mj-lt"/>
          <a:ea typeface="+mj-ea"/>
          <a:cs typeface="+mj-cs"/>
        </a:defRPr>
      </a:lvl1pPr>
    </p:titleStyle>
    <p:bodyStyle>
      <a:lvl1pPr marL="0" indent="0" algn="l" defTabSz="685804" rtl="0" eaLnBrk="1" latinLnBrk="0" hangingPunct="1">
        <a:lnSpc>
          <a:spcPct val="85000"/>
        </a:lnSpc>
        <a:spcBef>
          <a:spcPts val="0"/>
        </a:spcBef>
        <a:spcAft>
          <a:spcPts val="2250"/>
        </a:spcAft>
        <a:buFont typeface="Arial" pitchFamily="34" charset="0"/>
        <a:buNone/>
        <a:defRPr sz="1800" b="0" kern="1200">
          <a:solidFill>
            <a:schemeClr val="tx2"/>
          </a:solidFill>
          <a:latin typeface="+mj-lt"/>
          <a:ea typeface="+mn-ea"/>
          <a:cs typeface="+mn-cs"/>
        </a:defRPr>
      </a:lvl1pPr>
      <a:lvl2pPr marL="0" indent="0" algn="just" defTabSz="685804" rtl="0" eaLnBrk="1" latinLnBrk="0" hangingPunct="1">
        <a:lnSpc>
          <a:spcPct val="120000"/>
        </a:lnSpc>
        <a:spcBef>
          <a:spcPts val="0"/>
        </a:spcBef>
        <a:buFont typeface="Arial" pitchFamily="34" charset="0"/>
        <a:buNone/>
        <a:defRPr sz="1200" b="1" kern="1200" cap="all">
          <a:solidFill>
            <a:srgbClr val="5E514D"/>
          </a:solidFill>
          <a:latin typeface="+mn-lt"/>
          <a:ea typeface="+mn-ea"/>
          <a:cs typeface="+mn-cs"/>
        </a:defRPr>
      </a:lvl2pPr>
      <a:lvl3pPr marL="0" indent="0" algn="just" defTabSz="685804" rtl="0" eaLnBrk="1" latinLnBrk="0" hangingPunct="1">
        <a:lnSpc>
          <a:spcPct val="120000"/>
        </a:lnSpc>
        <a:spcBef>
          <a:spcPts val="0"/>
        </a:spcBef>
        <a:buClr>
          <a:schemeClr val="bg2"/>
        </a:buClr>
        <a:buFont typeface="Wingdings" pitchFamily="2" charset="2"/>
        <a:buNone/>
        <a:defRPr sz="975" kern="1200">
          <a:solidFill>
            <a:srgbClr val="5E514D"/>
          </a:solidFill>
          <a:latin typeface="+mn-lt"/>
          <a:ea typeface="+mn-ea"/>
          <a:cs typeface="+mn-cs"/>
        </a:defRPr>
      </a:lvl3pPr>
      <a:lvl4pPr marL="0" indent="-135001" algn="just" defTabSz="685804" rtl="0" eaLnBrk="1" latinLnBrk="0" hangingPunct="1">
        <a:lnSpc>
          <a:spcPct val="120000"/>
        </a:lnSpc>
        <a:spcBef>
          <a:spcPts val="0"/>
        </a:spcBef>
        <a:buClr>
          <a:schemeClr val="bg2"/>
        </a:buClr>
        <a:buFont typeface="Wingdings" pitchFamily="2" charset="2"/>
        <a:buChar char="l"/>
        <a:defRPr sz="900" kern="1200">
          <a:solidFill>
            <a:srgbClr val="5E514D"/>
          </a:solidFill>
          <a:latin typeface="+mn-lt"/>
          <a:ea typeface="+mn-ea"/>
          <a:cs typeface="+mn-cs"/>
        </a:defRPr>
      </a:lvl4pPr>
      <a:lvl5pPr marL="135001" indent="0" algn="just" defTabSz="685804" rtl="0" eaLnBrk="1" latinLnBrk="0" hangingPunct="1">
        <a:lnSpc>
          <a:spcPct val="120000"/>
        </a:lnSpc>
        <a:spcBef>
          <a:spcPts val="0"/>
        </a:spcBef>
        <a:buClr>
          <a:schemeClr val="accent1"/>
        </a:buClr>
        <a:buFont typeface="Wingdings" pitchFamily="2" charset="2"/>
        <a:buNone/>
        <a:defRPr sz="900" kern="1200">
          <a:solidFill>
            <a:srgbClr val="5E514D"/>
          </a:solidFill>
          <a:latin typeface="+mn-lt"/>
          <a:ea typeface="+mn-ea"/>
          <a:cs typeface="+mn-cs"/>
        </a:defRPr>
      </a:lvl5pPr>
      <a:lvl6pPr marL="405003" indent="-135001" algn="just" defTabSz="671517" rtl="0" eaLnBrk="1" latinLnBrk="0" hangingPunct="1">
        <a:lnSpc>
          <a:spcPct val="120000"/>
        </a:lnSpc>
        <a:spcBef>
          <a:spcPts val="0"/>
        </a:spcBef>
        <a:buClr>
          <a:srgbClr val="5E514D"/>
        </a:buClr>
        <a:buSzPct val="150000"/>
        <a:buFont typeface="Lucida Grande"/>
        <a:buChar char="•"/>
        <a:defRPr sz="900" b="0" kern="1200">
          <a:solidFill>
            <a:srgbClr val="5E514D"/>
          </a:solidFill>
          <a:latin typeface="+mn-lt"/>
          <a:ea typeface="+mn-ea"/>
          <a:cs typeface="+mn-cs"/>
        </a:defRPr>
      </a:lvl6pPr>
      <a:lvl7pPr marL="405003" indent="0" algn="just" defTabSz="671517" rtl="0" eaLnBrk="1" latinLnBrk="0" hangingPunct="1">
        <a:lnSpc>
          <a:spcPct val="120000"/>
        </a:lnSpc>
        <a:spcBef>
          <a:spcPts val="0"/>
        </a:spcBef>
        <a:buClr>
          <a:schemeClr val="accent1"/>
        </a:buClr>
        <a:buFontTx/>
        <a:buNone/>
        <a:defRPr sz="900" b="0" kern="1200">
          <a:solidFill>
            <a:srgbClr val="5E514D"/>
          </a:solidFill>
          <a:latin typeface="+mn-lt"/>
          <a:ea typeface="+mn-ea"/>
          <a:cs typeface="+mn-cs"/>
        </a:defRPr>
      </a:lvl7pPr>
      <a:lvl8pPr marL="675004" indent="-135732" algn="just" defTabSz="671517" rtl="0" eaLnBrk="1" latinLnBrk="0" hangingPunct="1">
        <a:lnSpc>
          <a:spcPct val="120000"/>
        </a:lnSpc>
        <a:spcBef>
          <a:spcPts val="0"/>
        </a:spcBef>
        <a:buClr>
          <a:schemeClr val="tx1"/>
        </a:buClr>
        <a:buSzPct val="80000"/>
        <a:buFont typeface="Wingdings" pitchFamily="2" charset="2"/>
        <a:buChar char="l"/>
        <a:defRPr sz="900" b="0" kern="1200">
          <a:solidFill>
            <a:srgbClr val="5E514D"/>
          </a:solidFill>
          <a:latin typeface="+mn-lt"/>
          <a:ea typeface="+mn-ea"/>
          <a:cs typeface="+mn-cs"/>
        </a:defRPr>
      </a:lvl8pPr>
      <a:lvl9pPr marL="0" indent="0" algn="l" defTabSz="685804" rtl="0" eaLnBrk="1" latinLnBrk="0" hangingPunct="1">
        <a:spcBef>
          <a:spcPct val="20000"/>
        </a:spcBef>
        <a:buFontTx/>
        <a:buNone/>
        <a:defRPr sz="600" kern="1200">
          <a:solidFill>
            <a:schemeClr val="tx2"/>
          </a:solidFill>
          <a:latin typeface="+mn-lt"/>
          <a:ea typeface="+mn-ea"/>
          <a:cs typeface="+mn-cs"/>
        </a:defRPr>
      </a:lvl9pPr>
    </p:bodyStyle>
    <p:otherStyle>
      <a:defPPr>
        <a:defRPr lang="fr-FR"/>
      </a:defPPr>
      <a:lvl1pPr marL="0" algn="l" defTabSz="685804" rtl="0" eaLnBrk="1" latinLnBrk="0" hangingPunct="1">
        <a:defRPr sz="1350" kern="1200">
          <a:solidFill>
            <a:schemeClr val="tx1"/>
          </a:solidFill>
          <a:latin typeface="+mn-lt"/>
          <a:ea typeface="+mn-ea"/>
          <a:cs typeface="+mn-cs"/>
        </a:defRPr>
      </a:lvl1pPr>
      <a:lvl2pPr marL="342903" algn="l" defTabSz="685804" rtl="0" eaLnBrk="1" latinLnBrk="0" hangingPunct="1">
        <a:defRPr sz="1350" kern="1200">
          <a:solidFill>
            <a:schemeClr val="tx1"/>
          </a:solidFill>
          <a:latin typeface="+mn-lt"/>
          <a:ea typeface="+mn-ea"/>
          <a:cs typeface="+mn-cs"/>
        </a:defRPr>
      </a:lvl2pPr>
      <a:lvl3pPr marL="685804" algn="l" defTabSz="685804" rtl="0" eaLnBrk="1" latinLnBrk="0" hangingPunct="1">
        <a:defRPr sz="1350" kern="1200">
          <a:solidFill>
            <a:schemeClr val="tx1"/>
          </a:solidFill>
          <a:latin typeface="+mn-lt"/>
          <a:ea typeface="+mn-ea"/>
          <a:cs typeface="+mn-cs"/>
        </a:defRPr>
      </a:lvl3pPr>
      <a:lvl4pPr marL="1028707" algn="l" defTabSz="685804" rtl="0" eaLnBrk="1" latinLnBrk="0" hangingPunct="1">
        <a:defRPr sz="1350" kern="1200">
          <a:solidFill>
            <a:schemeClr val="tx1"/>
          </a:solidFill>
          <a:latin typeface="+mn-lt"/>
          <a:ea typeface="+mn-ea"/>
          <a:cs typeface="+mn-cs"/>
        </a:defRPr>
      </a:lvl4pPr>
      <a:lvl5pPr marL="1371609" algn="l" defTabSz="685804" rtl="0" eaLnBrk="1" latinLnBrk="0" hangingPunct="1">
        <a:defRPr sz="1350" kern="1200">
          <a:solidFill>
            <a:schemeClr val="tx1"/>
          </a:solidFill>
          <a:latin typeface="+mn-lt"/>
          <a:ea typeface="+mn-ea"/>
          <a:cs typeface="+mn-cs"/>
        </a:defRPr>
      </a:lvl5pPr>
      <a:lvl6pPr marL="1714511" algn="l" defTabSz="685804" rtl="0" eaLnBrk="1" latinLnBrk="0" hangingPunct="1">
        <a:defRPr sz="1350" kern="1200">
          <a:solidFill>
            <a:schemeClr val="tx1"/>
          </a:solidFill>
          <a:latin typeface="+mn-lt"/>
          <a:ea typeface="+mn-ea"/>
          <a:cs typeface="+mn-cs"/>
        </a:defRPr>
      </a:lvl6pPr>
      <a:lvl7pPr marL="2057413" algn="l" defTabSz="685804" rtl="0" eaLnBrk="1" latinLnBrk="0" hangingPunct="1">
        <a:defRPr sz="1350" kern="1200">
          <a:solidFill>
            <a:schemeClr val="tx1"/>
          </a:solidFill>
          <a:latin typeface="+mn-lt"/>
          <a:ea typeface="+mn-ea"/>
          <a:cs typeface="+mn-cs"/>
        </a:defRPr>
      </a:lvl7pPr>
      <a:lvl8pPr marL="2400316" algn="l" defTabSz="685804" rtl="0" eaLnBrk="1" latinLnBrk="0" hangingPunct="1">
        <a:defRPr sz="1350" kern="1200">
          <a:solidFill>
            <a:schemeClr val="tx1"/>
          </a:solidFill>
          <a:latin typeface="+mn-lt"/>
          <a:ea typeface="+mn-ea"/>
          <a:cs typeface="+mn-cs"/>
        </a:defRPr>
      </a:lvl8pPr>
      <a:lvl9pPr marL="2743218" algn="l" defTabSz="685804"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342000" y="985500"/>
            <a:ext cx="8460000" cy="3479344"/>
          </a:xfrm>
          <a:prstGeom prst="rect">
            <a:avLst/>
          </a:prstGeom>
        </p:spPr>
        <p:txBody>
          <a:bodyPr vert="horz" lIns="0" tIns="0" rIns="0" bIns="0" rtlCol="0">
            <a:noAutofit/>
          </a:bodyPr>
          <a:lstStyle/>
          <a:p>
            <a:pPr lvl="0"/>
            <a:r>
              <a:rPr lang="fr-FR" dirty="0"/>
              <a:t>Cliquez pour modifier le sous-titre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a:p>
            <a:pPr lvl="6"/>
            <a:r>
              <a:rPr lang="fr-FR" dirty="0"/>
              <a:t>Septième niveau</a:t>
            </a:r>
          </a:p>
          <a:p>
            <a:pPr lvl="7"/>
            <a:r>
              <a:rPr lang="fr-FR" dirty="0"/>
              <a:t>Huitième niveau</a:t>
            </a:r>
          </a:p>
          <a:p>
            <a:pPr lvl="7"/>
            <a:endParaRPr lang="fr-FR" dirty="0"/>
          </a:p>
          <a:p>
            <a:pPr lvl="8"/>
            <a:r>
              <a:rPr lang="fr-FR" dirty="0"/>
              <a:t>Neuvième niveau</a:t>
            </a:r>
          </a:p>
          <a:p>
            <a:pPr lvl="7"/>
            <a:endParaRPr lang="fr-FR" dirty="0"/>
          </a:p>
          <a:p>
            <a:pPr lvl="7"/>
            <a:endParaRPr lang="fr-FR" dirty="0"/>
          </a:p>
        </p:txBody>
      </p:sp>
      <p:pic>
        <p:nvPicPr>
          <p:cNvPr id="11" name="Image 10"/>
          <p:cNvPicPr>
            <a:picLocks noChangeAspect="1"/>
          </p:cNvPicPr>
          <p:nvPr userDrawn="1"/>
        </p:nvPicPr>
        <p:blipFill>
          <a:blip r:embed="rId38"/>
          <a:stretch>
            <a:fillRect/>
          </a:stretch>
        </p:blipFill>
        <p:spPr>
          <a:xfrm>
            <a:off x="0" y="4535955"/>
            <a:ext cx="9144000" cy="619012"/>
          </a:xfrm>
          <a:prstGeom prst="rect">
            <a:avLst/>
          </a:prstGeom>
        </p:spPr>
      </p:pic>
      <p:cxnSp>
        <p:nvCxnSpPr>
          <p:cNvPr id="14" name="Connecteur droit 13"/>
          <p:cNvCxnSpPr/>
          <p:nvPr userDrawn="1"/>
        </p:nvCxnSpPr>
        <p:spPr bwMode="gray">
          <a:xfrm flipV="1">
            <a:off x="8697885" y="4840002"/>
            <a:ext cx="0" cy="1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Espace réservé du titre 1"/>
          <p:cNvSpPr>
            <a:spLocks noGrp="1"/>
          </p:cNvSpPr>
          <p:nvPr>
            <p:ph type="title"/>
          </p:nvPr>
        </p:nvSpPr>
        <p:spPr bwMode="gray">
          <a:xfrm>
            <a:off x="350264" y="6465"/>
            <a:ext cx="8472894" cy="486054"/>
          </a:xfrm>
          <a:prstGeom prst="rect">
            <a:avLst/>
          </a:prstGeom>
        </p:spPr>
        <p:txBody>
          <a:bodyPr vert="horz" lIns="0" tIns="0" rIns="0" bIns="0" rtlCol="0" anchor="b" anchorCtr="0">
            <a:noAutofit/>
          </a:bodyPr>
          <a:lstStyle/>
          <a:p>
            <a:r>
              <a:rPr lang="fr-FR" dirty="0"/>
              <a:t>Cliquez pour modifier le titre</a:t>
            </a:r>
          </a:p>
        </p:txBody>
      </p:sp>
      <p:sp>
        <p:nvSpPr>
          <p:cNvPr id="8"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pic>
        <p:nvPicPr>
          <p:cNvPr id="9" name="Image 8" descr="LOGO Bpifrance 2015 impact_fond jaune_RVB.png"/>
          <p:cNvPicPr>
            <a:picLocks noChangeAspect="1"/>
          </p:cNvPicPr>
          <p:nvPr userDrawn="1"/>
        </p:nvPicPr>
        <p:blipFill>
          <a:blip r:embed="rId39" cstate="print">
            <a:extLst>
              <a:ext uri="{28A0092B-C50C-407E-A947-70E740481C1C}">
                <a14:useLocalDpi xmlns:a14="http://schemas.microsoft.com/office/drawing/2010/main" val="0"/>
              </a:ext>
            </a:extLst>
          </a:blip>
          <a:stretch>
            <a:fillRect/>
          </a:stretch>
        </p:blipFill>
        <p:spPr>
          <a:xfrm>
            <a:off x="7780084" y="4851865"/>
            <a:ext cx="788361" cy="169596"/>
          </a:xfrm>
          <a:prstGeom prst="rect">
            <a:avLst/>
          </a:prstGeom>
        </p:spPr>
      </p:pic>
    </p:spTree>
    <p:extLst>
      <p:ext uri="{BB962C8B-B14F-4D97-AF65-F5344CB8AC3E}">
        <p14:creationId xmlns:p14="http://schemas.microsoft.com/office/powerpoint/2010/main" val="1872853723"/>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 id="2147483940" r:id="rId13"/>
    <p:sldLayoutId id="2147483941" r:id="rId14"/>
    <p:sldLayoutId id="2147483942" r:id="rId15"/>
    <p:sldLayoutId id="2147483943" r:id="rId16"/>
    <p:sldLayoutId id="2147483944" r:id="rId17"/>
    <p:sldLayoutId id="2147483945" r:id="rId18"/>
    <p:sldLayoutId id="2147483946" r:id="rId19"/>
    <p:sldLayoutId id="2147483947" r:id="rId20"/>
    <p:sldLayoutId id="2147483948" r:id="rId21"/>
    <p:sldLayoutId id="2147483949" r:id="rId22"/>
    <p:sldLayoutId id="2147483950" r:id="rId23"/>
    <p:sldLayoutId id="2147483951" r:id="rId24"/>
    <p:sldLayoutId id="2147483952" r:id="rId25"/>
    <p:sldLayoutId id="2147483953" r:id="rId26"/>
    <p:sldLayoutId id="2147483954" r:id="rId27"/>
    <p:sldLayoutId id="2147483955" r:id="rId28"/>
    <p:sldLayoutId id="2147483956" r:id="rId29"/>
    <p:sldLayoutId id="2147483957" r:id="rId30"/>
    <p:sldLayoutId id="2147483809" r:id="rId31"/>
    <p:sldLayoutId id="2147483810" r:id="rId32"/>
    <p:sldLayoutId id="2147483811" r:id="rId33"/>
    <p:sldLayoutId id="2147483812" r:id="rId34"/>
    <p:sldLayoutId id="2147483814" r:id="rId35"/>
    <p:sldLayoutId id="2147483816" r:id="rId36"/>
  </p:sldLayoutIdLst>
  <p:hf hdr="0" ftr="0" dt="0"/>
  <p:txStyles>
    <p:titleStyle>
      <a:lvl1pPr algn="l" defTabSz="685800" rtl="0" eaLnBrk="1" latinLnBrk="0" hangingPunct="1">
        <a:lnSpc>
          <a:spcPct val="85000"/>
        </a:lnSpc>
        <a:spcBef>
          <a:spcPct val="0"/>
        </a:spcBef>
        <a:buNone/>
        <a:defRPr sz="2400" kern="1200">
          <a:solidFill>
            <a:srgbClr val="5E514D"/>
          </a:solidFill>
          <a:latin typeface="+mj-lt"/>
          <a:ea typeface="+mj-ea"/>
          <a:cs typeface="+mj-cs"/>
        </a:defRPr>
      </a:lvl1pPr>
    </p:titleStyle>
    <p:bodyStyle>
      <a:lvl1pPr marL="0" indent="0" algn="l" defTabSz="685800" rtl="0" eaLnBrk="1" latinLnBrk="0" hangingPunct="1">
        <a:lnSpc>
          <a:spcPct val="85000"/>
        </a:lnSpc>
        <a:spcBef>
          <a:spcPts val="0"/>
        </a:spcBef>
        <a:spcAft>
          <a:spcPts val="2250"/>
        </a:spcAft>
        <a:buFont typeface="Arial" pitchFamily="34" charset="0"/>
        <a:buNone/>
        <a:defRPr sz="1800" b="0" kern="1200">
          <a:solidFill>
            <a:srgbClr val="FFCD00"/>
          </a:solidFill>
          <a:latin typeface="+mj-lt"/>
          <a:ea typeface="+mn-ea"/>
          <a:cs typeface="+mn-cs"/>
        </a:defRPr>
      </a:lvl1pPr>
      <a:lvl2pPr marL="0" indent="0" algn="just" defTabSz="685800" rtl="0" eaLnBrk="1" latinLnBrk="0" hangingPunct="1">
        <a:lnSpc>
          <a:spcPct val="120000"/>
        </a:lnSpc>
        <a:spcBef>
          <a:spcPts val="0"/>
        </a:spcBef>
        <a:buFont typeface="Arial" pitchFamily="34" charset="0"/>
        <a:buNone/>
        <a:defRPr sz="1200" b="1" kern="1200">
          <a:solidFill>
            <a:srgbClr val="5E514D"/>
          </a:solidFill>
          <a:latin typeface="+mn-lt"/>
          <a:ea typeface="+mn-ea"/>
          <a:cs typeface="+mn-cs"/>
        </a:defRPr>
      </a:lvl2pPr>
      <a:lvl3pPr marL="0" indent="0" algn="just" defTabSz="685800" rtl="0" eaLnBrk="1" latinLnBrk="0" hangingPunct="1">
        <a:lnSpc>
          <a:spcPct val="120000"/>
        </a:lnSpc>
        <a:spcBef>
          <a:spcPts val="0"/>
        </a:spcBef>
        <a:buClr>
          <a:schemeClr val="bg2"/>
        </a:buClr>
        <a:buFont typeface="Wingdings" pitchFamily="2" charset="2"/>
        <a:buNone/>
        <a:defRPr sz="975" kern="1200">
          <a:solidFill>
            <a:srgbClr val="5E514D"/>
          </a:solidFill>
          <a:latin typeface="+mn-lt"/>
          <a:ea typeface="+mn-ea"/>
          <a:cs typeface="+mn-cs"/>
        </a:defRPr>
      </a:lvl3pPr>
      <a:lvl4pPr marL="270000" indent="-135000" algn="just" defTabSz="685800" rtl="0" eaLnBrk="1" latinLnBrk="0" hangingPunct="1">
        <a:lnSpc>
          <a:spcPct val="120000"/>
        </a:lnSpc>
        <a:spcBef>
          <a:spcPts val="0"/>
        </a:spcBef>
        <a:buClr>
          <a:schemeClr val="bg2"/>
        </a:buClr>
        <a:buFont typeface="Wingdings" pitchFamily="2" charset="2"/>
        <a:buChar char="l"/>
        <a:defRPr sz="900" kern="1200">
          <a:solidFill>
            <a:srgbClr val="5E514D"/>
          </a:solidFill>
          <a:latin typeface="+mn-lt"/>
          <a:ea typeface="+mn-ea"/>
          <a:cs typeface="+mn-cs"/>
        </a:defRPr>
      </a:lvl4pPr>
      <a:lvl5pPr marL="270000" indent="0" algn="just" defTabSz="685800" rtl="0" eaLnBrk="1" latinLnBrk="0" hangingPunct="1">
        <a:lnSpc>
          <a:spcPct val="120000"/>
        </a:lnSpc>
        <a:spcBef>
          <a:spcPts val="0"/>
        </a:spcBef>
        <a:buClr>
          <a:schemeClr val="accent1"/>
        </a:buClr>
        <a:buFont typeface="Wingdings" pitchFamily="2" charset="2"/>
        <a:buNone/>
        <a:defRPr sz="900" kern="1200">
          <a:solidFill>
            <a:srgbClr val="5E514D"/>
          </a:solidFill>
          <a:latin typeface="+mn-lt"/>
          <a:ea typeface="+mn-ea"/>
          <a:cs typeface="+mn-cs"/>
        </a:defRPr>
      </a:lvl5pPr>
      <a:lvl6pPr marL="540000" indent="-135000" algn="just" defTabSz="671513" rtl="0" eaLnBrk="1" latinLnBrk="0" hangingPunct="1">
        <a:lnSpc>
          <a:spcPct val="120000"/>
        </a:lnSpc>
        <a:spcBef>
          <a:spcPts val="0"/>
        </a:spcBef>
        <a:buClr>
          <a:srgbClr val="5E514D"/>
        </a:buClr>
        <a:buSzPct val="150000"/>
        <a:buFont typeface="Lucida Grande"/>
        <a:buChar char="•"/>
        <a:defRPr sz="900" b="0" kern="1200">
          <a:solidFill>
            <a:srgbClr val="5E514D"/>
          </a:solidFill>
          <a:latin typeface="+mn-lt"/>
          <a:ea typeface="+mn-ea"/>
          <a:cs typeface="+mn-cs"/>
        </a:defRPr>
      </a:lvl6pPr>
      <a:lvl7pPr marL="540000" indent="0" algn="just" defTabSz="671513" rtl="0" eaLnBrk="1" latinLnBrk="0" hangingPunct="1">
        <a:lnSpc>
          <a:spcPct val="120000"/>
        </a:lnSpc>
        <a:spcBef>
          <a:spcPts val="0"/>
        </a:spcBef>
        <a:buClr>
          <a:schemeClr val="accent1"/>
        </a:buClr>
        <a:buFontTx/>
        <a:buNone/>
        <a:defRPr sz="900" b="0" kern="1200">
          <a:solidFill>
            <a:srgbClr val="5E514D"/>
          </a:solidFill>
          <a:latin typeface="+mn-lt"/>
          <a:ea typeface="+mn-ea"/>
          <a:cs typeface="+mn-cs"/>
        </a:defRPr>
      </a:lvl7pPr>
      <a:lvl8pPr marL="810000" indent="-135731" algn="just" defTabSz="671513" rtl="0" eaLnBrk="1" latinLnBrk="0" hangingPunct="1">
        <a:lnSpc>
          <a:spcPct val="120000"/>
        </a:lnSpc>
        <a:spcBef>
          <a:spcPts val="0"/>
        </a:spcBef>
        <a:buClr>
          <a:schemeClr val="tx1"/>
        </a:buClr>
        <a:buSzPct val="80000"/>
        <a:buFont typeface="Wingdings" pitchFamily="2" charset="2"/>
        <a:buChar char="l"/>
        <a:defRPr sz="900" b="0" kern="1200">
          <a:solidFill>
            <a:srgbClr val="5E514D"/>
          </a:solidFill>
          <a:latin typeface="+mn-lt"/>
          <a:ea typeface="+mn-ea"/>
          <a:cs typeface="+mn-cs"/>
        </a:defRPr>
      </a:lvl8pPr>
      <a:lvl9pPr marL="0" indent="0" algn="l" defTabSz="685800" rtl="0" eaLnBrk="1" latinLnBrk="0" hangingPunct="1">
        <a:spcBef>
          <a:spcPct val="20000"/>
        </a:spcBef>
        <a:buFontTx/>
        <a:buNone/>
        <a:defRPr sz="600" kern="1200">
          <a:solidFill>
            <a:schemeClr val="tx2"/>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342000" y="985500"/>
            <a:ext cx="8460000" cy="3479344"/>
          </a:xfrm>
          <a:prstGeom prst="rect">
            <a:avLst/>
          </a:prstGeom>
        </p:spPr>
        <p:txBody>
          <a:bodyPr vert="horz" lIns="0" tIns="0" rIns="0" bIns="0" rtlCol="0">
            <a:noAutofit/>
          </a:bodyPr>
          <a:lstStyle/>
          <a:p>
            <a:pPr lvl="0"/>
            <a:r>
              <a:rPr lang="fr-FR" dirty="0"/>
              <a:t>Cliquez pour modifier le sous-titre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a:p>
            <a:pPr lvl="6"/>
            <a:r>
              <a:rPr lang="fr-FR" dirty="0"/>
              <a:t>Septième niveau</a:t>
            </a:r>
          </a:p>
          <a:p>
            <a:pPr lvl="7"/>
            <a:r>
              <a:rPr lang="fr-FR" dirty="0"/>
              <a:t>Huitième niveau</a:t>
            </a:r>
          </a:p>
          <a:p>
            <a:pPr lvl="7"/>
            <a:endParaRPr lang="fr-FR" dirty="0"/>
          </a:p>
          <a:p>
            <a:pPr lvl="8"/>
            <a:r>
              <a:rPr lang="fr-FR" dirty="0"/>
              <a:t>Neuvième niveau</a:t>
            </a:r>
          </a:p>
          <a:p>
            <a:pPr lvl="7"/>
            <a:endParaRPr lang="fr-FR" dirty="0"/>
          </a:p>
          <a:p>
            <a:pPr lvl="7"/>
            <a:endParaRPr lang="fr-FR" dirty="0"/>
          </a:p>
        </p:txBody>
      </p:sp>
      <p:pic>
        <p:nvPicPr>
          <p:cNvPr id="11" name="Image 10"/>
          <p:cNvPicPr>
            <a:picLocks noChangeAspect="1"/>
          </p:cNvPicPr>
          <p:nvPr userDrawn="1"/>
        </p:nvPicPr>
        <p:blipFill>
          <a:blip r:embed="rId28"/>
          <a:stretch>
            <a:fillRect/>
          </a:stretch>
        </p:blipFill>
        <p:spPr>
          <a:xfrm>
            <a:off x="0" y="4535955"/>
            <a:ext cx="9144000" cy="619012"/>
          </a:xfrm>
          <a:prstGeom prst="rect">
            <a:avLst/>
          </a:prstGeom>
        </p:spPr>
      </p:pic>
      <p:cxnSp>
        <p:nvCxnSpPr>
          <p:cNvPr id="14" name="Connecteur droit 13"/>
          <p:cNvCxnSpPr/>
          <p:nvPr userDrawn="1"/>
        </p:nvCxnSpPr>
        <p:spPr bwMode="gray">
          <a:xfrm flipV="1">
            <a:off x="8697885" y="4840002"/>
            <a:ext cx="0" cy="1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Espace réservé du titre 1"/>
          <p:cNvSpPr>
            <a:spLocks noGrp="1"/>
          </p:cNvSpPr>
          <p:nvPr>
            <p:ph type="title"/>
          </p:nvPr>
        </p:nvSpPr>
        <p:spPr bwMode="gray">
          <a:xfrm>
            <a:off x="350264" y="6465"/>
            <a:ext cx="8472894" cy="486054"/>
          </a:xfrm>
          <a:prstGeom prst="rect">
            <a:avLst/>
          </a:prstGeom>
        </p:spPr>
        <p:txBody>
          <a:bodyPr vert="horz" lIns="0" tIns="0" rIns="0" bIns="0" rtlCol="0" anchor="b" anchorCtr="0">
            <a:noAutofit/>
          </a:bodyPr>
          <a:lstStyle/>
          <a:p>
            <a:r>
              <a:rPr lang="fr-FR" dirty="0"/>
              <a:t>Cliquez pour modifier le titre</a:t>
            </a:r>
          </a:p>
        </p:txBody>
      </p:sp>
      <p:sp>
        <p:nvSpPr>
          <p:cNvPr id="8"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a:t>
            </a:fld>
            <a:endParaRPr lang="fr-FR" dirty="0"/>
          </a:p>
        </p:txBody>
      </p:sp>
      <p:pic>
        <p:nvPicPr>
          <p:cNvPr id="9" name="Image 8" descr="LOGO Bpifrance 2015 impact_fond jaune_RVB.png"/>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7780084" y="4851865"/>
            <a:ext cx="788361" cy="169596"/>
          </a:xfrm>
          <a:prstGeom prst="rect">
            <a:avLst/>
          </a:prstGeom>
        </p:spPr>
      </p:pic>
    </p:spTree>
    <p:extLst>
      <p:ext uri="{BB962C8B-B14F-4D97-AF65-F5344CB8AC3E}">
        <p14:creationId xmlns:p14="http://schemas.microsoft.com/office/powerpoint/2010/main" val="1549626114"/>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 id="2147483985" r:id="rId13"/>
    <p:sldLayoutId id="2147483986" r:id="rId14"/>
    <p:sldLayoutId id="2147483987" r:id="rId15"/>
    <p:sldLayoutId id="2147483988" r:id="rId16"/>
    <p:sldLayoutId id="2147483989" r:id="rId17"/>
    <p:sldLayoutId id="2147483990" r:id="rId18"/>
    <p:sldLayoutId id="2147483991" r:id="rId19"/>
    <p:sldLayoutId id="2147483992" r:id="rId20"/>
    <p:sldLayoutId id="2147483993" r:id="rId21"/>
    <p:sldLayoutId id="2147483994" r:id="rId22"/>
    <p:sldLayoutId id="2147483995" r:id="rId23"/>
    <p:sldLayoutId id="2147483996" r:id="rId24"/>
    <p:sldLayoutId id="2147483997" r:id="rId25"/>
    <p:sldLayoutId id="2147483998" r:id="rId26"/>
  </p:sldLayoutIdLst>
  <p:hf hdr="0" ftr="0" dt="0"/>
  <p:txStyles>
    <p:titleStyle>
      <a:lvl1pPr algn="l" defTabSz="685800" rtl="0" eaLnBrk="1" latinLnBrk="0" hangingPunct="1">
        <a:lnSpc>
          <a:spcPct val="85000"/>
        </a:lnSpc>
        <a:spcBef>
          <a:spcPct val="0"/>
        </a:spcBef>
        <a:buNone/>
        <a:defRPr sz="2400" kern="1200">
          <a:solidFill>
            <a:srgbClr val="5E514D"/>
          </a:solidFill>
          <a:latin typeface="+mj-lt"/>
          <a:ea typeface="+mj-ea"/>
          <a:cs typeface="+mj-cs"/>
        </a:defRPr>
      </a:lvl1pPr>
    </p:titleStyle>
    <p:bodyStyle>
      <a:lvl1pPr marL="0" indent="0" algn="l" defTabSz="685800" rtl="0" eaLnBrk="1" latinLnBrk="0" hangingPunct="1">
        <a:lnSpc>
          <a:spcPct val="85000"/>
        </a:lnSpc>
        <a:spcBef>
          <a:spcPts val="0"/>
        </a:spcBef>
        <a:spcAft>
          <a:spcPts val="2250"/>
        </a:spcAft>
        <a:buFont typeface="Arial" pitchFamily="34" charset="0"/>
        <a:buNone/>
        <a:defRPr sz="1800" b="0" kern="1200">
          <a:solidFill>
            <a:schemeClr val="tx2"/>
          </a:solidFill>
          <a:latin typeface="+mj-lt"/>
          <a:ea typeface="+mn-ea"/>
          <a:cs typeface="+mn-cs"/>
        </a:defRPr>
      </a:lvl1pPr>
      <a:lvl2pPr marL="0" indent="0" algn="just" defTabSz="685800" rtl="0" eaLnBrk="1" latinLnBrk="0" hangingPunct="1">
        <a:lnSpc>
          <a:spcPct val="120000"/>
        </a:lnSpc>
        <a:spcBef>
          <a:spcPts val="0"/>
        </a:spcBef>
        <a:buFont typeface="Arial" pitchFamily="34" charset="0"/>
        <a:buNone/>
        <a:defRPr sz="1200" b="1" kern="1200" cap="all">
          <a:solidFill>
            <a:srgbClr val="5E514D"/>
          </a:solidFill>
          <a:latin typeface="+mn-lt"/>
          <a:ea typeface="+mn-ea"/>
          <a:cs typeface="+mn-cs"/>
        </a:defRPr>
      </a:lvl2pPr>
      <a:lvl3pPr marL="0" indent="0" algn="just" defTabSz="685800" rtl="0" eaLnBrk="1" latinLnBrk="0" hangingPunct="1">
        <a:lnSpc>
          <a:spcPct val="120000"/>
        </a:lnSpc>
        <a:spcBef>
          <a:spcPts val="0"/>
        </a:spcBef>
        <a:buClr>
          <a:schemeClr val="bg2"/>
        </a:buClr>
        <a:buFont typeface="Wingdings" pitchFamily="2" charset="2"/>
        <a:buNone/>
        <a:defRPr sz="975" kern="1200">
          <a:solidFill>
            <a:srgbClr val="5E514D"/>
          </a:solidFill>
          <a:latin typeface="+mn-lt"/>
          <a:ea typeface="+mn-ea"/>
          <a:cs typeface="+mn-cs"/>
        </a:defRPr>
      </a:lvl3pPr>
      <a:lvl4pPr marL="0" indent="-135000" algn="just" defTabSz="685800" rtl="0" eaLnBrk="1" latinLnBrk="0" hangingPunct="1">
        <a:lnSpc>
          <a:spcPct val="120000"/>
        </a:lnSpc>
        <a:spcBef>
          <a:spcPts val="0"/>
        </a:spcBef>
        <a:buClr>
          <a:schemeClr val="bg2"/>
        </a:buClr>
        <a:buFont typeface="Wingdings" pitchFamily="2" charset="2"/>
        <a:buChar char="l"/>
        <a:defRPr sz="900" kern="1200">
          <a:solidFill>
            <a:srgbClr val="5E514D"/>
          </a:solidFill>
          <a:latin typeface="+mn-lt"/>
          <a:ea typeface="+mn-ea"/>
          <a:cs typeface="+mn-cs"/>
        </a:defRPr>
      </a:lvl4pPr>
      <a:lvl5pPr marL="135000" indent="0" algn="just" defTabSz="685800" rtl="0" eaLnBrk="1" latinLnBrk="0" hangingPunct="1">
        <a:lnSpc>
          <a:spcPct val="120000"/>
        </a:lnSpc>
        <a:spcBef>
          <a:spcPts val="0"/>
        </a:spcBef>
        <a:buClr>
          <a:schemeClr val="accent1"/>
        </a:buClr>
        <a:buFont typeface="Wingdings" pitchFamily="2" charset="2"/>
        <a:buNone/>
        <a:defRPr sz="900" kern="1200">
          <a:solidFill>
            <a:srgbClr val="5E514D"/>
          </a:solidFill>
          <a:latin typeface="+mn-lt"/>
          <a:ea typeface="+mn-ea"/>
          <a:cs typeface="+mn-cs"/>
        </a:defRPr>
      </a:lvl5pPr>
      <a:lvl6pPr marL="405000" indent="-135000" algn="just" defTabSz="671513" rtl="0" eaLnBrk="1" latinLnBrk="0" hangingPunct="1">
        <a:lnSpc>
          <a:spcPct val="120000"/>
        </a:lnSpc>
        <a:spcBef>
          <a:spcPts val="0"/>
        </a:spcBef>
        <a:buClr>
          <a:srgbClr val="5E514D"/>
        </a:buClr>
        <a:buSzPct val="150000"/>
        <a:buFont typeface="Lucida Grande"/>
        <a:buChar char="•"/>
        <a:defRPr sz="900" b="0" kern="1200">
          <a:solidFill>
            <a:srgbClr val="5E514D"/>
          </a:solidFill>
          <a:latin typeface="+mn-lt"/>
          <a:ea typeface="+mn-ea"/>
          <a:cs typeface="+mn-cs"/>
        </a:defRPr>
      </a:lvl6pPr>
      <a:lvl7pPr marL="405000" indent="0" algn="just" defTabSz="671513" rtl="0" eaLnBrk="1" latinLnBrk="0" hangingPunct="1">
        <a:lnSpc>
          <a:spcPct val="120000"/>
        </a:lnSpc>
        <a:spcBef>
          <a:spcPts val="0"/>
        </a:spcBef>
        <a:buClr>
          <a:schemeClr val="accent1"/>
        </a:buClr>
        <a:buFontTx/>
        <a:buNone/>
        <a:defRPr sz="900" b="0" kern="1200">
          <a:solidFill>
            <a:srgbClr val="5E514D"/>
          </a:solidFill>
          <a:latin typeface="+mn-lt"/>
          <a:ea typeface="+mn-ea"/>
          <a:cs typeface="+mn-cs"/>
        </a:defRPr>
      </a:lvl7pPr>
      <a:lvl8pPr marL="675000" indent="-135731" algn="just" defTabSz="671513" rtl="0" eaLnBrk="1" latinLnBrk="0" hangingPunct="1">
        <a:lnSpc>
          <a:spcPct val="120000"/>
        </a:lnSpc>
        <a:spcBef>
          <a:spcPts val="0"/>
        </a:spcBef>
        <a:buClr>
          <a:schemeClr val="accent1"/>
        </a:buClr>
        <a:buSzPct val="80000"/>
        <a:buFont typeface="Wingdings" pitchFamily="2" charset="2"/>
        <a:buChar char="l"/>
        <a:defRPr sz="900" b="0" kern="1200">
          <a:solidFill>
            <a:srgbClr val="5E514D"/>
          </a:solidFill>
          <a:latin typeface="+mn-lt"/>
          <a:ea typeface="+mn-ea"/>
          <a:cs typeface="+mn-cs"/>
        </a:defRPr>
      </a:lvl8pPr>
      <a:lvl9pPr marL="0" indent="0" algn="l" defTabSz="685800" rtl="0" eaLnBrk="1" latinLnBrk="0" hangingPunct="1">
        <a:spcBef>
          <a:spcPct val="20000"/>
        </a:spcBef>
        <a:buFontTx/>
        <a:buNone/>
        <a:defRPr sz="600" kern="1200">
          <a:solidFill>
            <a:schemeClr val="tx2"/>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5.png"/><Relationship Id="rId1" Type="http://schemas.openxmlformats.org/officeDocument/2006/relationships/slideLayout" Target="../slideLayouts/slideLayout63.xml"/><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5.xml"/></Relationships>
</file>

<file path=ppt/slides/_rels/slide13.xml.rels><?xml version="1.0" encoding="UTF-8" standalone="yes"?>
<Relationships xmlns="http://schemas.openxmlformats.org/package/2006/relationships"><Relationship Id="rId2" Type="http://schemas.openxmlformats.org/officeDocument/2006/relationships/hyperlink" Target="https://bae.bpifrance.fr/MCTP/#/nonpaiement" TargetMode="Externa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33.xml"/><Relationship Id="rId5" Type="http://schemas.openxmlformats.org/officeDocument/2006/relationships/image" Target="../media/image40.sv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hyperlink" Target="mailto:catherine.dorgnac@bpifrance.fr" TargetMode="External"/><Relationship Id="rId2" Type="http://schemas.openxmlformats.org/officeDocument/2006/relationships/hyperlink" Target="mailto:mc.mollay@bpifrance.fr" TargetMode="External"/><Relationship Id="rId1" Type="http://schemas.openxmlformats.org/officeDocument/2006/relationships/slideLayout" Target="../slideLayouts/slideLayout134.xml"/><Relationship Id="rId5" Type="http://schemas.openxmlformats.org/officeDocument/2006/relationships/image" Target="../media/image42.jfif"/><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image" Target="../media/image19.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11.emf"/><Relationship Id="rId5" Type="http://schemas.openxmlformats.org/officeDocument/2006/relationships/oleObject" Target="../embeddings/oleObject2.bin"/><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jpeg"/><Relationship Id="rId3" Type="http://schemas.openxmlformats.org/officeDocument/2006/relationships/diagramLayout" Target="../diagrams/layout1.xml"/><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diagramData" Target="../diagrams/data1.xml"/><Relationship Id="rId1" Type="http://schemas.openxmlformats.org/officeDocument/2006/relationships/slideLayout" Target="../slideLayouts/slideLayout139.xml"/><Relationship Id="rId6" Type="http://schemas.microsoft.com/office/2007/relationships/diagramDrawing" Target="../diagrams/drawing1.xml"/><Relationship Id="rId11" Type="http://schemas.openxmlformats.org/officeDocument/2006/relationships/image" Target="../media/image31.png"/><Relationship Id="rId5" Type="http://schemas.openxmlformats.org/officeDocument/2006/relationships/diagramColors" Target="../diagrams/colors1.xml"/><Relationship Id="rId10" Type="http://schemas.openxmlformats.org/officeDocument/2006/relationships/image" Target="../media/image30.png"/><Relationship Id="rId4" Type="http://schemas.openxmlformats.org/officeDocument/2006/relationships/diagramQuickStyle" Target="../diagrams/quickStyle1.xml"/><Relationship Id="rId9" Type="http://schemas.openxmlformats.org/officeDocument/2006/relationships/image" Target="../media/image29.png"/><Relationship Id="rId14" Type="http://schemas.openxmlformats.org/officeDocument/2006/relationships/image" Target="../media/image34.jpeg"/></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11"/>
          <p:cNvSpPr>
            <a:spLocks noChangeArrowheads="1"/>
          </p:cNvSpPr>
          <p:nvPr/>
        </p:nvSpPr>
        <p:spPr bwMode="gray">
          <a:xfrm>
            <a:off x="3492104" y="3381376"/>
            <a:ext cx="3888581" cy="878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04800" indent="-304800" eaLnBrk="0" hangingPunct="0">
              <a:spcAft>
                <a:spcPct val="85000"/>
              </a:spcAft>
              <a:buClr>
                <a:schemeClr val="folHlink"/>
              </a:buClr>
              <a:buFont typeface="Symbol" pitchFamily="18" charset="2"/>
              <a:buAutoNum type="arabicPeriod"/>
              <a:defRPr sz="1600">
                <a:solidFill>
                  <a:schemeClr val="accent1"/>
                </a:solidFill>
                <a:latin typeface="Arial" charset="0"/>
                <a:cs typeface="Arial" charset="0"/>
              </a:defRPr>
            </a:lvl1pPr>
            <a:lvl2pPr marL="611188" indent="-304800" eaLnBrk="0" hangingPunct="0">
              <a:spcAft>
                <a:spcPct val="85000"/>
              </a:spcAft>
              <a:buClr>
                <a:schemeClr val="tx1"/>
              </a:buClr>
              <a:buSzPct val="70000"/>
              <a:buFont typeface="Wingdings" pitchFamily="2" charset="2"/>
              <a:defRPr sz="1600">
                <a:solidFill>
                  <a:schemeClr val="accent1"/>
                </a:solidFill>
                <a:latin typeface="Arial" charset="0"/>
                <a:cs typeface="Arial" charset="0"/>
              </a:defRPr>
            </a:lvl2pPr>
            <a:lvl3pPr marL="307975" indent="3175" eaLnBrk="0" hangingPunct="0">
              <a:spcAft>
                <a:spcPct val="85000"/>
              </a:spcAft>
              <a:buClr>
                <a:schemeClr val="bg2"/>
              </a:buClr>
              <a:defRPr sz="1600">
                <a:solidFill>
                  <a:schemeClr val="accent1"/>
                </a:solidFill>
                <a:latin typeface="Arial" charset="0"/>
                <a:cs typeface="Arial" charset="0"/>
              </a:defRPr>
            </a:lvl3pPr>
            <a:lvl4pPr marL="617538" indent="-304800" eaLnBrk="0" hangingPunct="0">
              <a:spcAft>
                <a:spcPct val="85000"/>
              </a:spcAft>
              <a:defRPr sz="1600">
                <a:solidFill>
                  <a:schemeClr val="accent1"/>
                </a:solidFill>
                <a:latin typeface="Arial" charset="0"/>
                <a:cs typeface="Arial" charset="0"/>
              </a:defRPr>
            </a:lvl4pPr>
            <a:lvl5pPr marL="619125" indent="-304800" eaLnBrk="0" hangingPunct="0">
              <a:spcAft>
                <a:spcPct val="85000"/>
              </a:spcAft>
              <a:defRPr sz="1600">
                <a:solidFill>
                  <a:schemeClr val="accent1"/>
                </a:solidFill>
                <a:latin typeface="Arial" charset="0"/>
                <a:cs typeface="Arial" charset="0"/>
              </a:defRPr>
            </a:lvl5pPr>
            <a:lvl6pPr marL="1076325" indent="-304800" eaLnBrk="0" fontAlgn="base" hangingPunct="0">
              <a:spcBef>
                <a:spcPct val="0"/>
              </a:spcBef>
              <a:spcAft>
                <a:spcPct val="85000"/>
              </a:spcAft>
              <a:defRPr sz="1600">
                <a:solidFill>
                  <a:schemeClr val="accent1"/>
                </a:solidFill>
                <a:latin typeface="Arial" charset="0"/>
                <a:cs typeface="Arial" charset="0"/>
              </a:defRPr>
            </a:lvl6pPr>
            <a:lvl7pPr marL="1533525" indent="-304800" eaLnBrk="0" fontAlgn="base" hangingPunct="0">
              <a:spcBef>
                <a:spcPct val="0"/>
              </a:spcBef>
              <a:spcAft>
                <a:spcPct val="85000"/>
              </a:spcAft>
              <a:defRPr sz="1600">
                <a:solidFill>
                  <a:schemeClr val="accent1"/>
                </a:solidFill>
                <a:latin typeface="Arial" charset="0"/>
                <a:cs typeface="Arial" charset="0"/>
              </a:defRPr>
            </a:lvl7pPr>
            <a:lvl8pPr marL="1990725" indent="-304800" eaLnBrk="0" fontAlgn="base" hangingPunct="0">
              <a:spcBef>
                <a:spcPct val="0"/>
              </a:spcBef>
              <a:spcAft>
                <a:spcPct val="85000"/>
              </a:spcAft>
              <a:defRPr sz="1600">
                <a:solidFill>
                  <a:schemeClr val="accent1"/>
                </a:solidFill>
                <a:latin typeface="Arial" charset="0"/>
                <a:cs typeface="Arial" charset="0"/>
              </a:defRPr>
            </a:lvl8pPr>
            <a:lvl9pPr marL="2447925" indent="-304800" eaLnBrk="0" fontAlgn="base" hangingPunct="0">
              <a:spcBef>
                <a:spcPct val="0"/>
              </a:spcBef>
              <a:spcAft>
                <a:spcPct val="85000"/>
              </a:spcAft>
              <a:defRPr sz="1600">
                <a:solidFill>
                  <a:schemeClr val="accent1"/>
                </a:solidFill>
                <a:latin typeface="Arial" charset="0"/>
                <a:cs typeface="Arial" charset="0"/>
              </a:defRPr>
            </a:lvl9pPr>
          </a:lstStyle>
          <a:p>
            <a:pPr eaLnBrk="1" fontAlgn="base" hangingPunct="1">
              <a:lnSpc>
                <a:spcPct val="90000"/>
              </a:lnSpc>
              <a:spcBef>
                <a:spcPct val="0"/>
              </a:spcBef>
              <a:spcAft>
                <a:spcPct val="0"/>
              </a:spcAft>
              <a:buClr>
                <a:srgbClr val="61B57C"/>
              </a:buClr>
              <a:buFont typeface="Symbol" pitchFamily="18" charset="2"/>
              <a:buNone/>
            </a:pPr>
            <a:endParaRPr lang="en-US" altLang="fr-FR" sz="1950">
              <a:solidFill>
                <a:srgbClr val="03365F"/>
              </a:solidFill>
            </a:endParaRPr>
          </a:p>
        </p:txBody>
      </p:sp>
      <p:sp>
        <p:nvSpPr>
          <p:cNvPr id="5" name="Espace réservé du texte 4"/>
          <p:cNvSpPr>
            <a:spLocks noGrp="1"/>
          </p:cNvSpPr>
          <p:nvPr>
            <p:ph type="body" sz="quarter" idx="10"/>
          </p:nvPr>
        </p:nvSpPr>
        <p:spPr>
          <a:xfrm>
            <a:off x="1079612" y="1923678"/>
            <a:ext cx="7236487" cy="1678223"/>
          </a:xfrm>
        </p:spPr>
        <p:txBody>
          <a:bodyPr/>
          <a:lstStyle/>
          <a:p>
            <a:r>
              <a:rPr lang="en-US" sz="2700" dirty="0"/>
              <a:t>BPIFRANCE : </a:t>
            </a:r>
          </a:p>
          <a:p>
            <a:r>
              <a:rPr lang="en-US" sz="2700" dirty="0"/>
              <a:t>FINANCIAL AND INSURANCE SOLUTIONS</a:t>
            </a:r>
          </a:p>
          <a:p>
            <a:r>
              <a:rPr lang="fr-FR" sz="2700" dirty="0">
                <a:solidFill>
                  <a:schemeClr val="bg1"/>
                </a:solidFill>
              </a:rPr>
              <a:t>TURKEY </a:t>
            </a:r>
          </a:p>
        </p:txBody>
      </p:sp>
      <p:pic>
        <p:nvPicPr>
          <p:cNvPr id="6" name="Image 5"/>
          <p:cNvPicPr>
            <a:picLocks noChangeAspect="1"/>
          </p:cNvPicPr>
          <p:nvPr/>
        </p:nvPicPr>
        <p:blipFill>
          <a:blip r:embed="rId3"/>
          <a:stretch>
            <a:fillRect/>
          </a:stretch>
        </p:blipFill>
        <p:spPr>
          <a:xfrm>
            <a:off x="0" y="0"/>
            <a:ext cx="5108891" cy="377985"/>
          </a:xfrm>
          <a:prstGeom prst="rect">
            <a:avLst/>
          </a:prstGeom>
        </p:spPr>
      </p:pic>
      <p:sp>
        <p:nvSpPr>
          <p:cNvPr id="3" name="Espace réservé du texte 2">
            <a:extLst>
              <a:ext uri="{FF2B5EF4-FFF2-40B4-BE49-F238E27FC236}">
                <a16:creationId xmlns:a16="http://schemas.microsoft.com/office/drawing/2014/main" id="{5347D133-B435-4B53-8CEE-E9ED5E84E220}"/>
              </a:ext>
            </a:extLst>
          </p:cNvPr>
          <p:cNvSpPr>
            <a:spLocks noGrp="1"/>
          </p:cNvSpPr>
          <p:nvPr>
            <p:ph type="body" sz="quarter" idx="12"/>
          </p:nvPr>
        </p:nvSpPr>
        <p:spPr>
          <a:xfrm>
            <a:off x="1079612" y="3601901"/>
            <a:ext cx="6805116" cy="297070"/>
          </a:xfrm>
        </p:spPr>
        <p:txBody>
          <a:bodyPr/>
          <a:lstStyle/>
          <a:p>
            <a:r>
              <a:rPr lang="fr-FR" dirty="0"/>
              <a:t>JUNE 2021</a:t>
            </a:r>
          </a:p>
        </p:txBody>
      </p:sp>
    </p:spTree>
    <p:extLst>
      <p:ext uri="{BB962C8B-B14F-4D97-AF65-F5344CB8AC3E}">
        <p14:creationId xmlns:p14="http://schemas.microsoft.com/office/powerpoint/2010/main" val="3783188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9329667-4DA9-4B7C-BB83-9F8897FCDCE2}"/>
              </a:ext>
            </a:extLst>
          </p:cNvPr>
          <p:cNvSpPr>
            <a:spLocks noGrp="1"/>
          </p:cNvSpPr>
          <p:nvPr>
            <p:ph type="sldNum" sz="quarter" idx="11"/>
          </p:nvPr>
        </p:nvSpPr>
        <p:spPr/>
        <p:txBody>
          <a:bodyPr/>
          <a:lstStyle/>
          <a:p>
            <a:fld id="{09CEC899-3F23-483C-9B74-041E814B7449}" type="slidenum">
              <a:rPr lang="fr-FR" sz="800" smtClean="0"/>
              <a:pPr/>
              <a:t>10</a:t>
            </a:fld>
            <a:endParaRPr lang="fr-FR" sz="800"/>
          </a:p>
        </p:txBody>
      </p:sp>
      <p:sp>
        <p:nvSpPr>
          <p:cNvPr id="5" name="Espace réservé du texte 10">
            <a:extLst>
              <a:ext uri="{FF2B5EF4-FFF2-40B4-BE49-F238E27FC236}">
                <a16:creationId xmlns:a16="http://schemas.microsoft.com/office/drawing/2014/main" id="{00880694-766A-42D1-9B64-F7A428860EA5}"/>
              </a:ext>
            </a:extLst>
          </p:cNvPr>
          <p:cNvSpPr txBox="1">
            <a:spLocks/>
          </p:cNvSpPr>
          <p:nvPr/>
        </p:nvSpPr>
        <p:spPr>
          <a:xfrm>
            <a:off x="248062" y="87144"/>
            <a:ext cx="6562634" cy="310480"/>
          </a:xfrm>
          <a:prstGeom prst="rect">
            <a:avLst/>
          </a:prstGeom>
        </p:spPr>
        <p:txBody>
          <a:bodyPr anchor="t"/>
          <a:lstStyle>
            <a:lvl1pPr marL="0" indent="0" algn="l" defTabSz="914400" rtl="0" eaLnBrk="1" latinLnBrk="0" hangingPunct="1">
              <a:lnSpc>
                <a:spcPct val="85000"/>
              </a:lnSpc>
              <a:spcBef>
                <a:spcPts val="0"/>
              </a:spcBef>
              <a:spcAft>
                <a:spcPts val="3000"/>
              </a:spcAft>
              <a:buFont typeface="Arial" pitchFamily="34" charset="0"/>
              <a:buNone/>
              <a:defRPr sz="3200" b="0" kern="1200">
                <a:solidFill>
                  <a:schemeClr val="accent2"/>
                </a:solidFill>
                <a:latin typeface="+mj-lt"/>
                <a:ea typeface="+mn-ea"/>
                <a:cs typeface="+mn-cs"/>
              </a:defRPr>
            </a:lvl1pPr>
            <a:lvl2pPr marL="0" indent="0" algn="l" defTabSz="914400" rtl="0" eaLnBrk="1" latinLnBrk="0" hangingPunct="1">
              <a:lnSpc>
                <a:spcPct val="120000"/>
              </a:lnSpc>
              <a:spcBef>
                <a:spcPts val="0"/>
              </a:spcBef>
              <a:buFont typeface="Arial" pitchFamily="34" charset="0"/>
              <a:buNone/>
              <a:defRPr sz="1400" kern="1200">
                <a:solidFill>
                  <a:schemeClr val="accent2"/>
                </a:solidFill>
                <a:latin typeface="+mn-lt"/>
                <a:ea typeface="+mn-ea"/>
                <a:cs typeface="+mn-cs"/>
              </a:defRPr>
            </a:lvl2pPr>
            <a:lvl3pPr marL="180975" indent="-180975" algn="l" defTabSz="914400" rtl="0" eaLnBrk="1" latinLnBrk="0" hangingPunct="1">
              <a:lnSpc>
                <a:spcPct val="120000"/>
              </a:lnSpc>
              <a:spcBef>
                <a:spcPts val="0"/>
              </a:spcBef>
              <a:buFont typeface="Wingdings" pitchFamily="2" charset="2"/>
              <a:buChar char="l"/>
              <a:defRPr sz="1400" kern="1200">
                <a:solidFill>
                  <a:schemeClr val="accent2"/>
                </a:solidFill>
                <a:latin typeface="+mn-lt"/>
                <a:ea typeface="+mn-ea"/>
                <a:cs typeface="+mn-cs"/>
              </a:defRPr>
            </a:lvl3pPr>
            <a:lvl4pPr marL="542925" indent="-180975" algn="l" defTabSz="914400" rtl="0" eaLnBrk="1" latinLnBrk="0" hangingPunct="1">
              <a:lnSpc>
                <a:spcPct val="120000"/>
              </a:lnSpc>
              <a:spcBef>
                <a:spcPts val="0"/>
              </a:spcBef>
              <a:buClr>
                <a:schemeClr val="accent1"/>
              </a:buClr>
              <a:buFont typeface="Wingdings" pitchFamily="2" charset="2"/>
              <a:buChar char="l"/>
              <a:defRPr sz="1400" kern="1200">
                <a:solidFill>
                  <a:schemeClr val="accent2"/>
                </a:solidFill>
                <a:latin typeface="+mn-lt"/>
                <a:ea typeface="+mn-ea"/>
                <a:cs typeface="+mn-cs"/>
              </a:defRPr>
            </a:lvl4pPr>
            <a:lvl5pPr marL="895350" indent="-180975" algn="l" defTabSz="914400" rtl="0" eaLnBrk="1" latinLnBrk="0" hangingPunct="1">
              <a:lnSpc>
                <a:spcPct val="120000"/>
              </a:lnSpc>
              <a:spcBef>
                <a:spcPts val="0"/>
              </a:spcBef>
              <a:buClr>
                <a:schemeClr val="tx2"/>
              </a:buClr>
              <a:buFont typeface="Wingdings" pitchFamily="2" charset="2"/>
              <a:buChar char="l"/>
              <a:defRPr sz="1400" kern="1200">
                <a:solidFill>
                  <a:schemeClr val="accent2"/>
                </a:solidFill>
                <a:latin typeface="+mn-lt"/>
                <a:ea typeface="+mn-ea"/>
                <a:cs typeface="+mn-cs"/>
              </a:defRPr>
            </a:lvl5pPr>
            <a:lvl6pPr marL="1257300" indent="-180975" algn="l" defTabSz="895350" rtl="0" eaLnBrk="1" latinLnBrk="0" hangingPunct="1">
              <a:lnSpc>
                <a:spcPct val="120000"/>
              </a:lnSpc>
              <a:spcBef>
                <a:spcPts val="0"/>
              </a:spcBef>
              <a:buClr>
                <a:schemeClr val="accent2"/>
              </a:buClr>
              <a:buFont typeface="Wingdings" pitchFamily="2" charset="2"/>
              <a:buChar char="l"/>
              <a:defRPr sz="1400" b="0" kern="1200">
                <a:solidFill>
                  <a:schemeClr val="accent2"/>
                </a:solidFill>
                <a:latin typeface="+mn-lt"/>
                <a:ea typeface="+mn-ea"/>
                <a:cs typeface="+mn-cs"/>
              </a:defRPr>
            </a:lvl6pPr>
            <a:lvl7pPr marL="1619250" indent="-180975" algn="l" defTabSz="895350" rtl="0" eaLnBrk="1" latinLnBrk="0" hangingPunct="1">
              <a:lnSpc>
                <a:spcPct val="120000"/>
              </a:lnSpc>
              <a:spcBef>
                <a:spcPts val="0"/>
              </a:spcBef>
              <a:buClr>
                <a:schemeClr val="accent1"/>
              </a:buClr>
              <a:buFont typeface="Wingdings" pitchFamily="2" charset="2"/>
              <a:buChar char="l"/>
              <a:defRPr sz="1400" b="0" kern="1200">
                <a:solidFill>
                  <a:schemeClr val="accent2"/>
                </a:solidFill>
                <a:latin typeface="+mn-lt"/>
                <a:ea typeface="+mn-ea"/>
                <a:cs typeface="+mn-cs"/>
              </a:defRPr>
            </a:lvl7pPr>
            <a:lvl8pPr marL="1971675" indent="-180975" algn="l" defTabSz="895350" rtl="0" eaLnBrk="1" latinLnBrk="0" hangingPunct="1">
              <a:lnSpc>
                <a:spcPct val="120000"/>
              </a:lnSpc>
              <a:spcBef>
                <a:spcPts val="0"/>
              </a:spcBef>
              <a:buClr>
                <a:schemeClr val="tx2"/>
              </a:buClr>
              <a:buFont typeface="Wingdings" pitchFamily="2" charset="2"/>
              <a:buChar char="l"/>
              <a:defRPr sz="1400" b="0" kern="1200">
                <a:solidFill>
                  <a:schemeClr val="accent2"/>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0"/>
              </a:spcAft>
            </a:pPr>
            <a:r>
              <a:rPr lang="en-US" sz="2400" dirty="0">
                <a:solidFill>
                  <a:srgbClr val="FED300"/>
                </a:solidFill>
              </a:rPr>
              <a:t>Buyer Credit </a:t>
            </a:r>
            <a:r>
              <a:rPr lang="en-US" sz="2400" dirty="0">
                <a:solidFill>
                  <a:srgbClr val="786E64"/>
                </a:solidFill>
              </a:rPr>
              <a:t>guidelines</a:t>
            </a:r>
            <a:endParaRPr lang="en-US" sz="1800" dirty="0">
              <a:solidFill>
                <a:srgbClr val="786E64"/>
              </a:solidFill>
            </a:endParaRPr>
          </a:p>
        </p:txBody>
      </p:sp>
      <p:sp>
        <p:nvSpPr>
          <p:cNvPr id="6" name="Rectangle 3">
            <a:extLst>
              <a:ext uri="{FF2B5EF4-FFF2-40B4-BE49-F238E27FC236}">
                <a16:creationId xmlns:a16="http://schemas.microsoft.com/office/drawing/2014/main" id="{E6A64318-5037-4D31-95F6-1C5076E16D1B}"/>
              </a:ext>
            </a:extLst>
          </p:cNvPr>
          <p:cNvSpPr txBox="1">
            <a:spLocks noChangeArrowheads="1"/>
          </p:cNvSpPr>
          <p:nvPr/>
        </p:nvSpPr>
        <p:spPr bwMode="gray">
          <a:xfrm>
            <a:off x="330749" y="583293"/>
            <a:ext cx="8263647" cy="326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63538" indent="-363538" algn="l" defTabSz="723900" rtl="0" fontAlgn="base">
              <a:spcBef>
                <a:spcPct val="20000"/>
              </a:spcBef>
              <a:spcAft>
                <a:spcPct val="0"/>
              </a:spcAft>
              <a:buClr>
                <a:srgbClr val="006E97"/>
              </a:buClr>
              <a:buChar char="•"/>
              <a:tabLst>
                <a:tab pos="176213" algn="l"/>
              </a:tabLst>
              <a:defRPr sz="1200" b="1" kern="1200">
                <a:solidFill>
                  <a:srgbClr val="39144C"/>
                </a:solidFill>
                <a:latin typeface="+mn-lt"/>
                <a:ea typeface="+mn-ea"/>
                <a:cs typeface="+mn-cs"/>
              </a:defRPr>
            </a:lvl1pPr>
            <a:lvl2pPr marL="809625" indent="-266700" algn="l" defTabSz="723900" rtl="0" fontAlgn="base">
              <a:spcBef>
                <a:spcPct val="20000"/>
              </a:spcBef>
              <a:spcAft>
                <a:spcPct val="0"/>
              </a:spcAft>
              <a:buClr>
                <a:schemeClr val="tx2"/>
              </a:buClr>
              <a:buSzPct val="120000"/>
              <a:buFont typeface="Wingdings" panose="05000000000000000000" pitchFamily="2" charset="2"/>
              <a:buChar char="ü"/>
              <a:tabLst>
                <a:tab pos="176213" algn="l"/>
              </a:tabLst>
              <a:defRPr sz="1200" kern="1200">
                <a:solidFill>
                  <a:srgbClr val="39144C"/>
                </a:solidFill>
                <a:latin typeface="+mn-lt"/>
                <a:ea typeface="+mn-ea"/>
                <a:cs typeface="+mn-cs"/>
              </a:defRPr>
            </a:lvl2pPr>
            <a:lvl3pPr marL="1263650" indent="-274638" algn="l" defTabSz="723900" rtl="0" fontAlgn="base">
              <a:spcBef>
                <a:spcPct val="20000"/>
              </a:spcBef>
              <a:spcAft>
                <a:spcPct val="0"/>
              </a:spcAft>
              <a:buClr>
                <a:schemeClr val="tx2"/>
              </a:buClr>
              <a:buSzPct val="120000"/>
              <a:buFont typeface="Verdana" panose="020B0604030504040204" pitchFamily="34" charset="0"/>
              <a:buChar char="−"/>
              <a:tabLst>
                <a:tab pos="176213" algn="l"/>
              </a:tabLst>
              <a:defRPr sz="1200" kern="1200">
                <a:solidFill>
                  <a:srgbClr val="39144C"/>
                </a:solidFill>
                <a:latin typeface="+mn-lt"/>
                <a:ea typeface="+mn-ea"/>
                <a:cs typeface="+mn-cs"/>
              </a:defRPr>
            </a:lvl3pPr>
            <a:lvl4pPr marL="1443038" algn="l" defTabSz="723900" rtl="0" fontAlgn="base">
              <a:spcBef>
                <a:spcPct val="20000"/>
              </a:spcBef>
              <a:spcAft>
                <a:spcPct val="0"/>
              </a:spcAft>
              <a:buClr>
                <a:schemeClr val="accent1"/>
              </a:buClr>
              <a:buFont typeface="Wingdings" panose="05000000000000000000" pitchFamily="2" charset="2"/>
              <a:tabLst>
                <a:tab pos="176213" algn="l"/>
              </a:tabLst>
              <a:defRPr sz="1200" kern="1200">
                <a:solidFill>
                  <a:schemeClr val="tx2"/>
                </a:solidFill>
                <a:latin typeface="+mn-lt"/>
                <a:ea typeface="+mn-ea"/>
                <a:cs typeface="+mn-cs"/>
              </a:defRPr>
            </a:lvl4pPr>
            <a:lvl5pPr marL="2057400" indent="-228600" algn="l" rtl="0" fontAlgn="base">
              <a:spcBef>
                <a:spcPct val="20000"/>
              </a:spcBef>
              <a:spcAft>
                <a:spcPct val="0"/>
              </a:spcAft>
              <a:buChar char="»"/>
              <a:tabLst>
                <a:tab pos="176213" algn="l"/>
              </a:tabLst>
              <a:defRPr sz="2000" kern="1200">
                <a:solidFill>
                  <a:srgbClr val="000000"/>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FC000"/>
              </a:buClr>
              <a:buNone/>
            </a:pPr>
            <a:r>
              <a:rPr lang="en-US" sz="1000" u="sng" dirty="0">
                <a:solidFill>
                  <a:srgbClr val="584A46"/>
                </a:solidFill>
              </a:rPr>
              <a:t>Objective</a:t>
            </a:r>
            <a:r>
              <a:rPr lang="en-US" sz="1000" dirty="0">
                <a:solidFill>
                  <a:srgbClr val="584A46"/>
                </a:solidFill>
              </a:rPr>
              <a:t>: </a:t>
            </a:r>
            <a:r>
              <a:rPr lang="en-US" sz="1000" b="0" dirty="0">
                <a:solidFill>
                  <a:srgbClr val="584A46"/>
                </a:solidFill>
              </a:rPr>
              <a:t>to offer financing to a foreign buyer who wishes to finance infrastructure projects, acquire capital goods or services from a French exporter (alone or in a banking pool)</a:t>
            </a:r>
            <a:endParaRPr lang="fr-FR" sz="1000" b="0" dirty="0">
              <a:solidFill>
                <a:srgbClr val="584A46"/>
              </a:solidFill>
            </a:endParaRPr>
          </a:p>
        </p:txBody>
      </p:sp>
      <p:sp>
        <p:nvSpPr>
          <p:cNvPr id="19" name="Rectangle 18">
            <a:extLst>
              <a:ext uri="{FF2B5EF4-FFF2-40B4-BE49-F238E27FC236}">
                <a16:creationId xmlns:a16="http://schemas.microsoft.com/office/drawing/2014/main" id="{B1D8EA99-F13A-4FEA-BB83-A96AD2FB1631}"/>
              </a:ext>
            </a:extLst>
          </p:cNvPr>
          <p:cNvSpPr/>
          <p:nvPr/>
        </p:nvSpPr>
        <p:spPr>
          <a:xfrm>
            <a:off x="938956" y="1059582"/>
            <a:ext cx="1884975" cy="115008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err="1">
              <a:solidFill>
                <a:schemeClr val="tx1"/>
              </a:solidFill>
            </a:endParaRPr>
          </a:p>
        </p:txBody>
      </p:sp>
      <p:sp>
        <p:nvSpPr>
          <p:cNvPr id="20" name="Rectangle 19">
            <a:extLst>
              <a:ext uri="{FF2B5EF4-FFF2-40B4-BE49-F238E27FC236}">
                <a16:creationId xmlns:a16="http://schemas.microsoft.com/office/drawing/2014/main" id="{12032DDD-9734-49D7-8833-ADD161A7CAED}"/>
              </a:ext>
            </a:extLst>
          </p:cNvPr>
          <p:cNvSpPr/>
          <p:nvPr/>
        </p:nvSpPr>
        <p:spPr>
          <a:xfrm>
            <a:off x="2943117" y="1060912"/>
            <a:ext cx="1155001" cy="11498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err="1">
              <a:solidFill>
                <a:schemeClr val="tx1"/>
              </a:solidFill>
            </a:endParaRPr>
          </a:p>
        </p:txBody>
      </p:sp>
      <p:sp>
        <p:nvSpPr>
          <p:cNvPr id="21" name="Rectangle 20">
            <a:extLst>
              <a:ext uri="{FF2B5EF4-FFF2-40B4-BE49-F238E27FC236}">
                <a16:creationId xmlns:a16="http://schemas.microsoft.com/office/drawing/2014/main" id="{63127424-74DC-4975-9E2F-9B28293C7270}"/>
              </a:ext>
            </a:extLst>
          </p:cNvPr>
          <p:cNvSpPr/>
          <p:nvPr/>
        </p:nvSpPr>
        <p:spPr>
          <a:xfrm>
            <a:off x="4175548" y="1068527"/>
            <a:ext cx="2880321" cy="1144948"/>
          </a:xfrm>
          <a:prstGeom prst="rect">
            <a:avLst/>
          </a:prstGeom>
          <a:solidFill>
            <a:srgbClr val="584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err="1">
              <a:solidFill>
                <a:schemeClr val="tx1"/>
              </a:solidFill>
            </a:endParaRPr>
          </a:p>
        </p:txBody>
      </p:sp>
      <p:sp>
        <p:nvSpPr>
          <p:cNvPr id="22" name="Rectangle 21">
            <a:extLst>
              <a:ext uri="{FF2B5EF4-FFF2-40B4-BE49-F238E27FC236}">
                <a16:creationId xmlns:a16="http://schemas.microsoft.com/office/drawing/2014/main" id="{DE554AA5-1F96-4DBD-9406-17B134FDC731}"/>
              </a:ext>
            </a:extLst>
          </p:cNvPr>
          <p:cNvSpPr/>
          <p:nvPr/>
        </p:nvSpPr>
        <p:spPr>
          <a:xfrm>
            <a:off x="7144368" y="1062231"/>
            <a:ext cx="1136044" cy="1142300"/>
          </a:xfrm>
          <a:prstGeom prst="rect">
            <a:avLst/>
          </a:prstGeom>
          <a:solidFill>
            <a:srgbClr val="786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err="1">
              <a:solidFill>
                <a:schemeClr val="tx1"/>
              </a:solidFill>
            </a:endParaRPr>
          </a:p>
        </p:txBody>
      </p:sp>
      <p:sp>
        <p:nvSpPr>
          <p:cNvPr id="24" name="ZoneTexte 23">
            <a:extLst>
              <a:ext uri="{FF2B5EF4-FFF2-40B4-BE49-F238E27FC236}">
                <a16:creationId xmlns:a16="http://schemas.microsoft.com/office/drawing/2014/main" id="{AC1B2223-37B9-4025-9144-48251A1484DD}"/>
              </a:ext>
            </a:extLst>
          </p:cNvPr>
          <p:cNvSpPr txBox="1"/>
          <p:nvPr/>
        </p:nvSpPr>
        <p:spPr>
          <a:xfrm>
            <a:off x="951903" y="1163947"/>
            <a:ext cx="1920978" cy="954107"/>
          </a:xfrm>
          <a:prstGeom prst="rect">
            <a:avLst/>
          </a:prstGeom>
          <a:noFill/>
        </p:spPr>
        <p:txBody>
          <a:bodyPr wrap="square" rtlCol="0">
            <a:spAutoFit/>
          </a:bodyPr>
          <a:lstStyle/>
          <a:p>
            <a:r>
              <a:rPr lang="en-US" sz="1400" dirty="0">
                <a:latin typeface="+mj-lt"/>
              </a:rPr>
              <a:t>Minimum amount 5M€</a:t>
            </a:r>
          </a:p>
          <a:p>
            <a:r>
              <a:rPr lang="en-US" sz="1400" dirty="0">
                <a:latin typeface="+mj-lt"/>
              </a:rPr>
              <a:t>Up to 25M€ alone</a:t>
            </a:r>
          </a:p>
          <a:p>
            <a:r>
              <a:rPr lang="en-US" sz="1400" dirty="0">
                <a:latin typeface="+mj-lt"/>
              </a:rPr>
              <a:t>From €25M to €75M in pool</a:t>
            </a:r>
            <a:endParaRPr lang="fr-FR" sz="1400" dirty="0">
              <a:latin typeface="+mj-lt"/>
            </a:endParaRPr>
          </a:p>
        </p:txBody>
      </p:sp>
      <p:sp>
        <p:nvSpPr>
          <p:cNvPr id="25" name="ZoneTexte 24">
            <a:extLst>
              <a:ext uri="{FF2B5EF4-FFF2-40B4-BE49-F238E27FC236}">
                <a16:creationId xmlns:a16="http://schemas.microsoft.com/office/drawing/2014/main" id="{D2FFEC12-2379-4FFA-A5AD-AAFBE57C737B}"/>
              </a:ext>
            </a:extLst>
          </p:cNvPr>
          <p:cNvSpPr txBox="1"/>
          <p:nvPr/>
        </p:nvSpPr>
        <p:spPr>
          <a:xfrm>
            <a:off x="2881287" y="1203018"/>
            <a:ext cx="1258257" cy="769441"/>
          </a:xfrm>
          <a:prstGeom prst="rect">
            <a:avLst/>
          </a:prstGeom>
          <a:noFill/>
        </p:spPr>
        <p:txBody>
          <a:bodyPr wrap="square" rtlCol="0">
            <a:spAutoFit/>
          </a:bodyPr>
          <a:lstStyle/>
          <a:p>
            <a:pPr algn="ctr"/>
            <a:r>
              <a:rPr lang="en-US" sz="1100" dirty="0">
                <a:latin typeface="+mj-lt"/>
              </a:rPr>
              <a:t>Foreign buyers:</a:t>
            </a:r>
          </a:p>
          <a:p>
            <a:pPr algn="ctr"/>
            <a:r>
              <a:rPr lang="en-US" sz="1100" dirty="0">
                <a:latin typeface="+mj-lt"/>
              </a:rPr>
              <a:t>private, </a:t>
            </a:r>
          </a:p>
          <a:p>
            <a:pPr algn="ctr"/>
            <a:r>
              <a:rPr lang="en-US" sz="1100" dirty="0">
                <a:latin typeface="+mj-lt"/>
              </a:rPr>
              <a:t>public or parapublic </a:t>
            </a:r>
            <a:endParaRPr lang="fr-FR" sz="1100" dirty="0">
              <a:latin typeface="+mj-lt"/>
            </a:endParaRPr>
          </a:p>
        </p:txBody>
      </p:sp>
      <p:sp>
        <p:nvSpPr>
          <p:cNvPr id="26" name="ZoneTexte 25">
            <a:extLst>
              <a:ext uri="{FF2B5EF4-FFF2-40B4-BE49-F238E27FC236}">
                <a16:creationId xmlns:a16="http://schemas.microsoft.com/office/drawing/2014/main" id="{9F67C748-150F-4017-933D-E884EE664AE0}"/>
              </a:ext>
            </a:extLst>
          </p:cNvPr>
          <p:cNvSpPr txBox="1"/>
          <p:nvPr/>
        </p:nvSpPr>
        <p:spPr>
          <a:xfrm>
            <a:off x="4209781" y="1150787"/>
            <a:ext cx="2846088" cy="984885"/>
          </a:xfrm>
          <a:prstGeom prst="rect">
            <a:avLst/>
          </a:prstGeom>
          <a:noFill/>
        </p:spPr>
        <p:txBody>
          <a:bodyPr wrap="square" rtlCol="0">
            <a:spAutoFit/>
          </a:bodyPr>
          <a:lstStyle/>
          <a:p>
            <a:r>
              <a:rPr lang="en-US" sz="1100" dirty="0">
                <a:solidFill>
                  <a:schemeClr val="bg1"/>
                </a:solidFill>
                <a:latin typeface="+mj-lt"/>
              </a:rPr>
              <a:t>Advantages for the foreign buyer:</a:t>
            </a:r>
          </a:p>
          <a:p>
            <a:pPr marL="171450" indent="-171450">
              <a:buFontTx/>
              <a:buChar char="-"/>
            </a:pPr>
            <a:r>
              <a:rPr lang="en-US" sz="1100" dirty="0">
                <a:solidFill>
                  <a:schemeClr val="bg1"/>
                </a:solidFill>
                <a:latin typeface="+mj-lt"/>
              </a:rPr>
              <a:t>Have a financing solution</a:t>
            </a:r>
          </a:p>
          <a:p>
            <a:pPr marL="171450" indent="-171450">
              <a:buFontTx/>
              <a:buChar char="-"/>
            </a:pPr>
            <a:r>
              <a:rPr lang="en-US" sz="1100" dirty="0">
                <a:solidFill>
                  <a:schemeClr val="bg1"/>
                </a:solidFill>
                <a:latin typeface="+mj-lt"/>
              </a:rPr>
              <a:t>Benefit from </a:t>
            </a:r>
            <a:r>
              <a:rPr lang="en-US" sz="1200" dirty="0">
                <a:solidFill>
                  <a:srgbClr val="FED300"/>
                </a:solidFill>
                <a:latin typeface="+mj-lt"/>
              </a:rPr>
              <a:t>French banking rates</a:t>
            </a:r>
            <a:endParaRPr lang="en-US" sz="1100" dirty="0">
              <a:solidFill>
                <a:srgbClr val="FED300"/>
              </a:solidFill>
              <a:latin typeface="+mj-lt"/>
            </a:endParaRPr>
          </a:p>
          <a:p>
            <a:pPr marL="171450" indent="-171450">
              <a:buFontTx/>
              <a:buChar char="-"/>
            </a:pPr>
            <a:r>
              <a:rPr lang="fr-FR" sz="1100" dirty="0" err="1">
                <a:solidFill>
                  <a:schemeClr val="bg1"/>
                </a:solidFill>
                <a:latin typeface="+mj-lt"/>
              </a:rPr>
              <a:t>Make</a:t>
            </a:r>
            <a:r>
              <a:rPr lang="fr-FR" sz="1100" dirty="0">
                <a:solidFill>
                  <a:schemeClr val="bg1"/>
                </a:solidFill>
                <a:latin typeface="+mj-lt"/>
              </a:rPr>
              <a:t> the </a:t>
            </a:r>
            <a:r>
              <a:rPr lang="fr-FR" sz="1100" dirty="0" err="1">
                <a:solidFill>
                  <a:schemeClr val="bg1"/>
                </a:solidFill>
                <a:latin typeface="+mj-lt"/>
              </a:rPr>
              <a:t>relationship</a:t>
            </a:r>
            <a:r>
              <a:rPr lang="fr-FR" sz="1100" dirty="0">
                <a:solidFill>
                  <a:schemeClr val="bg1"/>
                </a:solidFill>
                <a:latin typeface="+mj-lt"/>
              </a:rPr>
              <a:t> </a:t>
            </a:r>
            <a:r>
              <a:rPr lang="fr-FR" sz="1100" dirty="0" err="1">
                <a:solidFill>
                  <a:schemeClr val="bg1"/>
                </a:solidFill>
                <a:latin typeface="+mj-lt"/>
              </a:rPr>
              <a:t>with</a:t>
            </a:r>
            <a:r>
              <a:rPr lang="fr-FR" sz="1100" dirty="0">
                <a:solidFill>
                  <a:schemeClr val="bg1"/>
                </a:solidFill>
                <a:latin typeface="+mj-lt"/>
              </a:rPr>
              <a:t> the supplier durable</a:t>
            </a:r>
          </a:p>
        </p:txBody>
      </p:sp>
      <p:sp>
        <p:nvSpPr>
          <p:cNvPr id="27" name="ZoneTexte 26">
            <a:extLst>
              <a:ext uri="{FF2B5EF4-FFF2-40B4-BE49-F238E27FC236}">
                <a16:creationId xmlns:a16="http://schemas.microsoft.com/office/drawing/2014/main" id="{3BD2A555-CBCA-4600-948B-E0E7862DCFE2}"/>
              </a:ext>
            </a:extLst>
          </p:cNvPr>
          <p:cNvSpPr txBox="1"/>
          <p:nvPr/>
        </p:nvSpPr>
        <p:spPr>
          <a:xfrm>
            <a:off x="7185794" y="1217882"/>
            <a:ext cx="1077720" cy="769441"/>
          </a:xfrm>
          <a:prstGeom prst="rect">
            <a:avLst/>
          </a:prstGeom>
          <a:noFill/>
        </p:spPr>
        <p:txBody>
          <a:bodyPr wrap="square" rtlCol="0">
            <a:spAutoFit/>
          </a:bodyPr>
          <a:lstStyle/>
          <a:p>
            <a:pPr algn="ctr"/>
            <a:r>
              <a:rPr lang="en-US" sz="1100" dirty="0">
                <a:solidFill>
                  <a:srgbClr val="FED300"/>
                </a:solidFill>
                <a:latin typeface="+mj-lt"/>
              </a:rPr>
              <a:t>CIRR</a:t>
            </a:r>
          </a:p>
          <a:p>
            <a:pPr algn="ctr"/>
            <a:r>
              <a:rPr lang="en-US" sz="1100" dirty="0">
                <a:solidFill>
                  <a:srgbClr val="FED300"/>
                </a:solidFill>
                <a:latin typeface="+mj-lt"/>
              </a:rPr>
              <a:t>FIXED RATE</a:t>
            </a:r>
          </a:p>
          <a:p>
            <a:pPr algn="ctr"/>
            <a:r>
              <a:rPr lang="en-US" sz="1100" dirty="0">
                <a:solidFill>
                  <a:srgbClr val="FED300"/>
                </a:solidFill>
                <a:latin typeface="+mj-lt"/>
              </a:rPr>
              <a:t>or</a:t>
            </a:r>
          </a:p>
          <a:p>
            <a:pPr algn="ctr"/>
            <a:r>
              <a:rPr lang="en-US" sz="1100" dirty="0">
                <a:solidFill>
                  <a:srgbClr val="FED300"/>
                </a:solidFill>
                <a:latin typeface="+mj-lt"/>
              </a:rPr>
              <a:t>VARIABLE RATE</a:t>
            </a:r>
            <a:endParaRPr lang="fr-FR" sz="1100" dirty="0">
              <a:solidFill>
                <a:srgbClr val="FED300"/>
              </a:solidFill>
              <a:latin typeface="+mj-lt"/>
            </a:endParaRPr>
          </a:p>
        </p:txBody>
      </p:sp>
      <p:sp>
        <p:nvSpPr>
          <p:cNvPr id="30" name="Rectangle 3">
            <a:extLst>
              <a:ext uri="{FF2B5EF4-FFF2-40B4-BE49-F238E27FC236}">
                <a16:creationId xmlns:a16="http://schemas.microsoft.com/office/drawing/2014/main" id="{6FEC3B48-AECF-44AB-979B-EA5D6F195786}"/>
              </a:ext>
            </a:extLst>
          </p:cNvPr>
          <p:cNvSpPr txBox="1">
            <a:spLocks noChangeArrowheads="1"/>
          </p:cNvSpPr>
          <p:nvPr/>
        </p:nvSpPr>
        <p:spPr bwMode="gray">
          <a:xfrm>
            <a:off x="489156" y="2371472"/>
            <a:ext cx="8165687" cy="2230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63538" indent="-363538" algn="l" defTabSz="723900" rtl="0" fontAlgn="base">
              <a:spcBef>
                <a:spcPct val="20000"/>
              </a:spcBef>
              <a:spcAft>
                <a:spcPct val="0"/>
              </a:spcAft>
              <a:buClr>
                <a:srgbClr val="006E97"/>
              </a:buClr>
              <a:buChar char="•"/>
              <a:tabLst>
                <a:tab pos="176213" algn="l"/>
              </a:tabLst>
              <a:defRPr sz="1200" b="1" kern="1200">
                <a:solidFill>
                  <a:srgbClr val="39144C"/>
                </a:solidFill>
                <a:latin typeface="+mn-lt"/>
                <a:ea typeface="+mn-ea"/>
                <a:cs typeface="+mn-cs"/>
              </a:defRPr>
            </a:lvl1pPr>
            <a:lvl2pPr marL="809625" indent="-266700" algn="l" defTabSz="723900" rtl="0" fontAlgn="base">
              <a:spcBef>
                <a:spcPct val="20000"/>
              </a:spcBef>
              <a:spcAft>
                <a:spcPct val="0"/>
              </a:spcAft>
              <a:buClr>
                <a:schemeClr val="tx2"/>
              </a:buClr>
              <a:buSzPct val="120000"/>
              <a:buFont typeface="Wingdings" panose="05000000000000000000" pitchFamily="2" charset="2"/>
              <a:buChar char="ü"/>
              <a:tabLst>
                <a:tab pos="176213" algn="l"/>
              </a:tabLst>
              <a:defRPr sz="1200" kern="1200">
                <a:solidFill>
                  <a:srgbClr val="39144C"/>
                </a:solidFill>
                <a:latin typeface="+mn-lt"/>
                <a:ea typeface="+mn-ea"/>
                <a:cs typeface="+mn-cs"/>
              </a:defRPr>
            </a:lvl2pPr>
            <a:lvl3pPr marL="1263650" indent="-274638" algn="l" defTabSz="723900" rtl="0" fontAlgn="base">
              <a:spcBef>
                <a:spcPct val="20000"/>
              </a:spcBef>
              <a:spcAft>
                <a:spcPct val="0"/>
              </a:spcAft>
              <a:buClr>
                <a:schemeClr val="tx2"/>
              </a:buClr>
              <a:buSzPct val="120000"/>
              <a:buFont typeface="Verdana" panose="020B0604030504040204" pitchFamily="34" charset="0"/>
              <a:buChar char="−"/>
              <a:tabLst>
                <a:tab pos="176213" algn="l"/>
              </a:tabLst>
              <a:defRPr sz="1200" kern="1200">
                <a:solidFill>
                  <a:srgbClr val="39144C"/>
                </a:solidFill>
                <a:latin typeface="+mn-lt"/>
                <a:ea typeface="+mn-ea"/>
                <a:cs typeface="+mn-cs"/>
              </a:defRPr>
            </a:lvl3pPr>
            <a:lvl4pPr marL="1443038" algn="l" defTabSz="723900" rtl="0" fontAlgn="base">
              <a:spcBef>
                <a:spcPct val="20000"/>
              </a:spcBef>
              <a:spcAft>
                <a:spcPct val="0"/>
              </a:spcAft>
              <a:buClr>
                <a:schemeClr val="accent1"/>
              </a:buClr>
              <a:buFont typeface="Wingdings" panose="05000000000000000000" pitchFamily="2" charset="2"/>
              <a:tabLst>
                <a:tab pos="176213" algn="l"/>
              </a:tabLst>
              <a:defRPr sz="1200" kern="1200">
                <a:solidFill>
                  <a:schemeClr val="tx2"/>
                </a:solidFill>
                <a:latin typeface="+mn-lt"/>
                <a:ea typeface="+mn-ea"/>
                <a:cs typeface="+mn-cs"/>
              </a:defRPr>
            </a:lvl4pPr>
            <a:lvl5pPr marL="2057400" indent="-228600" algn="l" rtl="0" fontAlgn="base">
              <a:spcBef>
                <a:spcPct val="20000"/>
              </a:spcBef>
              <a:spcAft>
                <a:spcPct val="0"/>
              </a:spcAft>
              <a:buChar char="»"/>
              <a:tabLst>
                <a:tab pos="176213" algn="l"/>
              </a:tabLst>
              <a:defRPr sz="2000" kern="1200">
                <a:solidFill>
                  <a:srgbClr val="000000"/>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FC000"/>
              </a:buClr>
              <a:buNone/>
            </a:pPr>
            <a:r>
              <a:rPr lang="en-US" sz="1000" u="sng" dirty="0">
                <a:solidFill>
                  <a:srgbClr val="584A46"/>
                </a:solidFill>
              </a:rPr>
              <a:t>Main features:</a:t>
            </a:r>
          </a:p>
          <a:p>
            <a:pPr>
              <a:buClr>
                <a:srgbClr val="FFC000"/>
              </a:buClr>
              <a:buFont typeface="Arial" panose="020B0604020202020204" pitchFamily="34" charset="0"/>
              <a:buChar char="•"/>
            </a:pPr>
            <a:r>
              <a:rPr lang="en-US" sz="1000" b="0" dirty="0">
                <a:solidFill>
                  <a:srgbClr val="584A46"/>
                </a:solidFill>
              </a:rPr>
              <a:t>Financing only in Euro</a:t>
            </a:r>
          </a:p>
          <a:p>
            <a:pPr>
              <a:buClr>
                <a:srgbClr val="FFC000"/>
              </a:buClr>
              <a:buFont typeface="Arial" panose="020B0604020202020204" pitchFamily="34" charset="0"/>
              <a:buChar char="•"/>
            </a:pPr>
            <a:r>
              <a:rPr lang="en-US" sz="1000" b="0" dirty="0">
                <a:solidFill>
                  <a:srgbClr val="584A46"/>
                </a:solidFill>
              </a:rPr>
              <a:t>Buyer's credit covered by Bpifrance Assurance Export (BAE) up to 95%</a:t>
            </a:r>
          </a:p>
          <a:p>
            <a:pPr>
              <a:buClr>
                <a:srgbClr val="FFC000"/>
              </a:buClr>
              <a:buFont typeface="Arial" panose="020B0604020202020204" pitchFamily="34" charset="0"/>
              <a:buChar char="•"/>
            </a:pPr>
            <a:r>
              <a:rPr lang="en-US" sz="1000" b="0" dirty="0">
                <a:solidFill>
                  <a:srgbClr val="584A46"/>
                </a:solidFill>
              </a:rPr>
              <a:t>French content required:</a:t>
            </a:r>
            <a:endParaRPr lang="en-US" sz="1000" dirty="0">
              <a:solidFill>
                <a:srgbClr val="584A46"/>
              </a:solidFill>
            </a:endParaRPr>
          </a:p>
          <a:p>
            <a:pPr lvl="1">
              <a:buClr>
                <a:srgbClr val="FFC000"/>
              </a:buClr>
              <a:buFont typeface="Arial" panose="020B0604020202020204" pitchFamily="34" charset="0"/>
              <a:buChar char="•"/>
            </a:pPr>
            <a:r>
              <a:rPr lang="en-US" sz="1000" dirty="0">
                <a:solidFill>
                  <a:srgbClr val="584A46"/>
                </a:solidFill>
              </a:rPr>
              <a:t>For companies with a turnover &lt; 150M€, French content of minimum 20% in the commercial contract</a:t>
            </a:r>
          </a:p>
          <a:p>
            <a:pPr lvl="1">
              <a:buClr>
                <a:srgbClr val="FFC000"/>
              </a:buClr>
              <a:buFont typeface="Arial" panose="020B0604020202020204" pitchFamily="34" charset="0"/>
              <a:buChar char="•"/>
            </a:pPr>
            <a:r>
              <a:rPr lang="en-US" sz="1000" dirty="0">
                <a:solidFill>
                  <a:srgbClr val="584A46"/>
                </a:solidFill>
              </a:rPr>
              <a:t>For companies with a turnover &gt; 150M€, French content of minimum 50% in the commercial contract</a:t>
            </a:r>
          </a:p>
          <a:p>
            <a:pPr>
              <a:buClr>
                <a:srgbClr val="FFC000"/>
              </a:buClr>
            </a:pPr>
            <a:r>
              <a:rPr lang="en-US" sz="1000" b="0" dirty="0">
                <a:solidFill>
                  <a:srgbClr val="584A46"/>
                </a:solidFill>
              </a:rPr>
              <a:t>Financed portion: </a:t>
            </a:r>
          </a:p>
          <a:p>
            <a:pPr lvl="1">
              <a:buClr>
                <a:srgbClr val="FFC000"/>
              </a:buClr>
              <a:buFont typeface="Arial" panose="020B0604020202020204" pitchFamily="34" charset="0"/>
              <a:buChar char="•"/>
            </a:pPr>
            <a:r>
              <a:rPr lang="en-US" sz="1000" b="1" dirty="0">
                <a:solidFill>
                  <a:srgbClr val="584A46"/>
                </a:solidFill>
              </a:rPr>
              <a:t>85% of the repatriable content </a:t>
            </a:r>
            <a:r>
              <a:rPr lang="en-US" sz="1000" dirty="0">
                <a:solidFill>
                  <a:srgbClr val="584A46"/>
                </a:solidFill>
              </a:rPr>
              <a:t>(French content + foreign content) </a:t>
            </a:r>
          </a:p>
          <a:p>
            <a:pPr lvl="1">
              <a:buClr>
                <a:srgbClr val="FFC000"/>
              </a:buClr>
              <a:buFont typeface="Arial" panose="020B0604020202020204" pitchFamily="34" charset="0"/>
              <a:buChar char="•"/>
            </a:pPr>
            <a:r>
              <a:rPr lang="en-US" sz="1000" b="1" dirty="0">
                <a:solidFill>
                  <a:srgbClr val="584A46"/>
                </a:solidFill>
              </a:rPr>
              <a:t>Eligible local content </a:t>
            </a:r>
            <a:r>
              <a:rPr lang="en-US" sz="1000" dirty="0">
                <a:solidFill>
                  <a:srgbClr val="584A46"/>
                </a:solidFill>
              </a:rPr>
              <a:t>up to 50% of the repatriable content</a:t>
            </a:r>
          </a:p>
          <a:p>
            <a:pPr>
              <a:buClr>
                <a:srgbClr val="FFC000"/>
              </a:buClr>
              <a:buFont typeface="Arial" panose="020B0604020202020204" pitchFamily="34" charset="0"/>
              <a:buChar char="•"/>
            </a:pPr>
            <a:r>
              <a:rPr lang="en-US" sz="1000" dirty="0">
                <a:solidFill>
                  <a:srgbClr val="584A46"/>
                </a:solidFill>
              </a:rPr>
              <a:t>Progressive drawdowns </a:t>
            </a:r>
            <a:r>
              <a:rPr lang="en-US" sz="1000" b="0" dirty="0">
                <a:solidFill>
                  <a:srgbClr val="584A46"/>
                </a:solidFill>
              </a:rPr>
              <a:t>to the benefit of the exporter during the execution period (generally over 6 months)</a:t>
            </a:r>
          </a:p>
          <a:p>
            <a:pPr>
              <a:buClr>
                <a:srgbClr val="FFC000"/>
              </a:buClr>
              <a:buFont typeface="Arial" panose="020B0604020202020204" pitchFamily="34" charset="0"/>
              <a:buChar char="•"/>
            </a:pPr>
            <a:r>
              <a:rPr lang="en-US" sz="1000" b="0" dirty="0">
                <a:solidFill>
                  <a:srgbClr val="584A46"/>
                </a:solidFill>
              </a:rPr>
              <a:t>Repayment by the foreign buyer: </a:t>
            </a:r>
            <a:r>
              <a:rPr lang="en-US" sz="1000" dirty="0">
                <a:solidFill>
                  <a:srgbClr val="584A46"/>
                </a:solidFill>
              </a:rPr>
              <a:t>semi-annual installments over 2 to 10 years</a:t>
            </a:r>
            <a:r>
              <a:rPr lang="en-US" sz="1000" b="0" dirty="0">
                <a:solidFill>
                  <a:srgbClr val="584A46"/>
                </a:solidFill>
              </a:rPr>
              <a:t>, subject to BAE's agreement</a:t>
            </a:r>
          </a:p>
          <a:p>
            <a:pPr>
              <a:buClr>
                <a:srgbClr val="FFC000"/>
              </a:buClr>
              <a:buFont typeface="Arial" panose="020B0604020202020204" pitchFamily="34" charset="0"/>
              <a:buChar char="•"/>
            </a:pPr>
            <a:r>
              <a:rPr lang="en-US" sz="1000" b="0" dirty="0">
                <a:solidFill>
                  <a:srgbClr val="584A46"/>
                </a:solidFill>
              </a:rPr>
              <a:t>Possibility of </a:t>
            </a:r>
            <a:r>
              <a:rPr lang="en-US" sz="1000" dirty="0">
                <a:solidFill>
                  <a:srgbClr val="584A46"/>
                </a:solidFill>
              </a:rPr>
              <a:t>on-lending</a:t>
            </a:r>
            <a:r>
              <a:rPr lang="en-US" sz="1000" b="0" dirty="0">
                <a:solidFill>
                  <a:srgbClr val="584A46"/>
                </a:solidFill>
              </a:rPr>
              <a:t> operation</a:t>
            </a:r>
          </a:p>
        </p:txBody>
      </p:sp>
    </p:spTree>
    <p:extLst>
      <p:ext uri="{BB962C8B-B14F-4D97-AF65-F5344CB8AC3E}">
        <p14:creationId xmlns:p14="http://schemas.microsoft.com/office/powerpoint/2010/main" val="1034484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A8A2E68-AA68-49E2-9F94-D154EEB47428}"/>
              </a:ext>
            </a:extLst>
          </p:cNvPr>
          <p:cNvSpPr>
            <a:spLocks noGrp="1"/>
          </p:cNvSpPr>
          <p:nvPr>
            <p:ph type="sldNum" sz="quarter" idx="11"/>
          </p:nvPr>
        </p:nvSpPr>
        <p:spPr/>
        <p:txBody>
          <a:bodyPr/>
          <a:lstStyle/>
          <a:p>
            <a:fld id="{09CEC899-3F23-483C-9B74-041E814B7449}" type="slidenum">
              <a:rPr lang="fr-FR" smtClean="0"/>
              <a:pPr/>
              <a:t>11</a:t>
            </a:fld>
            <a:endParaRPr lang="fr-FR"/>
          </a:p>
        </p:txBody>
      </p:sp>
      <p:sp>
        <p:nvSpPr>
          <p:cNvPr id="5" name="Espace réservé du texte 10">
            <a:extLst>
              <a:ext uri="{FF2B5EF4-FFF2-40B4-BE49-F238E27FC236}">
                <a16:creationId xmlns:a16="http://schemas.microsoft.com/office/drawing/2014/main" id="{78BABA39-D965-423C-9090-1CC28789A578}"/>
              </a:ext>
            </a:extLst>
          </p:cNvPr>
          <p:cNvSpPr txBox="1">
            <a:spLocks/>
          </p:cNvSpPr>
          <p:nvPr/>
        </p:nvSpPr>
        <p:spPr>
          <a:xfrm>
            <a:off x="251520" y="123478"/>
            <a:ext cx="6562634" cy="310480"/>
          </a:xfrm>
          <a:prstGeom prst="rect">
            <a:avLst/>
          </a:prstGeom>
        </p:spPr>
        <p:txBody>
          <a:bodyPr anchor="t"/>
          <a:lstStyle>
            <a:lvl1pPr marL="0" indent="0" algn="l" defTabSz="914400" rtl="0" eaLnBrk="1" latinLnBrk="0" hangingPunct="1">
              <a:lnSpc>
                <a:spcPct val="85000"/>
              </a:lnSpc>
              <a:spcBef>
                <a:spcPts val="0"/>
              </a:spcBef>
              <a:spcAft>
                <a:spcPts val="3000"/>
              </a:spcAft>
              <a:buFont typeface="Arial" pitchFamily="34" charset="0"/>
              <a:buNone/>
              <a:defRPr sz="3200" b="0" kern="1200">
                <a:solidFill>
                  <a:schemeClr val="accent2"/>
                </a:solidFill>
                <a:latin typeface="+mj-lt"/>
                <a:ea typeface="+mn-ea"/>
                <a:cs typeface="+mn-cs"/>
              </a:defRPr>
            </a:lvl1pPr>
            <a:lvl2pPr marL="0" indent="0" algn="l" defTabSz="914400" rtl="0" eaLnBrk="1" latinLnBrk="0" hangingPunct="1">
              <a:lnSpc>
                <a:spcPct val="120000"/>
              </a:lnSpc>
              <a:spcBef>
                <a:spcPts val="0"/>
              </a:spcBef>
              <a:buFont typeface="Arial" pitchFamily="34" charset="0"/>
              <a:buNone/>
              <a:defRPr sz="1400" kern="1200">
                <a:solidFill>
                  <a:schemeClr val="accent2"/>
                </a:solidFill>
                <a:latin typeface="+mn-lt"/>
                <a:ea typeface="+mn-ea"/>
                <a:cs typeface="+mn-cs"/>
              </a:defRPr>
            </a:lvl2pPr>
            <a:lvl3pPr marL="180975" indent="-180975" algn="l" defTabSz="914400" rtl="0" eaLnBrk="1" latinLnBrk="0" hangingPunct="1">
              <a:lnSpc>
                <a:spcPct val="120000"/>
              </a:lnSpc>
              <a:spcBef>
                <a:spcPts val="0"/>
              </a:spcBef>
              <a:buFont typeface="Wingdings" pitchFamily="2" charset="2"/>
              <a:buChar char="l"/>
              <a:defRPr sz="1400" kern="1200">
                <a:solidFill>
                  <a:schemeClr val="accent2"/>
                </a:solidFill>
                <a:latin typeface="+mn-lt"/>
                <a:ea typeface="+mn-ea"/>
                <a:cs typeface="+mn-cs"/>
              </a:defRPr>
            </a:lvl3pPr>
            <a:lvl4pPr marL="542925" indent="-180975" algn="l" defTabSz="914400" rtl="0" eaLnBrk="1" latinLnBrk="0" hangingPunct="1">
              <a:lnSpc>
                <a:spcPct val="120000"/>
              </a:lnSpc>
              <a:spcBef>
                <a:spcPts val="0"/>
              </a:spcBef>
              <a:buClr>
                <a:schemeClr val="accent1"/>
              </a:buClr>
              <a:buFont typeface="Wingdings" pitchFamily="2" charset="2"/>
              <a:buChar char="l"/>
              <a:defRPr sz="1400" kern="1200">
                <a:solidFill>
                  <a:schemeClr val="accent2"/>
                </a:solidFill>
                <a:latin typeface="+mn-lt"/>
                <a:ea typeface="+mn-ea"/>
                <a:cs typeface="+mn-cs"/>
              </a:defRPr>
            </a:lvl4pPr>
            <a:lvl5pPr marL="895350" indent="-180975" algn="l" defTabSz="914400" rtl="0" eaLnBrk="1" latinLnBrk="0" hangingPunct="1">
              <a:lnSpc>
                <a:spcPct val="120000"/>
              </a:lnSpc>
              <a:spcBef>
                <a:spcPts val="0"/>
              </a:spcBef>
              <a:buClr>
                <a:schemeClr val="tx2"/>
              </a:buClr>
              <a:buFont typeface="Wingdings" pitchFamily="2" charset="2"/>
              <a:buChar char="l"/>
              <a:defRPr sz="1400" kern="1200">
                <a:solidFill>
                  <a:schemeClr val="accent2"/>
                </a:solidFill>
                <a:latin typeface="+mn-lt"/>
                <a:ea typeface="+mn-ea"/>
                <a:cs typeface="+mn-cs"/>
              </a:defRPr>
            </a:lvl5pPr>
            <a:lvl6pPr marL="1257300" indent="-180975" algn="l" defTabSz="895350" rtl="0" eaLnBrk="1" latinLnBrk="0" hangingPunct="1">
              <a:lnSpc>
                <a:spcPct val="120000"/>
              </a:lnSpc>
              <a:spcBef>
                <a:spcPts val="0"/>
              </a:spcBef>
              <a:buClr>
                <a:schemeClr val="accent2"/>
              </a:buClr>
              <a:buFont typeface="Wingdings" pitchFamily="2" charset="2"/>
              <a:buChar char="l"/>
              <a:defRPr sz="1400" b="0" kern="1200">
                <a:solidFill>
                  <a:schemeClr val="accent2"/>
                </a:solidFill>
                <a:latin typeface="+mn-lt"/>
                <a:ea typeface="+mn-ea"/>
                <a:cs typeface="+mn-cs"/>
              </a:defRPr>
            </a:lvl6pPr>
            <a:lvl7pPr marL="1619250" indent="-180975" algn="l" defTabSz="895350" rtl="0" eaLnBrk="1" latinLnBrk="0" hangingPunct="1">
              <a:lnSpc>
                <a:spcPct val="120000"/>
              </a:lnSpc>
              <a:spcBef>
                <a:spcPts val="0"/>
              </a:spcBef>
              <a:buClr>
                <a:schemeClr val="accent1"/>
              </a:buClr>
              <a:buFont typeface="Wingdings" pitchFamily="2" charset="2"/>
              <a:buChar char="l"/>
              <a:defRPr sz="1400" b="0" kern="1200">
                <a:solidFill>
                  <a:schemeClr val="accent2"/>
                </a:solidFill>
                <a:latin typeface="+mn-lt"/>
                <a:ea typeface="+mn-ea"/>
                <a:cs typeface="+mn-cs"/>
              </a:defRPr>
            </a:lvl7pPr>
            <a:lvl8pPr marL="1971675" indent="-180975" algn="l" defTabSz="895350" rtl="0" eaLnBrk="1" latinLnBrk="0" hangingPunct="1">
              <a:lnSpc>
                <a:spcPct val="120000"/>
              </a:lnSpc>
              <a:spcBef>
                <a:spcPts val="0"/>
              </a:spcBef>
              <a:buClr>
                <a:schemeClr val="tx2"/>
              </a:buClr>
              <a:buFont typeface="Wingdings" pitchFamily="2" charset="2"/>
              <a:buChar char="l"/>
              <a:defRPr sz="1400" b="0" kern="1200">
                <a:solidFill>
                  <a:schemeClr val="accent2"/>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0"/>
              </a:spcAft>
            </a:pPr>
            <a:r>
              <a:rPr lang="en-US" sz="2400" dirty="0">
                <a:solidFill>
                  <a:srgbClr val="FED300"/>
                </a:solidFill>
              </a:rPr>
              <a:t>Buyer Credit </a:t>
            </a:r>
            <a:r>
              <a:rPr lang="en-US" sz="2400" dirty="0">
                <a:solidFill>
                  <a:srgbClr val="786E64"/>
                </a:solidFill>
              </a:rPr>
              <a:t>guidelines</a:t>
            </a:r>
            <a:endParaRPr lang="en-US" sz="1800" dirty="0">
              <a:solidFill>
                <a:srgbClr val="786E64"/>
              </a:solidFill>
            </a:endParaRPr>
          </a:p>
        </p:txBody>
      </p:sp>
      <p:sp>
        <p:nvSpPr>
          <p:cNvPr id="6" name="Triangle isocèle 5">
            <a:extLst>
              <a:ext uri="{FF2B5EF4-FFF2-40B4-BE49-F238E27FC236}">
                <a16:creationId xmlns:a16="http://schemas.microsoft.com/office/drawing/2014/main" id="{D93C6897-69EB-4745-9356-BD4AD5020FC7}"/>
              </a:ext>
            </a:extLst>
          </p:cNvPr>
          <p:cNvSpPr/>
          <p:nvPr/>
        </p:nvSpPr>
        <p:spPr>
          <a:xfrm>
            <a:off x="3008710" y="1198842"/>
            <a:ext cx="2700300" cy="2196244"/>
          </a:xfrm>
          <a:prstGeom prst="triangle">
            <a:avLst/>
          </a:prstGeom>
          <a:solidFill>
            <a:schemeClr val="bg1"/>
          </a:solidFill>
          <a:ln>
            <a:solidFill>
              <a:srgbClr val="FED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err="1">
              <a:solidFill>
                <a:schemeClr val="tx1"/>
              </a:solidFill>
            </a:endParaRPr>
          </a:p>
        </p:txBody>
      </p:sp>
      <p:sp>
        <p:nvSpPr>
          <p:cNvPr id="7" name="ZoneTexte 6">
            <a:extLst>
              <a:ext uri="{FF2B5EF4-FFF2-40B4-BE49-F238E27FC236}">
                <a16:creationId xmlns:a16="http://schemas.microsoft.com/office/drawing/2014/main" id="{D089F0C5-ABE6-42A1-ABF9-39FB0FA89144}"/>
              </a:ext>
            </a:extLst>
          </p:cNvPr>
          <p:cNvSpPr txBox="1"/>
          <p:nvPr/>
        </p:nvSpPr>
        <p:spPr>
          <a:xfrm>
            <a:off x="5769272" y="3357210"/>
            <a:ext cx="1920978" cy="307777"/>
          </a:xfrm>
          <a:prstGeom prst="rect">
            <a:avLst/>
          </a:prstGeom>
          <a:noFill/>
        </p:spPr>
        <p:txBody>
          <a:bodyPr wrap="square" rtlCol="0">
            <a:spAutoFit/>
          </a:bodyPr>
          <a:lstStyle/>
          <a:p>
            <a:r>
              <a:rPr lang="en-US" sz="1400" dirty="0">
                <a:solidFill>
                  <a:srgbClr val="584A46"/>
                </a:solidFill>
                <a:latin typeface="+mj-lt"/>
              </a:rPr>
              <a:t>Turkish buyer</a:t>
            </a:r>
            <a:endParaRPr lang="fr-FR" sz="1400" dirty="0">
              <a:solidFill>
                <a:srgbClr val="584A46"/>
              </a:solidFill>
              <a:latin typeface="+mj-lt"/>
            </a:endParaRPr>
          </a:p>
        </p:txBody>
      </p:sp>
      <p:sp>
        <p:nvSpPr>
          <p:cNvPr id="8" name="ZoneTexte 7">
            <a:extLst>
              <a:ext uri="{FF2B5EF4-FFF2-40B4-BE49-F238E27FC236}">
                <a16:creationId xmlns:a16="http://schemas.microsoft.com/office/drawing/2014/main" id="{89CA0244-A7D4-41E7-8617-ED284DFD5998}"/>
              </a:ext>
            </a:extLst>
          </p:cNvPr>
          <p:cNvSpPr txBox="1"/>
          <p:nvPr/>
        </p:nvSpPr>
        <p:spPr>
          <a:xfrm>
            <a:off x="1657766" y="3357209"/>
            <a:ext cx="1752678" cy="307777"/>
          </a:xfrm>
          <a:prstGeom prst="rect">
            <a:avLst/>
          </a:prstGeom>
          <a:noFill/>
        </p:spPr>
        <p:txBody>
          <a:bodyPr wrap="square" rtlCol="0">
            <a:spAutoFit/>
          </a:bodyPr>
          <a:lstStyle/>
          <a:p>
            <a:r>
              <a:rPr lang="en-US" sz="1400" dirty="0">
                <a:solidFill>
                  <a:srgbClr val="584A46"/>
                </a:solidFill>
                <a:latin typeface="+mj-lt"/>
              </a:rPr>
              <a:t>French exporter</a:t>
            </a:r>
            <a:endParaRPr lang="fr-FR" sz="1400" dirty="0">
              <a:solidFill>
                <a:srgbClr val="584A46"/>
              </a:solidFill>
              <a:latin typeface="+mj-lt"/>
            </a:endParaRPr>
          </a:p>
        </p:txBody>
      </p:sp>
      <p:pic>
        <p:nvPicPr>
          <p:cNvPr id="3074" name="Picture 2" descr="Bpifrance">
            <a:extLst>
              <a:ext uri="{FF2B5EF4-FFF2-40B4-BE49-F238E27FC236}">
                <a16:creationId xmlns:a16="http://schemas.microsoft.com/office/drawing/2014/main" id="{983DF20A-C3C4-4DFC-A862-BEC0E108222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2791" y="915374"/>
            <a:ext cx="992138" cy="2834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rapeau de la Turquie — Wikipédia">
            <a:extLst>
              <a:ext uri="{FF2B5EF4-FFF2-40B4-BE49-F238E27FC236}">
                <a16:creationId xmlns:a16="http://schemas.microsoft.com/office/drawing/2014/main" id="{BB0C6606-2D6B-4C9B-8732-F91AD18352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9841" y="3692692"/>
            <a:ext cx="669064" cy="44604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rapeau de la France ⚑ Histoire et vente du pavillon français.">
            <a:extLst>
              <a:ext uri="{FF2B5EF4-FFF2-40B4-BE49-F238E27FC236}">
                <a16:creationId xmlns:a16="http://schemas.microsoft.com/office/drawing/2014/main" id="{9DEC3C41-E76C-4E55-8605-F8D3E0A964E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6230" y="3642943"/>
            <a:ext cx="619202" cy="61920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Connecteur droit avec flèche 11">
            <a:extLst>
              <a:ext uri="{FF2B5EF4-FFF2-40B4-BE49-F238E27FC236}">
                <a16:creationId xmlns:a16="http://schemas.microsoft.com/office/drawing/2014/main" id="{D83BAB9F-3C66-43E6-9DFF-68AAC1C6B38E}"/>
              </a:ext>
            </a:extLst>
          </p:cNvPr>
          <p:cNvCxnSpPr/>
          <p:nvPr/>
        </p:nvCxnSpPr>
        <p:spPr>
          <a:xfrm flipH="1">
            <a:off x="2858820" y="1342858"/>
            <a:ext cx="1188132" cy="19082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92FC517E-ABCD-49B1-AD64-144FF5032D0C}"/>
              </a:ext>
            </a:extLst>
          </p:cNvPr>
          <p:cNvCxnSpPr>
            <a:cxnSpLocks/>
          </p:cNvCxnSpPr>
          <p:nvPr/>
        </p:nvCxnSpPr>
        <p:spPr>
          <a:xfrm flipH="1" flipV="1">
            <a:off x="4699977" y="1270850"/>
            <a:ext cx="1158923" cy="19442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3D5010DD-0398-4C8D-BF90-A2E0D9834A58}"/>
              </a:ext>
            </a:extLst>
          </p:cNvPr>
          <p:cNvSpPr txBox="1"/>
          <p:nvPr/>
        </p:nvSpPr>
        <p:spPr>
          <a:xfrm>
            <a:off x="3753276" y="3642943"/>
            <a:ext cx="1192768" cy="646331"/>
          </a:xfrm>
          <a:prstGeom prst="rect">
            <a:avLst/>
          </a:prstGeom>
          <a:noFill/>
        </p:spPr>
        <p:txBody>
          <a:bodyPr wrap="square" rtlCol="0">
            <a:spAutoFit/>
          </a:bodyPr>
          <a:lstStyle/>
          <a:p>
            <a:pPr algn="ctr"/>
            <a:r>
              <a:rPr lang="en-US" sz="900" b="1" i="1" dirty="0">
                <a:solidFill>
                  <a:srgbClr val="584A46"/>
                </a:solidFill>
              </a:rPr>
              <a:t>Sign export contract with minimum 20% French content</a:t>
            </a:r>
            <a:endParaRPr lang="fr-FR" sz="900" b="1" i="1" dirty="0">
              <a:solidFill>
                <a:srgbClr val="584A46"/>
              </a:solidFill>
            </a:endParaRPr>
          </a:p>
        </p:txBody>
      </p:sp>
      <p:sp>
        <p:nvSpPr>
          <p:cNvPr id="17" name="Ellipse 16">
            <a:extLst>
              <a:ext uri="{FF2B5EF4-FFF2-40B4-BE49-F238E27FC236}">
                <a16:creationId xmlns:a16="http://schemas.microsoft.com/office/drawing/2014/main" id="{4FBF9188-8C87-405E-8282-6D65BC71FFCD}"/>
              </a:ext>
            </a:extLst>
          </p:cNvPr>
          <p:cNvSpPr/>
          <p:nvPr/>
        </p:nvSpPr>
        <p:spPr>
          <a:xfrm>
            <a:off x="3465245" y="3767730"/>
            <a:ext cx="282158" cy="27699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bg1"/>
                </a:solidFill>
                <a:latin typeface="+mj-lt"/>
              </a:rPr>
              <a:t>1</a:t>
            </a:r>
          </a:p>
        </p:txBody>
      </p:sp>
      <p:cxnSp>
        <p:nvCxnSpPr>
          <p:cNvPr id="21" name="Connecteur droit avec flèche 20">
            <a:extLst>
              <a:ext uri="{FF2B5EF4-FFF2-40B4-BE49-F238E27FC236}">
                <a16:creationId xmlns:a16="http://schemas.microsoft.com/office/drawing/2014/main" id="{55FA7D89-F1FC-48D9-BBBB-ADF77D9AB58D}"/>
              </a:ext>
            </a:extLst>
          </p:cNvPr>
          <p:cNvCxnSpPr>
            <a:cxnSpLocks/>
          </p:cNvCxnSpPr>
          <p:nvPr/>
        </p:nvCxnSpPr>
        <p:spPr>
          <a:xfrm flipH="1">
            <a:off x="3047024" y="3575828"/>
            <a:ext cx="260527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Ellipse 24">
            <a:extLst>
              <a:ext uri="{FF2B5EF4-FFF2-40B4-BE49-F238E27FC236}">
                <a16:creationId xmlns:a16="http://schemas.microsoft.com/office/drawing/2014/main" id="{3B560E19-E2C8-4833-8A08-2DB3CAD019BF}"/>
              </a:ext>
            </a:extLst>
          </p:cNvPr>
          <p:cNvSpPr/>
          <p:nvPr/>
        </p:nvSpPr>
        <p:spPr>
          <a:xfrm>
            <a:off x="3080450" y="1931531"/>
            <a:ext cx="282158" cy="27699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bg1"/>
                </a:solidFill>
                <a:latin typeface="+mj-lt"/>
              </a:rPr>
              <a:t>2</a:t>
            </a:r>
          </a:p>
        </p:txBody>
      </p:sp>
      <p:sp>
        <p:nvSpPr>
          <p:cNvPr id="26" name="ZoneTexte 25">
            <a:extLst>
              <a:ext uri="{FF2B5EF4-FFF2-40B4-BE49-F238E27FC236}">
                <a16:creationId xmlns:a16="http://schemas.microsoft.com/office/drawing/2014/main" id="{AD0F3ACE-5389-44E9-825A-9C6F15F9CFDF}"/>
              </a:ext>
            </a:extLst>
          </p:cNvPr>
          <p:cNvSpPr txBox="1"/>
          <p:nvPr/>
        </p:nvSpPr>
        <p:spPr>
          <a:xfrm>
            <a:off x="1348046" y="1839199"/>
            <a:ext cx="1723593" cy="507831"/>
          </a:xfrm>
          <a:prstGeom prst="rect">
            <a:avLst/>
          </a:prstGeom>
          <a:noFill/>
        </p:spPr>
        <p:txBody>
          <a:bodyPr wrap="square" rtlCol="0">
            <a:spAutoFit/>
          </a:bodyPr>
          <a:lstStyle/>
          <a:p>
            <a:pPr algn="r"/>
            <a:r>
              <a:rPr lang="en-US" sz="900" b="1" i="1" dirty="0">
                <a:solidFill>
                  <a:srgbClr val="584A46"/>
                </a:solidFill>
              </a:rPr>
              <a:t>Pays the exporter during the execution of the contract</a:t>
            </a:r>
            <a:endParaRPr lang="fr-FR" sz="900" b="1" i="1" dirty="0">
              <a:solidFill>
                <a:srgbClr val="584A46"/>
              </a:solidFill>
            </a:endParaRPr>
          </a:p>
        </p:txBody>
      </p:sp>
      <p:sp>
        <p:nvSpPr>
          <p:cNvPr id="28" name="Ellipse 27">
            <a:extLst>
              <a:ext uri="{FF2B5EF4-FFF2-40B4-BE49-F238E27FC236}">
                <a16:creationId xmlns:a16="http://schemas.microsoft.com/office/drawing/2014/main" id="{D73BB1D7-4F38-48FE-B8F0-4DC0E0C0853F}"/>
              </a:ext>
            </a:extLst>
          </p:cNvPr>
          <p:cNvSpPr/>
          <p:nvPr/>
        </p:nvSpPr>
        <p:spPr>
          <a:xfrm>
            <a:off x="5349736" y="1948589"/>
            <a:ext cx="282158" cy="27699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bg1"/>
                </a:solidFill>
                <a:latin typeface="+mj-lt"/>
              </a:rPr>
              <a:t>3</a:t>
            </a:r>
          </a:p>
        </p:txBody>
      </p:sp>
      <p:sp>
        <p:nvSpPr>
          <p:cNvPr id="29" name="ZoneTexte 28">
            <a:extLst>
              <a:ext uri="{FF2B5EF4-FFF2-40B4-BE49-F238E27FC236}">
                <a16:creationId xmlns:a16="http://schemas.microsoft.com/office/drawing/2014/main" id="{52A50D47-6051-41F1-81EA-DFE815582FAC}"/>
              </a:ext>
            </a:extLst>
          </p:cNvPr>
          <p:cNvSpPr txBox="1"/>
          <p:nvPr/>
        </p:nvSpPr>
        <p:spPr>
          <a:xfrm>
            <a:off x="5621386" y="1851670"/>
            <a:ext cx="1506898" cy="507831"/>
          </a:xfrm>
          <a:prstGeom prst="rect">
            <a:avLst/>
          </a:prstGeom>
          <a:noFill/>
        </p:spPr>
        <p:txBody>
          <a:bodyPr wrap="square" rtlCol="0">
            <a:spAutoFit/>
          </a:bodyPr>
          <a:lstStyle/>
          <a:p>
            <a:r>
              <a:rPr lang="en-US" sz="900" b="1" i="1" dirty="0">
                <a:solidFill>
                  <a:srgbClr val="584A46"/>
                </a:solidFill>
              </a:rPr>
              <a:t>Pays back Bpifrance by installments once receiving the goods</a:t>
            </a:r>
            <a:endParaRPr lang="fr-FR" sz="900" b="1" i="1" dirty="0">
              <a:solidFill>
                <a:srgbClr val="584A46"/>
              </a:solidFill>
            </a:endParaRPr>
          </a:p>
        </p:txBody>
      </p:sp>
      <p:sp>
        <p:nvSpPr>
          <p:cNvPr id="30" name="Ellipse 29">
            <a:extLst>
              <a:ext uri="{FF2B5EF4-FFF2-40B4-BE49-F238E27FC236}">
                <a16:creationId xmlns:a16="http://schemas.microsoft.com/office/drawing/2014/main" id="{10A244A5-F4B7-4821-9B69-846B2853E80A}"/>
              </a:ext>
            </a:extLst>
          </p:cNvPr>
          <p:cNvSpPr/>
          <p:nvPr/>
        </p:nvSpPr>
        <p:spPr>
          <a:xfrm>
            <a:off x="7518454" y="197084"/>
            <a:ext cx="804225" cy="750806"/>
          </a:xfrm>
          <a:prstGeom prst="ellipse">
            <a:avLst/>
          </a:prstGeom>
          <a:solidFill>
            <a:srgbClr val="FE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584A46"/>
                </a:solidFill>
                <a:latin typeface="+mj-lt"/>
              </a:rPr>
              <a:t>19%</a:t>
            </a:r>
          </a:p>
        </p:txBody>
      </p:sp>
      <p:sp>
        <p:nvSpPr>
          <p:cNvPr id="31" name="ZoneTexte 30">
            <a:extLst>
              <a:ext uri="{FF2B5EF4-FFF2-40B4-BE49-F238E27FC236}">
                <a16:creationId xmlns:a16="http://schemas.microsoft.com/office/drawing/2014/main" id="{F0173DE5-E6B6-41AA-899E-52C3E03D9F53}"/>
              </a:ext>
            </a:extLst>
          </p:cNvPr>
          <p:cNvSpPr txBox="1"/>
          <p:nvPr/>
        </p:nvSpPr>
        <p:spPr>
          <a:xfrm>
            <a:off x="7219784" y="915374"/>
            <a:ext cx="1401563" cy="584775"/>
          </a:xfrm>
          <a:prstGeom prst="rect">
            <a:avLst/>
          </a:prstGeom>
          <a:noFill/>
        </p:spPr>
        <p:txBody>
          <a:bodyPr wrap="square" rtlCol="0">
            <a:spAutoFit/>
          </a:bodyPr>
          <a:lstStyle/>
          <a:p>
            <a:pPr algn="ctr"/>
            <a:r>
              <a:rPr lang="en-US" sz="1600" dirty="0">
                <a:solidFill>
                  <a:srgbClr val="584A46"/>
                </a:solidFill>
                <a:latin typeface="+mj-lt"/>
              </a:rPr>
              <a:t>Turkish </a:t>
            </a:r>
          </a:p>
          <a:p>
            <a:pPr algn="ctr"/>
            <a:r>
              <a:rPr lang="en-US" sz="1600" dirty="0">
                <a:solidFill>
                  <a:srgbClr val="584A46"/>
                </a:solidFill>
                <a:latin typeface="+mj-lt"/>
              </a:rPr>
              <a:t>policy rate</a:t>
            </a:r>
          </a:p>
        </p:txBody>
      </p:sp>
    </p:spTree>
    <p:extLst>
      <p:ext uri="{BB962C8B-B14F-4D97-AF65-F5344CB8AC3E}">
        <p14:creationId xmlns:p14="http://schemas.microsoft.com/office/powerpoint/2010/main" val="2019406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03.</a:t>
            </a:r>
            <a:endParaRPr lang="fr-FR" sz="7500" dirty="0"/>
          </a:p>
        </p:txBody>
      </p:sp>
      <p:pic>
        <p:nvPicPr>
          <p:cNvPr id="7" name="Espace réservé pour une image  6" descr="Bpifrance_Carte13regions_122015_CL1_DTetDR_petit format.jpg">
            <a:extLst>
              <a:ext uri="{FF2B5EF4-FFF2-40B4-BE49-F238E27FC236}">
                <a16:creationId xmlns:a16="http://schemas.microsoft.com/office/drawing/2014/main" id="{AA5A730C-EBDF-41D1-8E41-8446D7137D4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36" t="-1429" r="-7836" b="-1429"/>
          <a:stretch/>
        </p:blipFill>
        <p:spPr bwMode="gray">
          <a:xfrm>
            <a:off x="5120352" y="1732671"/>
            <a:ext cx="2827023" cy="2912847"/>
          </a:xfrm>
          <a:prstGeom prst="rect">
            <a:avLst/>
          </a:prstGeom>
          <a:solidFill>
            <a:schemeClr val="bg1"/>
          </a:solidFill>
        </p:spPr>
      </p:pic>
      <p:sp>
        <p:nvSpPr>
          <p:cNvPr id="8" name="Espace réservé du numéro de diapositive 1">
            <a:extLst>
              <a:ext uri="{FF2B5EF4-FFF2-40B4-BE49-F238E27FC236}">
                <a16:creationId xmlns:a16="http://schemas.microsoft.com/office/drawing/2014/main" id="{7CB33A77-89D0-4BF0-B857-53D52C8A96F2}"/>
              </a:ext>
            </a:extLst>
          </p:cNvPr>
          <p:cNvSpPr txBox="1">
            <a:spLocks/>
          </p:cNvSpPr>
          <p:nvPr/>
        </p:nvSpPr>
        <p:spPr>
          <a:xfrm>
            <a:off x="8676456" y="4803998"/>
            <a:ext cx="655504" cy="234124"/>
          </a:xfrm>
          <a:prstGeom prst="rect">
            <a:avLst/>
          </a:prstGeom>
          <a:ln>
            <a:noFill/>
          </a:ln>
        </p:spPr>
        <p:txBody>
          <a:bodyPr/>
          <a:lstStyle>
            <a:defPPr>
              <a:defRPr lang="fr-FR"/>
            </a:defPPr>
            <a:lvl1pPr marL="0" algn="l" defTabSz="914400" rtl="0" eaLnBrk="1" latinLnBrk="0" hangingPunct="1">
              <a:defRPr sz="900" kern="1200">
                <a:solidFill>
                  <a:srgbClr val="5E514D"/>
                </a:solidFill>
                <a:latin typeface="Impact"/>
                <a:ea typeface="+mn-ea"/>
                <a:cs typeface="Impac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19858401-1896-4F80-9B2B-186795E41C27}" type="slidenum">
              <a:rPr kumimoji="0" lang="fr-FR" sz="1000" b="0" i="0" u="none" strike="noStrike" kern="1200" cap="none" spc="0" normalizeH="0" baseline="0" noProof="0" smtClean="0">
                <a:ln>
                  <a:noFill/>
                </a:ln>
                <a:solidFill>
                  <a:srgbClr val="5E514D"/>
                </a:solidFill>
                <a:effectLst/>
                <a:uLnTx/>
                <a:uFillTx/>
                <a:latin typeface="Impact"/>
                <a:ea typeface="+mn-ea"/>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fr-FR" sz="1000" b="0" i="0" u="none" strike="noStrike" kern="1200" cap="none" spc="0" normalizeH="0" baseline="0" noProof="0" dirty="0">
              <a:ln>
                <a:noFill/>
              </a:ln>
              <a:solidFill>
                <a:srgbClr val="5E514D"/>
              </a:solidFill>
              <a:effectLst/>
              <a:uLnTx/>
              <a:uFillTx/>
              <a:latin typeface="Impact"/>
              <a:ea typeface="+mn-ea"/>
            </a:endParaRPr>
          </a:p>
        </p:txBody>
      </p:sp>
      <p:sp>
        <p:nvSpPr>
          <p:cNvPr id="9" name="Sous-titre 2">
            <a:extLst>
              <a:ext uri="{FF2B5EF4-FFF2-40B4-BE49-F238E27FC236}">
                <a16:creationId xmlns:a16="http://schemas.microsoft.com/office/drawing/2014/main" id="{4917D161-394F-46DA-ACD6-B1C8F1A7F52C}"/>
              </a:ext>
            </a:extLst>
          </p:cNvPr>
          <p:cNvSpPr txBox="1">
            <a:spLocks/>
          </p:cNvSpPr>
          <p:nvPr/>
        </p:nvSpPr>
        <p:spPr bwMode="gray">
          <a:xfrm>
            <a:off x="971600" y="1923678"/>
            <a:ext cx="3159351" cy="2538282"/>
          </a:xfrm>
          <a:prstGeom prst="rect">
            <a:avLst/>
          </a:prstGeom>
        </p:spPr>
        <p:txBody>
          <a:bodyPr vert="horz" lIns="0" tIns="0" rIns="0" bIns="0" rtlCol="0">
            <a:noAutofit/>
          </a:bodyPr>
          <a:lstStyle>
            <a:lvl1pPr marL="0" indent="0" algn="l" defTabSz="685800" rtl="0" eaLnBrk="1" latinLnBrk="0" hangingPunct="1">
              <a:lnSpc>
                <a:spcPct val="85000"/>
              </a:lnSpc>
              <a:spcBef>
                <a:spcPts val="0"/>
              </a:spcBef>
              <a:spcAft>
                <a:spcPts val="0"/>
              </a:spcAft>
              <a:buFont typeface="Arial" pitchFamily="34" charset="0"/>
              <a:buNone/>
              <a:defRPr sz="2250" b="0" kern="1200" baseline="0">
                <a:solidFill>
                  <a:srgbClr val="5E514D"/>
                </a:solidFill>
                <a:latin typeface="+mj-lt"/>
                <a:ea typeface="+mn-ea"/>
                <a:cs typeface="+mn-cs"/>
              </a:defRPr>
            </a:lvl1pPr>
            <a:lvl2pPr marL="342900" indent="0" algn="ctr" defTabSz="685800" rtl="0" eaLnBrk="1" latinLnBrk="0" hangingPunct="1">
              <a:lnSpc>
                <a:spcPct val="120000"/>
              </a:lnSpc>
              <a:spcBef>
                <a:spcPts val="0"/>
              </a:spcBef>
              <a:buFont typeface="Arial" pitchFamily="34" charset="0"/>
              <a:buNone/>
              <a:defRPr sz="1200" b="1" kern="1200">
                <a:solidFill>
                  <a:schemeClr val="tx1">
                    <a:tint val="75000"/>
                  </a:schemeClr>
                </a:solidFill>
                <a:latin typeface="+mn-lt"/>
                <a:ea typeface="+mn-ea"/>
                <a:cs typeface="+mn-cs"/>
              </a:defRPr>
            </a:lvl2pPr>
            <a:lvl3pPr marL="685800" indent="0" algn="ctr" defTabSz="685800" rtl="0" eaLnBrk="1" latinLnBrk="0" hangingPunct="1">
              <a:lnSpc>
                <a:spcPct val="120000"/>
              </a:lnSpc>
              <a:spcBef>
                <a:spcPts val="0"/>
              </a:spcBef>
              <a:buClr>
                <a:schemeClr val="bg2"/>
              </a:buClr>
              <a:buFont typeface="Wingdings" pitchFamily="2" charset="2"/>
              <a:buNone/>
              <a:defRPr sz="975" kern="1200">
                <a:solidFill>
                  <a:schemeClr val="tx1">
                    <a:tint val="75000"/>
                  </a:schemeClr>
                </a:solidFill>
                <a:latin typeface="+mn-lt"/>
                <a:ea typeface="+mn-ea"/>
                <a:cs typeface="+mn-cs"/>
              </a:defRPr>
            </a:lvl3pPr>
            <a:lvl4pPr marL="1028700" indent="0" algn="ctr" defTabSz="685800" rtl="0" eaLnBrk="1" latinLnBrk="0" hangingPunct="1">
              <a:lnSpc>
                <a:spcPct val="120000"/>
              </a:lnSpc>
              <a:spcBef>
                <a:spcPts val="0"/>
              </a:spcBef>
              <a:buClr>
                <a:schemeClr val="bg2"/>
              </a:buClr>
              <a:buFont typeface="Wingdings" pitchFamily="2" charset="2"/>
              <a:buNone/>
              <a:defRPr sz="900" kern="1200">
                <a:solidFill>
                  <a:schemeClr val="tx1">
                    <a:tint val="75000"/>
                  </a:schemeClr>
                </a:solidFill>
                <a:latin typeface="+mn-lt"/>
                <a:ea typeface="+mn-ea"/>
                <a:cs typeface="+mn-cs"/>
              </a:defRPr>
            </a:lvl4pPr>
            <a:lvl5pPr marL="1371600" indent="0" algn="ctr" defTabSz="685800" rtl="0" eaLnBrk="1" latinLnBrk="0" hangingPunct="1">
              <a:lnSpc>
                <a:spcPct val="120000"/>
              </a:lnSpc>
              <a:spcBef>
                <a:spcPts val="0"/>
              </a:spcBef>
              <a:buClr>
                <a:schemeClr val="accent1"/>
              </a:buClr>
              <a:buFont typeface="Wingdings" pitchFamily="2" charset="2"/>
              <a:buNone/>
              <a:defRPr sz="900" kern="1200">
                <a:solidFill>
                  <a:schemeClr val="tx1">
                    <a:tint val="75000"/>
                  </a:schemeClr>
                </a:solidFill>
                <a:latin typeface="+mn-lt"/>
                <a:ea typeface="+mn-ea"/>
                <a:cs typeface="+mn-cs"/>
              </a:defRPr>
            </a:lvl5pPr>
            <a:lvl6pPr marL="1714500" indent="0" algn="ctr" defTabSz="671513" rtl="0" eaLnBrk="1" latinLnBrk="0" hangingPunct="1">
              <a:lnSpc>
                <a:spcPct val="120000"/>
              </a:lnSpc>
              <a:spcBef>
                <a:spcPts val="0"/>
              </a:spcBef>
              <a:buClr>
                <a:srgbClr val="5E514D"/>
              </a:buClr>
              <a:buSzPct val="150000"/>
              <a:buFont typeface="Lucida Grande"/>
              <a:buNone/>
              <a:defRPr sz="900" b="0" kern="1200">
                <a:solidFill>
                  <a:schemeClr val="tx1">
                    <a:tint val="75000"/>
                  </a:schemeClr>
                </a:solidFill>
                <a:latin typeface="+mn-lt"/>
                <a:ea typeface="+mn-ea"/>
                <a:cs typeface="+mn-cs"/>
              </a:defRPr>
            </a:lvl6pPr>
            <a:lvl7pPr marL="2057400" indent="0" algn="ctr" defTabSz="671513" rtl="0" eaLnBrk="1" latinLnBrk="0" hangingPunct="1">
              <a:lnSpc>
                <a:spcPct val="120000"/>
              </a:lnSpc>
              <a:spcBef>
                <a:spcPts val="0"/>
              </a:spcBef>
              <a:buClr>
                <a:schemeClr val="accent1"/>
              </a:buClr>
              <a:buFontTx/>
              <a:buNone/>
              <a:defRPr sz="900" b="0" kern="1200">
                <a:solidFill>
                  <a:schemeClr val="tx1">
                    <a:tint val="75000"/>
                  </a:schemeClr>
                </a:solidFill>
                <a:latin typeface="+mn-lt"/>
                <a:ea typeface="+mn-ea"/>
                <a:cs typeface="+mn-cs"/>
              </a:defRPr>
            </a:lvl7pPr>
            <a:lvl8pPr marL="2400300" indent="0" algn="ctr" defTabSz="671513" rtl="0" eaLnBrk="1" latinLnBrk="0" hangingPunct="1">
              <a:lnSpc>
                <a:spcPct val="120000"/>
              </a:lnSpc>
              <a:spcBef>
                <a:spcPts val="0"/>
              </a:spcBef>
              <a:buClr>
                <a:schemeClr val="tx1"/>
              </a:buClr>
              <a:buSzPct val="80000"/>
              <a:buFont typeface="Wingdings" pitchFamily="2" charset="2"/>
              <a:buNone/>
              <a:defRPr sz="900" b="0" kern="1200">
                <a:solidFill>
                  <a:schemeClr val="tx1">
                    <a:tint val="75000"/>
                  </a:schemeClr>
                </a:solidFill>
                <a:latin typeface="+mn-lt"/>
                <a:ea typeface="+mn-ea"/>
                <a:cs typeface="+mn-cs"/>
              </a:defRPr>
            </a:lvl8pPr>
            <a:lvl9pPr marL="2743200" indent="0" algn="ctr" defTabSz="685800" rtl="0" eaLnBrk="1" latinLnBrk="0" hangingPunct="1">
              <a:spcBef>
                <a:spcPct val="20000"/>
              </a:spcBef>
              <a:buFontTx/>
              <a:buNone/>
              <a:defRPr sz="600" kern="1200">
                <a:solidFill>
                  <a:schemeClr val="tx1">
                    <a:tint val="75000"/>
                  </a:schemeClr>
                </a:solidFill>
                <a:latin typeface="+mn-lt"/>
                <a:ea typeface="+mn-ea"/>
                <a:cs typeface="+mn-cs"/>
              </a:defRPr>
            </a:lvl9pPr>
          </a:lstStyle>
          <a:p>
            <a:endParaRPr lang="en-US" sz="3600" dirty="0"/>
          </a:p>
          <a:p>
            <a:r>
              <a:rPr lang="en-US" sz="3600" dirty="0"/>
              <a:t>Insurance solutions for buying French goods </a:t>
            </a:r>
          </a:p>
          <a:p>
            <a:r>
              <a:rPr lang="en-US" sz="2000" dirty="0" err="1">
                <a:solidFill>
                  <a:srgbClr val="FED300"/>
                </a:solidFill>
              </a:rPr>
              <a:t>Bpifrance</a:t>
            </a:r>
            <a:r>
              <a:rPr lang="en-US" sz="2000" dirty="0">
                <a:solidFill>
                  <a:srgbClr val="FED300"/>
                </a:solidFill>
              </a:rPr>
              <a:t> Assurance Export</a:t>
            </a:r>
          </a:p>
        </p:txBody>
      </p:sp>
    </p:spTree>
    <p:extLst>
      <p:ext uri="{BB962C8B-B14F-4D97-AF65-F5344CB8AC3E}">
        <p14:creationId xmlns:p14="http://schemas.microsoft.com/office/powerpoint/2010/main" val="4073324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9329667-4DA9-4B7C-BB83-9F8897FCDCE2}"/>
              </a:ext>
            </a:extLst>
          </p:cNvPr>
          <p:cNvSpPr>
            <a:spLocks noGrp="1"/>
          </p:cNvSpPr>
          <p:nvPr>
            <p:ph type="sldNum" sz="quarter" idx="11"/>
          </p:nvPr>
        </p:nvSpPr>
        <p:spPr/>
        <p:txBody>
          <a:bodyPr/>
          <a:lstStyle/>
          <a:p>
            <a:fld id="{09CEC899-3F23-483C-9B74-041E814B7449}" type="slidenum">
              <a:rPr lang="fr-FR" smtClean="0"/>
              <a:pPr/>
              <a:t>13</a:t>
            </a:fld>
            <a:endParaRPr lang="fr-FR"/>
          </a:p>
        </p:txBody>
      </p:sp>
      <p:sp>
        <p:nvSpPr>
          <p:cNvPr id="5" name="Espace réservé du texte 10">
            <a:extLst>
              <a:ext uri="{FF2B5EF4-FFF2-40B4-BE49-F238E27FC236}">
                <a16:creationId xmlns:a16="http://schemas.microsoft.com/office/drawing/2014/main" id="{00880694-766A-42D1-9B64-F7A428860EA5}"/>
              </a:ext>
            </a:extLst>
          </p:cNvPr>
          <p:cNvSpPr txBox="1">
            <a:spLocks/>
          </p:cNvSpPr>
          <p:nvPr/>
        </p:nvSpPr>
        <p:spPr>
          <a:xfrm>
            <a:off x="248062" y="87144"/>
            <a:ext cx="6562634" cy="310480"/>
          </a:xfrm>
          <a:prstGeom prst="rect">
            <a:avLst/>
          </a:prstGeom>
        </p:spPr>
        <p:txBody>
          <a:bodyPr anchor="t"/>
          <a:lstStyle>
            <a:lvl1pPr marL="0" indent="0" algn="l" defTabSz="914400" rtl="0" eaLnBrk="1" latinLnBrk="0" hangingPunct="1">
              <a:lnSpc>
                <a:spcPct val="85000"/>
              </a:lnSpc>
              <a:spcBef>
                <a:spcPts val="0"/>
              </a:spcBef>
              <a:spcAft>
                <a:spcPts val="3000"/>
              </a:spcAft>
              <a:buFont typeface="Arial" pitchFamily="34" charset="0"/>
              <a:buNone/>
              <a:defRPr sz="3200" b="0" kern="1200">
                <a:solidFill>
                  <a:schemeClr val="accent2"/>
                </a:solidFill>
                <a:latin typeface="+mj-lt"/>
                <a:ea typeface="+mn-ea"/>
                <a:cs typeface="+mn-cs"/>
              </a:defRPr>
            </a:lvl1pPr>
            <a:lvl2pPr marL="0" indent="0" algn="l" defTabSz="914400" rtl="0" eaLnBrk="1" latinLnBrk="0" hangingPunct="1">
              <a:lnSpc>
                <a:spcPct val="120000"/>
              </a:lnSpc>
              <a:spcBef>
                <a:spcPts val="0"/>
              </a:spcBef>
              <a:buFont typeface="Arial" pitchFamily="34" charset="0"/>
              <a:buNone/>
              <a:defRPr sz="1400" kern="1200">
                <a:solidFill>
                  <a:schemeClr val="accent2"/>
                </a:solidFill>
                <a:latin typeface="+mn-lt"/>
                <a:ea typeface="+mn-ea"/>
                <a:cs typeface="+mn-cs"/>
              </a:defRPr>
            </a:lvl2pPr>
            <a:lvl3pPr marL="180975" indent="-180975" algn="l" defTabSz="914400" rtl="0" eaLnBrk="1" latinLnBrk="0" hangingPunct="1">
              <a:lnSpc>
                <a:spcPct val="120000"/>
              </a:lnSpc>
              <a:spcBef>
                <a:spcPts val="0"/>
              </a:spcBef>
              <a:buFont typeface="Wingdings" pitchFamily="2" charset="2"/>
              <a:buChar char="l"/>
              <a:defRPr sz="1400" kern="1200">
                <a:solidFill>
                  <a:schemeClr val="accent2"/>
                </a:solidFill>
                <a:latin typeface="+mn-lt"/>
                <a:ea typeface="+mn-ea"/>
                <a:cs typeface="+mn-cs"/>
              </a:defRPr>
            </a:lvl3pPr>
            <a:lvl4pPr marL="542925" indent="-180975" algn="l" defTabSz="914400" rtl="0" eaLnBrk="1" latinLnBrk="0" hangingPunct="1">
              <a:lnSpc>
                <a:spcPct val="120000"/>
              </a:lnSpc>
              <a:spcBef>
                <a:spcPts val="0"/>
              </a:spcBef>
              <a:buClr>
                <a:schemeClr val="accent1"/>
              </a:buClr>
              <a:buFont typeface="Wingdings" pitchFamily="2" charset="2"/>
              <a:buChar char="l"/>
              <a:defRPr sz="1400" kern="1200">
                <a:solidFill>
                  <a:schemeClr val="accent2"/>
                </a:solidFill>
                <a:latin typeface="+mn-lt"/>
                <a:ea typeface="+mn-ea"/>
                <a:cs typeface="+mn-cs"/>
              </a:defRPr>
            </a:lvl4pPr>
            <a:lvl5pPr marL="895350" indent="-180975" algn="l" defTabSz="914400" rtl="0" eaLnBrk="1" latinLnBrk="0" hangingPunct="1">
              <a:lnSpc>
                <a:spcPct val="120000"/>
              </a:lnSpc>
              <a:spcBef>
                <a:spcPts val="0"/>
              </a:spcBef>
              <a:buClr>
                <a:schemeClr val="tx2"/>
              </a:buClr>
              <a:buFont typeface="Wingdings" pitchFamily="2" charset="2"/>
              <a:buChar char="l"/>
              <a:defRPr sz="1400" kern="1200">
                <a:solidFill>
                  <a:schemeClr val="accent2"/>
                </a:solidFill>
                <a:latin typeface="+mn-lt"/>
                <a:ea typeface="+mn-ea"/>
                <a:cs typeface="+mn-cs"/>
              </a:defRPr>
            </a:lvl5pPr>
            <a:lvl6pPr marL="1257300" indent="-180975" algn="l" defTabSz="895350" rtl="0" eaLnBrk="1" latinLnBrk="0" hangingPunct="1">
              <a:lnSpc>
                <a:spcPct val="120000"/>
              </a:lnSpc>
              <a:spcBef>
                <a:spcPts val="0"/>
              </a:spcBef>
              <a:buClr>
                <a:schemeClr val="accent2"/>
              </a:buClr>
              <a:buFont typeface="Wingdings" pitchFamily="2" charset="2"/>
              <a:buChar char="l"/>
              <a:defRPr sz="1400" b="0" kern="1200">
                <a:solidFill>
                  <a:schemeClr val="accent2"/>
                </a:solidFill>
                <a:latin typeface="+mn-lt"/>
                <a:ea typeface="+mn-ea"/>
                <a:cs typeface="+mn-cs"/>
              </a:defRPr>
            </a:lvl6pPr>
            <a:lvl7pPr marL="1619250" indent="-180975" algn="l" defTabSz="895350" rtl="0" eaLnBrk="1" latinLnBrk="0" hangingPunct="1">
              <a:lnSpc>
                <a:spcPct val="120000"/>
              </a:lnSpc>
              <a:spcBef>
                <a:spcPts val="0"/>
              </a:spcBef>
              <a:buClr>
                <a:schemeClr val="accent1"/>
              </a:buClr>
              <a:buFont typeface="Wingdings" pitchFamily="2" charset="2"/>
              <a:buChar char="l"/>
              <a:defRPr sz="1400" b="0" kern="1200">
                <a:solidFill>
                  <a:schemeClr val="accent2"/>
                </a:solidFill>
                <a:latin typeface="+mn-lt"/>
                <a:ea typeface="+mn-ea"/>
                <a:cs typeface="+mn-cs"/>
              </a:defRPr>
            </a:lvl7pPr>
            <a:lvl8pPr marL="1971675" indent="-180975" algn="l" defTabSz="895350" rtl="0" eaLnBrk="1" latinLnBrk="0" hangingPunct="1">
              <a:lnSpc>
                <a:spcPct val="120000"/>
              </a:lnSpc>
              <a:spcBef>
                <a:spcPts val="0"/>
              </a:spcBef>
              <a:buClr>
                <a:schemeClr val="tx2"/>
              </a:buClr>
              <a:buFont typeface="Wingdings" pitchFamily="2" charset="2"/>
              <a:buChar char="l"/>
              <a:defRPr sz="1400" b="0" kern="1200">
                <a:solidFill>
                  <a:schemeClr val="accent2"/>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0"/>
              </a:spcAft>
            </a:pPr>
            <a:r>
              <a:rPr lang="en-US" sz="2400" dirty="0">
                <a:solidFill>
                  <a:srgbClr val="FED300"/>
                </a:solidFill>
              </a:rPr>
              <a:t>Buyer Credit Insurance </a:t>
            </a:r>
            <a:r>
              <a:rPr lang="en-US" sz="2400" dirty="0">
                <a:solidFill>
                  <a:srgbClr val="786E64"/>
                </a:solidFill>
              </a:rPr>
              <a:t>guidelines</a:t>
            </a:r>
            <a:endParaRPr lang="en-US" sz="1800" dirty="0">
              <a:solidFill>
                <a:srgbClr val="786E64"/>
              </a:solidFill>
            </a:endParaRPr>
          </a:p>
        </p:txBody>
      </p:sp>
      <p:sp>
        <p:nvSpPr>
          <p:cNvPr id="6" name="Rectangle 3">
            <a:extLst>
              <a:ext uri="{FF2B5EF4-FFF2-40B4-BE49-F238E27FC236}">
                <a16:creationId xmlns:a16="http://schemas.microsoft.com/office/drawing/2014/main" id="{E6A64318-5037-4D31-95F6-1C5076E16D1B}"/>
              </a:ext>
            </a:extLst>
          </p:cNvPr>
          <p:cNvSpPr txBox="1">
            <a:spLocks noChangeArrowheads="1"/>
          </p:cNvSpPr>
          <p:nvPr/>
        </p:nvSpPr>
        <p:spPr bwMode="gray">
          <a:xfrm>
            <a:off x="330749" y="735546"/>
            <a:ext cx="8263647" cy="326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63538" indent="-363538" algn="l" defTabSz="723900" rtl="0" fontAlgn="base">
              <a:spcBef>
                <a:spcPct val="20000"/>
              </a:spcBef>
              <a:spcAft>
                <a:spcPct val="0"/>
              </a:spcAft>
              <a:buClr>
                <a:srgbClr val="006E97"/>
              </a:buClr>
              <a:buChar char="•"/>
              <a:tabLst>
                <a:tab pos="176213" algn="l"/>
              </a:tabLst>
              <a:defRPr sz="1200" b="1" kern="1200">
                <a:solidFill>
                  <a:srgbClr val="39144C"/>
                </a:solidFill>
                <a:latin typeface="+mn-lt"/>
                <a:ea typeface="+mn-ea"/>
                <a:cs typeface="+mn-cs"/>
              </a:defRPr>
            </a:lvl1pPr>
            <a:lvl2pPr marL="809625" indent="-266700" algn="l" defTabSz="723900" rtl="0" fontAlgn="base">
              <a:spcBef>
                <a:spcPct val="20000"/>
              </a:spcBef>
              <a:spcAft>
                <a:spcPct val="0"/>
              </a:spcAft>
              <a:buClr>
                <a:schemeClr val="tx2"/>
              </a:buClr>
              <a:buSzPct val="120000"/>
              <a:buFont typeface="Wingdings" panose="05000000000000000000" pitchFamily="2" charset="2"/>
              <a:buChar char="ü"/>
              <a:tabLst>
                <a:tab pos="176213" algn="l"/>
              </a:tabLst>
              <a:defRPr sz="1200" kern="1200">
                <a:solidFill>
                  <a:srgbClr val="39144C"/>
                </a:solidFill>
                <a:latin typeface="+mn-lt"/>
                <a:ea typeface="+mn-ea"/>
                <a:cs typeface="+mn-cs"/>
              </a:defRPr>
            </a:lvl2pPr>
            <a:lvl3pPr marL="1263650" indent="-274638" algn="l" defTabSz="723900" rtl="0" fontAlgn="base">
              <a:spcBef>
                <a:spcPct val="20000"/>
              </a:spcBef>
              <a:spcAft>
                <a:spcPct val="0"/>
              </a:spcAft>
              <a:buClr>
                <a:schemeClr val="tx2"/>
              </a:buClr>
              <a:buSzPct val="120000"/>
              <a:buFont typeface="Verdana" panose="020B0604030504040204" pitchFamily="34" charset="0"/>
              <a:buChar char="−"/>
              <a:tabLst>
                <a:tab pos="176213" algn="l"/>
              </a:tabLst>
              <a:defRPr sz="1200" kern="1200">
                <a:solidFill>
                  <a:srgbClr val="39144C"/>
                </a:solidFill>
                <a:latin typeface="+mn-lt"/>
                <a:ea typeface="+mn-ea"/>
                <a:cs typeface="+mn-cs"/>
              </a:defRPr>
            </a:lvl3pPr>
            <a:lvl4pPr marL="1443038" algn="l" defTabSz="723900" rtl="0" fontAlgn="base">
              <a:spcBef>
                <a:spcPct val="20000"/>
              </a:spcBef>
              <a:spcAft>
                <a:spcPct val="0"/>
              </a:spcAft>
              <a:buClr>
                <a:schemeClr val="accent1"/>
              </a:buClr>
              <a:buFont typeface="Wingdings" panose="05000000000000000000" pitchFamily="2" charset="2"/>
              <a:tabLst>
                <a:tab pos="176213" algn="l"/>
              </a:tabLst>
              <a:defRPr sz="1200" kern="1200">
                <a:solidFill>
                  <a:schemeClr val="tx2"/>
                </a:solidFill>
                <a:latin typeface="+mn-lt"/>
                <a:ea typeface="+mn-ea"/>
                <a:cs typeface="+mn-cs"/>
              </a:defRPr>
            </a:lvl4pPr>
            <a:lvl5pPr marL="2057400" indent="-228600" algn="l" rtl="0" fontAlgn="base">
              <a:spcBef>
                <a:spcPct val="20000"/>
              </a:spcBef>
              <a:spcAft>
                <a:spcPct val="0"/>
              </a:spcAft>
              <a:buChar char="»"/>
              <a:tabLst>
                <a:tab pos="176213" algn="l"/>
              </a:tabLst>
              <a:defRPr sz="2000" kern="1200">
                <a:solidFill>
                  <a:srgbClr val="000000"/>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FC000"/>
              </a:buClr>
              <a:buNone/>
            </a:pPr>
            <a:r>
              <a:rPr lang="en-US" sz="1050" u="sng" dirty="0">
                <a:solidFill>
                  <a:srgbClr val="584A46"/>
                </a:solidFill>
              </a:rPr>
              <a:t>Objective</a:t>
            </a:r>
            <a:r>
              <a:rPr lang="en-US" sz="1050" dirty="0">
                <a:solidFill>
                  <a:srgbClr val="584A46"/>
                </a:solidFill>
              </a:rPr>
              <a:t>: </a:t>
            </a:r>
            <a:r>
              <a:rPr lang="en-US" sz="1050" b="0" dirty="0">
                <a:solidFill>
                  <a:srgbClr val="584A46"/>
                </a:solidFill>
              </a:rPr>
              <a:t>to cover the bank, French, Turkish or else, against the risk of non-payment of the buyer credit by the Turkish buyer, and facilitate contracts between French exporters and Turkish buyers</a:t>
            </a:r>
            <a:endParaRPr lang="fr-FR" sz="1050" b="0" dirty="0">
              <a:solidFill>
                <a:srgbClr val="584A46"/>
              </a:solidFill>
            </a:endParaRPr>
          </a:p>
        </p:txBody>
      </p:sp>
      <p:sp>
        <p:nvSpPr>
          <p:cNvPr id="19" name="Rectangle 18">
            <a:extLst>
              <a:ext uri="{FF2B5EF4-FFF2-40B4-BE49-F238E27FC236}">
                <a16:creationId xmlns:a16="http://schemas.microsoft.com/office/drawing/2014/main" id="{B1D8EA99-F13A-4FEA-BB83-A96AD2FB1631}"/>
              </a:ext>
            </a:extLst>
          </p:cNvPr>
          <p:cNvSpPr/>
          <p:nvPr/>
        </p:nvSpPr>
        <p:spPr>
          <a:xfrm>
            <a:off x="255289" y="1276559"/>
            <a:ext cx="1155001" cy="115008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err="1">
              <a:solidFill>
                <a:schemeClr val="tx1"/>
              </a:solidFill>
            </a:endParaRPr>
          </a:p>
        </p:txBody>
      </p:sp>
      <p:sp>
        <p:nvSpPr>
          <p:cNvPr id="20" name="Rectangle 19">
            <a:extLst>
              <a:ext uri="{FF2B5EF4-FFF2-40B4-BE49-F238E27FC236}">
                <a16:creationId xmlns:a16="http://schemas.microsoft.com/office/drawing/2014/main" id="{12032DDD-9734-49D7-8833-ADD161A7CAED}"/>
              </a:ext>
            </a:extLst>
          </p:cNvPr>
          <p:cNvSpPr/>
          <p:nvPr/>
        </p:nvSpPr>
        <p:spPr>
          <a:xfrm>
            <a:off x="1504355" y="1277772"/>
            <a:ext cx="1155001" cy="11498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err="1">
              <a:solidFill>
                <a:schemeClr val="tx1"/>
              </a:solidFill>
            </a:endParaRPr>
          </a:p>
        </p:txBody>
      </p:sp>
      <p:sp>
        <p:nvSpPr>
          <p:cNvPr id="21" name="Rectangle 20">
            <a:extLst>
              <a:ext uri="{FF2B5EF4-FFF2-40B4-BE49-F238E27FC236}">
                <a16:creationId xmlns:a16="http://schemas.microsoft.com/office/drawing/2014/main" id="{63127424-74DC-4975-9E2F-9B28293C7270}"/>
              </a:ext>
            </a:extLst>
          </p:cNvPr>
          <p:cNvSpPr/>
          <p:nvPr/>
        </p:nvSpPr>
        <p:spPr>
          <a:xfrm>
            <a:off x="2768439" y="1275606"/>
            <a:ext cx="2197295" cy="1144948"/>
          </a:xfrm>
          <a:prstGeom prst="rect">
            <a:avLst/>
          </a:prstGeom>
          <a:solidFill>
            <a:srgbClr val="584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err="1">
              <a:solidFill>
                <a:schemeClr val="tx1"/>
              </a:solidFill>
            </a:endParaRPr>
          </a:p>
        </p:txBody>
      </p:sp>
      <p:sp>
        <p:nvSpPr>
          <p:cNvPr id="22" name="Rectangle 21">
            <a:extLst>
              <a:ext uri="{FF2B5EF4-FFF2-40B4-BE49-F238E27FC236}">
                <a16:creationId xmlns:a16="http://schemas.microsoft.com/office/drawing/2014/main" id="{DE554AA5-1F96-4DBD-9406-17B134FDC731}"/>
              </a:ext>
            </a:extLst>
          </p:cNvPr>
          <p:cNvSpPr/>
          <p:nvPr/>
        </p:nvSpPr>
        <p:spPr>
          <a:xfrm>
            <a:off x="5074817" y="1275606"/>
            <a:ext cx="1386446" cy="1142300"/>
          </a:xfrm>
          <a:prstGeom prst="rect">
            <a:avLst/>
          </a:prstGeom>
          <a:solidFill>
            <a:srgbClr val="786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err="1">
              <a:solidFill>
                <a:schemeClr val="tx1"/>
              </a:solidFill>
            </a:endParaRPr>
          </a:p>
        </p:txBody>
      </p:sp>
      <p:sp>
        <p:nvSpPr>
          <p:cNvPr id="24" name="ZoneTexte 23">
            <a:extLst>
              <a:ext uri="{FF2B5EF4-FFF2-40B4-BE49-F238E27FC236}">
                <a16:creationId xmlns:a16="http://schemas.microsoft.com/office/drawing/2014/main" id="{AC1B2223-37B9-4025-9144-48251A1484DD}"/>
              </a:ext>
            </a:extLst>
          </p:cNvPr>
          <p:cNvSpPr txBox="1"/>
          <p:nvPr/>
        </p:nvSpPr>
        <p:spPr>
          <a:xfrm>
            <a:off x="287524" y="1674200"/>
            <a:ext cx="1347317" cy="307777"/>
          </a:xfrm>
          <a:prstGeom prst="rect">
            <a:avLst/>
          </a:prstGeom>
          <a:noFill/>
        </p:spPr>
        <p:txBody>
          <a:bodyPr wrap="square" rtlCol="0">
            <a:spAutoFit/>
          </a:bodyPr>
          <a:lstStyle/>
          <a:p>
            <a:r>
              <a:rPr lang="en-US" sz="1400" dirty="0">
                <a:latin typeface="+mj-lt"/>
              </a:rPr>
              <a:t>No threshold</a:t>
            </a:r>
            <a:endParaRPr lang="fr-FR" sz="1400" dirty="0">
              <a:latin typeface="+mj-lt"/>
            </a:endParaRPr>
          </a:p>
        </p:txBody>
      </p:sp>
      <p:sp>
        <p:nvSpPr>
          <p:cNvPr id="25" name="ZoneTexte 24">
            <a:extLst>
              <a:ext uri="{FF2B5EF4-FFF2-40B4-BE49-F238E27FC236}">
                <a16:creationId xmlns:a16="http://schemas.microsoft.com/office/drawing/2014/main" id="{D2FFEC12-2379-4FFA-A5AD-AAFBE57C737B}"/>
              </a:ext>
            </a:extLst>
          </p:cNvPr>
          <p:cNvSpPr txBox="1"/>
          <p:nvPr/>
        </p:nvSpPr>
        <p:spPr>
          <a:xfrm>
            <a:off x="1442525" y="1452604"/>
            <a:ext cx="1258257" cy="830997"/>
          </a:xfrm>
          <a:prstGeom prst="rect">
            <a:avLst/>
          </a:prstGeom>
          <a:noFill/>
        </p:spPr>
        <p:txBody>
          <a:bodyPr wrap="square" rtlCol="0">
            <a:spAutoFit/>
          </a:bodyPr>
          <a:lstStyle/>
          <a:p>
            <a:pPr algn="ctr"/>
            <a:r>
              <a:rPr lang="en-US" sz="1200" dirty="0">
                <a:latin typeface="+mj-lt"/>
              </a:rPr>
              <a:t>Foreign buyers:</a:t>
            </a:r>
          </a:p>
          <a:p>
            <a:pPr algn="ctr"/>
            <a:r>
              <a:rPr lang="en-US" sz="1200" dirty="0">
                <a:latin typeface="+mj-lt"/>
              </a:rPr>
              <a:t>private, </a:t>
            </a:r>
          </a:p>
          <a:p>
            <a:pPr algn="ctr"/>
            <a:r>
              <a:rPr lang="en-US" sz="1200" dirty="0">
                <a:latin typeface="+mj-lt"/>
              </a:rPr>
              <a:t>public or parapublic </a:t>
            </a:r>
            <a:endParaRPr lang="fr-FR" sz="1200" dirty="0">
              <a:latin typeface="+mj-lt"/>
            </a:endParaRPr>
          </a:p>
        </p:txBody>
      </p:sp>
      <p:sp>
        <p:nvSpPr>
          <p:cNvPr id="26" name="ZoneTexte 25">
            <a:extLst>
              <a:ext uri="{FF2B5EF4-FFF2-40B4-BE49-F238E27FC236}">
                <a16:creationId xmlns:a16="http://schemas.microsoft.com/office/drawing/2014/main" id="{9F67C748-150F-4017-933D-E884EE664AE0}"/>
              </a:ext>
            </a:extLst>
          </p:cNvPr>
          <p:cNvSpPr txBox="1"/>
          <p:nvPr/>
        </p:nvSpPr>
        <p:spPr>
          <a:xfrm>
            <a:off x="2887461" y="1399774"/>
            <a:ext cx="2197295" cy="954107"/>
          </a:xfrm>
          <a:prstGeom prst="rect">
            <a:avLst/>
          </a:prstGeom>
          <a:noFill/>
        </p:spPr>
        <p:txBody>
          <a:bodyPr wrap="square" rtlCol="0">
            <a:spAutoFit/>
          </a:bodyPr>
          <a:lstStyle/>
          <a:p>
            <a:r>
              <a:rPr lang="en-US" sz="1400" dirty="0">
                <a:solidFill>
                  <a:schemeClr val="bg1"/>
                </a:solidFill>
                <a:latin typeface="+mj-lt"/>
              </a:rPr>
              <a:t>We cover the bank against nonpayment from the buyer. </a:t>
            </a:r>
            <a:r>
              <a:rPr lang="en-US" sz="1400" dirty="0">
                <a:solidFill>
                  <a:schemeClr val="accent5">
                    <a:lumMod val="60000"/>
                    <a:lumOff val="40000"/>
                  </a:schemeClr>
                </a:solidFill>
                <a:latin typeface="+mj-lt"/>
              </a:rPr>
              <a:t>That helps foreign buyers get loans</a:t>
            </a:r>
          </a:p>
        </p:txBody>
      </p:sp>
      <p:sp>
        <p:nvSpPr>
          <p:cNvPr id="27" name="ZoneTexte 26">
            <a:extLst>
              <a:ext uri="{FF2B5EF4-FFF2-40B4-BE49-F238E27FC236}">
                <a16:creationId xmlns:a16="http://schemas.microsoft.com/office/drawing/2014/main" id="{3BD2A555-CBCA-4600-948B-E0E7862DCFE2}"/>
              </a:ext>
            </a:extLst>
          </p:cNvPr>
          <p:cNvSpPr txBox="1"/>
          <p:nvPr/>
        </p:nvSpPr>
        <p:spPr>
          <a:xfrm>
            <a:off x="5074816" y="1176862"/>
            <a:ext cx="1319707" cy="1200329"/>
          </a:xfrm>
          <a:prstGeom prst="rect">
            <a:avLst/>
          </a:prstGeom>
          <a:noFill/>
        </p:spPr>
        <p:txBody>
          <a:bodyPr wrap="square" rtlCol="0">
            <a:spAutoFit/>
          </a:bodyPr>
          <a:lstStyle/>
          <a:p>
            <a:pPr algn="ctr"/>
            <a:endParaRPr lang="en-US" sz="1200" dirty="0">
              <a:solidFill>
                <a:srgbClr val="FED300"/>
              </a:solidFill>
              <a:latin typeface="+mj-lt"/>
            </a:endParaRPr>
          </a:p>
          <a:p>
            <a:pPr algn="ctr"/>
            <a:r>
              <a:rPr lang="en-US" sz="1200" dirty="0">
                <a:solidFill>
                  <a:srgbClr val="FED300"/>
                </a:solidFill>
                <a:latin typeface="+mj-lt"/>
              </a:rPr>
              <a:t>Your commercial contract with French small, mid size and large companies</a:t>
            </a:r>
            <a:endParaRPr lang="fr-FR" sz="1200" dirty="0">
              <a:solidFill>
                <a:srgbClr val="FED300"/>
              </a:solidFill>
              <a:latin typeface="+mj-lt"/>
            </a:endParaRPr>
          </a:p>
        </p:txBody>
      </p:sp>
      <p:sp>
        <p:nvSpPr>
          <p:cNvPr id="30" name="Rectangle 3">
            <a:extLst>
              <a:ext uri="{FF2B5EF4-FFF2-40B4-BE49-F238E27FC236}">
                <a16:creationId xmlns:a16="http://schemas.microsoft.com/office/drawing/2014/main" id="{6FEC3B48-AECF-44AB-979B-EA5D6F195786}"/>
              </a:ext>
            </a:extLst>
          </p:cNvPr>
          <p:cNvSpPr txBox="1">
            <a:spLocks noChangeArrowheads="1"/>
          </p:cNvSpPr>
          <p:nvPr/>
        </p:nvSpPr>
        <p:spPr bwMode="gray">
          <a:xfrm>
            <a:off x="1006580" y="2685443"/>
            <a:ext cx="5959056" cy="2154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63538" indent="-363538" algn="l" defTabSz="723900" rtl="0" fontAlgn="base">
              <a:spcBef>
                <a:spcPct val="20000"/>
              </a:spcBef>
              <a:spcAft>
                <a:spcPct val="0"/>
              </a:spcAft>
              <a:buClr>
                <a:srgbClr val="006E97"/>
              </a:buClr>
              <a:buChar char="•"/>
              <a:tabLst>
                <a:tab pos="176213" algn="l"/>
              </a:tabLst>
              <a:defRPr sz="1200" b="1" kern="1200">
                <a:solidFill>
                  <a:srgbClr val="39144C"/>
                </a:solidFill>
                <a:latin typeface="+mn-lt"/>
                <a:ea typeface="+mn-ea"/>
                <a:cs typeface="+mn-cs"/>
              </a:defRPr>
            </a:lvl1pPr>
            <a:lvl2pPr marL="809625" indent="-266700" algn="l" defTabSz="723900" rtl="0" fontAlgn="base">
              <a:spcBef>
                <a:spcPct val="20000"/>
              </a:spcBef>
              <a:spcAft>
                <a:spcPct val="0"/>
              </a:spcAft>
              <a:buClr>
                <a:schemeClr val="tx2"/>
              </a:buClr>
              <a:buSzPct val="120000"/>
              <a:buFont typeface="Wingdings" panose="05000000000000000000" pitchFamily="2" charset="2"/>
              <a:buChar char="ü"/>
              <a:tabLst>
                <a:tab pos="176213" algn="l"/>
              </a:tabLst>
              <a:defRPr sz="1200" kern="1200">
                <a:solidFill>
                  <a:srgbClr val="39144C"/>
                </a:solidFill>
                <a:latin typeface="+mn-lt"/>
                <a:ea typeface="+mn-ea"/>
                <a:cs typeface="+mn-cs"/>
              </a:defRPr>
            </a:lvl2pPr>
            <a:lvl3pPr marL="1263650" indent="-274638" algn="l" defTabSz="723900" rtl="0" fontAlgn="base">
              <a:spcBef>
                <a:spcPct val="20000"/>
              </a:spcBef>
              <a:spcAft>
                <a:spcPct val="0"/>
              </a:spcAft>
              <a:buClr>
                <a:schemeClr val="tx2"/>
              </a:buClr>
              <a:buSzPct val="120000"/>
              <a:buFont typeface="Verdana" panose="020B0604030504040204" pitchFamily="34" charset="0"/>
              <a:buChar char="−"/>
              <a:tabLst>
                <a:tab pos="176213" algn="l"/>
              </a:tabLst>
              <a:defRPr sz="1200" kern="1200">
                <a:solidFill>
                  <a:srgbClr val="39144C"/>
                </a:solidFill>
                <a:latin typeface="+mn-lt"/>
                <a:ea typeface="+mn-ea"/>
                <a:cs typeface="+mn-cs"/>
              </a:defRPr>
            </a:lvl3pPr>
            <a:lvl4pPr marL="1443038" algn="l" defTabSz="723900" rtl="0" fontAlgn="base">
              <a:spcBef>
                <a:spcPct val="20000"/>
              </a:spcBef>
              <a:spcAft>
                <a:spcPct val="0"/>
              </a:spcAft>
              <a:buClr>
                <a:schemeClr val="accent1"/>
              </a:buClr>
              <a:buFont typeface="Wingdings" panose="05000000000000000000" pitchFamily="2" charset="2"/>
              <a:tabLst>
                <a:tab pos="176213" algn="l"/>
              </a:tabLst>
              <a:defRPr sz="1200" kern="1200">
                <a:solidFill>
                  <a:schemeClr val="tx2"/>
                </a:solidFill>
                <a:latin typeface="+mn-lt"/>
                <a:ea typeface="+mn-ea"/>
                <a:cs typeface="+mn-cs"/>
              </a:defRPr>
            </a:lvl4pPr>
            <a:lvl5pPr marL="2057400" indent="-228600" algn="l" rtl="0" fontAlgn="base">
              <a:spcBef>
                <a:spcPct val="20000"/>
              </a:spcBef>
              <a:spcAft>
                <a:spcPct val="0"/>
              </a:spcAft>
              <a:buChar char="»"/>
              <a:tabLst>
                <a:tab pos="176213" algn="l"/>
              </a:tabLst>
              <a:defRPr sz="2000" kern="1200">
                <a:solidFill>
                  <a:srgbClr val="000000"/>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FC000"/>
              </a:buClr>
              <a:buNone/>
            </a:pPr>
            <a:r>
              <a:rPr lang="en-US" sz="1000" u="sng" dirty="0">
                <a:solidFill>
                  <a:srgbClr val="584A46"/>
                </a:solidFill>
              </a:rPr>
              <a:t>Main features: </a:t>
            </a:r>
          </a:p>
          <a:p>
            <a:pPr>
              <a:buClr>
                <a:srgbClr val="FFC000"/>
              </a:buClr>
              <a:buFont typeface="Arial" panose="020B0604020202020204" pitchFamily="34" charset="0"/>
              <a:buChar char="•"/>
            </a:pPr>
            <a:r>
              <a:rPr lang="en-US" sz="1000" b="0" dirty="0">
                <a:solidFill>
                  <a:srgbClr val="584A46"/>
                </a:solidFill>
              </a:rPr>
              <a:t>We cover financing in Euro, US dollars and other strong currencies. On a case-by-case basis, operations may be covered in local currency</a:t>
            </a:r>
          </a:p>
          <a:p>
            <a:pPr>
              <a:buClr>
                <a:srgbClr val="FFC000"/>
              </a:buClr>
              <a:buFont typeface="Arial" panose="020B0604020202020204" pitchFamily="34" charset="0"/>
              <a:buChar char="•"/>
            </a:pPr>
            <a:r>
              <a:rPr lang="en-US" sz="1000" b="0" dirty="0">
                <a:solidFill>
                  <a:srgbClr val="584A46"/>
                </a:solidFill>
              </a:rPr>
              <a:t>Realization of an event generating a commercial loss (default or insolvency of the debtor), political or catastrophic (general moratorium, occurrence outside France of a war, revolution or riot, natural disasters, etc.)</a:t>
            </a:r>
          </a:p>
          <a:p>
            <a:pPr>
              <a:buClr>
                <a:srgbClr val="FFC000"/>
              </a:buClr>
              <a:buFont typeface="Arial" panose="020B0604020202020204" pitchFamily="34" charset="0"/>
              <a:buChar char="•"/>
            </a:pPr>
            <a:r>
              <a:rPr lang="en-US" sz="1000" b="0" dirty="0">
                <a:solidFill>
                  <a:srgbClr val="584A46"/>
                </a:solidFill>
              </a:rPr>
              <a:t>French content required:</a:t>
            </a:r>
            <a:endParaRPr lang="en-US" sz="1000" dirty="0">
              <a:solidFill>
                <a:srgbClr val="584A46"/>
              </a:solidFill>
            </a:endParaRPr>
          </a:p>
          <a:p>
            <a:pPr lvl="1">
              <a:buClr>
                <a:srgbClr val="FFC000"/>
              </a:buClr>
              <a:buFont typeface="Arial" panose="020B0604020202020204" pitchFamily="34" charset="0"/>
              <a:buChar char="•"/>
            </a:pPr>
            <a:r>
              <a:rPr lang="en-US" sz="900" dirty="0">
                <a:solidFill>
                  <a:srgbClr val="584A46"/>
                </a:solidFill>
              </a:rPr>
              <a:t>For companies with a turnover &lt; 150M€, French content of minimum 20% in the commercial contract</a:t>
            </a:r>
          </a:p>
          <a:p>
            <a:pPr lvl="1">
              <a:buClr>
                <a:srgbClr val="FFC000"/>
              </a:buClr>
              <a:buFont typeface="Arial" panose="020B0604020202020204" pitchFamily="34" charset="0"/>
              <a:buChar char="•"/>
            </a:pPr>
            <a:r>
              <a:rPr lang="en-US" sz="900" dirty="0">
                <a:solidFill>
                  <a:srgbClr val="584A46"/>
                </a:solidFill>
              </a:rPr>
              <a:t>For companies with a turnover &gt; 150M€, French content of minimum 50% in the commercial contract</a:t>
            </a:r>
          </a:p>
          <a:p>
            <a:pPr>
              <a:buClr>
                <a:srgbClr val="FFC000"/>
              </a:buClr>
              <a:buFont typeface="Arial" panose="020B0604020202020204" pitchFamily="34" charset="0"/>
              <a:buChar char="•"/>
            </a:pPr>
            <a:r>
              <a:rPr lang="en-US" sz="1000" b="0" dirty="0">
                <a:solidFill>
                  <a:srgbClr val="584A46"/>
                </a:solidFill>
              </a:rPr>
              <a:t>All countries except for the exclusion of the Credit Insurance Policy and prohibited countries by </a:t>
            </a:r>
            <a:r>
              <a:rPr lang="en-US" sz="1000" b="0" dirty="0" err="1">
                <a:solidFill>
                  <a:srgbClr val="584A46"/>
                </a:solidFill>
              </a:rPr>
              <a:t>Bpifrance</a:t>
            </a:r>
            <a:endParaRPr lang="en-US" sz="1000" b="0" dirty="0">
              <a:solidFill>
                <a:srgbClr val="584A46"/>
              </a:solidFill>
            </a:endParaRPr>
          </a:p>
          <a:p>
            <a:pPr>
              <a:buClr>
                <a:srgbClr val="FFC000"/>
              </a:buClr>
              <a:buFont typeface="Arial" panose="020B0604020202020204" pitchFamily="34" charset="0"/>
              <a:buChar char="•"/>
            </a:pPr>
            <a:endParaRPr lang="en-US" sz="1000" b="0" dirty="0">
              <a:solidFill>
                <a:srgbClr val="584A46"/>
              </a:solidFill>
            </a:endParaRPr>
          </a:p>
        </p:txBody>
      </p:sp>
      <p:sp>
        <p:nvSpPr>
          <p:cNvPr id="31" name="Rectangle 30">
            <a:extLst>
              <a:ext uri="{FF2B5EF4-FFF2-40B4-BE49-F238E27FC236}">
                <a16:creationId xmlns:a16="http://schemas.microsoft.com/office/drawing/2014/main" id="{07930DA8-7970-48FB-A558-529E8DD07C56}"/>
              </a:ext>
            </a:extLst>
          </p:cNvPr>
          <p:cNvSpPr/>
          <p:nvPr/>
        </p:nvSpPr>
        <p:spPr>
          <a:xfrm>
            <a:off x="7763358" y="1284340"/>
            <a:ext cx="1155001" cy="1142300"/>
          </a:xfrm>
          <a:prstGeom prst="rect">
            <a:avLst/>
          </a:prstGeom>
          <a:solidFill>
            <a:srgbClr val="766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err="1">
              <a:solidFill>
                <a:schemeClr val="tx1"/>
              </a:solidFill>
            </a:endParaRPr>
          </a:p>
        </p:txBody>
      </p:sp>
      <p:sp>
        <p:nvSpPr>
          <p:cNvPr id="18" name="Rectangle 17">
            <a:extLst>
              <a:ext uri="{FF2B5EF4-FFF2-40B4-BE49-F238E27FC236}">
                <a16:creationId xmlns:a16="http://schemas.microsoft.com/office/drawing/2014/main" id="{2CAB6F40-C946-427B-8A39-121E3F5C232E}"/>
              </a:ext>
            </a:extLst>
          </p:cNvPr>
          <p:cNvSpPr/>
          <p:nvPr/>
        </p:nvSpPr>
        <p:spPr>
          <a:xfrm>
            <a:off x="6561833" y="1272182"/>
            <a:ext cx="1077812" cy="1142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err="1">
              <a:solidFill>
                <a:schemeClr val="tx1"/>
              </a:solidFill>
            </a:endParaRPr>
          </a:p>
        </p:txBody>
      </p:sp>
      <p:sp>
        <p:nvSpPr>
          <p:cNvPr id="23" name="ZoneTexte 22">
            <a:extLst>
              <a:ext uri="{FF2B5EF4-FFF2-40B4-BE49-F238E27FC236}">
                <a16:creationId xmlns:a16="http://schemas.microsoft.com/office/drawing/2014/main" id="{A3D305FB-C464-41B5-A822-7ED4488439DC}"/>
              </a:ext>
            </a:extLst>
          </p:cNvPr>
          <p:cNvSpPr txBox="1"/>
          <p:nvPr/>
        </p:nvSpPr>
        <p:spPr>
          <a:xfrm>
            <a:off x="6629940" y="1417259"/>
            <a:ext cx="941597" cy="738664"/>
          </a:xfrm>
          <a:prstGeom prst="rect">
            <a:avLst/>
          </a:prstGeom>
          <a:noFill/>
        </p:spPr>
        <p:txBody>
          <a:bodyPr wrap="square" rtlCol="0">
            <a:spAutoFit/>
          </a:bodyPr>
          <a:lstStyle/>
          <a:p>
            <a:pPr algn="ctr"/>
            <a:r>
              <a:rPr lang="en-US" sz="1400" dirty="0">
                <a:solidFill>
                  <a:srgbClr val="584A46"/>
                </a:solidFill>
                <a:latin typeface="+mj-lt"/>
              </a:rPr>
              <a:t>Covered portion: </a:t>
            </a:r>
          </a:p>
          <a:p>
            <a:pPr algn="ctr"/>
            <a:r>
              <a:rPr lang="en-US" sz="1400" dirty="0">
                <a:solidFill>
                  <a:srgbClr val="584A46"/>
                </a:solidFill>
                <a:latin typeface="+mj-lt"/>
              </a:rPr>
              <a:t>95%</a:t>
            </a:r>
            <a:endParaRPr lang="fr-FR" sz="1000" dirty="0">
              <a:solidFill>
                <a:srgbClr val="584A46"/>
              </a:solidFill>
              <a:latin typeface="+mj-lt"/>
            </a:endParaRPr>
          </a:p>
        </p:txBody>
      </p:sp>
      <p:sp>
        <p:nvSpPr>
          <p:cNvPr id="28" name="ZoneTexte 27">
            <a:extLst>
              <a:ext uri="{FF2B5EF4-FFF2-40B4-BE49-F238E27FC236}">
                <a16:creationId xmlns:a16="http://schemas.microsoft.com/office/drawing/2014/main" id="{7B2571C9-1A6A-456B-8549-47ED5A4FD109}"/>
              </a:ext>
            </a:extLst>
          </p:cNvPr>
          <p:cNvSpPr txBox="1"/>
          <p:nvPr/>
        </p:nvSpPr>
        <p:spPr>
          <a:xfrm>
            <a:off x="7782515" y="1435273"/>
            <a:ext cx="1116685" cy="738664"/>
          </a:xfrm>
          <a:prstGeom prst="rect">
            <a:avLst/>
          </a:prstGeom>
          <a:noFill/>
        </p:spPr>
        <p:txBody>
          <a:bodyPr wrap="square" rtlCol="0">
            <a:spAutoFit/>
          </a:bodyPr>
          <a:lstStyle/>
          <a:p>
            <a:pPr algn="ctr"/>
            <a:r>
              <a:rPr lang="en-US" sz="1400" dirty="0">
                <a:solidFill>
                  <a:srgbClr val="FED300"/>
                </a:solidFill>
                <a:latin typeface="+mj-lt"/>
              </a:rPr>
              <a:t>Premium simulator</a:t>
            </a:r>
          </a:p>
          <a:p>
            <a:pPr algn="ctr"/>
            <a:r>
              <a:rPr lang="en-US" sz="1400" dirty="0">
                <a:solidFill>
                  <a:schemeClr val="bg1"/>
                </a:solidFill>
                <a:latin typeface="+mj-lt"/>
                <a:hlinkClick r:id="rId2">
                  <a:extLst>
                    <a:ext uri="{A12FA001-AC4F-418D-AE19-62706E023703}">
                      <ahyp:hlinkClr xmlns:ahyp="http://schemas.microsoft.com/office/drawing/2018/hyperlinkcolor" val="tx"/>
                    </a:ext>
                  </a:extLst>
                </a:hlinkClick>
              </a:rPr>
              <a:t>here</a:t>
            </a:r>
            <a:endParaRPr lang="fr-FR" sz="1000" dirty="0">
              <a:solidFill>
                <a:schemeClr val="bg1"/>
              </a:solidFill>
              <a:latin typeface="+mj-lt"/>
            </a:endParaRPr>
          </a:p>
        </p:txBody>
      </p:sp>
    </p:spTree>
    <p:extLst>
      <p:ext uri="{BB962C8B-B14F-4D97-AF65-F5344CB8AC3E}">
        <p14:creationId xmlns:p14="http://schemas.microsoft.com/office/powerpoint/2010/main" val="1245760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BC2531-722F-4352-938B-A827DD4FCFAB}"/>
              </a:ext>
            </a:extLst>
          </p:cNvPr>
          <p:cNvSpPr>
            <a:spLocks noGrp="1"/>
          </p:cNvSpPr>
          <p:nvPr>
            <p:ph type="title"/>
          </p:nvPr>
        </p:nvSpPr>
        <p:spPr>
          <a:xfrm>
            <a:off x="198102" y="-10572"/>
            <a:ext cx="7848872" cy="486054"/>
          </a:xfrm>
        </p:spPr>
        <p:txBody>
          <a:bodyPr/>
          <a:lstStyle/>
          <a:p>
            <a:pPr>
              <a:spcBef>
                <a:spcPts val="0"/>
              </a:spcBef>
              <a:spcAft>
                <a:spcPts val="2250"/>
              </a:spcAft>
            </a:pPr>
            <a:r>
              <a:rPr lang="en-US" sz="2400" dirty="0">
                <a:solidFill>
                  <a:srgbClr val="76635C"/>
                </a:solidFill>
                <a:ea typeface="+mn-ea"/>
                <a:cs typeface="+mn-cs"/>
              </a:rPr>
              <a:t>Bpifrance</a:t>
            </a:r>
            <a:r>
              <a:rPr lang="en-US" sz="2400" dirty="0">
                <a:solidFill>
                  <a:srgbClr val="76635C"/>
                </a:solidFill>
                <a:latin typeface="Impact"/>
                <a:ea typeface="+mn-ea"/>
              </a:rPr>
              <a:t>:</a:t>
            </a:r>
            <a:r>
              <a:rPr lang="en-US" sz="2400" dirty="0">
                <a:solidFill>
                  <a:srgbClr val="FFD400"/>
                </a:solidFill>
                <a:latin typeface="Impact"/>
                <a:ea typeface="+mn-ea"/>
              </a:rPr>
              <a:t> what you should remember…</a:t>
            </a:r>
            <a:endParaRPr lang="en-US" sz="1800" dirty="0">
              <a:solidFill>
                <a:srgbClr val="FFD400"/>
              </a:solidFill>
              <a:latin typeface="Impact"/>
              <a:ea typeface="+mn-ea"/>
            </a:endParaRPr>
          </a:p>
        </p:txBody>
      </p:sp>
      <p:grpSp>
        <p:nvGrpSpPr>
          <p:cNvPr id="13" name="Groupe 12">
            <a:extLst>
              <a:ext uri="{FF2B5EF4-FFF2-40B4-BE49-F238E27FC236}">
                <a16:creationId xmlns:a16="http://schemas.microsoft.com/office/drawing/2014/main" id="{B0408023-B485-4B19-BAC9-C1F4B3AF1B25}"/>
              </a:ext>
            </a:extLst>
          </p:cNvPr>
          <p:cNvGrpSpPr/>
          <p:nvPr/>
        </p:nvGrpSpPr>
        <p:grpSpPr>
          <a:xfrm>
            <a:off x="2789506" y="1479416"/>
            <a:ext cx="3240059" cy="2427173"/>
            <a:chOff x="478887" y="2832891"/>
            <a:chExt cx="4320077" cy="2555687"/>
          </a:xfrm>
        </p:grpSpPr>
        <p:sp>
          <p:nvSpPr>
            <p:cNvPr id="15" name="object 23">
              <a:extLst>
                <a:ext uri="{FF2B5EF4-FFF2-40B4-BE49-F238E27FC236}">
                  <a16:creationId xmlns:a16="http://schemas.microsoft.com/office/drawing/2014/main" id="{56BEA84E-DF69-42F8-BA66-98533991C692}"/>
                </a:ext>
              </a:extLst>
            </p:cNvPr>
            <p:cNvSpPr/>
            <p:nvPr/>
          </p:nvSpPr>
          <p:spPr>
            <a:xfrm>
              <a:off x="478887" y="3478875"/>
              <a:ext cx="2071774" cy="629094"/>
            </a:xfrm>
            <a:custGeom>
              <a:avLst/>
              <a:gdLst/>
              <a:ahLst/>
              <a:cxnLst/>
              <a:rect l="l" t="t" r="r" b="b"/>
              <a:pathLst>
                <a:path w="1268730" h="531495">
                  <a:moveTo>
                    <a:pt x="1268603" y="531113"/>
                  </a:moveTo>
                  <a:lnTo>
                    <a:pt x="0" y="0"/>
                  </a:lnTo>
                </a:path>
              </a:pathLst>
            </a:custGeom>
            <a:ln w="25400" cap="rnd">
              <a:solidFill>
                <a:srgbClr val="FFD400"/>
              </a:solidFill>
              <a:prstDash val="sysDot"/>
            </a:ln>
          </p:spPr>
          <p:txBody>
            <a:bodyPr wrap="square" lIns="0" tIns="0" rIns="0" bIns="0" rtlCol="0"/>
            <a:lstStyle/>
            <a:p>
              <a:pPr defTabSz="914378"/>
              <a:endParaRPr lang="fr-FR" sz="1400">
                <a:solidFill>
                  <a:srgbClr val="000000"/>
                </a:solidFill>
                <a:highlight>
                  <a:srgbClr val="FFFFFF"/>
                </a:highlight>
                <a:latin typeface="Arial"/>
              </a:endParaRPr>
            </a:p>
          </p:txBody>
        </p:sp>
        <p:sp>
          <p:nvSpPr>
            <p:cNvPr id="17" name="object 30">
              <a:extLst>
                <a:ext uri="{FF2B5EF4-FFF2-40B4-BE49-F238E27FC236}">
                  <a16:creationId xmlns:a16="http://schemas.microsoft.com/office/drawing/2014/main" id="{06483A18-8D92-4E94-AFBE-6698EBE7549E}"/>
                </a:ext>
              </a:extLst>
            </p:cNvPr>
            <p:cNvSpPr/>
            <p:nvPr/>
          </p:nvSpPr>
          <p:spPr>
            <a:xfrm flipH="1">
              <a:off x="2635140" y="2832891"/>
              <a:ext cx="45719" cy="1271190"/>
            </a:xfrm>
            <a:custGeom>
              <a:avLst/>
              <a:gdLst/>
              <a:ahLst/>
              <a:cxnLst/>
              <a:rect l="l" t="t" r="r" b="b"/>
              <a:pathLst>
                <a:path h="934085">
                  <a:moveTo>
                    <a:pt x="0" y="0"/>
                  </a:moveTo>
                  <a:lnTo>
                    <a:pt x="0" y="933831"/>
                  </a:lnTo>
                </a:path>
              </a:pathLst>
            </a:custGeom>
            <a:ln w="25400" cap="rnd">
              <a:solidFill>
                <a:srgbClr val="FFD400"/>
              </a:solidFill>
              <a:prstDash val="sysDot"/>
            </a:ln>
          </p:spPr>
          <p:txBody>
            <a:bodyPr wrap="square" lIns="0" tIns="0" rIns="0" bIns="0" rtlCol="0"/>
            <a:lstStyle/>
            <a:p>
              <a:pPr defTabSz="914378"/>
              <a:endParaRPr lang="fr-FR" sz="1400">
                <a:solidFill>
                  <a:srgbClr val="000000"/>
                </a:solidFill>
                <a:highlight>
                  <a:srgbClr val="FFFFFF"/>
                </a:highlight>
                <a:latin typeface="Arial"/>
              </a:endParaRPr>
            </a:p>
          </p:txBody>
        </p:sp>
        <p:sp>
          <p:nvSpPr>
            <p:cNvPr id="19" name="object 35">
              <a:extLst>
                <a:ext uri="{FF2B5EF4-FFF2-40B4-BE49-F238E27FC236}">
                  <a16:creationId xmlns:a16="http://schemas.microsoft.com/office/drawing/2014/main" id="{87053D11-D3AE-49B8-AE8C-243FCACABB2B}"/>
                </a:ext>
              </a:extLst>
            </p:cNvPr>
            <p:cNvSpPr/>
            <p:nvPr/>
          </p:nvSpPr>
          <p:spPr>
            <a:xfrm rot="266535">
              <a:off x="2609001" y="3287657"/>
              <a:ext cx="1809425" cy="796955"/>
            </a:xfrm>
            <a:custGeom>
              <a:avLst/>
              <a:gdLst/>
              <a:ahLst/>
              <a:cxnLst/>
              <a:rect l="l" t="t" r="r" b="b"/>
              <a:pathLst>
                <a:path w="1059814" h="417829">
                  <a:moveTo>
                    <a:pt x="1059446" y="0"/>
                  </a:moveTo>
                  <a:lnTo>
                    <a:pt x="0" y="417766"/>
                  </a:lnTo>
                </a:path>
              </a:pathLst>
            </a:custGeom>
            <a:ln w="25400" cap="rnd">
              <a:solidFill>
                <a:srgbClr val="FFD400"/>
              </a:solidFill>
              <a:prstDash val="sysDot"/>
            </a:ln>
          </p:spPr>
          <p:txBody>
            <a:bodyPr wrap="square" lIns="0" tIns="0" rIns="0" bIns="0" rtlCol="0"/>
            <a:lstStyle/>
            <a:p>
              <a:pPr defTabSz="914378"/>
              <a:endParaRPr lang="fr-FR" sz="1400">
                <a:solidFill>
                  <a:srgbClr val="000000"/>
                </a:solidFill>
                <a:highlight>
                  <a:srgbClr val="FFFFFF"/>
                </a:highlight>
                <a:latin typeface="Arial"/>
              </a:endParaRPr>
            </a:p>
          </p:txBody>
        </p:sp>
        <p:sp>
          <p:nvSpPr>
            <p:cNvPr id="20" name="object 36">
              <a:extLst>
                <a:ext uri="{FF2B5EF4-FFF2-40B4-BE49-F238E27FC236}">
                  <a16:creationId xmlns:a16="http://schemas.microsoft.com/office/drawing/2014/main" id="{9F7AA442-D55C-45F5-9B2C-A8E5217BADAD}"/>
                </a:ext>
              </a:extLst>
            </p:cNvPr>
            <p:cNvSpPr/>
            <p:nvPr/>
          </p:nvSpPr>
          <p:spPr>
            <a:xfrm rot="466578">
              <a:off x="2640146" y="4444585"/>
              <a:ext cx="2158818" cy="943993"/>
            </a:xfrm>
            <a:custGeom>
              <a:avLst/>
              <a:gdLst/>
              <a:ahLst/>
              <a:cxnLst/>
              <a:rect l="l" t="t" r="r" b="b"/>
              <a:pathLst>
                <a:path w="1059814" h="433070">
                  <a:moveTo>
                    <a:pt x="0" y="0"/>
                  </a:moveTo>
                  <a:lnTo>
                    <a:pt x="1059446" y="432536"/>
                  </a:lnTo>
                </a:path>
              </a:pathLst>
            </a:custGeom>
            <a:ln w="25400" cap="rnd">
              <a:solidFill>
                <a:srgbClr val="FFD400"/>
              </a:solidFill>
              <a:prstDash val="sysDot"/>
            </a:ln>
          </p:spPr>
          <p:txBody>
            <a:bodyPr wrap="square" lIns="0" tIns="0" rIns="0" bIns="0" rtlCol="0"/>
            <a:lstStyle/>
            <a:p>
              <a:pPr defTabSz="914378"/>
              <a:endParaRPr lang="fr-FR" sz="1400">
                <a:solidFill>
                  <a:srgbClr val="000000"/>
                </a:solidFill>
                <a:highlight>
                  <a:srgbClr val="FFFFFF"/>
                </a:highlight>
                <a:latin typeface="Arial"/>
              </a:endParaRPr>
            </a:p>
          </p:txBody>
        </p:sp>
        <p:sp>
          <p:nvSpPr>
            <p:cNvPr id="22" name="object 41">
              <a:extLst>
                <a:ext uri="{FF2B5EF4-FFF2-40B4-BE49-F238E27FC236}">
                  <a16:creationId xmlns:a16="http://schemas.microsoft.com/office/drawing/2014/main" id="{17B5FDC5-ADB2-4F4D-8978-41E110BE321B}"/>
                </a:ext>
              </a:extLst>
            </p:cNvPr>
            <p:cNvSpPr/>
            <p:nvPr/>
          </p:nvSpPr>
          <p:spPr>
            <a:xfrm>
              <a:off x="940982" y="4181612"/>
              <a:ext cx="1666094" cy="1165988"/>
            </a:xfrm>
            <a:custGeom>
              <a:avLst/>
              <a:gdLst/>
              <a:ahLst/>
              <a:cxnLst/>
              <a:rect l="l" t="t" r="r" b="b"/>
              <a:pathLst>
                <a:path w="1259205" h="1307464">
                  <a:moveTo>
                    <a:pt x="1258976" y="0"/>
                  </a:moveTo>
                  <a:lnTo>
                    <a:pt x="0" y="1307083"/>
                  </a:lnTo>
                </a:path>
              </a:pathLst>
            </a:custGeom>
            <a:ln w="25400" cap="rnd">
              <a:solidFill>
                <a:srgbClr val="FFD400"/>
              </a:solidFill>
              <a:prstDash val="sysDot"/>
            </a:ln>
          </p:spPr>
          <p:txBody>
            <a:bodyPr wrap="square" lIns="0" tIns="0" rIns="0" bIns="0" rtlCol="0"/>
            <a:lstStyle/>
            <a:p>
              <a:pPr defTabSz="914378"/>
              <a:endParaRPr lang="fr-FR" sz="1400" dirty="0">
                <a:solidFill>
                  <a:srgbClr val="000000"/>
                </a:solidFill>
                <a:highlight>
                  <a:srgbClr val="FFFFFF"/>
                </a:highlight>
                <a:latin typeface="Arial"/>
              </a:endParaRPr>
            </a:p>
          </p:txBody>
        </p:sp>
      </p:grpSp>
      <p:sp>
        <p:nvSpPr>
          <p:cNvPr id="42" name="object 24">
            <a:extLst>
              <a:ext uri="{FF2B5EF4-FFF2-40B4-BE49-F238E27FC236}">
                <a16:creationId xmlns:a16="http://schemas.microsoft.com/office/drawing/2014/main" id="{85455AC8-3923-4465-BF4D-7F72B1E6A921}"/>
              </a:ext>
            </a:extLst>
          </p:cNvPr>
          <p:cNvSpPr/>
          <p:nvPr/>
        </p:nvSpPr>
        <p:spPr>
          <a:xfrm>
            <a:off x="4585651" y="3241232"/>
            <a:ext cx="0" cy="0"/>
          </a:xfrm>
          <a:custGeom>
            <a:avLst/>
            <a:gdLst/>
            <a:ahLst/>
            <a:cxnLst/>
            <a:rect l="l" t="t" r="r" b="b"/>
            <a:pathLst>
              <a:path>
                <a:moveTo>
                  <a:pt x="0" y="0"/>
                </a:moveTo>
                <a:lnTo>
                  <a:pt x="0" y="0"/>
                </a:lnTo>
              </a:path>
            </a:pathLst>
          </a:custGeom>
          <a:ln w="20574">
            <a:solidFill>
              <a:srgbClr val="FFD400"/>
            </a:solidFill>
          </a:ln>
        </p:spPr>
        <p:txBody>
          <a:bodyPr wrap="square" lIns="0" tIns="0" rIns="0" bIns="0" rtlCol="0"/>
          <a:lstStyle/>
          <a:p>
            <a:pPr defTabSz="914378"/>
            <a:endParaRPr lang="fr-FR" sz="1400">
              <a:solidFill>
                <a:srgbClr val="000000"/>
              </a:solidFill>
              <a:highlight>
                <a:srgbClr val="FFFFFF"/>
              </a:highlight>
              <a:latin typeface="Arial"/>
            </a:endParaRPr>
          </a:p>
        </p:txBody>
      </p:sp>
      <p:sp>
        <p:nvSpPr>
          <p:cNvPr id="43" name="object 25">
            <a:extLst>
              <a:ext uri="{FF2B5EF4-FFF2-40B4-BE49-F238E27FC236}">
                <a16:creationId xmlns:a16="http://schemas.microsoft.com/office/drawing/2014/main" id="{9320B89F-F3B0-4903-9A0E-7399B3909B2F}"/>
              </a:ext>
            </a:extLst>
          </p:cNvPr>
          <p:cNvSpPr/>
          <p:nvPr/>
        </p:nvSpPr>
        <p:spPr>
          <a:xfrm>
            <a:off x="5669701" y="2832935"/>
            <a:ext cx="0" cy="15716"/>
          </a:xfrm>
          <a:custGeom>
            <a:avLst/>
            <a:gdLst/>
            <a:ahLst/>
            <a:cxnLst/>
            <a:rect l="l" t="t" r="r" b="b"/>
            <a:pathLst>
              <a:path h="20954">
                <a:moveTo>
                  <a:pt x="0" y="20574"/>
                </a:moveTo>
                <a:lnTo>
                  <a:pt x="0" y="0"/>
                </a:lnTo>
                <a:lnTo>
                  <a:pt x="0" y="20574"/>
                </a:lnTo>
                <a:close/>
              </a:path>
            </a:pathLst>
          </a:custGeom>
          <a:solidFill>
            <a:srgbClr val="FFD400"/>
          </a:solidFill>
        </p:spPr>
        <p:txBody>
          <a:bodyPr wrap="square" lIns="0" tIns="0" rIns="0" bIns="0" rtlCol="0"/>
          <a:lstStyle/>
          <a:p>
            <a:pPr defTabSz="914378"/>
            <a:endParaRPr lang="fr-FR" sz="1400">
              <a:solidFill>
                <a:srgbClr val="000000"/>
              </a:solidFill>
              <a:highlight>
                <a:srgbClr val="FFFFFF"/>
              </a:highlight>
              <a:latin typeface="Arial"/>
            </a:endParaRPr>
          </a:p>
        </p:txBody>
      </p:sp>
      <p:sp>
        <p:nvSpPr>
          <p:cNvPr id="44" name="object 26">
            <a:extLst>
              <a:ext uri="{FF2B5EF4-FFF2-40B4-BE49-F238E27FC236}">
                <a16:creationId xmlns:a16="http://schemas.microsoft.com/office/drawing/2014/main" id="{CEAB3585-F663-4E8E-951C-E72EFE7405D8}"/>
              </a:ext>
            </a:extLst>
          </p:cNvPr>
          <p:cNvSpPr/>
          <p:nvPr/>
        </p:nvSpPr>
        <p:spPr>
          <a:xfrm>
            <a:off x="4675654" y="2424482"/>
            <a:ext cx="0" cy="0"/>
          </a:xfrm>
          <a:custGeom>
            <a:avLst/>
            <a:gdLst/>
            <a:ahLst/>
            <a:cxnLst/>
            <a:rect l="l" t="t" r="r" b="b"/>
            <a:pathLst>
              <a:path>
                <a:moveTo>
                  <a:pt x="0" y="0"/>
                </a:moveTo>
                <a:lnTo>
                  <a:pt x="0" y="0"/>
                </a:lnTo>
              </a:path>
            </a:pathLst>
          </a:custGeom>
          <a:ln w="20574">
            <a:solidFill>
              <a:srgbClr val="FFD400"/>
            </a:solidFill>
          </a:ln>
        </p:spPr>
        <p:txBody>
          <a:bodyPr wrap="square" lIns="0" tIns="0" rIns="0" bIns="0" rtlCol="0"/>
          <a:lstStyle/>
          <a:p>
            <a:pPr defTabSz="914378"/>
            <a:endParaRPr lang="fr-FR" sz="1400">
              <a:solidFill>
                <a:srgbClr val="000000"/>
              </a:solidFill>
              <a:highlight>
                <a:srgbClr val="FFFFFF"/>
              </a:highlight>
              <a:latin typeface="Arial"/>
            </a:endParaRPr>
          </a:p>
        </p:txBody>
      </p:sp>
      <p:sp>
        <p:nvSpPr>
          <p:cNvPr id="45" name="object 28">
            <a:extLst>
              <a:ext uri="{FF2B5EF4-FFF2-40B4-BE49-F238E27FC236}">
                <a16:creationId xmlns:a16="http://schemas.microsoft.com/office/drawing/2014/main" id="{2D42EE1E-E859-47F7-AA2C-B9852D456934}"/>
              </a:ext>
            </a:extLst>
          </p:cNvPr>
          <p:cNvSpPr/>
          <p:nvPr/>
        </p:nvSpPr>
        <p:spPr>
          <a:xfrm>
            <a:off x="5677420" y="2833788"/>
            <a:ext cx="0" cy="15716"/>
          </a:xfrm>
          <a:custGeom>
            <a:avLst/>
            <a:gdLst/>
            <a:ahLst/>
            <a:cxnLst/>
            <a:rect l="l" t="t" r="r" b="b"/>
            <a:pathLst>
              <a:path h="20954">
                <a:moveTo>
                  <a:pt x="0" y="20574"/>
                </a:moveTo>
                <a:lnTo>
                  <a:pt x="0" y="0"/>
                </a:lnTo>
                <a:lnTo>
                  <a:pt x="0" y="20574"/>
                </a:lnTo>
                <a:close/>
              </a:path>
            </a:pathLst>
          </a:custGeom>
          <a:solidFill>
            <a:srgbClr val="FFD400"/>
          </a:solidFill>
        </p:spPr>
        <p:txBody>
          <a:bodyPr wrap="square" lIns="0" tIns="0" rIns="0" bIns="0" rtlCol="0"/>
          <a:lstStyle/>
          <a:p>
            <a:pPr defTabSz="914378"/>
            <a:endParaRPr lang="fr-FR" sz="1400">
              <a:solidFill>
                <a:srgbClr val="000000"/>
              </a:solidFill>
              <a:highlight>
                <a:srgbClr val="FFFFFF"/>
              </a:highlight>
              <a:latin typeface="Arial"/>
            </a:endParaRPr>
          </a:p>
        </p:txBody>
      </p:sp>
      <p:sp>
        <p:nvSpPr>
          <p:cNvPr id="46" name="object 29">
            <a:extLst>
              <a:ext uri="{FF2B5EF4-FFF2-40B4-BE49-F238E27FC236}">
                <a16:creationId xmlns:a16="http://schemas.microsoft.com/office/drawing/2014/main" id="{BFA8414C-D4C7-4B66-BCB7-9E7C9B1BEEBC}"/>
              </a:ext>
            </a:extLst>
          </p:cNvPr>
          <p:cNvSpPr/>
          <p:nvPr/>
        </p:nvSpPr>
        <p:spPr>
          <a:xfrm>
            <a:off x="4808149" y="1580593"/>
            <a:ext cx="0" cy="0"/>
          </a:xfrm>
          <a:custGeom>
            <a:avLst/>
            <a:gdLst/>
            <a:ahLst/>
            <a:cxnLst/>
            <a:rect l="l" t="t" r="r" b="b"/>
            <a:pathLst>
              <a:path>
                <a:moveTo>
                  <a:pt x="0" y="0"/>
                </a:moveTo>
                <a:lnTo>
                  <a:pt x="0" y="0"/>
                </a:lnTo>
              </a:path>
            </a:pathLst>
          </a:custGeom>
          <a:ln w="20574">
            <a:solidFill>
              <a:srgbClr val="FFD400"/>
            </a:solidFill>
          </a:ln>
        </p:spPr>
        <p:txBody>
          <a:bodyPr wrap="square" lIns="0" tIns="0" rIns="0" bIns="0" rtlCol="0"/>
          <a:lstStyle/>
          <a:p>
            <a:pPr defTabSz="914378"/>
            <a:endParaRPr lang="fr-FR" sz="1400">
              <a:solidFill>
                <a:srgbClr val="000000"/>
              </a:solidFill>
              <a:highlight>
                <a:srgbClr val="FFFFFF"/>
              </a:highlight>
              <a:latin typeface="Arial"/>
            </a:endParaRPr>
          </a:p>
        </p:txBody>
      </p:sp>
      <p:sp>
        <p:nvSpPr>
          <p:cNvPr id="47" name="object 32">
            <a:extLst>
              <a:ext uri="{FF2B5EF4-FFF2-40B4-BE49-F238E27FC236}">
                <a16:creationId xmlns:a16="http://schemas.microsoft.com/office/drawing/2014/main" id="{A596678B-D638-4546-AACE-B2B7DF35C4A0}"/>
              </a:ext>
            </a:extLst>
          </p:cNvPr>
          <p:cNvSpPr/>
          <p:nvPr/>
        </p:nvSpPr>
        <p:spPr>
          <a:xfrm>
            <a:off x="5704759" y="2094447"/>
            <a:ext cx="0" cy="0"/>
          </a:xfrm>
          <a:custGeom>
            <a:avLst/>
            <a:gdLst/>
            <a:ahLst/>
            <a:cxnLst/>
            <a:rect l="l" t="t" r="r" b="b"/>
            <a:pathLst>
              <a:path>
                <a:moveTo>
                  <a:pt x="0" y="0"/>
                </a:moveTo>
                <a:lnTo>
                  <a:pt x="0" y="0"/>
                </a:lnTo>
              </a:path>
            </a:pathLst>
          </a:custGeom>
          <a:ln w="20574">
            <a:solidFill>
              <a:srgbClr val="FFD400"/>
            </a:solidFill>
          </a:ln>
        </p:spPr>
        <p:txBody>
          <a:bodyPr wrap="square" lIns="0" tIns="0" rIns="0" bIns="0" rtlCol="0"/>
          <a:lstStyle/>
          <a:p>
            <a:pPr defTabSz="914378"/>
            <a:endParaRPr lang="fr-FR" sz="1400">
              <a:solidFill>
                <a:srgbClr val="000000"/>
              </a:solidFill>
              <a:highlight>
                <a:srgbClr val="FFFFFF"/>
              </a:highlight>
              <a:latin typeface="Arial"/>
            </a:endParaRPr>
          </a:p>
        </p:txBody>
      </p:sp>
      <p:sp>
        <p:nvSpPr>
          <p:cNvPr id="48" name="object 33">
            <a:extLst>
              <a:ext uri="{FF2B5EF4-FFF2-40B4-BE49-F238E27FC236}">
                <a16:creationId xmlns:a16="http://schemas.microsoft.com/office/drawing/2014/main" id="{A387C7C2-B537-46E3-A351-2126088B249B}"/>
              </a:ext>
            </a:extLst>
          </p:cNvPr>
          <p:cNvSpPr/>
          <p:nvPr/>
        </p:nvSpPr>
        <p:spPr>
          <a:xfrm>
            <a:off x="5704759" y="2841502"/>
            <a:ext cx="0" cy="0"/>
          </a:xfrm>
          <a:custGeom>
            <a:avLst/>
            <a:gdLst/>
            <a:ahLst/>
            <a:cxnLst/>
            <a:rect l="l" t="t" r="r" b="b"/>
            <a:pathLst>
              <a:path>
                <a:moveTo>
                  <a:pt x="0" y="0"/>
                </a:moveTo>
                <a:lnTo>
                  <a:pt x="0" y="0"/>
                </a:lnTo>
              </a:path>
            </a:pathLst>
          </a:custGeom>
          <a:ln w="20574">
            <a:solidFill>
              <a:srgbClr val="FFD400"/>
            </a:solidFill>
          </a:ln>
        </p:spPr>
        <p:txBody>
          <a:bodyPr wrap="square" lIns="0" tIns="0" rIns="0" bIns="0" rtlCol="0"/>
          <a:lstStyle/>
          <a:p>
            <a:pPr defTabSz="914378"/>
            <a:endParaRPr lang="fr-FR" sz="1400">
              <a:solidFill>
                <a:srgbClr val="000000"/>
              </a:solidFill>
              <a:highlight>
                <a:srgbClr val="FFFFFF"/>
              </a:highlight>
              <a:latin typeface="Arial"/>
            </a:endParaRPr>
          </a:p>
        </p:txBody>
      </p:sp>
      <p:sp>
        <p:nvSpPr>
          <p:cNvPr id="49" name="object 34">
            <a:extLst>
              <a:ext uri="{FF2B5EF4-FFF2-40B4-BE49-F238E27FC236}">
                <a16:creationId xmlns:a16="http://schemas.microsoft.com/office/drawing/2014/main" id="{8580469E-9832-4F2D-A83E-1C51486AB3AB}"/>
              </a:ext>
            </a:extLst>
          </p:cNvPr>
          <p:cNvSpPr/>
          <p:nvPr/>
        </p:nvSpPr>
        <p:spPr>
          <a:xfrm>
            <a:off x="6518078" y="1777226"/>
            <a:ext cx="0" cy="0"/>
          </a:xfrm>
          <a:custGeom>
            <a:avLst/>
            <a:gdLst/>
            <a:ahLst/>
            <a:cxnLst/>
            <a:rect l="l" t="t" r="r" b="b"/>
            <a:pathLst>
              <a:path>
                <a:moveTo>
                  <a:pt x="0" y="0"/>
                </a:moveTo>
                <a:lnTo>
                  <a:pt x="0" y="0"/>
                </a:lnTo>
              </a:path>
            </a:pathLst>
          </a:custGeom>
          <a:ln w="20574">
            <a:solidFill>
              <a:srgbClr val="FFD400"/>
            </a:solidFill>
          </a:ln>
        </p:spPr>
        <p:txBody>
          <a:bodyPr wrap="square" lIns="0" tIns="0" rIns="0" bIns="0" rtlCol="0"/>
          <a:lstStyle/>
          <a:p>
            <a:pPr defTabSz="914378"/>
            <a:endParaRPr lang="fr-FR" sz="1400">
              <a:solidFill>
                <a:srgbClr val="000000"/>
              </a:solidFill>
              <a:highlight>
                <a:srgbClr val="FFFFFF"/>
              </a:highlight>
              <a:latin typeface="Arial"/>
            </a:endParaRPr>
          </a:p>
        </p:txBody>
      </p:sp>
      <p:sp>
        <p:nvSpPr>
          <p:cNvPr id="50" name="object 37">
            <a:extLst>
              <a:ext uri="{FF2B5EF4-FFF2-40B4-BE49-F238E27FC236}">
                <a16:creationId xmlns:a16="http://schemas.microsoft.com/office/drawing/2014/main" id="{89896398-A1E4-4EBE-B3EB-95153ADB5594}"/>
              </a:ext>
            </a:extLst>
          </p:cNvPr>
          <p:cNvSpPr/>
          <p:nvPr/>
        </p:nvSpPr>
        <p:spPr>
          <a:xfrm>
            <a:off x="6510367" y="2502525"/>
            <a:ext cx="0" cy="0"/>
          </a:xfrm>
          <a:custGeom>
            <a:avLst/>
            <a:gdLst/>
            <a:ahLst/>
            <a:cxnLst/>
            <a:rect l="l" t="t" r="r" b="b"/>
            <a:pathLst>
              <a:path>
                <a:moveTo>
                  <a:pt x="0" y="0"/>
                </a:moveTo>
                <a:lnTo>
                  <a:pt x="0" y="0"/>
                </a:lnTo>
              </a:path>
            </a:pathLst>
          </a:custGeom>
          <a:ln w="20574">
            <a:solidFill>
              <a:srgbClr val="FFD400"/>
            </a:solidFill>
          </a:ln>
        </p:spPr>
        <p:txBody>
          <a:bodyPr wrap="square" lIns="0" tIns="0" rIns="0" bIns="0" rtlCol="0"/>
          <a:lstStyle/>
          <a:p>
            <a:pPr defTabSz="914378"/>
            <a:endParaRPr lang="fr-FR" sz="1400">
              <a:solidFill>
                <a:srgbClr val="000000"/>
              </a:solidFill>
              <a:highlight>
                <a:srgbClr val="FFFFFF"/>
              </a:highlight>
              <a:latin typeface="Arial"/>
            </a:endParaRPr>
          </a:p>
        </p:txBody>
      </p:sp>
      <p:sp>
        <p:nvSpPr>
          <p:cNvPr id="51" name="object 38">
            <a:extLst>
              <a:ext uri="{FF2B5EF4-FFF2-40B4-BE49-F238E27FC236}">
                <a16:creationId xmlns:a16="http://schemas.microsoft.com/office/drawing/2014/main" id="{AA2E5768-040B-425A-8B6D-1887DFED7086}"/>
              </a:ext>
            </a:extLst>
          </p:cNvPr>
          <p:cNvSpPr/>
          <p:nvPr/>
        </p:nvSpPr>
        <p:spPr>
          <a:xfrm>
            <a:off x="5672443" y="2825223"/>
            <a:ext cx="0" cy="15716"/>
          </a:xfrm>
          <a:custGeom>
            <a:avLst/>
            <a:gdLst/>
            <a:ahLst/>
            <a:cxnLst/>
            <a:rect l="l" t="t" r="r" b="b"/>
            <a:pathLst>
              <a:path h="20954">
                <a:moveTo>
                  <a:pt x="0" y="20573"/>
                </a:moveTo>
                <a:lnTo>
                  <a:pt x="0" y="0"/>
                </a:lnTo>
                <a:lnTo>
                  <a:pt x="0" y="20573"/>
                </a:lnTo>
                <a:close/>
              </a:path>
            </a:pathLst>
          </a:custGeom>
          <a:solidFill>
            <a:srgbClr val="FFD400"/>
          </a:solidFill>
        </p:spPr>
        <p:txBody>
          <a:bodyPr wrap="square" lIns="0" tIns="0" rIns="0" bIns="0" rtlCol="0"/>
          <a:lstStyle/>
          <a:p>
            <a:pPr defTabSz="914378"/>
            <a:endParaRPr lang="fr-FR" sz="1400">
              <a:solidFill>
                <a:srgbClr val="000000"/>
              </a:solidFill>
              <a:highlight>
                <a:srgbClr val="FFFFFF"/>
              </a:highlight>
              <a:latin typeface="Arial"/>
            </a:endParaRPr>
          </a:p>
        </p:txBody>
      </p:sp>
      <p:sp>
        <p:nvSpPr>
          <p:cNvPr id="52" name="object 39">
            <a:extLst>
              <a:ext uri="{FF2B5EF4-FFF2-40B4-BE49-F238E27FC236}">
                <a16:creationId xmlns:a16="http://schemas.microsoft.com/office/drawing/2014/main" id="{D8C263FB-46BE-4DE4-9F16-58DB7827ACC0}"/>
              </a:ext>
            </a:extLst>
          </p:cNvPr>
          <p:cNvSpPr/>
          <p:nvPr/>
        </p:nvSpPr>
        <p:spPr>
          <a:xfrm>
            <a:off x="6510367" y="3175027"/>
            <a:ext cx="0" cy="0"/>
          </a:xfrm>
          <a:custGeom>
            <a:avLst/>
            <a:gdLst/>
            <a:ahLst/>
            <a:cxnLst/>
            <a:rect l="l" t="t" r="r" b="b"/>
            <a:pathLst>
              <a:path>
                <a:moveTo>
                  <a:pt x="0" y="0"/>
                </a:moveTo>
                <a:lnTo>
                  <a:pt x="0" y="0"/>
                </a:lnTo>
              </a:path>
            </a:pathLst>
          </a:custGeom>
          <a:ln w="20574">
            <a:solidFill>
              <a:srgbClr val="FFD400"/>
            </a:solidFill>
          </a:ln>
        </p:spPr>
        <p:txBody>
          <a:bodyPr wrap="square" lIns="0" tIns="0" rIns="0" bIns="0" rtlCol="0"/>
          <a:lstStyle/>
          <a:p>
            <a:pPr defTabSz="914378"/>
            <a:endParaRPr lang="fr-FR" sz="1400">
              <a:solidFill>
                <a:srgbClr val="000000"/>
              </a:solidFill>
              <a:highlight>
                <a:srgbClr val="FFFFFF"/>
              </a:highlight>
              <a:latin typeface="Arial"/>
            </a:endParaRPr>
          </a:p>
        </p:txBody>
      </p:sp>
      <p:sp>
        <p:nvSpPr>
          <p:cNvPr id="53" name="object 42">
            <a:extLst>
              <a:ext uri="{FF2B5EF4-FFF2-40B4-BE49-F238E27FC236}">
                <a16:creationId xmlns:a16="http://schemas.microsoft.com/office/drawing/2014/main" id="{AC909B1E-FF0C-47FB-94E2-138F50CFC169}"/>
              </a:ext>
            </a:extLst>
          </p:cNvPr>
          <p:cNvSpPr/>
          <p:nvPr/>
        </p:nvSpPr>
        <p:spPr>
          <a:xfrm>
            <a:off x="5704759" y="3738352"/>
            <a:ext cx="0" cy="0"/>
          </a:xfrm>
          <a:custGeom>
            <a:avLst/>
            <a:gdLst/>
            <a:ahLst/>
            <a:cxnLst/>
            <a:rect l="l" t="t" r="r" b="b"/>
            <a:pathLst>
              <a:path>
                <a:moveTo>
                  <a:pt x="0" y="0"/>
                </a:moveTo>
                <a:lnTo>
                  <a:pt x="0" y="0"/>
                </a:lnTo>
              </a:path>
            </a:pathLst>
          </a:custGeom>
          <a:ln w="20574">
            <a:solidFill>
              <a:srgbClr val="FFD400"/>
            </a:solidFill>
          </a:ln>
        </p:spPr>
        <p:txBody>
          <a:bodyPr wrap="square" lIns="0" tIns="0" rIns="0" bIns="0" rtlCol="0"/>
          <a:lstStyle/>
          <a:p>
            <a:pPr defTabSz="914378"/>
            <a:endParaRPr lang="fr-FR" sz="1400">
              <a:solidFill>
                <a:srgbClr val="000000"/>
              </a:solidFill>
              <a:highlight>
                <a:srgbClr val="FFFFFF"/>
              </a:highlight>
              <a:latin typeface="Arial"/>
            </a:endParaRPr>
          </a:p>
        </p:txBody>
      </p:sp>
      <p:sp>
        <p:nvSpPr>
          <p:cNvPr id="54" name="object 43">
            <a:extLst>
              <a:ext uri="{FF2B5EF4-FFF2-40B4-BE49-F238E27FC236}">
                <a16:creationId xmlns:a16="http://schemas.microsoft.com/office/drawing/2014/main" id="{33B04951-FE1C-475C-93EA-93F6BDB4EB10}"/>
              </a:ext>
            </a:extLst>
          </p:cNvPr>
          <p:cNvSpPr/>
          <p:nvPr/>
        </p:nvSpPr>
        <p:spPr>
          <a:xfrm>
            <a:off x="5704759" y="2862252"/>
            <a:ext cx="0" cy="0"/>
          </a:xfrm>
          <a:custGeom>
            <a:avLst/>
            <a:gdLst/>
            <a:ahLst/>
            <a:cxnLst/>
            <a:rect l="l" t="t" r="r" b="b"/>
            <a:pathLst>
              <a:path>
                <a:moveTo>
                  <a:pt x="0" y="0"/>
                </a:moveTo>
                <a:lnTo>
                  <a:pt x="0" y="0"/>
                </a:lnTo>
              </a:path>
            </a:pathLst>
          </a:custGeom>
          <a:ln w="20574">
            <a:solidFill>
              <a:srgbClr val="FFD400"/>
            </a:solidFill>
          </a:ln>
        </p:spPr>
        <p:txBody>
          <a:bodyPr wrap="square" lIns="0" tIns="0" rIns="0" bIns="0" rtlCol="0"/>
          <a:lstStyle/>
          <a:p>
            <a:pPr defTabSz="914378"/>
            <a:endParaRPr lang="fr-FR" sz="1400">
              <a:solidFill>
                <a:srgbClr val="000000"/>
              </a:solidFill>
              <a:highlight>
                <a:srgbClr val="FFFFFF"/>
              </a:highlight>
              <a:latin typeface="Arial"/>
            </a:endParaRPr>
          </a:p>
        </p:txBody>
      </p:sp>
      <p:sp>
        <p:nvSpPr>
          <p:cNvPr id="55" name="object 44">
            <a:extLst>
              <a:ext uri="{FF2B5EF4-FFF2-40B4-BE49-F238E27FC236}">
                <a16:creationId xmlns:a16="http://schemas.microsoft.com/office/drawing/2014/main" id="{53412A10-9499-4D98-9FDF-43FCA57CDB4A}"/>
              </a:ext>
            </a:extLst>
          </p:cNvPr>
          <p:cNvSpPr/>
          <p:nvPr/>
        </p:nvSpPr>
        <p:spPr>
          <a:xfrm>
            <a:off x="4728694" y="3875617"/>
            <a:ext cx="0" cy="0"/>
          </a:xfrm>
          <a:custGeom>
            <a:avLst/>
            <a:gdLst/>
            <a:ahLst/>
            <a:cxnLst/>
            <a:rect l="l" t="t" r="r" b="b"/>
            <a:pathLst>
              <a:path>
                <a:moveTo>
                  <a:pt x="0" y="0"/>
                </a:moveTo>
                <a:lnTo>
                  <a:pt x="0" y="0"/>
                </a:lnTo>
              </a:path>
            </a:pathLst>
          </a:custGeom>
          <a:ln w="20574">
            <a:solidFill>
              <a:srgbClr val="FFD400"/>
            </a:solidFill>
          </a:ln>
        </p:spPr>
        <p:txBody>
          <a:bodyPr wrap="square" lIns="0" tIns="0" rIns="0" bIns="0" rtlCol="0"/>
          <a:lstStyle/>
          <a:p>
            <a:pPr defTabSz="914378"/>
            <a:endParaRPr lang="fr-FR" sz="1400">
              <a:solidFill>
                <a:srgbClr val="000000"/>
              </a:solidFill>
              <a:highlight>
                <a:srgbClr val="FFFFFF"/>
              </a:highlight>
              <a:latin typeface="Arial"/>
            </a:endParaRPr>
          </a:p>
        </p:txBody>
      </p:sp>
      <p:sp>
        <p:nvSpPr>
          <p:cNvPr id="56" name="object 46">
            <a:extLst>
              <a:ext uri="{FF2B5EF4-FFF2-40B4-BE49-F238E27FC236}">
                <a16:creationId xmlns:a16="http://schemas.microsoft.com/office/drawing/2014/main" id="{69E43932-CDED-4C7D-ACC3-1988842A1391}"/>
              </a:ext>
            </a:extLst>
          </p:cNvPr>
          <p:cNvSpPr/>
          <p:nvPr/>
        </p:nvSpPr>
        <p:spPr>
          <a:xfrm>
            <a:off x="6502651" y="3826727"/>
            <a:ext cx="0" cy="0"/>
          </a:xfrm>
          <a:custGeom>
            <a:avLst/>
            <a:gdLst/>
            <a:ahLst/>
            <a:cxnLst/>
            <a:rect l="l" t="t" r="r" b="b"/>
            <a:pathLst>
              <a:path>
                <a:moveTo>
                  <a:pt x="0" y="0"/>
                </a:moveTo>
                <a:lnTo>
                  <a:pt x="0" y="0"/>
                </a:lnTo>
              </a:path>
            </a:pathLst>
          </a:custGeom>
          <a:ln w="20574">
            <a:solidFill>
              <a:srgbClr val="FFD400"/>
            </a:solidFill>
          </a:ln>
        </p:spPr>
        <p:txBody>
          <a:bodyPr wrap="square" lIns="0" tIns="0" rIns="0" bIns="0" rtlCol="0"/>
          <a:lstStyle/>
          <a:p>
            <a:pPr defTabSz="914378"/>
            <a:endParaRPr lang="fr-FR" sz="1400">
              <a:solidFill>
                <a:srgbClr val="000000"/>
              </a:solidFill>
              <a:highlight>
                <a:srgbClr val="FFFFFF"/>
              </a:highlight>
              <a:latin typeface="Arial"/>
            </a:endParaRPr>
          </a:p>
        </p:txBody>
      </p:sp>
      <p:sp>
        <p:nvSpPr>
          <p:cNvPr id="57" name="object 47">
            <a:extLst>
              <a:ext uri="{FF2B5EF4-FFF2-40B4-BE49-F238E27FC236}">
                <a16:creationId xmlns:a16="http://schemas.microsoft.com/office/drawing/2014/main" id="{74A1FA3F-D88C-49FB-8800-70AC14BE4BEB}"/>
              </a:ext>
            </a:extLst>
          </p:cNvPr>
          <p:cNvSpPr/>
          <p:nvPr/>
        </p:nvSpPr>
        <p:spPr>
          <a:xfrm>
            <a:off x="5622742" y="2845376"/>
            <a:ext cx="0" cy="0"/>
          </a:xfrm>
          <a:custGeom>
            <a:avLst/>
            <a:gdLst/>
            <a:ahLst/>
            <a:cxnLst/>
            <a:rect l="l" t="t" r="r" b="b"/>
            <a:pathLst>
              <a:path>
                <a:moveTo>
                  <a:pt x="0" y="0"/>
                </a:moveTo>
                <a:lnTo>
                  <a:pt x="0" y="0"/>
                </a:lnTo>
              </a:path>
            </a:pathLst>
          </a:custGeom>
          <a:ln w="20574">
            <a:solidFill>
              <a:srgbClr val="FFD400"/>
            </a:solidFill>
          </a:ln>
        </p:spPr>
        <p:txBody>
          <a:bodyPr wrap="square" lIns="0" tIns="0" rIns="0" bIns="0" rtlCol="0"/>
          <a:lstStyle/>
          <a:p>
            <a:pPr defTabSz="914378"/>
            <a:endParaRPr lang="fr-FR" sz="1400">
              <a:solidFill>
                <a:srgbClr val="000000"/>
              </a:solidFill>
              <a:highlight>
                <a:srgbClr val="FFFFFF"/>
              </a:highlight>
              <a:latin typeface="Arial"/>
            </a:endParaRPr>
          </a:p>
        </p:txBody>
      </p:sp>
      <p:sp>
        <p:nvSpPr>
          <p:cNvPr id="58" name="object 53">
            <a:extLst>
              <a:ext uri="{FF2B5EF4-FFF2-40B4-BE49-F238E27FC236}">
                <a16:creationId xmlns:a16="http://schemas.microsoft.com/office/drawing/2014/main" id="{2EF09271-ADAF-45EC-A310-9A02AE8F936A}"/>
              </a:ext>
            </a:extLst>
          </p:cNvPr>
          <p:cNvSpPr/>
          <p:nvPr/>
        </p:nvSpPr>
        <p:spPr>
          <a:xfrm>
            <a:off x="6256387" y="2832937"/>
            <a:ext cx="0" cy="0"/>
          </a:xfrm>
          <a:custGeom>
            <a:avLst/>
            <a:gdLst/>
            <a:ahLst/>
            <a:cxnLst/>
            <a:rect l="l" t="t" r="r" b="b"/>
            <a:pathLst>
              <a:path>
                <a:moveTo>
                  <a:pt x="0" y="0"/>
                </a:moveTo>
                <a:lnTo>
                  <a:pt x="0" y="0"/>
                </a:lnTo>
              </a:path>
            </a:pathLst>
          </a:custGeom>
          <a:ln w="20574">
            <a:solidFill>
              <a:srgbClr val="FFD400"/>
            </a:solidFill>
          </a:ln>
        </p:spPr>
        <p:txBody>
          <a:bodyPr wrap="square" lIns="0" tIns="0" rIns="0" bIns="0" rtlCol="0"/>
          <a:lstStyle/>
          <a:p>
            <a:pPr defTabSz="914378"/>
            <a:endParaRPr lang="fr-FR" sz="1400">
              <a:solidFill>
                <a:srgbClr val="000000"/>
              </a:solidFill>
              <a:highlight>
                <a:srgbClr val="FFFFFF"/>
              </a:highlight>
              <a:latin typeface="Arial"/>
            </a:endParaRPr>
          </a:p>
        </p:txBody>
      </p:sp>
      <p:sp>
        <p:nvSpPr>
          <p:cNvPr id="59" name="object 54">
            <a:extLst>
              <a:ext uri="{FF2B5EF4-FFF2-40B4-BE49-F238E27FC236}">
                <a16:creationId xmlns:a16="http://schemas.microsoft.com/office/drawing/2014/main" id="{B4FA05CA-D821-4132-809F-F50A822E77C8}"/>
              </a:ext>
            </a:extLst>
          </p:cNvPr>
          <p:cNvSpPr/>
          <p:nvPr/>
        </p:nvSpPr>
        <p:spPr>
          <a:xfrm>
            <a:off x="5702021" y="2278572"/>
            <a:ext cx="0" cy="0"/>
          </a:xfrm>
          <a:custGeom>
            <a:avLst/>
            <a:gdLst/>
            <a:ahLst/>
            <a:cxnLst/>
            <a:rect l="l" t="t" r="r" b="b"/>
            <a:pathLst>
              <a:path>
                <a:moveTo>
                  <a:pt x="0" y="0"/>
                </a:moveTo>
                <a:lnTo>
                  <a:pt x="0" y="0"/>
                </a:lnTo>
              </a:path>
            </a:pathLst>
          </a:custGeom>
          <a:ln w="20574">
            <a:solidFill>
              <a:srgbClr val="FFD400"/>
            </a:solidFill>
          </a:ln>
        </p:spPr>
        <p:txBody>
          <a:bodyPr wrap="square" lIns="0" tIns="0" rIns="0" bIns="0" rtlCol="0"/>
          <a:lstStyle/>
          <a:p>
            <a:pPr defTabSz="914378"/>
            <a:endParaRPr lang="fr-FR" sz="1400">
              <a:solidFill>
                <a:srgbClr val="000000"/>
              </a:solidFill>
              <a:highlight>
                <a:srgbClr val="FFFFFF"/>
              </a:highlight>
              <a:latin typeface="Arial"/>
            </a:endParaRPr>
          </a:p>
        </p:txBody>
      </p:sp>
      <p:sp>
        <p:nvSpPr>
          <p:cNvPr id="60" name="object 55">
            <a:extLst>
              <a:ext uri="{FF2B5EF4-FFF2-40B4-BE49-F238E27FC236}">
                <a16:creationId xmlns:a16="http://schemas.microsoft.com/office/drawing/2014/main" id="{84357EE4-F236-4FF8-961B-48D01AE9E26B}"/>
              </a:ext>
            </a:extLst>
          </p:cNvPr>
          <p:cNvSpPr/>
          <p:nvPr/>
        </p:nvSpPr>
        <p:spPr>
          <a:xfrm>
            <a:off x="5147656" y="2832937"/>
            <a:ext cx="0" cy="0"/>
          </a:xfrm>
          <a:custGeom>
            <a:avLst/>
            <a:gdLst/>
            <a:ahLst/>
            <a:cxnLst/>
            <a:rect l="l" t="t" r="r" b="b"/>
            <a:pathLst>
              <a:path>
                <a:moveTo>
                  <a:pt x="0" y="0"/>
                </a:moveTo>
                <a:lnTo>
                  <a:pt x="0" y="0"/>
                </a:lnTo>
              </a:path>
            </a:pathLst>
          </a:custGeom>
          <a:ln w="20574">
            <a:solidFill>
              <a:srgbClr val="FFD400"/>
            </a:solidFill>
          </a:ln>
        </p:spPr>
        <p:txBody>
          <a:bodyPr wrap="square" lIns="0" tIns="0" rIns="0" bIns="0" rtlCol="0"/>
          <a:lstStyle/>
          <a:p>
            <a:pPr defTabSz="914378"/>
            <a:endParaRPr lang="fr-FR" sz="1400">
              <a:solidFill>
                <a:srgbClr val="000000"/>
              </a:solidFill>
              <a:highlight>
                <a:srgbClr val="FFFFFF"/>
              </a:highlight>
              <a:latin typeface="Arial"/>
            </a:endParaRPr>
          </a:p>
        </p:txBody>
      </p:sp>
      <p:sp>
        <p:nvSpPr>
          <p:cNvPr id="61" name="object 56">
            <a:extLst>
              <a:ext uri="{FF2B5EF4-FFF2-40B4-BE49-F238E27FC236}">
                <a16:creationId xmlns:a16="http://schemas.microsoft.com/office/drawing/2014/main" id="{D92EDD45-40F6-4A50-8F83-35A3F1DE8900}"/>
              </a:ext>
            </a:extLst>
          </p:cNvPr>
          <p:cNvSpPr/>
          <p:nvPr/>
        </p:nvSpPr>
        <p:spPr>
          <a:xfrm>
            <a:off x="5702021" y="3387301"/>
            <a:ext cx="0" cy="0"/>
          </a:xfrm>
          <a:custGeom>
            <a:avLst/>
            <a:gdLst/>
            <a:ahLst/>
            <a:cxnLst/>
            <a:rect l="l" t="t" r="r" b="b"/>
            <a:pathLst>
              <a:path>
                <a:moveTo>
                  <a:pt x="0" y="0"/>
                </a:moveTo>
                <a:lnTo>
                  <a:pt x="0" y="0"/>
                </a:lnTo>
              </a:path>
            </a:pathLst>
          </a:custGeom>
          <a:ln w="20574">
            <a:solidFill>
              <a:srgbClr val="FFD400"/>
            </a:solidFill>
          </a:ln>
        </p:spPr>
        <p:txBody>
          <a:bodyPr wrap="square" lIns="0" tIns="0" rIns="0" bIns="0" rtlCol="0"/>
          <a:lstStyle/>
          <a:p>
            <a:pPr defTabSz="914378"/>
            <a:endParaRPr lang="fr-FR" sz="1400">
              <a:solidFill>
                <a:srgbClr val="000000"/>
              </a:solidFill>
              <a:highlight>
                <a:srgbClr val="FFFFFF"/>
              </a:highlight>
              <a:latin typeface="Arial"/>
            </a:endParaRPr>
          </a:p>
        </p:txBody>
      </p:sp>
      <p:grpSp>
        <p:nvGrpSpPr>
          <p:cNvPr id="5" name="Groupe 4">
            <a:extLst>
              <a:ext uri="{FF2B5EF4-FFF2-40B4-BE49-F238E27FC236}">
                <a16:creationId xmlns:a16="http://schemas.microsoft.com/office/drawing/2014/main" id="{D3C0928A-0761-4A19-82C3-AFA77F877B74}"/>
              </a:ext>
            </a:extLst>
          </p:cNvPr>
          <p:cNvGrpSpPr/>
          <p:nvPr/>
        </p:nvGrpSpPr>
        <p:grpSpPr>
          <a:xfrm>
            <a:off x="3664069" y="1976638"/>
            <a:ext cx="1553831" cy="1481689"/>
            <a:chOff x="3694067" y="1874415"/>
            <a:chExt cx="1553831" cy="1481689"/>
          </a:xfrm>
        </p:grpSpPr>
        <p:sp>
          <p:nvSpPr>
            <p:cNvPr id="24" name="Ellipse 23">
              <a:extLst>
                <a:ext uri="{FF2B5EF4-FFF2-40B4-BE49-F238E27FC236}">
                  <a16:creationId xmlns:a16="http://schemas.microsoft.com/office/drawing/2014/main" id="{4482AD48-A9FC-4D21-9B6F-23B7FEA1DD9C}"/>
                </a:ext>
              </a:extLst>
            </p:cNvPr>
            <p:cNvSpPr/>
            <p:nvPr/>
          </p:nvSpPr>
          <p:spPr>
            <a:xfrm>
              <a:off x="3694067" y="1874415"/>
              <a:ext cx="1553831" cy="1481689"/>
            </a:xfrm>
            <a:prstGeom prst="ellipse">
              <a:avLst/>
            </a:prstGeom>
            <a:solidFill>
              <a:schemeClr val="bg1"/>
            </a:solidFill>
            <a:ln cap="rnd">
              <a:solidFill>
                <a:srgbClr val="FFCD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400">
                <a:solidFill>
                  <a:srgbClr val="FFFFFF"/>
                </a:solidFill>
                <a:highlight>
                  <a:srgbClr val="FFFFFF"/>
                </a:highlight>
                <a:latin typeface="Arial"/>
              </a:endParaRPr>
            </a:p>
          </p:txBody>
        </p:sp>
        <p:sp>
          <p:nvSpPr>
            <p:cNvPr id="62" name="object 57">
              <a:extLst>
                <a:ext uri="{FF2B5EF4-FFF2-40B4-BE49-F238E27FC236}">
                  <a16:creationId xmlns:a16="http://schemas.microsoft.com/office/drawing/2014/main" id="{84951F15-10EE-415E-8519-E0CEE0905521}"/>
                </a:ext>
              </a:extLst>
            </p:cNvPr>
            <p:cNvSpPr/>
            <p:nvPr/>
          </p:nvSpPr>
          <p:spPr>
            <a:xfrm>
              <a:off x="3718950" y="1898198"/>
              <a:ext cx="1504063" cy="1422492"/>
            </a:xfrm>
            <a:custGeom>
              <a:avLst/>
              <a:gdLst/>
              <a:ahLst/>
              <a:cxnLst/>
              <a:rect l="l" t="t" r="r" b="b"/>
              <a:pathLst>
                <a:path w="1346200" h="1346200">
                  <a:moveTo>
                    <a:pt x="672820" y="0"/>
                  </a:moveTo>
                  <a:lnTo>
                    <a:pt x="624770" y="1689"/>
                  </a:lnTo>
                  <a:lnTo>
                    <a:pt x="577632" y="6681"/>
                  </a:lnTo>
                  <a:lnTo>
                    <a:pt x="531519" y="14862"/>
                  </a:lnTo>
                  <a:lnTo>
                    <a:pt x="486546" y="26118"/>
                  </a:lnTo>
                  <a:lnTo>
                    <a:pt x="442826" y="40335"/>
                  </a:lnTo>
                  <a:lnTo>
                    <a:pt x="400474" y="57400"/>
                  </a:lnTo>
                  <a:lnTo>
                    <a:pt x="359603" y="77198"/>
                  </a:lnTo>
                  <a:lnTo>
                    <a:pt x="320326" y="99616"/>
                  </a:lnTo>
                  <a:lnTo>
                    <a:pt x="282759" y="124539"/>
                  </a:lnTo>
                  <a:lnTo>
                    <a:pt x="247014" y="151855"/>
                  </a:lnTo>
                  <a:lnTo>
                    <a:pt x="213206" y="181448"/>
                  </a:lnTo>
                  <a:lnTo>
                    <a:pt x="181448" y="213206"/>
                  </a:lnTo>
                  <a:lnTo>
                    <a:pt x="151855" y="247014"/>
                  </a:lnTo>
                  <a:lnTo>
                    <a:pt x="124539" y="282759"/>
                  </a:lnTo>
                  <a:lnTo>
                    <a:pt x="99616" y="320326"/>
                  </a:lnTo>
                  <a:lnTo>
                    <a:pt x="77198" y="359603"/>
                  </a:lnTo>
                  <a:lnTo>
                    <a:pt x="57400" y="400474"/>
                  </a:lnTo>
                  <a:lnTo>
                    <a:pt x="40335" y="442826"/>
                  </a:lnTo>
                  <a:lnTo>
                    <a:pt x="26118" y="486546"/>
                  </a:lnTo>
                  <a:lnTo>
                    <a:pt x="14862" y="531519"/>
                  </a:lnTo>
                  <a:lnTo>
                    <a:pt x="6681" y="577632"/>
                  </a:lnTo>
                  <a:lnTo>
                    <a:pt x="1689" y="624770"/>
                  </a:lnTo>
                  <a:lnTo>
                    <a:pt x="0" y="672820"/>
                  </a:lnTo>
                  <a:lnTo>
                    <a:pt x="1689" y="720872"/>
                  </a:lnTo>
                  <a:lnTo>
                    <a:pt x="6681" y="768012"/>
                  </a:lnTo>
                  <a:lnTo>
                    <a:pt x="14862" y="814126"/>
                  </a:lnTo>
                  <a:lnTo>
                    <a:pt x="26118" y="859100"/>
                  </a:lnTo>
                  <a:lnTo>
                    <a:pt x="40335" y="902820"/>
                  </a:lnTo>
                  <a:lnTo>
                    <a:pt x="57400" y="945174"/>
                  </a:lnTo>
                  <a:lnTo>
                    <a:pt x="77198" y="986046"/>
                  </a:lnTo>
                  <a:lnTo>
                    <a:pt x="99616" y="1025323"/>
                  </a:lnTo>
                  <a:lnTo>
                    <a:pt x="124539" y="1062891"/>
                  </a:lnTo>
                  <a:lnTo>
                    <a:pt x="151855" y="1098636"/>
                  </a:lnTo>
                  <a:lnTo>
                    <a:pt x="181448" y="1132445"/>
                  </a:lnTo>
                  <a:lnTo>
                    <a:pt x="213206" y="1164203"/>
                  </a:lnTo>
                  <a:lnTo>
                    <a:pt x="247014" y="1193797"/>
                  </a:lnTo>
                  <a:lnTo>
                    <a:pt x="282759" y="1221113"/>
                  </a:lnTo>
                  <a:lnTo>
                    <a:pt x="320326" y="1246037"/>
                  </a:lnTo>
                  <a:lnTo>
                    <a:pt x="359603" y="1268455"/>
                  </a:lnTo>
                  <a:lnTo>
                    <a:pt x="400474" y="1288253"/>
                  </a:lnTo>
                  <a:lnTo>
                    <a:pt x="442826" y="1305318"/>
                  </a:lnTo>
                  <a:lnTo>
                    <a:pt x="486546" y="1319535"/>
                  </a:lnTo>
                  <a:lnTo>
                    <a:pt x="531519" y="1330791"/>
                  </a:lnTo>
                  <a:lnTo>
                    <a:pt x="577632" y="1338972"/>
                  </a:lnTo>
                  <a:lnTo>
                    <a:pt x="624770" y="1343964"/>
                  </a:lnTo>
                  <a:lnTo>
                    <a:pt x="672820" y="1345653"/>
                  </a:lnTo>
                  <a:lnTo>
                    <a:pt x="720870" y="1343964"/>
                  </a:lnTo>
                  <a:lnTo>
                    <a:pt x="768009" y="1338972"/>
                  </a:lnTo>
                  <a:lnTo>
                    <a:pt x="814121" y="1330791"/>
                  </a:lnTo>
                  <a:lnTo>
                    <a:pt x="859094" y="1319535"/>
                  </a:lnTo>
                  <a:lnTo>
                    <a:pt x="902814" y="1305318"/>
                  </a:lnTo>
                  <a:lnTo>
                    <a:pt x="945166" y="1288253"/>
                  </a:lnTo>
                  <a:lnTo>
                    <a:pt x="986037" y="1268455"/>
                  </a:lnTo>
                  <a:lnTo>
                    <a:pt x="1025314" y="1246037"/>
                  </a:lnTo>
                  <a:lnTo>
                    <a:pt x="1062881" y="1221113"/>
                  </a:lnTo>
                  <a:lnTo>
                    <a:pt x="1098626" y="1193797"/>
                  </a:lnTo>
                  <a:lnTo>
                    <a:pt x="1132434" y="1164203"/>
                  </a:lnTo>
                  <a:lnTo>
                    <a:pt x="1164192" y="1132445"/>
                  </a:lnTo>
                  <a:lnTo>
                    <a:pt x="1193785" y="1098636"/>
                  </a:lnTo>
                  <a:lnTo>
                    <a:pt x="1221101" y="1062891"/>
                  </a:lnTo>
                  <a:lnTo>
                    <a:pt x="1246025" y="1025323"/>
                  </a:lnTo>
                  <a:lnTo>
                    <a:pt x="1268442" y="986046"/>
                  </a:lnTo>
                  <a:lnTo>
                    <a:pt x="1288240" y="945174"/>
                  </a:lnTo>
                  <a:lnTo>
                    <a:pt x="1305305" y="902820"/>
                  </a:lnTo>
                  <a:lnTo>
                    <a:pt x="1319522" y="859100"/>
                  </a:lnTo>
                  <a:lnTo>
                    <a:pt x="1330778" y="814126"/>
                  </a:lnTo>
                  <a:lnTo>
                    <a:pt x="1338959" y="768012"/>
                  </a:lnTo>
                  <a:lnTo>
                    <a:pt x="1343951" y="720872"/>
                  </a:lnTo>
                  <a:lnTo>
                    <a:pt x="1345641" y="672820"/>
                  </a:lnTo>
                  <a:lnTo>
                    <a:pt x="1343951" y="624770"/>
                  </a:lnTo>
                  <a:lnTo>
                    <a:pt x="1338959" y="577632"/>
                  </a:lnTo>
                  <a:lnTo>
                    <a:pt x="1330778" y="531519"/>
                  </a:lnTo>
                  <a:lnTo>
                    <a:pt x="1319522" y="486546"/>
                  </a:lnTo>
                  <a:lnTo>
                    <a:pt x="1305305" y="442826"/>
                  </a:lnTo>
                  <a:lnTo>
                    <a:pt x="1288240" y="400474"/>
                  </a:lnTo>
                  <a:lnTo>
                    <a:pt x="1268442" y="359603"/>
                  </a:lnTo>
                  <a:lnTo>
                    <a:pt x="1246025" y="320326"/>
                  </a:lnTo>
                  <a:lnTo>
                    <a:pt x="1221101" y="282759"/>
                  </a:lnTo>
                  <a:lnTo>
                    <a:pt x="1193785" y="247014"/>
                  </a:lnTo>
                  <a:lnTo>
                    <a:pt x="1164192" y="213206"/>
                  </a:lnTo>
                  <a:lnTo>
                    <a:pt x="1132434" y="181448"/>
                  </a:lnTo>
                  <a:lnTo>
                    <a:pt x="1098626" y="151855"/>
                  </a:lnTo>
                  <a:lnTo>
                    <a:pt x="1062881" y="124539"/>
                  </a:lnTo>
                  <a:lnTo>
                    <a:pt x="1025314" y="99616"/>
                  </a:lnTo>
                  <a:lnTo>
                    <a:pt x="986037" y="77198"/>
                  </a:lnTo>
                  <a:lnTo>
                    <a:pt x="945166" y="57400"/>
                  </a:lnTo>
                  <a:lnTo>
                    <a:pt x="902814" y="40335"/>
                  </a:lnTo>
                  <a:lnTo>
                    <a:pt x="859094" y="26118"/>
                  </a:lnTo>
                  <a:lnTo>
                    <a:pt x="814121" y="14862"/>
                  </a:lnTo>
                  <a:lnTo>
                    <a:pt x="768009" y="6681"/>
                  </a:lnTo>
                  <a:lnTo>
                    <a:pt x="720870" y="1689"/>
                  </a:lnTo>
                  <a:lnTo>
                    <a:pt x="672820" y="0"/>
                  </a:lnTo>
                  <a:close/>
                </a:path>
              </a:pathLst>
            </a:custGeom>
            <a:solidFill>
              <a:srgbClr val="453738"/>
            </a:solidFill>
          </p:spPr>
          <p:txBody>
            <a:bodyPr wrap="square" lIns="0" tIns="0" rIns="0" bIns="0" rtlCol="0"/>
            <a:lstStyle/>
            <a:p>
              <a:pPr defTabSz="914378"/>
              <a:endParaRPr lang="en-US" sz="1400">
                <a:solidFill>
                  <a:srgbClr val="000000"/>
                </a:solidFill>
                <a:highlight>
                  <a:srgbClr val="FFFFFF"/>
                </a:highlight>
                <a:latin typeface="Arial"/>
              </a:endParaRPr>
            </a:p>
          </p:txBody>
        </p:sp>
        <p:sp>
          <p:nvSpPr>
            <p:cNvPr id="63" name="object 58">
              <a:extLst>
                <a:ext uri="{FF2B5EF4-FFF2-40B4-BE49-F238E27FC236}">
                  <a16:creationId xmlns:a16="http://schemas.microsoft.com/office/drawing/2014/main" id="{C784837D-2781-4C2A-8B06-AC8090403523}"/>
                </a:ext>
              </a:extLst>
            </p:cNvPr>
            <p:cNvSpPr txBox="1"/>
            <p:nvPr/>
          </p:nvSpPr>
          <p:spPr>
            <a:xfrm>
              <a:off x="3855241" y="2123096"/>
              <a:ext cx="1234009" cy="994503"/>
            </a:xfrm>
            <a:prstGeom prst="rect">
              <a:avLst/>
            </a:prstGeom>
          </p:spPr>
          <p:txBody>
            <a:bodyPr vert="horz" wrap="square" lIns="0" tIns="9525" rIns="0" bIns="0" rtlCol="0">
              <a:spAutoFit/>
            </a:bodyPr>
            <a:lstStyle/>
            <a:p>
              <a:pPr marL="9525" algn="ctr" defTabSz="914378">
                <a:spcBef>
                  <a:spcPts val="75"/>
                </a:spcBef>
              </a:pPr>
              <a:r>
                <a:rPr lang="en-US" sz="1600" dirty="0">
                  <a:solidFill>
                    <a:srgbClr val="FFD400"/>
                  </a:solidFill>
                  <a:latin typeface="Impact"/>
                  <a:cs typeface="Impact"/>
                </a:rPr>
                <a:t>You wish to buy from a French exporter</a:t>
              </a:r>
              <a:endParaRPr lang="en-US" sz="1600" dirty="0">
                <a:solidFill>
                  <a:srgbClr val="000000"/>
                </a:solidFill>
                <a:latin typeface="Impact"/>
                <a:cs typeface="Impact"/>
              </a:endParaRPr>
            </a:p>
          </p:txBody>
        </p:sp>
      </p:grpSp>
      <p:sp>
        <p:nvSpPr>
          <p:cNvPr id="71" name="object 68">
            <a:extLst>
              <a:ext uri="{FF2B5EF4-FFF2-40B4-BE49-F238E27FC236}">
                <a16:creationId xmlns:a16="http://schemas.microsoft.com/office/drawing/2014/main" id="{22AE48B0-A46E-4698-A157-58DC9AC03909}"/>
              </a:ext>
            </a:extLst>
          </p:cNvPr>
          <p:cNvSpPr/>
          <p:nvPr/>
        </p:nvSpPr>
        <p:spPr>
          <a:xfrm>
            <a:off x="6915993" y="882151"/>
            <a:ext cx="69332" cy="166403"/>
          </a:xfrm>
          <a:custGeom>
            <a:avLst/>
            <a:gdLst/>
            <a:ahLst/>
            <a:cxnLst/>
            <a:rect l="l" t="t" r="r" b="b"/>
            <a:pathLst>
              <a:path w="102869" h="253365">
                <a:moveTo>
                  <a:pt x="0" y="0"/>
                </a:moveTo>
                <a:lnTo>
                  <a:pt x="102730" y="0"/>
                </a:lnTo>
                <a:lnTo>
                  <a:pt x="102730" y="252742"/>
                </a:lnTo>
                <a:lnTo>
                  <a:pt x="0" y="252742"/>
                </a:lnTo>
                <a:lnTo>
                  <a:pt x="0" y="0"/>
                </a:lnTo>
                <a:close/>
              </a:path>
            </a:pathLst>
          </a:custGeom>
          <a:solidFill>
            <a:srgbClr val="FFFFFF"/>
          </a:solidFill>
        </p:spPr>
        <p:txBody>
          <a:bodyPr wrap="square" lIns="0" tIns="0" rIns="0" bIns="0" rtlCol="0"/>
          <a:lstStyle/>
          <a:p>
            <a:pPr defTabSz="914378"/>
            <a:endParaRPr lang="fr-FR" sz="1350">
              <a:solidFill>
                <a:srgbClr val="000000"/>
              </a:solidFill>
              <a:highlight>
                <a:srgbClr val="FFFFFF"/>
              </a:highlight>
              <a:latin typeface="Arial"/>
            </a:endParaRPr>
          </a:p>
        </p:txBody>
      </p:sp>
      <p:sp>
        <p:nvSpPr>
          <p:cNvPr id="65" name="object 58">
            <a:extLst>
              <a:ext uri="{FF2B5EF4-FFF2-40B4-BE49-F238E27FC236}">
                <a16:creationId xmlns:a16="http://schemas.microsoft.com/office/drawing/2014/main" id="{2A3A5428-761B-4854-9C59-11BC1BC74F5E}"/>
              </a:ext>
            </a:extLst>
          </p:cNvPr>
          <p:cNvSpPr txBox="1"/>
          <p:nvPr/>
        </p:nvSpPr>
        <p:spPr>
          <a:xfrm>
            <a:off x="3295572" y="740409"/>
            <a:ext cx="2290822" cy="655949"/>
          </a:xfrm>
          <a:prstGeom prst="rect">
            <a:avLst/>
          </a:prstGeom>
        </p:spPr>
        <p:txBody>
          <a:bodyPr vert="horz" wrap="square" lIns="0" tIns="9525" rIns="0" bIns="0" rtlCol="0">
            <a:spAutoFit/>
          </a:bodyPr>
          <a:lstStyle/>
          <a:p>
            <a:pPr marL="9525" algn="ctr" defTabSz="914378">
              <a:spcBef>
                <a:spcPts val="75"/>
              </a:spcBef>
            </a:pPr>
            <a:r>
              <a:rPr lang="en-US" sz="1200" dirty="0">
                <a:solidFill>
                  <a:srgbClr val="42303B"/>
                </a:solidFill>
                <a:latin typeface="Impact"/>
                <a:cs typeface="Impact"/>
              </a:rPr>
              <a:t>Turkish buyers </a:t>
            </a:r>
            <a:r>
              <a:rPr lang="en-US" sz="1200" u="sng" dirty="0">
                <a:solidFill>
                  <a:srgbClr val="42303B"/>
                </a:solidFill>
                <a:latin typeface="Impact"/>
                <a:cs typeface="Impact"/>
              </a:rPr>
              <a:t>contracting with French exporters</a:t>
            </a:r>
            <a:r>
              <a:rPr lang="en-US" sz="1200" dirty="0">
                <a:solidFill>
                  <a:srgbClr val="42303B"/>
                </a:solidFill>
                <a:latin typeface="Impact"/>
                <a:cs typeface="Impact"/>
              </a:rPr>
              <a:t> are </a:t>
            </a:r>
            <a:r>
              <a:rPr lang="en-US" dirty="0">
                <a:solidFill>
                  <a:srgbClr val="42303B"/>
                </a:solidFill>
                <a:latin typeface="Impact"/>
                <a:cs typeface="Impact"/>
              </a:rPr>
              <a:t>eligible</a:t>
            </a:r>
            <a:r>
              <a:rPr lang="en-US" sz="1200" dirty="0">
                <a:solidFill>
                  <a:srgbClr val="42303B"/>
                </a:solidFill>
                <a:latin typeface="Impact"/>
                <a:cs typeface="Impact"/>
              </a:rPr>
              <a:t> to our solutions</a:t>
            </a:r>
            <a:endParaRPr lang="en-US" sz="1200" dirty="0">
              <a:solidFill>
                <a:srgbClr val="FF0000"/>
              </a:solidFill>
              <a:latin typeface="Impact"/>
              <a:cs typeface="Impact"/>
            </a:endParaRPr>
          </a:p>
        </p:txBody>
      </p:sp>
      <p:sp>
        <p:nvSpPr>
          <p:cNvPr id="66" name="object 58">
            <a:extLst>
              <a:ext uri="{FF2B5EF4-FFF2-40B4-BE49-F238E27FC236}">
                <a16:creationId xmlns:a16="http://schemas.microsoft.com/office/drawing/2014/main" id="{E8F4C620-6A98-4034-AECD-09FCD1E0A02C}"/>
              </a:ext>
            </a:extLst>
          </p:cNvPr>
          <p:cNvSpPr txBox="1"/>
          <p:nvPr/>
        </p:nvSpPr>
        <p:spPr>
          <a:xfrm>
            <a:off x="5760132" y="1112264"/>
            <a:ext cx="2340256" cy="2215350"/>
          </a:xfrm>
          <a:prstGeom prst="rect">
            <a:avLst/>
          </a:prstGeom>
        </p:spPr>
        <p:txBody>
          <a:bodyPr vert="horz" wrap="square" lIns="0" tIns="9525" rIns="0" bIns="0" rtlCol="0">
            <a:spAutoFit/>
          </a:bodyPr>
          <a:lstStyle/>
          <a:p>
            <a:pPr marL="9525" algn="ctr" defTabSz="914378">
              <a:spcBef>
                <a:spcPts val="75"/>
              </a:spcBef>
            </a:pPr>
            <a:r>
              <a:rPr lang="en-US" sz="1200" dirty="0">
                <a:solidFill>
                  <a:srgbClr val="42303B"/>
                </a:solidFill>
                <a:latin typeface="Impact"/>
                <a:cs typeface="Impact"/>
              </a:rPr>
              <a:t>Bpifrance </a:t>
            </a:r>
          </a:p>
          <a:p>
            <a:pPr marL="9525" algn="ctr" defTabSz="914378">
              <a:spcBef>
                <a:spcPts val="75"/>
              </a:spcBef>
            </a:pPr>
            <a:r>
              <a:rPr lang="en-US" sz="1400" dirty="0">
                <a:solidFill>
                  <a:srgbClr val="42303B"/>
                </a:solidFill>
                <a:latin typeface="Impact"/>
                <a:cs typeface="Impact"/>
              </a:rPr>
              <a:t>provides you with </a:t>
            </a:r>
          </a:p>
          <a:p>
            <a:pPr marL="9525" algn="ctr" defTabSz="914378">
              <a:spcBef>
                <a:spcPts val="75"/>
              </a:spcBef>
            </a:pPr>
            <a:r>
              <a:rPr lang="en-US" sz="2000" dirty="0">
                <a:solidFill>
                  <a:srgbClr val="42303B"/>
                </a:solidFill>
                <a:latin typeface="Impact"/>
                <a:cs typeface="Impact"/>
              </a:rPr>
              <a:t>financing</a:t>
            </a:r>
            <a:r>
              <a:rPr lang="en-US" sz="1200" dirty="0">
                <a:solidFill>
                  <a:srgbClr val="42303B"/>
                </a:solidFill>
                <a:latin typeface="Impact"/>
                <a:cs typeface="Impact"/>
              </a:rPr>
              <a:t>: </a:t>
            </a:r>
          </a:p>
          <a:p>
            <a:pPr marL="9525" algn="ctr" defTabSz="914378">
              <a:spcBef>
                <a:spcPts val="75"/>
              </a:spcBef>
            </a:pPr>
            <a:endParaRPr lang="en-US" sz="1200" dirty="0">
              <a:solidFill>
                <a:srgbClr val="42303B"/>
              </a:solidFill>
              <a:latin typeface="Impact"/>
              <a:cs typeface="Impact"/>
            </a:endParaRPr>
          </a:p>
          <a:p>
            <a:pPr marL="9525" algn="ctr" defTabSz="914378">
              <a:spcBef>
                <a:spcPts val="75"/>
              </a:spcBef>
            </a:pPr>
            <a:r>
              <a:rPr lang="en-US" sz="1600" dirty="0">
                <a:solidFill>
                  <a:schemeClr val="accent1"/>
                </a:solidFill>
                <a:latin typeface="Impact"/>
                <a:cs typeface="Impact"/>
              </a:rPr>
              <a:t>Buyer Credit</a:t>
            </a:r>
          </a:p>
          <a:p>
            <a:pPr marL="9525" algn="ctr" defTabSz="914378">
              <a:spcBef>
                <a:spcPts val="75"/>
              </a:spcBef>
            </a:pPr>
            <a:endParaRPr lang="en-US" sz="1600" dirty="0">
              <a:solidFill>
                <a:schemeClr val="accent1"/>
              </a:solidFill>
              <a:latin typeface="Impact"/>
              <a:cs typeface="Impact"/>
            </a:endParaRPr>
          </a:p>
          <a:p>
            <a:pPr marL="9525" algn="ctr" defTabSz="914378">
              <a:spcBef>
                <a:spcPts val="75"/>
              </a:spcBef>
            </a:pPr>
            <a:r>
              <a:rPr lang="en-US" sz="900" b="1" dirty="0">
                <a:solidFill>
                  <a:srgbClr val="584A46"/>
                </a:solidFill>
                <a:cs typeface="Impact"/>
              </a:rPr>
              <a:t>Commercial contract</a:t>
            </a:r>
          </a:p>
          <a:p>
            <a:pPr marL="9525" algn="ctr" defTabSz="914378">
              <a:spcBef>
                <a:spcPts val="75"/>
              </a:spcBef>
            </a:pPr>
            <a:r>
              <a:rPr lang="en-US" sz="900" b="1" dirty="0">
                <a:solidFill>
                  <a:srgbClr val="584A46"/>
                </a:solidFill>
                <a:cs typeface="Impact"/>
              </a:rPr>
              <a:t>Minimum loan: 5M€ </a:t>
            </a:r>
          </a:p>
          <a:p>
            <a:pPr marL="9525" algn="ctr" defTabSz="914378">
              <a:spcBef>
                <a:spcPts val="75"/>
              </a:spcBef>
            </a:pPr>
            <a:r>
              <a:rPr lang="en-US" sz="900" b="1" dirty="0">
                <a:solidFill>
                  <a:srgbClr val="584A46"/>
                </a:solidFill>
                <a:cs typeface="Impact"/>
              </a:rPr>
              <a:t>20% French content</a:t>
            </a:r>
          </a:p>
          <a:p>
            <a:pPr marL="9525" algn="ctr" defTabSz="914378">
              <a:spcBef>
                <a:spcPts val="75"/>
              </a:spcBef>
            </a:pPr>
            <a:r>
              <a:rPr lang="en-US" sz="900" b="1" dirty="0">
                <a:solidFill>
                  <a:srgbClr val="584A46"/>
                </a:solidFill>
                <a:cs typeface="Impact"/>
              </a:rPr>
              <a:t>Contract in euros</a:t>
            </a:r>
          </a:p>
          <a:p>
            <a:pPr marL="9525" algn="ctr" defTabSz="914378">
              <a:spcBef>
                <a:spcPts val="75"/>
              </a:spcBef>
            </a:pPr>
            <a:r>
              <a:rPr lang="en-US" sz="900" b="1" dirty="0">
                <a:solidFill>
                  <a:srgbClr val="584A46"/>
                </a:solidFill>
                <a:cs typeface="Impact"/>
              </a:rPr>
              <a:t>Industrial goods/services</a:t>
            </a:r>
            <a:endParaRPr lang="en-US" sz="1050" b="1" dirty="0">
              <a:solidFill>
                <a:srgbClr val="584A46"/>
              </a:solidFill>
              <a:cs typeface="Impact"/>
            </a:endParaRPr>
          </a:p>
        </p:txBody>
      </p:sp>
      <p:sp>
        <p:nvSpPr>
          <p:cNvPr id="67" name="object 58">
            <a:extLst>
              <a:ext uri="{FF2B5EF4-FFF2-40B4-BE49-F238E27FC236}">
                <a16:creationId xmlns:a16="http://schemas.microsoft.com/office/drawing/2014/main" id="{30243CA6-A1B7-4C17-8B72-44AB43E3521E}"/>
              </a:ext>
            </a:extLst>
          </p:cNvPr>
          <p:cNvSpPr txBox="1"/>
          <p:nvPr/>
        </p:nvSpPr>
        <p:spPr>
          <a:xfrm>
            <a:off x="4969849" y="4078896"/>
            <a:ext cx="2635359" cy="761106"/>
          </a:xfrm>
          <a:prstGeom prst="rect">
            <a:avLst/>
          </a:prstGeom>
        </p:spPr>
        <p:txBody>
          <a:bodyPr vert="horz" wrap="square" lIns="0" tIns="9525" rIns="0" bIns="0" rtlCol="0">
            <a:spAutoFit/>
          </a:bodyPr>
          <a:lstStyle/>
          <a:p>
            <a:pPr marL="9525" algn="ctr" defTabSz="914378">
              <a:spcBef>
                <a:spcPts val="75"/>
              </a:spcBef>
            </a:pPr>
            <a:r>
              <a:rPr lang="en-US" sz="1200" dirty="0">
                <a:solidFill>
                  <a:srgbClr val="42303B"/>
                </a:solidFill>
                <a:latin typeface="Impact"/>
                <a:cs typeface="Impact"/>
              </a:rPr>
              <a:t>Bpifrance </a:t>
            </a:r>
            <a:r>
              <a:rPr lang="en-US" dirty="0">
                <a:solidFill>
                  <a:srgbClr val="42303B"/>
                </a:solidFill>
                <a:latin typeface="Impact"/>
                <a:cs typeface="Impact"/>
              </a:rPr>
              <a:t>guarantees</a:t>
            </a:r>
            <a:r>
              <a:rPr lang="en-US" sz="1200" dirty="0">
                <a:solidFill>
                  <a:srgbClr val="42303B"/>
                </a:solidFill>
                <a:latin typeface="Impact"/>
                <a:cs typeface="Impact"/>
              </a:rPr>
              <a:t> and </a:t>
            </a:r>
            <a:r>
              <a:rPr lang="en-US" dirty="0">
                <a:solidFill>
                  <a:srgbClr val="42303B"/>
                </a:solidFill>
                <a:latin typeface="Impact"/>
                <a:cs typeface="Impact"/>
              </a:rPr>
              <a:t>secures</a:t>
            </a:r>
            <a:r>
              <a:rPr lang="en-US" sz="1200" dirty="0">
                <a:solidFill>
                  <a:srgbClr val="42303B"/>
                </a:solidFill>
                <a:latin typeface="Impact"/>
                <a:cs typeface="Impact"/>
              </a:rPr>
              <a:t> actions abroad: </a:t>
            </a:r>
          </a:p>
          <a:p>
            <a:pPr marL="9525" algn="ctr" defTabSz="914378">
              <a:spcBef>
                <a:spcPts val="75"/>
              </a:spcBef>
            </a:pPr>
            <a:r>
              <a:rPr lang="en-US" sz="1200" dirty="0">
                <a:solidFill>
                  <a:schemeClr val="accent1"/>
                </a:solidFill>
                <a:latin typeface="Impact"/>
                <a:cs typeface="Impact"/>
              </a:rPr>
              <a:t>Guarantee of the buyer credit</a:t>
            </a:r>
          </a:p>
        </p:txBody>
      </p:sp>
      <p:sp>
        <p:nvSpPr>
          <p:cNvPr id="68" name="object 58">
            <a:extLst>
              <a:ext uri="{FF2B5EF4-FFF2-40B4-BE49-F238E27FC236}">
                <a16:creationId xmlns:a16="http://schemas.microsoft.com/office/drawing/2014/main" id="{57FC61D9-EC30-4747-860B-F5F515A96790}"/>
              </a:ext>
            </a:extLst>
          </p:cNvPr>
          <p:cNvSpPr txBox="1"/>
          <p:nvPr/>
        </p:nvSpPr>
        <p:spPr>
          <a:xfrm>
            <a:off x="1124090" y="3935162"/>
            <a:ext cx="2537511" cy="637995"/>
          </a:xfrm>
          <a:prstGeom prst="rect">
            <a:avLst/>
          </a:prstGeom>
        </p:spPr>
        <p:txBody>
          <a:bodyPr vert="horz" wrap="square" lIns="0" tIns="9525" rIns="0" bIns="0" rtlCol="0">
            <a:spAutoFit/>
          </a:bodyPr>
          <a:lstStyle/>
          <a:p>
            <a:pPr marL="9525" algn="ctr" defTabSz="914378">
              <a:spcBef>
                <a:spcPts val="75"/>
              </a:spcBef>
            </a:pPr>
            <a:r>
              <a:rPr lang="en-US" sz="1200" dirty="0">
                <a:solidFill>
                  <a:srgbClr val="42303B"/>
                </a:solidFill>
                <a:latin typeface="Impact"/>
                <a:cs typeface="Impact"/>
              </a:rPr>
              <a:t>Bpifrance is </a:t>
            </a:r>
            <a:r>
              <a:rPr lang="en-US" sz="2000" dirty="0">
                <a:solidFill>
                  <a:srgbClr val="42303B"/>
                </a:solidFill>
                <a:latin typeface="Impact"/>
                <a:cs typeface="Impact"/>
              </a:rPr>
              <a:t>close</a:t>
            </a:r>
            <a:r>
              <a:rPr lang="en-US" sz="1200" dirty="0">
                <a:solidFill>
                  <a:srgbClr val="42303B"/>
                </a:solidFill>
                <a:latin typeface="Impact"/>
                <a:cs typeface="Impact"/>
              </a:rPr>
              <a:t> to Turkish buyers</a:t>
            </a:r>
          </a:p>
          <a:p>
            <a:pPr marL="9525" algn="ctr" defTabSz="914378">
              <a:spcBef>
                <a:spcPts val="75"/>
              </a:spcBef>
            </a:pPr>
            <a:r>
              <a:rPr lang="en-US" sz="1200" dirty="0">
                <a:solidFill>
                  <a:schemeClr val="accent1"/>
                </a:solidFill>
                <a:latin typeface="Impact"/>
                <a:cs typeface="Impact"/>
              </a:rPr>
              <a:t>In France and from </a:t>
            </a:r>
            <a:r>
              <a:rPr lang="en-US" sz="2000" dirty="0">
                <a:solidFill>
                  <a:schemeClr val="accent1"/>
                </a:solidFill>
                <a:latin typeface="Impact"/>
                <a:cs typeface="Impact"/>
              </a:rPr>
              <a:t>Dubai</a:t>
            </a:r>
            <a:endParaRPr lang="en-US" sz="1200" dirty="0">
              <a:solidFill>
                <a:schemeClr val="accent1"/>
              </a:solidFill>
              <a:latin typeface="Impact"/>
              <a:cs typeface="Impact"/>
            </a:endParaRPr>
          </a:p>
        </p:txBody>
      </p:sp>
      <p:sp>
        <p:nvSpPr>
          <p:cNvPr id="69" name="object 58">
            <a:extLst>
              <a:ext uri="{FF2B5EF4-FFF2-40B4-BE49-F238E27FC236}">
                <a16:creationId xmlns:a16="http://schemas.microsoft.com/office/drawing/2014/main" id="{A40C423A-0049-4BDB-84A6-56F145CC40F8}"/>
              </a:ext>
            </a:extLst>
          </p:cNvPr>
          <p:cNvSpPr txBox="1"/>
          <p:nvPr/>
        </p:nvSpPr>
        <p:spPr>
          <a:xfrm>
            <a:off x="1508501" y="1619194"/>
            <a:ext cx="1288701" cy="471283"/>
          </a:xfrm>
          <a:prstGeom prst="rect">
            <a:avLst/>
          </a:prstGeom>
        </p:spPr>
        <p:txBody>
          <a:bodyPr vert="horz" wrap="square" lIns="0" tIns="9525" rIns="0" bIns="0" rtlCol="0">
            <a:spAutoFit/>
          </a:bodyPr>
          <a:lstStyle/>
          <a:p>
            <a:pPr marL="9525" algn="ctr" defTabSz="914378">
              <a:spcBef>
                <a:spcPts val="75"/>
              </a:spcBef>
            </a:pPr>
            <a:r>
              <a:rPr lang="en-US" sz="1200" dirty="0">
                <a:solidFill>
                  <a:srgbClr val="42303B"/>
                </a:solidFill>
                <a:latin typeface="Impact"/>
                <a:cs typeface="Impact"/>
              </a:rPr>
              <a:t>Bpifrance very </a:t>
            </a:r>
            <a:r>
              <a:rPr lang="en-US" dirty="0">
                <a:solidFill>
                  <a:srgbClr val="42303B"/>
                </a:solidFill>
                <a:latin typeface="Impact"/>
                <a:cs typeface="Impact"/>
              </a:rPr>
              <a:t>active</a:t>
            </a:r>
            <a:r>
              <a:rPr lang="en-US" sz="1200" dirty="0">
                <a:solidFill>
                  <a:srgbClr val="42303B"/>
                </a:solidFill>
                <a:latin typeface="Impact"/>
                <a:cs typeface="Impact"/>
              </a:rPr>
              <a:t> in Turkey</a:t>
            </a:r>
            <a:endParaRPr lang="en-US" sz="1200" dirty="0">
              <a:solidFill>
                <a:schemeClr val="accent1"/>
              </a:solidFill>
              <a:latin typeface="Impact"/>
              <a:cs typeface="Impact"/>
            </a:endParaRPr>
          </a:p>
        </p:txBody>
      </p:sp>
      <p:pic>
        <p:nvPicPr>
          <p:cNvPr id="4" name="Graphique 3" descr="Loupe">
            <a:extLst>
              <a:ext uri="{FF2B5EF4-FFF2-40B4-BE49-F238E27FC236}">
                <a16:creationId xmlns:a16="http://schemas.microsoft.com/office/drawing/2014/main" id="{822F9037-103E-46A7-B12D-DDBA7100B8F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94278" y="2571750"/>
            <a:ext cx="452696" cy="452696"/>
          </a:xfrm>
          <a:prstGeom prst="rect">
            <a:avLst/>
          </a:prstGeom>
        </p:spPr>
      </p:pic>
      <p:pic>
        <p:nvPicPr>
          <p:cNvPr id="7" name="Graphique 6" descr="Index pointant vers la droite vu du côté du dos de la main">
            <a:extLst>
              <a:ext uri="{FF2B5EF4-FFF2-40B4-BE49-F238E27FC236}">
                <a16:creationId xmlns:a16="http://schemas.microsoft.com/office/drawing/2014/main" id="{F8397FA1-24D1-4A5B-879D-915FEFBE4F3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10159" y="2030485"/>
            <a:ext cx="313012" cy="313012"/>
          </a:xfrm>
          <a:prstGeom prst="rect">
            <a:avLst/>
          </a:prstGeom>
        </p:spPr>
      </p:pic>
      <p:pic>
        <p:nvPicPr>
          <p:cNvPr id="72" name="Graphique 71" descr="Index pointant vers la droite vu du côté du dos de la main">
            <a:extLst>
              <a:ext uri="{FF2B5EF4-FFF2-40B4-BE49-F238E27FC236}">
                <a16:creationId xmlns:a16="http://schemas.microsoft.com/office/drawing/2014/main" id="{CA6F9A44-F05E-4E95-8AEB-D281ACFA43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69849" y="4573157"/>
            <a:ext cx="313012" cy="313012"/>
          </a:xfrm>
          <a:prstGeom prst="rect">
            <a:avLst/>
          </a:prstGeom>
        </p:spPr>
      </p:pic>
    </p:spTree>
    <p:extLst>
      <p:ext uri="{BB962C8B-B14F-4D97-AF65-F5344CB8AC3E}">
        <p14:creationId xmlns:p14="http://schemas.microsoft.com/office/powerpoint/2010/main" val="2395586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2930CE8-1F06-43C0-86CB-DC527FA7A529}"/>
              </a:ext>
            </a:extLst>
          </p:cNvPr>
          <p:cNvSpPr>
            <a:spLocks noGrp="1"/>
          </p:cNvSpPr>
          <p:nvPr>
            <p:ph type="title"/>
          </p:nvPr>
        </p:nvSpPr>
        <p:spPr>
          <a:xfrm>
            <a:off x="647564" y="267494"/>
            <a:ext cx="3172986" cy="486054"/>
          </a:xfrm>
        </p:spPr>
        <p:txBody>
          <a:bodyPr/>
          <a:lstStyle/>
          <a:p>
            <a:r>
              <a:rPr lang="fr-FR" dirty="0"/>
              <a:t>CONTACTS</a:t>
            </a:r>
          </a:p>
        </p:txBody>
      </p:sp>
      <p:sp>
        <p:nvSpPr>
          <p:cNvPr id="6" name="Espace réservé du contenu 5">
            <a:extLst>
              <a:ext uri="{FF2B5EF4-FFF2-40B4-BE49-F238E27FC236}">
                <a16:creationId xmlns:a16="http://schemas.microsoft.com/office/drawing/2014/main" id="{2D89D2B1-D999-4550-8039-02CA014D003F}"/>
              </a:ext>
            </a:extLst>
          </p:cNvPr>
          <p:cNvSpPr>
            <a:spLocks noGrp="1"/>
          </p:cNvSpPr>
          <p:nvPr>
            <p:ph sz="quarter" idx="16"/>
          </p:nvPr>
        </p:nvSpPr>
        <p:spPr>
          <a:xfrm>
            <a:off x="5004246" y="2055653"/>
            <a:ext cx="3888234" cy="1980220"/>
          </a:xfrm>
        </p:spPr>
        <p:txBody>
          <a:bodyPr/>
          <a:lstStyle/>
          <a:p>
            <a:endParaRPr lang="fr-FR" sz="100" dirty="0"/>
          </a:p>
          <a:p>
            <a:endParaRPr lang="fr-FR" sz="100" dirty="0"/>
          </a:p>
          <a:p>
            <a:pPr>
              <a:spcAft>
                <a:spcPts val="1200"/>
              </a:spcAft>
            </a:pPr>
            <a:r>
              <a:rPr lang="fr-FR" dirty="0"/>
              <a:t>Marie-Catherine MOLLAY (UAE)</a:t>
            </a:r>
          </a:p>
          <a:p>
            <a:pPr>
              <a:spcAft>
                <a:spcPts val="1200"/>
              </a:spcAft>
            </a:pPr>
            <a:r>
              <a:rPr lang="fr-FR" dirty="0">
                <a:solidFill>
                  <a:schemeClr val="bg2"/>
                </a:solidFill>
              </a:rPr>
              <a:t>Export </a:t>
            </a:r>
            <a:r>
              <a:rPr lang="fr-FR" dirty="0" err="1">
                <a:solidFill>
                  <a:schemeClr val="bg2"/>
                </a:solidFill>
              </a:rPr>
              <a:t>Development</a:t>
            </a:r>
            <a:r>
              <a:rPr lang="fr-FR" dirty="0">
                <a:solidFill>
                  <a:schemeClr val="bg2"/>
                </a:solidFill>
              </a:rPr>
              <a:t> Advisor</a:t>
            </a:r>
          </a:p>
          <a:p>
            <a:pPr>
              <a:spcAft>
                <a:spcPts val="1200"/>
              </a:spcAft>
            </a:pPr>
            <a:r>
              <a:rPr lang="fr-FR" dirty="0">
                <a:solidFill>
                  <a:schemeClr val="bg2"/>
                </a:solidFill>
              </a:rPr>
              <a:t>Middle East, Turkey and Central Asia</a:t>
            </a:r>
          </a:p>
          <a:p>
            <a:r>
              <a:rPr lang="fr-FR" dirty="0">
                <a:hlinkClick r:id="rId2"/>
              </a:rPr>
              <a:t>mc.mollay@bpifrance.fr</a:t>
            </a:r>
            <a:r>
              <a:rPr lang="fr-FR" dirty="0"/>
              <a:t> </a:t>
            </a:r>
          </a:p>
        </p:txBody>
      </p:sp>
      <p:sp>
        <p:nvSpPr>
          <p:cNvPr id="8" name="Espace réservé du numéro de diapositive 1">
            <a:extLst>
              <a:ext uri="{FF2B5EF4-FFF2-40B4-BE49-F238E27FC236}">
                <a16:creationId xmlns:a16="http://schemas.microsoft.com/office/drawing/2014/main" id="{45F02672-F2BB-4E09-9D36-56D89565009F}"/>
              </a:ext>
            </a:extLst>
          </p:cNvPr>
          <p:cNvSpPr txBox="1">
            <a:spLocks/>
          </p:cNvSpPr>
          <p:nvPr/>
        </p:nvSpPr>
        <p:spPr>
          <a:xfrm>
            <a:off x="8676456" y="4803998"/>
            <a:ext cx="655504" cy="234124"/>
          </a:xfrm>
          <a:prstGeom prst="rect">
            <a:avLst/>
          </a:prstGeom>
          <a:ln>
            <a:noFill/>
          </a:ln>
        </p:spPr>
        <p:txBody>
          <a:bodyPr/>
          <a:lstStyle>
            <a:defPPr>
              <a:defRPr lang="fr-FR"/>
            </a:defPPr>
            <a:lvl1pPr marL="0" algn="l" defTabSz="914400" rtl="0" eaLnBrk="1" latinLnBrk="0" hangingPunct="1">
              <a:defRPr sz="900" kern="1200">
                <a:solidFill>
                  <a:srgbClr val="5E514D"/>
                </a:solidFill>
                <a:latin typeface="Impact"/>
                <a:ea typeface="+mn-ea"/>
                <a:cs typeface="Impac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19858401-1896-4F80-9B2B-186795E41C27}" type="slidenum">
              <a:rPr kumimoji="0" lang="fr-FR" sz="1000" b="0" i="0" u="none" strike="noStrike" kern="1200" cap="none" spc="0" normalizeH="0" baseline="0" noProof="0" smtClean="0">
                <a:ln>
                  <a:noFill/>
                </a:ln>
                <a:solidFill>
                  <a:srgbClr val="5E514D"/>
                </a:solidFill>
                <a:effectLst/>
                <a:uLnTx/>
                <a:uFillTx/>
                <a:latin typeface="Impact"/>
                <a:ea typeface="+mn-ea"/>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fr-FR" sz="1000" b="0" i="0" u="none" strike="noStrike" kern="1200" cap="none" spc="0" normalizeH="0" baseline="0" noProof="0" dirty="0">
              <a:ln>
                <a:noFill/>
              </a:ln>
              <a:solidFill>
                <a:srgbClr val="5E514D"/>
              </a:solidFill>
              <a:effectLst/>
              <a:uLnTx/>
              <a:uFillTx/>
              <a:latin typeface="Impact"/>
              <a:ea typeface="+mn-ea"/>
            </a:endParaRPr>
          </a:p>
        </p:txBody>
      </p:sp>
      <p:sp>
        <p:nvSpPr>
          <p:cNvPr id="3" name="Espace réservé du contenu 2">
            <a:extLst>
              <a:ext uri="{FF2B5EF4-FFF2-40B4-BE49-F238E27FC236}">
                <a16:creationId xmlns:a16="http://schemas.microsoft.com/office/drawing/2014/main" id="{A303A3F4-7E5E-42FC-B86F-1BA8E68CC099}"/>
              </a:ext>
            </a:extLst>
          </p:cNvPr>
          <p:cNvSpPr>
            <a:spLocks noGrp="1"/>
          </p:cNvSpPr>
          <p:nvPr>
            <p:ph sz="quarter" idx="15"/>
          </p:nvPr>
        </p:nvSpPr>
        <p:spPr>
          <a:xfrm>
            <a:off x="630557" y="2631722"/>
            <a:ext cx="3861373" cy="1404151"/>
          </a:xfrm>
        </p:spPr>
        <p:txBody>
          <a:bodyPr/>
          <a:lstStyle/>
          <a:p>
            <a:pPr>
              <a:spcAft>
                <a:spcPts val="1200"/>
              </a:spcAft>
            </a:pPr>
            <a:r>
              <a:rPr lang="fr-FR" dirty="0"/>
              <a:t>Catherine DORGNAC (UAE)</a:t>
            </a:r>
          </a:p>
          <a:p>
            <a:pPr>
              <a:spcAft>
                <a:spcPts val="1200"/>
              </a:spcAft>
            </a:pPr>
            <a:r>
              <a:rPr lang="fr-FR" dirty="0" err="1">
                <a:solidFill>
                  <a:schemeClr val="bg2"/>
                </a:solidFill>
              </a:rPr>
              <a:t>Regional</a:t>
            </a:r>
            <a:r>
              <a:rPr lang="fr-FR" dirty="0">
                <a:solidFill>
                  <a:schemeClr val="bg2"/>
                </a:solidFill>
              </a:rPr>
              <a:t> Manager</a:t>
            </a:r>
          </a:p>
          <a:p>
            <a:pPr>
              <a:spcAft>
                <a:spcPts val="1200"/>
              </a:spcAft>
            </a:pPr>
            <a:r>
              <a:rPr lang="fr-FR" dirty="0">
                <a:solidFill>
                  <a:schemeClr val="bg2"/>
                </a:solidFill>
              </a:rPr>
              <a:t>Middle East, Turkey and Central Asia</a:t>
            </a:r>
          </a:p>
          <a:p>
            <a:pPr>
              <a:spcAft>
                <a:spcPts val="1800"/>
              </a:spcAft>
            </a:pPr>
            <a:r>
              <a:rPr lang="fr-FR" dirty="0">
                <a:hlinkClick r:id="rId3"/>
              </a:rPr>
              <a:t>catherine.dorgnac@bpifrance.fr </a:t>
            </a:r>
            <a:endParaRPr lang="fr-FR" dirty="0"/>
          </a:p>
          <a:p>
            <a:endParaRPr lang="fr-FR" sz="100" dirty="0"/>
          </a:p>
          <a:p>
            <a:endParaRPr lang="fr-FR" sz="100" dirty="0"/>
          </a:p>
          <a:p>
            <a:endParaRPr lang="fr-FR" dirty="0"/>
          </a:p>
        </p:txBody>
      </p:sp>
      <p:pic>
        <p:nvPicPr>
          <p:cNvPr id="9" name="Image 8">
            <a:extLst>
              <a:ext uri="{FF2B5EF4-FFF2-40B4-BE49-F238E27FC236}">
                <a16:creationId xmlns:a16="http://schemas.microsoft.com/office/drawing/2014/main" id="{77FCE94B-2259-4A1C-B549-F7B908EA0ED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6901"/>
          <a:stretch/>
        </p:blipFill>
        <p:spPr>
          <a:xfrm>
            <a:off x="1331640" y="1317020"/>
            <a:ext cx="1065889" cy="10224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1" name="Image 10" descr="Une image contenant personne, mur&#10;&#10;Description générée automatiquement">
            <a:extLst>
              <a:ext uri="{FF2B5EF4-FFF2-40B4-BE49-F238E27FC236}">
                <a16:creationId xmlns:a16="http://schemas.microsoft.com/office/drawing/2014/main" id="{050CD9FD-D44A-4965-8533-537B83E109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8096" y="1317020"/>
            <a:ext cx="1022400" cy="10224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94289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sz="quarter" idx="12"/>
          </p:nvPr>
        </p:nvSpPr>
        <p:spPr>
          <a:xfrm>
            <a:off x="1169442" y="1770624"/>
            <a:ext cx="6805116" cy="1557210"/>
          </a:xfrm>
        </p:spPr>
        <p:txBody>
          <a:bodyPr/>
          <a:lstStyle/>
          <a:p>
            <a:pPr lvl="0" algn="ctr" defTabSz="914400" eaLnBrk="0" fontAlgn="base" hangingPunct="0">
              <a:lnSpc>
                <a:spcPct val="100000"/>
              </a:lnSpc>
              <a:spcBef>
                <a:spcPct val="0"/>
              </a:spcBef>
              <a:spcAft>
                <a:spcPct val="0"/>
              </a:spcAft>
            </a:pPr>
            <a:r>
              <a:rPr lang="fr-FR" dirty="0"/>
              <a:t>	</a:t>
            </a:r>
            <a:r>
              <a:rPr lang="fr-FR" altLang="fr-FR" sz="1300" dirty="0"/>
              <a:t> </a:t>
            </a:r>
            <a:r>
              <a:rPr lang="en-US" altLang="fr-FR" sz="1300" dirty="0"/>
              <a:t>This document is for information purposes only. It does not constitute and should not be construed as a contractual document issued by Bpifrance. Bpifrance makes every effort to ensure that the information provided in this document is up-to-date. This document does not take into account the specific needs and requirements applicable to your project and does not exempt you from seeking professional advice. For more information on the products and services offered by Bpifrance, please contact assurance-export@bpifrance.fr</a:t>
            </a:r>
            <a:endParaRPr lang="fr-FR" dirty="0"/>
          </a:p>
        </p:txBody>
      </p:sp>
      <p:sp>
        <p:nvSpPr>
          <p:cNvPr id="9" name="Rectangle 2">
            <a:extLst>
              <a:ext uri="{FF2B5EF4-FFF2-40B4-BE49-F238E27FC236}">
                <a16:creationId xmlns:a16="http://schemas.microsoft.com/office/drawing/2014/main" id="{56DD823E-7652-46E7-A86D-CE74934F5264}"/>
              </a:ext>
            </a:extLst>
          </p:cNvPr>
          <p:cNvSpPr>
            <a:spLocks noChangeArrowheads="1"/>
          </p:cNvSpPr>
          <p:nvPr/>
        </p:nvSpPr>
        <p:spPr bwMode="auto">
          <a:xfrm>
            <a:off x="249360" y="3546035"/>
            <a:ext cx="864527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fr-FR" sz="1000" b="1" dirty="0">
                <a:solidFill>
                  <a:srgbClr val="5E514D"/>
                </a:solidFill>
                <a:latin typeface="Arial" panose="020B0604020202020204" pitchFamily="34" charset="0"/>
              </a:rPr>
              <a:t>Bpifrance Export </a:t>
            </a:r>
            <a:r>
              <a:rPr lang="fr-FR" sz="1000" b="1" dirty="0" err="1">
                <a:solidFill>
                  <a:srgbClr val="5E514D"/>
                </a:solidFill>
                <a:latin typeface="Arial" panose="020B0604020202020204" pitchFamily="34" charset="0"/>
              </a:rPr>
              <a:t>Insurance</a:t>
            </a:r>
            <a:r>
              <a:rPr lang="fr-FR" sz="1000" b="1" dirty="0">
                <a:solidFill>
                  <a:srgbClr val="5E514D"/>
                </a:solidFill>
                <a:latin typeface="Arial" panose="020B0604020202020204" pitchFamily="34" charset="0"/>
              </a:rPr>
              <a:t> </a:t>
            </a:r>
          </a:p>
          <a:p>
            <a:pPr algn="ctr"/>
            <a:r>
              <a:rPr lang="fr-FR" altLang="fr-FR" sz="1000" b="1" dirty="0">
                <a:solidFill>
                  <a:srgbClr val="5E514D"/>
                </a:solidFill>
                <a:latin typeface="Arial" panose="020B0604020202020204" pitchFamily="34" charset="0"/>
              </a:rPr>
              <a:t>Agit au nom, pour le compte et sous le contrôle de l’Etat en vertu de l’art</a:t>
            </a:r>
            <a:r>
              <a:rPr lang="fr-FR" sz="1000" b="1" dirty="0">
                <a:solidFill>
                  <a:srgbClr val="5E514D"/>
                </a:solidFill>
                <a:latin typeface="Arial" panose="020B0604020202020204" pitchFamily="34" charset="0"/>
              </a:rPr>
              <a:t> L. 432-2 of « Code des assurances »</a:t>
            </a:r>
          </a:p>
          <a:p>
            <a:pPr algn="ctr"/>
            <a:r>
              <a:rPr lang="fr-FR" sz="800" b="1" dirty="0">
                <a:solidFill>
                  <a:srgbClr val="5E514D"/>
                </a:solidFill>
                <a:latin typeface="Arial" panose="020B0604020202020204" pitchFamily="34" charset="0"/>
              </a:rPr>
              <a:t>SAS au capital de 30 000 000 euros – 815 276 308 RCS Créteil - N° TVA FR 29 815 276 308 ORIAS N°17003600</a:t>
            </a:r>
          </a:p>
          <a:p>
            <a:pPr marL="0" marR="0" lvl="0" indent="0" algn="ctr" defTabSz="914400" rtl="0" eaLnBrk="0" fontAlgn="base" latinLnBrk="0" hangingPunct="0">
              <a:spcBef>
                <a:spcPct val="0"/>
              </a:spcBef>
              <a:spcAft>
                <a:spcPct val="0"/>
              </a:spcAft>
              <a:buClrTx/>
              <a:buSzTx/>
              <a:buFontTx/>
              <a:buNone/>
              <a:tabLst/>
            </a:pPr>
            <a:r>
              <a:rPr kumimoji="0" lang="fr-FR" altLang="fr-FR" sz="800" b="1" i="0" u="none" strike="noStrike" cap="none" normalizeH="0" baseline="0" dirty="0">
                <a:ln>
                  <a:noFill/>
                </a:ln>
                <a:solidFill>
                  <a:srgbClr val="5E514D"/>
                </a:solidFill>
                <a:effectLst/>
                <a:latin typeface="Arial" panose="020B0604020202020204" pitchFamily="34" charset="0"/>
                <a:ea typeface="Calibri" panose="020F0502020204030204" pitchFamily="34" charset="0"/>
              </a:rPr>
              <a:t>Siège social : 27-31, avenue du Général Leclerc - 94710 Maisons-Alfort Cedex - Tél. : +33 1 41 79 80 00 - Fax : +33 1 41 79 80 01- bpifrance.fr</a:t>
            </a:r>
            <a:r>
              <a:rPr kumimoji="0" lang="fr-FR" altLang="fr-FR" sz="800" b="0" i="0" u="none" strike="noStrike" cap="none" normalizeH="0" baseline="0" dirty="0">
                <a:ln>
                  <a:noFill/>
                </a:ln>
                <a:solidFill>
                  <a:schemeClr val="tx1"/>
                </a:solidFill>
                <a:effectLst/>
                <a:latin typeface="Arial" panose="020B0604020202020204" pitchFamily="34" charset="0"/>
              </a:rPr>
              <a:t> </a:t>
            </a:r>
          </a:p>
        </p:txBody>
      </p:sp>
      <p:sp>
        <p:nvSpPr>
          <p:cNvPr id="5" name="Espace réservé du numéro de diapositive 1">
            <a:extLst>
              <a:ext uri="{FF2B5EF4-FFF2-40B4-BE49-F238E27FC236}">
                <a16:creationId xmlns:a16="http://schemas.microsoft.com/office/drawing/2014/main" id="{42B96012-35D0-4175-A4EB-596F3DF74EAB}"/>
              </a:ext>
            </a:extLst>
          </p:cNvPr>
          <p:cNvSpPr txBox="1">
            <a:spLocks/>
          </p:cNvSpPr>
          <p:nvPr/>
        </p:nvSpPr>
        <p:spPr>
          <a:xfrm>
            <a:off x="8676456" y="4803998"/>
            <a:ext cx="655504" cy="234124"/>
          </a:xfrm>
          <a:prstGeom prst="rect">
            <a:avLst/>
          </a:prstGeom>
          <a:ln>
            <a:noFill/>
          </a:ln>
        </p:spPr>
        <p:txBody>
          <a:bodyPr/>
          <a:lstStyle>
            <a:defPPr>
              <a:defRPr lang="fr-FR"/>
            </a:defPPr>
            <a:lvl1pPr marL="0" algn="l" defTabSz="914400" rtl="0" eaLnBrk="1" latinLnBrk="0" hangingPunct="1">
              <a:defRPr sz="900" kern="1200">
                <a:solidFill>
                  <a:srgbClr val="5E514D"/>
                </a:solidFill>
                <a:latin typeface="Impact"/>
                <a:ea typeface="+mn-ea"/>
                <a:cs typeface="Impac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19858401-1896-4F80-9B2B-186795E41C27}" type="slidenum">
              <a:rPr kumimoji="0" lang="fr-FR" sz="1000" b="0" i="0" u="none" strike="noStrike" kern="1200" cap="none" spc="0" normalizeH="0" baseline="0" noProof="0" smtClean="0">
                <a:ln>
                  <a:noFill/>
                </a:ln>
                <a:solidFill>
                  <a:srgbClr val="5E514D"/>
                </a:solidFill>
                <a:effectLst/>
                <a:uLnTx/>
                <a:uFillTx/>
                <a:latin typeface="Impact"/>
                <a:ea typeface="+mn-ea"/>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fr-FR" sz="1000" b="0" i="0" u="none" strike="noStrike" kern="1200" cap="none" spc="0" normalizeH="0" baseline="0" noProof="0" dirty="0">
              <a:ln>
                <a:noFill/>
              </a:ln>
              <a:solidFill>
                <a:srgbClr val="5E514D"/>
              </a:solidFill>
              <a:effectLst/>
              <a:uLnTx/>
              <a:uFillTx/>
              <a:latin typeface="Impact"/>
              <a:ea typeface="+mn-ea"/>
            </a:endParaRPr>
          </a:p>
        </p:txBody>
      </p:sp>
    </p:spTree>
    <p:extLst>
      <p:ext uri="{BB962C8B-B14F-4D97-AF65-F5344CB8AC3E}">
        <p14:creationId xmlns:p14="http://schemas.microsoft.com/office/powerpoint/2010/main" val="2256207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p:txBody>
          <a:bodyPr/>
          <a:lstStyle/>
          <a:p>
            <a:r>
              <a:rPr lang="fr-FR" dirty="0" err="1"/>
              <a:t>Thank</a:t>
            </a:r>
            <a:r>
              <a:rPr lang="fr-FR" dirty="0"/>
              <a:t> </a:t>
            </a:r>
            <a:r>
              <a:rPr lang="fr-FR" dirty="0" err="1"/>
              <a:t>you</a:t>
            </a:r>
            <a:r>
              <a:rPr lang="fr-FR" dirty="0"/>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2843808" y="1815666"/>
            <a:ext cx="3312368" cy="1567784"/>
          </a:xfrm>
          <a:prstGeom prst="rect">
            <a:avLst/>
          </a:prstGeom>
          <a:solidFill>
            <a:schemeClr val="bg1"/>
          </a:solidFill>
        </p:spPr>
        <p:txBody>
          <a:bodyPr wrap="square" lIns="0" tIns="135000" rIns="0" bIns="135000" rtlCol="0">
            <a:noAutofit/>
          </a:bodyPr>
          <a:lstStyle/>
          <a:p>
            <a:pPr algn="ctr" defTabSz="709483"/>
            <a:r>
              <a:rPr lang="en-GB" sz="5443" dirty="0">
                <a:solidFill>
                  <a:srgbClr val="5E514D"/>
                </a:solidFill>
                <a:latin typeface="Impact"/>
                <a:ea typeface="Tahoma" panose="020B0604030504040204" pitchFamily="34" charset="0"/>
                <a:cs typeface="Tahoma" panose="020B0604030504040204" pitchFamily="34" charset="0"/>
              </a:rPr>
              <a:t>SERVIR </a:t>
            </a:r>
          </a:p>
          <a:p>
            <a:pPr algn="ctr" defTabSz="709483"/>
            <a:r>
              <a:rPr lang="en-GB" sz="4062" dirty="0">
                <a:solidFill>
                  <a:srgbClr val="5E514D"/>
                </a:solidFill>
                <a:latin typeface="Impact"/>
                <a:ea typeface="Tahoma" panose="020B0604030504040204" pitchFamily="34" charset="0"/>
                <a:cs typeface="Tahoma" panose="020B0604030504040204" pitchFamily="34" charset="0"/>
              </a:rPr>
              <a:t>L’AVENIR</a:t>
            </a:r>
          </a:p>
        </p:txBody>
      </p:sp>
      <p:sp>
        <p:nvSpPr>
          <p:cNvPr id="4" name="Espace réservé du numéro de diapositive 1">
            <a:extLst>
              <a:ext uri="{FF2B5EF4-FFF2-40B4-BE49-F238E27FC236}">
                <a16:creationId xmlns:a16="http://schemas.microsoft.com/office/drawing/2014/main" id="{8058ABF8-D070-423A-B27D-A897A6ADE3A0}"/>
              </a:ext>
            </a:extLst>
          </p:cNvPr>
          <p:cNvSpPr txBox="1">
            <a:spLocks/>
          </p:cNvSpPr>
          <p:nvPr/>
        </p:nvSpPr>
        <p:spPr>
          <a:xfrm>
            <a:off x="8676456" y="4803998"/>
            <a:ext cx="655504" cy="234124"/>
          </a:xfrm>
          <a:prstGeom prst="rect">
            <a:avLst/>
          </a:prstGeom>
          <a:ln>
            <a:noFill/>
          </a:ln>
        </p:spPr>
        <p:txBody>
          <a:bodyPr/>
          <a:lstStyle>
            <a:defPPr>
              <a:defRPr lang="fr-FR"/>
            </a:defPPr>
            <a:lvl1pPr marL="0" algn="l" defTabSz="914400" rtl="0" eaLnBrk="1" latinLnBrk="0" hangingPunct="1">
              <a:defRPr sz="900" kern="1200">
                <a:solidFill>
                  <a:srgbClr val="5E514D"/>
                </a:solidFill>
                <a:latin typeface="Impact"/>
                <a:ea typeface="+mn-ea"/>
                <a:cs typeface="Impac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19858401-1896-4F80-9B2B-186795E41C27}" type="slidenum">
              <a:rPr kumimoji="0" lang="fr-FR" sz="1000" b="0" i="0" u="none" strike="noStrike" kern="1200" cap="none" spc="0" normalizeH="0" baseline="0" noProof="0" smtClean="0">
                <a:ln>
                  <a:noFill/>
                </a:ln>
                <a:solidFill>
                  <a:srgbClr val="5E514D"/>
                </a:solidFill>
                <a:effectLst/>
                <a:uLnTx/>
                <a:uFillTx/>
                <a:latin typeface="Impact"/>
                <a:ea typeface="+mn-ea"/>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fr-FR" sz="1000" b="0" i="0" u="none" strike="noStrike" kern="1200" cap="none" spc="0" normalizeH="0" baseline="0" noProof="0" dirty="0">
              <a:ln>
                <a:noFill/>
              </a:ln>
              <a:solidFill>
                <a:srgbClr val="5E514D"/>
              </a:solidFill>
              <a:effectLst/>
              <a:uLnTx/>
              <a:uFillTx/>
              <a:latin typeface="Impact"/>
              <a:ea typeface="+mn-ea"/>
            </a:endParaRPr>
          </a:p>
        </p:txBody>
      </p:sp>
    </p:spTree>
    <p:extLst>
      <p:ext uri="{BB962C8B-B14F-4D97-AF65-F5344CB8AC3E}">
        <p14:creationId xmlns:p14="http://schemas.microsoft.com/office/powerpoint/2010/main" val="3004862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01B54669-7DEA-419E-BCD1-3BE3BB52BEED}"/>
              </a:ext>
            </a:extLst>
          </p:cNvPr>
          <p:cNvSpPr>
            <a:spLocks noGrp="1"/>
          </p:cNvSpPr>
          <p:nvPr>
            <p:ph type="body" sz="quarter" idx="25"/>
          </p:nvPr>
        </p:nvSpPr>
        <p:spPr>
          <a:xfrm>
            <a:off x="1081994" y="1230402"/>
            <a:ext cx="406710" cy="712018"/>
          </a:xfrm>
        </p:spPr>
        <p:txBody>
          <a:bodyPr/>
          <a:lstStyle/>
          <a:p>
            <a:r>
              <a:rPr lang="fr-FR" dirty="0"/>
              <a:t>1.</a:t>
            </a:r>
          </a:p>
        </p:txBody>
      </p:sp>
      <p:sp>
        <p:nvSpPr>
          <p:cNvPr id="4" name="Espace réservé du texte 3">
            <a:extLst>
              <a:ext uri="{FF2B5EF4-FFF2-40B4-BE49-F238E27FC236}">
                <a16:creationId xmlns:a16="http://schemas.microsoft.com/office/drawing/2014/main" id="{3D9F4BC4-4EDB-474F-98CD-0090E9830BD4}"/>
              </a:ext>
            </a:extLst>
          </p:cNvPr>
          <p:cNvSpPr>
            <a:spLocks noGrp="1"/>
          </p:cNvSpPr>
          <p:nvPr>
            <p:ph type="body" sz="quarter" idx="26"/>
          </p:nvPr>
        </p:nvSpPr>
        <p:spPr>
          <a:xfrm>
            <a:off x="1622054" y="1230054"/>
            <a:ext cx="7020780" cy="648072"/>
          </a:xfrm>
        </p:spPr>
        <p:txBody>
          <a:bodyPr/>
          <a:lstStyle/>
          <a:p>
            <a:r>
              <a:rPr lang="en-US" sz="2800" dirty="0"/>
              <a:t>The group Bpifrance and our activities in Turkey</a:t>
            </a:r>
          </a:p>
        </p:txBody>
      </p:sp>
      <p:sp>
        <p:nvSpPr>
          <p:cNvPr id="6" name="Espace réservé du texte 5">
            <a:extLst>
              <a:ext uri="{FF2B5EF4-FFF2-40B4-BE49-F238E27FC236}">
                <a16:creationId xmlns:a16="http://schemas.microsoft.com/office/drawing/2014/main" id="{C28D1631-A579-4A74-B9A1-B55520CE7B97}"/>
              </a:ext>
            </a:extLst>
          </p:cNvPr>
          <p:cNvSpPr>
            <a:spLocks noGrp="1"/>
          </p:cNvSpPr>
          <p:nvPr>
            <p:ph type="body" sz="quarter" idx="28"/>
          </p:nvPr>
        </p:nvSpPr>
        <p:spPr>
          <a:xfrm>
            <a:off x="1621743" y="2221701"/>
            <a:ext cx="7021091" cy="648072"/>
          </a:xfrm>
        </p:spPr>
        <p:txBody>
          <a:bodyPr/>
          <a:lstStyle/>
          <a:p>
            <a:r>
              <a:rPr lang="en-US" sz="2800" dirty="0"/>
              <a:t>Financial solutions for buying French goods </a:t>
            </a:r>
          </a:p>
        </p:txBody>
      </p:sp>
      <p:sp>
        <p:nvSpPr>
          <p:cNvPr id="7" name="Espace réservé du texte 6">
            <a:extLst>
              <a:ext uri="{FF2B5EF4-FFF2-40B4-BE49-F238E27FC236}">
                <a16:creationId xmlns:a16="http://schemas.microsoft.com/office/drawing/2014/main" id="{285BF342-2794-47B1-A8AC-DCD45C3B1A11}"/>
              </a:ext>
            </a:extLst>
          </p:cNvPr>
          <p:cNvSpPr>
            <a:spLocks noGrp="1"/>
          </p:cNvSpPr>
          <p:nvPr>
            <p:ph type="body" sz="quarter" idx="29"/>
          </p:nvPr>
        </p:nvSpPr>
        <p:spPr>
          <a:xfrm>
            <a:off x="1081683" y="2211831"/>
            <a:ext cx="406710" cy="712018"/>
          </a:xfrm>
        </p:spPr>
        <p:txBody>
          <a:bodyPr/>
          <a:lstStyle/>
          <a:p>
            <a:r>
              <a:rPr lang="fr-FR" dirty="0"/>
              <a:t>2.</a:t>
            </a:r>
          </a:p>
        </p:txBody>
      </p:sp>
      <p:sp>
        <p:nvSpPr>
          <p:cNvPr id="8" name="Espace réservé du texte 7">
            <a:extLst>
              <a:ext uri="{FF2B5EF4-FFF2-40B4-BE49-F238E27FC236}">
                <a16:creationId xmlns:a16="http://schemas.microsoft.com/office/drawing/2014/main" id="{242BDAAE-AE84-49DF-9B34-842528A2F882}"/>
              </a:ext>
            </a:extLst>
          </p:cNvPr>
          <p:cNvSpPr>
            <a:spLocks noGrp="1"/>
          </p:cNvSpPr>
          <p:nvPr>
            <p:ph type="body" sz="quarter" idx="30"/>
          </p:nvPr>
        </p:nvSpPr>
        <p:spPr>
          <a:xfrm>
            <a:off x="1626379" y="3284277"/>
            <a:ext cx="7021091" cy="648072"/>
          </a:xfrm>
        </p:spPr>
        <p:txBody>
          <a:bodyPr/>
          <a:lstStyle/>
          <a:p>
            <a:r>
              <a:rPr lang="en-US" sz="2800" dirty="0"/>
              <a:t>Insurance solutions for buying French goods </a:t>
            </a:r>
          </a:p>
        </p:txBody>
      </p:sp>
      <p:sp>
        <p:nvSpPr>
          <p:cNvPr id="14" name="Espace réservé du numéro de diapositive 1">
            <a:extLst>
              <a:ext uri="{FF2B5EF4-FFF2-40B4-BE49-F238E27FC236}">
                <a16:creationId xmlns:a16="http://schemas.microsoft.com/office/drawing/2014/main" id="{73E53CAD-E34F-441A-B0E7-6BD74BCFB7C0}"/>
              </a:ext>
            </a:extLst>
          </p:cNvPr>
          <p:cNvSpPr txBox="1">
            <a:spLocks/>
          </p:cNvSpPr>
          <p:nvPr/>
        </p:nvSpPr>
        <p:spPr>
          <a:xfrm>
            <a:off x="8708744" y="4803998"/>
            <a:ext cx="655504" cy="234124"/>
          </a:xfrm>
          <a:prstGeom prst="rect">
            <a:avLst/>
          </a:prstGeom>
          <a:ln>
            <a:noFill/>
          </a:ln>
        </p:spPr>
        <p:txBody>
          <a:bodyPr/>
          <a:lstStyle>
            <a:defPPr>
              <a:defRPr lang="fr-FR"/>
            </a:defPPr>
            <a:lvl1pPr marL="0" algn="l" defTabSz="914400" rtl="0" eaLnBrk="1" latinLnBrk="0" hangingPunct="1">
              <a:defRPr sz="900" kern="1200">
                <a:solidFill>
                  <a:srgbClr val="5E514D"/>
                </a:solidFill>
                <a:latin typeface="Impact"/>
                <a:ea typeface="+mn-ea"/>
                <a:cs typeface="Impac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19858401-1896-4F80-9B2B-186795E41C27}" type="slidenum">
              <a:rPr kumimoji="0" lang="fr-FR" sz="1000" b="0" i="0" u="none" strike="noStrike" kern="1200" cap="none" spc="0" normalizeH="0" baseline="0" noProof="0" smtClean="0">
                <a:ln>
                  <a:noFill/>
                </a:ln>
                <a:solidFill>
                  <a:srgbClr val="5E514D"/>
                </a:solidFill>
                <a:effectLst/>
                <a:uLnTx/>
                <a:uFillTx/>
                <a:latin typeface="Impact"/>
                <a:ea typeface="+mn-ea"/>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fr-FR" sz="1000" b="0" i="0" u="none" strike="noStrike" kern="1200" cap="none" spc="0" normalizeH="0" baseline="0" noProof="0" dirty="0">
              <a:ln>
                <a:noFill/>
              </a:ln>
              <a:solidFill>
                <a:srgbClr val="5E514D"/>
              </a:solidFill>
              <a:effectLst/>
              <a:uLnTx/>
              <a:uFillTx/>
              <a:latin typeface="Impact"/>
              <a:ea typeface="+mn-ea"/>
            </a:endParaRPr>
          </a:p>
        </p:txBody>
      </p:sp>
      <p:sp>
        <p:nvSpPr>
          <p:cNvPr id="16" name="Espace réservé du texte 15">
            <a:extLst>
              <a:ext uri="{FF2B5EF4-FFF2-40B4-BE49-F238E27FC236}">
                <a16:creationId xmlns:a16="http://schemas.microsoft.com/office/drawing/2014/main" id="{122E6F71-71AD-4BCA-9D10-88AD0CC7102E}"/>
              </a:ext>
            </a:extLst>
          </p:cNvPr>
          <p:cNvSpPr>
            <a:spLocks noGrp="1"/>
          </p:cNvSpPr>
          <p:nvPr>
            <p:ph type="body" sz="quarter" idx="31"/>
          </p:nvPr>
        </p:nvSpPr>
        <p:spPr>
          <a:xfrm>
            <a:off x="1088645" y="3284277"/>
            <a:ext cx="406710" cy="712018"/>
          </a:xfrm>
        </p:spPr>
        <p:txBody>
          <a:bodyPr/>
          <a:lstStyle/>
          <a:p>
            <a:r>
              <a:rPr lang="fr-FR" dirty="0"/>
              <a:t>3.</a:t>
            </a:r>
          </a:p>
        </p:txBody>
      </p:sp>
      <p:sp>
        <p:nvSpPr>
          <p:cNvPr id="21" name="Espace réservé du texte 10">
            <a:extLst>
              <a:ext uri="{FF2B5EF4-FFF2-40B4-BE49-F238E27FC236}">
                <a16:creationId xmlns:a16="http://schemas.microsoft.com/office/drawing/2014/main" id="{DA3A778E-27C2-4ADD-A7DA-F28ADF25B0BD}"/>
              </a:ext>
            </a:extLst>
          </p:cNvPr>
          <p:cNvSpPr txBox="1">
            <a:spLocks/>
          </p:cNvSpPr>
          <p:nvPr/>
        </p:nvSpPr>
        <p:spPr>
          <a:xfrm>
            <a:off x="152400" y="198704"/>
            <a:ext cx="8939161" cy="587359"/>
          </a:xfrm>
          <a:prstGeom prst="rect">
            <a:avLst/>
          </a:prstGeom>
        </p:spPr>
        <p:txBody>
          <a:bodyPr anchor="t"/>
          <a:lstStyle>
            <a:lvl1pPr marL="0" indent="0" algn="l" defTabSz="914400" rtl="0" eaLnBrk="1" latinLnBrk="0" hangingPunct="1">
              <a:lnSpc>
                <a:spcPct val="85000"/>
              </a:lnSpc>
              <a:spcBef>
                <a:spcPts val="0"/>
              </a:spcBef>
              <a:spcAft>
                <a:spcPts val="3000"/>
              </a:spcAft>
              <a:buFont typeface="Arial" pitchFamily="34" charset="0"/>
              <a:buNone/>
              <a:defRPr sz="3200" b="0" kern="1200">
                <a:solidFill>
                  <a:schemeClr val="accent2"/>
                </a:solidFill>
                <a:latin typeface="+mj-lt"/>
                <a:ea typeface="+mn-ea"/>
                <a:cs typeface="+mn-cs"/>
              </a:defRPr>
            </a:lvl1pPr>
            <a:lvl2pPr marL="0" indent="0" algn="l" defTabSz="914400" rtl="0" eaLnBrk="1" latinLnBrk="0" hangingPunct="1">
              <a:lnSpc>
                <a:spcPct val="120000"/>
              </a:lnSpc>
              <a:spcBef>
                <a:spcPts val="0"/>
              </a:spcBef>
              <a:buFont typeface="Arial" pitchFamily="34" charset="0"/>
              <a:buNone/>
              <a:defRPr sz="1400" kern="1200">
                <a:solidFill>
                  <a:schemeClr val="accent2"/>
                </a:solidFill>
                <a:latin typeface="+mn-lt"/>
                <a:ea typeface="+mn-ea"/>
                <a:cs typeface="+mn-cs"/>
              </a:defRPr>
            </a:lvl2pPr>
            <a:lvl3pPr marL="180975" indent="-180975" algn="l" defTabSz="914400" rtl="0" eaLnBrk="1" latinLnBrk="0" hangingPunct="1">
              <a:lnSpc>
                <a:spcPct val="120000"/>
              </a:lnSpc>
              <a:spcBef>
                <a:spcPts val="0"/>
              </a:spcBef>
              <a:buFont typeface="Wingdings" pitchFamily="2" charset="2"/>
              <a:buChar char="l"/>
              <a:defRPr sz="1400" kern="1200">
                <a:solidFill>
                  <a:schemeClr val="accent2"/>
                </a:solidFill>
                <a:latin typeface="+mn-lt"/>
                <a:ea typeface="+mn-ea"/>
                <a:cs typeface="+mn-cs"/>
              </a:defRPr>
            </a:lvl3pPr>
            <a:lvl4pPr marL="542925" indent="-180975" algn="l" defTabSz="914400" rtl="0" eaLnBrk="1" latinLnBrk="0" hangingPunct="1">
              <a:lnSpc>
                <a:spcPct val="120000"/>
              </a:lnSpc>
              <a:spcBef>
                <a:spcPts val="0"/>
              </a:spcBef>
              <a:buClr>
                <a:schemeClr val="accent1"/>
              </a:buClr>
              <a:buFont typeface="Wingdings" pitchFamily="2" charset="2"/>
              <a:buChar char="l"/>
              <a:defRPr sz="1400" kern="1200">
                <a:solidFill>
                  <a:schemeClr val="accent2"/>
                </a:solidFill>
                <a:latin typeface="+mn-lt"/>
                <a:ea typeface="+mn-ea"/>
                <a:cs typeface="+mn-cs"/>
              </a:defRPr>
            </a:lvl4pPr>
            <a:lvl5pPr marL="895350" indent="-180975" algn="l" defTabSz="914400" rtl="0" eaLnBrk="1" latinLnBrk="0" hangingPunct="1">
              <a:lnSpc>
                <a:spcPct val="120000"/>
              </a:lnSpc>
              <a:spcBef>
                <a:spcPts val="0"/>
              </a:spcBef>
              <a:buClr>
                <a:schemeClr val="tx2"/>
              </a:buClr>
              <a:buFont typeface="Wingdings" pitchFamily="2" charset="2"/>
              <a:buChar char="l"/>
              <a:defRPr sz="1400" kern="1200">
                <a:solidFill>
                  <a:schemeClr val="accent2"/>
                </a:solidFill>
                <a:latin typeface="+mn-lt"/>
                <a:ea typeface="+mn-ea"/>
                <a:cs typeface="+mn-cs"/>
              </a:defRPr>
            </a:lvl5pPr>
            <a:lvl6pPr marL="1257300" indent="-180975" algn="l" defTabSz="895350" rtl="0" eaLnBrk="1" latinLnBrk="0" hangingPunct="1">
              <a:lnSpc>
                <a:spcPct val="120000"/>
              </a:lnSpc>
              <a:spcBef>
                <a:spcPts val="0"/>
              </a:spcBef>
              <a:buClr>
                <a:schemeClr val="accent2"/>
              </a:buClr>
              <a:buFont typeface="Wingdings" pitchFamily="2" charset="2"/>
              <a:buChar char="l"/>
              <a:defRPr sz="1400" b="0" kern="1200">
                <a:solidFill>
                  <a:schemeClr val="accent2"/>
                </a:solidFill>
                <a:latin typeface="+mn-lt"/>
                <a:ea typeface="+mn-ea"/>
                <a:cs typeface="+mn-cs"/>
              </a:defRPr>
            </a:lvl6pPr>
            <a:lvl7pPr marL="1619250" indent="-180975" algn="l" defTabSz="895350" rtl="0" eaLnBrk="1" latinLnBrk="0" hangingPunct="1">
              <a:lnSpc>
                <a:spcPct val="120000"/>
              </a:lnSpc>
              <a:spcBef>
                <a:spcPts val="0"/>
              </a:spcBef>
              <a:buClr>
                <a:schemeClr val="accent1"/>
              </a:buClr>
              <a:buFont typeface="Wingdings" pitchFamily="2" charset="2"/>
              <a:buChar char="l"/>
              <a:defRPr sz="1400" b="0" kern="1200">
                <a:solidFill>
                  <a:schemeClr val="accent2"/>
                </a:solidFill>
                <a:latin typeface="+mn-lt"/>
                <a:ea typeface="+mn-ea"/>
                <a:cs typeface="+mn-cs"/>
              </a:defRPr>
            </a:lvl7pPr>
            <a:lvl8pPr marL="1971675" indent="-180975" algn="l" defTabSz="895350" rtl="0" eaLnBrk="1" latinLnBrk="0" hangingPunct="1">
              <a:lnSpc>
                <a:spcPct val="120000"/>
              </a:lnSpc>
              <a:spcBef>
                <a:spcPts val="0"/>
              </a:spcBef>
              <a:buClr>
                <a:schemeClr val="tx2"/>
              </a:buClr>
              <a:buFont typeface="Wingdings" pitchFamily="2" charset="2"/>
              <a:buChar char="l"/>
              <a:defRPr sz="1400" b="0" kern="1200">
                <a:solidFill>
                  <a:schemeClr val="accent2"/>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3000"/>
              </a:spcAft>
              <a:buClrTx/>
              <a:buSzTx/>
              <a:buFont typeface="Arial" pitchFamily="34" charset="0"/>
              <a:buNone/>
              <a:tabLst/>
              <a:defRPr/>
            </a:pPr>
            <a:r>
              <a:rPr kumimoji="0" lang="en-US" sz="2800" b="0" i="0" u="none" strike="noStrike" kern="1200" cap="none" spc="0" normalizeH="0" baseline="0" noProof="0" dirty="0">
                <a:ln>
                  <a:noFill/>
                </a:ln>
                <a:solidFill>
                  <a:srgbClr val="5E514D"/>
                </a:solidFill>
                <a:effectLst/>
                <a:uLnTx/>
                <a:uFillTx/>
                <a:latin typeface="Impact"/>
                <a:ea typeface="+mn-ea"/>
                <a:cs typeface="+mn-cs"/>
              </a:rPr>
              <a:t>Summary</a:t>
            </a:r>
          </a:p>
        </p:txBody>
      </p:sp>
    </p:spTree>
    <p:extLst>
      <p:ext uri="{BB962C8B-B14F-4D97-AF65-F5344CB8AC3E}">
        <p14:creationId xmlns:p14="http://schemas.microsoft.com/office/powerpoint/2010/main" val="2590649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01.</a:t>
            </a:r>
            <a:endParaRPr lang="fr-FR" sz="7500" dirty="0"/>
          </a:p>
        </p:txBody>
      </p:sp>
      <p:sp>
        <p:nvSpPr>
          <p:cNvPr id="3" name="Sous-titre 2"/>
          <p:cNvSpPr>
            <a:spLocks noGrp="1"/>
          </p:cNvSpPr>
          <p:nvPr>
            <p:ph type="subTitle" idx="1"/>
          </p:nvPr>
        </p:nvSpPr>
        <p:spPr>
          <a:xfrm>
            <a:off x="1412649" y="2253535"/>
            <a:ext cx="3159351" cy="2538282"/>
          </a:xfrm>
        </p:spPr>
        <p:txBody>
          <a:bodyPr/>
          <a:lstStyle/>
          <a:p>
            <a:endParaRPr lang="en-US" sz="3600" dirty="0"/>
          </a:p>
          <a:p>
            <a:r>
              <a:rPr lang="fr-FR" sz="3600" dirty="0"/>
              <a:t>The group </a:t>
            </a:r>
          </a:p>
          <a:p>
            <a:r>
              <a:rPr lang="fr-FR" sz="3600" dirty="0"/>
              <a:t>Bpifrance</a:t>
            </a:r>
          </a:p>
          <a:p>
            <a:r>
              <a:rPr lang="fr-FR" sz="3600" dirty="0">
                <a:solidFill>
                  <a:srgbClr val="FED300"/>
                </a:solidFill>
              </a:rPr>
              <a:t>Focus on Turkey</a:t>
            </a:r>
          </a:p>
        </p:txBody>
      </p:sp>
      <p:pic>
        <p:nvPicPr>
          <p:cNvPr id="7" name="Espace réservé pour une image  6" descr="Bpifrance_Carte13regions_122015_CL1_DTetDR_petit format.jpg">
            <a:extLst>
              <a:ext uri="{FF2B5EF4-FFF2-40B4-BE49-F238E27FC236}">
                <a16:creationId xmlns:a16="http://schemas.microsoft.com/office/drawing/2014/main" id="{AA5A730C-EBDF-41D1-8E41-8446D7137D4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36" t="-1429" r="-7836" b="-1429"/>
          <a:stretch/>
        </p:blipFill>
        <p:spPr bwMode="gray">
          <a:xfrm>
            <a:off x="5120352" y="1732671"/>
            <a:ext cx="2827023" cy="2912847"/>
          </a:xfrm>
          <a:prstGeom prst="rect">
            <a:avLst/>
          </a:prstGeom>
          <a:solidFill>
            <a:schemeClr val="bg1"/>
          </a:solidFill>
        </p:spPr>
      </p:pic>
      <p:sp>
        <p:nvSpPr>
          <p:cNvPr id="8" name="Espace réservé du numéro de diapositive 1">
            <a:extLst>
              <a:ext uri="{FF2B5EF4-FFF2-40B4-BE49-F238E27FC236}">
                <a16:creationId xmlns:a16="http://schemas.microsoft.com/office/drawing/2014/main" id="{BA2E7E92-D23C-4001-85BF-D320B7FE569B}"/>
              </a:ext>
            </a:extLst>
          </p:cNvPr>
          <p:cNvSpPr txBox="1">
            <a:spLocks/>
          </p:cNvSpPr>
          <p:nvPr/>
        </p:nvSpPr>
        <p:spPr>
          <a:xfrm>
            <a:off x="8708744" y="4803998"/>
            <a:ext cx="655504" cy="234124"/>
          </a:xfrm>
          <a:prstGeom prst="rect">
            <a:avLst/>
          </a:prstGeom>
          <a:ln>
            <a:noFill/>
          </a:ln>
        </p:spPr>
        <p:txBody>
          <a:bodyPr/>
          <a:lstStyle>
            <a:defPPr>
              <a:defRPr lang="fr-FR"/>
            </a:defPPr>
            <a:lvl1pPr marL="0" algn="l" defTabSz="914400" rtl="0" eaLnBrk="1" latinLnBrk="0" hangingPunct="1">
              <a:defRPr sz="900" kern="1200">
                <a:solidFill>
                  <a:srgbClr val="5E514D"/>
                </a:solidFill>
                <a:latin typeface="Impact"/>
                <a:ea typeface="+mn-ea"/>
                <a:cs typeface="Impac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19858401-1896-4F80-9B2B-186795E41C27}" type="slidenum">
              <a:rPr kumimoji="0" lang="fr-FR" sz="1000" b="0" i="0" u="none" strike="noStrike" kern="1200" cap="none" spc="0" normalizeH="0" baseline="0" noProof="0" smtClean="0">
                <a:ln>
                  <a:noFill/>
                </a:ln>
                <a:solidFill>
                  <a:srgbClr val="5E514D"/>
                </a:solidFill>
                <a:effectLst/>
                <a:uLnTx/>
                <a:uFillTx/>
                <a:latin typeface="Impact"/>
                <a:ea typeface="+mn-ea"/>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fr-FR" sz="1000" b="0" i="0" u="none" strike="noStrike" kern="1200" cap="none" spc="0" normalizeH="0" baseline="0" noProof="0" dirty="0">
              <a:ln>
                <a:noFill/>
              </a:ln>
              <a:solidFill>
                <a:srgbClr val="5E514D"/>
              </a:solidFill>
              <a:effectLst/>
              <a:uLnTx/>
              <a:uFillTx/>
              <a:latin typeface="Impact"/>
              <a:ea typeface="+mn-ea"/>
            </a:endParaRPr>
          </a:p>
        </p:txBody>
      </p:sp>
    </p:spTree>
    <p:extLst>
      <p:ext uri="{BB962C8B-B14F-4D97-AF65-F5344CB8AC3E}">
        <p14:creationId xmlns:p14="http://schemas.microsoft.com/office/powerpoint/2010/main" val="4264105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hidden="1"/>
          <p:cNvGraphicFramePr>
            <a:graphicFrameLocks noChangeAspect="1"/>
          </p:cNvGraphicFramePr>
          <p:nvPr>
            <p:custDataLst>
              <p:tags r:id="rId2"/>
            </p:custDataLst>
          </p:nvPr>
        </p:nvGraphicFramePr>
        <p:xfrm>
          <a:off x="1144192" y="1192"/>
          <a:ext cx="1190" cy="1190"/>
        </p:xfrm>
        <a:graphic>
          <a:graphicData uri="http://schemas.openxmlformats.org/presentationml/2006/ole">
            <mc:AlternateContent xmlns:mc="http://schemas.openxmlformats.org/markup-compatibility/2006">
              <mc:Choice xmlns:v="urn:schemas-microsoft-com:vml" Requires="v">
                <p:oleObj spid="_x0000_s2052" name="think-cell Slide" r:id="rId5" imgW="270" imgH="270" progId="TCLayout.ActiveDocument.1">
                  <p:embed/>
                </p:oleObj>
              </mc:Choice>
              <mc:Fallback>
                <p:oleObj name="think-cell Slide" r:id="rId5" imgW="270" imgH="270" progId="TCLayout.ActiveDocument.1">
                  <p:embed/>
                  <p:pic>
                    <p:nvPicPr>
                      <p:cNvPr id="3" name="Objet 2" hidden="1"/>
                      <p:cNvPicPr/>
                      <p:nvPr/>
                    </p:nvPicPr>
                    <p:blipFill>
                      <a:blip r:embed="rId6"/>
                      <a:stretch>
                        <a:fillRect/>
                      </a:stretch>
                    </p:blipFill>
                    <p:spPr>
                      <a:xfrm>
                        <a:off x="1144192" y="1192"/>
                        <a:ext cx="1190" cy="1190"/>
                      </a:xfrm>
                      <a:prstGeom prst="rect">
                        <a:avLst/>
                      </a:prstGeom>
                    </p:spPr>
                  </p:pic>
                </p:oleObj>
              </mc:Fallback>
            </mc:AlternateContent>
          </a:graphicData>
        </a:graphic>
      </p:graphicFrame>
      <p:sp>
        <p:nvSpPr>
          <p:cNvPr id="10" name="Espace réservé du texte 10"/>
          <p:cNvSpPr txBox="1">
            <a:spLocks/>
          </p:cNvSpPr>
          <p:nvPr/>
        </p:nvSpPr>
        <p:spPr>
          <a:xfrm>
            <a:off x="198573" y="198704"/>
            <a:ext cx="8892988" cy="562477"/>
          </a:xfrm>
          <a:prstGeom prst="rect">
            <a:avLst/>
          </a:prstGeom>
        </p:spPr>
        <p:txBody>
          <a:bodyPr anchor="t"/>
          <a:lstStyle>
            <a:lvl1pPr marL="0" indent="0" algn="l" defTabSz="914400" rtl="0" eaLnBrk="1" latinLnBrk="0" hangingPunct="1">
              <a:lnSpc>
                <a:spcPct val="85000"/>
              </a:lnSpc>
              <a:spcBef>
                <a:spcPts val="0"/>
              </a:spcBef>
              <a:spcAft>
                <a:spcPts val="3000"/>
              </a:spcAft>
              <a:buFont typeface="Arial" pitchFamily="34" charset="0"/>
              <a:buNone/>
              <a:defRPr sz="3200" b="0" kern="1200">
                <a:solidFill>
                  <a:schemeClr val="accent2"/>
                </a:solidFill>
                <a:latin typeface="+mj-lt"/>
                <a:ea typeface="+mn-ea"/>
                <a:cs typeface="+mn-cs"/>
              </a:defRPr>
            </a:lvl1pPr>
            <a:lvl2pPr marL="0" indent="0" algn="l" defTabSz="914400" rtl="0" eaLnBrk="1" latinLnBrk="0" hangingPunct="1">
              <a:lnSpc>
                <a:spcPct val="120000"/>
              </a:lnSpc>
              <a:spcBef>
                <a:spcPts val="0"/>
              </a:spcBef>
              <a:buFont typeface="Arial" pitchFamily="34" charset="0"/>
              <a:buNone/>
              <a:defRPr sz="1400" kern="1200">
                <a:solidFill>
                  <a:schemeClr val="accent2"/>
                </a:solidFill>
                <a:latin typeface="+mn-lt"/>
                <a:ea typeface="+mn-ea"/>
                <a:cs typeface="+mn-cs"/>
              </a:defRPr>
            </a:lvl2pPr>
            <a:lvl3pPr marL="180975" indent="-180975" algn="l" defTabSz="914400" rtl="0" eaLnBrk="1" latinLnBrk="0" hangingPunct="1">
              <a:lnSpc>
                <a:spcPct val="120000"/>
              </a:lnSpc>
              <a:spcBef>
                <a:spcPts val="0"/>
              </a:spcBef>
              <a:buFont typeface="Wingdings" pitchFamily="2" charset="2"/>
              <a:buChar char="l"/>
              <a:defRPr sz="1400" kern="1200">
                <a:solidFill>
                  <a:schemeClr val="accent2"/>
                </a:solidFill>
                <a:latin typeface="+mn-lt"/>
                <a:ea typeface="+mn-ea"/>
                <a:cs typeface="+mn-cs"/>
              </a:defRPr>
            </a:lvl3pPr>
            <a:lvl4pPr marL="542925" indent="-180975" algn="l" defTabSz="914400" rtl="0" eaLnBrk="1" latinLnBrk="0" hangingPunct="1">
              <a:lnSpc>
                <a:spcPct val="120000"/>
              </a:lnSpc>
              <a:spcBef>
                <a:spcPts val="0"/>
              </a:spcBef>
              <a:buClr>
                <a:schemeClr val="accent1"/>
              </a:buClr>
              <a:buFont typeface="Wingdings" pitchFamily="2" charset="2"/>
              <a:buChar char="l"/>
              <a:defRPr sz="1400" kern="1200">
                <a:solidFill>
                  <a:schemeClr val="accent2"/>
                </a:solidFill>
                <a:latin typeface="+mn-lt"/>
                <a:ea typeface="+mn-ea"/>
                <a:cs typeface="+mn-cs"/>
              </a:defRPr>
            </a:lvl4pPr>
            <a:lvl5pPr marL="895350" indent="-180975" algn="l" defTabSz="914400" rtl="0" eaLnBrk="1" latinLnBrk="0" hangingPunct="1">
              <a:lnSpc>
                <a:spcPct val="120000"/>
              </a:lnSpc>
              <a:spcBef>
                <a:spcPts val="0"/>
              </a:spcBef>
              <a:buClr>
                <a:schemeClr val="tx2"/>
              </a:buClr>
              <a:buFont typeface="Wingdings" pitchFamily="2" charset="2"/>
              <a:buChar char="l"/>
              <a:defRPr sz="1400" kern="1200">
                <a:solidFill>
                  <a:schemeClr val="accent2"/>
                </a:solidFill>
                <a:latin typeface="+mn-lt"/>
                <a:ea typeface="+mn-ea"/>
                <a:cs typeface="+mn-cs"/>
              </a:defRPr>
            </a:lvl5pPr>
            <a:lvl6pPr marL="1257300" indent="-180975" algn="l" defTabSz="895350" rtl="0" eaLnBrk="1" latinLnBrk="0" hangingPunct="1">
              <a:lnSpc>
                <a:spcPct val="120000"/>
              </a:lnSpc>
              <a:spcBef>
                <a:spcPts val="0"/>
              </a:spcBef>
              <a:buClr>
                <a:schemeClr val="accent2"/>
              </a:buClr>
              <a:buFont typeface="Wingdings" pitchFamily="2" charset="2"/>
              <a:buChar char="l"/>
              <a:defRPr sz="1400" b="0" kern="1200">
                <a:solidFill>
                  <a:schemeClr val="accent2"/>
                </a:solidFill>
                <a:latin typeface="+mn-lt"/>
                <a:ea typeface="+mn-ea"/>
                <a:cs typeface="+mn-cs"/>
              </a:defRPr>
            </a:lvl6pPr>
            <a:lvl7pPr marL="1619250" indent="-180975" algn="l" defTabSz="895350" rtl="0" eaLnBrk="1" latinLnBrk="0" hangingPunct="1">
              <a:lnSpc>
                <a:spcPct val="120000"/>
              </a:lnSpc>
              <a:spcBef>
                <a:spcPts val="0"/>
              </a:spcBef>
              <a:buClr>
                <a:schemeClr val="accent1"/>
              </a:buClr>
              <a:buFont typeface="Wingdings" pitchFamily="2" charset="2"/>
              <a:buChar char="l"/>
              <a:defRPr sz="1400" b="0" kern="1200">
                <a:solidFill>
                  <a:schemeClr val="accent2"/>
                </a:solidFill>
                <a:latin typeface="+mn-lt"/>
                <a:ea typeface="+mn-ea"/>
                <a:cs typeface="+mn-cs"/>
              </a:defRPr>
            </a:lvl7pPr>
            <a:lvl8pPr marL="1971675" indent="-180975" algn="l" defTabSz="895350" rtl="0" eaLnBrk="1" latinLnBrk="0" hangingPunct="1">
              <a:lnSpc>
                <a:spcPct val="120000"/>
              </a:lnSpc>
              <a:spcBef>
                <a:spcPts val="0"/>
              </a:spcBef>
              <a:buClr>
                <a:schemeClr val="tx2"/>
              </a:buClr>
              <a:buFont typeface="Wingdings" pitchFamily="2" charset="2"/>
              <a:buChar char="l"/>
              <a:defRPr sz="1400" b="0" kern="1200">
                <a:solidFill>
                  <a:schemeClr val="accent2"/>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lang="en-US" sz="2400" dirty="0">
                <a:solidFill>
                  <a:srgbClr val="5E514D"/>
                </a:solidFill>
              </a:rPr>
              <a:t>Bpifrance, the </a:t>
            </a:r>
            <a:r>
              <a:rPr lang="en-US" sz="2400" dirty="0">
                <a:solidFill>
                  <a:srgbClr val="FED300"/>
                </a:solidFill>
              </a:rPr>
              <a:t>French Public Investment Bank</a:t>
            </a:r>
            <a:r>
              <a:rPr lang="en-US" sz="2400" dirty="0">
                <a:solidFill>
                  <a:srgbClr val="5E514D"/>
                </a:solidFill>
              </a:rPr>
              <a:t>, is the trusted partner of entrepreneurs, banks and investors</a:t>
            </a:r>
          </a:p>
        </p:txBody>
      </p:sp>
      <p:sp>
        <p:nvSpPr>
          <p:cNvPr id="51" name="Espace réservé du numéro de diapositive 1">
            <a:extLst>
              <a:ext uri="{FF2B5EF4-FFF2-40B4-BE49-F238E27FC236}">
                <a16:creationId xmlns:a16="http://schemas.microsoft.com/office/drawing/2014/main" id="{C84C1710-8288-46BF-9A3A-813B2F0F2DE8}"/>
              </a:ext>
            </a:extLst>
          </p:cNvPr>
          <p:cNvSpPr txBox="1">
            <a:spLocks/>
          </p:cNvSpPr>
          <p:nvPr/>
        </p:nvSpPr>
        <p:spPr>
          <a:xfrm>
            <a:off x="8708744" y="4854036"/>
            <a:ext cx="655504" cy="234124"/>
          </a:xfrm>
          <a:prstGeom prst="rect">
            <a:avLst/>
          </a:prstGeom>
          <a:ln>
            <a:noFill/>
          </a:ln>
        </p:spPr>
        <p:txBody>
          <a:bodyPr/>
          <a:lstStyle>
            <a:defPPr>
              <a:defRPr lang="fr-FR"/>
            </a:defPPr>
            <a:lvl1pPr marL="0" algn="l" defTabSz="914400" rtl="0" eaLnBrk="1" latinLnBrk="0" hangingPunct="1">
              <a:defRPr sz="900" kern="1200">
                <a:solidFill>
                  <a:srgbClr val="5E514D"/>
                </a:solidFill>
                <a:latin typeface="Impact"/>
                <a:ea typeface="+mn-ea"/>
                <a:cs typeface="Impac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19858401-1896-4F80-9B2B-186795E41C27}" type="slidenum">
              <a:rPr kumimoji="0" lang="fr-FR" sz="1000" b="0" i="0" u="none" strike="noStrike" kern="1200" cap="none" spc="0" normalizeH="0" baseline="0" noProof="0" smtClean="0">
                <a:ln>
                  <a:noFill/>
                </a:ln>
                <a:solidFill>
                  <a:srgbClr val="5E514D"/>
                </a:solidFill>
                <a:effectLst/>
                <a:uLnTx/>
                <a:uFillTx/>
                <a:latin typeface="Impact"/>
                <a:ea typeface="+mn-ea"/>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fr-FR" sz="1000" b="0" i="0" u="none" strike="noStrike" kern="1200" cap="none" spc="0" normalizeH="0" baseline="0" noProof="0" dirty="0">
              <a:ln>
                <a:noFill/>
              </a:ln>
              <a:solidFill>
                <a:srgbClr val="5E514D"/>
              </a:solidFill>
              <a:effectLst/>
              <a:uLnTx/>
              <a:uFillTx/>
              <a:latin typeface="Impact"/>
              <a:ea typeface="+mn-ea"/>
            </a:endParaRPr>
          </a:p>
        </p:txBody>
      </p:sp>
      <p:pic>
        <p:nvPicPr>
          <p:cNvPr id="4" name="Image 3">
            <a:extLst>
              <a:ext uri="{FF2B5EF4-FFF2-40B4-BE49-F238E27FC236}">
                <a16:creationId xmlns:a16="http://schemas.microsoft.com/office/drawing/2014/main" id="{C7C11561-25D7-4F1B-9729-755A414A9516}"/>
              </a:ext>
            </a:extLst>
          </p:cNvPr>
          <p:cNvPicPr>
            <a:picLocks noChangeAspect="1"/>
          </p:cNvPicPr>
          <p:nvPr/>
        </p:nvPicPr>
        <p:blipFill>
          <a:blip r:embed="rId7"/>
          <a:stretch>
            <a:fillRect/>
          </a:stretch>
        </p:blipFill>
        <p:spPr>
          <a:xfrm>
            <a:off x="305411" y="895990"/>
            <a:ext cx="8679312" cy="3980016"/>
          </a:xfrm>
          <a:prstGeom prst="rect">
            <a:avLst/>
          </a:prstGeom>
        </p:spPr>
      </p:pic>
    </p:spTree>
    <p:extLst>
      <p:ext uri="{BB962C8B-B14F-4D97-AF65-F5344CB8AC3E}">
        <p14:creationId xmlns:p14="http://schemas.microsoft.com/office/powerpoint/2010/main" val="3859513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llipse 19">
            <a:extLst>
              <a:ext uri="{FF2B5EF4-FFF2-40B4-BE49-F238E27FC236}">
                <a16:creationId xmlns:a16="http://schemas.microsoft.com/office/drawing/2014/main" id="{1D31A159-2557-4BE8-A278-64022460D36C}"/>
              </a:ext>
            </a:extLst>
          </p:cNvPr>
          <p:cNvSpPr/>
          <p:nvPr/>
        </p:nvSpPr>
        <p:spPr>
          <a:xfrm>
            <a:off x="6744144" y="794332"/>
            <a:ext cx="1383261" cy="1330523"/>
          </a:xfrm>
          <a:prstGeom prst="ellipse">
            <a:avLst/>
          </a:prstGeom>
          <a:solidFill>
            <a:srgbClr val="584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err="1">
              <a:solidFill>
                <a:schemeClr val="tx1"/>
              </a:solidFill>
            </a:endParaRPr>
          </a:p>
        </p:txBody>
      </p:sp>
      <p:sp>
        <p:nvSpPr>
          <p:cNvPr id="30" name="Titre 1"/>
          <p:cNvSpPr txBox="1">
            <a:spLocks/>
          </p:cNvSpPr>
          <p:nvPr/>
        </p:nvSpPr>
        <p:spPr bwMode="gray">
          <a:xfrm>
            <a:off x="287524" y="87474"/>
            <a:ext cx="6817025" cy="497087"/>
          </a:xfrm>
          <a:prstGeom prst="rect">
            <a:avLst/>
          </a:prstGeom>
        </p:spPr>
        <p:txBody>
          <a:bodyPr vert="horz" lIns="0" tIns="0" rIns="0" bIns="0" rtlCol="0" anchor="b" anchorCtr="0">
            <a:noAutofit/>
          </a:bodyPr>
          <a:lstStyle>
            <a:lvl1pPr algn="l" defTabSz="914400" rtl="0" eaLnBrk="1" latinLnBrk="0" hangingPunct="1">
              <a:lnSpc>
                <a:spcPct val="85000"/>
              </a:lnSpc>
              <a:spcBef>
                <a:spcPct val="0"/>
              </a:spcBef>
              <a:buNone/>
              <a:defRPr sz="1400" kern="1200">
                <a:solidFill>
                  <a:schemeClr val="accent2"/>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FED300"/>
                </a:solidFill>
                <a:effectLst/>
                <a:uLnTx/>
                <a:uFillTx/>
                <a:latin typeface="Impact"/>
                <a:ea typeface="+mj-ea"/>
                <a:cs typeface="+mj-cs"/>
              </a:rPr>
              <a:t>Bpifrance</a:t>
            </a:r>
            <a:r>
              <a:rPr kumimoji="0" lang="en-US" sz="2400" b="0" i="0" u="none" strike="noStrike" kern="1200" cap="none" spc="0" normalizeH="0" baseline="0" noProof="0" dirty="0">
                <a:ln>
                  <a:noFill/>
                </a:ln>
                <a:solidFill>
                  <a:srgbClr val="5E514D"/>
                </a:solidFill>
                <a:effectLst/>
                <a:uLnTx/>
                <a:uFillTx/>
                <a:latin typeface="Impact"/>
                <a:ea typeface="+mj-ea"/>
                <a:cs typeface="+mj-cs"/>
              </a:rPr>
              <a:t> in figures</a:t>
            </a:r>
          </a:p>
        </p:txBody>
      </p:sp>
      <p:pic>
        <p:nvPicPr>
          <p:cNvPr id="16" name="Imag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2130" y="1834762"/>
            <a:ext cx="2231349" cy="2338071"/>
          </a:xfrm>
          <a:prstGeom prst="rect">
            <a:avLst/>
          </a:prstGeom>
        </p:spPr>
      </p:pic>
      <p:sp>
        <p:nvSpPr>
          <p:cNvPr id="11" name="ZoneTexte 10"/>
          <p:cNvSpPr txBox="1"/>
          <p:nvPr/>
        </p:nvSpPr>
        <p:spPr>
          <a:xfrm>
            <a:off x="426648" y="2253539"/>
            <a:ext cx="2092709" cy="20774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E514D"/>
                </a:solidFill>
                <a:effectLst/>
                <a:uLnTx/>
                <a:uFillTx/>
                <a:latin typeface="Impact"/>
                <a:ea typeface="+mn-ea"/>
                <a:cs typeface="+mn-cs"/>
              </a:rPr>
              <a:t>Our core values: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950" b="0" i="0" u="none" strike="noStrike" kern="1200" cap="none" spc="0" normalizeH="0" baseline="0" noProof="0" dirty="0">
              <a:ln>
                <a:noFill/>
              </a:ln>
              <a:solidFill>
                <a:srgbClr val="786E64"/>
              </a:solidFill>
              <a:effectLst/>
              <a:uLnTx/>
              <a:uFillTx/>
              <a:latin typeface="Impac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950" b="0" i="0" u="none" strike="noStrike" kern="1200" cap="none" spc="0" normalizeH="0" baseline="0" noProof="0" dirty="0">
              <a:ln>
                <a:noFill/>
              </a:ln>
              <a:solidFill>
                <a:srgbClr val="786E64"/>
              </a:solidFill>
              <a:effectLst/>
              <a:uLnTx/>
              <a:uFillTx/>
              <a:latin typeface="Impact"/>
              <a:ea typeface="+mn-ea"/>
              <a:cs typeface="+mn-cs"/>
            </a:endParaRPr>
          </a:p>
          <a:p>
            <a:pPr lvl="0" algn="ctr">
              <a:defRPr/>
            </a:pPr>
            <a:r>
              <a:rPr lang="en-US" sz="1950" dirty="0">
                <a:solidFill>
                  <a:srgbClr val="FFCD00"/>
                </a:solidFill>
                <a:latin typeface="Impact"/>
              </a:rPr>
              <a:t>Proximity</a:t>
            </a:r>
          </a:p>
          <a:p>
            <a:pPr lvl="0" algn="ctr">
              <a:defRPr/>
            </a:pPr>
            <a:r>
              <a:rPr lang="en-US" sz="1950" dirty="0">
                <a:solidFill>
                  <a:srgbClr val="76635C"/>
                </a:solidFill>
                <a:latin typeface="Impact"/>
              </a:rPr>
              <a:t>Simplicity</a:t>
            </a:r>
          </a:p>
          <a:p>
            <a:pPr lvl="0" algn="ctr">
              <a:defRPr/>
            </a:pPr>
            <a:r>
              <a:rPr lang="en-US" sz="1950" dirty="0">
                <a:solidFill>
                  <a:srgbClr val="FFCD00"/>
                </a:solidFill>
                <a:latin typeface="Impact"/>
              </a:rPr>
              <a:t>Willingness</a:t>
            </a:r>
          </a:p>
          <a:p>
            <a:pPr lvl="0" algn="ctr">
              <a:defRPr/>
            </a:pPr>
            <a:r>
              <a:rPr lang="en-US" sz="1950" dirty="0">
                <a:solidFill>
                  <a:srgbClr val="76635C"/>
                </a:solidFill>
                <a:latin typeface="Impact"/>
              </a:rPr>
              <a:t>Optimism</a:t>
            </a:r>
            <a:endParaRPr kumimoji="0" lang="en-US" sz="2100" b="0" i="0" u="none" strike="noStrike" kern="1200" cap="none" spc="0" normalizeH="0" baseline="0" noProof="0" dirty="0">
              <a:ln>
                <a:noFill/>
              </a:ln>
              <a:solidFill>
                <a:srgbClr val="76635C"/>
              </a:solidFill>
              <a:effectLst/>
              <a:uLnTx/>
              <a:uFillTx/>
              <a:latin typeface="Impact"/>
            </a:endParaRPr>
          </a:p>
        </p:txBody>
      </p:sp>
      <p:sp>
        <p:nvSpPr>
          <p:cNvPr id="15" name="Espace réservé du numéro de diapositive 1">
            <a:extLst>
              <a:ext uri="{FF2B5EF4-FFF2-40B4-BE49-F238E27FC236}">
                <a16:creationId xmlns:a16="http://schemas.microsoft.com/office/drawing/2014/main" id="{32126D48-E699-4C0F-A959-B1918997FF5D}"/>
              </a:ext>
            </a:extLst>
          </p:cNvPr>
          <p:cNvSpPr txBox="1">
            <a:spLocks/>
          </p:cNvSpPr>
          <p:nvPr/>
        </p:nvSpPr>
        <p:spPr>
          <a:xfrm>
            <a:off x="8676456" y="4803998"/>
            <a:ext cx="655504" cy="234124"/>
          </a:xfrm>
          <a:prstGeom prst="rect">
            <a:avLst/>
          </a:prstGeom>
          <a:ln>
            <a:noFill/>
          </a:ln>
        </p:spPr>
        <p:txBody>
          <a:bodyPr/>
          <a:lstStyle>
            <a:defPPr>
              <a:defRPr lang="fr-FR"/>
            </a:defPPr>
            <a:lvl1pPr marL="0" algn="l" defTabSz="914400" rtl="0" eaLnBrk="1" latinLnBrk="0" hangingPunct="1">
              <a:defRPr sz="900" kern="1200">
                <a:solidFill>
                  <a:srgbClr val="5E514D"/>
                </a:solidFill>
                <a:latin typeface="Impact"/>
                <a:ea typeface="+mn-ea"/>
                <a:cs typeface="Impac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19858401-1896-4F80-9B2B-186795E41C27}" type="slidenum">
              <a:rPr kumimoji="0" lang="fr-FR" sz="1000" b="0" i="0" u="none" strike="noStrike" kern="1200" cap="none" spc="0" normalizeH="0" baseline="0" noProof="0" smtClean="0">
                <a:ln>
                  <a:noFill/>
                </a:ln>
                <a:solidFill>
                  <a:srgbClr val="5E514D"/>
                </a:solidFill>
                <a:effectLst/>
                <a:uLnTx/>
                <a:uFillTx/>
                <a:latin typeface="Impact"/>
                <a:ea typeface="+mn-ea"/>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fr-FR" sz="1000" b="0" i="0" u="none" strike="noStrike" kern="1200" cap="none" spc="0" normalizeH="0" baseline="0" noProof="0" dirty="0">
              <a:ln>
                <a:noFill/>
              </a:ln>
              <a:solidFill>
                <a:srgbClr val="5E514D"/>
              </a:solidFill>
              <a:effectLst/>
              <a:uLnTx/>
              <a:uFillTx/>
              <a:latin typeface="Impact"/>
              <a:ea typeface="+mn-ea"/>
            </a:endParaRPr>
          </a:p>
        </p:txBody>
      </p:sp>
      <p:grpSp>
        <p:nvGrpSpPr>
          <p:cNvPr id="6" name="Groupe 5">
            <a:extLst>
              <a:ext uri="{FF2B5EF4-FFF2-40B4-BE49-F238E27FC236}">
                <a16:creationId xmlns:a16="http://schemas.microsoft.com/office/drawing/2014/main" id="{DD393280-B306-4623-AAD5-EE7C98CD73B6}"/>
              </a:ext>
            </a:extLst>
          </p:cNvPr>
          <p:cNvGrpSpPr/>
          <p:nvPr/>
        </p:nvGrpSpPr>
        <p:grpSpPr>
          <a:xfrm>
            <a:off x="826522" y="794334"/>
            <a:ext cx="1383261" cy="1330523"/>
            <a:chOff x="781373" y="696337"/>
            <a:chExt cx="1383261" cy="1330523"/>
          </a:xfrm>
        </p:grpSpPr>
        <p:sp>
          <p:nvSpPr>
            <p:cNvPr id="2" name="Ellipse 1">
              <a:extLst>
                <a:ext uri="{FF2B5EF4-FFF2-40B4-BE49-F238E27FC236}">
                  <a16:creationId xmlns:a16="http://schemas.microsoft.com/office/drawing/2014/main" id="{4333A67C-FE56-41C1-955A-6D074B8C529E}"/>
                </a:ext>
              </a:extLst>
            </p:cNvPr>
            <p:cNvSpPr/>
            <p:nvPr/>
          </p:nvSpPr>
          <p:spPr>
            <a:xfrm>
              <a:off x="781373" y="696337"/>
              <a:ext cx="1383261" cy="1330523"/>
            </a:xfrm>
            <a:prstGeom prst="ellipse">
              <a:avLst/>
            </a:prstGeom>
            <a:solidFill>
              <a:srgbClr val="FE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highlight>
                  <a:srgbClr val="FED300"/>
                </a:highlight>
              </a:endParaRPr>
            </a:p>
          </p:txBody>
        </p:sp>
        <p:sp>
          <p:nvSpPr>
            <p:cNvPr id="4" name="ZoneTexte 3"/>
            <p:cNvSpPr txBox="1"/>
            <p:nvPr/>
          </p:nvSpPr>
          <p:spPr>
            <a:xfrm>
              <a:off x="905394" y="923014"/>
              <a:ext cx="1235554" cy="8771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300" dirty="0">
                  <a:solidFill>
                    <a:srgbClr val="584A46"/>
                  </a:solidFill>
                  <a:latin typeface="Impact" panose="020B0806030902050204" pitchFamily="34" charset="0"/>
                </a:rPr>
                <a:t>3,200 </a:t>
              </a:r>
              <a:r>
                <a:rPr lang="en-US" sz="1600" dirty="0">
                  <a:solidFill>
                    <a:schemeClr val="bg1"/>
                  </a:solidFill>
                  <a:latin typeface="Impact" panose="020B0806030902050204" pitchFamily="34" charset="0"/>
                </a:rPr>
                <a:t>employees</a:t>
              </a:r>
              <a:endParaRPr kumimoji="0" lang="en-US" sz="3300" b="0" i="0" u="none" strike="noStrike" kern="1200" cap="none" spc="0" normalizeH="0" baseline="0" noProof="0" dirty="0">
                <a:ln>
                  <a:noFill/>
                </a:ln>
                <a:solidFill>
                  <a:schemeClr val="bg1"/>
                </a:solidFill>
                <a:effectLst/>
                <a:uLnTx/>
                <a:uFillTx/>
                <a:latin typeface="Impact" panose="020B0806030902050204" pitchFamily="34" charset="0"/>
              </a:endParaRPr>
            </a:p>
          </p:txBody>
        </p:sp>
      </p:grpSp>
      <p:sp>
        <p:nvSpPr>
          <p:cNvPr id="3" name="Flèche : bas 2">
            <a:extLst>
              <a:ext uri="{FF2B5EF4-FFF2-40B4-BE49-F238E27FC236}">
                <a16:creationId xmlns:a16="http://schemas.microsoft.com/office/drawing/2014/main" id="{4EA4724D-7CA6-454D-904A-E5416E64A93B}"/>
              </a:ext>
            </a:extLst>
          </p:cNvPr>
          <p:cNvSpPr/>
          <p:nvPr/>
        </p:nvSpPr>
        <p:spPr>
          <a:xfrm>
            <a:off x="1403648" y="2571750"/>
            <a:ext cx="164672" cy="43204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err="1">
              <a:solidFill>
                <a:schemeClr val="tx1"/>
              </a:solidFill>
            </a:endParaRPr>
          </a:p>
        </p:txBody>
      </p:sp>
      <p:sp>
        <p:nvSpPr>
          <p:cNvPr id="23" name="ZoneTexte 22">
            <a:extLst>
              <a:ext uri="{FF2B5EF4-FFF2-40B4-BE49-F238E27FC236}">
                <a16:creationId xmlns:a16="http://schemas.microsoft.com/office/drawing/2014/main" id="{F64CD986-7517-4867-B5A5-A67D97031531}"/>
              </a:ext>
            </a:extLst>
          </p:cNvPr>
          <p:cNvSpPr txBox="1"/>
          <p:nvPr/>
        </p:nvSpPr>
        <p:spPr>
          <a:xfrm>
            <a:off x="6555999" y="840067"/>
            <a:ext cx="1755998" cy="10310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300" dirty="0">
                <a:solidFill>
                  <a:schemeClr val="bg1"/>
                </a:solidFill>
                <a:latin typeface="Impact" panose="020B0806030902050204" pitchFamily="34" charset="0"/>
              </a:rPr>
              <a:t>50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ED300"/>
                </a:solidFill>
                <a:latin typeface="Impact" panose="020B0806030902050204" pitchFamily="34" charset="0"/>
              </a:rPr>
              <a:t>regional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ED300"/>
                </a:solidFill>
                <a:latin typeface="Impact" panose="020B0806030902050204" pitchFamily="34" charset="0"/>
              </a:rPr>
              <a:t>offices</a:t>
            </a:r>
            <a:endParaRPr kumimoji="0" lang="en-US" sz="3300" b="0" i="0" u="none" strike="noStrike" kern="1200" cap="none" spc="0" normalizeH="0" baseline="0" noProof="0" dirty="0">
              <a:ln>
                <a:noFill/>
              </a:ln>
              <a:solidFill>
                <a:srgbClr val="FED300"/>
              </a:solidFill>
              <a:effectLst/>
              <a:uLnTx/>
              <a:uFillTx/>
              <a:latin typeface="Impact" panose="020B0806030902050204" pitchFamily="34" charset="0"/>
            </a:endParaRPr>
          </a:p>
        </p:txBody>
      </p:sp>
      <p:grpSp>
        <p:nvGrpSpPr>
          <p:cNvPr id="24" name="Groupe 23">
            <a:extLst>
              <a:ext uri="{FF2B5EF4-FFF2-40B4-BE49-F238E27FC236}">
                <a16:creationId xmlns:a16="http://schemas.microsoft.com/office/drawing/2014/main" id="{645942A2-FAB1-43E2-A7D4-F2C18A10DEF9}"/>
              </a:ext>
            </a:extLst>
          </p:cNvPr>
          <p:cNvGrpSpPr/>
          <p:nvPr/>
        </p:nvGrpSpPr>
        <p:grpSpPr>
          <a:xfrm>
            <a:off x="3614326" y="763911"/>
            <a:ext cx="1383261" cy="1330523"/>
            <a:chOff x="781373" y="665916"/>
            <a:chExt cx="1383261" cy="1330523"/>
          </a:xfrm>
        </p:grpSpPr>
        <p:sp>
          <p:nvSpPr>
            <p:cNvPr id="25" name="Ellipse 24">
              <a:extLst>
                <a:ext uri="{FF2B5EF4-FFF2-40B4-BE49-F238E27FC236}">
                  <a16:creationId xmlns:a16="http://schemas.microsoft.com/office/drawing/2014/main" id="{23C2E1E2-587D-4682-AAAC-B9E969E9A580}"/>
                </a:ext>
              </a:extLst>
            </p:cNvPr>
            <p:cNvSpPr/>
            <p:nvPr/>
          </p:nvSpPr>
          <p:spPr>
            <a:xfrm>
              <a:off x="781373" y="665916"/>
              <a:ext cx="1383261" cy="1330523"/>
            </a:xfrm>
            <a:prstGeom prst="ellipse">
              <a:avLst/>
            </a:prstGeom>
            <a:solidFill>
              <a:srgbClr val="786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highlight>
                  <a:srgbClr val="FED300"/>
                </a:highlight>
              </a:endParaRPr>
            </a:p>
          </p:txBody>
        </p:sp>
        <p:sp>
          <p:nvSpPr>
            <p:cNvPr id="26" name="ZoneTexte 25">
              <a:extLst>
                <a:ext uri="{FF2B5EF4-FFF2-40B4-BE49-F238E27FC236}">
                  <a16:creationId xmlns:a16="http://schemas.microsoft.com/office/drawing/2014/main" id="{08D49B64-409A-4B83-8798-EB35753B11F3}"/>
                </a:ext>
              </a:extLst>
            </p:cNvPr>
            <p:cNvSpPr txBox="1"/>
            <p:nvPr/>
          </p:nvSpPr>
          <p:spPr>
            <a:xfrm>
              <a:off x="855226" y="924657"/>
              <a:ext cx="1235554" cy="6848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latin typeface="Impact" panose="020B0806030902050204" pitchFamily="34" charset="0"/>
                </a:rPr>
                <a:t>87,000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rgbClr val="FED300"/>
                  </a:solidFill>
                  <a:latin typeface="Impact" panose="020B0806030902050204" pitchFamily="34" charset="0"/>
                </a:rPr>
                <a:t>companies backed</a:t>
              </a:r>
            </a:p>
          </p:txBody>
        </p:sp>
      </p:grpSp>
      <p:sp>
        <p:nvSpPr>
          <p:cNvPr id="27" name="ZoneTexte 26">
            <a:extLst>
              <a:ext uri="{FF2B5EF4-FFF2-40B4-BE49-F238E27FC236}">
                <a16:creationId xmlns:a16="http://schemas.microsoft.com/office/drawing/2014/main" id="{8F7C0DC3-01D3-4E80-B652-1D3CE09F3E8C}"/>
              </a:ext>
            </a:extLst>
          </p:cNvPr>
          <p:cNvSpPr txBox="1"/>
          <p:nvPr/>
        </p:nvSpPr>
        <p:spPr>
          <a:xfrm>
            <a:off x="3282515" y="2253539"/>
            <a:ext cx="2092709" cy="23775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E514D"/>
                </a:solidFill>
                <a:effectLst/>
                <a:uLnTx/>
                <a:uFillTx/>
                <a:latin typeface="Impact"/>
                <a:ea typeface="+mn-ea"/>
                <a:cs typeface="+mn-cs"/>
              </a:rPr>
              <a:t>Our Export activities: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950" b="0" i="0" u="none" strike="noStrike" kern="1200" cap="none" spc="0" normalizeH="0" baseline="0" noProof="0" dirty="0">
              <a:ln>
                <a:noFill/>
              </a:ln>
              <a:solidFill>
                <a:srgbClr val="786E64"/>
              </a:solidFill>
              <a:effectLst/>
              <a:uLnTx/>
              <a:uFillTx/>
              <a:latin typeface="Impac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950" b="0" i="0" u="none" strike="noStrike" kern="1200" cap="none" spc="0" normalizeH="0" baseline="0" noProof="0" dirty="0">
              <a:ln>
                <a:noFill/>
              </a:ln>
              <a:solidFill>
                <a:srgbClr val="786E64"/>
              </a:solidFill>
              <a:effectLst/>
              <a:uLnTx/>
              <a:uFillTx/>
              <a:latin typeface="Impact"/>
              <a:ea typeface="+mn-ea"/>
              <a:cs typeface="+mn-cs"/>
            </a:endParaRPr>
          </a:p>
          <a:p>
            <a:pPr lvl="0" algn="ctr">
              <a:defRPr/>
            </a:pPr>
            <a:r>
              <a:rPr lang="en-US" sz="1950" dirty="0">
                <a:solidFill>
                  <a:srgbClr val="584A46"/>
                </a:solidFill>
                <a:latin typeface="Impact"/>
              </a:rPr>
              <a:t>Financing</a:t>
            </a:r>
          </a:p>
          <a:p>
            <a:pPr lvl="0" algn="ctr">
              <a:defRPr/>
            </a:pPr>
            <a:r>
              <a:rPr lang="en-US" sz="1950" dirty="0">
                <a:solidFill>
                  <a:srgbClr val="FED300"/>
                </a:solidFill>
                <a:latin typeface="Impact"/>
              </a:rPr>
              <a:t>Insurance</a:t>
            </a:r>
          </a:p>
          <a:p>
            <a:pPr lvl="0" algn="ctr">
              <a:defRPr/>
            </a:pPr>
            <a:r>
              <a:rPr lang="en-US" sz="1950" dirty="0">
                <a:solidFill>
                  <a:srgbClr val="584A46"/>
                </a:solidFill>
                <a:latin typeface="Impact"/>
              </a:rPr>
              <a:t>Innovation</a:t>
            </a:r>
          </a:p>
          <a:p>
            <a:pPr lvl="0" algn="ctr">
              <a:defRPr/>
            </a:pPr>
            <a:r>
              <a:rPr lang="en-US" sz="1950" dirty="0">
                <a:solidFill>
                  <a:srgbClr val="FED300"/>
                </a:solidFill>
                <a:latin typeface="Impact"/>
              </a:rPr>
              <a:t>Investment </a:t>
            </a:r>
          </a:p>
          <a:p>
            <a:pPr lvl="0" algn="ctr">
              <a:defRPr/>
            </a:pPr>
            <a:r>
              <a:rPr lang="en-US" sz="1950" dirty="0">
                <a:solidFill>
                  <a:srgbClr val="584A46"/>
                </a:solidFill>
                <a:latin typeface="Impact"/>
              </a:rPr>
              <a:t>Consulting</a:t>
            </a:r>
            <a:endParaRPr kumimoji="0" lang="en-US" sz="1950" b="0" i="0" u="none" strike="noStrike" kern="1200" cap="none" spc="0" normalizeH="0" baseline="0" noProof="0" dirty="0">
              <a:ln>
                <a:noFill/>
              </a:ln>
              <a:solidFill>
                <a:srgbClr val="584A46"/>
              </a:solidFill>
              <a:effectLst/>
              <a:uLnTx/>
              <a:uFillTx/>
              <a:latin typeface="Impact"/>
            </a:endParaRPr>
          </a:p>
        </p:txBody>
      </p:sp>
      <p:sp>
        <p:nvSpPr>
          <p:cNvPr id="29" name="Flèche : bas 28">
            <a:extLst>
              <a:ext uri="{FF2B5EF4-FFF2-40B4-BE49-F238E27FC236}">
                <a16:creationId xmlns:a16="http://schemas.microsoft.com/office/drawing/2014/main" id="{FB5DDB8A-AF32-4AAA-9ACA-C9A941050C6F}"/>
              </a:ext>
            </a:extLst>
          </p:cNvPr>
          <p:cNvSpPr/>
          <p:nvPr/>
        </p:nvSpPr>
        <p:spPr>
          <a:xfrm>
            <a:off x="4246533" y="2571749"/>
            <a:ext cx="164672" cy="43204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Tree>
    <p:extLst>
      <p:ext uri="{BB962C8B-B14F-4D97-AF65-F5344CB8AC3E}">
        <p14:creationId xmlns:p14="http://schemas.microsoft.com/office/powerpoint/2010/main" val="3288743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85358E97-F551-48CB-B215-FF283A717E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9400" y="86033"/>
            <a:ext cx="2596446" cy="1220640"/>
          </a:xfrm>
          <a:prstGeom prst="rect">
            <a:avLst/>
          </a:prstGeom>
        </p:spPr>
      </p:pic>
      <p:sp>
        <p:nvSpPr>
          <p:cNvPr id="20" name="ZoneTexte 19">
            <a:extLst>
              <a:ext uri="{FF2B5EF4-FFF2-40B4-BE49-F238E27FC236}">
                <a16:creationId xmlns:a16="http://schemas.microsoft.com/office/drawing/2014/main" id="{6C08832B-F4E9-40CC-AAB5-78152F2C838E}"/>
              </a:ext>
            </a:extLst>
          </p:cNvPr>
          <p:cNvSpPr txBox="1"/>
          <p:nvPr/>
        </p:nvSpPr>
        <p:spPr>
          <a:xfrm>
            <a:off x="7823300" y="4874434"/>
            <a:ext cx="571500" cy="238976"/>
          </a:xfrm>
          <a:prstGeom prst="rect">
            <a:avLst/>
          </a:prstGeom>
          <a:noFill/>
        </p:spPr>
        <p:txBody>
          <a:bodyPr wrap="square" rtlCol="0">
            <a:spAutoFit/>
          </a:bodyPr>
          <a:lstStyle/>
          <a:p>
            <a:pPr>
              <a:defRPr/>
            </a:pPr>
            <a:r>
              <a:rPr lang="fr-FR" sz="953" dirty="0">
                <a:solidFill>
                  <a:srgbClr val="000000"/>
                </a:solidFill>
                <a:latin typeface="Impact"/>
              </a:rPr>
              <a:t>3</a:t>
            </a:r>
            <a:endParaRPr lang="fr-FR" sz="900" dirty="0">
              <a:solidFill>
                <a:srgbClr val="000000"/>
              </a:solidFill>
              <a:latin typeface="Impact"/>
            </a:endParaRPr>
          </a:p>
        </p:txBody>
      </p:sp>
      <p:sp>
        <p:nvSpPr>
          <p:cNvPr id="7" name="Rectangle 6">
            <a:extLst>
              <a:ext uri="{FF2B5EF4-FFF2-40B4-BE49-F238E27FC236}">
                <a16:creationId xmlns:a16="http://schemas.microsoft.com/office/drawing/2014/main" id="{469B8585-227E-4117-BA6A-F066655F12D5}"/>
              </a:ext>
            </a:extLst>
          </p:cNvPr>
          <p:cNvSpPr/>
          <p:nvPr/>
        </p:nvSpPr>
        <p:spPr>
          <a:xfrm>
            <a:off x="2828903" y="2869008"/>
            <a:ext cx="3317440" cy="369332"/>
          </a:xfrm>
          <a:prstGeom prst="rect">
            <a:avLst/>
          </a:prstGeom>
        </p:spPr>
        <p:txBody>
          <a:bodyPr wrap="square">
            <a:spAutoFit/>
          </a:bodyPr>
          <a:lstStyle/>
          <a:p>
            <a:pPr algn="ctr"/>
            <a:r>
              <a:rPr lang="fr-FR" dirty="0">
                <a:solidFill>
                  <a:srgbClr val="76635C"/>
                </a:solidFill>
                <a:latin typeface="+mj-lt"/>
              </a:rPr>
              <a:t>French sovereign </a:t>
            </a:r>
            <a:r>
              <a:rPr lang="fr-FR" dirty="0" err="1">
                <a:solidFill>
                  <a:srgbClr val="76635C"/>
                </a:solidFill>
                <a:latin typeface="+mj-lt"/>
              </a:rPr>
              <a:t>wealth</a:t>
            </a:r>
            <a:r>
              <a:rPr lang="fr-FR" dirty="0">
                <a:solidFill>
                  <a:srgbClr val="76635C"/>
                </a:solidFill>
                <a:latin typeface="+mj-lt"/>
              </a:rPr>
              <a:t> </a:t>
            </a:r>
            <a:r>
              <a:rPr lang="fr-FR" dirty="0" err="1">
                <a:solidFill>
                  <a:srgbClr val="76635C"/>
                </a:solidFill>
                <a:latin typeface="+mj-lt"/>
              </a:rPr>
              <a:t>fund</a:t>
            </a:r>
            <a:endParaRPr lang="fr-FR" dirty="0">
              <a:solidFill>
                <a:srgbClr val="76635C"/>
              </a:solidFill>
              <a:latin typeface="+mj-lt"/>
            </a:endParaRPr>
          </a:p>
        </p:txBody>
      </p:sp>
      <p:pic>
        <p:nvPicPr>
          <p:cNvPr id="9" name="Graphique 8" descr="Flèche : tout droit">
            <a:extLst>
              <a:ext uri="{FF2B5EF4-FFF2-40B4-BE49-F238E27FC236}">
                <a16:creationId xmlns:a16="http://schemas.microsoft.com/office/drawing/2014/main" id="{0A92AA4F-8F74-48E1-A24C-C8358674F2F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3877304" y="1672393"/>
            <a:ext cx="1220639" cy="1045634"/>
          </a:xfrm>
          <a:prstGeom prst="rect">
            <a:avLst/>
          </a:prstGeom>
        </p:spPr>
      </p:pic>
      <p:sp>
        <p:nvSpPr>
          <p:cNvPr id="13" name="Rectangle 12">
            <a:extLst>
              <a:ext uri="{FF2B5EF4-FFF2-40B4-BE49-F238E27FC236}">
                <a16:creationId xmlns:a16="http://schemas.microsoft.com/office/drawing/2014/main" id="{CE3F8064-1633-4888-9E17-1D3F7A31C6DA}"/>
              </a:ext>
            </a:extLst>
          </p:cNvPr>
          <p:cNvSpPr/>
          <p:nvPr/>
        </p:nvSpPr>
        <p:spPr>
          <a:xfrm>
            <a:off x="69867" y="1808034"/>
            <a:ext cx="3517863" cy="646331"/>
          </a:xfrm>
          <a:prstGeom prst="rect">
            <a:avLst/>
          </a:prstGeom>
        </p:spPr>
        <p:txBody>
          <a:bodyPr wrap="square">
            <a:spAutoFit/>
          </a:bodyPr>
          <a:lstStyle/>
          <a:p>
            <a:pPr algn="ctr"/>
            <a:r>
              <a:rPr lang="fr-FR" dirty="0">
                <a:solidFill>
                  <a:srgbClr val="76635C"/>
                </a:solidFill>
                <a:latin typeface="+mj-lt"/>
              </a:rPr>
              <a:t>Export </a:t>
            </a:r>
            <a:r>
              <a:rPr lang="fr-FR" dirty="0" err="1">
                <a:solidFill>
                  <a:srgbClr val="76635C"/>
                </a:solidFill>
                <a:latin typeface="+mj-lt"/>
              </a:rPr>
              <a:t>lending</a:t>
            </a:r>
            <a:r>
              <a:rPr lang="fr-FR" dirty="0">
                <a:solidFill>
                  <a:srgbClr val="76635C"/>
                </a:solidFill>
                <a:latin typeface="+mj-lt"/>
              </a:rPr>
              <a:t> </a:t>
            </a:r>
            <a:r>
              <a:rPr lang="fr-FR" dirty="0" err="1">
                <a:solidFill>
                  <a:srgbClr val="76635C"/>
                </a:solidFill>
                <a:latin typeface="+mj-lt"/>
              </a:rPr>
              <a:t>bank</a:t>
            </a:r>
            <a:endParaRPr lang="fr-FR" dirty="0">
              <a:solidFill>
                <a:srgbClr val="76635C"/>
              </a:solidFill>
              <a:latin typeface="+mj-lt"/>
            </a:endParaRPr>
          </a:p>
          <a:p>
            <a:pPr algn="ctr"/>
            <a:r>
              <a:rPr lang="fr-FR" dirty="0">
                <a:solidFill>
                  <a:srgbClr val="FED300"/>
                </a:solidFill>
                <a:latin typeface="+mj-lt"/>
              </a:rPr>
              <a:t>« Bpifrance Financement »</a:t>
            </a:r>
          </a:p>
        </p:txBody>
      </p:sp>
      <p:sp>
        <p:nvSpPr>
          <p:cNvPr id="15" name="Rectangle 14">
            <a:extLst>
              <a:ext uri="{FF2B5EF4-FFF2-40B4-BE49-F238E27FC236}">
                <a16:creationId xmlns:a16="http://schemas.microsoft.com/office/drawing/2014/main" id="{828CECE8-4484-43AD-B301-466213B75D49}"/>
              </a:ext>
            </a:extLst>
          </p:cNvPr>
          <p:cNvSpPr/>
          <p:nvPr/>
        </p:nvSpPr>
        <p:spPr>
          <a:xfrm>
            <a:off x="5522404" y="1788511"/>
            <a:ext cx="3168352" cy="646331"/>
          </a:xfrm>
          <a:prstGeom prst="rect">
            <a:avLst/>
          </a:prstGeom>
        </p:spPr>
        <p:txBody>
          <a:bodyPr wrap="square">
            <a:spAutoFit/>
          </a:bodyPr>
          <a:lstStyle/>
          <a:p>
            <a:pPr algn="ctr"/>
            <a:r>
              <a:rPr lang="fr-FR" dirty="0">
                <a:solidFill>
                  <a:srgbClr val="76635C"/>
                </a:solidFill>
                <a:latin typeface="+mj-lt"/>
              </a:rPr>
              <a:t>French Export </a:t>
            </a:r>
            <a:r>
              <a:rPr lang="fr-FR" dirty="0" err="1">
                <a:solidFill>
                  <a:srgbClr val="76635C"/>
                </a:solidFill>
                <a:latin typeface="+mj-lt"/>
              </a:rPr>
              <a:t>Credit</a:t>
            </a:r>
            <a:r>
              <a:rPr lang="fr-FR" dirty="0">
                <a:solidFill>
                  <a:srgbClr val="76635C"/>
                </a:solidFill>
                <a:latin typeface="+mj-lt"/>
              </a:rPr>
              <a:t> Agency</a:t>
            </a:r>
          </a:p>
          <a:p>
            <a:pPr algn="ctr"/>
            <a:r>
              <a:rPr lang="fr-FR" dirty="0">
                <a:solidFill>
                  <a:srgbClr val="FED300"/>
                </a:solidFill>
                <a:latin typeface="+mj-lt"/>
              </a:rPr>
              <a:t>« Bpifrance Assurance Export »</a:t>
            </a:r>
          </a:p>
        </p:txBody>
      </p:sp>
      <p:sp>
        <p:nvSpPr>
          <p:cNvPr id="17" name="Rectangle 16">
            <a:extLst>
              <a:ext uri="{FF2B5EF4-FFF2-40B4-BE49-F238E27FC236}">
                <a16:creationId xmlns:a16="http://schemas.microsoft.com/office/drawing/2014/main" id="{4EBE9897-099F-4B8C-869A-87D4AEEC77D9}"/>
              </a:ext>
            </a:extLst>
          </p:cNvPr>
          <p:cNvSpPr/>
          <p:nvPr/>
        </p:nvSpPr>
        <p:spPr>
          <a:xfrm>
            <a:off x="2285999" y="4265679"/>
            <a:ext cx="4572000" cy="646331"/>
          </a:xfrm>
          <a:prstGeom prst="rect">
            <a:avLst/>
          </a:prstGeom>
        </p:spPr>
        <p:txBody>
          <a:bodyPr>
            <a:spAutoFit/>
          </a:bodyPr>
          <a:lstStyle/>
          <a:p>
            <a:pPr algn="ctr"/>
            <a:r>
              <a:rPr lang="en-US" i="1" dirty="0">
                <a:solidFill>
                  <a:srgbClr val="76635C"/>
                </a:solidFill>
                <a:latin typeface="+mj-lt"/>
              </a:rPr>
              <a:t>Serving and supporting companies </a:t>
            </a:r>
          </a:p>
          <a:p>
            <a:pPr algn="ctr"/>
            <a:r>
              <a:rPr lang="en-US" i="1" dirty="0">
                <a:solidFill>
                  <a:srgbClr val="76635C"/>
                </a:solidFill>
                <a:latin typeface="+mj-lt"/>
              </a:rPr>
              <a:t>based </a:t>
            </a:r>
            <a:r>
              <a:rPr lang="en-US" i="1" u="sng" dirty="0">
                <a:solidFill>
                  <a:srgbClr val="76635C"/>
                </a:solidFill>
                <a:latin typeface="+mj-lt"/>
              </a:rPr>
              <a:t>in France</a:t>
            </a:r>
            <a:endParaRPr lang="fr-FR" i="1" u="sng" dirty="0">
              <a:solidFill>
                <a:srgbClr val="76635C"/>
              </a:solidFill>
              <a:latin typeface="+mj-lt"/>
            </a:endParaRPr>
          </a:p>
        </p:txBody>
      </p:sp>
      <p:sp>
        <p:nvSpPr>
          <p:cNvPr id="18" name="Accolade fermante 17">
            <a:extLst>
              <a:ext uri="{FF2B5EF4-FFF2-40B4-BE49-F238E27FC236}">
                <a16:creationId xmlns:a16="http://schemas.microsoft.com/office/drawing/2014/main" id="{6CFE218A-7189-4BFD-85CC-1305EB2C38B0}"/>
              </a:ext>
            </a:extLst>
          </p:cNvPr>
          <p:cNvSpPr/>
          <p:nvPr/>
        </p:nvSpPr>
        <p:spPr>
          <a:xfrm rot="5400000">
            <a:off x="4247964" y="-163096"/>
            <a:ext cx="756084" cy="7812868"/>
          </a:xfrm>
          <a:prstGeom prst="rightBrace">
            <a:avLst>
              <a:gd name="adj1" fmla="val 8333"/>
              <a:gd name="adj2" fmla="val 51162"/>
            </a:avLst>
          </a:prstGeom>
          <a:ln w="28575"/>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24" name="Graphique 23" descr="Flèche : courbe dans le sens des aiguilles d’une montre">
            <a:extLst>
              <a:ext uri="{FF2B5EF4-FFF2-40B4-BE49-F238E27FC236}">
                <a16:creationId xmlns:a16="http://schemas.microsoft.com/office/drawing/2014/main" id="{DBF72685-6E98-491F-B17A-FAF899E9297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6300192" y="835968"/>
            <a:ext cx="914400" cy="914400"/>
          </a:xfrm>
          <a:prstGeom prst="rect">
            <a:avLst/>
          </a:prstGeom>
        </p:spPr>
      </p:pic>
      <p:pic>
        <p:nvPicPr>
          <p:cNvPr id="25" name="Graphique 24" descr="Flèche : courbe dans le sens des aiguilles d’une montre">
            <a:extLst>
              <a:ext uri="{FF2B5EF4-FFF2-40B4-BE49-F238E27FC236}">
                <a16:creationId xmlns:a16="http://schemas.microsoft.com/office/drawing/2014/main" id="{89DF4C93-C1AD-4EA2-BB2F-C33D295A387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flipH="1">
            <a:off x="1691680" y="830156"/>
            <a:ext cx="914400" cy="914400"/>
          </a:xfrm>
          <a:prstGeom prst="rect">
            <a:avLst/>
          </a:prstGeom>
        </p:spPr>
      </p:pic>
    </p:spTree>
    <p:extLst>
      <p:ext uri="{BB962C8B-B14F-4D97-AF65-F5344CB8AC3E}">
        <p14:creationId xmlns:p14="http://schemas.microsoft.com/office/powerpoint/2010/main" val="2513452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1902E2-488E-4841-A15F-366A25EC10B5}"/>
              </a:ext>
            </a:extLst>
          </p:cNvPr>
          <p:cNvSpPr/>
          <p:nvPr/>
        </p:nvSpPr>
        <p:spPr>
          <a:xfrm>
            <a:off x="71500" y="4731990"/>
            <a:ext cx="900500" cy="41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err="1">
              <a:solidFill>
                <a:schemeClr val="tx1"/>
              </a:solidFill>
            </a:endParaRPr>
          </a:p>
        </p:txBody>
      </p:sp>
      <p:sp>
        <p:nvSpPr>
          <p:cNvPr id="2" name="Titre 1">
            <a:extLst>
              <a:ext uri="{FF2B5EF4-FFF2-40B4-BE49-F238E27FC236}">
                <a16:creationId xmlns:a16="http://schemas.microsoft.com/office/drawing/2014/main" id="{43912CE2-20B3-4C86-BF50-E6262CB094C2}"/>
              </a:ext>
            </a:extLst>
          </p:cNvPr>
          <p:cNvSpPr>
            <a:spLocks noGrp="1"/>
          </p:cNvSpPr>
          <p:nvPr>
            <p:ph type="ctrTitle"/>
          </p:nvPr>
        </p:nvSpPr>
        <p:spPr/>
        <p:txBody>
          <a:bodyPr/>
          <a:lstStyle/>
          <a:p>
            <a:endParaRPr lang="fr-FR"/>
          </a:p>
        </p:txBody>
      </p:sp>
      <p:sp>
        <p:nvSpPr>
          <p:cNvPr id="3" name="Espace réservé du numéro de diapositive 2">
            <a:extLst>
              <a:ext uri="{FF2B5EF4-FFF2-40B4-BE49-F238E27FC236}">
                <a16:creationId xmlns:a16="http://schemas.microsoft.com/office/drawing/2014/main" id="{D7091312-E0EF-41A8-9E19-EF50F9AB5FFB}"/>
              </a:ext>
            </a:extLst>
          </p:cNvPr>
          <p:cNvSpPr>
            <a:spLocks noGrp="1"/>
          </p:cNvSpPr>
          <p:nvPr>
            <p:ph type="sldNum" sz="quarter" idx="11"/>
          </p:nvPr>
        </p:nvSpPr>
        <p:spPr/>
        <p:txBody>
          <a:bodyPr/>
          <a:lstStyle/>
          <a:p>
            <a:fld id="{19858401-1896-4F80-9B2B-186795E41C27}" type="slidenum">
              <a:rPr lang="fr-FR" smtClean="0">
                <a:solidFill>
                  <a:srgbClr val="FFFFFF"/>
                </a:solidFill>
              </a:rPr>
              <a:pPr/>
              <a:t>7</a:t>
            </a:fld>
            <a:endParaRPr lang="fr-FR" dirty="0">
              <a:solidFill>
                <a:srgbClr val="FFFFFF"/>
              </a:solidFill>
            </a:endParaRPr>
          </a:p>
        </p:txBody>
      </p:sp>
      <p:pic>
        <p:nvPicPr>
          <p:cNvPr id="4" name="Image 3">
            <a:extLst>
              <a:ext uri="{FF2B5EF4-FFF2-40B4-BE49-F238E27FC236}">
                <a16:creationId xmlns:a16="http://schemas.microsoft.com/office/drawing/2014/main" id="{8CDEA089-D405-464C-81AC-C5BCDD313B18}"/>
              </a:ext>
            </a:extLst>
          </p:cNvPr>
          <p:cNvPicPr>
            <a:picLocks noChangeAspect="1"/>
          </p:cNvPicPr>
          <p:nvPr/>
        </p:nvPicPr>
        <p:blipFill>
          <a:blip r:embed="rId2"/>
          <a:stretch>
            <a:fillRect/>
          </a:stretch>
        </p:blipFill>
        <p:spPr>
          <a:xfrm>
            <a:off x="617898" y="0"/>
            <a:ext cx="7908203" cy="5143500"/>
          </a:xfrm>
          <a:prstGeom prst="rect">
            <a:avLst/>
          </a:prstGeom>
        </p:spPr>
      </p:pic>
    </p:spTree>
    <p:extLst>
      <p:ext uri="{BB962C8B-B14F-4D97-AF65-F5344CB8AC3E}">
        <p14:creationId xmlns:p14="http://schemas.microsoft.com/office/powerpoint/2010/main" val="4136671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lipse 8">
            <a:extLst>
              <a:ext uri="{FF2B5EF4-FFF2-40B4-BE49-F238E27FC236}">
                <a16:creationId xmlns:a16="http://schemas.microsoft.com/office/drawing/2014/main" id="{731469BD-7EAD-4BF5-9DB1-A362727B326F}"/>
              </a:ext>
            </a:extLst>
          </p:cNvPr>
          <p:cNvSpPr/>
          <p:nvPr/>
        </p:nvSpPr>
        <p:spPr>
          <a:xfrm>
            <a:off x="7417067" y="3544984"/>
            <a:ext cx="956149" cy="909959"/>
          </a:xfrm>
          <a:prstGeom prst="ellipse">
            <a:avLst/>
          </a:prstGeom>
          <a:noFill/>
          <a:ln>
            <a:solidFill>
              <a:srgbClr val="FED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err="1">
              <a:solidFill>
                <a:schemeClr val="tx1"/>
              </a:solidFill>
            </a:endParaRPr>
          </a:p>
        </p:txBody>
      </p:sp>
      <p:sp>
        <p:nvSpPr>
          <p:cNvPr id="21" name="Titre 5">
            <a:extLst>
              <a:ext uri="{FF2B5EF4-FFF2-40B4-BE49-F238E27FC236}">
                <a16:creationId xmlns:a16="http://schemas.microsoft.com/office/drawing/2014/main" id="{A25C0A1A-9931-4552-882D-F8745314EDAC}"/>
              </a:ext>
            </a:extLst>
          </p:cNvPr>
          <p:cNvSpPr txBox="1">
            <a:spLocks/>
          </p:cNvSpPr>
          <p:nvPr/>
        </p:nvSpPr>
        <p:spPr bwMode="gray">
          <a:xfrm>
            <a:off x="7218154" y="3882902"/>
            <a:ext cx="1391062" cy="234124"/>
          </a:xfrm>
          <a:prstGeom prst="rect">
            <a:avLst/>
          </a:prstGeom>
        </p:spPr>
        <p:txBody>
          <a:bodyPr vert="horz" lIns="0" tIns="0" rIns="0" bIns="0" rtlCol="0" anchor="b" anchorCtr="0">
            <a:noAutofit/>
          </a:bodyPr>
          <a:lstStyle>
            <a:lvl1pPr algn="l" defTabSz="685800" rtl="0" eaLnBrk="1" latinLnBrk="0" hangingPunct="1">
              <a:lnSpc>
                <a:spcPct val="85000"/>
              </a:lnSpc>
              <a:spcBef>
                <a:spcPct val="0"/>
              </a:spcBef>
              <a:buNone/>
              <a:defRPr sz="2400" kern="1200">
                <a:solidFill>
                  <a:srgbClr val="5E514D"/>
                </a:solidFill>
                <a:latin typeface="+mj-lt"/>
                <a:ea typeface="+mj-ea"/>
                <a:cs typeface="+mj-cs"/>
              </a:defRPr>
            </a:lvl1pPr>
          </a:lstStyle>
          <a:p>
            <a:pPr algn="ctr"/>
            <a:r>
              <a:rPr lang="en-US" sz="1400" dirty="0">
                <a:solidFill>
                  <a:srgbClr val="584A46"/>
                </a:solidFill>
              </a:rPr>
              <a:t>Defense</a:t>
            </a:r>
          </a:p>
        </p:txBody>
      </p:sp>
      <p:sp>
        <p:nvSpPr>
          <p:cNvPr id="26" name="Ellipse 25">
            <a:extLst>
              <a:ext uri="{FF2B5EF4-FFF2-40B4-BE49-F238E27FC236}">
                <a16:creationId xmlns:a16="http://schemas.microsoft.com/office/drawing/2014/main" id="{0BDDE5C6-0635-41F9-9656-211F1DF87185}"/>
              </a:ext>
            </a:extLst>
          </p:cNvPr>
          <p:cNvSpPr/>
          <p:nvPr/>
        </p:nvSpPr>
        <p:spPr>
          <a:xfrm>
            <a:off x="6471569" y="3544984"/>
            <a:ext cx="956149" cy="909959"/>
          </a:xfrm>
          <a:prstGeom prst="ellipse">
            <a:avLst/>
          </a:prstGeom>
          <a:solidFill>
            <a:schemeClr val="bg1"/>
          </a:solidFill>
          <a:ln>
            <a:solidFill>
              <a:srgbClr val="FED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err="1">
              <a:solidFill>
                <a:schemeClr val="tx1"/>
              </a:solidFill>
            </a:endParaRPr>
          </a:p>
        </p:txBody>
      </p:sp>
      <p:sp>
        <p:nvSpPr>
          <p:cNvPr id="25" name="Ellipse 24">
            <a:extLst>
              <a:ext uri="{FF2B5EF4-FFF2-40B4-BE49-F238E27FC236}">
                <a16:creationId xmlns:a16="http://schemas.microsoft.com/office/drawing/2014/main" id="{8FF737F2-BA75-4B4A-B5BB-626AEB579058}"/>
              </a:ext>
            </a:extLst>
          </p:cNvPr>
          <p:cNvSpPr/>
          <p:nvPr/>
        </p:nvSpPr>
        <p:spPr>
          <a:xfrm>
            <a:off x="7810766" y="2810470"/>
            <a:ext cx="956149" cy="909959"/>
          </a:xfrm>
          <a:prstGeom prst="ellipse">
            <a:avLst/>
          </a:prstGeom>
          <a:solidFill>
            <a:schemeClr val="bg1"/>
          </a:solidFill>
          <a:ln>
            <a:solidFill>
              <a:srgbClr val="FED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err="1">
              <a:solidFill>
                <a:schemeClr val="tx1"/>
              </a:solidFill>
            </a:endParaRPr>
          </a:p>
        </p:txBody>
      </p:sp>
      <p:sp>
        <p:nvSpPr>
          <p:cNvPr id="23" name="Ellipse 22">
            <a:extLst>
              <a:ext uri="{FF2B5EF4-FFF2-40B4-BE49-F238E27FC236}">
                <a16:creationId xmlns:a16="http://schemas.microsoft.com/office/drawing/2014/main" id="{7DBDEFAB-6891-41FB-A40A-1DBB66C1ADE6}"/>
              </a:ext>
            </a:extLst>
          </p:cNvPr>
          <p:cNvSpPr/>
          <p:nvPr/>
        </p:nvSpPr>
        <p:spPr>
          <a:xfrm>
            <a:off x="6810704" y="2783028"/>
            <a:ext cx="956149" cy="909959"/>
          </a:xfrm>
          <a:prstGeom prst="ellipse">
            <a:avLst/>
          </a:prstGeom>
          <a:solidFill>
            <a:schemeClr val="bg1"/>
          </a:solidFill>
          <a:ln>
            <a:solidFill>
              <a:srgbClr val="FED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err="1">
              <a:solidFill>
                <a:schemeClr val="tx1"/>
              </a:solidFill>
            </a:endParaRPr>
          </a:p>
        </p:txBody>
      </p:sp>
      <p:sp>
        <p:nvSpPr>
          <p:cNvPr id="6" name="Titre 5">
            <a:extLst>
              <a:ext uri="{FF2B5EF4-FFF2-40B4-BE49-F238E27FC236}">
                <a16:creationId xmlns:a16="http://schemas.microsoft.com/office/drawing/2014/main" id="{67578FB3-D9F6-4E1A-9F45-8859D97220B7}"/>
              </a:ext>
            </a:extLst>
          </p:cNvPr>
          <p:cNvSpPr>
            <a:spLocks noGrp="1"/>
          </p:cNvSpPr>
          <p:nvPr>
            <p:ph type="title"/>
          </p:nvPr>
        </p:nvSpPr>
        <p:spPr>
          <a:xfrm>
            <a:off x="251520" y="-1934"/>
            <a:ext cx="4149728" cy="486054"/>
          </a:xfrm>
        </p:spPr>
        <p:txBody>
          <a:bodyPr/>
          <a:lstStyle/>
          <a:p>
            <a:r>
              <a:rPr lang="fr-FR" dirty="0">
                <a:solidFill>
                  <a:srgbClr val="584A46"/>
                </a:solidFill>
              </a:rPr>
              <a:t>Turkish focus: </a:t>
            </a:r>
            <a:r>
              <a:rPr lang="fr-FR" dirty="0">
                <a:solidFill>
                  <a:srgbClr val="FED300"/>
                </a:solidFill>
              </a:rPr>
              <a:t>key figures</a:t>
            </a:r>
          </a:p>
        </p:txBody>
      </p:sp>
      <p:sp>
        <p:nvSpPr>
          <p:cNvPr id="5" name="Espace réservé du numéro de diapositive 4">
            <a:extLst>
              <a:ext uri="{FF2B5EF4-FFF2-40B4-BE49-F238E27FC236}">
                <a16:creationId xmlns:a16="http://schemas.microsoft.com/office/drawing/2014/main" id="{53B4057D-62D8-4C2C-ADD6-95BEB40018B1}"/>
              </a:ext>
            </a:extLst>
          </p:cNvPr>
          <p:cNvSpPr>
            <a:spLocks noGrp="1"/>
          </p:cNvSpPr>
          <p:nvPr>
            <p:ph type="sldNum" sz="quarter" idx="4"/>
          </p:nvPr>
        </p:nvSpPr>
        <p:spPr/>
        <p:txBody>
          <a:bodyPr/>
          <a:lstStyle/>
          <a:p>
            <a:fld id="{19858401-1896-4F80-9B2B-186795E41C27}" type="slidenum">
              <a:rPr lang="fr-FR" smtClean="0"/>
              <a:pPr/>
              <a:t>8</a:t>
            </a:fld>
            <a:endParaRPr lang="fr-FR" dirty="0"/>
          </a:p>
        </p:txBody>
      </p:sp>
      <p:graphicFrame>
        <p:nvGraphicFramePr>
          <p:cNvPr id="11" name="Diagramme 10">
            <a:extLst>
              <a:ext uri="{FF2B5EF4-FFF2-40B4-BE49-F238E27FC236}">
                <a16:creationId xmlns:a16="http://schemas.microsoft.com/office/drawing/2014/main" id="{328BE79D-FF69-471A-801D-86204EC3052B}"/>
              </a:ext>
            </a:extLst>
          </p:cNvPr>
          <p:cNvGraphicFramePr/>
          <p:nvPr>
            <p:extLst>
              <p:ext uri="{D42A27DB-BD31-4B8C-83A1-F6EECF244321}">
                <p14:modId xmlns:p14="http://schemas.microsoft.com/office/powerpoint/2010/main" val="3220706011"/>
              </p:ext>
            </p:extLst>
          </p:nvPr>
        </p:nvGraphicFramePr>
        <p:xfrm>
          <a:off x="1218615" y="684924"/>
          <a:ext cx="4608512" cy="4047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re 5">
            <a:extLst>
              <a:ext uri="{FF2B5EF4-FFF2-40B4-BE49-F238E27FC236}">
                <a16:creationId xmlns:a16="http://schemas.microsoft.com/office/drawing/2014/main" id="{26F2041A-F137-44D3-AAE4-2C9DF9FB62B6}"/>
              </a:ext>
            </a:extLst>
          </p:cNvPr>
          <p:cNvSpPr txBox="1">
            <a:spLocks/>
          </p:cNvSpPr>
          <p:nvPr/>
        </p:nvSpPr>
        <p:spPr bwMode="gray">
          <a:xfrm>
            <a:off x="6386443" y="17866"/>
            <a:ext cx="2911311" cy="486054"/>
          </a:xfrm>
          <a:prstGeom prst="rect">
            <a:avLst/>
          </a:prstGeom>
        </p:spPr>
        <p:txBody>
          <a:bodyPr vert="horz" lIns="0" tIns="0" rIns="0" bIns="0" rtlCol="0" anchor="b" anchorCtr="0">
            <a:noAutofit/>
          </a:bodyPr>
          <a:lstStyle>
            <a:lvl1pPr algn="l" defTabSz="685800" rtl="0" eaLnBrk="1" latinLnBrk="0" hangingPunct="1">
              <a:lnSpc>
                <a:spcPct val="85000"/>
              </a:lnSpc>
              <a:spcBef>
                <a:spcPct val="0"/>
              </a:spcBef>
              <a:buNone/>
              <a:defRPr sz="2400" kern="1200">
                <a:solidFill>
                  <a:srgbClr val="5E514D"/>
                </a:solidFill>
                <a:latin typeface="+mj-lt"/>
                <a:ea typeface="+mj-ea"/>
                <a:cs typeface="+mj-cs"/>
              </a:defRPr>
            </a:lvl1pPr>
          </a:lstStyle>
          <a:p>
            <a:r>
              <a:rPr lang="en-US" sz="1800" dirty="0"/>
              <a:t>Main </a:t>
            </a:r>
            <a:r>
              <a:rPr lang="en-US" sz="1800" dirty="0" err="1"/>
              <a:t>turkish</a:t>
            </a:r>
            <a:r>
              <a:rPr lang="en-US" sz="1800" dirty="0"/>
              <a:t> buyers</a:t>
            </a:r>
            <a:endParaRPr lang="en-US" sz="1800" dirty="0">
              <a:solidFill>
                <a:srgbClr val="FED300"/>
              </a:solidFill>
            </a:endParaRPr>
          </a:p>
        </p:txBody>
      </p:sp>
      <p:pic>
        <p:nvPicPr>
          <p:cNvPr id="10" name="Graphique 9" descr="Graphique à barres avec tendance à la hausse">
            <a:extLst>
              <a:ext uri="{FF2B5EF4-FFF2-40B4-BE49-F238E27FC236}">
                <a16:creationId xmlns:a16="http://schemas.microsoft.com/office/drawing/2014/main" id="{25C153D0-791C-4398-BF7F-AD41CEEDA4D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59075" y="3722393"/>
            <a:ext cx="358448" cy="358448"/>
          </a:xfrm>
          <a:prstGeom prst="rect">
            <a:avLst/>
          </a:prstGeom>
        </p:spPr>
      </p:pic>
      <p:pic>
        <p:nvPicPr>
          <p:cNvPr id="3074" name="Picture 2" descr="Drapeau de la Turquie — Wikipédia">
            <a:extLst>
              <a:ext uri="{FF2B5EF4-FFF2-40B4-BE49-F238E27FC236}">
                <a16:creationId xmlns:a16="http://schemas.microsoft.com/office/drawing/2014/main" id="{C85B7D43-9A11-4E01-9691-D179CFDDBC0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496" y="2211710"/>
            <a:ext cx="1350150" cy="9001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Sosyal Sorumluluk Projesi için AKINAL SENTETİK TEKSTİL SAN. VE TİC. A.Ş.  İle İşbirliği Kapsamında Yapılmıştır. - GAZİANTEP MESLEKİ YETERLİLİK SINAV  BELGELENDİRME VE DANIŞMANLIK">
            <a:extLst>
              <a:ext uri="{FF2B5EF4-FFF2-40B4-BE49-F238E27FC236}">
                <a16:creationId xmlns:a16="http://schemas.microsoft.com/office/drawing/2014/main" id="{EA2B0F2E-DB73-4975-BD1D-583FC2C61DA3}"/>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11701" b="25023"/>
          <a:stretch/>
        </p:blipFill>
        <p:spPr bwMode="auto">
          <a:xfrm>
            <a:off x="7690594" y="761845"/>
            <a:ext cx="1167058" cy="49159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egasus Airlines (.EPS) vector logo - Pegasus Airlines (.EPS) logo vector  free download">
            <a:extLst>
              <a:ext uri="{FF2B5EF4-FFF2-40B4-BE49-F238E27FC236}">
                <a16:creationId xmlns:a16="http://schemas.microsoft.com/office/drawing/2014/main" id="{289ECC9E-8DD6-43E4-B3DC-7ED308F2F45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59814" y="467465"/>
            <a:ext cx="912130" cy="91213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ekno Şirketler Grubu | Tekno İnşaat Makinaları - Tekno A.Ş">
            <a:extLst>
              <a:ext uri="{FF2B5EF4-FFF2-40B4-BE49-F238E27FC236}">
                <a16:creationId xmlns:a16="http://schemas.microsoft.com/office/drawing/2014/main" id="{1159D83E-FB89-4BA5-9C53-E52ED5787C1D}"/>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818921" y="1327855"/>
            <a:ext cx="1123646" cy="49159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Merinos Halı Logo - Company Logo Downloads">
            <a:extLst>
              <a:ext uri="{FF2B5EF4-FFF2-40B4-BE49-F238E27FC236}">
                <a16:creationId xmlns:a16="http://schemas.microsoft.com/office/drawing/2014/main" id="{9F9B994B-7DE4-40E5-986E-31F8D9D9D3D1}"/>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41679" y="1715514"/>
            <a:ext cx="1464114" cy="36907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Park Cam | LinkedIn">
            <a:extLst>
              <a:ext uri="{FF2B5EF4-FFF2-40B4-BE49-F238E27FC236}">
                <a16:creationId xmlns:a16="http://schemas.microsoft.com/office/drawing/2014/main" id="{A4551747-D212-4942-804D-064C5992AAA4}"/>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35784" b="41490"/>
          <a:stretch/>
        </p:blipFill>
        <p:spPr bwMode="auto">
          <a:xfrm>
            <a:off x="6476786" y="1229304"/>
            <a:ext cx="1391062" cy="316137"/>
          </a:xfrm>
          <a:prstGeom prst="rect">
            <a:avLst/>
          </a:prstGeom>
          <a:noFill/>
          <a:extLst>
            <a:ext uri="{909E8E84-426E-40DD-AFC4-6F175D3DCCD1}">
              <a14:hiddenFill xmlns:a14="http://schemas.microsoft.com/office/drawing/2010/main">
                <a:solidFill>
                  <a:srgbClr val="FFFFFF"/>
                </a:solidFill>
              </a14:hiddenFill>
            </a:ext>
          </a:extLst>
        </p:spPr>
      </p:pic>
      <p:sp>
        <p:nvSpPr>
          <p:cNvPr id="17" name="Titre 5">
            <a:extLst>
              <a:ext uri="{FF2B5EF4-FFF2-40B4-BE49-F238E27FC236}">
                <a16:creationId xmlns:a16="http://schemas.microsoft.com/office/drawing/2014/main" id="{0C17753C-35A0-4744-A704-159B68753401}"/>
              </a:ext>
            </a:extLst>
          </p:cNvPr>
          <p:cNvSpPr txBox="1">
            <a:spLocks/>
          </p:cNvSpPr>
          <p:nvPr/>
        </p:nvSpPr>
        <p:spPr bwMode="gray">
          <a:xfrm>
            <a:off x="6386443" y="2081908"/>
            <a:ext cx="2614203" cy="567070"/>
          </a:xfrm>
          <a:prstGeom prst="rect">
            <a:avLst/>
          </a:prstGeom>
        </p:spPr>
        <p:txBody>
          <a:bodyPr vert="horz" lIns="0" tIns="0" rIns="0" bIns="0" rtlCol="0" anchor="b" anchorCtr="0">
            <a:noAutofit/>
          </a:bodyPr>
          <a:lstStyle>
            <a:lvl1pPr algn="l" defTabSz="685800" rtl="0" eaLnBrk="1" latinLnBrk="0" hangingPunct="1">
              <a:lnSpc>
                <a:spcPct val="85000"/>
              </a:lnSpc>
              <a:spcBef>
                <a:spcPct val="0"/>
              </a:spcBef>
              <a:buNone/>
              <a:defRPr sz="2400" kern="1200">
                <a:solidFill>
                  <a:srgbClr val="5E514D"/>
                </a:solidFill>
                <a:latin typeface="+mj-lt"/>
                <a:ea typeface="+mj-ea"/>
                <a:cs typeface="+mj-cs"/>
              </a:defRPr>
            </a:lvl1pPr>
          </a:lstStyle>
          <a:p>
            <a:r>
              <a:rPr lang="en-US" sz="1800" dirty="0"/>
              <a:t>Main sectors of activity</a:t>
            </a:r>
            <a:endParaRPr lang="en-US" sz="1800" dirty="0">
              <a:solidFill>
                <a:srgbClr val="FED300"/>
              </a:solidFill>
            </a:endParaRPr>
          </a:p>
        </p:txBody>
      </p:sp>
      <p:sp>
        <p:nvSpPr>
          <p:cNvPr id="18" name="Titre 5">
            <a:extLst>
              <a:ext uri="{FF2B5EF4-FFF2-40B4-BE49-F238E27FC236}">
                <a16:creationId xmlns:a16="http://schemas.microsoft.com/office/drawing/2014/main" id="{B7766889-1641-4620-9EC4-86830BC08103}"/>
              </a:ext>
            </a:extLst>
          </p:cNvPr>
          <p:cNvSpPr txBox="1">
            <a:spLocks/>
          </p:cNvSpPr>
          <p:nvPr/>
        </p:nvSpPr>
        <p:spPr bwMode="gray">
          <a:xfrm>
            <a:off x="6598937" y="3072928"/>
            <a:ext cx="1391062" cy="325259"/>
          </a:xfrm>
          <a:prstGeom prst="rect">
            <a:avLst/>
          </a:prstGeom>
        </p:spPr>
        <p:txBody>
          <a:bodyPr vert="horz" lIns="0" tIns="0" rIns="0" bIns="0" rtlCol="0" anchor="b" anchorCtr="0">
            <a:noAutofit/>
          </a:bodyPr>
          <a:lstStyle>
            <a:lvl1pPr algn="l" defTabSz="685800" rtl="0" eaLnBrk="1" latinLnBrk="0" hangingPunct="1">
              <a:lnSpc>
                <a:spcPct val="85000"/>
              </a:lnSpc>
              <a:spcBef>
                <a:spcPct val="0"/>
              </a:spcBef>
              <a:buNone/>
              <a:defRPr sz="2400" kern="1200">
                <a:solidFill>
                  <a:srgbClr val="5E514D"/>
                </a:solidFill>
                <a:latin typeface="+mj-lt"/>
                <a:ea typeface="+mj-ea"/>
                <a:cs typeface="+mj-cs"/>
              </a:defRPr>
            </a:lvl1pPr>
          </a:lstStyle>
          <a:p>
            <a:pPr algn="ctr"/>
            <a:r>
              <a:rPr lang="en-US" sz="1400" dirty="0">
                <a:solidFill>
                  <a:srgbClr val="584A46"/>
                </a:solidFill>
              </a:rPr>
              <a:t>Aviation,</a:t>
            </a:r>
          </a:p>
          <a:p>
            <a:pPr algn="ctr"/>
            <a:r>
              <a:rPr lang="en-US" sz="1400" dirty="0">
                <a:solidFill>
                  <a:srgbClr val="584A46"/>
                </a:solidFill>
              </a:rPr>
              <a:t>aeronautics</a:t>
            </a:r>
          </a:p>
        </p:txBody>
      </p:sp>
      <p:sp>
        <p:nvSpPr>
          <p:cNvPr id="19" name="Titre 5">
            <a:extLst>
              <a:ext uri="{FF2B5EF4-FFF2-40B4-BE49-F238E27FC236}">
                <a16:creationId xmlns:a16="http://schemas.microsoft.com/office/drawing/2014/main" id="{44BBF42E-FB7B-4A06-85F3-15598B0F775E}"/>
              </a:ext>
            </a:extLst>
          </p:cNvPr>
          <p:cNvSpPr txBox="1">
            <a:spLocks/>
          </p:cNvSpPr>
          <p:nvPr/>
        </p:nvSpPr>
        <p:spPr bwMode="gray">
          <a:xfrm>
            <a:off x="7831446" y="3110587"/>
            <a:ext cx="966046" cy="325259"/>
          </a:xfrm>
          <a:prstGeom prst="rect">
            <a:avLst/>
          </a:prstGeom>
        </p:spPr>
        <p:txBody>
          <a:bodyPr vert="horz" lIns="0" tIns="0" rIns="0" bIns="0" rtlCol="0" anchor="b" anchorCtr="0">
            <a:noAutofit/>
          </a:bodyPr>
          <a:lstStyle>
            <a:lvl1pPr algn="l" defTabSz="685800" rtl="0" eaLnBrk="1" latinLnBrk="0" hangingPunct="1">
              <a:lnSpc>
                <a:spcPct val="85000"/>
              </a:lnSpc>
              <a:spcBef>
                <a:spcPct val="0"/>
              </a:spcBef>
              <a:buNone/>
              <a:defRPr sz="2400" kern="1200">
                <a:solidFill>
                  <a:srgbClr val="5E514D"/>
                </a:solidFill>
                <a:latin typeface="+mj-lt"/>
                <a:ea typeface="+mj-ea"/>
                <a:cs typeface="+mj-cs"/>
              </a:defRPr>
            </a:lvl1pPr>
          </a:lstStyle>
          <a:p>
            <a:pPr algn="ctr"/>
            <a:r>
              <a:rPr lang="en-US" sz="1400" dirty="0">
                <a:solidFill>
                  <a:srgbClr val="584A46"/>
                </a:solidFill>
              </a:rPr>
              <a:t>Textile industry</a:t>
            </a:r>
          </a:p>
        </p:txBody>
      </p:sp>
      <p:sp>
        <p:nvSpPr>
          <p:cNvPr id="20" name="Titre 5">
            <a:extLst>
              <a:ext uri="{FF2B5EF4-FFF2-40B4-BE49-F238E27FC236}">
                <a16:creationId xmlns:a16="http://schemas.microsoft.com/office/drawing/2014/main" id="{2B2F1C85-D300-4D42-BEA4-CCAE3C83C60F}"/>
              </a:ext>
            </a:extLst>
          </p:cNvPr>
          <p:cNvSpPr txBox="1">
            <a:spLocks/>
          </p:cNvSpPr>
          <p:nvPr/>
        </p:nvSpPr>
        <p:spPr bwMode="gray">
          <a:xfrm>
            <a:off x="6254112" y="3799333"/>
            <a:ext cx="1391062" cy="293511"/>
          </a:xfrm>
          <a:prstGeom prst="rect">
            <a:avLst/>
          </a:prstGeom>
        </p:spPr>
        <p:txBody>
          <a:bodyPr vert="horz" lIns="0" tIns="0" rIns="0" bIns="0" rtlCol="0" anchor="b" anchorCtr="0">
            <a:noAutofit/>
          </a:bodyPr>
          <a:lstStyle>
            <a:lvl1pPr algn="l" defTabSz="685800" rtl="0" eaLnBrk="1" latinLnBrk="0" hangingPunct="1">
              <a:lnSpc>
                <a:spcPct val="85000"/>
              </a:lnSpc>
              <a:spcBef>
                <a:spcPct val="0"/>
              </a:spcBef>
              <a:buNone/>
              <a:defRPr sz="2400" kern="1200">
                <a:solidFill>
                  <a:srgbClr val="5E514D"/>
                </a:solidFill>
                <a:latin typeface="+mj-lt"/>
                <a:ea typeface="+mj-ea"/>
                <a:cs typeface="+mj-cs"/>
              </a:defRPr>
            </a:lvl1pPr>
          </a:lstStyle>
          <a:p>
            <a:pPr algn="ctr"/>
            <a:r>
              <a:rPr lang="en-US" sz="1400" dirty="0">
                <a:solidFill>
                  <a:srgbClr val="584A46"/>
                </a:solidFill>
              </a:rPr>
              <a:t>Engineering</a:t>
            </a:r>
          </a:p>
        </p:txBody>
      </p:sp>
      <p:cxnSp>
        <p:nvCxnSpPr>
          <p:cNvPr id="14" name="Connecteur droit 13">
            <a:extLst>
              <a:ext uri="{FF2B5EF4-FFF2-40B4-BE49-F238E27FC236}">
                <a16:creationId xmlns:a16="http://schemas.microsoft.com/office/drawing/2014/main" id="{78E84503-ACB0-47C8-84FF-380541CE5BF0}"/>
              </a:ext>
            </a:extLst>
          </p:cNvPr>
          <p:cNvCxnSpPr/>
          <p:nvPr/>
        </p:nvCxnSpPr>
        <p:spPr>
          <a:xfrm>
            <a:off x="6156176" y="2211710"/>
            <a:ext cx="2912608" cy="0"/>
          </a:xfrm>
          <a:prstGeom prst="line">
            <a:avLst/>
          </a:prstGeom>
          <a:ln w="19050">
            <a:solidFill>
              <a:srgbClr val="FED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4945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02.</a:t>
            </a:r>
            <a:endParaRPr lang="fr-FR" sz="7500" dirty="0"/>
          </a:p>
        </p:txBody>
      </p:sp>
      <p:sp>
        <p:nvSpPr>
          <p:cNvPr id="3" name="Sous-titre 2"/>
          <p:cNvSpPr>
            <a:spLocks noGrp="1"/>
          </p:cNvSpPr>
          <p:nvPr>
            <p:ph type="subTitle" idx="1"/>
          </p:nvPr>
        </p:nvSpPr>
        <p:spPr>
          <a:xfrm>
            <a:off x="1412649" y="1923678"/>
            <a:ext cx="3051339" cy="2538282"/>
          </a:xfrm>
        </p:spPr>
        <p:txBody>
          <a:bodyPr/>
          <a:lstStyle/>
          <a:p>
            <a:endParaRPr lang="en-US" sz="3600" dirty="0"/>
          </a:p>
          <a:p>
            <a:r>
              <a:rPr lang="en-US" sz="3600" dirty="0"/>
              <a:t>Financial solutions for buying French goods </a:t>
            </a:r>
          </a:p>
          <a:p>
            <a:r>
              <a:rPr lang="en-US" sz="1800" dirty="0" err="1">
                <a:solidFill>
                  <a:srgbClr val="FED300"/>
                </a:solidFill>
              </a:rPr>
              <a:t>Bpifrance</a:t>
            </a:r>
            <a:r>
              <a:rPr lang="en-US" sz="1800" dirty="0">
                <a:solidFill>
                  <a:srgbClr val="FED300"/>
                </a:solidFill>
              </a:rPr>
              <a:t> Financement</a:t>
            </a:r>
          </a:p>
        </p:txBody>
      </p:sp>
      <p:pic>
        <p:nvPicPr>
          <p:cNvPr id="7" name="Espace réservé pour une image  6" descr="Bpifrance_Carte13regions_122015_CL1_DTetDR_petit format.jpg">
            <a:extLst>
              <a:ext uri="{FF2B5EF4-FFF2-40B4-BE49-F238E27FC236}">
                <a16:creationId xmlns:a16="http://schemas.microsoft.com/office/drawing/2014/main" id="{AA5A730C-EBDF-41D1-8E41-8446D7137D4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36" t="-1429" r="-7836" b="-1429"/>
          <a:stretch/>
        </p:blipFill>
        <p:spPr bwMode="gray">
          <a:xfrm>
            <a:off x="5120352" y="1732671"/>
            <a:ext cx="2827023" cy="2912847"/>
          </a:xfrm>
          <a:prstGeom prst="rect">
            <a:avLst/>
          </a:prstGeom>
          <a:solidFill>
            <a:schemeClr val="bg1"/>
          </a:solidFill>
        </p:spPr>
      </p:pic>
      <p:sp>
        <p:nvSpPr>
          <p:cNvPr id="8" name="Espace réservé du numéro de diapositive 1">
            <a:extLst>
              <a:ext uri="{FF2B5EF4-FFF2-40B4-BE49-F238E27FC236}">
                <a16:creationId xmlns:a16="http://schemas.microsoft.com/office/drawing/2014/main" id="{DDFA4C12-469F-40DF-8BD0-15C9B06EEFF4}"/>
              </a:ext>
            </a:extLst>
          </p:cNvPr>
          <p:cNvSpPr txBox="1">
            <a:spLocks/>
          </p:cNvSpPr>
          <p:nvPr/>
        </p:nvSpPr>
        <p:spPr>
          <a:xfrm>
            <a:off x="8676456" y="4803998"/>
            <a:ext cx="655504" cy="234124"/>
          </a:xfrm>
          <a:prstGeom prst="rect">
            <a:avLst/>
          </a:prstGeom>
          <a:ln>
            <a:noFill/>
          </a:ln>
        </p:spPr>
        <p:txBody>
          <a:bodyPr/>
          <a:lstStyle>
            <a:defPPr>
              <a:defRPr lang="fr-FR"/>
            </a:defPPr>
            <a:lvl1pPr marL="0" algn="l" defTabSz="914400" rtl="0" eaLnBrk="1" latinLnBrk="0" hangingPunct="1">
              <a:defRPr sz="900" kern="1200">
                <a:solidFill>
                  <a:srgbClr val="5E514D"/>
                </a:solidFill>
                <a:latin typeface="Impact"/>
                <a:ea typeface="+mn-ea"/>
                <a:cs typeface="Impac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19858401-1896-4F80-9B2B-186795E41C27}" type="slidenum">
              <a:rPr kumimoji="0" lang="fr-FR" sz="1000" b="0" i="0" u="none" strike="noStrike" kern="1200" cap="none" spc="0" normalizeH="0" baseline="0" noProof="0" smtClean="0">
                <a:ln>
                  <a:noFill/>
                </a:ln>
                <a:solidFill>
                  <a:srgbClr val="5E514D"/>
                </a:solidFill>
                <a:effectLst/>
                <a:uLnTx/>
                <a:uFillTx/>
                <a:latin typeface="Impact"/>
                <a:ea typeface="+mn-ea"/>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fr-FR" sz="1000" b="0" i="0" u="none" strike="noStrike" kern="1200" cap="none" spc="0" normalizeH="0" baseline="0" noProof="0" dirty="0">
              <a:ln>
                <a:noFill/>
              </a:ln>
              <a:solidFill>
                <a:srgbClr val="5E514D"/>
              </a:solidFill>
              <a:effectLst/>
              <a:uLnTx/>
              <a:uFillTx/>
              <a:latin typeface="Impact"/>
              <a:ea typeface="+mn-ea"/>
            </a:endParaRPr>
          </a:p>
        </p:txBody>
      </p:sp>
    </p:spTree>
    <p:extLst>
      <p:ext uri="{BB962C8B-B14F-4D97-AF65-F5344CB8AC3E}">
        <p14:creationId xmlns:p14="http://schemas.microsoft.com/office/powerpoint/2010/main" val="483115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pifrance_masquePPT[1]">
  <a:themeElements>
    <a:clrScheme name="Masque Bpifrance 2015">
      <a:dk1>
        <a:srgbClr val="786E64"/>
      </a:dk1>
      <a:lt1>
        <a:srgbClr val="FFFFFF"/>
      </a:lt1>
      <a:dk2>
        <a:srgbClr val="5E514D"/>
      </a:dk2>
      <a:lt2>
        <a:srgbClr val="FFCD00"/>
      </a:lt2>
      <a:accent1>
        <a:srgbClr val="FFCD00"/>
      </a:accent1>
      <a:accent2>
        <a:srgbClr val="00789A"/>
      </a:accent2>
      <a:accent3>
        <a:srgbClr val="C83764"/>
      </a:accent3>
      <a:accent4>
        <a:srgbClr val="00B388"/>
      </a:accent4>
      <a:accent5>
        <a:srgbClr val="EB7800"/>
      </a:accent5>
      <a:accent6>
        <a:srgbClr val="1D428A"/>
      </a:accent6>
      <a:hlink>
        <a:srgbClr val="000000"/>
      </a:hlink>
      <a:folHlink>
        <a:srgbClr val="C8C8C8"/>
      </a:folHlink>
    </a:clrScheme>
    <a:fontScheme name="BPI PPT Arial">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4_bpifrance_masquePPT[1]">
  <a:themeElements>
    <a:clrScheme name="BPI PPT">
      <a:dk1>
        <a:srgbClr val="000000"/>
      </a:dk1>
      <a:lt1>
        <a:srgbClr val="FFFFFF"/>
      </a:lt1>
      <a:dk2>
        <a:srgbClr val="C5C7C8"/>
      </a:dk2>
      <a:lt2>
        <a:srgbClr val="FFFFFF"/>
      </a:lt2>
      <a:accent1>
        <a:srgbClr val="FFCD00"/>
      </a:accent1>
      <a:accent2>
        <a:srgbClr val="786E64"/>
      </a:accent2>
      <a:accent3>
        <a:srgbClr val="C83764"/>
      </a:accent3>
      <a:accent4>
        <a:srgbClr val="FFA000"/>
      </a:accent4>
      <a:accent5>
        <a:srgbClr val="AF282D"/>
      </a:accent5>
      <a:accent6>
        <a:srgbClr val="EB7800"/>
      </a:accent6>
      <a:hlink>
        <a:srgbClr val="000000"/>
      </a:hlink>
      <a:folHlink>
        <a:srgbClr val="000000"/>
      </a:folHlink>
    </a:clrScheme>
    <a:fontScheme name="BPI PPT Arial">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3_bpifrance_masquePPT[1]">
  <a:themeElements>
    <a:clrScheme name="Masque Bpifrance 2015">
      <a:dk1>
        <a:srgbClr val="786E64"/>
      </a:dk1>
      <a:lt1>
        <a:srgbClr val="FFFFFF"/>
      </a:lt1>
      <a:dk2>
        <a:srgbClr val="5E514D"/>
      </a:dk2>
      <a:lt2>
        <a:srgbClr val="FFCD00"/>
      </a:lt2>
      <a:accent1>
        <a:srgbClr val="FFCD00"/>
      </a:accent1>
      <a:accent2>
        <a:srgbClr val="00789A"/>
      </a:accent2>
      <a:accent3>
        <a:srgbClr val="C83764"/>
      </a:accent3>
      <a:accent4>
        <a:srgbClr val="00B388"/>
      </a:accent4>
      <a:accent5>
        <a:srgbClr val="EB7800"/>
      </a:accent5>
      <a:accent6>
        <a:srgbClr val="1D428A"/>
      </a:accent6>
      <a:hlink>
        <a:srgbClr val="000000"/>
      </a:hlink>
      <a:folHlink>
        <a:srgbClr val="C8C8C8"/>
      </a:folHlink>
    </a:clrScheme>
    <a:fontScheme name="BPI PPT Arial">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5_bpifrance_masquePPT[1]">
  <a:themeElements>
    <a:clrScheme name="Personnalisée 18">
      <a:dk1>
        <a:srgbClr val="000000"/>
      </a:dk1>
      <a:lt1>
        <a:srgbClr val="FFFFFF"/>
      </a:lt1>
      <a:dk2>
        <a:srgbClr val="5E514D"/>
      </a:dk2>
      <a:lt2>
        <a:srgbClr val="FFCD00"/>
      </a:lt2>
      <a:accent1>
        <a:srgbClr val="786E64"/>
      </a:accent1>
      <a:accent2>
        <a:srgbClr val="00A3E0"/>
      </a:accent2>
      <a:accent3>
        <a:srgbClr val="C83764"/>
      </a:accent3>
      <a:accent4>
        <a:srgbClr val="00B388"/>
      </a:accent4>
      <a:accent5>
        <a:srgbClr val="EB7800"/>
      </a:accent5>
      <a:accent6>
        <a:srgbClr val="00789A"/>
      </a:accent6>
      <a:hlink>
        <a:srgbClr val="000000"/>
      </a:hlink>
      <a:folHlink>
        <a:srgbClr val="000000"/>
      </a:folHlink>
    </a:clrScheme>
    <a:fontScheme name="BPI PPT Arial">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6_bpifrance_masquePPT[1]">
  <a:themeElements>
    <a:clrScheme name="Masque Bpifrance 2015">
      <a:dk1>
        <a:srgbClr val="786E64"/>
      </a:dk1>
      <a:lt1>
        <a:srgbClr val="FFFFFF"/>
      </a:lt1>
      <a:dk2>
        <a:srgbClr val="5E514D"/>
      </a:dk2>
      <a:lt2>
        <a:srgbClr val="FFCD00"/>
      </a:lt2>
      <a:accent1>
        <a:srgbClr val="FFCD00"/>
      </a:accent1>
      <a:accent2>
        <a:srgbClr val="00789A"/>
      </a:accent2>
      <a:accent3>
        <a:srgbClr val="C83764"/>
      </a:accent3>
      <a:accent4>
        <a:srgbClr val="00B388"/>
      </a:accent4>
      <a:accent5>
        <a:srgbClr val="EB7800"/>
      </a:accent5>
      <a:accent6>
        <a:srgbClr val="1D428A"/>
      </a:accent6>
      <a:hlink>
        <a:srgbClr val="000000"/>
      </a:hlink>
      <a:folHlink>
        <a:srgbClr val="C8C8C8"/>
      </a:folHlink>
    </a:clrScheme>
    <a:fontScheme name="BPI PPT Arial">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1_bpifrance_masquePPT[1]">
  <a:themeElements>
    <a:clrScheme name="Personnalisée 18">
      <a:dk1>
        <a:srgbClr val="000000"/>
      </a:dk1>
      <a:lt1>
        <a:srgbClr val="FFFFFF"/>
      </a:lt1>
      <a:dk2>
        <a:srgbClr val="5E514D"/>
      </a:dk2>
      <a:lt2>
        <a:srgbClr val="FFCD00"/>
      </a:lt2>
      <a:accent1>
        <a:srgbClr val="786E64"/>
      </a:accent1>
      <a:accent2>
        <a:srgbClr val="00A3E0"/>
      </a:accent2>
      <a:accent3>
        <a:srgbClr val="C83764"/>
      </a:accent3>
      <a:accent4>
        <a:srgbClr val="00B388"/>
      </a:accent4>
      <a:accent5>
        <a:srgbClr val="EB7800"/>
      </a:accent5>
      <a:accent6>
        <a:srgbClr val="00789A"/>
      </a:accent6>
      <a:hlink>
        <a:srgbClr val="000000"/>
      </a:hlink>
      <a:folHlink>
        <a:srgbClr val="000000"/>
      </a:folHlink>
    </a:clrScheme>
    <a:fontScheme name="BPI PPT Arial">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7496B91623AF548BA6EC6EE32B14D29" ma:contentTypeVersion="12" ma:contentTypeDescription="Crée un document." ma:contentTypeScope="" ma:versionID="ef01b28d974bee9116bfa878ee9f9811">
  <xsd:schema xmlns:xsd="http://www.w3.org/2001/XMLSchema" xmlns:xs="http://www.w3.org/2001/XMLSchema" xmlns:p="http://schemas.microsoft.com/office/2006/metadata/properties" xmlns:ns3="11509ddc-e855-4832-aaba-f4c23034f5f5" xmlns:ns4="96c0c51c-1e24-46b8-95af-8e53655294a2" targetNamespace="http://schemas.microsoft.com/office/2006/metadata/properties" ma:root="true" ma:fieldsID="e61ffc79a06db3102d9154e79f05729a" ns3:_="" ns4:_="">
    <xsd:import namespace="11509ddc-e855-4832-aaba-f4c23034f5f5"/>
    <xsd:import namespace="96c0c51c-1e24-46b8-95af-8e53655294a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509ddc-e855-4832-aaba-f4c23034f5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c0c51c-1e24-46b8-95af-8e53655294a2"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element name="SharingHintHash" ma:index="14"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34FE278-ADAD-4BF7-A365-AEFC53A35F8C}">
  <ds:schemaRefs>
    <ds:schemaRef ds:uri="http://schemas.microsoft.com/sharepoint/v3/contenttype/forms"/>
  </ds:schemaRefs>
</ds:datastoreItem>
</file>

<file path=customXml/itemProps2.xml><?xml version="1.0" encoding="utf-8"?>
<ds:datastoreItem xmlns:ds="http://schemas.openxmlformats.org/officeDocument/2006/customXml" ds:itemID="{070790A3-D9D9-4EF0-BC32-3E18E58025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509ddc-e855-4832-aaba-f4c23034f5f5"/>
    <ds:schemaRef ds:uri="96c0c51c-1e24-46b8-95af-8e53655294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404BF9A-0C5F-4572-AB1C-3C03F3D40AEA}">
  <ds:schemaRefs>
    <ds:schemaRef ds:uri="http://purl.org/dc/terms/"/>
    <ds:schemaRef ds:uri="http://schemas.microsoft.com/office/2006/documentManagement/types"/>
    <ds:schemaRef ds:uri="http://purl.org/dc/dcmitype/"/>
    <ds:schemaRef ds:uri="http://purl.org/dc/elements/1.1/"/>
    <ds:schemaRef ds:uri="http://schemas.microsoft.com/office/infopath/2007/PartnerControls"/>
    <ds:schemaRef ds:uri="http://www.w3.org/XML/1998/namespace"/>
    <ds:schemaRef ds:uri="96c0c51c-1e24-46b8-95af-8e53655294a2"/>
    <ds:schemaRef ds:uri="http://schemas.openxmlformats.org/package/2006/metadata/core-properties"/>
    <ds:schemaRef ds:uri="11509ddc-e855-4832-aaba-f4c23034f5f5"/>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bpifrance_masquePPT[1]</Template>
  <TotalTime>14131</TotalTime>
  <Words>1023</Words>
  <Application>Microsoft Office PowerPoint</Application>
  <PresentationFormat>Ekran Gösterisi (16:9)</PresentationFormat>
  <Paragraphs>184</Paragraphs>
  <Slides>18</Slides>
  <Notes>2</Notes>
  <HiddenSlides>0</HiddenSlides>
  <MMClips>0</MMClips>
  <ScaleCrop>false</ScaleCrop>
  <HeadingPairs>
    <vt:vector size="8" baseType="variant">
      <vt:variant>
        <vt:lpstr>Kullanılan Yazı Tipleri</vt:lpstr>
      </vt:variant>
      <vt:variant>
        <vt:i4>7</vt:i4>
      </vt:variant>
      <vt:variant>
        <vt:lpstr>Tema</vt:lpstr>
      </vt:variant>
      <vt:variant>
        <vt:i4>6</vt:i4>
      </vt:variant>
      <vt:variant>
        <vt:lpstr>Eklenmiş OLE Hizmet Programları</vt:lpstr>
      </vt:variant>
      <vt:variant>
        <vt:i4>1</vt:i4>
      </vt:variant>
      <vt:variant>
        <vt:lpstr>Slayt Başlıkları</vt:lpstr>
      </vt:variant>
      <vt:variant>
        <vt:i4>18</vt:i4>
      </vt:variant>
    </vt:vector>
  </HeadingPairs>
  <TitlesOfParts>
    <vt:vector size="32" baseType="lpstr">
      <vt:lpstr>Arial</vt:lpstr>
      <vt:lpstr>Arial Narrow</vt:lpstr>
      <vt:lpstr>Calibri</vt:lpstr>
      <vt:lpstr>Impact</vt:lpstr>
      <vt:lpstr>Lucida Grande</vt:lpstr>
      <vt:lpstr>Symbol</vt:lpstr>
      <vt:lpstr>Wingdings</vt:lpstr>
      <vt:lpstr>bpifrance_masquePPT[1]</vt:lpstr>
      <vt:lpstr>4_bpifrance_masquePPT[1]</vt:lpstr>
      <vt:lpstr>3_bpifrance_masquePPT[1]</vt:lpstr>
      <vt:lpstr>5_bpifrance_masquePPT[1]</vt:lpstr>
      <vt:lpstr>6_bpifrance_masquePPT[1]</vt:lpstr>
      <vt:lpstr>1_bpifrance_masquePPT[1]</vt:lpstr>
      <vt:lpstr>think-cell Slide</vt:lpstr>
      <vt:lpstr>PowerPoint Sunusu</vt:lpstr>
      <vt:lpstr>PowerPoint Sunusu</vt:lpstr>
      <vt:lpstr>01.</vt:lpstr>
      <vt:lpstr>PowerPoint Sunusu</vt:lpstr>
      <vt:lpstr>PowerPoint Sunusu</vt:lpstr>
      <vt:lpstr>PowerPoint Sunusu</vt:lpstr>
      <vt:lpstr>PowerPoint Sunusu</vt:lpstr>
      <vt:lpstr>Turkish focus: key figures</vt:lpstr>
      <vt:lpstr>02.</vt:lpstr>
      <vt:lpstr>PowerPoint Sunusu</vt:lpstr>
      <vt:lpstr>PowerPoint Sunusu</vt:lpstr>
      <vt:lpstr>03.</vt:lpstr>
      <vt:lpstr>PowerPoint Sunusu</vt:lpstr>
      <vt:lpstr>Bpifrance: what you should remember…</vt:lpstr>
      <vt:lpstr>CONTACTS</vt:lpstr>
      <vt:lpstr>PowerPoint Sunusu</vt:lpstr>
      <vt:lpstr>Thank you!</vt:lpstr>
      <vt:lpstr>PowerPoint Sunusu</vt:lpstr>
    </vt:vector>
  </TitlesOfParts>
  <Company>OSEO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 sur 4 lignes maximum</dc:title>
  <dc:subject>BPI</dc:subject>
  <dc:creator>Corinne DUSSAUCY</dc:creator>
  <cp:lastModifiedBy>Sule Yoruk</cp:lastModifiedBy>
  <cp:revision>906</cp:revision>
  <cp:lastPrinted>2019-11-28T17:48:48Z</cp:lastPrinted>
  <dcterms:created xsi:type="dcterms:W3CDTF">2013-06-11T14:50:45Z</dcterms:created>
  <dcterms:modified xsi:type="dcterms:W3CDTF">2021-06-22T08:41:44Z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0x010100A7496B91623AF548BA6EC6EE32B14D29</vt:lpwstr>
  </property>
</Properties>
</file>