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0" r:id="rId5"/>
    <p:sldMasterId id="2147483798" r:id="rId6"/>
    <p:sldMasterId id="2147483842" r:id="rId7"/>
  </p:sldMasterIdLst>
  <p:notesMasterIdLst>
    <p:notesMasterId r:id="rId22"/>
  </p:notesMasterIdLst>
  <p:handoutMasterIdLst>
    <p:handoutMasterId r:id="rId23"/>
  </p:handoutMasterIdLst>
  <p:sldIdLst>
    <p:sldId id="453" r:id="rId8"/>
    <p:sldId id="333" r:id="rId9"/>
    <p:sldId id="334" r:id="rId10"/>
    <p:sldId id="359" r:id="rId11"/>
    <p:sldId id="332" r:id="rId12"/>
    <p:sldId id="358" r:id="rId13"/>
    <p:sldId id="335" r:id="rId14"/>
    <p:sldId id="356" r:id="rId15"/>
    <p:sldId id="341" r:id="rId16"/>
    <p:sldId id="354" r:id="rId17"/>
    <p:sldId id="350" r:id="rId18"/>
    <p:sldId id="336" r:id="rId19"/>
    <p:sldId id="343" r:id="rId20"/>
    <p:sldId id="454" r:id="rId21"/>
  </p:sldIdLst>
  <p:sldSz cx="9144000" cy="6858000" type="screen4x3"/>
  <p:notesSz cx="6881813"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
          <p15:clr>
            <a:srgbClr val="A4A3A4"/>
          </p15:clr>
        </p15:guide>
        <p15:guide id="4" orient="horz" pos="1692">
          <p15:clr>
            <a:srgbClr val="A4A3A4"/>
          </p15:clr>
        </p15:guide>
        <p15:guide id="5" orient="horz" pos="1225">
          <p15:clr>
            <a:srgbClr val="A4A3A4"/>
          </p15:clr>
        </p15:guide>
        <p15:guide id="13" orient="horz" pos="2249">
          <p15:clr>
            <a:srgbClr val="A4A3A4"/>
          </p15:clr>
        </p15:guide>
        <p15:guide id="15" pos="340" userDrawn="1">
          <p15:clr>
            <a:srgbClr val="A4A3A4"/>
          </p15:clr>
        </p15:guide>
        <p15:guide id="22" pos="2966">
          <p15:clr>
            <a:srgbClr val="A4A3A4"/>
          </p15:clr>
        </p15:guide>
        <p15:guide id="23" pos="2792">
          <p15:clr>
            <a:srgbClr val="A4A3A4"/>
          </p15:clr>
        </p15:guide>
        <p15:guide id="24" orient="horz" pos="4034">
          <p15:clr>
            <a:srgbClr val="A4A3A4"/>
          </p15:clr>
        </p15:guide>
        <p15:guide id="27" orient="horz" pos="2261">
          <p15:clr>
            <a:srgbClr val="A4A3A4"/>
          </p15:clr>
        </p15:guide>
        <p15:guide id="28" pos="341">
          <p15:clr>
            <a:srgbClr val="A4A3A4"/>
          </p15:clr>
        </p15:guide>
        <p15:guide id="29" pos="5420">
          <p15:clr>
            <a:srgbClr val="A4A3A4"/>
          </p15:clr>
        </p15:guide>
        <p15:guide id="34" pos="4254">
          <p15:clr>
            <a:srgbClr val="A4A3A4"/>
          </p15:clr>
        </p15:guide>
        <p15:guide id="35" pos="4114">
          <p15:clr>
            <a:srgbClr val="A4A3A4"/>
          </p15:clr>
        </p15:guide>
        <p15:guide id="36" pos="3822">
          <p15:clr>
            <a:srgbClr val="A4A3A4"/>
          </p15:clr>
        </p15:guide>
        <p15:guide id="37" pos="3678">
          <p15:clr>
            <a:srgbClr val="A4A3A4"/>
          </p15:clr>
        </p15:guide>
        <p15:guide id="38" pos="2082">
          <p15:clr>
            <a:srgbClr val="A4A3A4"/>
          </p15:clr>
        </p15:guide>
        <p15:guide id="39" pos="1938">
          <p15:clr>
            <a:srgbClr val="A4A3A4"/>
          </p15:clr>
        </p15:guide>
        <p15:guide id="40" orient="horz" pos="1774">
          <p15:clr>
            <a:srgbClr val="A4A3A4"/>
          </p15:clr>
        </p15:guide>
        <p15:guide id="41" orient="horz" pos="2188">
          <p15:clr>
            <a:srgbClr val="A4A3A4"/>
          </p15:clr>
        </p15:guide>
        <p15:guide id="4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93B2"/>
    <a:srgbClr val="0A3B61"/>
    <a:srgbClr val="E4002B"/>
    <a:srgbClr val="56585A"/>
    <a:srgbClr val="54585A"/>
    <a:srgbClr val="9BD3DD"/>
    <a:srgbClr val="FAFAA0"/>
    <a:srgbClr val="BDBE34"/>
    <a:srgbClr val="ABA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94660"/>
  </p:normalViewPr>
  <p:slideViewPr>
    <p:cSldViewPr snapToGrid="0" snapToObjects="1">
      <p:cViewPr varScale="1">
        <p:scale>
          <a:sx n="104" d="100"/>
          <a:sy n="104" d="100"/>
        </p:scale>
        <p:origin x="1170" y="108"/>
      </p:cViewPr>
      <p:guideLst>
        <p:guide orient="horz" pos="290"/>
        <p:guide orient="horz" pos="1692"/>
        <p:guide orient="horz" pos="1225"/>
        <p:guide orient="horz" pos="2249"/>
        <p:guide pos="340"/>
        <p:guide pos="2966"/>
        <p:guide pos="2792"/>
        <p:guide orient="horz" pos="4034"/>
        <p:guide orient="horz" pos="2261"/>
        <p:guide pos="341"/>
        <p:guide pos="5420"/>
        <p:guide pos="4254"/>
        <p:guide pos="4114"/>
        <p:guide pos="3822"/>
        <p:guide pos="3678"/>
        <p:guide pos="2082"/>
        <p:guide pos="1938"/>
        <p:guide orient="horz" pos="1774"/>
        <p:guide orient="horz" pos="2188"/>
        <p:guide orient="horz" pos="2160"/>
      </p:guideLst>
    </p:cSldViewPr>
  </p:slideViewPr>
  <p:notesTextViewPr>
    <p:cViewPr>
      <p:scale>
        <a:sx n="66" d="100"/>
        <a:sy n="66" d="100"/>
      </p:scale>
      <p:origin x="0" y="0"/>
    </p:cViewPr>
  </p:notesTextViewPr>
  <p:sorterViewPr>
    <p:cViewPr>
      <p:scale>
        <a:sx n="125" d="100"/>
        <a:sy n="125" d="100"/>
      </p:scale>
      <p:origin x="0" y="3144"/>
    </p:cViewPr>
  </p:sorterViewPr>
  <p:notesViewPr>
    <p:cSldViewPr snapToGrid="0" snapToObjects="1">
      <p:cViewPr varScale="1">
        <p:scale>
          <a:sx n="82" d="100"/>
          <a:sy n="82" d="100"/>
        </p:scale>
        <p:origin x="394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28A6D0-663A-4669-8B45-1C4CC3586D92}"/>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9B6DBC-5888-45A4-8A29-85E02C8D7A36}"/>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2C413450-59E6-4E0D-8372-D599A7F93609}" type="datetimeFigureOut">
              <a:rPr lang="en-US" smtClean="0"/>
              <a:t>30-Jun-20</a:t>
            </a:fld>
            <a:endParaRPr lang="en-US"/>
          </a:p>
        </p:txBody>
      </p:sp>
      <p:sp>
        <p:nvSpPr>
          <p:cNvPr id="4" name="Footer Placeholder 3">
            <a:extLst>
              <a:ext uri="{FF2B5EF4-FFF2-40B4-BE49-F238E27FC236}">
                <a16:creationId xmlns:a16="http://schemas.microsoft.com/office/drawing/2014/main" id="{A0C8FEAC-62E1-4A32-99B7-5FA658AC1961}"/>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F984E-36BE-4BFB-85AC-2C418284E55D}"/>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8F7352BC-9550-402B-8798-CC8BA02EDD2D}" type="slidenum">
              <a:rPr lang="en-US" smtClean="0"/>
              <a:t>‹#›</a:t>
            </a:fld>
            <a:endParaRPr lang="en-US"/>
          </a:p>
        </p:txBody>
      </p:sp>
    </p:spTree>
    <p:extLst>
      <p:ext uri="{BB962C8B-B14F-4D97-AF65-F5344CB8AC3E}">
        <p14:creationId xmlns:p14="http://schemas.microsoft.com/office/powerpoint/2010/main" val="391748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98102" y="0"/>
            <a:ext cx="2982119" cy="464820"/>
          </a:xfrm>
          <a:prstGeom prst="rect">
            <a:avLst/>
          </a:prstGeom>
        </p:spPr>
        <p:txBody>
          <a:bodyPr vert="horz" lIns="91440" tIns="45720" rIns="91440" bIns="45720" rtlCol="0"/>
          <a:lstStyle>
            <a:lvl1pPr algn="r">
              <a:defRPr sz="1200"/>
            </a:lvl1pPr>
          </a:lstStyle>
          <a:p>
            <a:fld id="{7ED170DF-F783-43D0-86D2-53ED95F4D34C}" type="datetimeFigureOut">
              <a:rPr lang="en-NZ" smtClean="0"/>
              <a:pPr/>
              <a:t>30/06/2020</a:t>
            </a:fld>
            <a:endParaRPr lang="en-NZ"/>
          </a:p>
        </p:txBody>
      </p:sp>
      <p:sp>
        <p:nvSpPr>
          <p:cNvPr id="4" name="Slide Image Placeholder 3"/>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2982119" cy="46482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1440" tIns="45720" rIns="91440" bIns="45720" rtlCol="0" anchor="b"/>
          <a:lstStyle>
            <a:lvl1pPr algn="r">
              <a:defRPr sz="1200"/>
            </a:lvl1pPr>
          </a:lstStyle>
          <a:p>
            <a:fld id="{913ED31A-A7B2-4871-81A2-E17B93B33CFF}" type="slidenum">
              <a:rPr lang="en-NZ" smtClean="0"/>
              <a:pPr/>
              <a:t>‹#›</a:t>
            </a:fld>
            <a:endParaRPr lang="en-NZ"/>
          </a:p>
        </p:txBody>
      </p:sp>
    </p:spTree>
    <p:extLst>
      <p:ext uri="{BB962C8B-B14F-4D97-AF65-F5344CB8AC3E}">
        <p14:creationId xmlns:p14="http://schemas.microsoft.com/office/powerpoint/2010/main" val="301264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72722" rtl="0" eaLnBrk="1" fontAlgn="auto" latinLnBrk="0" hangingPunct="1">
              <a:lnSpc>
                <a:spcPct val="100000"/>
              </a:lnSpc>
              <a:spcBef>
                <a:spcPts val="0"/>
              </a:spcBef>
              <a:spcAft>
                <a:spcPts val="0"/>
              </a:spcAft>
              <a:buClrTx/>
              <a:buSzTx/>
              <a:buFontTx/>
              <a:buNone/>
              <a:tabLst/>
              <a:defRPr/>
            </a:pPr>
            <a:fld id="{8731FDDB-74AF-466F-B92E-1346EC410FDE}" type="slidenum">
              <a:rPr kumimoji="0" lang="en-GB" sz="1200" b="0" i="0" u="none" strike="noStrike" kern="1200" cap="none" spc="0" normalizeH="0" baseline="0" noProof="0" smtClean="0">
                <a:ln>
                  <a:noFill/>
                </a:ln>
                <a:solidFill>
                  <a:srgbClr val="696B6B"/>
                </a:solidFill>
                <a:effectLst/>
                <a:uLnTx/>
                <a:uFillTx/>
                <a:latin typeface="Arial"/>
                <a:ea typeface="+mn-ea"/>
                <a:cs typeface="+mn-cs"/>
              </a:rPr>
              <a:pPr marL="0" marR="0" lvl="0" indent="0" algn="r" defTabSz="872722"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696B6B"/>
              </a:solidFill>
              <a:effectLst/>
              <a:uLnTx/>
              <a:uFillTx/>
              <a:latin typeface="Arial"/>
              <a:ea typeface="+mn-ea"/>
              <a:cs typeface="+mn-cs"/>
            </a:endParaRPr>
          </a:p>
        </p:txBody>
      </p:sp>
    </p:spTree>
    <p:extLst>
      <p:ext uri="{BB962C8B-B14F-4D97-AF65-F5344CB8AC3E}">
        <p14:creationId xmlns:p14="http://schemas.microsoft.com/office/powerpoint/2010/main" val="258141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Includes</a:t>
            </a:r>
            <a:r>
              <a:rPr lang="en-US" baseline="0" dirty="0"/>
              <a:t> “alliance” and “affiliate” locations</a:t>
            </a:r>
            <a:endParaRPr lang="en-US" dirty="0"/>
          </a:p>
          <a:p>
            <a:r>
              <a:rPr lang="en-US" dirty="0"/>
              <a:t>Parts of Canada and Russia intentionally omitted</a:t>
            </a:r>
          </a:p>
        </p:txBody>
      </p:sp>
      <p:sp>
        <p:nvSpPr>
          <p:cNvPr id="4" name="Slide Number Placeholder 3"/>
          <p:cNvSpPr>
            <a:spLocks noGrp="1"/>
          </p:cNvSpPr>
          <p:nvPr>
            <p:ph type="sldNum" sz="quarter" idx="10"/>
          </p:nvPr>
        </p:nvSpPr>
        <p:spPr/>
        <p:txBody>
          <a:bodyPr/>
          <a:lstStyle/>
          <a:p>
            <a:fld id="{81B8B860-878D-42E0-A939-A76B42512671}" type="slidenum">
              <a:rPr lang="en-US" smtClean="0"/>
              <a:pPr/>
              <a:t>3</a:t>
            </a:fld>
            <a:endParaRPr lang="en-US" dirty="0"/>
          </a:p>
        </p:txBody>
      </p:sp>
    </p:spTree>
    <p:extLst>
      <p:ext uri="{BB962C8B-B14F-4D97-AF65-F5344CB8AC3E}">
        <p14:creationId xmlns:p14="http://schemas.microsoft.com/office/powerpoint/2010/main" val="420328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72722" rtl="0" eaLnBrk="1" fontAlgn="auto" latinLnBrk="0" hangingPunct="1">
              <a:lnSpc>
                <a:spcPct val="100000"/>
              </a:lnSpc>
              <a:spcBef>
                <a:spcPts val="0"/>
              </a:spcBef>
              <a:spcAft>
                <a:spcPts val="0"/>
              </a:spcAft>
              <a:buClrTx/>
              <a:buSzTx/>
              <a:buFontTx/>
              <a:buNone/>
              <a:tabLst/>
              <a:defRPr/>
            </a:pPr>
            <a:fld id="{8731FDDB-74AF-466F-B92E-1346EC410FDE}" type="slidenum">
              <a:rPr kumimoji="0" lang="en-GB" sz="1200" b="0" i="0" u="none" strike="noStrike" kern="1200" cap="none" spc="0" normalizeH="0" baseline="0" noProof="0" smtClean="0">
                <a:ln>
                  <a:noFill/>
                </a:ln>
                <a:solidFill>
                  <a:srgbClr val="696B6B"/>
                </a:solidFill>
                <a:effectLst/>
                <a:uLnTx/>
                <a:uFillTx/>
                <a:latin typeface="Arial"/>
                <a:ea typeface="+mn-ea"/>
                <a:cs typeface="+mn-cs"/>
              </a:rPr>
              <a:pPr marL="0" marR="0" lvl="0" indent="0" algn="r" defTabSz="872722"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696B6B"/>
              </a:solidFill>
              <a:effectLst/>
              <a:uLnTx/>
              <a:uFillTx/>
              <a:latin typeface="Arial"/>
              <a:ea typeface="+mn-ea"/>
              <a:cs typeface="+mn-cs"/>
            </a:endParaRPr>
          </a:p>
        </p:txBody>
      </p:sp>
    </p:spTree>
    <p:extLst>
      <p:ext uri="{BB962C8B-B14F-4D97-AF65-F5344CB8AC3E}">
        <p14:creationId xmlns:p14="http://schemas.microsoft.com/office/powerpoint/2010/main" val="32311168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6.xml"/><Relationship Id="rId7"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tags" Target="../tags/tag9.xml"/><Relationship Id="rId11" Type="http://schemas.openxmlformats.org/officeDocument/2006/relationships/image" Target="../media/image3.jpeg"/><Relationship Id="rId5" Type="http://schemas.openxmlformats.org/officeDocument/2006/relationships/tags" Target="../tags/tag8.xml"/><Relationship Id="rId10" Type="http://schemas.openxmlformats.org/officeDocument/2006/relationships/image" Target="../media/image1.emf"/><Relationship Id="rId4" Type="http://schemas.openxmlformats.org/officeDocument/2006/relationships/tags" Target="../tags/tag7.xml"/><Relationship Id="rId9"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vmlDrawing" Target="../drawings/vmlDrawing9.v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1.png"/><Relationship Id="rId5" Type="http://schemas.openxmlformats.org/officeDocument/2006/relationships/slideMaster" Target="../slideMasters/slideMaster4.xml"/><Relationship Id="rId4" Type="http://schemas.openxmlformats.org/officeDocument/2006/relationships/tags" Target="../tags/tag8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5.xml"/><Relationship Id="rId7" Type="http://schemas.openxmlformats.org/officeDocument/2006/relationships/oleObject" Target="../embeddings/oleObject10.bin"/><Relationship Id="rId2" Type="http://schemas.openxmlformats.org/officeDocument/2006/relationships/tags" Target="../tags/tag44.xml"/><Relationship Id="rId1" Type="http://schemas.openxmlformats.org/officeDocument/2006/relationships/vmlDrawing" Target="../drawings/vmlDrawing10.v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46.xml"/><Relationship Id="rId9"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1.xml"/><Relationship Id="rId7"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tags" Target="../tags/tag14.xml"/><Relationship Id="rId11" Type="http://schemas.openxmlformats.org/officeDocument/2006/relationships/image" Target="../media/image3.jpeg"/><Relationship Id="rId5" Type="http://schemas.openxmlformats.org/officeDocument/2006/relationships/tags" Target="../tags/tag13.xml"/><Relationship Id="rId10" Type="http://schemas.openxmlformats.org/officeDocument/2006/relationships/image" Target="../media/image1.emf"/><Relationship Id="rId4" Type="http://schemas.openxmlformats.org/officeDocument/2006/relationships/tags" Target="../tags/tag12.xml"/><Relationship Id="rId9"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8.xml"/><Relationship Id="rId7" Type="http://schemas.openxmlformats.org/officeDocument/2006/relationships/oleObject" Target="../embeddings/oleObject11.bin"/><Relationship Id="rId2" Type="http://schemas.openxmlformats.org/officeDocument/2006/relationships/tags" Target="../tags/tag47.xml"/><Relationship Id="rId1" Type="http://schemas.openxmlformats.org/officeDocument/2006/relationships/vmlDrawing" Target="../drawings/vmlDrawing11.v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49.xml"/><Relationship Id="rId9"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tags" Target="../tags/tag19.xml"/><Relationship Id="rId11" Type="http://schemas.openxmlformats.org/officeDocument/2006/relationships/image" Target="../media/image3.jpeg"/><Relationship Id="rId5" Type="http://schemas.openxmlformats.org/officeDocument/2006/relationships/tags" Target="../tags/tag18.xml"/><Relationship Id="rId10" Type="http://schemas.openxmlformats.org/officeDocument/2006/relationships/image" Target="../media/image1.emf"/><Relationship Id="rId4" Type="http://schemas.openxmlformats.org/officeDocument/2006/relationships/tags" Target="../tags/tag17.xml"/><Relationship Id="rId9"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1.xml"/><Relationship Id="rId7"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tags" Target="../tags/tag24.xml"/><Relationship Id="rId11" Type="http://schemas.openxmlformats.org/officeDocument/2006/relationships/image" Target="../media/image3.jpeg"/><Relationship Id="rId5" Type="http://schemas.openxmlformats.org/officeDocument/2006/relationships/tags" Target="../tags/tag23.xml"/><Relationship Id="rId10" Type="http://schemas.openxmlformats.org/officeDocument/2006/relationships/image" Target="../media/image1.emf"/><Relationship Id="rId4" Type="http://schemas.openxmlformats.org/officeDocument/2006/relationships/tags" Target="../tags/tag22.xml"/><Relationship Id="rId9"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6.vml"/><Relationship Id="rId6" Type="http://schemas.openxmlformats.org/officeDocument/2006/relationships/tags" Target="../tags/tag29.xml"/><Relationship Id="rId11" Type="http://schemas.openxmlformats.org/officeDocument/2006/relationships/image" Target="../media/image3.jpeg"/><Relationship Id="rId5" Type="http://schemas.openxmlformats.org/officeDocument/2006/relationships/tags" Target="../tags/tag28.xml"/><Relationship Id="rId10" Type="http://schemas.openxmlformats.org/officeDocument/2006/relationships/image" Target="../media/image1.emf"/><Relationship Id="rId4" Type="http://schemas.openxmlformats.org/officeDocument/2006/relationships/tags" Target="../tags/tag27.xml"/><Relationship Id="rId9"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6.jp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jpg"/><Relationship Id="rId4"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8.jpg"/><Relationship Id="rId4"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7.vml"/><Relationship Id="rId6" Type="http://schemas.openxmlformats.org/officeDocument/2006/relationships/tags" Target="../tags/tag34.xml"/><Relationship Id="rId11" Type="http://schemas.openxmlformats.org/officeDocument/2006/relationships/image" Target="../media/image3.jpeg"/><Relationship Id="rId5" Type="http://schemas.openxmlformats.org/officeDocument/2006/relationships/tags" Target="../tags/tag33.xml"/><Relationship Id="rId10" Type="http://schemas.openxmlformats.org/officeDocument/2006/relationships/image" Target="../media/image1.emf"/><Relationship Id="rId4" Type="http://schemas.openxmlformats.org/officeDocument/2006/relationships/tags" Target="../tags/tag32.xml"/><Relationship Id="rId9"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1.png"/><Relationship Id="rId5" Type="http://schemas.openxmlformats.org/officeDocument/2006/relationships/slideMaster" Target="../slideMasters/slideMaster3.xml"/><Relationship Id="rId4" Type="http://schemas.openxmlformats.org/officeDocument/2006/relationships/tags" Target="../tags/tag6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6.xml"/><Relationship Id="rId7" Type="http://schemas.openxmlformats.org/officeDocument/2006/relationships/oleObject" Target="../embeddings/oleObject8.bin"/><Relationship Id="rId2" Type="http://schemas.openxmlformats.org/officeDocument/2006/relationships/tags" Target="../tags/tag35.xml"/><Relationship Id="rId1" Type="http://schemas.openxmlformats.org/officeDocument/2006/relationships/vmlDrawing" Target="../drawings/vmlDrawing8.vml"/><Relationship Id="rId6" Type="http://schemas.openxmlformats.org/officeDocument/2006/relationships/slideMaster" Target="../slideMasters/slideMaster1.xml"/><Relationship Id="rId5" Type="http://schemas.openxmlformats.org/officeDocument/2006/relationships/tags" Target="../tags/tag38.xml"/><Relationship Id="rId4" Type="http://schemas.openxmlformats.org/officeDocument/2006/relationships/tags" Target="../tags/tag37.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4.xml"/><Relationship Id="rId1" Type="http://schemas.openxmlformats.org/officeDocument/2006/relationships/tags" Target="../tags/tag7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4.xml"/><Relationship Id="rId1" Type="http://schemas.openxmlformats.org/officeDocument/2006/relationships/tags" Target="../tags/tag76.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6.jp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7.jpg"/><Relationship Id="rId4"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8.jpg"/><Relationship Id="rId4"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Cover_Blue">
    <p:spTree>
      <p:nvGrpSpPr>
        <p:cNvPr id="1" name=""/>
        <p:cNvGrpSpPr/>
        <p:nvPr/>
      </p:nvGrpSpPr>
      <p:grpSpPr>
        <a:xfrm>
          <a:off x="0" y="0"/>
          <a:ext cx="0" cy="0"/>
          <a:chOff x="0" y="0"/>
          <a:chExt cx="0" cy="0"/>
        </a:xfrm>
      </p:grpSpPr>
      <p:pic>
        <p:nvPicPr>
          <p:cNvPr id="8" name="Picture Placeholder 8" descr="iStock_000005513838_Large.jpg"/>
          <p:cNvPicPr>
            <a:picLocks noChangeAspect="1"/>
          </p:cNvPicPr>
          <p:nvPr userDrawn="1">
            <p:custDataLst>
              <p:tags r:id="rId2"/>
            </p:custDataLst>
          </p:nvPr>
        </p:nvPicPr>
        <p:blipFill rotWithShape="1">
          <a:blip r:embed="rId8" cstate="print"/>
          <a:srcRect l="4653" r="6438"/>
          <a:stretch/>
        </p:blipFill>
        <p:spPr>
          <a:xfrm flipH="1">
            <a:off x="0" y="1"/>
            <a:ext cx="9144000" cy="6858000"/>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34361321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44" name="think-cell Slide" r:id="rId9" imgW="360" imgH="360" progId="">
                  <p:embed/>
                </p:oleObj>
              </mc:Choice>
              <mc:Fallback>
                <p:oleObj name="think-cell Slide" r:id="rId9" imgW="360" imgH="360" progId="">
                  <p:embed/>
                  <p:pic>
                    <p:nvPicPr>
                      <p:cNvPr id="0" name="Picture 2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latin typeface="+mj-lt"/>
              </a:defRPr>
            </a:lvl1pPr>
          </a:lstStyle>
          <a:p>
            <a:r>
              <a:rPr lang="en-US" dirty="0"/>
              <a:t>Document title </a:t>
            </a:r>
          </a:p>
        </p:txBody>
      </p:sp>
      <p:sp>
        <p:nvSpPr>
          <p:cNvPr id="14"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latin typeface="+mj-lt"/>
              </a:defRPr>
            </a:lvl1pPr>
            <a:lvl2pPr marL="0" indent="0" algn="l">
              <a:spcBef>
                <a:spcPts val="0"/>
              </a:spcBef>
              <a:spcAft>
                <a:spcPts val="600"/>
              </a:spcAft>
              <a:buNone/>
              <a:defRPr sz="1600">
                <a:solidFill>
                  <a:schemeClr val="accent6"/>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a:p>
            <a:pPr lvl="1"/>
            <a:r>
              <a:rPr lang="en-US" dirty="0"/>
              <a:t>Date</a:t>
            </a:r>
          </a:p>
        </p:txBody>
      </p:sp>
      <p:pic>
        <p:nvPicPr>
          <p:cNvPr id="9"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_with imag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0" y="4921250"/>
            <a:ext cx="9144000" cy="1936750"/>
          </a:xfrm>
          <a:solidFill>
            <a:schemeClr val="accent6">
              <a:lumMod val="95000"/>
            </a:schemeClr>
          </a:solidFill>
        </p:spPr>
        <p:txBody>
          <a:bodyPr anchor="ctr">
            <a:noAutofit/>
          </a:bodyPr>
          <a:lstStyle>
            <a:lvl1pPr algn="ctr">
              <a:defRPr baseline="0"/>
            </a:lvl1pPr>
          </a:lstStyle>
          <a:p>
            <a:r>
              <a:rPr lang="en-GB"/>
              <a:t>Insert image here if appropriate</a:t>
            </a:r>
          </a:p>
        </p:txBody>
      </p:sp>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6962234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605" name="think-cell Slide" r:id="rId8" imgW="360" imgH="360" progId="">
                  <p:embed/>
                </p:oleObj>
              </mc:Choice>
              <mc:Fallback>
                <p:oleObj name="think-cell Slide" r:id="rId8" imgW="360" imgH="360" progId="">
                  <p:embed/>
                  <p:pic>
                    <p:nvPicPr>
                      <p:cNvPr id="0" name="Picture 2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custDataLst>
              <p:tags r:id="rId3"/>
            </p:custDataLst>
          </p:nvPr>
        </p:nvSpPr>
        <p:spPr/>
        <p:txBody>
          <a:bodyPr/>
          <a:lstStyle>
            <a:lvl1pPr>
              <a:defRPr/>
            </a:lvl1pPr>
          </a:lstStyle>
          <a:p>
            <a:r>
              <a:rPr lang="en-US" dirty="0"/>
              <a:t>Page title</a:t>
            </a:r>
            <a:endParaRPr lang="en-NZ" dirty="0"/>
          </a:p>
        </p:txBody>
      </p:sp>
      <p:sp>
        <p:nvSpPr>
          <p:cNvPr id="4" name="Text Placeholder 3"/>
          <p:cNvSpPr>
            <a:spLocks noGrp="1"/>
          </p:cNvSpPr>
          <p:nvPr>
            <p:ph type="body" sz="quarter" idx="10" hasCustomPrompt="1"/>
            <p:custDataLst>
              <p:tags r:id="rId4"/>
            </p:custDataLst>
          </p:nvPr>
        </p:nvSpPr>
        <p:spPr>
          <a:xfrm>
            <a:off x="539750" y="1944688"/>
            <a:ext cx="3916363"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
        <p:nvSpPr>
          <p:cNvPr id="6" name="Text Placeholder 11"/>
          <p:cNvSpPr>
            <a:spLocks noGrp="1"/>
          </p:cNvSpPr>
          <p:nvPr>
            <p:ph type="body" sz="quarter" idx="12" hasCustomPrompt="1"/>
            <p:custDataLst>
              <p:tags r:id="rId5"/>
            </p:custDataLst>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7" name="Text Placeholder 3"/>
          <p:cNvSpPr>
            <a:spLocks noGrp="1"/>
          </p:cNvSpPr>
          <p:nvPr>
            <p:ph type="body" sz="quarter" idx="13" hasCustomPrompt="1"/>
            <p:custDataLst>
              <p:tags r:id="rId6"/>
            </p:custDataLst>
          </p:nvPr>
        </p:nvSpPr>
        <p:spPr>
          <a:xfrm>
            <a:off x="4683125" y="1944688"/>
            <a:ext cx="3916363"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Tree>
    <p:extLst>
      <p:ext uri="{BB962C8B-B14F-4D97-AF65-F5344CB8AC3E}">
        <p14:creationId xmlns:p14="http://schemas.microsoft.com/office/powerpoint/2010/main" val="852360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Quote + image dark">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61175"/>
          </a:xfrm>
          <a:prstGeom prst="rect">
            <a:avLst/>
          </a:prstGeom>
          <a:solidFill>
            <a:schemeClr val="bg1">
              <a:lumMod val="95000"/>
            </a:schemeClr>
          </a:solidFill>
        </p:spPr>
        <p:txBody>
          <a:bodyPr anchor="ctr" anchorCtr="0">
            <a:noAutofit/>
          </a:bodyPr>
          <a:lstStyle>
            <a:lvl1pPr algn="r">
              <a:defRPr/>
            </a:lvl1pPr>
          </a:lstStyle>
          <a:p>
            <a:r>
              <a:rPr lang="en-GB" dirty="0"/>
              <a:t> </a:t>
            </a:r>
          </a:p>
        </p:txBody>
      </p:sp>
      <p:sp>
        <p:nvSpPr>
          <p:cNvPr id="22" name="Text Placeholder 21">
            <a:extLst>
              <a:ext uri="{FF2B5EF4-FFF2-40B4-BE49-F238E27FC236}">
                <a16:creationId xmlns:a16="http://schemas.microsoft.com/office/drawing/2014/main" id="{A6FB4763-9E58-4E0A-AA11-7DD075CB4DA3}"/>
              </a:ext>
            </a:extLst>
          </p:cNvPr>
          <p:cNvSpPr>
            <a:spLocks noGrp="1"/>
          </p:cNvSpPr>
          <p:nvPr>
            <p:ph type="body" sz="quarter" idx="13" hasCustomPrompt="1"/>
          </p:nvPr>
        </p:nvSpPr>
        <p:spPr>
          <a:xfrm>
            <a:off x="3" y="1"/>
            <a:ext cx="7074887" cy="6857998"/>
          </a:xfrm>
          <a:custGeom>
            <a:avLst/>
            <a:gdLst>
              <a:gd name="connsiteX0" fmla="*/ 0 w 8272459"/>
              <a:gd name="connsiteY0" fmla="*/ 0 h 7559673"/>
              <a:gd name="connsiteX1" fmla="*/ 1535028 w 8272459"/>
              <a:gd name="connsiteY1" fmla="*/ 0 h 7559673"/>
              <a:gd name="connsiteX2" fmla="*/ 8272459 w 8272459"/>
              <a:gd name="connsiteY2" fmla="*/ 0 h 7559673"/>
              <a:gd name="connsiteX3" fmla="*/ 4324698 w 8272459"/>
              <a:gd name="connsiteY3" fmla="*/ 7559673 h 7559673"/>
              <a:gd name="connsiteX4" fmla="*/ 1534664 w 8272459"/>
              <a:gd name="connsiteY4" fmla="*/ 7559673 h 7559673"/>
              <a:gd name="connsiteX5" fmla="*/ 0 w 8272459"/>
              <a:gd name="connsiteY5" fmla="*/ 7559673 h 755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2459" h="7559673">
                <a:moveTo>
                  <a:pt x="0" y="0"/>
                </a:moveTo>
                <a:lnTo>
                  <a:pt x="1535028" y="0"/>
                </a:lnTo>
                <a:lnTo>
                  <a:pt x="8272459" y="0"/>
                </a:lnTo>
                <a:lnTo>
                  <a:pt x="4324698" y="7559673"/>
                </a:lnTo>
                <a:lnTo>
                  <a:pt x="1534664" y="7559673"/>
                </a:lnTo>
                <a:lnTo>
                  <a:pt x="0" y="7559673"/>
                </a:lnTo>
                <a:close/>
              </a:path>
            </a:pathLst>
          </a:custGeom>
          <a:solidFill>
            <a:schemeClr val="accent1">
              <a:alpha val="80000"/>
            </a:schemeClr>
          </a:solidFill>
        </p:spPr>
        <p:txBody>
          <a:bodyPr wrap="square">
            <a:noAutofit/>
          </a:bodyPr>
          <a:lstStyle>
            <a:lvl1pPr>
              <a:defRPr/>
            </a:lvl1pPr>
          </a:lstStyle>
          <a:p>
            <a:pPr lvl="0"/>
            <a:r>
              <a:rPr lang="en-GB" dirty="0"/>
              <a:t> </a:t>
            </a:r>
          </a:p>
        </p:txBody>
      </p:sp>
      <p:sp>
        <p:nvSpPr>
          <p:cNvPr id="16" name="Text Placeholder 3">
            <a:extLst>
              <a:ext uri="{FF2B5EF4-FFF2-40B4-BE49-F238E27FC236}">
                <a16:creationId xmlns:a16="http://schemas.microsoft.com/office/drawing/2014/main" id="{78DED4CD-70E7-4842-BDEC-1B99B95D6D33}"/>
              </a:ext>
            </a:extLst>
          </p:cNvPr>
          <p:cNvSpPr>
            <a:spLocks noGrp="1"/>
          </p:cNvSpPr>
          <p:nvPr>
            <p:ph type="body" sz="quarter" idx="10"/>
          </p:nvPr>
        </p:nvSpPr>
        <p:spPr>
          <a:xfrm>
            <a:off x="1124162" y="2495066"/>
            <a:ext cx="3347778" cy="54925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stStyle>
          <a:p>
            <a:pPr lvl="0"/>
            <a:r>
              <a:rPr lang="en-US"/>
              <a:t>Click to edit Master text styles</a:t>
            </a:r>
          </a:p>
          <a:p>
            <a:pPr lvl="1"/>
            <a:r>
              <a:rPr lang="en-US"/>
              <a:t>Second level</a:t>
            </a:r>
          </a:p>
          <a:p>
            <a:pPr lvl="2"/>
            <a:r>
              <a:rPr lang="en-US"/>
              <a:t>Third level</a:t>
            </a:r>
          </a:p>
        </p:txBody>
      </p:sp>
      <p:sp>
        <p:nvSpPr>
          <p:cNvPr id="18" name="Title 1">
            <a:extLst>
              <a:ext uri="{FF2B5EF4-FFF2-40B4-BE49-F238E27FC236}">
                <a16:creationId xmlns:a16="http://schemas.microsoft.com/office/drawing/2014/main" id="{1FF8ABD9-4704-4774-9659-AF67B0EEEB0A}"/>
              </a:ext>
            </a:extLst>
          </p:cNvPr>
          <p:cNvSpPr>
            <a:spLocks noGrp="1"/>
          </p:cNvSpPr>
          <p:nvPr>
            <p:ph type="title"/>
          </p:nvPr>
        </p:nvSpPr>
        <p:spPr>
          <a:xfrm>
            <a:off x="600096" y="1186311"/>
            <a:ext cx="5216221" cy="268407"/>
          </a:xfrm>
        </p:spPr>
        <p:txBody>
          <a:bodyPr/>
          <a:lstStyle>
            <a:lvl1pPr>
              <a:defRPr>
                <a:solidFill>
                  <a:schemeClr val="bg1"/>
                </a:solidFill>
              </a:defRPr>
            </a:lvl1pPr>
          </a:lstStyle>
          <a:p>
            <a:r>
              <a:rPr lang="en-US"/>
              <a:t>Click to edit Master title style</a:t>
            </a:r>
            <a:endParaRPr lang="en-GB" dirty="0"/>
          </a:p>
        </p:txBody>
      </p:sp>
      <p:sp>
        <p:nvSpPr>
          <p:cNvPr id="20" name="Text Placeholder 12">
            <a:extLst>
              <a:ext uri="{FF2B5EF4-FFF2-40B4-BE49-F238E27FC236}">
                <a16:creationId xmlns:a16="http://schemas.microsoft.com/office/drawing/2014/main" id="{FBE67E41-2D70-48E2-8A99-DC1A1BDA1DAE}"/>
              </a:ext>
            </a:extLst>
          </p:cNvPr>
          <p:cNvSpPr>
            <a:spLocks noGrp="1"/>
          </p:cNvSpPr>
          <p:nvPr>
            <p:ph type="body" sz="quarter" idx="16"/>
          </p:nvPr>
        </p:nvSpPr>
        <p:spPr>
          <a:xfrm>
            <a:off x="608243" y="1554650"/>
            <a:ext cx="5210852"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9" name="Text Placeholder 9">
            <a:extLst>
              <a:ext uri="{FF2B5EF4-FFF2-40B4-BE49-F238E27FC236}">
                <a16:creationId xmlns:a16="http://schemas.microsoft.com/office/drawing/2014/main" id="{3CB3DCB7-E003-44B5-99C9-34C4879E23DD}"/>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617783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 full image">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B694C98C-A3F8-40C4-8F62-165BC26AA614}"/>
              </a:ext>
            </a:extLst>
          </p:cNvPr>
          <p:cNvSpPr>
            <a:spLocks noGrp="1"/>
          </p:cNvSpPr>
          <p:nvPr>
            <p:ph type="pic" sz="quarter" idx="14" hasCustomPrompt="1"/>
          </p:nvPr>
        </p:nvSpPr>
        <p:spPr>
          <a:xfrm>
            <a:off x="0" y="1"/>
            <a:ext cx="9144000" cy="6857999"/>
          </a:xfrm>
          <a:prstGeom prst="rect">
            <a:avLst/>
          </a:prstGeom>
          <a:solidFill>
            <a:schemeClr val="bg1">
              <a:lumMod val="95000"/>
            </a:schemeClr>
          </a:solidFill>
        </p:spPr>
        <p:txBody>
          <a:bodyPr wrap="square">
            <a:noAutofit/>
          </a:bodyPr>
          <a:lstStyle>
            <a:lvl1pPr>
              <a:defRPr/>
            </a:lvl1pPr>
          </a:lstStyle>
          <a:p>
            <a:r>
              <a:rPr lang="en-GB" dirty="0"/>
              <a:t> </a:t>
            </a:r>
          </a:p>
        </p:txBody>
      </p:sp>
      <p:sp>
        <p:nvSpPr>
          <p:cNvPr id="4" name="Text Placeholder 3">
            <a:extLst>
              <a:ext uri="{FF2B5EF4-FFF2-40B4-BE49-F238E27FC236}">
                <a16:creationId xmlns:a16="http://schemas.microsoft.com/office/drawing/2014/main" id="{04C2105B-8A5D-4B0F-B901-6D8D809319BB}"/>
              </a:ext>
            </a:extLst>
          </p:cNvPr>
          <p:cNvSpPr>
            <a:spLocks noGrp="1"/>
          </p:cNvSpPr>
          <p:nvPr>
            <p:ph type="body" sz="quarter" idx="10"/>
          </p:nvPr>
        </p:nvSpPr>
        <p:spPr>
          <a:xfrm>
            <a:off x="600096" y="5138823"/>
            <a:ext cx="3863968" cy="549253"/>
          </a:xfrm>
        </p:spPr>
        <p:txBody>
          <a:bodyPr anchor="b"/>
          <a:lstStyle>
            <a:lvl1pPr>
              <a:defRPr b="1"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23EC056-9FD8-401C-9A66-DA63E9C301A4}"/>
              </a:ext>
            </a:extLst>
          </p:cNvPr>
          <p:cNvSpPr>
            <a:spLocks noGrp="1"/>
          </p:cNvSpPr>
          <p:nvPr>
            <p:ph type="body" sz="quarter" idx="16"/>
          </p:nvPr>
        </p:nvSpPr>
        <p:spPr>
          <a:xfrm>
            <a:off x="608243" y="1554650"/>
            <a:ext cx="5210852"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7" name="Text Placeholder 9">
            <a:extLst>
              <a:ext uri="{FF2B5EF4-FFF2-40B4-BE49-F238E27FC236}">
                <a16:creationId xmlns:a16="http://schemas.microsoft.com/office/drawing/2014/main" id="{F1402600-D81C-4707-AAF3-B177425BAA28}"/>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9" name="Title 1">
            <a:extLst>
              <a:ext uri="{FF2B5EF4-FFF2-40B4-BE49-F238E27FC236}">
                <a16:creationId xmlns:a16="http://schemas.microsoft.com/office/drawing/2014/main" id="{5CF74202-F94A-4239-8EBE-852F44193D9F}"/>
              </a:ext>
            </a:extLst>
          </p:cNvPr>
          <p:cNvSpPr>
            <a:spLocks noGrp="1"/>
          </p:cNvSpPr>
          <p:nvPr>
            <p:ph type="title"/>
          </p:nvPr>
        </p:nvSpPr>
        <p:spPr>
          <a:xfrm>
            <a:off x="600096" y="1186311"/>
            <a:ext cx="5216221" cy="268407"/>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5538695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 imag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F1B749-40DB-40D9-BF17-CAE09411E7D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ADE5F389-7491-4C75-ACFC-E960D7B60A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B80062E2-BAC7-48BF-9121-EC2E5840ECF7}"/>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7" name="Freeform: Shape 16">
              <a:extLst>
                <a:ext uri="{FF2B5EF4-FFF2-40B4-BE49-F238E27FC236}">
                  <a16:creationId xmlns:a16="http://schemas.microsoft.com/office/drawing/2014/main" id="{4E84D6E9-4DDF-461F-A941-94E2898B930D}"/>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5085EB9C-B413-4F94-88A0-9EAE7C47A720}"/>
              </a:ext>
            </a:extLst>
          </p:cNvPr>
          <p:cNvSpPr>
            <a:spLocks noGrp="1"/>
          </p:cNvSpPr>
          <p:nvPr>
            <p:ph type="body" sz="quarter" idx="10"/>
          </p:nvPr>
        </p:nvSpPr>
        <p:spPr>
          <a:xfrm>
            <a:off x="1124162" y="2497741"/>
            <a:ext cx="3339902" cy="94064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marL="306824" indent="-150697">
              <a:defRPr>
                <a:solidFill>
                  <a:schemeClr val="accent1"/>
                </a:solidFill>
              </a:defRPr>
            </a:lvl4pPr>
            <a:lvl5pPr marL="462952" indent="-156128">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CE5A17F2-4F5C-4F52-9917-3A43537F5C21}"/>
              </a:ext>
            </a:extLst>
          </p:cNvPr>
          <p:cNvGrpSpPr/>
          <p:nvPr userDrawn="1"/>
        </p:nvGrpSpPr>
        <p:grpSpPr>
          <a:xfrm>
            <a:off x="616117" y="2034027"/>
            <a:ext cx="3855822" cy="446825"/>
            <a:chOff x="654258" y="2561067"/>
            <a:chExt cx="5058696" cy="576000"/>
          </a:xfrm>
        </p:grpSpPr>
        <p:grpSp>
          <p:nvGrpSpPr>
            <p:cNvPr id="19" name="Group 18">
              <a:extLst>
                <a:ext uri="{FF2B5EF4-FFF2-40B4-BE49-F238E27FC236}">
                  <a16:creationId xmlns:a16="http://schemas.microsoft.com/office/drawing/2014/main" id="{8EB0DED0-B203-46B1-840C-56C15A77325D}"/>
                </a:ext>
              </a:extLst>
            </p:cNvPr>
            <p:cNvGrpSpPr/>
            <p:nvPr/>
          </p:nvGrpSpPr>
          <p:grpSpPr>
            <a:xfrm>
              <a:off x="654258" y="2561067"/>
              <a:ext cx="576000" cy="576000"/>
              <a:chOff x="361091" y="3887784"/>
              <a:chExt cx="774318" cy="774318"/>
            </a:xfrm>
          </p:grpSpPr>
          <p:grpSp>
            <p:nvGrpSpPr>
              <p:cNvPr id="21" name="Group 20">
                <a:extLst>
                  <a:ext uri="{FF2B5EF4-FFF2-40B4-BE49-F238E27FC236}">
                    <a16:creationId xmlns:a16="http://schemas.microsoft.com/office/drawing/2014/main" id="{EDC53BC8-BBE2-42B1-9CE9-4CD5A2945450}"/>
                  </a:ext>
                </a:extLst>
              </p:cNvPr>
              <p:cNvGrpSpPr>
                <a:grpSpLocks noChangeAspect="1"/>
              </p:cNvGrpSpPr>
              <p:nvPr/>
            </p:nvGrpSpPr>
            <p:grpSpPr>
              <a:xfrm>
                <a:off x="561943" y="4105798"/>
                <a:ext cx="372612" cy="338292"/>
                <a:chOff x="374650" y="1979613"/>
                <a:chExt cx="414406" cy="376237"/>
              </a:xfrm>
              <a:solidFill>
                <a:schemeClr val="accent1"/>
              </a:solidFill>
            </p:grpSpPr>
            <p:sp>
              <p:nvSpPr>
                <p:cNvPr id="23" name="Freeform 127">
                  <a:extLst>
                    <a:ext uri="{FF2B5EF4-FFF2-40B4-BE49-F238E27FC236}">
                      <a16:creationId xmlns:a16="http://schemas.microsoft.com/office/drawing/2014/main" id="{AFCE2F77-88FE-4A9D-927C-E6CAD3C7D0F8}"/>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12700">
                  <a:noFill/>
                  <a:round/>
                  <a:headEnd/>
                  <a:tailEnd/>
                </a:ln>
              </p:spPr>
              <p:txBody>
                <a:bodyPr vert="horz" wrap="square" lIns="91440" tIns="45720" rIns="91440" bIns="45720" numCol="1" anchor="t" anchorCtr="0" compatLnSpc="1">
                  <a:prstTxWarp prst="textNoShape">
                    <a:avLst/>
                  </a:prstTxWarp>
                </a:bodyPr>
                <a:lstStyle/>
                <a:p>
                  <a:endParaRPr lang="en-GB" sz="1316" dirty="0">
                    <a:solidFill>
                      <a:schemeClr val="tx2"/>
                    </a:solidFill>
                    <a:latin typeface="Tw Cen MT Condensed" panose="020B0606020104020203" pitchFamily="34" charset="0"/>
                  </a:endParaRPr>
                </a:p>
              </p:txBody>
            </p:sp>
            <p:sp>
              <p:nvSpPr>
                <p:cNvPr id="24" name="Freeform 127">
                  <a:extLst>
                    <a:ext uri="{FF2B5EF4-FFF2-40B4-BE49-F238E27FC236}">
                      <a16:creationId xmlns:a16="http://schemas.microsoft.com/office/drawing/2014/main" id="{17F5458C-C4B6-4AF5-A68C-A9E32FABD02D}"/>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12700">
                  <a:noFill/>
                  <a:round/>
                  <a:headEnd/>
                  <a:tailEnd/>
                </a:ln>
              </p:spPr>
              <p:txBody>
                <a:bodyPr vert="horz" wrap="square" lIns="91440" tIns="45720" rIns="91440" bIns="45720" numCol="1" anchor="t" anchorCtr="0" compatLnSpc="1">
                  <a:prstTxWarp prst="textNoShape">
                    <a:avLst/>
                  </a:prstTxWarp>
                </a:bodyPr>
                <a:lstStyle/>
                <a:p>
                  <a:endParaRPr lang="en-GB" sz="1316" dirty="0">
                    <a:solidFill>
                      <a:schemeClr val="tx2"/>
                    </a:solidFill>
                    <a:latin typeface="Tw Cen MT Condensed" panose="020B0606020104020203" pitchFamily="34" charset="0"/>
                  </a:endParaRPr>
                </a:p>
              </p:txBody>
            </p:sp>
          </p:grpSp>
          <p:sp>
            <p:nvSpPr>
              <p:cNvPr id="22" name="Oval 21">
                <a:extLst>
                  <a:ext uri="{FF2B5EF4-FFF2-40B4-BE49-F238E27FC236}">
                    <a16:creationId xmlns:a16="http://schemas.microsoft.com/office/drawing/2014/main" id="{317BAC5C-09BA-47B4-923C-4A8ECD8F07CE}"/>
                  </a:ext>
                </a:extLst>
              </p:cNvPr>
              <p:cNvSpPr/>
              <p:nvPr/>
            </p:nvSpPr>
            <p:spPr>
              <a:xfrm>
                <a:off x="361091" y="3887784"/>
                <a:ext cx="774318" cy="77431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877" dirty="0">
                  <a:solidFill>
                    <a:schemeClr val="bg1"/>
                  </a:solidFill>
                </a:endParaRPr>
              </a:p>
            </p:txBody>
          </p:sp>
        </p:grpSp>
        <p:cxnSp>
          <p:nvCxnSpPr>
            <p:cNvPr id="20" name="Straight Connector 19">
              <a:extLst>
                <a:ext uri="{FF2B5EF4-FFF2-40B4-BE49-F238E27FC236}">
                  <a16:creationId xmlns:a16="http://schemas.microsoft.com/office/drawing/2014/main" id="{3B05F234-0F4A-4DB1-97D5-EBD74CAF6127}"/>
                </a:ext>
              </a:extLst>
            </p:cNvPr>
            <p:cNvCxnSpPr>
              <a:cxnSpLocks/>
              <a:stCxn id="22" idx="6"/>
            </p:cNvCxnSpPr>
            <p:nvPr/>
          </p:nvCxnSpPr>
          <p:spPr>
            <a:xfrm>
              <a:off x="1230258" y="2849067"/>
              <a:ext cx="448269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sp>
        <p:nvSpPr>
          <p:cNvPr id="26" name="Text Placeholder 9">
            <a:extLst>
              <a:ext uri="{FF2B5EF4-FFF2-40B4-BE49-F238E27FC236}">
                <a16:creationId xmlns:a16="http://schemas.microsoft.com/office/drawing/2014/main" id="{5A09FE63-0E83-4548-9E6C-920847526D75}"/>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25" name="Picture Placeholder 2">
            <a:extLst>
              <a:ext uri="{FF2B5EF4-FFF2-40B4-BE49-F238E27FC236}">
                <a16:creationId xmlns:a16="http://schemas.microsoft.com/office/drawing/2014/main" id="{2E33FD10-7A39-4D8C-BDEC-D65098702DB6}"/>
              </a:ext>
            </a:extLst>
          </p:cNvPr>
          <p:cNvSpPr>
            <a:spLocks noGrp="1"/>
          </p:cNvSpPr>
          <p:nvPr>
            <p:ph type="pic" sz="quarter" idx="16"/>
          </p:nvPr>
        </p:nvSpPr>
        <p:spPr>
          <a:xfrm>
            <a:off x="4660929" y="2200551"/>
            <a:ext cx="3855822" cy="3755733"/>
          </a:xfrm>
        </p:spPr>
        <p:txBody>
          <a:bodyPr>
            <a:noAutofit/>
          </a:bodyPr>
          <a:lstStyle/>
          <a:p>
            <a:r>
              <a:rPr lang="en-US"/>
              <a:t>Click icon to add picture</a:t>
            </a:r>
            <a:endParaRPr lang="en-GB" dirty="0"/>
          </a:p>
        </p:txBody>
      </p:sp>
    </p:spTree>
    <p:extLst>
      <p:ext uri="{BB962C8B-B14F-4D97-AF65-F5344CB8AC3E}">
        <p14:creationId xmlns:p14="http://schemas.microsoft.com/office/powerpoint/2010/main" val="17558308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Image + tex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58295"/>
          </a:xfrm>
          <a:prstGeom prst="rect">
            <a:avLst/>
          </a:prstGeom>
          <a:solidFill>
            <a:schemeClr val="bg1">
              <a:lumMod val="95000"/>
            </a:schemeClr>
          </a:solidFill>
        </p:spPr>
        <p:txBody>
          <a:bodyPr anchor="ctr" anchorCtr="0">
            <a:noAutofit/>
          </a:bodyPr>
          <a:lstStyle>
            <a:lvl1pPr algn="ctr">
              <a:defRPr/>
            </a:lvl1pPr>
          </a:lstStyle>
          <a:p>
            <a:r>
              <a:rPr lang="en-GB" dirty="0"/>
              <a:t> </a:t>
            </a:r>
          </a:p>
        </p:txBody>
      </p:sp>
      <p:sp>
        <p:nvSpPr>
          <p:cNvPr id="22" name="Text Placeholder 21">
            <a:extLst>
              <a:ext uri="{FF2B5EF4-FFF2-40B4-BE49-F238E27FC236}">
                <a16:creationId xmlns:a16="http://schemas.microsoft.com/office/drawing/2014/main" id="{A6FB4763-9E58-4E0A-AA11-7DD075CB4DA3}"/>
              </a:ext>
            </a:extLst>
          </p:cNvPr>
          <p:cNvSpPr>
            <a:spLocks noGrp="1"/>
          </p:cNvSpPr>
          <p:nvPr>
            <p:ph type="body" sz="quarter" idx="13" hasCustomPrompt="1"/>
          </p:nvPr>
        </p:nvSpPr>
        <p:spPr>
          <a:xfrm>
            <a:off x="3" y="1"/>
            <a:ext cx="7074887" cy="6857998"/>
          </a:xfrm>
          <a:custGeom>
            <a:avLst/>
            <a:gdLst>
              <a:gd name="connsiteX0" fmla="*/ 0 w 8272459"/>
              <a:gd name="connsiteY0" fmla="*/ 0 h 7559673"/>
              <a:gd name="connsiteX1" fmla="*/ 1535028 w 8272459"/>
              <a:gd name="connsiteY1" fmla="*/ 0 h 7559673"/>
              <a:gd name="connsiteX2" fmla="*/ 8272459 w 8272459"/>
              <a:gd name="connsiteY2" fmla="*/ 0 h 7559673"/>
              <a:gd name="connsiteX3" fmla="*/ 4324698 w 8272459"/>
              <a:gd name="connsiteY3" fmla="*/ 7559673 h 7559673"/>
              <a:gd name="connsiteX4" fmla="*/ 1534664 w 8272459"/>
              <a:gd name="connsiteY4" fmla="*/ 7559673 h 7559673"/>
              <a:gd name="connsiteX5" fmla="*/ 0 w 8272459"/>
              <a:gd name="connsiteY5" fmla="*/ 7559673 h 755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2459" h="7559673">
                <a:moveTo>
                  <a:pt x="0" y="0"/>
                </a:moveTo>
                <a:lnTo>
                  <a:pt x="1535028" y="0"/>
                </a:lnTo>
                <a:lnTo>
                  <a:pt x="8272459" y="0"/>
                </a:lnTo>
                <a:lnTo>
                  <a:pt x="4324698" y="7559673"/>
                </a:lnTo>
                <a:lnTo>
                  <a:pt x="1534664" y="7559673"/>
                </a:lnTo>
                <a:lnTo>
                  <a:pt x="0" y="7559673"/>
                </a:lnTo>
                <a:close/>
              </a:path>
            </a:pathLst>
          </a:custGeom>
          <a:solidFill>
            <a:schemeClr val="tx1">
              <a:alpha val="80000"/>
            </a:schemeClr>
          </a:solidFill>
        </p:spPr>
        <p:txBody>
          <a:bodyPr wrap="square">
            <a:noAutofit/>
          </a:bodyPr>
          <a:lstStyle>
            <a:lvl1pPr>
              <a:defRPr/>
            </a:lvl1pPr>
          </a:lstStyle>
          <a:p>
            <a:pPr lvl="0"/>
            <a:r>
              <a:rPr lang="en-GB" dirty="0"/>
              <a:t> </a:t>
            </a:r>
          </a:p>
        </p:txBody>
      </p:sp>
      <p:sp>
        <p:nvSpPr>
          <p:cNvPr id="6" name="Title 3">
            <a:extLst>
              <a:ext uri="{FF2B5EF4-FFF2-40B4-BE49-F238E27FC236}">
                <a16:creationId xmlns:a16="http://schemas.microsoft.com/office/drawing/2014/main" id="{B8B4368C-DEE6-4C01-A054-B728E6C096B6}"/>
              </a:ext>
            </a:extLst>
          </p:cNvPr>
          <p:cNvSpPr>
            <a:spLocks noGrp="1"/>
          </p:cNvSpPr>
          <p:nvPr>
            <p:ph type="title" hasCustomPrompt="1"/>
          </p:nvPr>
        </p:nvSpPr>
        <p:spPr>
          <a:xfrm>
            <a:off x="610132" y="1290638"/>
            <a:ext cx="4353560" cy="805605"/>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GB" dirty="0"/>
              <a:t>Click to edit title style</a:t>
            </a:r>
          </a:p>
        </p:txBody>
      </p:sp>
      <p:sp>
        <p:nvSpPr>
          <p:cNvPr id="14" name="Text Placeholder 3">
            <a:extLst>
              <a:ext uri="{FF2B5EF4-FFF2-40B4-BE49-F238E27FC236}">
                <a16:creationId xmlns:a16="http://schemas.microsoft.com/office/drawing/2014/main" id="{2D596550-8663-487F-8ED3-1C34F00F47C3}"/>
              </a:ext>
            </a:extLst>
          </p:cNvPr>
          <p:cNvSpPr>
            <a:spLocks noGrp="1"/>
          </p:cNvSpPr>
          <p:nvPr>
            <p:ph type="body" sz="quarter" idx="10"/>
          </p:nvPr>
        </p:nvSpPr>
        <p:spPr>
          <a:xfrm>
            <a:off x="608242" y="2190967"/>
            <a:ext cx="4355737" cy="744948"/>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945478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tt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2D14BB-6251-426F-A9C7-BC1038978744}"/>
              </a:ext>
            </a:extLst>
          </p:cNvPr>
          <p:cNvPicPr>
            <a:picLocks noChangeAspect="1"/>
          </p:cNvPicPr>
          <p:nvPr userDrawn="1"/>
        </p:nvPicPr>
        <p:blipFill rotWithShape="1">
          <a:blip r:embed="rId3"/>
          <a:srcRect l="4809"/>
          <a:stretch/>
        </p:blipFill>
        <p:spPr>
          <a:xfrm>
            <a:off x="7896289" y="0"/>
            <a:ext cx="1247712" cy="6858000"/>
          </a:xfrm>
          <a:prstGeom prst="rect">
            <a:avLst/>
          </a:prstGeom>
        </p:spPr>
      </p:pic>
      <p:grpSp>
        <p:nvGrpSpPr>
          <p:cNvPr id="5" name="Group 4">
            <a:extLst>
              <a:ext uri="{FF2B5EF4-FFF2-40B4-BE49-F238E27FC236}">
                <a16:creationId xmlns:a16="http://schemas.microsoft.com/office/drawing/2014/main" id="{1B984BC3-7290-4A84-BC16-038D11AAA13F}"/>
              </a:ext>
            </a:extLst>
          </p:cNvPr>
          <p:cNvGrpSpPr/>
          <p:nvPr userDrawn="1"/>
        </p:nvGrpSpPr>
        <p:grpSpPr>
          <a:xfrm>
            <a:off x="4725746" y="2249612"/>
            <a:ext cx="2974685" cy="1063802"/>
            <a:chOff x="587458" y="7229903"/>
            <a:chExt cx="3756566" cy="1139055"/>
          </a:xfrm>
        </p:grpSpPr>
        <p:cxnSp>
          <p:nvCxnSpPr>
            <p:cNvPr id="15" name="Straight Connector 14">
              <a:extLst>
                <a:ext uri="{FF2B5EF4-FFF2-40B4-BE49-F238E27FC236}">
                  <a16:creationId xmlns:a16="http://schemas.microsoft.com/office/drawing/2014/main" id="{130DBD31-4C1A-4170-8B81-111F330E548F}"/>
                </a:ext>
              </a:extLst>
            </p:cNvPr>
            <p:cNvCxnSpPr/>
            <p:nvPr userDrawn="1"/>
          </p:nvCxnSpPr>
          <p:spPr bwMode="gray">
            <a:xfrm flipH="1">
              <a:off x="587458" y="8368958"/>
              <a:ext cx="3756566" cy="0"/>
            </a:xfrm>
            <a:prstGeom prst="line">
              <a:avLst/>
            </a:prstGeom>
            <a:noFill/>
            <a:ln w="6350">
              <a:solidFill>
                <a:schemeClr val="accent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CA46D93-E287-4544-8A88-1BA4FA4C9D86}"/>
                </a:ext>
              </a:extLst>
            </p:cNvPr>
            <p:cNvCxnSpPr/>
            <p:nvPr userDrawn="1"/>
          </p:nvCxnSpPr>
          <p:spPr bwMode="gray">
            <a:xfrm flipH="1">
              <a:off x="587458" y="7229903"/>
              <a:ext cx="3756566" cy="0"/>
            </a:xfrm>
            <a:prstGeom prst="line">
              <a:avLst/>
            </a:prstGeom>
            <a:noFill/>
            <a:ln w="6350">
              <a:solidFill>
                <a:schemeClr val="accent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Straight Connector 10">
            <a:extLst>
              <a:ext uri="{FF2B5EF4-FFF2-40B4-BE49-F238E27FC236}">
                <a16:creationId xmlns:a16="http://schemas.microsoft.com/office/drawing/2014/main" id="{195581AB-5C39-43B2-897B-25FBD06C1E5F}"/>
              </a:ext>
            </a:extLst>
          </p:cNvPr>
          <p:cNvCxnSpPr>
            <a:cxnSpLocks/>
          </p:cNvCxnSpPr>
          <p:nvPr userDrawn="1"/>
        </p:nvCxnSpPr>
        <p:spPr bwMode="gray">
          <a:xfrm>
            <a:off x="608352" y="2188189"/>
            <a:ext cx="0" cy="827488"/>
          </a:xfrm>
          <a:prstGeom prst="line">
            <a:avLst/>
          </a:prstGeom>
          <a:noFill/>
          <a:ln w="63500">
            <a:solidFill>
              <a:schemeClr val="tx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2">
            <a:extLst>
              <a:ext uri="{FF2B5EF4-FFF2-40B4-BE49-F238E27FC236}">
                <a16:creationId xmlns:a16="http://schemas.microsoft.com/office/drawing/2014/main" id="{4C5BE530-7F05-4267-A70F-D663B7396D1A}"/>
              </a:ext>
            </a:extLst>
          </p:cNvPr>
          <p:cNvSpPr>
            <a:spLocks noGrp="1"/>
          </p:cNvSpPr>
          <p:nvPr>
            <p:ph type="body" sz="quarter" idx="16"/>
          </p:nvPr>
        </p:nvSpPr>
        <p:spPr>
          <a:xfrm>
            <a:off x="608243" y="3240990"/>
            <a:ext cx="3855821" cy="940642"/>
          </a:xfrm>
        </p:spPr>
        <p:txBody>
          <a:bodyPr wrap="square">
            <a:spAutoFit/>
          </a:bodyPr>
          <a:lstStyle>
            <a:lvl1pPr>
              <a:defRPr cap="none"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Picture Placeholder 2">
            <a:extLst>
              <a:ext uri="{FF2B5EF4-FFF2-40B4-BE49-F238E27FC236}">
                <a16:creationId xmlns:a16="http://schemas.microsoft.com/office/drawing/2014/main" id="{3BF44437-1B6E-46A6-91F5-81E79A956CD3}"/>
              </a:ext>
            </a:extLst>
          </p:cNvPr>
          <p:cNvSpPr>
            <a:spLocks noGrp="1"/>
          </p:cNvSpPr>
          <p:nvPr>
            <p:ph type="pic" sz="quarter" idx="14" hasCustomPrompt="1"/>
          </p:nvPr>
        </p:nvSpPr>
        <p:spPr>
          <a:xfrm>
            <a:off x="4650069" y="2193658"/>
            <a:ext cx="1108383" cy="1175708"/>
          </a:xfrm>
          <a:solidFill>
            <a:schemeClr val="bg1">
              <a:lumMod val="95000"/>
            </a:schemeClr>
          </a:solidFill>
        </p:spPr>
        <p:txBody>
          <a:bodyPr>
            <a:noAutofit/>
          </a:bodyPr>
          <a:lstStyle>
            <a:lvl1pPr>
              <a:defRPr/>
            </a:lvl1pPr>
          </a:lstStyle>
          <a:p>
            <a:r>
              <a:rPr lang="en-GB" dirty="0"/>
              <a:t> </a:t>
            </a:r>
          </a:p>
        </p:txBody>
      </p:sp>
      <p:sp>
        <p:nvSpPr>
          <p:cNvPr id="23" name="Text Placeholder 2">
            <a:extLst>
              <a:ext uri="{FF2B5EF4-FFF2-40B4-BE49-F238E27FC236}">
                <a16:creationId xmlns:a16="http://schemas.microsoft.com/office/drawing/2014/main" id="{52B5B48F-4D0D-447B-8D16-72C8A0BD5D60}"/>
              </a:ext>
            </a:extLst>
          </p:cNvPr>
          <p:cNvSpPr>
            <a:spLocks noGrp="1"/>
          </p:cNvSpPr>
          <p:nvPr>
            <p:ph type="body" sz="quarter" idx="18"/>
          </p:nvPr>
        </p:nvSpPr>
        <p:spPr>
          <a:xfrm>
            <a:off x="727795" y="2190634"/>
            <a:ext cx="3729487" cy="940642"/>
          </a:xfrm>
        </p:spPr>
        <p:txBody>
          <a:bodyPr wrap="square">
            <a:spAutoFit/>
          </a:bodyPr>
          <a:lstStyle>
            <a:lvl1pPr>
              <a:defRPr cap="none"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C5F1AE27-BA75-4D51-90DF-741AD011BE31}"/>
              </a:ext>
            </a:extLst>
          </p:cNvPr>
          <p:cNvSpPr>
            <a:spLocks noGrp="1"/>
          </p:cNvSpPr>
          <p:nvPr>
            <p:ph type="title"/>
          </p:nvPr>
        </p:nvSpPr>
        <p:spPr>
          <a:xfrm>
            <a:off x="600096" y="1186311"/>
            <a:ext cx="7913939" cy="268407"/>
          </a:xfrm>
        </p:spPr>
        <p:txBody>
          <a:bodyPr/>
          <a:lstStyle/>
          <a:p>
            <a:r>
              <a:rPr lang="en-US"/>
              <a:t>Click to edit Master title style</a:t>
            </a:r>
            <a:endParaRPr lang="en-GB" dirty="0"/>
          </a:p>
        </p:txBody>
      </p:sp>
      <p:sp>
        <p:nvSpPr>
          <p:cNvPr id="13" name="Text Placeholder 18">
            <a:extLst>
              <a:ext uri="{FF2B5EF4-FFF2-40B4-BE49-F238E27FC236}">
                <a16:creationId xmlns:a16="http://schemas.microsoft.com/office/drawing/2014/main" id="{B80A9BF5-36E5-420A-9D5C-0EEDBFAB4E1A}"/>
              </a:ext>
            </a:extLst>
          </p:cNvPr>
          <p:cNvSpPr>
            <a:spLocks noGrp="1"/>
          </p:cNvSpPr>
          <p:nvPr>
            <p:ph type="body" sz="quarter" idx="31" hasCustomPrompt="1"/>
            <p:custDataLst>
              <p:tags r:id="rId1"/>
            </p:custDataLst>
          </p:nvPr>
        </p:nvSpPr>
        <p:spPr>
          <a:xfrm>
            <a:off x="5868914" y="2334545"/>
            <a:ext cx="1831516" cy="388248"/>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98"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Tree>
    <p:extLst>
      <p:ext uri="{BB962C8B-B14F-4D97-AF65-F5344CB8AC3E}">
        <p14:creationId xmlns:p14="http://schemas.microsoft.com/office/powerpoint/2010/main" val="280168278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Letter + background">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CB4B68-F919-4C55-BA61-CAD7CE2DDF76}"/>
              </a:ext>
            </a:extLst>
          </p:cNvPr>
          <p:cNvPicPr>
            <a:picLocks noChangeAspect="1"/>
          </p:cNvPicPr>
          <p:nvPr userDrawn="1"/>
        </p:nvPicPr>
        <p:blipFill rotWithShape="1">
          <a:blip r:embed="rId6"/>
          <a:srcRect l="4809"/>
          <a:stretch/>
        </p:blipFill>
        <p:spPr>
          <a:xfrm>
            <a:off x="7896289" y="0"/>
            <a:ext cx="1247712" cy="6858000"/>
          </a:xfrm>
          <a:prstGeom prst="rect">
            <a:avLst/>
          </a:prstGeom>
        </p:spPr>
      </p:pic>
      <p:cxnSp>
        <p:nvCxnSpPr>
          <p:cNvPr id="11" name="Straight Connector 10">
            <a:extLst>
              <a:ext uri="{FF2B5EF4-FFF2-40B4-BE49-F238E27FC236}">
                <a16:creationId xmlns:a16="http://schemas.microsoft.com/office/drawing/2014/main" id="{195581AB-5C39-43B2-897B-25FBD06C1E5F}"/>
              </a:ext>
            </a:extLst>
          </p:cNvPr>
          <p:cNvCxnSpPr>
            <a:cxnSpLocks/>
          </p:cNvCxnSpPr>
          <p:nvPr userDrawn="1"/>
        </p:nvCxnSpPr>
        <p:spPr bwMode="gray">
          <a:xfrm>
            <a:off x="608352" y="2188189"/>
            <a:ext cx="0" cy="827488"/>
          </a:xfrm>
          <a:prstGeom prst="line">
            <a:avLst/>
          </a:prstGeom>
          <a:noFill/>
          <a:ln w="635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2">
            <a:extLst>
              <a:ext uri="{FF2B5EF4-FFF2-40B4-BE49-F238E27FC236}">
                <a16:creationId xmlns:a16="http://schemas.microsoft.com/office/drawing/2014/main" id="{4C5BE530-7F05-4267-A70F-D663B7396D1A}"/>
              </a:ext>
            </a:extLst>
          </p:cNvPr>
          <p:cNvSpPr>
            <a:spLocks noGrp="1"/>
          </p:cNvSpPr>
          <p:nvPr>
            <p:ph type="body" sz="quarter" idx="16"/>
          </p:nvPr>
        </p:nvSpPr>
        <p:spPr>
          <a:xfrm>
            <a:off x="608243" y="3240990"/>
            <a:ext cx="3855821" cy="940642"/>
          </a:xfrm>
        </p:spPr>
        <p:txBody>
          <a:bodyPr wrap="square">
            <a:spAutoFit/>
          </a:bodyPr>
          <a:lstStyle>
            <a:lvl1pPr>
              <a:defRPr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
            <a:extLst>
              <a:ext uri="{FF2B5EF4-FFF2-40B4-BE49-F238E27FC236}">
                <a16:creationId xmlns:a16="http://schemas.microsoft.com/office/drawing/2014/main" id="{52B5B48F-4D0D-447B-8D16-72C8A0BD5D60}"/>
              </a:ext>
            </a:extLst>
          </p:cNvPr>
          <p:cNvSpPr>
            <a:spLocks noGrp="1"/>
          </p:cNvSpPr>
          <p:nvPr>
            <p:ph type="body" sz="quarter" idx="18"/>
          </p:nvPr>
        </p:nvSpPr>
        <p:spPr>
          <a:xfrm>
            <a:off x="727795" y="2190634"/>
            <a:ext cx="3729487" cy="940642"/>
          </a:xfrm>
        </p:spPr>
        <p:txBody>
          <a:bodyPr wrap="square">
            <a:spAutoFit/>
          </a:bodyPr>
          <a:lstStyle>
            <a:lvl1pPr>
              <a:defRPr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C5F1AE27-BA75-4D51-90DF-741AD011BE31}"/>
              </a:ext>
            </a:extLst>
          </p:cNvPr>
          <p:cNvSpPr>
            <a:spLocks noGrp="1"/>
          </p:cNvSpPr>
          <p:nvPr>
            <p:ph type="title"/>
          </p:nvPr>
        </p:nvSpPr>
        <p:spPr>
          <a:xfrm>
            <a:off x="600096" y="1186311"/>
            <a:ext cx="7913939" cy="268407"/>
          </a:xfrm>
        </p:spPr>
        <p:txBody>
          <a:bodyPr/>
          <a:lstStyle>
            <a:lvl1pPr>
              <a:defRPr>
                <a:solidFill>
                  <a:schemeClr val="bg1"/>
                </a:solidFill>
              </a:defRPr>
            </a:lvl1pPr>
          </a:lstStyle>
          <a:p>
            <a:r>
              <a:rPr lang="en-US"/>
              <a:t>Click to edit Master title style</a:t>
            </a:r>
            <a:endParaRPr lang="en-GB" dirty="0"/>
          </a:p>
        </p:txBody>
      </p:sp>
      <p:cxnSp>
        <p:nvCxnSpPr>
          <p:cNvPr id="13" name="Straight Connector 12">
            <a:extLst>
              <a:ext uri="{FF2B5EF4-FFF2-40B4-BE49-F238E27FC236}">
                <a16:creationId xmlns:a16="http://schemas.microsoft.com/office/drawing/2014/main" id="{C1290A80-E4AC-4B9D-BDAB-25271D1A5C07}"/>
              </a:ext>
            </a:extLst>
          </p:cNvPr>
          <p:cNvCxnSpPr>
            <a:cxnSpLocks/>
          </p:cNvCxnSpPr>
          <p:nvPr userDrawn="1">
            <p:custDataLst>
              <p:tags r:id="rId1"/>
            </p:custDataLst>
          </p:nvPr>
        </p:nvCxnSpPr>
        <p:spPr>
          <a:xfrm>
            <a:off x="600096" y="6427396"/>
            <a:ext cx="7913939" cy="393"/>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F0847737-0735-4DA7-B732-1329AA6DBB75}"/>
              </a:ext>
            </a:extLst>
          </p:cNvPr>
          <p:cNvSpPr txBox="1"/>
          <p:nvPr userDrawn="1">
            <p:custDataLst>
              <p:tags r:id="rId2"/>
            </p:custDataLst>
          </p:nvPr>
        </p:nvSpPr>
        <p:spPr>
          <a:xfrm>
            <a:off x="600096" y="6471842"/>
            <a:ext cx="3064212" cy="113557"/>
          </a:xfrm>
          <a:prstGeom prst="rect">
            <a:avLst/>
          </a:prstGeom>
          <a:noFill/>
        </p:spPr>
        <p:txBody>
          <a:bodyPr wrap="square" lIns="0" tIns="0" rIns="0" bIns="0" rtlCol="0">
            <a:spAutoFit/>
          </a:bodyPr>
          <a:lstStyle/>
          <a:p>
            <a:r>
              <a:rPr lang="en-GB" sz="738" dirty="0">
                <a:solidFill>
                  <a:schemeClr val="bg1"/>
                </a:solidFill>
              </a:rPr>
              <a:t>Cushman &amp;</a:t>
            </a:r>
            <a:r>
              <a:rPr lang="en-GB" sz="738" baseline="0" dirty="0">
                <a:solidFill>
                  <a:schemeClr val="bg1"/>
                </a:solidFill>
              </a:rPr>
              <a:t> Wakefield | Client name</a:t>
            </a:r>
            <a:endParaRPr lang="en-GB" sz="738" dirty="0">
              <a:solidFill>
                <a:schemeClr val="bg1"/>
              </a:solidFill>
            </a:endParaRPr>
          </a:p>
        </p:txBody>
      </p:sp>
      <p:sp>
        <p:nvSpPr>
          <p:cNvPr id="17" name="Slide Number Placeholder 22">
            <a:extLst>
              <a:ext uri="{FF2B5EF4-FFF2-40B4-BE49-F238E27FC236}">
                <a16:creationId xmlns:a16="http://schemas.microsoft.com/office/drawing/2014/main" id="{69839F87-A9C0-4356-BD64-6D3E853F6753}"/>
              </a:ext>
            </a:extLst>
          </p:cNvPr>
          <p:cNvSpPr txBox="1">
            <a:spLocks/>
          </p:cNvSpPr>
          <p:nvPr userDrawn="1">
            <p:custDataLst>
              <p:tags r:id="rId3"/>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bg1"/>
                </a:solidFill>
              </a:rPr>
              <a:pPr lvl="0" algn="r"/>
              <a:t>‹#›</a:t>
            </a:fld>
            <a:endParaRPr lang="en-GB" sz="738" dirty="0">
              <a:solidFill>
                <a:schemeClr val="bg1"/>
              </a:solidFill>
            </a:endParaRPr>
          </a:p>
        </p:txBody>
      </p:sp>
      <p:grpSp>
        <p:nvGrpSpPr>
          <p:cNvPr id="20" name="Group 19">
            <a:extLst>
              <a:ext uri="{FF2B5EF4-FFF2-40B4-BE49-F238E27FC236}">
                <a16:creationId xmlns:a16="http://schemas.microsoft.com/office/drawing/2014/main" id="{F429C909-8C77-479C-9B9E-A5F00BA88135}"/>
              </a:ext>
            </a:extLst>
          </p:cNvPr>
          <p:cNvGrpSpPr/>
          <p:nvPr userDrawn="1"/>
        </p:nvGrpSpPr>
        <p:grpSpPr>
          <a:xfrm>
            <a:off x="4725746" y="2249612"/>
            <a:ext cx="2974685" cy="1063802"/>
            <a:chOff x="587458" y="7229903"/>
            <a:chExt cx="3756566" cy="1139055"/>
          </a:xfrm>
        </p:grpSpPr>
        <p:cxnSp>
          <p:nvCxnSpPr>
            <p:cNvPr id="21" name="Straight Connector 20">
              <a:extLst>
                <a:ext uri="{FF2B5EF4-FFF2-40B4-BE49-F238E27FC236}">
                  <a16:creationId xmlns:a16="http://schemas.microsoft.com/office/drawing/2014/main" id="{3A747782-8159-4E6E-B14B-5E4359307541}"/>
                </a:ext>
              </a:extLst>
            </p:cNvPr>
            <p:cNvCxnSpPr/>
            <p:nvPr userDrawn="1"/>
          </p:nvCxnSpPr>
          <p:spPr bwMode="gray">
            <a:xfrm flipH="1">
              <a:off x="587458" y="8368958"/>
              <a:ext cx="3756566" cy="0"/>
            </a:xfrm>
            <a:prstGeom prst="line">
              <a:avLst/>
            </a:prstGeom>
            <a:noFill/>
            <a:ln w="635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3847165D-D3F1-41FD-B79D-DFDDCDAC06B0}"/>
                </a:ext>
              </a:extLst>
            </p:cNvPr>
            <p:cNvCxnSpPr/>
            <p:nvPr userDrawn="1"/>
          </p:nvCxnSpPr>
          <p:spPr bwMode="gray">
            <a:xfrm flipH="1">
              <a:off x="587458" y="7229903"/>
              <a:ext cx="3756566" cy="0"/>
            </a:xfrm>
            <a:prstGeom prst="line">
              <a:avLst/>
            </a:prstGeom>
            <a:noFill/>
            <a:ln w="635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Picture Placeholder 2">
            <a:extLst>
              <a:ext uri="{FF2B5EF4-FFF2-40B4-BE49-F238E27FC236}">
                <a16:creationId xmlns:a16="http://schemas.microsoft.com/office/drawing/2014/main" id="{E89F9F45-58CF-47E9-8BF9-AC4F5B1CB9FA}"/>
              </a:ext>
            </a:extLst>
          </p:cNvPr>
          <p:cNvSpPr>
            <a:spLocks noGrp="1"/>
          </p:cNvSpPr>
          <p:nvPr>
            <p:ph type="pic" sz="quarter" idx="14" hasCustomPrompt="1"/>
          </p:nvPr>
        </p:nvSpPr>
        <p:spPr>
          <a:xfrm>
            <a:off x="4650069" y="2193658"/>
            <a:ext cx="1108383" cy="1175708"/>
          </a:xfrm>
          <a:solidFill>
            <a:schemeClr val="bg1">
              <a:lumMod val="95000"/>
            </a:schemeClr>
          </a:solidFill>
        </p:spPr>
        <p:txBody>
          <a:bodyPr>
            <a:noAutofit/>
          </a:bodyPr>
          <a:lstStyle>
            <a:lvl1pPr>
              <a:defRPr/>
            </a:lvl1pPr>
          </a:lstStyle>
          <a:p>
            <a:r>
              <a:rPr lang="en-GB" dirty="0"/>
              <a:t> </a:t>
            </a:r>
          </a:p>
        </p:txBody>
      </p:sp>
      <p:sp>
        <p:nvSpPr>
          <p:cNvPr id="25" name="Text Placeholder 18">
            <a:extLst>
              <a:ext uri="{FF2B5EF4-FFF2-40B4-BE49-F238E27FC236}">
                <a16:creationId xmlns:a16="http://schemas.microsoft.com/office/drawing/2014/main" id="{F9D451F3-9388-4279-B66D-932B2770DA2F}"/>
              </a:ext>
            </a:extLst>
          </p:cNvPr>
          <p:cNvSpPr>
            <a:spLocks noGrp="1"/>
          </p:cNvSpPr>
          <p:nvPr>
            <p:ph type="body" sz="quarter" idx="31" hasCustomPrompt="1"/>
            <p:custDataLst>
              <p:tags r:id="rId4"/>
            </p:custDataLst>
          </p:nvPr>
        </p:nvSpPr>
        <p:spPr>
          <a:xfrm>
            <a:off x="5868914" y="2334545"/>
            <a:ext cx="1831516" cy="388248"/>
          </a:xfrm>
        </p:spPr>
        <p:txBody>
          <a:bodyPr/>
          <a:lstStyle>
            <a:lvl1pPr>
              <a:lnSpc>
                <a:spcPct val="100000"/>
              </a:lnSpc>
              <a:spcBef>
                <a:spcPts val="0"/>
              </a:spcBef>
              <a:spcAft>
                <a:spcPts val="0"/>
              </a:spcAft>
              <a:defRPr sz="941" b="0" i="1" cap="none" baseline="0">
                <a:solidFill>
                  <a:schemeClr val="bg1"/>
                </a:solidFill>
                <a:latin typeface="Georgia" panose="02040502050405020303" pitchFamily="18" charset="0"/>
              </a:defRPr>
            </a:lvl1pPr>
            <a:lvl2pPr>
              <a:lnSpc>
                <a:spcPct val="100000"/>
              </a:lnSpc>
              <a:spcBef>
                <a:spcPts val="0"/>
              </a:spcBef>
              <a:spcAft>
                <a:spcPts val="0"/>
              </a:spcAft>
              <a:defRPr sz="898" b="0">
                <a:solidFill>
                  <a:schemeClr val="bg1"/>
                </a:solidFill>
                <a:latin typeface="+mn-lt"/>
              </a:defRPr>
            </a:lvl2pPr>
            <a:lvl3pPr marL="302752" indent="-302752">
              <a:lnSpc>
                <a:spcPct val="100000"/>
              </a:lnSpc>
              <a:spcBef>
                <a:spcPts val="0"/>
              </a:spcBef>
              <a:spcAft>
                <a:spcPts val="0"/>
              </a:spcAft>
              <a:buNone/>
              <a:defRPr sz="684" baseline="0">
                <a:solidFill>
                  <a:schemeClr val="bg1"/>
                </a:solidFill>
              </a:defRPr>
            </a:lvl3pPr>
          </a:lstStyle>
          <a:p>
            <a:pPr lvl="0"/>
            <a:r>
              <a:rPr lang="en-GB" dirty="0"/>
              <a:t>Name, Designation</a:t>
            </a:r>
          </a:p>
          <a:p>
            <a:pPr lvl="1"/>
            <a:r>
              <a:rPr lang="en-GB" dirty="0"/>
              <a:t>Title</a:t>
            </a:r>
          </a:p>
          <a:p>
            <a:pPr lvl="2"/>
            <a:r>
              <a:rPr lang="en-GB" dirty="0"/>
              <a:t>Address</a:t>
            </a:r>
          </a:p>
        </p:txBody>
      </p:sp>
    </p:spTree>
    <p:extLst>
      <p:ext uri="{BB962C8B-B14F-4D97-AF65-F5344CB8AC3E}">
        <p14:creationId xmlns:p14="http://schemas.microsoft.com/office/powerpoint/2010/main" val="613646059"/>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nts">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pSp>
        <p:nvGrpSpPr>
          <p:cNvPr id="37" name="Graphic 1">
            <a:extLst>
              <a:ext uri="{FF2B5EF4-FFF2-40B4-BE49-F238E27FC236}">
                <a16:creationId xmlns:a16="http://schemas.microsoft.com/office/drawing/2014/main" id="{D3E1B682-D696-42F5-BF00-6A167BD5ABE6}"/>
              </a:ext>
            </a:extLst>
          </p:cNvPr>
          <p:cNvGrpSpPr/>
          <p:nvPr userDrawn="1"/>
        </p:nvGrpSpPr>
        <p:grpSpPr>
          <a:xfrm>
            <a:off x="-8408" y="-8918"/>
            <a:ext cx="9165679" cy="2186433"/>
            <a:chOff x="-28397" y="0"/>
            <a:chExt cx="10755392" cy="2418735"/>
          </a:xfrm>
        </p:grpSpPr>
        <p:sp>
          <p:nvSpPr>
            <p:cNvPr id="38" name="Freeform: Shape 37">
              <a:extLst>
                <a:ext uri="{FF2B5EF4-FFF2-40B4-BE49-F238E27FC236}">
                  <a16:creationId xmlns:a16="http://schemas.microsoft.com/office/drawing/2014/main" id="{9CE236B2-BB92-4A79-B6A8-857F5FA12E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42" name="Freeform: Shape 41">
              <a:extLst>
                <a:ext uri="{FF2B5EF4-FFF2-40B4-BE49-F238E27FC236}">
                  <a16:creationId xmlns:a16="http://schemas.microsoft.com/office/drawing/2014/main" id="{4D26DAD4-BAAD-480A-A708-FF880A3F303E}"/>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43" name="Freeform: Shape 42">
              <a:extLst>
                <a:ext uri="{FF2B5EF4-FFF2-40B4-BE49-F238E27FC236}">
                  <a16:creationId xmlns:a16="http://schemas.microsoft.com/office/drawing/2014/main" id="{A2A4AF28-4249-4B5A-8162-7E99C7E553B7}"/>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5" name="Picture Placeholder 4">
            <a:extLst>
              <a:ext uri="{FF2B5EF4-FFF2-40B4-BE49-F238E27FC236}">
                <a16:creationId xmlns:a16="http://schemas.microsoft.com/office/drawing/2014/main" id="{176C162E-03AB-4C3A-B694-0B9E7B76EBF9}"/>
              </a:ext>
            </a:extLst>
          </p:cNvPr>
          <p:cNvSpPr>
            <a:spLocks noGrp="1"/>
          </p:cNvSpPr>
          <p:nvPr>
            <p:ph type="pic" sz="quarter" idx="10" hasCustomPrompt="1"/>
          </p:nvPr>
        </p:nvSpPr>
        <p:spPr>
          <a:xfrm>
            <a:off x="614925" y="2196231"/>
            <a:ext cx="1834990" cy="1489230"/>
          </a:xfrm>
        </p:spPr>
        <p:txBody>
          <a:bodyPr>
            <a:noAutofit/>
          </a:bodyPr>
          <a:lstStyle>
            <a:lvl1pPr>
              <a:defRPr/>
            </a:lvl1pPr>
          </a:lstStyle>
          <a:p>
            <a:r>
              <a:rPr lang="en-GB" dirty="0"/>
              <a:t> </a:t>
            </a:r>
          </a:p>
        </p:txBody>
      </p:sp>
      <p:sp>
        <p:nvSpPr>
          <p:cNvPr id="6" name="Picture Placeholder 4">
            <a:extLst>
              <a:ext uri="{FF2B5EF4-FFF2-40B4-BE49-F238E27FC236}">
                <a16:creationId xmlns:a16="http://schemas.microsoft.com/office/drawing/2014/main" id="{0AAD08AA-E26F-4817-8204-71C5FE2E0708}"/>
              </a:ext>
            </a:extLst>
          </p:cNvPr>
          <p:cNvSpPr>
            <a:spLocks noGrp="1"/>
          </p:cNvSpPr>
          <p:nvPr>
            <p:ph type="pic" sz="quarter" idx="11" hasCustomPrompt="1"/>
          </p:nvPr>
        </p:nvSpPr>
        <p:spPr>
          <a:xfrm>
            <a:off x="2633243" y="2196231"/>
            <a:ext cx="1834990" cy="1489230"/>
          </a:xfrm>
        </p:spPr>
        <p:txBody>
          <a:bodyPr>
            <a:noAutofit/>
          </a:bodyPr>
          <a:lstStyle>
            <a:lvl1pPr>
              <a:defRPr/>
            </a:lvl1pPr>
          </a:lstStyle>
          <a:p>
            <a:r>
              <a:rPr lang="en-GB" dirty="0"/>
              <a:t> </a:t>
            </a:r>
          </a:p>
        </p:txBody>
      </p:sp>
      <p:sp>
        <p:nvSpPr>
          <p:cNvPr id="7" name="Picture Placeholder 4">
            <a:extLst>
              <a:ext uri="{FF2B5EF4-FFF2-40B4-BE49-F238E27FC236}">
                <a16:creationId xmlns:a16="http://schemas.microsoft.com/office/drawing/2014/main" id="{B86C356D-B9BA-4BAD-8F1C-4F1B44AC1899}"/>
              </a:ext>
            </a:extLst>
          </p:cNvPr>
          <p:cNvSpPr>
            <a:spLocks noGrp="1"/>
          </p:cNvSpPr>
          <p:nvPr>
            <p:ph type="pic" sz="quarter" idx="12" hasCustomPrompt="1"/>
          </p:nvPr>
        </p:nvSpPr>
        <p:spPr>
          <a:xfrm>
            <a:off x="4658907" y="2196231"/>
            <a:ext cx="1834990" cy="1489230"/>
          </a:xfrm>
        </p:spPr>
        <p:txBody>
          <a:bodyPr>
            <a:noAutofit/>
          </a:bodyPr>
          <a:lstStyle>
            <a:lvl1pPr>
              <a:defRPr/>
            </a:lvl1pPr>
          </a:lstStyle>
          <a:p>
            <a:r>
              <a:rPr lang="en-GB" dirty="0"/>
              <a:t> </a:t>
            </a:r>
          </a:p>
        </p:txBody>
      </p:sp>
      <p:sp>
        <p:nvSpPr>
          <p:cNvPr id="9" name="Text Placeholder 8">
            <a:extLst>
              <a:ext uri="{FF2B5EF4-FFF2-40B4-BE49-F238E27FC236}">
                <a16:creationId xmlns:a16="http://schemas.microsoft.com/office/drawing/2014/main" id="{A30A88B8-4A96-437B-8B9A-8938A91EB126}"/>
              </a:ext>
            </a:extLst>
          </p:cNvPr>
          <p:cNvSpPr>
            <a:spLocks noGrp="1"/>
          </p:cNvSpPr>
          <p:nvPr>
            <p:ph type="body" sz="quarter" idx="13"/>
          </p:nvPr>
        </p:nvSpPr>
        <p:spPr>
          <a:xfrm>
            <a:off x="614925"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0" name="Text Placeholder 8">
            <a:extLst>
              <a:ext uri="{FF2B5EF4-FFF2-40B4-BE49-F238E27FC236}">
                <a16:creationId xmlns:a16="http://schemas.microsoft.com/office/drawing/2014/main" id="{607E071F-098E-4095-9346-762105341A02}"/>
              </a:ext>
            </a:extLst>
          </p:cNvPr>
          <p:cNvSpPr>
            <a:spLocks noGrp="1"/>
          </p:cNvSpPr>
          <p:nvPr>
            <p:ph type="body" sz="quarter" idx="14" hasCustomPrompt="1"/>
          </p:nvPr>
        </p:nvSpPr>
        <p:spPr>
          <a:xfrm>
            <a:off x="614925"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11" name="Text Placeholder 8">
            <a:extLst>
              <a:ext uri="{FF2B5EF4-FFF2-40B4-BE49-F238E27FC236}">
                <a16:creationId xmlns:a16="http://schemas.microsoft.com/office/drawing/2014/main" id="{6017A9F8-CE1C-4409-B646-256DDA49C6E5}"/>
              </a:ext>
            </a:extLst>
          </p:cNvPr>
          <p:cNvSpPr>
            <a:spLocks noGrp="1"/>
          </p:cNvSpPr>
          <p:nvPr>
            <p:ph type="body" sz="quarter" idx="15"/>
          </p:nvPr>
        </p:nvSpPr>
        <p:spPr>
          <a:xfrm>
            <a:off x="2633243"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5793D389-0D3E-4416-A864-C45A6B54A1EF}"/>
              </a:ext>
            </a:extLst>
          </p:cNvPr>
          <p:cNvSpPr>
            <a:spLocks noGrp="1"/>
          </p:cNvSpPr>
          <p:nvPr>
            <p:ph type="body" sz="quarter" idx="16" hasCustomPrompt="1"/>
          </p:nvPr>
        </p:nvSpPr>
        <p:spPr>
          <a:xfrm>
            <a:off x="2633243"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13" name="Text Placeholder 8">
            <a:extLst>
              <a:ext uri="{FF2B5EF4-FFF2-40B4-BE49-F238E27FC236}">
                <a16:creationId xmlns:a16="http://schemas.microsoft.com/office/drawing/2014/main" id="{B627944F-59F7-4B07-890D-1D3E4B2B0E80}"/>
              </a:ext>
            </a:extLst>
          </p:cNvPr>
          <p:cNvSpPr>
            <a:spLocks noGrp="1"/>
          </p:cNvSpPr>
          <p:nvPr>
            <p:ph type="body" sz="quarter" idx="17"/>
          </p:nvPr>
        </p:nvSpPr>
        <p:spPr>
          <a:xfrm>
            <a:off x="4658907"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4" name="Text Placeholder 8">
            <a:extLst>
              <a:ext uri="{FF2B5EF4-FFF2-40B4-BE49-F238E27FC236}">
                <a16:creationId xmlns:a16="http://schemas.microsoft.com/office/drawing/2014/main" id="{4417893B-7AC2-405D-98E5-1B31B4702CC1}"/>
              </a:ext>
            </a:extLst>
          </p:cNvPr>
          <p:cNvSpPr>
            <a:spLocks noGrp="1"/>
          </p:cNvSpPr>
          <p:nvPr>
            <p:ph type="body" sz="quarter" idx="18" hasCustomPrompt="1"/>
          </p:nvPr>
        </p:nvSpPr>
        <p:spPr>
          <a:xfrm>
            <a:off x="4658907"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4" name="Picture Placeholder 4">
            <a:extLst>
              <a:ext uri="{FF2B5EF4-FFF2-40B4-BE49-F238E27FC236}">
                <a16:creationId xmlns:a16="http://schemas.microsoft.com/office/drawing/2014/main" id="{38630AB9-31B4-4D0D-9894-9C3835CBF0CD}"/>
              </a:ext>
            </a:extLst>
          </p:cNvPr>
          <p:cNvSpPr>
            <a:spLocks noGrp="1"/>
          </p:cNvSpPr>
          <p:nvPr>
            <p:ph type="pic" sz="quarter" idx="28" hasCustomPrompt="1"/>
          </p:nvPr>
        </p:nvSpPr>
        <p:spPr>
          <a:xfrm>
            <a:off x="614925" y="4302537"/>
            <a:ext cx="1834990" cy="1489230"/>
          </a:xfrm>
        </p:spPr>
        <p:txBody>
          <a:bodyPr>
            <a:noAutofit/>
          </a:bodyPr>
          <a:lstStyle>
            <a:lvl1pPr>
              <a:defRPr/>
            </a:lvl1pPr>
          </a:lstStyle>
          <a:p>
            <a:r>
              <a:rPr lang="en-GB" dirty="0"/>
              <a:t> </a:t>
            </a:r>
          </a:p>
        </p:txBody>
      </p:sp>
      <p:sp>
        <p:nvSpPr>
          <p:cNvPr id="25" name="Picture Placeholder 4">
            <a:extLst>
              <a:ext uri="{FF2B5EF4-FFF2-40B4-BE49-F238E27FC236}">
                <a16:creationId xmlns:a16="http://schemas.microsoft.com/office/drawing/2014/main" id="{C55EFF7D-6D7E-41C1-81C9-2037C85FF7D6}"/>
              </a:ext>
            </a:extLst>
          </p:cNvPr>
          <p:cNvSpPr>
            <a:spLocks noGrp="1"/>
          </p:cNvSpPr>
          <p:nvPr>
            <p:ph type="pic" sz="quarter" idx="29" hasCustomPrompt="1"/>
          </p:nvPr>
        </p:nvSpPr>
        <p:spPr>
          <a:xfrm>
            <a:off x="2633243" y="4302537"/>
            <a:ext cx="1834990" cy="1489230"/>
          </a:xfrm>
        </p:spPr>
        <p:txBody>
          <a:bodyPr>
            <a:noAutofit/>
          </a:bodyPr>
          <a:lstStyle>
            <a:lvl1pPr>
              <a:defRPr/>
            </a:lvl1pPr>
          </a:lstStyle>
          <a:p>
            <a:r>
              <a:rPr lang="en-GB" dirty="0"/>
              <a:t> </a:t>
            </a:r>
          </a:p>
        </p:txBody>
      </p:sp>
      <p:sp>
        <p:nvSpPr>
          <p:cNvPr id="26" name="Picture Placeholder 4">
            <a:extLst>
              <a:ext uri="{FF2B5EF4-FFF2-40B4-BE49-F238E27FC236}">
                <a16:creationId xmlns:a16="http://schemas.microsoft.com/office/drawing/2014/main" id="{5FCBB272-DFBD-4D1C-B1FD-23134FEB6F39}"/>
              </a:ext>
            </a:extLst>
          </p:cNvPr>
          <p:cNvSpPr>
            <a:spLocks noGrp="1"/>
          </p:cNvSpPr>
          <p:nvPr>
            <p:ph type="pic" sz="quarter" idx="30" hasCustomPrompt="1"/>
          </p:nvPr>
        </p:nvSpPr>
        <p:spPr>
          <a:xfrm>
            <a:off x="4658907" y="4302537"/>
            <a:ext cx="1834990" cy="1489230"/>
          </a:xfrm>
        </p:spPr>
        <p:txBody>
          <a:bodyPr>
            <a:noAutofit/>
          </a:bodyPr>
          <a:lstStyle>
            <a:lvl1pPr>
              <a:defRPr/>
            </a:lvl1pPr>
          </a:lstStyle>
          <a:p>
            <a:r>
              <a:rPr lang="en-GB" dirty="0"/>
              <a:t> </a:t>
            </a:r>
          </a:p>
        </p:txBody>
      </p:sp>
      <p:sp>
        <p:nvSpPr>
          <p:cNvPr id="27" name="Text Placeholder 8">
            <a:extLst>
              <a:ext uri="{FF2B5EF4-FFF2-40B4-BE49-F238E27FC236}">
                <a16:creationId xmlns:a16="http://schemas.microsoft.com/office/drawing/2014/main" id="{0100F86C-6534-4F37-BFB8-6F83F1D198A4}"/>
              </a:ext>
            </a:extLst>
          </p:cNvPr>
          <p:cNvSpPr>
            <a:spLocks noGrp="1"/>
          </p:cNvSpPr>
          <p:nvPr>
            <p:ph type="body" sz="quarter" idx="31"/>
          </p:nvPr>
        </p:nvSpPr>
        <p:spPr>
          <a:xfrm>
            <a:off x="614925"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28" name="Text Placeholder 8">
            <a:extLst>
              <a:ext uri="{FF2B5EF4-FFF2-40B4-BE49-F238E27FC236}">
                <a16:creationId xmlns:a16="http://schemas.microsoft.com/office/drawing/2014/main" id="{B99918BC-52AB-40A9-B21D-B081F43869EC}"/>
              </a:ext>
            </a:extLst>
          </p:cNvPr>
          <p:cNvSpPr>
            <a:spLocks noGrp="1"/>
          </p:cNvSpPr>
          <p:nvPr>
            <p:ph type="body" sz="quarter" idx="32" hasCustomPrompt="1"/>
          </p:nvPr>
        </p:nvSpPr>
        <p:spPr>
          <a:xfrm>
            <a:off x="614925"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9" name="Text Placeholder 8">
            <a:extLst>
              <a:ext uri="{FF2B5EF4-FFF2-40B4-BE49-F238E27FC236}">
                <a16:creationId xmlns:a16="http://schemas.microsoft.com/office/drawing/2014/main" id="{829BD65A-4AF5-4FBD-A2CA-EAC41D54980C}"/>
              </a:ext>
            </a:extLst>
          </p:cNvPr>
          <p:cNvSpPr>
            <a:spLocks noGrp="1"/>
          </p:cNvSpPr>
          <p:nvPr>
            <p:ph type="body" sz="quarter" idx="33"/>
          </p:nvPr>
        </p:nvSpPr>
        <p:spPr>
          <a:xfrm>
            <a:off x="2633243"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30" name="Text Placeholder 8">
            <a:extLst>
              <a:ext uri="{FF2B5EF4-FFF2-40B4-BE49-F238E27FC236}">
                <a16:creationId xmlns:a16="http://schemas.microsoft.com/office/drawing/2014/main" id="{DE3F7851-37B7-4590-A0F6-63463E571566}"/>
              </a:ext>
            </a:extLst>
          </p:cNvPr>
          <p:cNvSpPr>
            <a:spLocks noGrp="1"/>
          </p:cNvSpPr>
          <p:nvPr>
            <p:ph type="body" sz="quarter" idx="34" hasCustomPrompt="1"/>
          </p:nvPr>
        </p:nvSpPr>
        <p:spPr>
          <a:xfrm>
            <a:off x="2633243"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31" name="Text Placeholder 8">
            <a:extLst>
              <a:ext uri="{FF2B5EF4-FFF2-40B4-BE49-F238E27FC236}">
                <a16:creationId xmlns:a16="http://schemas.microsoft.com/office/drawing/2014/main" id="{49102630-E6AF-4175-8C5A-4659471225F8}"/>
              </a:ext>
            </a:extLst>
          </p:cNvPr>
          <p:cNvSpPr>
            <a:spLocks noGrp="1"/>
          </p:cNvSpPr>
          <p:nvPr>
            <p:ph type="body" sz="quarter" idx="35"/>
          </p:nvPr>
        </p:nvSpPr>
        <p:spPr>
          <a:xfrm>
            <a:off x="4658907"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32" name="Text Placeholder 8">
            <a:extLst>
              <a:ext uri="{FF2B5EF4-FFF2-40B4-BE49-F238E27FC236}">
                <a16:creationId xmlns:a16="http://schemas.microsoft.com/office/drawing/2014/main" id="{9CF803EE-F0E1-41A0-9F19-120C45BCE6EF}"/>
              </a:ext>
            </a:extLst>
          </p:cNvPr>
          <p:cNvSpPr>
            <a:spLocks noGrp="1"/>
          </p:cNvSpPr>
          <p:nvPr>
            <p:ph type="body" sz="quarter" idx="36" hasCustomPrompt="1"/>
          </p:nvPr>
        </p:nvSpPr>
        <p:spPr>
          <a:xfrm>
            <a:off x="4658907"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 name="Title 1">
            <a:extLst>
              <a:ext uri="{FF2B5EF4-FFF2-40B4-BE49-F238E27FC236}">
                <a16:creationId xmlns:a16="http://schemas.microsoft.com/office/drawing/2014/main" id="{0A237AE4-0F08-4716-8929-3701FF38BD57}"/>
              </a:ext>
            </a:extLst>
          </p:cNvPr>
          <p:cNvSpPr>
            <a:spLocks noGrp="1"/>
          </p:cNvSpPr>
          <p:nvPr>
            <p:ph type="title"/>
          </p:nvPr>
        </p:nvSpPr>
        <p:spPr/>
        <p:txBody>
          <a:bodyPr/>
          <a:lstStyle/>
          <a:p>
            <a:r>
              <a:rPr lang="en-US"/>
              <a:t>Click to edit Master title style</a:t>
            </a:r>
            <a:endParaRPr lang="en-GB" dirty="0"/>
          </a:p>
        </p:txBody>
      </p:sp>
      <p:sp>
        <p:nvSpPr>
          <p:cNvPr id="39" name="Picture Placeholder 4">
            <a:extLst>
              <a:ext uri="{FF2B5EF4-FFF2-40B4-BE49-F238E27FC236}">
                <a16:creationId xmlns:a16="http://schemas.microsoft.com/office/drawing/2014/main" id="{EAF44B29-30C9-4AF9-B0CA-8B52F8435BE7}"/>
              </a:ext>
            </a:extLst>
          </p:cNvPr>
          <p:cNvSpPr>
            <a:spLocks noGrp="1"/>
          </p:cNvSpPr>
          <p:nvPr>
            <p:ph type="pic" sz="quarter" idx="38" hasCustomPrompt="1"/>
          </p:nvPr>
        </p:nvSpPr>
        <p:spPr>
          <a:xfrm>
            <a:off x="6676425" y="2196231"/>
            <a:ext cx="1836251" cy="1489230"/>
          </a:xfrm>
        </p:spPr>
        <p:txBody>
          <a:bodyPr>
            <a:noAutofit/>
          </a:bodyPr>
          <a:lstStyle>
            <a:lvl1pPr>
              <a:defRPr/>
            </a:lvl1pPr>
          </a:lstStyle>
          <a:p>
            <a:r>
              <a:rPr lang="en-GB" dirty="0"/>
              <a:t> </a:t>
            </a:r>
          </a:p>
        </p:txBody>
      </p:sp>
      <p:sp>
        <p:nvSpPr>
          <p:cNvPr id="40" name="Text Placeholder 8">
            <a:extLst>
              <a:ext uri="{FF2B5EF4-FFF2-40B4-BE49-F238E27FC236}">
                <a16:creationId xmlns:a16="http://schemas.microsoft.com/office/drawing/2014/main" id="{DCC42170-4FD0-425F-BD50-23B091D13D16}"/>
              </a:ext>
            </a:extLst>
          </p:cNvPr>
          <p:cNvSpPr>
            <a:spLocks noGrp="1"/>
          </p:cNvSpPr>
          <p:nvPr>
            <p:ph type="body" sz="quarter" idx="39"/>
          </p:nvPr>
        </p:nvSpPr>
        <p:spPr>
          <a:xfrm>
            <a:off x="6676425" y="3750397"/>
            <a:ext cx="1836251"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41" name="Text Placeholder 8">
            <a:extLst>
              <a:ext uri="{FF2B5EF4-FFF2-40B4-BE49-F238E27FC236}">
                <a16:creationId xmlns:a16="http://schemas.microsoft.com/office/drawing/2014/main" id="{DC1ECDC0-4D7F-4E6A-A9F0-564EB2E5B482}"/>
              </a:ext>
            </a:extLst>
          </p:cNvPr>
          <p:cNvSpPr>
            <a:spLocks noGrp="1"/>
          </p:cNvSpPr>
          <p:nvPr>
            <p:ph type="body" sz="quarter" idx="40" hasCustomPrompt="1"/>
          </p:nvPr>
        </p:nvSpPr>
        <p:spPr>
          <a:xfrm>
            <a:off x="6676425" y="3238263"/>
            <a:ext cx="1836251"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45" name="Picture Placeholder 4">
            <a:extLst>
              <a:ext uri="{FF2B5EF4-FFF2-40B4-BE49-F238E27FC236}">
                <a16:creationId xmlns:a16="http://schemas.microsoft.com/office/drawing/2014/main" id="{FCB26D88-5AE0-4D81-830B-A32A4CB1B7F5}"/>
              </a:ext>
            </a:extLst>
          </p:cNvPr>
          <p:cNvSpPr>
            <a:spLocks noGrp="1"/>
          </p:cNvSpPr>
          <p:nvPr>
            <p:ph type="pic" sz="quarter" idx="44" hasCustomPrompt="1"/>
          </p:nvPr>
        </p:nvSpPr>
        <p:spPr>
          <a:xfrm>
            <a:off x="6676425" y="4302537"/>
            <a:ext cx="1836251" cy="1489230"/>
          </a:xfrm>
        </p:spPr>
        <p:txBody>
          <a:bodyPr>
            <a:noAutofit/>
          </a:bodyPr>
          <a:lstStyle>
            <a:lvl1pPr>
              <a:defRPr/>
            </a:lvl1pPr>
          </a:lstStyle>
          <a:p>
            <a:r>
              <a:rPr lang="en-GB" dirty="0"/>
              <a:t> </a:t>
            </a:r>
          </a:p>
        </p:txBody>
      </p:sp>
      <p:sp>
        <p:nvSpPr>
          <p:cNvPr id="46" name="Text Placeholder 8">
            <a:extLst>
              <a:ext uri="{FF2B5EF4-FFF2-40B4-BE49-F238E27FC236}">
                <a16:creationId xmlns:a16="http://schemas.microsoft.com/office/drawing/2014/main" id="{346CF2A1-D05C-40D8-9926-3C6470E5405D}"/>
              </a:ext>
            </a:extLst>
          </p:cNvPr>
          <p:cNvSpPr>
            <a:spLocks noGrp="1"/>
          </p:cNvSpPr>
          <p:nvPr>
            <p:ph type="body" sz="quarter" idx="45"/>
          </p:nvPr>
        </p:nvSpPr>
        <p:spPr>
          <a:xfrm>
            <a:off x="6676425" y="5862305"/>
            <a:ext cx="1836251"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47" name="Text Placeholder 8">
            <a:extLst>
              <a:ext uri="{FF2B5EF4-FFF2-40B4-BE49-F238E27FC236}">
                <a16:creationId xmlns:a16="http://schemas.microsoft.com/office/drawing/2014/main" id="{FD4DDE59-7130-4FEA-8320-8BA75BB2D127}"/>
              </a:ext>
            </a:extLst>
          </p:cNvPr>
          <p:cNvSpPr>
            <a:spLocks noGrp="1"/>
          </p:cNvSpPr>
          <p:nvPr>
            <p:ph type="body" sz="quarter" idx="46" hasCustomPrompt="1"/>
          </p:nvPr>
        </p:nvSpPr>
        <p:spPr>
          <a:xfrm>
            <a:off x="6676425" y="5349456"/>
            <a:ext cx="1836251"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Tree>
    <p:extLst>
      <p:ext uri="{BB962C8B-B14F-4D97-AF65-F5344CB8AC3E}">
        <p14:creationId xmlns:p14="http://schemas.microsoft.com/office/powerpoint/2010/main" val="11070480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s + red">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61175"/>
          </a:xfrm>
          <a:prstGeom prst="rect">
            <a:avLst/>
          </a:prstGeom>
          <a:solidFill>
            <a:schemeClr val="bg1">
              <a:lumMod val="95000"/>
            </a:schemeClr>
          </a:solidFill>
        </p:spPr>
        <p:txBody>
          <a:bodyPr anchor="ctr" anchorCtr="0">
            <a:noAutofit/>
          </a:bodyPr>
          <a:lstStyle>
            <a:lvl1pPr algn="ctr">
              <a:defRPr/>
            </a:lvl1pPr>
          </a:lstStyle>
          <a:p>
            <a:r>
              <a:rPr lang="en-GB" dirty="0"/>
              <a:t> </a:t>
            </a:r>
          </a:p>
        </p:txBody>
      </p:sp>
      <p:sp>
        <p:nvSpPr>
          <p:cNvPr id="5" name="Text Placeholder 4">
            <a:extLst>
              <a:ext uri="{FF2B5EF4-FFF2-40B4-BE49-F238E27FC236}">
                <a16:creationId xmlns:a16="http://schemas.microsoft.com/office/drawing/2014/main" id="{F5A916F6-3B93-4256-A7B8-1302E1DD2A6F}"/>
              </a:ext>
            </a:extLst>
          </p:cNvPr>
          <p:cNvSpPr>
            <a:spLocks noGrp="1"/>
          </p:cNvSpPr>
          <p:nvPr>
            <p:ph type="body" sz="quarter" idx="14" hasCustomPrompt="1"/>
          </p:nvPr>
        </p:nvSpPr>
        <p:spPr>
          <a:xfrm>
            <a:off x="-1115" y="-7976"/>
            <a:ext cx="5767114" cy="689009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 name="connsiteX0" fmla="*/ 0 w 6742012"/>
              <a:gd name="connsiteY0" fmla="*/ 0 h 7239857"/>
              <a:gd name="connsiteX1" fmla="*/ 6742012 w 6742012"/>
              <a:gd name="connsiteY1" fmla="*/ 0 h 7239857"/>
              <a:gd name="connsiteX2" fmla="*/ 3347274 w 6742012"/>
              <a:gd name="connsiteY2" fmla="*/ 6477456 h 7239857"/>
              <a:gd name="connsiteX3" fmla="*/ 50156 w 6742012"/>
              <a:gd name="connsiteY3" fmla="*/ 7236990 h 7239857"/>
              <a:gd name="connsiteX4" fmla="*/ 37710 w 6742012"/>
              <a:gd name="connsiteY4" fmla="*/ 7239857 h 7239857"/>
              <a:gd name="connsiteX5" fmla="*/ 0 w 6742012"/>
              <a:gd name="connsiteY5" fmla="*/ 7239857 h 7239857"/>
              <a:gd name="connsiteX6" fmla="*/ 0 w 6742012"/>
              <a:gd name="connsiteY6" fmla="*/ 0 h 7239857"/>
              <a:gd name="connsiteX0" fmla="*/ 0 w 6742012"/>
              <a:gd name="connsiteY0" fmla="*/ 0 h 7595056"/>
              <a:gd name="connsiteX1" fmla="*/ 6742012 w 6742012"/>
              <a:gd name="connsiteY1" fmla="*/ 0 h 7595056"/>
              <a:gd name="connsiteX2" fmla="*/ 2775774 w 6742012"/>
              <a:gd name="connsiteY2" fmla="*/ 7595056 h 7595056"/>
              <a:gd name="connsiteX3" fmla="*/ 50156 w 6742012"/>
              <a:gd name="connsiteY3" fmla="*/ 7236990 h 7595056"/>
              <a:gd name="connsiteX4" fmla="*/ 37710 w 6742012"/>
              <a:gd name="connsiteY4" fmla="*/ 7239857 h 7595056"/>
              <a:gd name="connsiteX5" fmla="*/ 0 w 6742012"/>
              <a:gd name="connsiteY5" fmla="*/ 7239857 h 7595056"/>
              <a:gd name="connsiteX6" fmla="*/ 0 w 6742012"/>
              <a:gd name="connsiteY6" fmla="*/ 0 h 7595056"/>
              <a:gd name="connsiteX0" fmla="*/ 0 w 6742012"/>
              <a:gd name="connsiteY0" fmla="*/ 0 h 7595056"/>
              <a:gd name="connsiteX1" fmla="*/ 6742012 w 6742012"/>
              <a:gd name="connsiteY1" fmla="*/ 0 h 7595056"/>
              <a:gd name="connsiteX2" fmla="*/ 2775774 w 6742012"/>
              <a:gd name="connsiteY2" fmla="*/ 7595056 h 7595056"/>
              <a:gd name="connsiteX3" fmla="*/ 50156 w 6742012"/>
              <a:gd name="connsiteY3" fmla="*/ 7236990 h 7595056"/>
              <a:gd name="connsiteX4" fmla="*/ 37710 w 6742012"/>
              <a:gd name="connsiteY4" fmla="*/ 7239857 h 7595056"/>
              <a:gd name="connsiteX5" fmla="*/ 0 w 6742012"/>
              <a:gd name="connsiteY5" fmla="*/ 0 h 7595056"/>
              <a:gd name="connsiteX0" fmla="*/ 13090 w 6755102"/>
              <a:gd name="connsiteY0" fmla="*/ 0 h 7684357"/>
              <a:gd name="connsiteX1" fmla="*/ 6755102 w 6755102"/>
              <a:gd name="connsiteY1" fmla="*/ 0 h 7684357"/>
              <a:gd name="connsiteX2" fmla="*/ 2788864 w 6755102"/>
              <a:gd name="connsiteY2" fmla="*/ 7595056 h 7684357"/>
              <a:gd name="connsiteX3" fmla="*/ 63246 w 6755102"/>
              <a:gd name="connsiteY3" fmla="*/ 7236990 h 7684357"/>
              <a:gd name="connsiteX4" fmla="*/ 0 w 6755102"/>
              <a:gd name="connsiteY4" fmla="*/ 7684357 h 7684357"/>
              <a:gd name="connsiteX5" fmla="*/ 13090 w 6755102"/>
              <a:gd name="connsiteY5" fmla="*/ 0 h 7684357"/>
              <a:gd name="connsiteX0" fmla="*/ 13090 w 6755102"/>
              <a:gd name="connsiteY0" fmla="*/ 0 h 7684357"/>
              <a:gd name="connsiteX1" fmla="*/ 6755102 w 6755102"/>
              <a:gd name="connsiteY1" fmla="*/ 0 h 7684357"/>
              <a:gd name="connsiteX2" fmla="*/ 2788864 w 6755102"/>
              <a:gd name="connsiteY2" fmla="*/ 7595056 h 7684357"/>
              <a:gd name="connsiteX3" fmla="*/ 0 w 6755102"/>
              <a:gd name="connsiteY3" fmla="*/ 7684357 h 7684357"/>
              <a:gd name="connsiteX4" fmla="*/ 13090 w 6755102"/>
              <a:gd name="connsiteY4" fmla="*/ 0 h 7684357"/>
              <a:gd name="connsiteX0" fmla="*/ 1307 w 6743319"/>
              <a:gd name="connsiteY0" fmla="*/ 0 h 7595056"/>
              <a:gd name="connsiteX1" fmla="*/ 6743319 w 6743319"/>
              <a:gd name="connsiteY1" fmla="*/ 0 h 7595056"/>
              <a:gd name="connsiteX2" fmla="*/ 2777081 w 6743319"/>
              <a:gd name="connsiteY2" fmla="*/ 7595056 h 7595056"/>
              <a:gd name="connsiteX3" fmla="*/ 917 w 6743319"/>
              <a:gd name="connsiteY3" fmla="*/ 7570057 h 7595056"/>
              <a:gd name="connsiteX4" fmla="*/ 1307 w 6743319"/>
              <a:gd name="connsiteY4" fmla="*/ 0 h 7595056"/>
              <a:gd name="connsiteX0" fmla="*/ 1307 w 6743319"/>
              <a:gd name="connsiteY0" fmla="*/ 0 h 7595056"/>
              <a:gd name="connsiteX1" fmla="*/ 6743319 w 6743319"/>
              <a:gd name="connsiteY1" fmla="*/ 0 h 7595056"/>
              <a:gd name="connsiteX2" fmla="*/ 2777081 w 6743319"/>
              <a:gd name="connsiteY2" fmla="*/ 7595056 h 7595056"/>
              <a:gd name="connsiteX3" fmla="*/ 917 w 6743319"/>
              <a:gd name="connsiteY3" fmla="*/ 7582757 h 7595056"/>
              <a:gd name="connsiteX4" fmla="*/ 1307 w 6743319"/>
              <a:gd name="connsiteY4" fmla="*/ 0 h 759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319" h="7595056">
                <a:moveTo>
                  <a:pt x="1307" y="0"/>
                </a:moveTo>
                <a:lnTo>
                  <a:pt x="6743319" y="0"/>
                </a:lnTo>
                <a:lnTo>
                  <a:pt x="2777081" y="7595056"/>
                </a:lnTo>
                <a:lnTo>
                  <a:pt x="917" y="7582757"/>
                </a:lnTo>
                <a:cubicBezTo>
                  <a:pt x="5280" y="5021305"/>
                  <a:pt x="-3056" y="2561452"/>
                  <a:pt x="1307" y="0"/>
                </a:cubicBez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6" name="Title 3">
            <a:extLst>
              <a:ext uri="{FF2B5EF4-FFF2-40B4-BE49-F238E27FC236}">
                <a16:creationId xmlns:a16="http://schemas.microsoft.com/office/drawing/2014/main" id="{B8B4368C-DEE6-4C01-A054-B728E6C096B6}"/>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514061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ents full colour">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378A3-F8E0-4EEF-A8D5-0A6974ABDC01}"/>
              </a:ext>
            </a:extLst>
          </p:cNvPr>
          <p:cNvSpPr>
            <a:spLocks noGrp="1"/>
          </p:cNvSpPr>
          <p:nvPr>
            <p:ph type="title"/>
          </p:nvPr>
        </p:nvSpPr>
        <p:spPr>
          <a:xfrm>
            <a:off x="4650067"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1837000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D38A3D2-0C0C-407C-BC84-B01CC8098786}"/>
              </a:ext>
            </a:extLst>
          </p:cNvPr>
          <p:cNvSpPr>
            <a:spLocks noGrp="1"/>
          </p:cNvSpPr>
          <p:nvPr>
            <p:ph type="pic" sz="quarter" idx="14" hasCustomPrompt="1"/>
          </p:nvPr>
        </p:nvSpPr>
        <p:spPr>
          <a:xfrm>
            <a:off x="0" y="1"/>
            <a:ext cx="9144000" cy="6857999"/>
          </a:xfrm>
          <a:prstGeom prst="rect">
            <a:avLst/>
          </a:prstGeom>
          <a:solidFill>
            <a:schemeClr val="bg1">
              <a:lumMod val="95000"/>
            </a:schemeClr>
          </a:solidFill>
        </p:spPr>
        <p:txBody>
          <a:bodyPr wrap="square">
            <a:noAutofit/>
          </a:bodyPr>
          <a:lstStyle>
            <a:lvl1pPr>
              <a:defRPr/>
            </a:lvl1pPr>
          </a:lstStyle>
          <a:p>
            <a:r>
              <a:rPr lang="en-GB" dirty="0"/>
              <a:t> </a:t>
            </a:r>
          </a:p>
        </p:txBody>
      </p:sp>
      <p:sp>
        <p:nvSpPr>
          <p:cNvPr id="7" name="Text Placeholder 5">
            <a:extLst>
              <a:ext uri="{FF2B5EF4-FFF2-40B4-BE49-F238E27FC236}">
                <a16:creationId xmlns:a16="http://schemas.microsoft.com/office/drawing/2014/main" id="{1060CEB4-CD52-4822-8CF8-7635470E357A}"/>
              </a:ext>
            </a:extLst>
          </p:cNvPr>
          <p:cNvSpPr>
            <a:spLocks noGrp="1"/>
          </p:cNvSpPr>
          <p:nvPr>
            <p:ph type="body" sz="quarter" idx="15" hasCustomPrompt="1"/>
          </p:nvPr>
        </p:nvSpPr>
        <p:spPr>
          <a:xfrm>
            <a:off x="1" y="1290375"/>
            <a:ext cx="5391160" cy="2979002"/>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4284263" y="3042450"/>
                </a:lnTo>
                <a:lnTo>
                  <a:pt x="0" y="3042450"/>
                </a:lnTo>
                <a:lnTo>
                  <a:pt x="0" y="0"/>
                </a:lnTo>
                <a:close/>
              </a:path>
            </a:pathLst>
          </a:custGeom>
          <a:solidFill>
            <a:schemeClr val="tx2">
              <a:alpha val="85000"/>
            </a:schemeClr>
          </a:solidFill>
        </p:spPr>
        <p:txBody>
          <a:bodyPr lIns="0">
            <a:noAutofit/>
          </a:bodyPr>
          <a:lstStyle>
            <a:lvl1pPr>
              <a:defRPr sz="2340" b="1" i="0" cap="all" baseline="0">
                <a:solidFill>
                  <a:schemeClr val="bg1"/>
                </a:solidFill>
                <a:latin typeface="+mj-lt"/>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 </a:t>
            </a:r>
          </a:p>
        </p:txBody>
      </p:sp>
      <p:sp>
        <p:nvSpPr>
          <p:cNvPr id="8" name="Title 3">
            <a:extLst>
              <a:ext uri="{FF2B5EF4-FFF2-40B4-BE49-F238E27FC236}">
                <a16:creationId xmlns:a16="http://schemas.microsoft.com/office/drawing/2014/main" id="{6C94F134-C36F-4D4C-81F3-4BF8AF522748}"/>
              </a:ext>
            </a:extLst>
          </p:cNvPr>
          <p:cNvSpPr>
            <a:spLocks noGrp="1"/>
          </p:cNvSpPr>
          <p:nvPr>
            <p:ph type="title" hasCustomPrompt="1"/>
          </p:nvPr>
        </p:nvSpPr>
        <p:spPr>
          <a:xfrm>
            <a:off x="600096" y="1522301"/>
            <a:ext cx="1854525" cy="805349"/>
          </a:xfrm>
        </p:spPr>
        <p:txBody>
          <a:bodyPr wrap="square" anchor="t" anchorCtr="0">
            <a:spAutoFit/>
          </a:bodyPr>
          <a:lstStyle>
            <a:lvl1pPr marL="0" algn="l" defTabSz="527605" rtl="0" eaLnBrk="1" latinLnBrk="0" hangingPunct="1">
              <a:lnSpc>
                <a:spcPct val="85000"/>
              </a:lnSpc>
              <a:spcBef>
                <a:spcPct val="0"/>
              </a:spcBef>
              <a:buNone/>
              <a:defRPr lang="en-GB" sz="6157" b="1" i="1" kern="1200" cap="all" baseline="0" dirty="0">
                <a:solidFill>
                  <a:schemeClr val="bg1"/>
                </a:solidFill>
                <a:latin typeface="Georgia" panose="02040502050405020303" pitchFamily="18" charset="0"/>
                <a:ea typeface="+mj-ea"/>
                <a:cs typeface="+mj-cs"/>
              </a:defRPr>
            </a:lvl1pPr>
          </a:lstStyle>
          <a:p>
            <a:r>
              <a:rPr lang="en-GB" dirty="0"/>
              <a:t>##</a:t>
            </a:r>
          </a:p>
        </p:txBody>
      </p:sp>
      <p:sp>
        <p:nvSpPr>
          <p:cNvPr id="16" name="Text Placeholder 5">
            <a:extLst>
              <a:ext uri="{FF2B5EF4-FFF2-40B4-BE49-F238E27FC236}">
                <a16:creationId xmlns:a16="http://schemas.microsoft.com/office/drawing/2014/main" id="{CA8EA408-A6E3-445B-A696-3AE97AEA7F2C}"/>
              </a:ext>
            </a:extLst>
          </p:cNvPr>
          <p:cNvSpPr>
            <a:spLocks noGrp="1"/>
          </p:cNvSpPr>
          <p:nvPr>
            <p:ph type="body" sz="quarter" idx="13"/>
          </p:nvPr>
        </p:nvSpPr>
        <p:spPr>
          <a:xfrm>
            <a:off x="603981" y="2513026"/>
            <a:ext cx="3860084" cy="737125"/>
          </a:xfrm>
        </p:spPr>
        <p:txBody>
          <a:bodyPr lIns="0"/>
          <a:lstStyle>
            <a:lvl1pPr>
              <a:defRPr sz="2395" b="1" i="0" cap="all" baseline="0">
                <a:solidFill>
                  <a:schemeClr val="bg1"/>
                </a:solidFill>
                <a:latin typeface="+mj-lt"/>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43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377129"/>
            <a:ext cx="7209790" cy="400110"/>
          </a:xfrm>
        </p:spPr>
        <p:txBody>
          <a:bodyPr/>
          <a:lstStyle>
            <a:lvl1pPr>
              <a:defRPr/>
            </a:lvl1pPr>
          </a:lstStyle>
          <a:p>
            <a:r>
              <a:rPr lang="en-US"/>
              <a:t>Page title</a:t>
            </a:r>
            <a:endParaRPr lang="en-NZ" dirty="0"/>
          </a:p>
        </p:txBody>
      </p:sp>
      <p:sp>
        <p:nvSpPr>
          <p:cNvPr id="4" name="Text Placeholder 3"/>
          <p:cNvSpPr>
            <a:spLocks noGrp="1"/>
          </p:cNvSpPr>
          <p:nvPr>
            <p:ph type="body" sz="quarter" idx="10" hasCustomPrompt="1"/>
          </p:nvPr>
        </p:nvSpPr>
        <p:spPr>
          <a:xfrm>
            <a:off x="539750" y="1944688"/>
            <a:ext cx="253329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
        <p:nvSpPr>
          <p:cNvPr id="6"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7" name="Text Placeholder 3"/>
          <p:cNvSpPr>
            <a:spLocks noGrp="1"/>
          </p:cNvSpPr>
          <p:nvPr>
            <p:ph type="body" sz="quarter" idx="13" hasCustomPrompt="1"/>
          </p:nvPr>
        </p:nvSpPr>
        <p:spPr>
          <a:xfrm>
            <a:off x="6067425" y="1944688"/>
            <a:ext cx="253329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
        <p:nvSpPr>
          <p:cNvPr id="8" name="Text Placeholder 3"/>
          <p:cNvSpPr>
            <a:spLocks noGrp="1"/>
          </p:cNvSpPr>
          <p:nvPr>
            <p:ph type="body" sz="quarter" idx="14" hasCustomPrompt="1"/>
          </p:nvPr>
        </p:nvSpPr>
        <p:spPr>
          <a:xfrm>
            <a:off x="3303588" y="1944688"/>
            <a:ext cx="253329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Tree>
    <p:extLst>
      <p:ext uri="{BB962C8B-B14F-4D97-AF65-F5344CB8AC3E}">
        <p14:creationId xmlns:p14="http://schemas.microsoft.com/office/powerpoint/2010/main" val="37206143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_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E3B12-2DE1-4269-B01F-94A1BDA61F13}"/>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67CFCCC7-10E7-4563-A49F-0BF1AC605EB1}"/>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5002488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3A04B09E-6D6E-4516-9A38-41BD67440252}"/>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7" name="Picture Placeholder 2">
            <a:extLst>
              <a:ext uri="{FF2B5EF4-FFF2-40B4-BE49-F238E27FC236}">
                <a16:creationId xmlns:a16="http://schemas.microsoft.com/office/drawing/2014/main" id="{DF6E1322-DDE9-4BAE-BA92-BA379F9C1ED2}"/>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9186055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ver_Full image re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1F94565D-C7D6-4EBC-BAD6-03C8C0A32D1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2" name="Picture Placeholder 2">
            <a:extLst>
              <a:ext uri="{FF2B5EF4-FFF2-40B4-BE49-F238E27FC236}">
                <a16:creationId xmlns:a16="http://schemas.microsoft.com/office/drawing/2014/main" id="{37688520-7984-41D0-8E8F-6EAA1DFE0267}"/>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040381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re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51F3A72D-A407-4047-A230-260EB37CCC51}"/>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1" name="Picture Placeholder 2">
            <a:extLst>
              <a:ext uri="{FF2B5EF4-FFF2-40B4-BE49-F238E27FC236}">
                <a16:creationId xmlns:a16="http://schemas.microsoft.com/office/drawing/2014/main" id="{9E617F03-F0C8-474F-ADB1-4AB24B2E831A}"/>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632964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ver_Full image gre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2037" y="433133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001A4E37-9BB6-4909-96FB-DF839A1143D9}"/>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2" name="Picture Placeholder 2">
            <a:extLst>
              <a:ext uri="{FF2B5EF4-FFF2-40B4-BE49-F238E27FC236}">
                <a16:creationId xmlns:a16="http://schemas.microsoft.com/office/drawing/2014/main" id="{47CD85A4-D5A6-48A7-8B59-6E388474178D}"/>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1941851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grey">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8" name="Picture 7">
            <a:extLst>
              <a:ext uri="{FF2B5EF4-FFF2-40B4-BE49-F238E27FC236}">
                <a16:creationId xmlns:a16="http://schemas.microsoft.com/office/drawing/2014/main" id="{5BA86C4F-619A-4921-8244-E044EABBB2D3}"/>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0" name="Picture Placeholder 2">
            <a:extLst>
              <a:ext uri="{FF2B5EF4-FFF2-40B4-BE49-F238E27FC236}">
                <a16:creationId xmlns:a16="http://schemas.microsoft.com/office/drawing/2014/main" id="{68F6CD5E-20BC-4CA0-AE11-42417A73802C}"/>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6129229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_Image grey + r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34E9D4-18F9-445F-9CD1-A44B0CC6885F}"/>
              </a:ext>
            </a:extLst>
          </p:cNvPr>
          <p:cNvSpPr>
            <a:spLocks noGrp="1"/>
          </p:cNvSpPr>
          <p:nvPr>
            <p:ph type="pic" sz="quarter" idx="13" hasCustomPrompt="1"/>
          </p:nvPr>
        </p:nvSpPr>
        <p:spPr>
          <a:xfrm>
            <a:off x="3" y="-7987"/>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27" name="Text Placeholder 26">
            <a:extLst>
              <a:ext uri="{FF2B5EF4-FFF2-40B4-BE49-F238E27FC236}">
                <a16:creationId xmlns:a16="http://schemas.microsoft.com/office/drawing/2014/main" id="{1EB88221-EABC-436E-A11C-CA743CEA8960}"/>
              </a:ext>
            </a:extLst>
          </p:cNvPr>
          <p:cNvSpPr>
            <a:spLocks noGrp="1"/>
          </p:cNvSpPr>
          <p:nvPr>
            <p:ph type="body" sz="quarter" idx="14" hasCustomPrompt="1"/>
          </p:nvPr>
        </p:nvSpPr>
        <p:spPr>
          <a:xfrm>
            <a:off x="2" y="-7976"/>
            <a:ext cx="5765997" cy="656786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012" h="7239857">
                <a:moveTo>
                  <a:pt x="0" y="0"/>
                </a:moveTo>
                <a:lnTo>
                  <a:pt x="6742012" y="0"/>
                </a:lnTo>
                <a:lnTo>
                  <a:pt x="3347274" y="6477456"/>
                </a:lnTo>
                <a:lnTo>
                  <a:pt x="3242262" y="6501647"/>
                </a:lnTo>
                <a:cubicBezTo>
                  <a:pt x="810181" y="7061909"/>
                  <a:pt x="202161" y="7201974"/>
                  <a:pt x="50156" y="7236990"/>
                </a:cubicBezTo>
                <a:lnTo>
                  <a:pt x="37710" y="7239857"/>
                </a:lnTo>
                <a:lnTo>
                  <a:pt x="0" y="7239857"/>
                </a:ln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213106"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
        <p:nvSpPr>
          <p:cNvPr id="28" name="Freeform: Shape 27">
            <a:extLst>
              <a:ext uri="{FF2B5EF4-FFF2-40B4-BE49-F238E27FC236}">
                <a16:creationId xmlns:a16="http://schemas.microsoft.com/office/drawing/2014/main" id="{5FEDB168-5C93-4CF6-862A-922D2824A462}"/>
              </a:ext>
            </a:extLst>
          </p:cNvPr>
          <p:cNvSpPr/>
          <p:nvPr userDrawn="1"/>
        </p:nvSpPr>
        <p:spPr>
          <a:xfrm>
            <a:off x="0" y="4321969"/>
            <a:ext cx="9144000" cy="2536031"/>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pic>
        <p:nvPicPr>
          <p:cNvPr id="10" name="Picture 9">
            <a:extLst>
              <a:ext uri="{FF2B5EF4-FFF2-40B4-BE49-F238E27FC236}">
                <a16:creationId xmlns:a16="http://schemas.microsoft.com/office/drawing/2014/main" id="{4467224F-CA1C-457C-BCD8-655B9BB7125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1" name="Picture Placeholder 2">
            <a:extLst>
              <a:ext uri="{FF2B5EF4-FFF2-40B4-BE49-F238E27FC236}">
                <a16:creationId xmlns:a16="http://schemas.microsoft.com/office/drawing/2014/main" id="{C8ED1A62-1EBE-479A-A5E4-CBC18185EF82}"/>
              </a:ext>
            </a:extLst>
          </p:cNvPr>
          <p:cNvSpPr>
            <a:spLocks noGrp="1"/>
          </p:cNvSpPr>
          <p:nvPr>
            <p:ph type="pic" sz="quarter" idx="15"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0610427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BB5C2204-5680-499A-A1DA-C56F3E2883BC}"/>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a:extLst>
              <a:ext uri="{FF2B5EF4-FFF2-40B4-BE49-F238E27FC236}">
                <a16:creationId xmlns:a16="http://schemas.microsoft.com/office/drawing/2014/main" id="{BF7322F2-F452-42C6-B584-25752F2DF458}"/>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6" name="Picture Placeholder 2">
            <a:extLst>
              <a:ext uri="{FF2B5EF4-FFF2-40B4-BE49-F238E27FC236}">
                <a16:creationId xmlns:a16="http://schemas.microsoft.com/office/drawing/2014/main" id="{FD3176B5-9825-4EDE-8F32-4551FC035C4D}"/>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7790214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0" name="Text Placeholder 2">
            <a:extLst>
              <a:ext uri="{FF2B5EF4-FFF2-40B4-BE49-F238E27FC236}">
                <a16:creationId xmlns:a16="http://schemas.microsoft.com/office/drawing/2014/main" id="{5A160A28-ADA4-42FD-8139-08C4774B9C5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a:extLst>
              <a:ext uri="{FF2B5EF4-FFF2-40B4-BE49-F238E27FC236}">
                <a16:creationId xmlns:a16="http://schemas.microsoft.com/office/drawing/2014/main" id="{4D8E1DA7-224C-4F95-B65C-AE62B1E45C2F}"/>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6" name="Picture Placeholder 2">
            <a:extLst>
              <a:ext uri="{FF2B5EF4-FFF2-40B4-BE49-F238E27FC236}">
                <a16:creationId xmlns:a16="http://schemas.microsoft.com/office/drawing/2014/main" id="{60ECB803-13BD-4D4B-AABF-957257CEB91E}"/>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519474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re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2DA2E475-308E-42EF-AE79-42A83319F33A}"/>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8A819E3F-0F15-4BEC-AB45-2CBE1206128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67C6F1E3-E4A3-4033-AFDF-D9FAA9B8CB89}"/>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841592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title</a:t>
            </a:r>
            <a:endParaRPr lang="en-NZ" dirty="0"/>
          </a:p>
        </p:txBody>
      </p:sp>
      <p:sp>
        <p:nvSpPr>
          <p:cNvPr id="6"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7" name="Text Placeholder 3"/>
          <p:cNvSpPr>
            <a:spLocks noGrp="1"/>
          </p:cNvSpPr>
          <p:nvPr>
            <p:ph type="body" sz="quarter" idx="10" hasCustomPrompt="1"/>
          </p:nvPr>
        </p:nvSpPr>
        <p:spPr>
          <a:xfrm>
            <a:off x="539749" y="1944688"/>
            <a:ext cx="184150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
        <p:nvSpPr>
          <p:cNvPr id="8" name="Text Placeholder 3"/>
          <p:cNvSpPr>
            <a:spLocks noGrp="1"/>
          </p:cNvSpPr>
          <p:nvPr>
            <p:ph type="body" sz="quarter" idx="13" hasCustomPrompt="1"/>
          </p:nvPr>
        </p:nvSpPr>
        <p:spPr>
          <a:xfrm>
            <a:off x="2610908" y="1944688"/>
            <a:ext cx="184150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
        <p:nvSpPr>
          <p:cNvPr id="9" name="Text Placeholder 3"/>
          <p:cNvSpPr>
            <a:spLocks noGrp="1"/>
          </p:cNvSpPr>
          <p:nvPr>
            <p:ph type="body" sz="quarter" idx="14" hasCustomPrompt="1"/>
          </p:nvPr>
        </p:nvSpPr>
        <p:spPr>
          <a:xfrm>
            <a:off x="4682067" y="1944688"/>
            <a:ext cx="184150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
        <p:nvSpPr>
          <p:cNvPr id="10" name="Text Placeholder 3"/>
          <p:cNvSpPr>
            <a:spLocks noGrp="1"/>
          </p:cNvSpPr>
          <p:nvPr>
            <p:ph type="body" sz="quarter" idx="15" hasCustomPrompt="1"/>
          </p:nvPr>
        </p:nvSpPr>
        <p:spPr>
          <a:xfrm>
            <a:off x="6753225" y="1944688"/>
            <a:ext cx="1841501" cy="1672253"/>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p:txBody>
      </p:sp>
    </p:spTree>
    <p:extLst>
      <p:ext uri="{BB962C8B-B14F-4D97-AF65-F5344CB8AC3E}">
        <p14:creationId xmlns:p14="http://schemas.microsoft.com/office/powerpoint/2010/main" val="3264182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re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5" name="Text Placeholder 2">
            <a:extLst>
              <a:ext uri="{FF2B5EF4-FFF2-40B4-BE49-F238E27FC236}">
                <a16:creationId xmlns:a16="http://schemas.microsoft.com/office/drawing/2014/main" id="{C33C9A52-05C1-4EEF-80C5-379C1825361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E5B96509-445E-4411-8CAD-4A877D09A5FE}"/>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EBD6E64C-D8ED-4225-B101-E12B7E90EF96}"/>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481135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gre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779DE85D-2610-4A38-88E3-CF67395ED1B2}"/>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7C7EEB79-7B36-46FA-9907-FBDF563FAAD6}"/>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4268CE58-83DE-442F-8987-8AFAEDD92688}"/>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42296496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grey">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5" name="Text Placeholder 2">
            <a:extLst>
              <a:ext uri="{FF2B5EF4-FFF2-40B4-BE49-F238E27FC236}">
                <a16:creationId xmlns:a16="http://schemas.microsoft.com/office/drawing/2014/main" id="{CFDB5A64-1DCA-4C67-81E7-95F140B2CD12}"/>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C2B5A884-38F2-4855-B510-AE3FFFF7EBF6}"/>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E0012B7E-33AB-4702-9ACD-26479F8CC0C2}"/>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8157980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ack cover_Image grey + r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34E9D4-18F9-445F-9CD1-A44B0CC6885F}"/>
              </a:ext>
            </a:extLst>
          </p:cNvPr>
          <p:cNvSpPr>
            <a:spLocks noGrp="1"/>
          </p:cNvSpPr>
          <p:nvPr>
            <p:ph type="pic" sz="quarter" idx="13" hasCustomPrompt="1"/>
          </p:nvPr>
        </p:nvSpPr>
        <p:spPr>
          <a:xfrm>
            <a:off x="3" y="-7987"/>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27" name="Text Placeholder 26">
            <a:extLst>
              <a:ext uri="{FF2B5EF4-FFF2-40B4-BE49-F238E27FC236}">
                <a16:creationId xmlns:a16="http://schemas.microsoft.com/office/drawing/2014/main" id="{1EB88221-EABC-436E-A11C-CA743CEA8960}"/>
              </a:ext>
            </a:extLst>
          </p:cNvPr>
          <p:cNvSpPr>
            <a:spLocks noGrp="1"/>
          </p:cNvSpPr>
          <p:nvPr>
            <p:ph type="body" sz="quarter" idx="14" hasCustomPrompt="1"/>
          </p:nvPr>
        </p:nvSpPr>
        <p:spPr>
          <a:xfrm>
            <a:off x="2" y="-7976"/>
            <a:ext cx="5765997" cy="656786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012" h="7239857">
                <a:moveTo>
                  <a:pt x="0" y="0"/>
                </a:moveTo>
                <a:lnTo>
                  <a:pt x="6742012" y="0"/>
                </a:lnTo>
                <a:lnTo>
                  <a:pt x="3347274" y="6477456"/>
                </a:lnTo>
                <a:lnTo>
                  <a:pt x="3242262" y="6501647"/>
                </a:lnTo>
                <a:cubicBezTo>
                  <a:pt x="810181" y="7061909"/>
                  <a:pt x="202161" y="7201974"/>
                  <a:pt x="50156" y="7236990"/>
                </a:cubicBezTo>
                <a:lnTo>
                  <a:pt x="37710" y="7239857"/>
                </a:lnTo>
                <a:lnTo>
                  <a:pt x="0" y="7239857"/>
                </a:ln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28" name="Freeform: Shape 27">
            <a:extLst>
              <a:ext uri="{FF2B5EF4-FFF2-40B4-BE49-F238E27FC236}">
                <a16:creationId xmlns:a16="http://schemas.microsoft.com/office/drawing/2014/main" id="{5FEDB168-5C93-4CF6-862A-922D2824A462}"/>
              </a:ext>
            </a:extLst>
          </p:cNvPr>
          <p:cNvSpPr/>
          <p:nvPr userDrawn="1"/>
        </p:nvSpPr>
        <p:spPr>
          <a:xfrm>
            <a:off x="0" y="4321969"/>
            <a:ext cx="9144000" cy="2536031"/>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12" name="Text Placeholder 2">
            <a:extLst>
              <a:ext uri="{FF2B5EF4-FFF2-40B4-BE49-F238E27FC236}">
                <a16:creationId xmlns:a16="http://schemas.microsoft.com/office/drawing/2014/main" id="{CDBBC98D-5D63-4741-ACB8-05F4792340C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a:extLst>
              <a:ext uri="{FF2B5EF4-FFF2-40B4-BE49-F238E27FC236}">
                <a16:creationId xmlns:a16="http://schemas.microsoft.com/office/drawing/2014/main" id="{1E7BC4BD-84AC-470C-BF69-57357332567B}"/>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8" name="Picture Placeholder 2">
            <a:extLst>
              <a:ext uri="{FF2B5EF4-FFF2-40B4-BE49-F238E27FC236}">
                <a16:creationId xmlns:a16="http://schemas.microsoft.com/office/drawing/2014/main" id="{8DB99EA9-0E9C-44D0-8D25-EB1254D763F0}"/>
              </a:ext>
            </a:extLst>
          </p:cNvPr>
          <p:cNvSpPr>
            <a:spLocks noGrp="1"/>
          </p:cNvSpPr>
          <p:nvPr>
            <p:ph type="pic" sz="quarter" idx="15"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696258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V_1 per page">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539750" y="377129"/>
            <a:ext cx="7209790" cy="400110"/>
          </a:xfrm>
        </p:spPr>
        <p:txBody>
          <a:bodyPr/>
          <a:lstStyle>
            <a:lvl1pPr>
              <a:defRPr/>
            </a:lvl1pPr>
          </a:lstStyle>
          <a:p>
            <a:r>
              <a:rPr lang="en-US" dirty="0"/>
              <a:t>Page title</a:t>
            </a:r>
            <a:endParaRPr lang="en-NZ" dirty="0"/>
          </a:p>
        </p:txBody>
      </p:sp>
      <p:sp>
        <p:nvSpPr>
          <p:cNvPr id="24"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3" name="Text Placeholder 2"/>
          <p:cNvSpPr>
            <a:spLocks noGrp="1"/>
          </p:cNvSpPr>
          <p:nvPr>
            <p:ph type="body" sz="quarter" idx="25" hasCustomPrompt="1"/>
          </p:nvPr>
        </p:nvSpPr>
        <p:spPr>
          <a:xfrm>
            <a:off x="539750" y="3584454"/>
            <a:ext cx="3917950" cy="759182"/>
          </a:xfrm>
        </p:spPr>
        <p:txBody>
          <a:bodyPr/>
          <a:lstStyle>
            <a:lvl1pPr>
              <a:defRPr sz="1200" baseline="0"/>
            </a:lvl1pPr>
            <a:lvl2pPr>
              <a:spcAft>
                <a:spcPts val="600"/>
              </a:spcAft>
              <a:defRPr sz="1200"/>
            </a:lvl2pPr>
            <a:lvl3pPr marL="177800" indent="-177800">
              <a:spcAft>
                <a:spcPts val="600"/>
              </a:spcAft>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12" name="Text Placeholder 2"/>
          <p:cNvSpPr>
            <a:spLocks noGrp="1"/>
          </p:cNvSpPr>
          <p:nvPr>
            <p:ph type="body" sz="quarter" idx="35" hasCustomPrompt="1"/>
          </p:nvPr>
        </p:nvSpPr>
        <p:spPr>
          <a:xfrm>
            <a:off x="4683125" y="3584454"/>
            <a:ext cx="3917950" cy="759182"/>
          </a:xfrm>
        </p:spPr>
        <p:txBody>
          <a:bodyPr/>
          <a:lstStyle>
            <a:lvl1pPr>
              <a:defRPr sz="1200" baseline="0"/>
            </a:lvl1pPr>
            <a:lvl2pPr>
              <a:spcAft>
                <a:spcPts val="600"/>
              </a:spcAft>
              <a:defRPr sz="1200"/>
            </a:lvl2pPr>
            <a:lvl3pPr marL="177800" indent="-177800">
              <a:spcAft>
                <a:spcPts val="600"/>
              </a:spcAft>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10" name="TextBox 9"/>
          <p:cNvSpPr txBox="1"/>
          <p:nvPr userDrawn="1"/>
        </p:nvSpPr>
        <p:spPr>
          <a:xfrm>
            <a:off x="9274628" y="1919470"/>
            <a:ext cx="2037805" cy="1815882"/>
          </a:xfrm>
          <a:prstGeom prst="rect">
            <a:avLst/>
          </a:prstGeom>
          <a:solidFill>
            <a:schemeClr val="tx2">
              <a:lumMod val="50000"/>
            </a:schemeClr>
          </a:solidFill>
        </p:spPr>
        <p:txBody>
          <a:bodyPr wrap="square" rtlCol="0">
            <a:spAutoFit/>
          </a:bodyPr>
          <a:lstStyle/>
          <a:p>
            <a:r>
              <a:rPr lang="en-GB" sz="1400">
                <a:solidFill>
                  <a:schemeClr val="accent6"/>
                </a:solidFill>
              </a:rPr>
              <a:t>To replace this image, select the example image and delete. Click on image icon (centre of image placeholder), open Windows Explorer and insert new image as required</a:t>
            </a:r>
          </a:p>
        </p:txBody>
      </p:sp>
      <p:sp>
        <p:nvSpPr>
          <p:cNvPr id="13" name="Text Placeholder 2"/>
          <p:cNvSpPr>
            <a:spLocks noGrp="1"/>
          </p:cNvSpPr>
          <p:nvPr>
            <p:ph type="body" sz="quarter" idx="34" hasCustomPrompt="1"/>
          </p:nvPr>
        </p:nvSpPr>
        <p:spPr>
          <a:xfrm>
            <a:off x="1892299" y="2630651"/>
            <a:ext cx="2571751" cy="828000"/>
          </a:xfrm>
        </p:spPr>
        <p:txBody>
          <a:bodyPr>
            <a:spAutoFit/>
          </a:bodyPr>
          <a:lstStyle>
            <a:lvl1pPr>
              <a:spcAft>
                <a:spcPts val="0"/>
              </a:spcAft>
              <a:defRPr sz="1400" b="0" baseline="0">
                <a:solidFill>
                  <a:schemeClr val="bg2"/>
                </a:solidFill>
              </a:defRPr>
            </a:lvl1pPr>
            <a:lvl2pPr>
              <a:defRPr sz="1400">
                <a:solidFill>
                  <a:schemeClr val="bg2"/>
                </a:solidFill>
              </a:defRPr>
            </a:lvl2pPr>
            <a:lvl3pPr marL="0" indent="0">
              <a:spcAft>
                <a:spcPts val="0"/>
              </a:spcAft>
              <a:buFont typeface="Arial" panose="020B0604020202020204" pitchFamily="34" charset="0"/>
              <a:buNone/>
              <a:tabLst/>
              <a:defRPr sz="1000" baseline="0">
                <a:solidFill>
                  <a:schemeClr val="bg2"/>
                </a:solidFill>
              </a:defRPr>
            </a:lvl3pPr>
            <a:lvl4pPr>
              <a:defRPr sz="1100"/>
            </a:lvl4pPr>
            <a:lvl5pPr>
              <a:defRPr sz="1200"/>
            </a:lvl5pPr>
          </a:lstStyle>
          <a:p>
            <a:pPr lvl="0"/>
            <a:r>
              <a:rPr lang="en-US" dirty="0"/>
              <a:t>Name Surname</a:t>
            </a:r>
          </a:p>
          <a:p>
            <a:pPr lvl="1"/>
            <a:r>
              <a:rPr lang="en-US" dirty="0"/>
              <a:t>Title</a:t>
            </a:r>
          </a:p>
          <a:p>
            <a:pPr lvl="2"/>
            <a:r>
              <a:rPr lang="en-US" dirty="0"/>
              <a:t>Contact details</a:t>
            </a:r>
          </a:p>
          <a:p>
            <a:pPr lvl="2"/>
            <a:r>
              <a:rPr lang="en-US" dirty="0"/>
              <a:t>Email address</a:t>
            </a:r>
          </a:p>
        </p:txBody>
      </p:sp>
      <p:sp>
        <p:nvSpPr>
          <p:cNvPr id="14" name="Picture Placeholder 16"/>
          <p:cNvSpPr>
            <a:spLocks noGrp="1"/>
          </p:cNvSpPr>
          <p:nvPr>
            <p:ph type="pic" sz="quarter" idx="18" hasCustomPrompt="1"/>
          </p:nvPr>
        </p:nvSpPr>
        <p:spPr>
          <a:xfrm>
            <a:off x="539749" y="1942849"/>
            <a:ext cx="1241426" cy="1515802"/>
          </a:xfrm>
          <a:prstGeom prst="rect">
            <a:avLst/>
          </a:prstGeom>
          <a:solidFill>
            <a:schemeClr val="accent6">
              <a:lumMod val="95000"/>
            </a:schemeClr>
          </a:solidFill>
        </p:spPr>
        <p:txBody>
          <a:bodyPr anchor="ctr">
            <a:noAutofit/>
          </a:bodyPr>
          <a:lstStyle>
            <a:lvl1pPr algn="ctr">
              <a:defRPr sz="1400">
                <a:solidFill>
                  <a:schemeClr val="accent4"/>
                </a:solidFill>
              </a:defRPr>
            </a:lvl1pPr>
          </a:lstStyle>
          <a:p>
            <a:r>
              <a:rPr lang="en-NZ"/>
              <a:t>Click and open Windows Explorer</a:t>
            </a:r>
          </a:p>
        </p:txBody>
      </p:sp>
    </p:spTree>
    <p:extLst>
      <p:ext uri="{BB962C8B-B14F-4D97-AF65-F5344CB8AC3E}">
        <p14:creationId xmlns:p14="http://schemas.microsoft.com/office/powerpoint/2010/main" val="2003408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V_4 per page">
    <p:spTree>
      <p:nvGrpSpPr>
        <p:cNvPr id="1" name=""/>
        <p:cNvGrpSpPr/>
        <p:nvPr/>
      </p:nvGrpSpPr>
      <p:grpSpPr>
        <a:xfrm>
          <a:off x="0" y="0"/>
          <a:ext cx="0" cy="0"/>
          <a:chOff x="0" y="0"/>
          <a:chExt cx="0" cy="0"/>
        </a:xfrm>
      </p:grpSpPr>
      <p:sp>
        <p:nvSpPr>
          <p:cNvPr id="15" name="Picture Placeholder 16"/>
          <p:cNvSpPr>
            <a:spLocks noGrp="1"/>
          </p:cNvSpPr>
          <p:nvPr>
            <p:ph type="pic" sz="quarter" idx="18" hasCustomPrompt="1"/>
          </p:nvPr>
        </p:nvSpPr>
        <p:spPr>
          <a:xfrm>
            <a:off x="539749" y="1941465"/>
            <a:ext cx="876300" cy="1069977"/>
          </a:xfrm>
          <a:prstGeom prst="rect">
            <a:avLst/>
          </a:prstGeom>
          <a:solidFill>
            <a:schemeClr val="accent6">
              <a:lumMod val="95000"/>
            </a:schemeClr>
          </a:solidFill>
        </p:spPr>
        <p:txBody>
          <a:bodyPr anchor="ctr">
            <a:noAutofit/>
          </a:bodyPr>
          <a:lstStyle>
            <a:lvl1pPr algn="ctr">
              <a:defRPr sz="1200">
                <a:solidFill>
                  <a:schemeClr val="accent4"/>
                </a:solidFill>
              </a:defRPr>
            </a:lvl1pPr>
          </a:lstStyle>
          <a:p>
            <a:r>
              <a:rPr lang="en-NZ"/>
              <a:t>Click and open Windows Explorer</a:t>
            </a:r>
          </a:p>
        </p:txBody>
      </p:sp>
      <p:sp>
        <p:nvSpPr>
          <p:cNvPr id="16" name="Picture Placeholder 16"/>
          <p:cNvSpPr>
            <a:spLocks noGrp="1"/>
          </p:cNvSpPr>
          <p:nvPr>
            <p:ph type="pic" sz="quarter" idx="19" hasCustomPrompt="1"/>
          </p:nvPr>
        </p:nvSpPr>
        <p:spPr>
          <a:xfrm>
            <a:off x="6754851" y="1941465"/>
            <a:ext cx="876300" cy="1069977"/>
          </a:xfrm>
          <a:prstGeom prst="rect">
            <a:avLst/>
          </a:prstGeom>
          <a:solidFill>
            <a:schemeClr val="accent6">
              <a:lumMod val="95000"/>
            </a:schemeClr>
          </a:solidFill>
        </p:spPr>
        <p:txBody>
          <a:bodyPr anchor="ctr">
            <a:noAutofit/>
          </a:bodyPr>
          <a:lstStyle>
            <a:lvl1pPr algn="ctr">
              <a:defRPr sz="1200">
                <a:solidFill>
                  <a:schemeClr val="accent4"/>
                </a:solidFill>
              </a:defRPr>
            </a:lvl1pPr>
          </a:lstStyle>
          <a:p>
            <a:r>
              <a:rPr lang="en-NZ"/>
              <a:t>Click and open Windows Explorer</a:t>
            </a:r>
          </a:p>
        </p:txBody>
      </p:sp>
      <p:sp>
        <p:nvSpPr>
          <p:cNvPr id="17" name="Picture Placeholder 16"/>
          <p:cNvSpPr>
            <a:spLocks noGrp="1"/>
          </p:cNvSpPr>
          <p:nvPr>
            <p:ph type="pic" sz="quarter" idx="20" hasCustomPrompt="1"/>
          </p:nvPr>
        </p:nvSpPr>
        <p:spPr>
          <a:xfrm>
            <a:off x="4683151" y="1941465"/>
            <a:ext cx="876300" cy="1069977"/>
          </a:xfrm>
          <a:prstGeom prst="rect">
            <a:avLst/>
          </a:prstGeom>
          <a:solidFill>
            <a:schemeClr val="accent6">
              <a:lumMod val="95000"/>
            </a:schemeClr>
          </a:solidFill>
        </p:spPr>
        <p:txBody>
          <a:bodyPr anchor="ctr">
            <a:noAutofit/>
          </a:bodyPr>
          <a:lstStyle>
            <a:lvl1pPr algn="ctr">
              <a:defRPr sz="1200">
                <a:solidFill>
                  <a:schemeClr val="accent4"/>
                </a:solidFill>
              </a:defRPr>
            </a:lvl1pPr>
          </a:lstStyle>
          <a:p>
            <a:r>
              <a:rPr lang="en-NZ"/>
              <a:t>Click and open Windows Explorer</a:t>
            </a:r>
          </a:p>
        </p:txBody>
      </p:sp>
      <p:sp>
        <p:nvSpPr>
          <p:cNvPr id="18" name="Picture Placeholder 16"/>
          <p:cNvSpPr>
            <a:spLocks noGrp="1"/>
          </p:cNvSpPr>
          <p:nvPr>
            <p:ph type="pic" sz="quarter" idx="21" hasCustomPrompt="1"/>
          </p:nvPr>
        </p:nvSpPr>
        <p:spPr>
          <a:xfrm>
            <a:off x="2611450" y="1941465"/>
            <a:ext cx="876300" cy="1069977"/>
          </a:xfrm>
          <a:prstGeom prst="rect">
            <a:avLst/>
          </a:prstGeom>
          <a:solidFill>
            <a:schemeClr val="accent6">
              <a:lumMod val="95000"/>
            </a:schemeClr>
          </a:solidFill>
        </p:spPr>
        <p:txBody>
          <a:bodyPr anchor="ctr">
            <a:noAutofit/>
          </a:bodyPr>
          <a:lstStyle>
            <a:lvl1pPr algn="ctr">
              <a:defRPr sz="1200">
                <a:solidFill>
                  <a:schemeClr val="accent4"/>
                </a:solidFill>
              </a:defRPr>
            </a:lvl1pPr>
          </a:lstStyle>
          <a:p>
            <a:r>
              <a:rPr lang="en-NZ"/>
              <a:t>Click and open Windows Explorer</a:t>
            </a:r>
          </a:p>
        </p:txBody>
      </p:sp>
      <p:sp>
        <p:nvSpPr>
          <p:cNvPr id="20" name="Title 1"/>
          <p:cNvSpPr>
            <a:spLocks noGrp="1"/>
          </p:cNvSpPr>
          <p:nvPr>
            <p:ph type="title" hasCustomPrompt="1"/>
          </p:nvPr>
        </p:nvSpPr>
        <p:spPr>
          <a:xfrm>
            <a:off x="539750" y="377129"/>
            <a:ext cx="7209790" cy="400110"/>
          </a:xfrm>
        </p:spPr>
        <p:txBody>
          <a:bodyPr/>
          <a:lstStyle>
            <a:lvl1pPr>
              <a:defRPr/>
            </a:lvl1pPr>
          </a:lstStyle>
          <a:p>
            <a:r>
              <a:rPr lang="en-US" dirty="0"/>
              <a:t>Page title</a:t>
            </a:r>
            <a:endParaRPr lang="en-NZ" dirty="0"/>
          </a:p>
        </p:txBody>
      </p:sp>
      <p:sp>
        <p:nvSpPr>
          <p:cNvPr id="24"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32" name="Text Placeholder 2"/>
          <p:cNvSpPr>
            <a:spLocks noGrp="1"/>
          </p:cNvSpPr>
          <p:nvPr>
            <p:ph type="body" sz="quarter" idx="29" hasCustomPrompt="1"/>
          </p:nvPr>
        </p:nvSpPr>
        <p:spPr>
          <a:xfrm>
            <a:off x="539750" y="6085086"/>
            <a:ext cx="1843088" cy="307777"/>
          </a:xfrm>
        </p:spPr>
        <p:txBody>
          <a:bodyPr anchor="b" anchorCtr="0"/>
          <a:lstStyle>
            <a:lvl1pPr>
              <a:spcAft>
                <a:spcPts val="0"/>
              </a:spcAft>
              <a:defRPr sz="10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Telephone number</a:t>
            </a:r>
          </a:p>
          <a:p>
            <a:pPr lvl="0"/>
            <a:r>
              <a:rPr lang="en-US" dirty="0"/>
              <a:t>Email address</a:t>
            </a:r>
          </a:p>
        </p:txBody>
      </p:sp>
      <p:sp>
        <p:nvSpPr>
          <p:cNvPr id="33" name="Text Placeholder 2"/>
          <p:cNvSpPr>
            <a:spLocks noGrp="1"/>
          </p:cNvSpPr>
          <p:nvPr>
            <p:ph type="body" sz="quarter" idx="30" hasCustomPrompt="1"/>
          </p:nvPr>
        </p:nvSpPr>
        <p:spPr>
          <a:xfrm>
            <a:off x="6761162" y="6085086"/>
            <a:ext cx="1843088" cy="307777"/>
          </a:xfrm>
        </p:spPr>
        <p:txBody>
          <a:bodyPr anchor="b" anchorCtr="0"/>
          <a:lstStyle>
            <a:lvl1pPr>
              <a:spcAft>
                <a:spcPts val="0"/>
              </a:spcAft>
              <a:defRPr sz="10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Telephone number</a:t>
            </a:r>
          </a:p>
          <a:p>
            <a:pPr lvl="0"/>
            <a:r>
              <a:rPr lang="en-US" dirty="0"/>
              <a:t>Email address</a:t>
            </a:r>
          </a:p>
        </p:txBody>
      </p:sp>
      <p:sp>
        <p:nvSpPr>
          <p:cNvPr id="34" name="Text Placeholder 2"/>
          <p:cNvSpPr>
            <a:spLocks noGrp="1"/>
          </p:cNvSpPr>
          <p:nvPr>
            <p:ph type="body" sz="quarter" idx="31" hasCustomPrompt="1"/>
          </p:nvPr>
        </p:nvSpPr>
        <p:spPr>
          <a:xfrm>
            <a:off x="4687358" y="6085086"/>
            <a:ext cx="1843088" cy="307777"/>
          </a:xfrm>
        </p:spPr>
        <p:txBody>
          <a:bodyPr anchor="b" anchorCtr="0"/>
          <a:lstStyle>
            <a:lvl1pPr>
              <a:spcAft>
                <a:spcPts val="0"/>
              </a:spcAft>
              <a:defRPr sz="10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Telephone number</a:t>
            </a:r>
          </a:p>
          <a:p>
            <a:pPr lvl="0"/>
            <a:r>
              <a:rPr lang="en-US" dirty="0"/>
              <a:t>Email address</a:t>
            </a:r>
          </a:p>
        </p:txBody>
      </p:sp>
      <p:sp>
        <p:nvSpPr>
          <p:cNvPr id="35" name="Text Placeholder 2"/>
          <p:cNvSpPr>
            <a:spLocks noGrp="1"/>
          </p:cNvSpPr>
          <p:nvPr>
            <p:ph type="body" sz="quarter" idx="32" hasCustomPrompt="1"/>
          </p:nvPr>
        </p:nvSpPr>
        <p:spPr>
          <a:xfrm>
            <a:off x="2613554" y="6085086"/>
            <a:ext cx="1843088" cy="307777"/>
          </a:xfrm>
        </p:spPr>
        <p:txBody>
          <a:bodyPr anchor="b" anchorCtr="0"/>
          <a:lstStyle>
            <a:lvl1pPr>
              <a:spcAft>
                <a:spcPts val="0"/>
              </a:spcAft>
              <a:defRPr sz="10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Telephone number</a:t>
            </a:r>
          </a:p>
          <a:p>
            <a:pPr lvl="0"/>
            <a:r>
              <a:rPr lang="en-US" dirty="0"/>
              <a:t>Email address</a:t>
            </a:r>
          </a:p>
        </p:txBody>
      </p:sp>
      <p:sp>
        <p:nvSpPr>
          <p:cNvPr id="25" name="Text Placeholder 2"/>
          <p:cNvSpPr>
            <a:spLocks noGrp="1"/>
          </p:cNvSpPr>
          <p:nvPr>
            <p:ph type="body" sz="quarter" idx="25" hasCustomPrompt="1"/>
          </p:nvPr>
        </p:nvSpPr>
        <p:spPr>
          <a:xfrm>
            <a:off x="539750" y="3136893"/>
            <a:ext cx="1843088" cy="1210588"/>
          </a:xfrm>
        </p:spPr>
        <p:txBody>
          <a:bodyPr/>
          <a:lstStyle>
            <a:lvl1pPr>
              <a:spcAft>
                <a:spcPts val="0"/>
              </a:spcAft>
              <a:defRPr sz="1400" b="0" baseline="0">
                <a:solidFill>
                  <a:schemeClr val="bg2"/>
                </a:solidFill>
              </a:defRPr>
            </a:lvl1pPr>
            <a:lvl2pPr>
              <a:defRPr sz="1200">
                <a:solidFill>
                  <a:schemeClr val="bg2"/>
                </a:solidFill>
              </a:defRPr>
            </a:lvl2pPr>
            <a:lvl3pPr marL="0" indent="0">
              <a:spcAft>
                <a:spcPts val="600"/>
              </a:spcAft>
              <a:buFont typeface="Arial" panose="020B0604020202020204" pitchFamily="34" charset="0"/>
              <a:buNone/>
              <a:tabLst/>
              <a:defRPr sz="1200" baseline="0"/>
            </a:lvl3pPr>
            <a:lvl4pPr marL="177800" indent="-177800">
              <a:spcAft>
                <a:spcPts val="600"/>
              </a:spcAft>
              <a:buFont typeface="Arial" panose="020B0604020202020204" pitchFamily="34" charset="0"/>
              <a:buChar char="•"/>
              <a:defRPr sz="1200"/>
            </a:lvl4pPr>
            <a:lvl5pPr marL="357188" indent="-179388">
              <a:spcAft>
                <a:spcPts val="600"/>
              </a:spcAft>
              <a:defRPr sz="1200"/>
            </a:lvl5pPr>
          </a:lstStyle>
          <a:p>
            <a:pPr lvl="0"/>
            <a:r>
              <a:rPr lang="en-US" dirty="0"/>
              <a:t>Name Surname</a:t>
            </a:r>
          </a:p>
          <a:p>
            <a:pPr lvl="1"/>
            <a:r>
              <a:rPr lang="en-US" dirty="0"/>
              <a:t>Title</a:t>
            </a:r>
          </a:p>
          <a:p>
            <a:pPr lvl="2"/>
            <a:r>
              <a:rPr lang="en-US" dirty="0"/>
              <a:t>Body text</a:t>
            </a:r>
          </a:p>
          <a:p>
            <a:pPr lvl="3"/>
            <a:r>
              <a:rPr lang="en-US" dirty="0"/>
              <a:t>Bullet 1</a:t>
            </a:r>
          </a:p>
          <a:p>
            <a:pPr lvl="4"/>
            <a:r>
              <a:rPr lang="en-US" dirty="0"/>
              <a:t>Bullet 2</a:t>
            </a:r>
            <a:endParaRPr lang="en-NZ" dirty="0"/>
          </a:p>
        </p:txBody>
      </p:sp>
      <p:sp>
        <p:nvSpPr>
          <p:cNvPr id="26" name="Text Placeholder 2"/>
          <p:cNvSpPr>
            <a:spLocks noGrp="1"/>
          </p:cNvSpPr>
          <p:nvPr>
            <p:ph type="body" sz="quarter" idx="34" hasCustomPrompt="1"/>
          </p:nvPr>
        </p:nvSpPr>
        <p:spPr>
          <a:xfrm>
            <a:off x="6754851" y="3136893"/>
            <a:ext cx="1843088" cy="1210588"/>
          </a:xfrm>
        </p:spPr>
        <p:txBody>
          <a:bodyPr/>
          <a:lstStyle>
            <a:lvl1pPr>
              <a:spcAft>
                <a:spcPts val="0"/>
              </a:spcAft>
              <a:defRPr sz="1400" b="0" baseline="0">
                <a:solidFill>
                  <a:schemeClr val="bg2"/>
                </a:solidFill>
              </a:defRPr>
            </a:lvl1pPr>
            <a:lvl2pPr>
              <a:defRPr sz="1200">
                <a:solidFill>
                  <a:schemeClr val="bg2"/>
                </a:solidFill>
              </a:defRPr>
            </a:lvl2pPr>
            <a:lvl3pPr marL="0" indent="0">
              <a:spcAft>
                <a:spcPts val="600"/>
              </a:spcAft>
              <a:buFont typeface="Arial" panose="020B0604020202020204" pitchFamily="34" charset="0"/>
              <a:buNone/>
              <a:tabLst/>
              <a:defRPr sz="1200" baseline="0"/>
            </a:lvl3pPr>
            <a:lvl4pPr marL="177800" indent="-177800">
              <a:spcAft>
                <a:spcPts val="600"/>
              </a:spcAft>
              <a:buFont typeface="Arial" panose="020B0604020202020204" pitchFamily="34" charset="0"/>
              <a:buChar char="•"/>
              <a:defRPr sz="1200"/>
            </a:lvl4pPr>
            <a:lvl5pPr marL="357188" indent="-179388">
              <a:spcAft>
                <a:spcPts val="600"/>
              </a:spcAft>
              <a:defRPr sz="1200"/>
            </a:lvl5pPr>
          </a:lstStyle>
          <a:p>
            <a:pPr lvl="0"/>
            <a:r>
              <a:rPr lang="en-US" dirty="0"/>
              <a:t>Name Surname</a:t>
            </a:r>
          </a:p>
          <a:p>
            <a:pPr lvl="1"/>
            <a:r>
              <a:rPr lang="en-US" dirty="0"/>
              <a:t>Title</a:t>
            </a:r>
          </a:p>
          <a:p>
            <a:pPr lvl="2"/>
            <a:r>
              <a:rPr lang="en-US" dirty="0"/>
              <a:t>Body text</a:t>
            </a:r>
          </a:p>
          <a:p>
            <a:pPr lvl="3"/>
            <a:r>
              <a:rPr lang="en-US" dirty="0"/>
              <a:t>Bullet 1</a:t>
            </a:r>
          </a:p>
          <a:p>
            <a:pPr lvl="4"/>
            <a:r>
              <a:rPr lang="en-US" dirty="0"/>
              <a:t>Bullet 2</a:t>
            </a:r>
            <a:endParaRPr lang="en-NZ" dirty="0"/>
          </a:p>
        </p:txBody>
      </p:sp>
      <p:sp>
        <p:nvSpPr>
          <p:cNvPr id="27" name="Text Placeholder 2"/>
          <p:cNvSpPr>
            <a:spLocks noGrp="1"/>
          </p:cNvSpPr>
          <p:nvPr>
            <p:ph type="body" sz="quarter" idx="35" hasCustomPrompt="1"/>
          </p:nvPr>
        </p:nvSpPr>
        <p:spPr>
          <a:xfrm>
            <a:off x="4683150" y="3136893"/>
            <a:ext cx="1843088" cy="1210588"/>
          </a:xfrm>
        </p:spPr>
        <p:txBody>
          <a:bodyPr/>
          <a:lstStyle>
            <a:lvl1pPr>
              <a:spcAft>
                <a:spcPts val="0"/>
              </a:spcAft>
              <a:defRPr sz="1400" b="0" baseline="0">
                <a:solidFill>
                  <a:schemeClr val="bg2"/>
                </a:solidFill>
              </a:defRPr>
            </a:lvl1pPr>
            <a:lvl2pPr>
              <a:defRPr sz="1200">
                <a:solidFill>
                  <a:schemeClr val="bg2"/>
                </a:solidFill>
              </a:defRPr>
            </a:lvl2pPr>
            <a:lvl3pPr marL="0" indent="0">
              <a:spcAft>
                <a:spcPts val="600"/>
              </a:spcAft>
              <a:buFont typeface="Arial" panose="020B0604020202020204" pitchFamily="34" charset="0"/>
              <a:buNone/>
              <a:tabLst/>
              <a:defRPr sz="1200" baseline="0"/>
            </a:lvl3pPr>
            <a:lvl4pPr marL="177800" indent="-177800">
              <a:spcAft>
                <a:spcPts val="600"/>
              </a:spcAft>
              <a:buFont typeface="Arial" panose="020B0604020202020204" pitchFamily="34" charset="0"/>
              <a:buChar char="•"/>
              <a:defRPr sz="1200"/>
            </a:lvl4pPr>
            <a:lvl5pPr marL="357188" indent="-179388">
              <a:spcAft>
                <a:spcPts val="600"/>
              </a:spcAft>
              <a:defRPr sz="1200"/>
            </a:lvl5pPr>
          </a:lstStyle>
          <a:p>
            <a:pPr lvl="0"/>
            <a:r>
              <a:rPr lang="en-US" dirty="0"/>
              <a:t>Name Surname</a:t>
            </a:r>
          </a:p>
          <a:p>
            <a:pPr lvl="1"/>
            <a:r>
              <a:rPr lang="en-US" dirty="0"/>
              <a:t>Title</a:t>
            </a:r>
          </a:p>
          <a:p>
            <a:pPr lvl="2"/>
            <a:r>
              <a:rPr lang="en-US" dirty="0"/>
              <a:t>Body text</a:t>
            </a:r>
          </a:p>
          <a:p>
            <a:pPr lvl="3"/>
            <a:r>
              <a:rPr lang="en-US" dirty="0"/>
              <a:t>Bullet 1</a:t>
            </a:r>
          </a:p>
          <a:p>
            <a:pPr lvl="4"/>
            <a:r>
              <a:rPr lang="en-US" dirty="0"/>
              <a:t>Bullet 2</a:t>
            </a:r>
            <a:endParaRPr lang="en-NZ" dirty="0"/>
          </a:p>
        </p:txBody>
      </p:sp>
      <p:sp>
        <p:nvSpPr>
          <p:cNvPr id="28" name="Text Placeholder 2"/>
          <p:cNvSpPr>
            <a:spLocks noGrp="1"/>
          </p:cNvSpPr>
          <p:nvPr>
            <p:ph type="body" sz="quarter" idx="36" hasCustomPrompt="1"/>
          </p:nvPr>
        </p:nvSpPr>
        <p:spPr>
          <a:xfrm>
            <a:off x="2611450" y="3136893"/>
            <a:ext cx="1843088" cy="1210588"/>
          </a:xfrm>
        </p:spPr>
        <p:txBody>
          <a:bodyPr/>
          <a:lstStyle>
            <a:lvl1pPr>
              <a:spcAft>
                <a:spcPts val="0"/>
              </a:spcAft>
              <a:defRPr sz="1400" b="0" baseline="0">
                <a:solidFill>
                  <a:schemeClr val="bg2"/>
                </a:solidFill>
              </a:defRPr>
            </a:lvl1pPr>
            <a:lvl2pPr>
              <a:defRPr sz="1200">
                <a:solidFill>
                  <a:schemeClr val="bg2"/>
                </a:solidFill>
              </a:defRPr>
            </a:lvl2pPr>
            <a:lvl3pPr marL="0" indent="0">
              <a:spcAft>
                <a:spcPts val="600"/>
              </a:spcAft>
              <a:buFont typeface="Arial" panose="020B0604020202020204" pitchFamily="34" charset="0"/>
              <a:buNone/>
              <a:tabLst/>
              <a:defRPr sz="1200" baseline="0"/>
            </a:lvl3pPr>
            <a:lvl4pPr marL="177800" indent="-177800">
              <a:spcAft>
                <a:spcPts val="600"/>
              </a:spcAft>
              <a:buFont typeface="Arial" panose="020B0604020202020204" pitchFamily="34" charset="0"/>
              <a:buChar char="•"/>
              <a:defRPr sz="1200"/>
            </a:lvl4pPr>
            <a:lvl5pPr marL="357188" indent="-179388">
              <a:spcAft>
                <a:spcPts val="600"/>
              </a:spcAft>
              <a:defRPr sz="1200"/>
            </a:lvl5pPr>
          </a:lstStyle>
          <a:p>
            <a:pPr lvl="0"/>
            <a:r>
              <a:rPr lang="en-US" dirty="0"/>
              <a:t>Name Surname</a:t>
            </a:r>
          </a:p>
          <a:p>
            <a:pPr lvl="1"/>
            <a:r>
              <a:rPr lang="en-US" dirty="0"/>
              <a:t>Title</a:t>
            </a:r>
          </a:p>
          <a:p>
            <a:pPr lvl="2"/>
            <a:r>
              <a:rPr lang="en-US" dirty="0"/>
              <a:t>Body text</a:t>
            </a:r>
          </a:p>
          <a:p>
            <a:pPr lvl="3"/>
            <a:r>
              <a:rPr lang="en-US" dirty="0"/>
              <a:t>Bullet 1</a:t>
            </a:r>
          </a:p>
          <a:p>
            <a:pPr lvl="4"/>
            <a:r>
              <a:rPr lang="en-US" dirty="0"/>
              <a:t>Bullet 2</a:t>
            </a:r>
            <a:endParaRPr lang="en-NZ" dirty="0"/>
          </a:p>
        </p:txBody>
      </p:sp>
      <p:sp>
        <p:nvSpPr>
          <p:cNvPr id="30" name="TextBox 29"/>
          <p:cNvSpPr txBox="1"/>
          <p:nvPr userDrawn="1"/>
        </p:nvSpPr>
        <p:spPr>
          <a:xfrm>
            <a:off x="9274628" y="1919470"/>
            <a:ext cx="2037805" cy="2031325"/>
          </a:xfrm>
          <a:prstGeom prst="rect">
            <a:avLst/>
          </a:prstGeom>
          <a:solidFill>
            <a:schemeClr val="tx2">
              <a:lumMod val="50000"/>
            </a:schemeClr>
          </a:solidFill>
        </p:spPr>
        <p:txBody>
          <a:bodyPr wrap="square" rtlCol="0">
            <a:spAutoFit/>
          </a:bodyPr>
          <a:lstStyle/>
          <a:p>
            <a:r>
              <a:rPr lang="en-GB" sz="1400">
                <a:solidFill>
                  <a:schemeClr val="accent6"/>
                </a:solidFill>
              </a:rPr>
              <a:t>To replace these images, select the example images and delete. Click on image icon (centre of each image placeholder), open Windows Explorer and insert new image as required</a:t>
            </a:r>
          </a:p>
        </p:txBody>
      </p:sp>
    </p:spTree>
    <p:extLst>
      <p:ext uri="{BB962C8B-B14F-4D97-AF65-F5344CB8AC3E}">
        <p14:creationId xmlns:p14="http://schemas.microsoft.com/office/powerpoint/2010/main" val="1310613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 picture layout">
    <p:spTree>
      <p:nvGrpSpPr>
        <p:cNvPr id="1" name=""/>
        <p:cNvGrpSpPr/>
        <p:nvPr/>
      </p:nvGrpSpPr>
      <p:grpSpPr>
        <a:xfrm>
          <a:off x="0" y="0"/>
          <a:ext cx="0" cy="0"/>
          <a:chOff x="0" y="0"/>
          <a:chExt cx="0" cy="0"/>
        </a:xfrm>
      </p:grpSpPr>
      <p:sp>
        <p:nvSpPr>
          <p:cNvPr id="15" name="Picture Placeholder 16"/>
          <p:cNvSpPr>
            <a:spLocks noGrp="1"/>
          </p:cNvSpPr>
          <p:nvPr>
            <p:ph type="pic" sz="quarter" idx="18" hasCustomPrompt="1"/>
          </p:nvPr>
        </p:nvSpPr>
        <p:spPr>
          <a:xfrm>
            <a:off x="539750" y="1944689"/>
            <a:ext cx="1839600" cy="990443"/>
          </a:xfrm>
          <a:prstGeom prst="rect">
            <a:avLst/>
          </a:prstGeom>
          <a:solidFill>
            <a:schemeClr val="accent6">
              <a:lumMod val="95000"/>
            </a:schemeClr>
          </a:solidFill>
        </p:spPr>
        <p:txBody>
          <a:bodyPr anchor="ctr">
            <a:noAutofit/>
          </a:bodyPr>
          <a:lstStyle>
            <a:lvl1pPr algn="ctr">
              <a:defRPr sz="1400">
                <a:solidFill>
                  <a:schemeClr val="accent4"/>
                </a:solidFill>
              </a:defRPr>
            </a:lvl1pPr>
          </a:lstStyle>
          <a:p>
            <a:r>
              <a:rPr lang="en-NZ"/>
              <a:t>Click and open Windows Explorer</a:t>
            </a:r>
          </a:p>
        </p:txBody>
      </p:sp>
      <p:sp>
        <p:nvSpPr>
          <p:cNvPr id="21" name="Picture Placeholder 16"/>
          <p:cNvSpPr>
            <a:spLocks noGrp="1"/>
          </p:cNvSpPr>
          <p:nvPr>
            <p:ph type="pic" sz="quarter" idx="20" hasCustomPrompt="1"/>
          </p:nvPr>
        </p:nvSpPr>
        <p:spPr>
          <a:xfrm>
            <a:off x="2605333" y="1944689"/>
            <a:ext cx="1843200" cy="990443"/>
          </a:xfrm>
          <a:prstGeom prst="rect">
            <a:avLst/>
          </a:prstGeom>
          <a:solidFill>
            <a:schemeClr val="accent6">
              <a:lumMod val="95000"/>
            </a:schemeClr>
          </a:solidFill>
        </p:spPr>
        <p:txBody>
          <a:bodyPr anchor="ctr">
            <a:noAutofit/>
          </a:bodyPr>
          <a:lstStyle>
            <a:lvl1pPr algn="ctr">
              <a:defRPr sz="1400">
                <a:solidFill>
                  <a:schemeClr val="accent4"/>
                </a:solidFill>
              </a:defRPr>
            </a:lvl1pPr>
          </a:lstStyle>
          <a:p>
            <a:r>
              <a:rPr lang="en-NZ"/>
              <a:t>Click and open Windows Explorer</a:t>
            </a:r>
          </a:p>
        </p:txBody>
      </p:sp>
      <p:sp>
        <p:nvSpPr>
          <p:cNvPr id="24" name="Picture Placeholder 16"/>
          <p:cNvSpPr>
            <a:spLocks noGrp="1"/>
          </p:cNvSpPr>
          <p:nvPr>
            <p:ph type="pic" sz="quarter" idx="22" hasCustomPrompt="1"/>
          </p:nvPr>
        </p:nvSpPr>
        <p:spPr>
          <a:xfrm>
            <a:off x="4674516" y="1944689"/>
            <a:ext cx="1843200" cy="990443"/>
          </a:xfrm>
          <a:prstGeom prst="rect">
            <a:avLst/>
          </a:prstGeom>
          <a:solidFill>
            <a:schemeClr val="accent6">
              <a:lumMod val="95000"/>
            </a:schemeClr>
          </a:solidFill>
        </p:spPr>
        <p:txBody>
          <a:bodyPr anchor="ctr">
            <a:noAutofit/>
          </a:bodyPr>
          <a:lstStyle>
            <a:lvl1pPr algn="ctr">
              <a:defRPr sz="1400">
                <a:solidFill>
                  <a:schemeClr val="accent4"/>
                </a:solidFill>
              </a:defRPr>
            </a:lvl1pPr>
          </a:lstStyle>
          <a:p>
            <a:r>
              <a:rPr lang="en-NZ"/>
              <a:t>Click and open Windows Explorer</a:t>
            </a:r>
          </a:p>
        </p:txBody>
      </p:sp>
      <p:sp>
        <p:nvSpPr>
          <p:cNvPr id="27" name="Picture Placeholder 16"/>
          <p:cNvSpPr>
            <a:spLocks noGrp="1"/>
          </p:cNvSpPr>
          <p:nvPr>
            <p:ph type="pic" sz="quarter" idx="24" hasCustomPrompt="1"/>
          </p:nvPr>
        </p:nvSpPr>
        <p:spPr>
          <a:xfrm>
            <a:off x="6743700" y="1944689"/>
            <a:ext cx="1843200" cy="990443"/>
          </a:xfrm>
          <a:prstGeom prst="rect">
            <a:avLst/>
          </a:prstGeom>
          <a:solidFill>
            <a:schemeClr val="accent6">
              <a:lumMod val="95000"/>
            </a:schemeClr>
          </a:solidFill>
        </p:spPr>
        <p:txBody>
          <a:bodyPr anchor="ctr">
            <a:noAutofit/>
          </a:bodyPr>
          <a:lstStyle>
            <a:lvl1pPr marL="0" marR="0" indent="0" algn="ctr" defTabSz="914400" rtl="0" eaLnBrk="1" fontAlgn="auto" latinLnBrk="0" hangingPunct="1">
              <a:lnSpc>
                <a:spcPct val="100000"/>
              </a:lnSpc>
              <a:spcBef>
                <a:spcPts val="0"/>
              </a:spcBef>
              <a:spcAft>
                <a:spcPts val="800"/>
              </a:spcAft>
              <a:buClrTx/>
              <a:buSzTx/>
              <a:buFont typeface="Arial" pitchFamily="34" charset="0"/>
              <a:buNone/>
              <a:tabLst/>
              <a:defRPr sz="1400">
                <a:solidFill>
                  <a:schemeClr val="accent4"/>
                </a:solidFill>
              </a:defRPr>
            </a:lvl1pPr>
          </a:lstStyle>
          <a:p>
            <a:r>
              <a:rPr lang="en-NZ"/>
              <a:t>Click and open Windows Explorer</a:t>
            </a:r>
          </a:p>
        </p:txBody>
      </p:sp>
      <p:sp>
        <p:nvSpPr>
          <p:cNvPr id="18" name="Text Placeholder 2"/>
          <p:cNvSpPr>
            <a:spLocks noGrp="1"/>
          </p:cNvSpPr>
          <p:nvPr>
            <p:ph type="body" sz="quarter" idx="37" hasCustomPrompt="1"/>
          </p:nvPr>
        </p:nvSpPr>
        <p:spPr>
          <a:xfrm>
            <a:off x="539750" y="3473450"/>
            <a:ext cx="1843088" cy="789960"/>
          </a:xfrm>
        </p:spPr>
        <p:txBody>
          <a:bodyPr/>
          <a:lstStyle>
            <a:lvl1pPr>
              <a:defRPr sz="14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30" name="Title 1"/>
          <p:cNvSpPr>
            <a:spLocks noGrp="1"/>
          </p:cNvSpPr>
          <p:nvPr>
            <p:ph type="title" hasCustomPrompt="1"/>
          </p:nvPr>
        </p:nvSpPr>
        <p:spPr>
          <a:xfrm>
            <a:off x="539750" y="377129"/>
            <a:ext cx="7209790" cy="400110"/>
          </a:xfrm>
        </p:spPr>
        <p:txBody>
          <a:bodyPr/>
          <a:lstStyle>
            <a:lvl1pPr>
              <a:defRPr/>
            </a:lvl1pPr>
          </a:lstStyle>
          <a:p>
            <a:r>
              <a:rPr lang="en-US" dirty="0"/>
              <a:t>Page title</a:t>
            </a:r>
            <a:endParaRPr lang="en-NZ" dirty="0"/>
          </a:p>
        </p:txBody>
      </p:sp>
      <p:sp>
        <p:nvSpPr>
          <p:cNvPr id="31"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32" name="Text Placeholder 2"/>
          <p:cNvSpPr>
            <a:spLocks noGrp="1"/>
          </p:cNvSpPr>
          <p:nvPr>
            <p:ph type="body" sz="quarter" idx="38" hasCustomPrompt="1"/>
          </p:nvPr>
        </p:nvSpPr>
        <p:spPr>
          <a:xfrm>
            <a:off x="2607771" y="3473450"/>
            <a:ext cx="1843088" cy="789960"/>
          </a:xfrm>
        </p:spPr>
        <p:txBody>
          <a:bodyPr/>
          <a:lstStyle>
            <a:lvl1pPr>
              <a:defRPr sz="14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33" name="Text Placeholder 2"/>
          <p:cNvSpPr>
            <a:spLocks noGrp="1"/>
          </p:cNvSpPr>
          <p:nvPr>
            <p:ph type="body" sz="quarter" idx="39" hasCustomPrompt="1"/>
          </p:nvPr>
        </p:nvSpPr>
        <p:spPr>
          <a:xfrm>
            <a:off x="4675792" y="3473450"/>
            <a:ext cx="1843088" cy="789960"/>
          </a:xfrm>
        </p:spPr>
        <p:txBody>
          <a:bodyPr/>
          <a:lstStyle>
            <a:lvl1pPr>
              <a:defRPr sz="14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34" name="Text Placeholder 2"/>
          <p:cNvSpPr>
            <a:spLocks noGrp="1"/>
          </p:cNvSpPr>
          <p:nvPr>
            <p:ph type="body" sz="quarter" idx="40" hasCustomPrompt="1"/>
          </p:nvPr>
        </p:nvSpPr>
        <p:spPr>
          <a:xfrm>
            <a:off x="6743812" y="3473450"/>
            <a:ext cx="1843088" cy="789960"/>
          </a:xfrm>
        </p:spPr>
        <p:txBody>
          <a:bodyPr/>
          <a:lstStyle>
            <a:lvl1pPr>
              <a:defRPr sz="1400" baseline="0">
                <a:solidFill>
                  <a:schemeClr val="accent4"/>
                </a:solidFill>
              </a:defRPr>
            </a:lvl1pPr>
            <a:lvl2pPr>
              <a:defRPr sz="1200"/>
            </a:lvl2pPr>
            <a:lvl3pPr marL="177800" indent="-177800">
              <a:tabLst/>
              <a:defRPr sz="1200"/>
            </a:lvl3pPr>
            <a:lvl4pPr>
              <a:defRPr sz="1200"/>
            </a:lvl4pPr>
            <a:lvl5pPr>
              <a:defRPr sz="1200"/>
            </a:lvl5pPr>
          </a:lstStyle>
          <a:p>
            <a:pPr lvl="0"/>
            <a:r>
              <a:rPr lang="en-US" dirty="0"/>
              <a:t>Heading text </a:t>
            </a:r>
          </a:p>
          <a:p>
            <a:pPr lvl="1"/>
            <a:r>
              <a:rPr lang="en-US" dirty="0"/>
              <a:t>Body text</a:t>
            </a:r>
          </a:p>
          <a:p>
            <a:pPr lvl="2"/>
            <a:r>
              <a:rPr lang="en-US" dirty="0"/>
              <a:t>Bullet 1</a:t>
            </a:r>
            <a:endParaRPr lang="en-NZ" dirty="0"/>
          </a:p>
        </p:txBody>
      </p:sp>
      <p:sp>
        <p:nvSpPr>
          <p:cNvPr id="38" name="Text Placeholder 2"/>
          <p:cNvSpPr>
            <a:spLocks noGrp="1"/>
          </p:cNvSpPr>
          <p:nvPr>
            <p:ph type="body" sz="quarter" idx="41" hasCustomPrompt="1"/>
          </p:nvPr>
        </p:nvSpPr>
        <p:spPr>
          <a:xfrm>
            <a:off x="539750" y="2935132"/>
            <a:ext cx="1843088" cy="414298"/>
          </a:xfrm>
          <a:solidFill>
            <a:schemeClr val="bg2"/>
          </a:solidFill>
        </p:spPr>
        <p:txBody>
          <a:bodyPr lIns="72000" tIns="72000" rIns="72000" bIns="72000" anchor="ctr">
            <a:noAutofit/>
          </a:bodyPr>
          <a:lstStyle>
            <a:lvl1pPr algn="ctr">
              <a:lnSpc>
                <a:spcPct val="90000"/>
              </a:lnSpc>
              <a:spcAft>
                <a:spcPts val="0"/>
              </a:spcAft>
              <a:defRPr sz="1400" baseline="0">
                <a:solidFill>
                  <a:schemeClr val="accent6"/>
                </a:solidFill>
              </a:defRPr>
            </a:lvl1pPr>
            <a:lvl2pPr>
              <a:defRPr sz="1200"/>
            </a:lvl2pPr>
            <a:lvl3pPr marL="177800" indent="-177800">
              <a:tabLst/>
              <a:defRPr sz="1200"/>
            </a:lvl3pPr>
            <a:lvl4pPr>
              <a:defRPr sz="1200"/>
            </a:lvl4pPr>
            <a:lvl5pPr>
              <a:defRPr sz="1200"/>
            </a:lvl5pPr>
          </a:lstStyle>
          <a:p>
            <a:pPr lvl="0"/>
            <a:r>
              <a:rPr lang="en-US" dirty="0"/>
              <a:t>Building name</a:t>
            </a:r>
            <a:endParaRPr lang="en-NZ" dirty="0"/>
          </a:p>
        </p:txBody>
      </p:sp>
      <p:sp>
        <p:nvSpPr>
          <p:cNvPr id="39" name="Text Placeholder 2"/>
          <p:cNvSpPr>
            <a:spLocks noGrp="1"/>
          </p:cNvSpPr>
          <p:nvPr>
            <p:ph type="body" sz="quarter" idx="42" hasCustomPrompt="1"/>
          </p:nvPr>
        </p:nvSpPr>
        <p:spPr>
          <a:xfrm>
            <a:off x="2607771" y="2935132"/>
            <a:ext cx="1843088" cy="414298"/>
          </a:xfrm>
          <a:solidFill>
            <a:schemeClr val="accent1"/>
          </a:solidFill>
        </p:spPr>
        <p:txBody>
          <a:bodyPr lIns="72000" tIns="72000" rIns="72000" bIns="72000" anchor="ctr">
            <a:noAutofit/>
          </a:bodyPr>
          <a:lstStyle>
            <a:lvl1pPr algn="ctr">
              <a:lnSpc>
                <a:spcPct val="90000"/>
              </a:lnSpc>
              <a:spcAft>
                <a:spcPts val="0"/>
              </a:spcAft>
              <a:defRPr sz="1400" baseline="0">
                <a:solidFill>
                  <a:schemeClr val="accent6"/>
                </a:solidFill>
              </a:defRPr>
            </a:lvl1pPr>
            <a:lvl2pPr>
              <a:defRPr sz="1200"/>
            </a:lvl2pPr>
            <a:lvl3pPr marL="177800" indent="-177800">
              <a:tabLst/>
              <a:defRPr sz="1200"/>
            </a:lvl3pPr>
            <a:lvl4pPr>
              <a:defRPr sz="1200"/>
            </a:lvl4pPr>
            <a:lvl5pPr>
              <a:defRPr sz="1200"/>
            </a:lvl5pPr>
          </a:lstStyle>
          <a:p>
            <a:pPr lvl="0"/>
            <a:r>
              <a:rPr lang="en-US" dirty="0"/>
              <a:t>Building name</a:t>
            </a:r>
            <a:endParaRPr lang="en-NZ" dirty="0"/>
          </a:p>
        </p:txBody>
      </p:sp>
      <p:sp>
        <p:nvSpPr>
          <p:cNvPr id="40" name="Text Placeholder 2"/>
          <p:cNvSpPr>
            <a:spLocks noGrp="1"/>
          </p:cNvSpPr>
          <p:nvPr>
            <p:ph type="body" sz="quarter" idx="43" hasCustomPrompt="1"/>
          </p:nvPr>
        </p:nvSpPr>
        <p:spPr>
          <a:xfrm>
            <a:off x="4675792" y="2935132"/>
            <a:ext cx="1843088" cy="414298"/>
          </a:xfrm>
          <a:solidFill>
            <a:schemeClr val="accent2"/>
          </a:solidFill>
        </p:spPr>
        <p:txBody>
          <a:bodyPr lIns="72000" tIns="72000" rIns="72000" bIns="72000" anchor="ctr">
            <a:noAutofit/>
          </a:bodyPr>
          <a:lstStyle>
            <a:lvl1pPr algn="ctr">
              <a:lnSpc>
                <a:spcPct val="90000"/>
              </a:lnSpc>
              <a:spcAft>
                <a:spcPts val="0"/>
              </a:spcAft>
              <a:defRPr sz="1400" baseline="0">
                <a:solidFill>
                  <a:schemeClr val="accent6"/>
                </a:solidFill>
              </a:defRPr>
            </a:lvl1pPr>
            <a:lvl2pPr>
              <a:defRPr sz="1200"/>
            </a:lvl2pPr>
            <a:lvl3pPr marL="177800" indent="-177800">
              <a:tabLst/>
              <a:defRPr sz="1200"/>
            </a:lvl3pPr>
            <a:lvl4pPr>
              <a:defRPr sz="1200"/>
            </a:lvl4pPr>
            <a:lvl5pPr>
              <a:defRPr sz="1200"/>
            </a:lvl5pPr>
          </a:lstStyle>
          <a:p>
            <a:pPr lvl="0"/>
            <a:r>
              <a:rPr lang="en-US" dirty="0"/>
              <a:t>Building name</a:t>
            </a:r>
            <a:endParaRPr lang="en-NZ" dirty="0"/>
          </a:p>
        </p:txBody>
      </p:sp>
      <p:sp>
        <p:nvSpPr>
          <p:cNvPr id="41" name="Text Placeholder 2"/>
          <p:cNvSpPr>
            <a:spLocks noGrp="1"/>
          </p:cNvSpPr>
          <p:nvPr>
            <p:ph type="body" sz="quarter" idx="44" hasCustomPrompt="1"/>
          </p:nvPr>
        </p:nvSpPr>
        <p:spPr>
          <a:xfrm>
            <a:off x="6743812" y="2935132"/>
            <a:ext cx="1843088" cy="414298"/>
          </a:xfrm>
          <a:solidFill>
            <a:schemeClr val="accent4"/>
          </a:solidFill>
        </p:spPr>
        <p:txBody>
          <a:bodyPr lIns="72000" tIns="72000" rIns="72000" bIns="72000" anchor="ctr">
            <a:noAutofit/>
          </a:bodyPr>
          <a:lstStyle>
            <a:lvl1pPr algn="ctr">
              <a:lnSpc>
                <a:spcPct val="90000"/>
              </a:lnSpc>
              <a:spcAft>
                <a:spcPts val="0"/>
              </a:spcAft>
              <a:defRPr sz="1400" baseline="0">
                <a:solidFill>
                  <a:schemeClr val="accent6"/>
                </a:solidFill>
              </a:defRPr>
            </a:lvl1pPr>
            <a:lvl2pPr>
              <a:defRPr sz="1200"/>
            </a:lvl2pPr>
            <a:lvl3pPr marL="177800" indent="-177800">
              <a:tabLst/>
              <a:defRPr sz="1200"/>
            </a:lvl3pPr>
            <a:lvl4pPr>
              <a:defRPr sz="1200"/>
            </a:lvl4pPr>
            <a:lvl5pPr>
              <a:defRPr sz="1200"/>
            </a:lvl5pPr>
          </a:lstStyle>
          <a:p>
            <a:pPr lvl="0"/>
            <a:r>
              <a:rPr lang="en-US" dirty="0"/>
              <a:t>Building name</a:t>
            </a:r>
            <a:endParaRPr lang="en-NZ" dirty="0"/>
          </a:p>
        </p:txBody>
      </p:sp>
      <p:sp>
        <p:nvSpPr>
          <p:cNvPr id="22" name="TextBox 21"/>
          <p:cNvSpPr txBox="1"/>
          <p:nvPr userDrawn="1"/>
        </p:nvSpPr>
        <p:spPr>
          <a:xfrm>
            <a:off x="9274628" y="1919470"/>
            <a:ext cx="2037805" cy="2031325"/>
          </a:xfrm>
          <a:prstGeom prst="rect">
            <a:avLst/>
          </a:prstGeom>
          <a:solidFill>
            <a:schemeClr val="tx2">
              <a:lumMod val="50000"/>
            </a:schemeClr>
          </a:solidFill>
        </p:spPr>
        <p:txBody>
          <a:bodyPr wrap="square" rtlCol="0">
            <a:spAutoFit/>
          </a:bodyPr>
          <a:lstStyle/>
          <a:p>
            <a:r>
              <a:rPr lang="en-GB" sz="1400">
                <a:solidFill>
                  <a:schemeClr val="accent6"/>
                </a:solidFill>
              </a:rPr>
              <a:t>To replace these images, select the example images and delete. Click on image icon (centre of each image placeholder), open Windows Explorer and insert new image as required</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title</a:t>
            </a:r>
            <a:endParaRPr lang="en-NZ" dirty="0"/>
          </a:p>
        </p:txBody>
      </p:sp>
      <p:sp>
        <p:nvSpPr>
          <p:cNvPr id="6"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Tree>
    <p:extLst>
      <p:ext uri="{BB962C8B-B14F-4D97-AF65-F5344CB8AC3E}">
        <p14:creationId xmlns:p14="http://schemas.microsoft.com/office/powerpoint/2010/main" val="226798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6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ids">
    <p:spTree>
      <p:nvGrpSpPr>
        <p:cNvPr id="1" name=""/>
        <p:cNvGrpSpPr/>
        <p:nvPr/>
      </p:nvGrpSpPr>
      <p:grpSpPr>
        <a:xfrm>
          <a:off x="0" y="0"/>
          <a:ext cx="0" cy="0"/>
          <a:chOff x="0" y="0"/>
          <a:chExt cx="0" cy="0"/>
        </a:xfrm>
      </p:grpSpPr>
      <p:grpSp>
        <p:nvGrpSpPr>
          <p:cNvPr id="5" name="Group 4"/>
          <p:cNvGrpSpPr/>
          <p:nvPr userDrawn="1"/>
        </p:nvGrpSpPr>
        <p:grpSpPr>
          <a:xfrm>
            <a:off x="0" y="4103"/>
            <a:ext cx="9144000" cy="6849794"/>
            <a:chOff x="0" y="4103"/>
            <a:chExt cx="9144000" cy="6849794"/>
          </a:xfrm>
        </p:grpSpPr>
        <p:cxnSp>
          <p:nvCxnSpPr>
            <p:cNvPr id="17" name="Straight Connector 16"/>
            <p:cNvCxnSpPr/>
            <p:nvPr/>
          </p:nvCxnSpPr>
          <p:spPr>
            <a:xfrm>
              <a:off x="0" y="224155"/>
              <a:ext cx="914400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6398986"/>
              <a:ext cx="914400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99838" y="4103"/>
              <a:ext cx="0" cy="6849794"/>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9750" y="4103"/>
              <a:ext cx="0" cy="6849794"/>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9275" y="707647"/>
              <a:ext cx="805497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9275" y="1936055"/>
              <a:ext cx="805497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683150"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54538"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301033"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68046"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11450"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754850"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549275" y="3589338"/>
              <a:ext cx="805497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72421"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382838"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526238"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839434" y="231775"/>
              <a:ext cx="0" cy="61722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49275" y="3467736"/>
              <a:ext cx="805497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49275" y="1050060"/>
              <a:ext cx="8054975"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756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sclaimer_Blue">
    <p:spTree>
      <p:nvGrpSpPr>
        <p:cNvPr id="1" name=""/>
        <p:cNvGrpSpPr/>
        <p:nvPr/>
      </p:nvGrpSpPr>
      <p:grpSpPr>
        <a:xfrm>
          <a:off x="0" y="0"/>
          <a:ext cx="0" cy="0"/>
          <a:chOff x="0" y="0"/>
          <a:chExt cx="0" cy="0"/>
        </a:xfrm>
      </p:grpSpPr>
      <p:pic>
        <p:nvPicPr>
          <p:cNvPr id="13" name="Picture Placeholder 8" descr="iStock_000005513838_Large.jpg"/>
          <p:cNvPicPr>
            <a:picLocks noChangeAspect="1"/>
          </p:cNvPicPr>
          <p:nvPr userDrawn="1">
            <p:custDataLst>
              <p:tags r:id="rId2"/>
            </p:custDataLst>
          </p:nvPr>
        </p:nvPicPr>
        <p:blipFill rotWithShape="1">
          <a:blip r:embed="rId6" cstate="print"/>
          <a:srcRect l="4653" t="28357" r="6438"/>
          <a:stretch/>
        </p:blipFill>
        <p:spPr>
          <a:xfrm flipH="1">
            <a:off x="0" y="1944687"/>
            <a:ext cx="9144000" cy="4913314"/>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427153223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4652" name="think-cell Slide" r:id="rId7" imgW="360" imgH="360" progId="">
                  <p:embed/>
                </p:oleObj>
              </mc:Choice>
              <mc:Fallback>
                <p:oleObj name="think-cell Slide" r:id="rId7" imgW="360" imgH="360" progId="">
                  <p:embed/>
                  <p:pic>
                    <p:nvPicPr>
                      <p:cNvPr id="0" name="Picture 2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 Placeholder 13"/>
          <p:cNvSpPr>
            <a:spLocks noGrp="1"/>
          </p:cNvSpPr>
          <p:nvPr>
            <p:ph type="body" sz="quarter" idx="14" hasCustomPrompt="1"/>
          </p:nvPr>
        </p:nvSpPr>
        <p:spPr>
          <a:xfrm>
            <a:off x="536583" y="4921250"/>
            <a:ext cx="3734334" cy="374461"/>
          </a:xfrm>
          <a:prstGeom prst="rect">
            <a:avLst/>
          </a:prstGeom>
        </p:spPr>
        <p:txBody>
          <a:bodyPr lIns="0" tIns="0" rIns="0" bIns="0"/>
          <a:lstStyle>
            <a:lvl1pPr marL="0" indent="0">
              <a:spcBef>
                <a:spcPts val="0"/>
              </a:spcBef>
              <a:spcAft>
                <a:spcPts val="1000"/>
              </a:spcAft>
              <a:buNone/>
              <a:defRPr sz="800" b="0">
                <a:solidFill>
                  <a:schemeClr val="accent6"/>
                </a:solidFill>
              </a:defRPr>
            </a:lvl1pPr>
            <a:lvl2pPr marL="0" indent="0">
              <a:spcBef>
                <a:spcPts val="0"/>
              </a:spcBef>
              <a:spcAft>
                <a:spcPts val="100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 </a:t>
            </a:r>
            <a:r>
              <a:rPr lang="en-US" dirty="0" err="1"/>
              <a:t>xxxx</a:t>
            </a:r>
            <a:endParaRPr lang="en-US" dirty="0"/>
          </a:p>
          <a:p>
            <a:pPr lvl="0"/>
            <a:r>
              <a:rPr lang="en-US" dirty="0"/>
              <a:t>Disclaimer information here</a:t>
            </a:r>
          </a:p>
        </p:txBody>
      </p:sp>
      <p:sp>
        <p:nvSpPr>
          <p:cNvPr id="15" name="Text Placeholder 13"/>
          <p:cNvSpPr>
            <a:spLocks noGrp="1"/>
          </p:cNvSpPr>
          <p:nvPr>
            <p:ph type="body" sz="quarter" idx="15" hasCustomPrompt="1"/>
          </p:nvPr>
        </p:nvSpPr>
        <p:spPr>
          <a:xfrm>
            <a:off x="539750" y="2562098"/>
            <a:ext cx="1935163" cy="620683"/>
          </a:xfrm>
          <a:prstGeom prst="rect">
            <a:avLst/>
          </a:prstGeom>
        </p:spPr>
        <p:txBody>
          <a:bodyPr lIns="0" tIns="0" rIns="0" bIns="0"/>
          <a:lstStyle>
            <a:lvl1pPr marL="0" indent="0">
              <a:spcBef>
                <a:spcPts val="0"/>
              </a:spcBef>
              <a:spcAft>
                <a:spcPts val="1000"/>
              </a:spcAft>
              <a:buNone/>
              <a:defRPr sz="1600" b="1">
                <a:solidFill>
                  <a:schemeClr val="accent6"/>
                </a:solidFill>
              </a:defRPr>
            </a:lvl1pPr>
            <a:lvl2pPr marL="0" indent="0">
              <a:spcBef>
                <a:spcPts val="0"/>
              </a:spcBef>
              <a:spcAft>
                <a:spcPts val="1000"/>
              </a:spcAft>
              <a:buNone/>
              <a:defRPr sz="16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sp>
        <p:nvSpPr>
          <p:cNvPr id="11" name="Text Placeholder 13"/>
          <p:cNvSpPr>
            <a:spLocks noGrp="1"/>
          </p:cNvSpPr>
          <p:nvPr>
            <p:ph type="body" sz="quarter" idx="16" hasCustomPrompt="1"/>
          </p:nvPr>
        </p:nvSpPr>
        <p:spPr>
          <a:xfrm>
            <a:off x="2773362" y="2562098"/>
            <a:ext cx="1935163" cy="620683"/>
          </a:xfrm>
          <a:prstGeom prst="rect">
            <a:avLst/>
          </a:prstGeom>
        </p:spPr>
        <p:txBody>
          <a:bodyPr lIns="0" tIns="0" rIns="0" bIns="0"/>
          <a:lstStyle>
            <a:lvl1pPr marL="0" indent="0">
              <a:spcBef>
                <a:spcPts val="0"/>
              </a:spcBef>
              <a:spcAft>
                <a:spcPts val="1000"/>
              </a:spcAft>
              <a:buNone/>
              <a:defRPr sz="1600" b="1">
                <a:solidFill>
                  <a:schemeClr val="accent6"/>
                </a:solidFill>
              </a:defRPr>
            </a:lvl1pPr>
            <a:lvl2pPr marL="0" indent="0">
              <a:spcBef>
                <a:spcPts val="0"/>
              </a:spcBef>
              <a:spcAft>
                <a:spcPts val="1000"/>
              </a:spcAft>
              <a:buNone/>
              <a:defRPr sz="16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pic>
        <p:nvPicPr>
          <p:cNvPr id="12" name="Picture 225" descr="O:\DTZ\Projects\REBRAND\DTZ Logo (112114)\DTZ Master Logo\DTZ_master_RGB.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5379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 Cover_Red">
    <p:spTree>
      <p:nvGrpSpPr>
        <p:cNvPr id="1" name=""/>
        <p:cNvGrpSpPr/>
        <p:nvPr/>
      </p:nvGrpSpPr>
      <p:grpSpPr>
        <a:xfrm>
          <a:off x="0" y="0"/>
          <a:ext cx="0" cy="0"/>
          <a:chOff x="0" y="0"/>
          <a:chExt cx="0" cy="0"/>
        </a:xfrm>
      </p:grpSpPr>
      <p:pic>
        <p:nvPicPr>
          <p:cNvPr id="14" name="Picture Placeholder 8" descr="iStock_000005513838_Large.jpg"/>
          <p:cNvPicPr>
            <a:picLocks noChangeAspect="1"/>
          </p:cNvPicPr>
          <p:nvPr userDrawn="1">
            <p:custDataLst>
              <p:tags r:id="rId2"/>
            </p:custDataLst>
          </p:nvPr>
        </p:nvPicPr>
        <p:blipFill rotWithShape="1">
          <a:blip r:embed="rId8" cstate="print"/>
          <a:srcRect l="4653" r="6438"/>
          <a:stretch/>
        </p:blipFill>
        <p:spPr>
          <a:xfrm flipH="1">
            <a:off x="0" y="1"/>
            <a:ext cx="9144000" cy="6858000"/>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83934677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390" name="think-cell Slide" r:id="rId9" imgW="360" imgH="360" progId="">
                  <p:embed/>
                </p:oleObj>
              </mc:Choice>
              <mc:Fallback>
                <p:oleObj name="think-cell Slide" r:id="rId9" imgW="360" imgH="360" progId="">
                  <p:embed/>
                  <p:pic>
                    <p:nvPicPr>
                      <p:cNvPr id="0" name="Picture 2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latin typeface="+mj-lt"/>
              </a:defRPr>
            </a:lvl1pPr>
          </a:lstStyle>
          <a:p>
            <a:r>
              <a:rPr lang="en-US" dirty="0"/>
              <a:t>Document title </a:t>
            </a:r>
          </a:p>
        </p:txBody>
      </p:sp>
      <p:sp>
        <p:nvSpPr>
          <p:cNvPr id="9"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latin typeface="+mj-lt"/>
              </a:defRPr>
            </a:lvl1pPr>
            <a:lvl2pPr marL="0" indent="0" algn="l">
              <a:spcBef>
                <a:spcPts val="0"/>
              </a:spcBef>
              <a:spcAft>
                <a:spcPts val="600"/>
              </a:spcAft>
              <a:buNone/>
              <a:defRPr sz="1600">
                <a:solidFill>
                  <a:schemeClr val="accent6"/>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a:p>
            <a:pPr lvl="1"/>
            <a:r>
              <a:rPr lang="en-US" dirty="0"/>
              <a:t>Date</a:t>
            </a:r>
          </a:p>
        </p:txBody>
      </p:sp>
      <p:pic>
        <p:nvPicPr>
          <p:cNvPr id="11"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7087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claimer_Red">
    <p:spTree>
      <p:nvGrpSpPr>
        <p:cNvPr id="1" name=""/>
        <p:cNvGrpSpPr/>
        <p:nvPr/>
      </p:nvGrpSpPr>
      <p:grpSpPr>
        <a:xfrm>
          <a:off x="0" y="0"/>
          <a:ext cx="0" cy="0"/>
          <a:chOff x="0" y="0"/>
          <a:chExt cx="0" cy="0"/>
        </a:xfrm>
      </p:grpSpPr>
      <p:pic>
        <p:nvPicPr>
          <p:cNvPr id="13" name="Picture Placeholder 8" descr="iStock_000005513838_Large.jpg"/>
          <p:cNvPicPr>
            <a:picLocks noChangeAspect="1"/>
          </p:cNvPicPr>
          <p:nvPr userDrawn="1">
            <p:custDataLst>
              <p:tags r:id="rId2"/>
            </p:custDataLst>
          </p:nvPr>
        </p:nvPicPr>
        <p:blipFill rotWithShape="1">
          <a:blip r:embed="rId6" cstate="print"/>
          <a:srcRect l="4653" t="28357" r="6438"/>
          <a:stretch/>
        </p:blipFill>
        <p:spPr>
          <a:xfrm flipH="1">
            <a:off x="0" y="1944687"/>
            <a:ext cx="9144000" cy="4913314"/>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163322102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676" name="think-cell Slide" r:id="rId7" imgW="360" imgH="360" progId="">
                  <p:embed/>
                </p:oleObj>
              </mc:Choice>
              <mc:Fallback>
                <p:oleObj name="think-cell Slide" r:id="rId7" imgW="360" imgH="360" progId="">
                  <p:embed/>
                  <p:pic>
                    <p:nvPicPr>
                      <p:cNvPr id="0" name="Picture 2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 Placeholder 13"/>
          <p:cNvSpPr>
            <a:spLocks noGrp="1"/>
          </p:cNvSpPr>
          <p:nvPr>
            <p:ph type="body" sz="quarter" idx="14" hasCustomPrompt="1"/>
          </p:nvPr>
        </p:nvSpPr>
        <p:spPr>
          <a:xfrm>
            <a:off x="536583" y="4921250"/>
            <a:ext cx="3734334" cy="374461"/>
          </a:xfrm>
          <a:prstGeom prst="rect">
            <a:avLst/>
          </a:prstGeom>
        </p:spPr>
        <p:txBody>
          <a:bodyPr lIns="0" tIns="0" rIns="0" bIns="0"/>
          <a:lstStyle>
            <a:lvl1pPr marL="0" indent="0">
              <a:spcBef>
                <a:spcPts val="0"/>
              </a:spcBef>
              <a:spcAft>
                <a:spcPts val="1000"/>
              </a:spcAft>
              <a:buNone/>
              <a:defRPr sz="800" b="0">
                <a:solidFill>
                  <a:schemeClr val="accent6"/>
                </a:solidFill>
              </a:defRPr>
            </a:lvl1pPr>
            <a:lvl2pPr marL="0" indent="0">
              <a:spcBef>
                <a:spcPts val="0"/>
              </a:spcBef>
              <a:spcAft>
                <a:spcPts val="100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 </a:t>
            </a:r>
            <a:r>
              <a:rPr lang="en-US" dirty="0" err="1"/>
              <a:t>xxxx</a:t>
            </a:r>
            <a:endParaRPr lang="en-US" dirty="0"/>
          </a:p>
          <a:p>
            <a:pPr lvl="0"/>
            <a:r>
              <a:rPr lang="en-US" dirty="0"/>
              <a:t>Disclaimer information here</a:t>
            </a:r>
          </a:p>
        </p:txBody>
      </p:sp>
      <p:sp>
        <p:nvSpPr>
          <p:cNvPr id="15" name="Text Placeholder 13"/>
          <p:cNvSpPr>
            <a:spLocks noGrp="1"/>
          </p:cNvSpPr>
          <p:nvPr>
            <p:ph type="body" sz="quarter" idx="15" hasCustomPrompt="1"/>
          </p:nvPr>
        </p:nvSpPr>
        <p:spPr>
          <a:xfrm>
            <a:off x="539750" y="2562098"/>
            <a:ext cx="1935163" cy="620683"/>
          </a:xfrm>
          <a:prstGeom prst="rect">
            <a:avLst/>
          </a:prstGeom>
        </p:spPr>
        <p:txBody>
          <a:bodyPr lIns="0" tIns="0" rIns="0" bIns="0"/>
          <a:lstStyle>
            <a:lvl1pPr marL="0" indent="0">
              <a:spcBef>
                <a:spcPts val="0"/>
              </a:spcBef>
              <a:spcAft>
                <a:spcPts val="1000"/>
              </a:spcAft>
              <a:buNone/>
              <a:defRPr sz="1600" b="1">
                <a:solidFill>
                  <a:schemeClr val="accent6"/>
                </a:solidFill>
              </a:defRPr>
            </a:lvl1pPr>
            <a:lvl2pPr marL="0" indent="0">
              <a:spcBef>
                <a:spcPts val="0"/>
              </a:spcBef>
              <a:spcAft>
                <a:spcPts val="1000"/>
              </a:spcAft>
              <a:buNone/>
              <a:defRPr sz="16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sp>
        <p:nvSpPr>
          <p:cNvPr id="11" name="Text Placeholder 13"/>
          <p:cNvSpPr>
            <a:spLocks noGrp="1"/>
          </p:cNvSpPr>
          <p:nvPr>
            <p:ph type="body" sz="quarter" idx="16" hasCustomPrompt="1"/>
          </p:nvPr>
        </p:nvSpPr>
        <p:spPr>
          <a:xfrm>
            <a:off x="2773362" y="2562098"/>
            <a:ext cx="1935163" cy="620683"/>
          </a:xfrm>
          <a:prstGeom prst="rect">
            <a:avLst/>
          </a:prstGeom>
        </p:spPr>
        <p:txBody>
          <a:bodyPr lIns="0" tIns="0" rIns="0" bIns="0"/>
          <a:lstStyle>
            <a:lvl1pPr marL="0" indent="0">
              <a:spcBef>
                <a:spcPts val="0"/>
              </a:spcBef>
              <a:spcAft>
                <a:spcPts val="1000"/>
              </a:spcAft>
              <a:buNone/>
              <a:defRPr sz="1600" b="1">
                <a:solidFill>
                  <a:schemeClr val="accent6"/>
                </a:solidFill>
              </a:defRPr>
            </a:lvl1pPr>
            <a:lvl2pPr marL="0" indent="0">
              <a:spcBef>
                <a:spcPts val="0"/>
              </a:spcBef>
              <a:spcAft>
                <a:spcPts val="1000"/>
              </a:spcAft>
              <a:buNone/>
              <a:defRPr sz="16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pic>
        <p:nvPicPr>
          <p:cNvPr id="12" name="Picture 225" descr="O:\DTZ\Projects\REBRAND\DTZ Logo (112114)\DTZ Master Logo\DTZ_master_RGB.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74923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3"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67887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Column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49" y="1944687"/>
            <a:ext cx="8220078"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8"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9"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1472079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3"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893082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p Stats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0375"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8" name="Text Placeholder 6"/>
          <p:cNvSpPr>
            <a:spLocks noGrp="1"/>
          </p:cNvSpPr>
          <p:nvPr>
            <p:ph type="body" sz="quarter" idx="11"/>
          </p:nvPr>
        </p:nvSpPr>
        <p:spPr>
          <a:xfrm>
            <a:off x="2513013"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9" name="Text Placeholder 6"/>
          <p:cNvSpPr>
            <a:spLocks noGrp="1"/>
          </p:cNvSpPr>
          <p:nvPr>
            <p:ph type="body" sz="quarter" idx="12"/>
          </p:nvPr>
        </p:nvSpPr>
        <p:spPr>
          <a:xfrm>
            <a:off x="4565651"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10" name="Text Placeholder 6"/>
          <p:cNvSpPr>
            <a:spLocks noGrp="1"/>
          </p:cNvSpPr>
          <p:nvPr>
            <p:ph type="body" sz="quarter" idx="13"/>
          </p:nvPr>
        </p:nvSpPr>
        <p:spPr>
          <a:xfrm>
            <a:off x="6618289"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11" name="Text Placeholder 6"/>
          <p:cNvSpPr>
            <a:spLocks noGrp="1"/>
          </p:cNvSpPr>
          <p:nvPr>
            <p:ph type="body" sz="quarter" idx="14"/>
          </p:nvPr>
        </p:nvSpPr>
        <p:spPr>
          <a:xfrm>
            <a:off x="460375"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2" name="Text Placeholder 6"/>
          <p:cNvSpPr>
            <a:spLocks noGrp="1"/>
          </p:cNvSpPr>
          <p:nvPr>
            <p:ph type="body" sz="quarter" idx="15"/>
          </p:nvPr>
        </p:nvSpPr>
        <p:spPr>
          <a:xfrm>
            <a:off x="2513013"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3" name="Text Placeholder 6"/>
          <p:cNvSpPr>
            <a:spLocks noGrp="1"/>
          </p:cNvSpPr>
          <p:nvPr>
            <p:ph type="body" sz="quarter" idx="16"/>
          </p:nvPr>
        </p:nvSpPr>
        <p:spPr>
          <a:xfrm>
            <a:off x="4565651"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4" name="Text Placeholder 6"/>
          <p:cNvSpPr>
            <a:spLocks noGrp="1"/>
          </p:cNvSpPr>
          <p:nvPr>
            <p:ph type="body" sz="quarter" idx="17"/>
          </p:nvPr>
        </p:nvSpPr>
        <p:spPr>
          <a:xfrm>
            <a:off x="6618289"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6"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8" name="Text Placeholder 11"/>
          <p:cNvSpPr>
            <a:spLocks noGrp="1"/>
          </p:cNvSpPr>
          <p:nvPr>
            <p:ph type="body" sz="quarter" idx="18"/>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25794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Infographic layou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4708525" y="1944688"/>
            <a:ext cx="3962400" cy="3706813"/>
          </a:xfrm>
          <a:prstGeom prst="rect">
            <a:avLst/>
          </a:prstGeom>
        </p:spPr>
        <p:txBody>
          <a:bodyPr anchor="ctr"/>
          <a:lstStyle>
            <a:lvl1pPr algn="ctr">
              <a:buNone/>
              <a:defRPr sz="1800">
                <a:solidFill>
                  <a:schemeClr val="bg2"/>
                </a:solidFill>
              </a:defRPr>
            </a:lvl1pPr>
          </a:lstStyle>
          <a:p>
            <a:endParaRPr lang="en-US" dirty="0"/>
          </a:p>
        </p:txBody>
      </p:sp>
      <p:sp>
        <p:nvSpPr>
          <p:cNvPr id="6" name="Text Placeholder 9"/>
          <p:cNvSpPr>
            <a:spLocks noGrp="1"/>
          </p:cNvSpPr>
          <p:nvPr>
            <p:ph type="body" sz="quarter" idx="11"/>
          </p:nvPr>
        </p:nvSpPr>
        <p:spPr>
          <a:xfrm>
            <a:off x="450849" y="1944687"/>
            <a:ext cx="3981451"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8" name="Text Placeholder 7"/>
          <p:cNvSpPr>
            <a:spLocks noGrp="1"/>
          </p:cNvSpPr>
          <p:nvPr>
            <p:ph type="body" sz="quarter" idx="12"/>
          </p:nvPr>
        </p:nvSpPr>
        <p:spPr>
          <a:xfrm>
            <a:off x="4708525" y="1944688"/>
            <a:ext cx="3962400" cy="419100"/>
          </a:xfrm>
          <a:prstGeom prst="rect">
            <a:avLst/>
          </a:prstGeom>
        </p:spPr>
        <p:txBody>
          <a:bodyPr/>
          <a:lstStyle>
            <a:lvl1pPr>
              <a:buNone/>
              <a:defRPr sz="1600">
                <a:solidFill>
                  <a:schemeClr val="tx2"/>
                </a:solidFill>
              </a:defRPr>
            </a:lvl1pPr>
            <a:lvl2pPr>
              <a:buNone/>
              <a:defRPr sz="1600">
                <a:solidFill>
                  <a:schemeClr val="tx2"/>
                </a:solidFill>
              </a:defRPr>
            </a:lvl2pPr>
            <a:lvl3pPr>
              <a:buNone/>
              <a:defRPr sz="1600">
                <a:solidFill>
                  <a:schemeClr val="tx2"/>
                </a:solidFill>
              </a:defRPr>
            </a:lvl3pPr>
            <a:lvl4pPr>
              <a:buNone/>
              <a:defRPr sz="1600">
                <a:solidFill>
                  <a:schemeClr val="tx2"/>
                </a:solidFill>
              </a:defRPr>
            </a:lvl4pPr>
            <a:lvl5pPr>
              <a:buNone/>
              <a:defRPr sz="1600">
                <a:solidFill>
                  <a:schemeClr val="tx2"/>
                </a:solidFill>
              </a:defRPr>
            </a:lvl5pPr>
          </a:lstStyle>
          <a:p>
            <a:pPr lvl="0"/>
            <a:endParaRPr lang="en-US" dirty="0"/>
          </a:p>
        </p:txBody>
      </p:sp>
      <p:sp>
        <p:nvSpPr>
          <p:cNvPr id="9"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1" name="Text Placeholder 11"/>
          <p:cNvSpPr>
            <a:spLocks noGrp="1"/>
          </p:cNvSpPr>
          <p:nvPr>
            <p:ph type="body" sz="quarter" idx="13"/>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3979890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3"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374942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49" y="1944687"/>
            <a:ext cx="8220078"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8"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9"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308565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Layout with Imag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49" y="1944687"/>
            <a:ext cx="4124325"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6" name="Picture Placeholder 10"/>
          <p:cNvSpPr>
            <a:spLocks noGrp="1"/>
          </p:cNvSpPr>
          <p:nvPr>
            <p:ph type="pic" sz="quarter" idx="11"/>
          </p:nvPr>
        </p:nvSpPr>
        <p:spPr>
          <a:xfrm>
            <a:off x="4000501" y="1944687"/>
            <a:ext cx="5143499" cy="4913314"/>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9" h="4913314">
                <a:moveTo>
                  <a:pt x="2619375" y="0"/>
                </a:moveTo>
                <a:lnTo>
                  <a:pt x="5143499" y="0"/>
                </a:lnTo>
                <a:lnTo>
                  <a:pt x="5143499" y="4913314"/>
                </a:lnTo>
                <a:lnTo>
                  <a:pt x="0" y="4913313"/>
                </a:lnTo>
                <a:lnTo>
                  <a:pt x="2619375" y="0"/>
                </a:lnTo>
                <a:close/>
              </a:path>
            </a:pathLst>
          </a:custGeom>
        </p:spPr>
        <p:txBody>
          <a:bodyPr anchor="ctr"/>
          <a:lstStyle>
            <a:lvl1pPr algn="ctr">
              <a:defRPr/>
            </a:lvl1pPr>
          </a:lstStyle>
          <a:p>
            <a:endParaRPr lang="en-US" dirty="0"/>
          </a:p>
        </p:txBody>
      </p:sp>
      <p:sp>
        <p:nvSpPr>
          <p:cNvPr id="7" name="Title 1"/>
          <p:cNvSpPr txBox="1">
            <a:spLocks/>
          </p:cNvSpPr>
          <p:nvPr userDrawn="1"/>
        </p:nvSpPr>
        <p:spPr>
          <a:xfrm>
            <a:off x="8670927" y="6392863"/>
            <a:ext cx="247648" cy="238125"/>
          </a:xfrm>
          <a:prstGeom prst="rect">
            <a:avLst/>
          </a:prstGeom>
        </p:spPr>
        <p:txBody>
          <a:bodyPr lIns="0" tIns="0" rIns="0" bIns="0" anchor="ctr"/>
          <a:lstStyle>
            <a:lvl1pPr algn="l">
              <a:defRPr sz="2400">
                <a:solidFill>
                  <a:schemeClr val="accent6"/>
                </a:solidFil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04E8A9AD-0090-439E-B8E4-6BC69C37F9F4}" type="slidenum">
              <a:rPr kumimoji="0" lang="en-US" sz="10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9"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558573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Layout with Multiple Imag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49" y="1944687"/>
            <a:ext cx="4124326"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7" name="Title 1"/>
          <p:cNvSpPr txBox="1">
            <a:spLocks/>
          </p:cNvSpPr>
          <p:nvPr userDrawn="1"/>
        </p:nvSpPr>
        <p:spPr>
          <a:xfrm>
            <a:off x="8670927" y="6392863"/>
            <a:ext cx="247648" cy="238125"/>
          </a:xfrm>
          <a:prstGeom prst="rect">
            <a:avLst/>
          </a:prstGeom>
        </p:spPr>
        <p:txBody>
          <a:bodyPr lIns="0" tIns="0" rIns="0" bIns="0" anchor="ctr"/>
          <a:lstStyle>
            <a:lvl1pPr algn="l">
              <a:defRPr sz="2400">
                <a:solidFill>
                  <a:schemeClr val="accent6"/>
                </a:solidFil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04E8A9AD-0090-439E-B8E4-6BC69C37F9F4}" type="slidenum">
              <a:rPr kumimoji="0" lang="en-US" sz="10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Picture Placeholder 10"/>
          <p:cNvSpPr>
            <a:spLocks noGrp="1"/>
          </p:cNvSpPr>
          <p:nvPr>
            <p:ph type="pic" sz="quarter" idx="11"/>
          </p:nvPr>
        </p:nvSpPr>
        <p:spPr>
          <a:xfrm>
            <a:off x="4000501" y="3427413"/>
            <a:ext cx="5143499" cy="3430588"/>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 name="connsiteX0" fmla="*/ 1820862 w 5143499"/>
              <a:gd name="connsiteY0" fmla="*/ 1482726 h 4913314"/>
              <a:gd name="connsiteX1" fmla="*/ 5143499 w 5143499"/>
              <a:gd name="connsiteY1" fmla="*/ 0 h 4913314"/>
              <a:gd name="connsiteX2" fmla="*/ 5143499 w 5143499"/>
              <a:gd name="connsiteY2" fmla="*/ 4913314 h 4913314"/>
              <a:gd name="connsiteX3" fmla="*/ 0 w 5143499"/>
              <a:gd name="connsiteY3" fmla="*/ 4913313 h 4913314"/>
              <a:gd name="connsiteX4" fmla="*/ 1820862 w 5143499"/>
              <a:gd name="connsiteY4" fmla="*/ 1482726 h 4913314"/>
              <a:gd name="connsiteX0" fmla="*/ 1820862 w 5143499"/>
              <a:gd name="connsiteY0" fmla="*/ 0 h 3430588"/>
              <a:gd name="connsiteX1" fmla="*/ 5143499 w 5143499"/>
              <a:gd name="connsiteY1" fmla="*/ 0 h 3430588"/>
              <a:gd name="connsiteX2" fmla="*/ 5143499 w 5143499"/>
              <a:gd name="connsiteY2" fmla="*/ 3430588 h 3430588"/>
              <a:gd name="connsiteX3" fmla="*/ 0 w 5143499"/>
              <a:gd name="connsiteY3" fmla="*/ 3430587 h 3430588"/>
              <a:gd name="connsiteX4" fmla="*/ 1820862 w 5143499"/>
              <a:gd name="connsiteY4" fmla="*/ 0 h 3430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99" h="3430588">
                <a:moveTo>
                  <a:pt x="1820862" y="0"/>
                </a:moveTo>
                <a:lnTo>
                  <a:pt x="5143499" y="0"/>
                </a:lnTo>
                <a:lnTo>
                  <a:pt x="5143499" y="3430588"/>
                </a:lnTo>
                <a:lnTo>
                  <a:pt x="0" y="3430587"/>
                </a:lnTo>
                <a:lnTo>
                  <a:pt x="1820862" y="0"/>
                </a:lnTo>
                <a:close/>
              </a:path>
            </a:pathLst>
          </a:custGeom>
        </p:spPr>
        <p:txBody>
          <a:bodyPr anchor="ctr"/>
          <a:lstStyle>
            <a:lvl1pPr algn="ctr">
              <a:defRPr/>
            </a:lvl1pPr>
          </a:lstStyle>
          <a:p>
            <a:endParaRPr lang="en-US" dirty="0"/>
          </a:p>
        </p:txBody>
      </p:sp>
      <p:sp>
        <p:nvSpPr>
          <p:cNvPr id="9" name="Picture Placeholder 10"/>
          <p:cNvSpPr>
            <a:spLocks noGrp="1"/>
          </p:cNvSpPr>
          <p:nvPr>
            <p:ph type="pic" sz="quarter" idx="13"/>
          </p:nvPr>
        </p:nvSpPr>
        <p:spPr>
          <a:xfrm>
            <a:off x="5895976" y="1944687"/>
            <a:ext cx="3248024" cy="1349376"/>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 name="connsiteX0" fmla="*/ 1820862 w 5143499"/>
              <a:gd name="connsiteY0" fmla="*/ 1482726 h 4913314"/>
              <a:gd name="connsiteX1" fmla="*/ 5143499 w 5143499"/>
              <a:gd name="connsiteY1" fmla="*/ 0 h 4913314"/>
              <a:gd name="connsiteX2" fmla="*/ 5143499 w 5143499"/>
              <a:gd name="connsiteY2" fmla="*/ 4913314 h 4913314"/>
              <a:gd name="connsiteX3" fmla="*/ 0 w 5143499"/>
              <a:gd name="connsiteY3" fmla="*/ 4913313 h 4913314"/>
              <a:gd name="connsiteX4" fmla="*/ 1820862 w 5143499"/>
              <a:gd name="connsiteY4" fmla="*/ 1482726 h 4913314"/>
              <a:gd name="connsiteX0" fmla="*/ 1820862 w 5143499"/>
              <a:gd name="connsiteY0" fmla="*/ 0 h 3430588"/>
              <a:gd name="connsiteX1" fmla="*/ 5143499 w 5143499"/>
              <a:gd name="connsiteY1" fmla="*/ 0 h 3430588"/>
              <a:gd name="connsiteX2" fmla="*/ 5143499 w 5143499"/>
              <a:gd name="connsiteY2" fmla="*/ 3430588 h 3430588"/>
              <a:gd name="connsiteX3" fmla="*/ 0 w 5143499"/>
              <a:gd name="connsiteY3" fmla="*/ 3430587 h 3430588"/>
              <a:gd name="connsiteX4" fmla="*/ 1820862 w 5143499"/>
              <a:gd name="connsiteY4" fmla="*/ 0 h 3430588"/>
              <a:gd name="connsiteX0" fmla="*/ 731837 w 5143499"/>
              <a:gd name="connsiteY0" fmla="*/ 2081212 h 3430588"/>
              <a:gd name="connsiteX1" fmla="*/ 5143499 w 5143499"/>
              <a:gd name="connsiteY1" fmla="*/ 0 h 3430588"/>
              <a:gd name="connsiteX2" fmla="*/ 5143499 w 5143499"/>
              <a:gd name="connsiteY2" fmla="*/ 3430588 h 3430588"/>
              <a:gd name="connsiteX3" fmla="*/ 0 w 5143499"/>
              <a:gd name="connsiteY3" fmla="*/ 3430587 h 3430588"/>
              <a:gd name="connsiteX4" fmla="*/ 731837 w 5143499"/>
              <a:gd name="connsiteY4" fmla="*/ 2081212 h 3430588"/>
              <a:gd name="connsiteX0" fmla="*/ 731837 w 5143499"/>
              <a:gd name="connsiteY0" fmla="*/ 0 h 1349376"/>
              <a:gd name="connsiteX1" fmla="*/ 3022599 w 5143499"/>
              <a:gd name="connsiteY1" fmla="*/ 0 h 1349376"/>
              <a:gd name="connsiteX2" fmla="*/ 5143499 w 5143499"/>
              <a:gd name="connsiteY2" fmla="*/ 1349376 h 1349376"/>
              <a:gd name="connsiteX3" fmla="*/ 0 w 5143499"/>
              <a:gd name="connsiteY3" fmla="*/ 1349375 h 1349376"/>
              <a:gd name="connsiteX4" fmla="*/ 731837 w 5143499"/>
              <a:gd name="connsiteY4" fmla="*/ 0 h 1349376"/>
              <a:gd name="connsiteX0" fmla="*/ 731837 w 3248024"/>
              <a:gd name="connsiteY0" fmla="*/ 0 h 1349376"/>
              <a:gd name="connsiteX1" fmla="*/ 3022599 w 3248024"/>
              <a:gd name="connsiteY1" fmla="*/ 0 h 1349376"/>
              <a:gd name="connsiteX2" fmla="*/ 3248024 w 3248024"/>
              <a:gd name="connsiteY2" fmla="*/ 1349376 h 1349376"/>
              <a:gd name="connsiteX3" fmla="*/ 0 w 3248024"/>
              <a:gd name="connsiteY3" fmla="*/ 1349375 h 1349376"/>
              <a:gd name="connsiteX4" fmla="*/ 731837 w 3248024"/>
              <a:gd name="connsiteY4" fmla="*/ 0 h 1349376"/>
              <a:gd name="connsiteX0" fmla="*/ 731837 w 3248024"/>
              <a:gd name="connsiteY0" fmla="*/ 0 h 1349376"/>
              <a:gd name="connsiteX1" fmla="*/ 3248024 w 3248024"/>
              <a:gd name="connsiteY1" fmla="*/ 0 h 1349376"/>
              <a:gd name="connsiteX2" fmla="*/ 3248024 w 3248024"/>
              <a:gd name="connsiteY2" fmla="*/ 1349376 h 1349376"/>
              <a:gd name="connsiteX3" fmla="*/ 0 w 3248024"/>
              <a:gd name="connsiteY3" fmla="*/ 1349375 h 1349376"/>
              <a:gd name="connsiteX4" fmla="*/ 731837 w 3248024"/>
              <a:gd name="connsiteY4" fmla="*/ 0 h 134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24" h="1349376">
                <a:moveTo>
                  <a:pt x="731837" y="0"/>
                </a:moveTo>
                <a:lnTo>
                  <a:pt x="3248024" y="0"/>
                </a:lnTo>
                <a:lnTo>
                  <a:pt x="3248024" y="1349376"/>
                </a:lnTo>
                <a:lnTo>
                  <a:pt x="0" y="1349375"/>
                </a:lnTo>
                <a:lnTo>
                  <a:pt x="731837" y="0"/>
                </a:lnTo>
                <a:close/>
              </a:path>
            </a:pathLst>
          </a:custGeom>
        </p:spPr>
        <p:txBody>
          <a:bodyPr anchor="ctr"/>
          <a:lstStyle>
            <a:lvl1pPr algn="ctr">
              <a:defRPr/>
            </a:lvl1pPr>
          </a:lstStyle>
          <a:p>
            <a:endParaRPr lang="en-US" dirty="0"/>
          </a:p>
        </p:txBody>
      </p:sp>
      <p:sp>
        <p:nvSpPr>
          <p:cNvPr id="11"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2"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50237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 Cover_Blue">
    <p:spTree>
      <p:nvGrpSpPr>
        <p:cNvPr id="1" name=""/>
        <p:cNvGrpSpPr/>
        <p:nvPr/>
      </p:nvGrpSpPr>
      <p:grpSpPr>
        <a:xfrm>
          <a:off x="0" y="0"/>
          <a:ext cx="0" cy="0"/>
          <a:chOff x="0" y="0"/>
          <a:chExt cx="0" cy="0"/>
        </a:xfrm>
      </p:grpSpPr>
      <p:pic>
        <p:nvPicPr>
          <p:cNvPr id="10" name="Picture Placeholder 8" descr="iStock_000005513838_Large.jpg"/>
          <p:cNvPicPr>
            <a:picLocks noChangeAspect="1"/>
          </p:cNvPicPr>
          <p:nvPr userDrawn="1">
            <p:custDataLst>
              <p:tags r:id="rId2"/>
            </p:custDataLst>
          </p:nvPr>
        </p:nvPicPr>
        <p:blipFill rotWithShape="1">
          <a:blip r:embed="rId8" cstate="print"/>
          <a:srcRect l="4653" t="28357" r="6438"/>
          <a:stretch/>
        </p:blipFill>
        <p:spPr>
          <a:xfrm flipH="1">
            <a:off x="0" y="1944687"/>
            <a:ext cx="9144000" cy="4913314"/>
          </a:xfrm>
          <a:prstGeom prst="rect">
            <a:avLst/>
          </a:prstGeom>
          <a:noFill/>
          <a:ln>
            <a:noFill/>
          </a:ln>
        </p:spPr>
      </p:pic>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170627939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437" name="think-cell Slide" r:id="rId9" imgW="360" imgH="360" progId="">
                  <p:embed/>
                </p:oleObj>
              </mc:Choice>
              <mc:Fallback>
                <p:oleObj name="think-cell Slide" r:id="rId9" imgW="360" imgH="360" progId="">
                  <p:embed/>
                  <p:pic>
                    <p:nvPicPr>
                      <p:cNvPr id="0" name="Picture 26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reeform 11"/>
          <p:cNvSpPr/>
          <p:nvPr userDrawn="1">
            <p:custDataLst>
              <p:tags r:id="rId4"/>
            </p:custDataLst>
          </p:nvPr>
        </p:nvSpPr>
        <p:spPr>
          <a:xfrm>
            <a:off x="0" y="1944687"/>
            <a:ext cx="6634975" cy="2224087"/>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 name="connsiteX0" fmla="*/ 6634975 w 6634975"/>
              <a:gd name="connsiteY0" fmla="*/ 0 h 4951141"/>
              <a:gd name="connsiteX1" fmla="*/ 0 w 6634975"/>
              <a:gd name="connsiteY1" fmla="*/ 0 h 4951141"/>
              <a:gd name="connsiteX2" fmla="*/ 0 w 6634975"/>
              <a:gd name="connsiteY2" fmla="*/ 4951141 h 4951141"/>
              <a:gd name="connsiteX3" fmla="*/ 542005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5420050" y="4951141"/>
                </a:lnTo>
                <a:lnTo>
                  <a:pt x="663497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latin typeface="+mj-lt"/>
              </a:defRPr>
            </a:lvl1pPr>
          </a:lstStyle>
          <a:p>
            <a:r>
              <a:rPr lang="en-US" dirty="0"/>
              <a:t>Document title </a:t>
            </a:r>
          </a:p>
        </p:txBody>
      </p:sp>
      <p:sp>
        <p:nvSpPr>
          <p:cNvPr id="14"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latin typeface="+mj-lt"/>
              </a:defRPr>
            </a:lvl1pPr>
            <a:lvl2pPr marL="0" indent="0" algn="l">
              <a:spcBef>
                <a:spcPts val="0"/>
              </a:spcBef>
              <a:spcAft>
                <a:spcPts val="600"/>
              </a:spcAft>
              <a:buNone/>
              <a:defRPr sz="1600">
                <a:solidFill>
                  <a:schemeClr val="accent6"/>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a:p>
            <a:pPr lvl="1"/>
            <a:r>
              <a:rPr lang="en-US" dirty="0"/>
              <a:t>Date</a:t>
            </a:r>
          </a:p>
        </p:txBody>
      </p:sp>
      <p:pic>
        <p:nvPicPr>
          <p:cNvPr id="8"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Text Colum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50" y="1944687"/>
            <a:ext cx="3981450"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11" name="Text Placeholder 9"/>
          <p:cNvSpPr>
            <a:spLocks noGrp="1"/>
          </p:cNvSpPr>
          <p:nvPr>
            <p:ph type="body" sz="quarter" idx="11"/>
          </p:nvPr>
        </p:nvSpPr>
        <p:spPr>
          <a:xfrm>
            <a:off x="4695825" y="1944687"/>
            <a:ext cx="3994150"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7"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8"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023801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Text Column">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450850" y="1944687"/>
            <a:ext cx="3981450" cy="2798763"/>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11" name="Text Placeholder 9"/>
          <p:cNvSpPr>
            <a:spLocks noGrp="1"/>
          </p:cNvSpPr>
          <p:nvPr>
            <p:ph type="body" sz="quarter" idx="11"/>
          </p:nvPr>
        </p:nvSpPr>
        <p:spPr>
          <a:xfrm>
            <a:off x="4695825" y="1944687"/>
            <a:ext cx="3994150" cy="2798763"/>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7" name="Picture Placeholder 10"/>
          <p:cNvSpPr>
            <a:spLocks noGrp="1"/>
          </p:cNvSpPr>
          <p:nvPr>
            <p:ph type="pic" sz="quarter" idx="13"/>
          </p:nvPr>
        </p:nvSpPr>
        <p:spPr>
          <a:xfrm>
            <a:off x="4575175" y="4921250"/>
            <a:ext cx="4568825" cy="1936750"/>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2619375 w 4972049"/>
              <a:gd name="connsiteY0" fmla="*/ 0 h 4913313"/>
              <a:gd name="connsiteX1" fmla="*/ 4962524 w 4972049"/>
              <a:gd name="connsiteY1" fmla="*/ 1568451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4972049"/>
              <a:gd name="connsiteY0" fmla="*/ 0 h 4913313"/>
              <a:gd name="connsiteX1" fmla="*/ 4972049 w 4972049"/>
              <a:gd name="connsiteY1" fmla="*/ 2 h 4913313"/>
              <a:gd name="connsiteX2" fmla="*/ 4972049 w 4972049"/>
              <a:gd name="connsiteY2" fmla="*/ 4913313 h 4913313"/>
              <a:gd name="connsiteX3" fmla="*/ 0 w 4972049"/>
              <a:gd name="connsiteY3" fmla="*/ 4913313 h 4913313"/>
              <a:gd name="connsiteX4" fmla="*/ 2619375 w 4972049"/>
              <a:gd name="connsiteY4" fmla="*/ 0 h 4913313"/>
              <a:gd name="connsiteX0" fmla="*/ 2619375 w 5143499"/>
              <a:gd name="connsiteY0" fmla="*/ 0 h 4913313"/>
              <a:gd name="connsiteX1" fmla="*/ 5143499 w 5143499"/>
              <a:gd name="connsiteY1" fmla="*/ 0 h 4913313"/>
              <a:gd name="connsiteX2" fmla="*/ 4972049 w 5143499"/>
              <a:gd name="connsiteY2" fmla="*/ 4913313 h 4913313"/>
              <a:gd name="connsiteX3" fmla="*/ 0 w 5143499"/>
              <a:gd name="connsiteY3" fmla="*/ 4913313 h 4913313"/>
              <a:gd name="connsiteX4" fmla="*/ 2619375 w 5143499"/>
              <a:gd name="connsiteY4" fmla="*/ 0 h 4913313"/>
              <a:gd name="connsiteX0" fmla="*/ 2619375 w 5143499"/>
              <a:gd name="connsiteY0" fmla="*/ 0 h 4913314"/>
              <a:gd name="connsiteX1" fmla="*/ 5143499 w 5143499"/>
              <a:gd name="connsiteY1" fmla="*/ 0 h 4913314"/>
              <a:gd name="connsiteX2" fmla="*/ 5143499 w 5143499"/>
              <a:gd name="connsiteY2" fmla="*/ 4913314 h 4913314"/>
              <a:gd name="connsiteX3" fmla="*/ 0 w 5143499"/>
              <a:gd name="connsiteY3" fmla="*/ 4913313 h 4913314"/>
              <a:gd name="connsiteX4" fmla="*/ 2619375 w 5143499"/>
              <a:gd name="connsiteY4" fmla="*/ 0 h 4913314"/>
              <a:gd name="connsiteX0" fmla="*/ 1820862 w 5143499"/>
              <a:gd name="connsiteY0" fmla="*/ 1482726 h 4913314"/>
              <a:gd name="connsiteX1" fmla="*/ 5143499 w 5143499"/>
              <a:gd name="connsiteY1" fmla="*/ 0 h 4913314"/>
              <a:gd name="connsiteX2" fmla="*/ 5143499 w 5143499"/>
              <a:gd name="connsiteY2" fmla="*/ 4913314 h 4913314"/>
              <a:gd name="connsiteX3" fmla="*/ 0 w 5143499"/>
              <a:gd name="connsiteY3" fmla="*/ 4913313 h 4913314"/>
              <a:gd name="connsiteX4" fmla="*/ 1820862 w 5143499"/>
              <a:gd name="connsiteY4" fmla="*/ 1482726 h 4913314"/>
              <a:gd name="connsiteX0" fmla="*/ 1820862 w 5143499"/>
              <a:gd name="connsiteY0" fmla="*/ 0 h 3430588"/>
              <a:gd name="connsiteX1" fmla="*/ 5143499 w 5143499"/>
              <a:gd name="connsiteY1" fmla="*/ 0 h 3430588"/>
              <a:gd name="connsiteX2" fmla="*/ 5143499 w 5143499"/>
              <a:gd name="connsiteY2" fmla="*/ 3430588 h 3430588"/>
              <a:gd name="connsiteX3" fmla="*/ 0 w 5143499"/>
              <a:gd name="connsiteY3" fmla="*/ 3430587 h 3430588"/>
              <a:gd name="connsiteX4" fmla="*/ 1820862 w 5143499"/>
              <a:gd name="connsiteY4" fmla="*/ 0 h 3430588"/>
              <a:gd name="connsiteX0" fmla="*/ 1030287 w 5143499"/>
              <a:gd name="connsiteY0" fmla="*/ 1493837 h 3430588"/>
              <a:gd name="connsiteX1" fmla="*/ 5143499 w 5143499"/>
              <a:gd name="connsiteY1" fmla="*/ 0 h 3430588"/>
              <a:gd name="connsiteX2" fmla="*/ 5143499 w 5143499"/>
              <a:gd name="connsiteY2" fmla="*/ 3430588 h 3430588"/>
              <a:gd name="connsiteX3" fmla="*/ 0 w 5143499"/>
              <a:gd name="connsiteY3" fmla="*/ 3430587 h 3430588"/>
              <a:gd name="connsiteX4" fmla="*/ 1030287 w 5143499"/>
              <a:gd name="connsiteY4" fmla="*/ 1493837 h 3430588"/>
              <a:gd name="connsiteX0" fmla="*/ 1030287 w 5143499"/>
              <a:gd name="connsiteY0" fmla="*/ 0 h 1936751"/>
              <a:gd name="connsiteX1" fmla="*/ 5143499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5143499"/>
              <a:gd name="connsiteY0" fmla="*/ 0 h 1936751"/>
              <a:gd name="connsiteX1" fmla="*/ 4581524 w 5143499"/>
              <a:gd name="connsiteY1" fmla="*/ 0 h 1936751"/>
              <a:gd name="connsiteX2" fmla="*/ 5143499 w 5143499"/>
              <a:gd name="connsiteY2" fmla="*/ 1936751 h 1936751"/>
              <a:gd name="connsiteX3" fmla="*/ 0 w 5143499"/>
              <a:gd name="connsiteY3" fmla="*/ 1936750 h 1936751"/>
              <a:gd name="connsiteX4" fmla="*/ 1030287 w 5143499"/>
              <a:gd name="connsiteY4" fmla="*/ 0 h 1936751"/>
              <a:gd name="connsiteX0" fmla="*/ 1030287 w 4581524"/>
              <a:gd name="connsiteY0" fmla="*/ 0 h 1936751"/>
              <a:gd name="connsiteX1" fmla="*/ 4581524 w 4581524"/>
              <a:gd name="connsiteY1" fmla="*/ 0 h 1936751"/>
              <a:gd name="connsiteX2" fmla="*/ 4581524 w 4581524"/>
              <a:gd name="connsiteY2" fmla="*/ 1936751 h 1936751"/>
              <a:gd name="connsiteX3" fmla="*/ 0 w 4581524"/>
              <a:gd name="connsiteY3" fmla="*/ 1936750 h 1936751"/>
              <a:gd name="connsiteX4" fmla="*/ 1030287 w 4581524"/>
              <a:gd name="connsiteY4" fmla="*/ 0 h 1936751"/>
              <a:gd name="connsiteX0" fmla="*/ 1030287 w 5429249"/>
              <a:gd name="connsiteY0" fmla="*/ 0 h 1936751"/>
              <a:gd name="connsiteX1" fmla="*/ 5429249 w 5429249"/>
              <a:gd name="connsiteY1" fmla="*/ 0 h 1936751"/>
              <a:gd name="connsiteX2" fmla="*/ 4581524 w 5429249"/>
              <a:gd name="connsiteY2" fmla="*/ 1936751 h 1936751"/>
              <a:gd name="connsiteX3" fmla="*/ 0 w 5429249"/>
              <a:gd name="connsiteY3" fmla="*/ 1936750 h 1936751"/>
              <a:gd name="connsiteX4" fmla="*/ 1030287 w 5429249"/>
              <a:gd name="connsiteY4" fmla="*/ 0 h 1936751"/>
              <a:gd name="connsiteX0" fmla="*/ 1030287 w 5429249"/>
              <a:gd name="connsiteY0" fmla="*/ 0 h 1936750"/>
              <a:gd name="connsiteX1" fmla="*/ 5429249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5429249"/>
              <a:gd name="connsiteY0" fmla="*/ 0 h 1936750"/>
              <a:gd name="connsiteX1" fmla="*/ 4568825 w 5429249"/>
              <a:gd name="connsiteY1" fmla="*/ 0 h 1936750"/>
              <a:gd name="connsiteX2" fmla="*/ 5429249 w 5429249"/>
              <a:gd name="connsiteY2" fmla="*/ 1936750 h 1936750"/>
              <a:gd name="connsiteX3" fmla="*/ 0 w 5429249"/>
              <a:gd name="connsiteY3" fmla="*/ 1936750 h 1936750"/>
              <a:gd name="connsiteX4" fmla="*/ 1030287 w 5429249"/>
              <a:gd name="connsiteY4" fmla="*/ 0 h 1936750"/>
              <a:gd name="connsiteX0" fmla="*/ 1030287 w 4568825"/>
              <a:gd name="connsiteY0" fmla="*/ 0 h 1936750"/>
              <a:gd name="connsiteX1" fmla="*/ 4568825 w 4568825"/>
              <a:gd name="connsiteY1" fmla="*/ 0 h 1936750"/>
              <a:gd name="connsiteX2" fmla="*/ 4568825 w 4568825"/>
              <a:gd name="connsiteY2" fmla="*/ 1936750 h 1936750"/>
              <a:gd name="connsiteX3" fmla="*/ 0 w 4568825"/>
              <a:gd name="connsiteY3" fmla="*/ 1936750 h 1936750"/>
              <a:gd name="connsiteX4" fmla="*/ 1030287 w 4568825"/>
              <a:gd name="connsiteY4" fmla="*/ 0 h 193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8825" h="1936750">
                <a:moveTo>
                  <a:pt x="1030287" y="0"/>
                </a:moveTo>
                <a:lnTo>
                  <a:pt x="4568825" y="0"/>
                </a:lnTo>
                <a:lnTo>
                  <a:pt x="4568825" y="1936750"/>
                </a:lnTo>
                <a:lnTo>
                  <a:pt x="0" y="1936750"/>
                </a:lnTo>
                <a:lnTo>
                  <a:pt x="1030287" y="0"/>
                </a:lnTo>
                <a:close/>
              </a:path>
            </a:pathLst>
          </a:custGeom>
        </p:spPr>
        <p:txBody>
          <a:bodyPr anchor="ctr"/>
          <a:lstStyle>
            <a:lvl1pPr algn="ctr">
              <a:defRPr/>
            </a:lvl1pPr>
          </a:lstStyle>
          <a:p>
            <a:endParaRPr lang="en-US" dirty="0"/>
          </a:p>
        </p:txBody>
      </p:sp>
      <p:sp>
        <p:nvSpPr>
          <p:cNvPr id="12" name="Picture Placeholder 11"/>
          <p:cNvSpPr>
            <a:spLocks noGrp="1"/>
          </p:cNvSpPr>
          <p:nvPr>
            <p:ph type="pic" sz="quarter" idx="14"/>
          </p:nvPr>
        </p:nvSpPr>
        <p:spPr>
          <a:xfrm>
            <a:off x="0" y="4921250"/>
            <a:ext cx="5391150" cy="1936750"/>
          </a:xfrm>
          <a:custGeom>
            <a:avLst/>
            <a:gdLst>
              <a:gd name="connsiteX0" fmla="*/ 0 w 5581650"/>
              <a:gd name="connsiteY0" fmla="*/ 0 h 1936750"/>
              <a:gd name="connsiteX1" fmla="*/ 5581650 w 5581650"/>
              <a:gd name="connsiteY1" fmla="*/ 0 h 1936750"/>
              <a:gd name="connsiteX2" fmla="*/ 5581650 w 5581650"/>
              <a:gd name="connsiteY2" fmla="*/ 1936750 h 1936750"/>
              <a:gd name="connsiteX3" fmla="*/ 0 w 5581650"/>
              <a:gd name="connsiteY3" fmla="*/ 1936750 h 1936750"/>
              <a:gd name="connsiteX4" fmla="*/ 0 w 5581650"/>
              <a:gd name="connsiteY4" fmla="*/ 0 h 1936750"/>
              <a:gd name="connsiteX0" fmla="*/ 0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0 w 5581650"/>
              <a:gd name="connsiteY4" fmla="*/ 0 h 1936750"/>
              <a:gd name="connsiteX0" fmla="*/ 161925 w 5581650"/>
              <a:gd name="connsiteY0" fmla="*/ 0 h 1936750"/>
              <a:gd name="connsiteX1" fmla="*/ 5581650 w 5581650"/>
              <a:gd name="connsiteY1" fmla="*/ 0 h 1936750"/>
              <a:gd name="connsiteX2" fmla="*/ 4562476 w 5581650"/>
              <a:gd name="connsiteY2" fmla="*/ 1936750 h 1936750"/>
              <a:gd name="connsiteX3" fmla="*/ 0 w 5581650"/>
              <a:gd name="connsiteY3" fmla="*/ 1936750 h 1936750"/>
              <a:gd name="connsiteX4" fmla="*/ 161925 w 5581650"/>
              <a:gd name="connsiteY4" fmla="*/ 0 h 1936750"/>
              <a:gd name="connsiteX0" fmla="*/ 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0 w 5419725"/>
              <a:gd name="connsiteY4" fmla="*/ 0 h 1936751"/>
              <a:gd name="connsiteX0" fmla="*/ 838200 w 5419725"/>
              <a:gd name="connsiteY0" fmla="*/ 0 h 1936751"/>
              <a:gd name="connsiteX1" fmla="*/ 5419725 w 5419725"/>
              <a:gd name="connsiteY1" fmla="*/ 0 h 1936751"/>
              <a:gd name="connsiteX2" fmla="*/ 4400551 w 5419725"/>
              <a:gd name="connsiteY2" fmla="*/ 1936750 h 1936751"/>
              <a:gd name="connsiteX3" fmla="*/ 0 w 5419725"/>
              <a:gd name="connsiteY3" fmla="*/ 1936751 h 1936751"/>
              <a:gd name="connsiteX4" fmla="*/ 838200 w 5419725"/>
              <a:gd name="connsiteY4" fmla="*/ 0 h 1936751"/>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62351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2695575 w 4581525"/>
              <a:gd name="connsiteY2" fmla="*/ 1936750 h 1936750"/>
              <a:gd name="connsiteX3" fmla="*/ 0 w 4581525"/>
              <a:gd name="connsiteY3" fmla="*/ 1936750 h 1936750"/>
              <a:gd name="connsiteX4" fmla="*/ 0 w 4581525"/>
              <a:gd name="connsiteY4" fmla="*/ 0 h 1936750"/>
              <a:gd name="connsiteX0" fmla="*/ 0 w 4581525"/>
              <a:gd name="connsiteY0" fmla="*/ 0 h 1936750"/>
              <a:gd name="connsiteX1" fmla="*/ 4581525 w 4581525"/>
              <a:gd name="connsiteY1" fmla="*/ 0 h 1936750"/>
              <a:gd name="connsiteX2" fmla="*/ 3543300 w 4581525"/>
              <a:gd name="connsiteY2" fmla="*/ 1936750 h 1936750"/>
              <a:gd name="connsiteX3" fmla="*/ 0 w 4581525"/>
              <a:gd name="connsiteY3" fmla="*/ 1936750 h 1936750"/>
              <a:gd name="connsiteX4" fmla="*/ 0 w 4581525"/>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771525 w 5353050"/>
              <a:gd name="connsiteY3" fmla="*/ 1936750 h 1936750"/>
              <a:gd name="connsiteX4" fmla="*/ 0 w 5353050"/>
              <a:gd name="connsiteY4" fmla="*/ 0 h 1936750"/>
              <a:gd name="connsiteX0" fmla="*/ 0 w 5353050"/>
              <a:gd name="connsiteY0" fmla="*/ 0 h 1936750"/>
              <a:gd name="connsiteX1" fmla="*/ 5353050 w 5353050"/>
              <a:gd name="connsiteY1" fmla="*/ 0 h 1936750"/>
              <a:gd name="connsiteX2" fmla="*/ 4314825 w 5353050"/>
              <a:gd name="connsiteY2" fmla="*/ 1936750 h 1936750"/>
              <a:gd name="connsiteX3" fmla="*/ 0 w 5353050"/>
              <a:gd name="connsiteY3" fmla="*/ 1936750 h 1936750"/>
              <a:gd name="connsiteX4" fmla="*/ 0 w 53530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38100 w 5391150"/>
              <a:gd name="connsiteY3" fmla="*/ 1936750 h 1936750"/>
              <a:gd name="connsiteX4" fmla="*/ 0 w 5391150"/>
              <a:gd name="connsiteY4" fmla="*/ 0 h 1936750"/>
              <a:gd name="connsiteX0" fmla="*/ 0 w 5391150"/>
              <a:gd name="connsiteY0" fmla="*/ 0 h 1936750"/>
              <a:gd name="connsiteX1" fmla="*/ 5391150 w 5391150"/>
              <a:gd name="connsiteY1" fmla="*/ 0 h 1936750"/>
              <a:gd name="connsiteX2" fmla="*/ 4352925 w 5391150"/>
              <a:gd name="connsiteY2" fmla="*/ 1936750 h 1936750"/>
              <a:gd name="connsiteX3" fmla="*/ 0 w 5391150"/>
              <a:gd name="connsiteY3" fmla="*/ 1936750 h 1936750"/>
              <a:gd name="connsiteX4" fmla="*/ 0 w 5391150"/>
              <a:gd name="connsiteY4" fmla="*/ 0 h 193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50" h="1936750">
                <a:moveTo>
                  <a:pt x="0" y="0"/>
                </a:moveTo>
                <a:lnTo>
                  <a:pt x="5391150" y="0"/>
                </a:lnTo>
                <a:lnTo>
                  <a:pt x="4352925" y="1936750"/>
                </a:lnTo>
                <a:lnTo>
                  <a:pt x="0" y="1936750"/>
                </a:lnTo>
                <a:lnTo>
                  <a:pt x="0" y="0"/>
                </a:lnTo>
                <a:close/>
              </a:path>
            </a:pathLst>
          </a:custGeom>
        </p:spPr>
        <p:txBody>
          <a:bodyPr anchor="ctr"/>
          <a:lstStyle>
            <a:lvl1pPr algn="ctr">
              <a:defRPr/>
            </a:lvl1pPr>
          </a:lstStyle>
          <a:p>
            <a:endParaRPr lang="en-US" dirty="0"/>
          </a:p>
        </p:txBody>
      </p:sp>
      <p:sp>
        <p:nvSpPr>
          <p:cNvPr id="13"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4"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680545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p Stats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60375"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8" name="Text Placeholder 6"/>
          <p:cNvSpPr>
            <a:spLocks noGrp="1"/>
          </p:cNvSpPr>
          <p:nvPr>
            <p:ph type="body" sz="quarter" idx="11"/>
          </p:nvPr>
        </p:nvSpPr>
        <p:spPr>
          <a:xfrm>
            <a:off x="2513013"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9" name="Text Placeholder 6"/>
          <p:cNvSpPr>
            <a:spLocks noGrp="1"/>
          </p:cNvSpPr>
          <p:nvPr>
            <p:ph type="body" sz="quarter" idx="12"/>
          </p:nvPr>
        </p:nvSpPr>
        <p:spPr>
          <a:xfrm>
            <a:off x="4565651"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10" name="Text Placeholder 6"/>
          <p:cNvSpPr>
            <a:spLocks noGrp="1"/>
          </p:cNvSpPr>
          <p:nvPr>
            <p:ph type="body" sz="quarter" idx="13"/>
          </p:nvPr>
        </p:nvSpPr>
        <p:spPr>
          <a:xfrm>
            <a:off x="6618289" y="5651500"/>
            <a:ext cx="2052638" cy="741363"/>
          </a:xfrm>
          <a:prstGeom prst="rect">
            <a:avLst/>
          </a:prstGeom>
        </p:spPr>
        <p:txBody>
          <a:bodyPr anchor="ctr"/>
          <a:lstStyle>
            <a:lvl1pPr algn="ctr">
              <a:buNone/>
              <a:defRPr b="0">
                <a:solidFill>
                  <a:schemeClr val="bg2"/>
                </a:solidFill>
              </a:defRPr>
            </a:lvl1pPr>
            <a:lvl2pPr algn="ctr">
              <a:buNone/>
              <a:defRPr b="0">
                <a:solidFill>
                  <a:schemeClr val="bg2"/>
                </a:solidFill>
              </a:defRPr>
            </a:lvl2pPr>
            <a:lvl3pPr algn="ctr">
              <a:buNone/>
              <a:defRPr b="0">
                <a:solidFill>
                  <a:schemeClr val="bg2"/>
                </a:solidFill>
              </a:defRPr>
            </a:lvl3pPr>
            <a:lvl4pPr algn="ctr">
              <a:buNone/>
              <a:defRPr b="0">
                <a:solidFill>
                  <a:schemeClr val="bg2"/>
                </a:solidFill>
              </a:defRPr>
            </a:lvl4pPr>
            <a:lvl5pPr algn="ctr">
              <a:buNone/>
              <a:defRPr b="0">
                <a:solidFill>
                  <a:schemeClr val="bg2"/>
                </a:solidFill>
              </a:defRPr>
            </a:lvl5pPr>
          </a:lstStyle>
          <a:p>
            <a:pPr lvl="0"/>
            <a:endParaRPr lang="en-US" dirty="0"/>
          </a:p>
        </p:txBody>
      </p:sp>
      <p:sp>
        <p:nvSpPr>
          <p:cNvPr id="11" name="Text Placeholder 6"/>
          <p:cNvSpPr>
            <a:spLocks noGrp="1"/>
          </p:cNvSpPr>
          <p:nvPr>
            <p:ph type="body" sz="quarter" idx="14"/>
          </p:nvPr>
        </p:nvSpPr>
        <p:spPr>
          <a:xfrm>
            <a:off x="460375"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2" name="Text Placeholder 6"/>
          <p:cNvSpPr>
            <a:spLocks noGrp="1"/>
          </p:cNvSpPr>
          <p:nvPr>
            <p:ph type="body" sz="quarter" idx="15"/>
          </p:nvPr>
        </p:nvSpPr>
        <p:spPr>
          <a:xfrm>
            <a:off x="2513013"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3" name="Text Placeholder 6"/>
          <p:cNvSpPr>
            <a:spLocks noGrp="1"/>
          </p:cNvSpPr>
          <p:nvPr>
            <p:ph type="body" sz="quarter" idx="16"/>
          </p:nvPr>
        </p:nvSpPr>
        <p:spPr>
          <a:xfrm>
            <a:off x="4565651"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4" name="Text Placeholder 6"/>
          <p:cNvSpPr>
            <a:spLocks noGrp="1"/>
          </p:cNvSpPr>
          <p:nvPr>
            <p:ph type="body" sz="quarter" idx="17"/>
          </p:nvPr>
        </p:nvSpPr>
        <p:spPr>
          <a:xfrm>
            <a:off x="6618289" y="6392863"/>
            <a:ext cx="2052638" cy="238125"/>
          </a:xfrm>
          <a:prstGeom prst="rect">
            <a:avLst/>
          </a:prstGeom>
        </p:spPr>
        <p:txBody>
          <a:bodyPr anchor="ctr"/>
          <a:lstStyle>
            <a:lvl1pPr algn="ctr">
              <a:buNone/>
              <a:defRPr sz="1200" b="0">
                <a:solidFill>
                  <a:schemeClr val="bg2"/>
                </a:solidFill>
              </a:defRPr>
            </a:lvl1pPr>
            <a:lvl2pPr algn="ctr">
              <a:buNone/>
              <a:defRPr sz="1200" b="0">
                <a:solidFill>
                  <a:schemeClr val="bg2"/>
                </a:solidFill>
              </a:defRPr>
            </a:lvl2pPr>
            <a:lvl3pPr algn="ctr">
              <a:buNone/>
              <a:defRPr sz="1200" b="0">
                <a:solidFill>
                  <a:schemeClr val="bg2"/>
                </a:solidFill>
              </a:defRPr>
            </a:lvl3pPr>
            <a:lvl4pPr algn="ctr">
              <a:buNone/>
              <a:defRPr sz="1200" b="0">
                <a:solidFill>
                  <a:schemeClr val="bg2"/>
                </a:solidFill>
              </a:defRPr>
            </a:lvl4pPr>
            <a:lvl5pPr algn="ctr">
              <a:buNone/>
              <a:defRPr sz="1200" b="0">
                <a:solidFill>
                  <a:schemeClr val="bg2"/>
                </a:solidFill>
              </a:defRPr>
            </a:lvl5pPr>
          </a:lstStyle>
          <a:p>
            <a:pPr lvl="0"/>
            <a:endParaRPr lang="en-US" dirty="0"/>
          </a:p>
        </p:txBody>
      </p:sp>
      <p:sp>
        <p:nvSpPr>
          <p:cNvPr id="16"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8" name="Text Placeholder 11"/>
          <p:cNvSpPr>
            <a:spLocks noGrp="1"/>
          </p:cNvSpPr>
          <p:nvPr>
            <p:ph type="body" sz="quarter" idx="18"/>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778162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icon layout">
    <p:spTree>
      <p:nvGrpSpPr>
        <p:cNvPr id="1" name=""/>
        <p:cNvGrpSpPr/>
        <p:nvPr/>
      </p:nvGrpSpPr>
      <p:grpSpPr>
        <a:xfrm>
          <a:off x="0" y="0"/>
          <a:ext cx="0" cy="0"/>
          <a:chOff x="0" y="0"/>
          <a:chExt cx="0" cy="0"/>
        </a:xfrm>
      </p:grpSpPr>
      <p:sp>
        <p:nvSpPr>
          <p:cNvPr id="11" name="Text Placeholder 6"/>
          <p:cNvSpPr>
            <a:spLocks noGrp="1"/>
          </p:cNvSpPr>
          <p:nvPr>
            <p:ph type="body" sz="quarter" idx="14"/>
          </p:nvPr>
        </p:nvSpPr>
        <p:spPr>
          <a:xfrm>
            <a:off x="450849" y="2733675"/>
            <a:ext cx="2062164" cy="3659188"/>
          </a:xfrm>
          <a:prstGeom prst="rect">
            <a:avLst/>
          </a:prstGeom>
        </p:spPr>
        <p:txBody>
          <a:bodyPr l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12" name="Text Placeholder 6"/>
          <p:cNvSpPr>
            <a:spLocks noGrp="1"/>
          </p:cNvSpPr>
          <p:nvPr>
            <p:ph type="body" sz="quarter" idx="15"/>
          </p:nvPr>
        </p:nvSpPr>
        <p:spPr>
          <a:xfrm>
            <a:off x="2513013" y="2733675"/>
            <a:ext cx="2052638" cy="3659188"/>
          </a:xfrm>
          <a:prstGeom prst="rect">
            <a:avLst/>
          </a:prstGeom>
        </p:spPr>
        <p:txBody>
          <a:bodyPr l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13" name="Text Placeholder 6"/>
          <p:cNvSpPr>
            <a:spLocks noGrp="1"/>
          </p:cNvSpPr>
          <p:nvPr>
            <p:ph type="body" sz="quarter" idx="16"/>
          </p:nvPr>
        </p:nvSpPr>
        <p:spPr>
          <a:xfrm>
            <a:off x="4565651" y="2733675"/>
            <a:ext cx="2052638" cy="3659188"/>
          </a:xfrm>
          <a:prstGeom prst="rect">
            <a:avLst/>
          </a:prstGeom>
        </p:spPr>
        <p:txBody>
          <a:bodyPr l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14" name="Text Placeholder 6"/>
          <p:cNvSpPr>
            <a:spLocks noGrp="1"/>
          </p:cNvSpPr>
          <p:nvPr>
            <p:ph type="body" sz="quarter" idx="17"/>
          </p:nvPr>
        </p:nvSpPr>
        <p:spPr>
          <a:xfrm>
            <a:off x="6618289" y="2733675"/>
            <a:ext cx="2052638" cy="3659188"/>
          </a:xfrm>
          <a:prstGeom prst="rect">
            <a:avLst/>
          </a:prstGeom>
        </p:spPr>
        <p:txBody>
          <a:bodyPr l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15" name="Picture Placeholder 16"/>
          <p:cNvSpPr>
            <a:spLocks noGrp="1"/>
          </p:cNvSpPr>
          <p:nvPr>
            <p:ph type="pic" sz="quarter" idx="18" hasCustomPrompt="1"/>
          </p:nvPr>
        </p:nvSpPr>
        <p:spPr>
          <a:xfrm>
            <a:off x="424090" y="1944688"/>
            <a:ext cx="735013" cy="735013"/>
          </a:xfrm>
          <a:prstGeom prst="rect">
            <a:avLst/>
          </a:prstGeom>
        </p:spPr>
        <p:txBody>
          <a:bodyPr anchor="ctr"/>
          <a:lstStyle>
            <a:lvl1pPr algn="ctr">
              <a:defRPr>
                <a:solidFill>
                  <a:schemeClr val="accent6"/>
                </a:solidFill>
              </a:defRPr>
            </a:lvl1pPr>
          </a:lstStyle>
          <a:p>
            <a:r>
              <a:rPr lang="en-US" dirty="0"/>
              <a:t>icon</a:t>
            </a:r>
          </a:p>
        </p:txBody>
      </p:sp>
      <p:sp>
        <p:nvSpPr>
          <p:cNvPr id="16" name="Picture Placeholder 16"/>
          <p:cNvSpPr>
            <a:spLocks noGrp="1"/>
          </p:cNvSpPr>
          <p:nvPr>
            <p:ph type="pic" sz="quarter" idx="19" hasCustomPrompt="1"/>
          </p:nvPr>
        </p:nvSpPr>
        <p:spPr>
          <a:xfrm>
            <a:off x="6642327" y="1944688"/>
            <a:ext cx="735013" cy="735013"/>
          </a:xfrm>
          <a:prstGeom prst="rect">
            <a:avLst/>
          </a:prstGeom>
        </p:spPr>
        <p:txBody>
          <a:bodyPr anchor="ctr"/>
          <a:lstStyle>
            <a:lvl1pPr algn="ctr">
              <a:defRPr>
                <a:solidFill>
                  <a:schemeClr val="accent6"/>
                </a:solidFill>
              </a:defRPr>
            </a:lvl1pPr>
          </a:lstStyle>
          <a:p>
            <a:r>
              <a:rPr lang="en-US" dirty="0"/>
              <a:t>icon</a:t>
            </a:r>
          </a:p>
        </p:txBody>
      </p:sp>
      <p:sp>
        <p:nvSpPr>
          <p:cNvPr id="17" name="Picture Placeholder 16"/>
          <p:cNvSpPr>
            <a:spLocks noGrp="1"/>
          </p:cNvSpPr>
          <p:nvPr>
            <p:ph type="pic" sz="quarter" idx="20" hasCustomPrompt="1"/>
          </p:nvPr>
        </p:nvSpPr>
        <p:spPr>
          <a:xfrm>
            <a:off x="4569582" y="1944688"/>
            <a:ext cx="735013" cy="735013"/>
          </a:xfrm>
          <a:prstGeom prst="rect">
            <a:avLst/>
          </a:prstGeom>
        </p:spPr>
        <p:txBody>
          <a:bodyPr anchor="ctr"/>
          <a:lstStyle>
            <a:lvl1pPr algn="ctr">
              <a:defRPr>
                <a:solidFill>
                  <a:schemeClr val="accent6"/>
                </a:solidFill>
              </a:defRPr>
            </a:lvl1pPr>
          </a:lstStyle>
          <a:p>
            <a:r>
              <a:rPr lang="en-US" dirty="0"/>
              <a:t>icon</a:t>
            </a:r>
          </a:p>
        </p:txBody>
      </p:sp>
      <p:sp>
        <p:nvSpPr>
          <p:cNvPr id="18" name="Picture Placeholder 16"/>
          <p:cNvSpPr>
            <a:spLocks noGrp="1"/>
          </p:cNvSpPr>
          <p:nvPr>
            <p:ph type="pic" sz="quarter" idx="21" hasCustomPrompt="1"/>
          </p:nvPr>
        </p:nvSpPr>
        <p:spPr>
          <a:xfrm>
            <a:off x="2496836" y="1944688"/>
            <a:ext cx="735013" cy="735013"/>
          </a:xfrm>
          <a:prstGeom prst="rect">
            <a:avLst/>
          </a:prstGeom>
        </p:spPr>
        <p:txBody>
          <a:bodyPr anchor="ctr"/>
          <a:lstStyle>
            <a:lvl1pPr algn="ctr">
              <a:defRPr>
                <a:solidFill>
                  <a:schemeClr val="accent6"/>
                </a:solidFill>
              </a:defRPr>
            </a:lvl1pPr>
          </a:lstStyle>
          <a:p>
            <a:r>
              <a:rPr lang="en-US" dirty="0"/>
              <a:t>icon</a:t>
            </a:r>
          </a:p>
        </p:txBody>
      </p:sp>
      <p:sp>
        <p:nvSpPr>
          <p:cNvPr id="22"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23"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836027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picture layout">
    <p:spTree>
      <p:nvGrpSpPr>
        <p:cNvPr id="1" name=""/>
        <p:cNvGrpSpPr/>
        <p:nvPr/>
      </p:nvGrpSpPr>
      <p:grpSpPr>
        <a:xfrm>
          <a:off x="0" y="0"/>
          <a:ext cx="0" cy="0"/>
          <a:chOff x="0" y="0"/>
          <a:chExt cx="0" cy="0"/>
        </a:xfrm>
      </p:grpSpPr>
      <p:sp>
        <p:nvSpPr>
          <p:cNvPr id="17"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29"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3069803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Infographic layou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4708525" y="1944688"/>
            <a:ext cx="3962400" cy="3706813"/>
          </a:xfrm>
          <a:prstGeom prst="rect">
            <a:avLst/>
          </a:prstGeom>
        </p:spPr>
        <p:txBody>
          <a:bodyPr anchor="ctr"/>
          <a:lstStyle>
            <a:lvl1pPr algn="ctr">
              <a:buNone/>
              <a:defRPr sz="1800">
                <a:solidFill>
                  <a:schemeClr val="bg2"/>
                </a:solidFill>
              </a:defRPr>
            </a:lvl1pPr>
          </a:lstStyle>
          <a:p>
            <a:endParaRPr lang="en-US" dirty="0"/>
          </a:p>
        </p:txBody>
      </p:sp>
      <p:sp>
        <p:nvSpPr>
          <p:cNvPr id="6" name="Text Placeholder 9"/>
          <p:cNvSpPr>
            <a:spLocks noGrp="1"/>
          </p:cNvSpPr>
          <p:nvPr>
            <p:ph type="body" sz="quarter" idx="11"/>
          </p:nvPr>
        </p:nvSpPr>
        <p:spPr>
          <a:xfrm>
            <a:off x="450849" y="1944687"/>
            <a:ext cx="3981451" cy="4448175"/>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8" name="Text Placeholder 7"/>
          <p:cNvSpPr>
            <a:spLocks noGrp="1"/>
          </p:cNvSpPr>
          <p:nvPr>
            <p:ph type="body" sz="quarter" idx="12"/>
          </p:nvPr>
        </p:nvSpPr>
        <p:spPr>
          <a:xfrm>
            <a:off x="4708525" y="1944688"/>
            <a:ext cx="3962400" cy="419100"/>
          </a:xfrm>
          <a:prstGeom prst="rect">
            <a:avLst/>
          </a:prstGeom>
        </p:spPr>
        <p:txBody>
          <a:bodyPr/>
          <a:lstStyle>
            <a:lvl1pPr>
              <a:buNone/>
              <a:defRPr sz="1600">
                <a:solidFill>
                  <a:schemeClr val="tx2"/>
                </a:solidFill>
              </a:defRPr>
            </a:lvl1pPr>
            <a:lvl2pPr>
              <a:buNone/>
              <a:defRPr sz="1600">
                <a:solidFill>
                  <a:schemeClr val="tx2"/>
                </a:solidFill>
              </a:defRPr>
            </a:lvl2pPr>
            <a:lvl3pPr>
              <a:buNone/>
              <a:defRPr sz="1600">
                <a:solidFill>
                  <a:schemeClr val="tx2"/>
                </a:solidFill>
              </a:defRPr>
            </a:lvl3pPr>
            <a:lvl4pPr>
              <a:buNone/>
              <a:defRPr sz="1600">
                <a:solidFill>
                  <a:schemeClr val="tx2"/>
                </a:solidFill>
              </a:defRPr>
            </a:lvl4pPr>
            <a:lvl5pPr>
              <a:buNone/>
              <a:defRPr sz="1600">
                <a:solidFill>
                  <a:schemeClr val="tx2"/>
                </a:solidFill>
              </a:defRPr>
            </a:lvl5pPr>
          </a:lstStyle>
          <a:p>
            <a:pPr lvl="0"/>
            <a:endParaRPr lang="en-US" dirty="0"/>
          </a:p>
        </p:txBody>
      </p:sp>
      <p:sp>
        <p:nvSpPr>
          <p:cNvPr id="9"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1" name="Text Placeholder 11"/>
          <p:cNvSpPr>
            <a:spLocks noGrp="1"/>
          </p:cNvSpPr>
          <p:nvPr>
            <p:ph type="body" sz="quarter" idx="13"/>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2985093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Infographic layout">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4692649" y="3954463"/>
            <a:ext cx="3997326" cy="2438400"/>
          </a:xfrm>
          <a:prstGeom prst="rect">
            <a:avLst/>
          </a:prstGeom>
        </p:spPr>
        <p:txBody>
          <a:bodyPr anchor="ctr"/>
          <a:lstStyle>
            <a:lvl1pPr algn="ctr">
              <a:buNone/>
              <a:defRPr sz="1800">
                <a:solidFill>
                  <a:schemeClr val="bg2"/>
                </a:solidFill>
              </a:defRPr>
            </a:lvl1pPr>
          </a:lstStyle>
          <a:p>
            <a:endParaRPr lang="en-US" dirty="0"/>
          </a:p>
        </p:txBody>
      </p:sp>
      <p:sp>
        <p:nvSpPr>
          <p:cNvPr id="6" name="Text Placeholder 9"/>
          <p:cNvSpPr>
            <a:spLocks noGrp="1"/>
          </p:cNvSpPr>
          <p:nvPr>
            <p:ph type="body" sz="quarter" idx="11"/>
          </p:nvPr>
        </p:nvSpPr>
        <p:spPr>
          <a:xfrm>
            <a:off x="450850" y="1944688"/>
            <a:ext cx="3981450" cy="1482726"/>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8" name="Text Placeholder 7"/>
          <p:cNvSpPr>
            <a:spLocks noGrp="1"/>
          </p:cNvSpPr>
          <p:nvPr>
            <p:ph type="body" sz="quarter" idx="12"/>
          </p:nvPr>
        </p:nvSpPr>
        <p:spPr>
          <a:xfrm>
            <a:off x="4692650" y="3570287"/>
            <a:ext cx="3997325" cy="384175"/>
          </a:xfrm>
          <a:prstGeom prst="rect">
            <a:avLst/>
          </a:prstGeom>
        </p:spPr>
        <p:txBody>
          <a:bodyPr/>
          <a:lstStyle>
            <a:lvl1pPr>
              <a:buNone/>
              <a:defRPr sz="1600">
                <a:solidFill>
                  <a:schemeClr val="tx2"/>
                </a:solidFill>
              </a:defRPr>
            </a:lvl1pPr>
            <a:lvl2pPr>
              <a:buNone/>
              <a:defRPr sz="1600">
                <a:solidFill>
                  <a:schemeClr val="tx2"/>
                </a:solidFill>
              </a:defRPr>
            </a:lvl2pPr>
            <a:lvl3pPr>
              <a:buNone/>
              <a:defRPr sz="1600">
                <a:solidFill>
                  <a:schemeClr val="tx2"/>
                </a:solidFill>
              </a:defRPr>
            </a:lvl3pPr>
            <a:lvl4pPr>
              <a:buNone/>
              <a:defRPr sz="1600">
                <a:solidFill>
                  <a:schemeClr val="tx2"/>
                </a:solidFill>
              </a:defRPr>
            </a:lvl4pPr>
            <a:lvl5pPr>
              <a:buNone/>
              <a:defRPr sz="1600">
                <a:solidFill>
                  <a:schemeClr val="tx2"/>
                </a:solidFill>
              </a:defRPr>
            </a:lvl5pPr>
          </a:lstStyle>
          <a:p>
            <a:pPr lvl="0"/>
            <a:endParaRPr lang="en-US" dirty="0"/>
          </a:p>
        </p:txBody>
      </p:sp>
      <p:sp>
        <p:nvSpPr>
          <p:cNvPr id="9" name="Chart Placeholder 4"/>
          <p:cNvSpPr>
            <a:spLocks noGrp="1"/>
          </p:cNvSpPr>
          <p:nvPr>
            <p:ph type="chart" sz="quarter" idx="14"/>
          </p:nvPr>
        </p:nvSpPr>
        <p:spPr>
          <a:xfrm>
            <a:off x="450849" y="3954463"/>
            <a:ext cx="3981451" cy="2438400"/>
          </a:xfrm>
          <a:prstGeom prst="rect">
            <a:avLst/>
          </a:prstGeom>
        </p:spPr>
        <p:txBody>
          <a:bodyPr anchor="ctr"/>
          <a:lstStyle>
            <a:lvl1pPr algn="ctr">
              <a:buNone/>
              <a:defRPr sz="1800">
                <a:solidFill>
                  <a:schemeClr val="bg2"/>
                </a:solidFill>
              </a:defRPr>
            </a:lvl1pPr>
          </a:lstStyle>
          <a:p>
            <a:endParaRPr lang="en-US" dirty="0"/>
          </a:p>
        </p:txBody>
      </p:sp>
      <p:sp>
        <p:nvSpPr>
          <p:cNvPr id="11" name="Text Placeholder 7"/>
          <p:cNvSpPr>
            <a:spLocks noGrp="1"/>
          </p:cNvSpPr>
          <p:nvPr>
            <p:ph type="body" sz="quarter" idx="15"/>
          </p:nvPr>
        </p:nvSpPr>
        <p:spPr>
          <a:xfrm>
            <a:off x="450849" y="3570287"/>
            <a:ext cx="3981452" cy="384175"/>
          </a:xfrm>
          <a:prstGeom prst="rect">
            <a:avLst/>
          </a:prstGeom>
        </p:spPr>
        <p:txBody>
          <a:bodyPr/>
          <a:lstStyle>
            <a:lvl1pPr>
              <a:buNone/>
              <a:defRPr sz="1600">
                <a:solidFill>
                  <a:schemeClr val="tx2"/>
                </a:solidFill>
              </a:defRPr>
            </a:lvl1pPr>
            <a:lvl2pPr>
              <a:buNone/>
              <a:defRPr sz="1600">
                <a:solidFill>
                  <a:schemeClr val="tx2"/>
                </a:solidFill>
              </a:defRPr>
            </a:lvl2pPr>
            <a:lvl3pPr>
              <a:buNone/>
              <a:defRPr sz="1600">
                <a:solidFill>
                  <a:schemeClr val="tx2"/>
                </a:solidFill>
              </a:defRPr>
            </a:lvl3pPr>
            <a:lvl4pPr>
              <a:buNone/>
              <a:defRPr sz="1600">
                <a:solidFill>
                  <a:schemeClr val="tx2"/>
                </a:solidFill>
              </a:defRPr>
            </a:lvl4pPr>
            <a:lvl5pPr>
              <a:buNone/>
              <a:defRPr sz="1600">
                <a:solidFill>
                  <a:schemeClr val="tx2"/>
                </a:solidFill>
              </a:defRPr>
            </a:lvl5pPr>
          </a:lstStyle>
          <a:p>
            <a:pPr lvl="0"/>
            <a:endParaRPr lang="en-US" dirty="0"/>
          </a:p>
        </p:txBody>
      </p:sp>
      <p:sp>
        <p:nvSpPr>
          <p:cNvPr id="12" name="Text Placeholder 9"/>
          <p:cNvSpPr>
            <a:spLocks noGrp="1"/>
          </p:cNvSpPr>
          <p:nvPr>
            <p:ph type="body" sz="quarter" idx="16"/>
          </p:nvPr>
        </p:nvSpPr>
        <p:spPr>
          <a:xfrm>
            <a:off x="4692650" y="1944688"/>
            <a:ext cx="3997325" cy="1482726"/>
          </a:xfrm>
          <a:prstGeom prst="rect">
            <a:avLst/>
          </a:prstGeom>
        </p:spPr>
        <p:txBody>
          <a:bodyPr lIns="0" tIns="0" rIns="0" bIns="0"/>
          <a:lstStyle>
            <a:lvl1pPr marL="228600" indent="-228600">
              <a:buNone/>
              <a:defRPr sz="1600">
                <a:solidFill>
                  <a:schemeClr val="tx2"/>
                </a:solidFill>
              </a:defRPr>
            </a:lvl1pPr>
            <a:lvl2pPr marL="457200" indent="-228600">
              <a:defRPr sz="1600">
                <a:solidFill>
                  <a:schemeClr val="tx2"/>
                </a:solidFill>
              </a:defRPr>
            </a:lvl2pPr>
            <a:lvl3pPr marL="685800" indent="-228600">
              <a:defRPr sz="1600">
                <a:solidFill>
                  <a:schemeClr val="tx2"/>
                </a:solidFill>
              </a:defRPr>
            </a:lvl3pPr>
            <a:lvl4pPr marL="914400" indent="-228600">
              <a:defRPr sz="1600">
                <a:solidFill>
                  <a:schemeClr val="tx2"/>
                </a:solidFill>
              </a:defRPr>
            </a:lvl4pPr>
            <a:lvl5pPr marL="1143000" indent="-228600">
              <a:defRPr sz="1600">
                <a:solidFill>
                  <a:schemeClr val="tx2"/>
                </a:solidFill>
              </a:defRPr>
            </a:lvl5pPr>
          </a:lstStyle>
          <a:p>
            <a:pPr lvl="0"/>
            <a:endParaRPr lang="en-US" dirty="0"/>
          </a:p>
        </p:txBody>
      </p:sp>
      <p:sp>
        <p:nvSpPr>
          <p:cNvPr id="13"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4" name="Text Placeholder 11"/>
          <p:cNvSpPr>
            <a:spLocks noGrp="1"/>
          </p:cNvSpPr>
          <p:nvPr>
            <p:ph type="body" sz="quarter" idx="17"/>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4252930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Column icon layout">
    <p:spTree>
      <p:nvGrpSpPr>
        <p:cNvPr id="1" name=""/>
        <p:cNvGrpSpPr/>
        <p:nvPr/>
      </p:nvGrpSpPr>
      <p:grpSpPr>
        <a:xfrm>
          <a:off x="0" y="0"/>
          <a:ext cx="0" cy="0"/>
          <a:chOff x="0" y="0"/>
          <a:chExt cx="0" cy="0"/>
        </a:xfrm>
      </p:grpSpPr>
      <p:sp>
        <p:nvSpPr>
          <p:cNvPr id="15" name="Picture Placeholder 16"/>
          <p:cNvSpPr>
            <a:spLocks noGrp="1"/>
          </p:cNvSpPr>
          <p:nvPr>
            <p:ph type="pic" sz="quarter" idx="18" hasCustomPrompt="1"/>
          </p:nvPr>
        </p:nvSpPr>
        <p:spPr>
          <a:xfrm>
            <a:off x="581025" y="1495425"/>
            <a:ext cx="876300" cy="1069977"/>
          </a:xfrm>
          <a:prstGeom prst="rect">
            <a:avLst/>
          </a:prstGeom>
        </p:spPr>
        <p:txBody>
          <a:bodyPr anchor="ctr"/>
          <a:lstStyle>
            <a:lvl1pPr algn="ctr">
              <a:defRPr>
                <a:solidFill>
                  <a:schemeClr val="accent6"/>
                </a:solidFill>
              </a:defRPr>
            </a:lvl1pPr>
          </a:lstStyle>
          <a:p>
            <a:r>
              <a:rPr lang="en-US" dirty="0"/>
              <a:t>icon</a:t>
            </a:r>
          </a:p>
        </p:txBody>
      </p:sp>
      <p:sp>
        <p:nvSpPr>
          <p:cNvPr id="16" name="Picture Placeholder 16"/>
          <p:cNvSpPr>
            <a:spLocks noGrp="1"/>
          </p:cNvSpPr>
          <p:nvPr>
            <p:ph type="pic" sz="quarter" idx="19" hasCustomPrompt="1"/>
          </p:nvPr>
        </p:nvSpPr>
        <p:spPr>
          <a:xfrm>
            <a:off x="6768571" y="1495425"/>
            <a:ext cx="876300" cy="1069977"/>
          </a:xfrm>
          <a:prstGeom prst="rect">
            <a:avLst/>
          </a:prstGeom>
        </p:spPr>
        <p:txBody>
          <a:bodyPr anchor="ctr"/>
          <a:lstStyle>
            <a:lvl1pPr algn="ctr">
              <a:defRPr>
                <a:solidFill>
                  <a:schemeClr val="accent6"/>
                </a:solidFill>
              </a:defRPr>
            </a:lvl1pPr>
          </a:lstStyle>
          <a:p>
            <a:r>
              <a:rPr lang="en-US" dirty="0"/>
              <a:t>icon</a:t>
            </a:r>
          </a:p>
        </p:txBody>
      </p:sp>
      <p:sp>
        <p:nvSpPr>
          <p:cNvPr id="17" name="Picture Placeholder 16"/>
          <p:cNvSpPr>
            <a:spLocks noGrp="1"/>
          </p:cNvSpPr>
          <p:nvPr>
            <p:ph type="pic" sz="quarter" idx="20" hasCustomPrompt="1"/>
          </p:nvPr>
        </p:nvSpPr>
        <p:spPr>
          <a:xfrm>
            <a:off x="4695826" y="1495425"/>
            <a:ext cx="876300" cy="1069977"/>
          </a:xfrm>
          <a:prstGeom prst="rect">
            <a:avLst/>
          </a:prstGeom>
        </p:spPr>
        <p:txBody>
          <a:bodyPr anchor="ctr"/>
          <a:lstStyle>
            <a:lvl1pPr algn="ctr">
              <a:defRPr>
                <a:solidFill>
                  <a:schemeClr val="accent6"/>
                </a:solidFill>
              </a:defRPr>
            </a:lvl1pPr>
          </a:lstStyle>
          <a:p>
            <a:r>
              <a:rPr lang="en-US" dirty="0"/>
              <a:t>icon</a:t>
            </a:r>
          </a:p>
        </p:txBody>
      </p:sp>
      <p:sp>
        <p:nvSpPr>
          <p:cNvPr id="18" name="Picture Placeholder 16"/>
          <p:cNvSpPr>
            <a:spLocks noGrp="1"/>
          </p:cNvSpPr>
          <p:nvPr>
            <p:ph type="pic" sz="quarter" idx="21" hasCustomPrompt="1"/>
          </p:nvPr>
        </p:nvSpPr>
        <p:spPr>
          <a:xfrm>
            <a:off x="2623080" y="1495425"/>
            <a:ext cx="876300" cy="1069977"/>
          </a:xfrm>
          <a:prstGeom prst="rect">
            <a:avLst/>
          </a:prstGeom>
        </p:spPr>
        <p:txBody>
          <a:bodyPr anchor="ctr"/>
          <a:lstStyle>
            <a:lvl1pPr algn="ctr">
              <a:defRPr>
                <a:solidFill>
                  <a:schemeClr val="accent6"/>
                </a:solidFill>
              </a:defRPr>
            </a:lvl1pPr>
          </a:lstStyle>
          <a:p>
            <a:r>
              <a:rPr lang="en-US" dirty="0"/>
              <a:t>icon</a:t>
            </a:r>
          </a:p>
        </p:txBody>
      </p:sp>
      <p:sp>
        <p:nvSpPr>
          <p:cNvPr id="19" name="Text Placeholder 6"/>
          <p:cNvSpPr>
            <a:spLocks noGrp="1"/>
          </p:cNvSpPr>
          <p:nvPr>
            <p:ph type="body" sz="quarter" idx="14"/>
          </p:nvPr>
        </p:nvSpPr>
        <p:spPr>
          <a:xfrm>
            <a:off x="581025" y="2679702"/>
            <a:ext cx="1809749" cy="3713161"/>
          </a:xfrm>
          <a:prstGeom prst="rect">
            <a:avLst/>
          </a:prstGeom>
        </p:spPr>
        <p:txBody>
          <a:bodyPr lIns="0" tIns="0" rIns="0" b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21" name="Text Placeholder 6"/>
          <p:cNvSpPr>
            <a:spLocks noGrp="1"/>
          </p:cNvSpPr>
          <p:nvPr>
            <p:ph type="body" sz="quarter" idx="22"/>
          </p:nvPr>
        </p:nvSpPr>
        <p:spPr>
          <a:xfrm>
            <a:off x="2628901" y="2679702"/>
            <a:ext cx="1803399" cy="3713161"/>
          </a:xfrm>
          <a:prstGeom prst="rect">
            <a:avLst/>
          </a:prstGeom>
        </p:spPr>
        <p:txBody>
          <a:bodyPr lIns="0" tIns="0" rIns="0" b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22" name="Text Placeholder 6"/>
          <p:cNvSpPr>
            <a:spLocks noGrp="1"/>
          </p:cNvSpPr>
          <p:nvPr>
            <p:ph type="body" sz="quarter" idx="23"/>
          </p:nvPr>
        </p:nvSpPr>
        <p:spPr>
          <a:xfrm>
            <a:off x="4695826" y="2679702"/>
            <a:ext cx="1809749" cy="3713161"/>
          </a:xfrm>
          <a:prstGeom prst="rect">
            <a:avLst/>
          </a:prstGeom>
        </p:spPr>
        <p:txBody>
          <a:bodyPr lIns="0" tIns="0" rIns="0" b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23" name="Text Placeholder 6"/>
          <p:cNvSpPr>
            <a:spLocks noGrp="1"/>
          </p:cNvSpPr>
          <p:nvPr>
            <p:ph type="body" sz="quarter" idx="24"/>
          </p:nvPr>
        </p:nvSpPr>
        <p:spPr>
          <a:xfrm>
            <a:off x="6743701" y="2679702"/>
            <a:ext cx="1809749" cy="3713161"/>
          </a:xfrm>
          <a:prstGeom prst="rect">
            <a:avLst/>
          </a:prstGeom>
        </p:spPr>
        <p:txBody>
          <a:bodyPr lIns="0" tIns="0" rIns="0" bIns="0" anchor="t"/>
          <a:lstStyle>
            <a:lvl1pPr algn="l">
              <a:buNone/>
              <a:defRPr sz="1200" b="0">
                <a:solidFill>
                  <a:schemeClr val="tx2"/>
                </a:solidFill>
              </a:defRPr>
            </a:lvl1pPr>
            <a:lvl2pPr algn="l">
              <a:buNone/>
              <a:defRPr sz="1200" b="0">
                <a:solidFill>
                  <a:schemeClr val="tx2"/>
                </a:solidFill>
              </a:defRPr>
            </a:lvl2pPr>
            <a:lvl3pPr algn="l">
              <a:buNone/>
              <a:defRPr sz="1200" b="0">
                <a:solidFill>
                  <a:schemeClr val="tx2"/>
                </a:solidFill>
              </a:defRPr>
            </a:lvl3pPr>
            <a:lvl4pPr algn="l">
              <a:buNone/>
              <a:defRPr sz="1200" b="0">
                <a:solidFill>
                  <a:schemeClr val="tx2"/>
                </a:solidFill>
              </a:defRPr>
            </a:lvl4pPr>
            <a:lvl5pPr algn="l">
              <a:buNone/>
              <a:defRPr sz="1200" b="0">
                <a:solidFill>
                  <a:schemeClr val="tx2"/>
                </a:solidFill>
              </a:defRPr>
            </a:lvl5pPr>
          </a:lstStyle>
          <a:p>
            <a:pPr lvl="0"/>
            <a:endParaRPr lang="en-US" dirty="0"/>
          </a:p>
        </p:txBody>
      </p:sp>
      <p:sp>
        <p:nvSpPr>
          <p:cNvPr id="13"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4" name="Text Placeholder 11"/>
          <p:cNvSpPr>
            <a:spLocks noGrp="1"/>
          </p:cNvSpPr>
          <p:nvPr>
            <p:ph type="body" sz="quarter" idx="12"/>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981288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tart ">
    <p:spTree>
      <p:nvGrpSpPr>
        <p:cNvPr id="1" name=""/>
        <p:cNvGrpSpPr/>
        <p:nvPr/>
      </p:nvGrpSpPr>
      <p:grpSpPr>
        <a:xfrm>
          <a:off x="0" y="0"/>
          <a:ext cx="0" cy="0"/>
          <a:chOff x="0" y="0"/>
          <a:chExt cx="0" cy="0"/>
        </a:xfrm>
      </p:grpSpPr>
      <p:sp>
        <p:nvSpPr>
          <p:cNvPr id="9" name="Freeform 8"/>
          <p:cNvSpPr/>
          <p:nvPr userDrawn="1"/>
        </p:nvSpPr>
        <p:spPr>
          <a:xfrm rot="1680000" flipH="1" flipV="1">
            <a:off x="6304621" y="1465127"/>
            <a:ext cx="3065807" cy="3486406"/>
          </a:xfrm>
          <a:custGeom>
            <a:avLst/>
            <a:gdLst>
              <a:gd name="connsiteX0" fmla="*/ 0 w 431321"/>
              <a:gd name="connsiteY0" fmla="*/ 0 h 3278038"/>
              <a:gd name="connsiteX1" fmla="*/ 431321 w 431321"/>
              <a:gd name="connsiteY1" fmla="*/ 0 h 3278038"/>
              <a:gd name="connsiteX2" fmla="*/ 431321 w 431321"/>
              <a:gd name="connsiteY2" fmla="*/ 3278038 h 3278038"/>
              <a:gd name="connsiteX3" fmla="*/ 0 w 431321"/>
              <a:gd name="connsiteY3" fmla="*/ 3278038 h 3278038"/>
              <a:gd name="connsiteX4" fmla="*/ 0 w 431321"/>
              <a:gd name="connsiteY4" fmla="*/ 0 h 3278038"/>
              <a:gd name="connsiteX0" fmla="*/ 0 w 1952909"/>
              <a:gd name="connsiteY0" fmla="*/ 1033753 h 3278038"/>
              <a:gd name="connsiteX1" fmla="*/ 1952909 w 1952909"/>
              <a:gd name="connsiteY1" fmla="*/ 0 h 3278038"/>
              <a:gd name="connsiteX2" fmla="*/ 1952909 w 1952909"/>
              <a:gd name="connsiteY2" fmla="*/ 3278038 h 3278038"/>
              <a:gd name="connsiteX3" fmla="*/ 1521588 w 1952909"/>
              <a:gd name="connsiteY3" fmla="*/ 3278038 h 3278038"/>
              <a:gd name="connsiteX4" fmla="*/ 0 w 1952909"/>
              <a:gd name="connsiteY4" fmla="*/ 1033753 h 3278038"/>
              <a:gd name="connsiteX0" fmla="*/ 0 w 3541702"/>
              <a:gd name="connsiteY0" fmla="*/ 1888300 h 3278038"/>
              <a:gd name="connsiteX1" fmla="*/ 3541702 w 3541702"/>
              <a:gd name="connsiteY1" fmla="*/ 0 h 3278038"/>
              <a:gd name="connsiteX2" fmla="*/ 3541702 w 3541702"/>
              <a:gd name="connsiteY2" fmla="*/ 3278038 h 3278038"/>
              <a:gd name="connsiteX3" fmla="*/ 3110381 w 3541702"/>
              <a:gd name="connsiteY3" fmla="*/ 3278038 h 3278038"/>
              <a:gd name="connsiteX4" fmla="*/ 0 w 3541702"/>
              <a:gd name="connsiteY4" fmla="*/ 1888300 h 3278038"/>
              <a:gd name="connsiteX0" fmla="*/ 0 w 3541702"/>
              <a:gd name="connsiteY0" fmla="*/ 1888300 h 5723271"/>
              <a:gd name="connsiteX1" fmla="*/ 3541702 w 3541702"/>
              <a:gd name="connsiteY1" fmla="*/ 0 h 5723271"/>
              <a:gd name="connsiteX2" fmla="*/ 3541702 w 3541702"/>
              <a:gd name="connsiteY2" fmla="*/ 3278038 h 5723271"/>
              <a:gd name="connsiteX3" fmla="*/ 2039089 w 3541702"/>
              <a:gd name="connsiteY3" fmla="*/ 5723271 h 5723271"/>
              <a:gd name="connsiteX4" fmla="*/ 0 w 3541702"/>
              <a:gd name="connsiteY4" fmla="*/ 1888300 h 5723271"/>
              <a:gd name="connsiteX0" fmla="*/ 0 w 3541702"/>
              <a:gd name="connsiteY0" fmla="*/ 1888300 h 5723271"/>
              <a:gd name="connsiteX1" fmla="*/ 3541702 w 3541702"/>
              <a:gd name="connsiteY1" fmla="*/ 0 h 5723271"/>
              <a:gd name="connsiteX2" fmla="*/ 3530999 w 3541702"/>
              <a:gd name="connsiteY2" fmla="*/ 4930010 h 5723271"/>
              <a:gd name="connsiteX3" fmla="*/ 2039089 w 3541702"/>
              <a:gd name="connsiteY3" fmla="*/ 5723271 h 5723271"/>
              <a:gd name="connsiteX4" fmla="*/ 0 w 3541702"/>
              <a:gd name="connsiteY4" fmla="*/ 1888300 h 5723271"/>
              <a:gd name="connsiteX0" fmla="*/ 0 w 5020365"/>
              <a:gd name="connsiteY0" fmla="*/ 2673844 h 5723271"/>
              <a:gd name="connsiteX1" fmla="*/ 5020365 w 5020365"/>
              <a:gd name="connsiteY1" fmla="*/ 0 h 5723271"/>
              <a:gd name="connsiteX2" fmla="*/ 5009662 w 5020365"/>
              <a:gd name="connsiteY2" fmla="*/ 4930010 h 5723271"/>
              <a:gd name="connsiteX3" fmla="*/ 3517752 w 5020365"/>
              <a:gd name="connsiteY3" fmla="*/ 5723271 h 5723271"/>
              <a:gd name="connsiteX4" fmla="*/ 0 w 5020365"/>
              <a:gd name="connsiteY4" fmla="*/ 2673844 h 5723271"/>
              <a:gd name="connsiteX0" fmla="*/ 0 w 5020365"/>
              <a:gd name="connsiteY0" fmla="*/ 2673844 h 7012041"/>
              <a:gd name="connsiteX1" fmla="*/ 5020365 w 5020365"/>
              <a:gd name="connsiteY1" fmla="*/ 0 h 7012041"/>
              <a:gd name="connsiteX2" fmla="*/ 5009662 w 5020365"/>
              <a:gd name="connsiteY2" fmla="*/ 4930010 h 7012041"/>
              <a:gd name="connsiteX3" fmla="*/ 2306660 w 5020365"/>
              <a:gd name="connsiteY3" fmla="*/ 7012041 h 7012041"/>
              <a:gd name="connsiteX4" fmla="*/ 0 w 5020365"/>
              <a:gd name="connsiteY4" fmla="*/ 2673844 h 7012041"/>
              <a:gd name="connsiteX0" fmla="*/ 0 w 5021554"/>
              <a:gd name="connsiteY0" fmla="*/ 2673844 h 7012041"/>
              <a:gd name="connsiteX1" fmla="*/ 5020365 w 5021554"/>
              <a:gd name="connsiteY1" fmla="*/ 0 h 7012041"/>
              <a:gd name="connsiteX2" fmla="*/ 5017986 w 5021554"/>
              <a:gd name="connsiteY2" fmla="*/ 5570404 h 7012041"/>
              <a:gd name="connsiteX3" fmla="*/ 2306660 w 5021554"/>
              <a:gd name="connsiteY3" fmla="*/ 7012041 h 7012041"/>
              <a:gd name="connsiteX4" fmla="*/ 0 w 5021554"/>
              <a:gd name="connsiteY4" fmla="*/ 2673844 h 7012041"/>
              <a:gd name="connsiteX0" fmla="*/ 0 w 5850422"/>
              <a:gd name="connsiteY0" fmla="*/ 3114561 h 7012041"/>
              <a:gd name="connsiteX1" fmla="*/ 5849233 w 5850422"/>
              <a:gd name="connsiteY1" fmla="*/ 0 h 7012041"/>
              <a:gd name="connsiteX2" fmla="*/ 5846854 w 5850422"/>
              <a:gd name="connsiteY2" fmla="*/ 5570404 h 7012041"/>
              <a:gd name="connsiteX3" fmla="*/ 3135528 w 5850422"/>
              <a:gd name="connsiteY3" fmla="*/ 7012041 h 7012041"/>
              <a:gd name="connsiteX4" fmla="*/ 0 w 5850422"/>
              <a:gd name="connsiteY4" fmla="*/ 3114561 h 7012041"/>
              <a:gd name="connsiteX0" fmla="*/ 0 w 5850422"/>
              <a:gd name="connsiteY0" fmla="*/ 3114561 h 7452758"/>
              <a:gd name="connsiteX1" fmla="*/ 5849233 w 5850422"/>
              <a:gd name="connsiteY1" fmla="*/ 0 h 7452758"/>
              <a:gd name="connsiteX2" fmla="*/ 5846854 w 5850422"/>
              <a:gd name="connsiteY2" fmla="*/ 5570404 h 7452758"/>
              <a:gd name="connsiteX3" fmla="*/ 2306661 w 5850422"/>
              <a:gd name="connsiteY3" fmla="*/ 7452758 h 7452758"/>
              <a:gd name="connsiteX4" fmla="*/ 0 w 5850422"/>
              <a:gd name="connsiteY4" fmla="*/ 3114561 h 7452758"/>
              <a:gd name="connsiteX0" fmla="*/ 0 w 5850422"/>
              <a:gd name="connsiteY0" fmla="*/ 3114561 h 5570404"/>
              <a:gd name="connsiteX1" fmla="*/ 5849233 w 5850422"/>
              <a:gd name="connsiteY1" fmla="*/ 0 h 5570404"/>
              <a:gd name="connsiteX2" fmla="*/ 5846854 w 5850422"/>
              <a:gd name="connsiteY2" fmla="*/ 5570404 h 5570404"/>
              <a:gd name="connsiteX3" fmla="*/ 3474463 w 5850422"/>
              <a:gd name="connsiteY3" fmla="*/ 4759371 h 5570404"/>
              <a:gd name="connsiteX4" fmla="*/ 0 w 5850422"/>
              <a:gd name="connsiteY4" fmla="*/ 3114561 h 5570404"/>
              <a:gd name="connsiteX0" fmla="*/ 0 w 5856216"/>
              <a:gd name="connsiteY0" fmla="*/ 3114561 h 4759371"/>
              <a:gd name="connsiteX1" fmla="*/ 5849233 w 5856216"/>
              <a:gd name="connsiteY1" fmla="*/ 0 h 4759371"/>
              <a:gd name="connsiteX2" fmla="*/ 5852648 w 5856216"/>
              <a:gd name="connsiteY2" fmla="*/ 4566615 h 4759371"/>
              <a:gd name="connsiteX3" fmla="*/ 3474463 w 5856216"/>
              <a:gd name="connsiteY3" fmla="*/ 4759371 h 4759371"/>
              <a:gd name="connsiteX4" fmla="*/ 0 w 5856216"/>
              <a:gd name="connsiteY4" fmla="*/ 3114561 h 4759371"/>
              <a:gd name="connsiteX0" fmla="*/ 487124 w 2381753"/>
              <a:gd name="connsiteY0" fmla="*/ 1010044 h 4759371"/>
              <a:gd name="connsiteX1" fmla="*/ 2374770 w 2381753"/>
              <a:gd name="connsiteY1" fmla="*/ 0 h 4759371"/>
              <a:gd name="connsiteX2" fmla="*/ 2378185 w 2381753"/>
              <a:gd name="connsiteY2" fmla="*/ 4566615 h 4759371"/>
              <a:gd name="connsiteX3" fmla="*/ 0 w 2381753"/>
              <a:gd name="connsiteY3" fmla="*/ 4759371 h 4759371"/>
              <a:gd name="connsiteX4" fmla="*/ 487124 w 2381753"/>
              <a:gd name="connsiteY4" fmla="*/ 1010044 h 4759371"/>
              <a:gd name="connsiteX0" fmla="*/ 0 w 1894629"/>
              <a:gd name="connsiteY0" fmla="*/ 1010044 h 4566615"/>
              <a:gd name="connsiteX1" fmla="*/ 1887646 w 1894629"/>
              <a:gd name="connsiteY1" fmla="*/ 0 h 4566615"/>
              <a:gd name="connsiteX2" fmla="*/ 1891061 w 1894629"/>
              <a:gd name="connsiteY2" fmla="*/ 4566615 h 4566615"/>
              <a:gd name="connsiteX3" fmla="*/ 913720 w 1894629"/>
              <a:gd name="connsiteY3" fmla="*/ 2728503 h 4566615"/>
              <a:gd name="connsiteX4" fmla="*/ 0 w 1894629"/>
              <a:gd name="connsiteY4" fmla="*/ 1010044 h 4566615"/>
              <a:gd name="connsiteX0" fmla="*/ 0 w 1894351"/>
              <a:gd name="connsiteY0" fmla="*/ 1010044 h 3876274"/>
              <a:gd name="connsiteX1" fmla="*/ 1887646 w 1894351"/>
              <a:gd name="connsiteY1" fmla="*/ 0 h 3876274"/>
              <a:gd name="connsiteX2" fmla="*/ 1890783 w 1894351"/>
              <a:gd name="connsiteY2" fmla="*/ 3876274 h 3876274"/>
              <a:gd name="connsiteX3" fmla="*/ 913720 w 1894351"/>
              <a:gd name="connsiteY3" fmla="*/ 2728503 h 3876274"/>
              <a:gd name="connsiteX4" fmla="*/ 0 w 1894351"/>
              <a:gd name="connsiteY4" fmla="*/ 1010044 h 3876274"/>
              <a:gd name="connsiteX0" fmla="*/ 0 w 1894351"/>
              <a:gd name="connsiteY0" fmla="*/ 1010044 h 4390522"/>
              <a:gd name="connsiteX1" fmla="*/ 1887646 w 1894351"/>
              <a:gd name="connsiteY1" fmla="*/ 0 h 4390522"/>
              <a:gd name="connsiteX2" fmla="*/ 1890783 w 1894351"/>
              <a:gd name="connsiteY2" fmla="*/ 3876274 h 4390522"/>
              <a:gd name="connsiteX3" fmla="*/ 923625 w 1894351"/>
              <a:gd name="connsiteY3" fmla="*/ 4390522 h 4390522"/>
              <a:gd name="connsiteX4" fmla="*/ 0 w 1894351"/>
              <a:gd name="connsiteY4" fmla="*/ 1010044 h 4390522"/>
              <a:gd name="connsiteX0" fmla="*/ 0 w 2579799"/>
              <a:gd name="connsiteY0" fmla="*/ 1364296 h 4390522"/>
              <a:gd name="connsiteX1" fmla="*/ 2573094 w 2579799"/>
              <a:gd name="connsiteY1" fmla="*/ 0 h 4390522"/>
              <a:gd name="connsiteX2" fmla="*/ 2576231 w 2579799"/>
              <a:gd name="connsiteY2" fmla="*/ 3876274 h 4390522"/>
              <a:gd name="connsiteX3" fmla="*/ 1609073 w 2579799"/>
              <a:gd name="connsiteY3" fmla="*/ 4390522 h 4390522"/>
              <a:gd name="connsiteX4" fmla="*/ 0 w 2579799"/>
              <a:gd name="connsiteY4" fmla="*/ 1364296 h 4390522"/>
              <a:gd name="connsiteX0" fmla="*/ 0 w 2579799"/>
              <a:gd name="connsiteY0" fmla="*/ 1364296 h 4502315"/>
              <a:gd name="connsiteX1" fmla="*/ 2573094 w 2579799"/>
              <a:gd name="connsiteY1" fmla="*/ 0 h 4502315"/>
              <a:gd name="connsiteX2" fmla="*/ 2576231 w 2579799"/>
              <a:gd name="connsiteY2" fmla="*/ 3876274 h 4502315"/>
              <a:gd name="connsiteX3" fmla="*/ 1398821 w 2579799"/>
              <a:gd name="connsiteY3" fmla="*/ 4502315 h 4502315"/>
              <a:gd name="connsiteX4" fmla="*/ 0 w 2579799"/>
              <a:gd name="connsiteY4" fmla="*/ 1364296 h 4502315"/>
              <a:gd name="connsiteX0" fmla="*/ 0 w 2790052"/>
              <a:gd name="connsiteY0" fmla="*/ 1476088 h 4502315"/>
              <a:gd name="connsiteX1" fmla="*/ 2783347 w 2790052"/>
              <a:gd name="connsiteY1" fmla="*/ 0 h 4502315"/>
              <a:gd name="connsiteX2" fmla="*/ 2786484 w 2790052"/>
              <a:gd name="connsiteY2" fmla="*/ 3876274 h 4502315"/>
              <a:gd name="connsiteX3" fmla="*/ 1609074 w 2790052"/>
              <a:gd name="connsiteY3" fmla="*/ 4502315 h 4502315"/>
              <a:gd name="connsiteX4" fmla="*/ 0 w 2790052"/>
              <a:gd name="connsiteY4" fmla="*/ 1476088 h 4502315"/>
              <a:gd name="connsiteX0" fmla="*/ 0 w 2786484"/>
              <a:gd name="connsiteY0" fmla="*/ 1476088 h 4502315"/>
              <a:gd name="connsiteX1" fmla="*/ 2783347 w 2786484"/>
              <a:gd name="connsiteY1" fmla="*/ 0 h 4502315"/>
              <a:gd name="connsiteX2" fmla="*/ 2786484 w 2786484"/>
              <a:gd name="connsiteY2" fmla="*/ 3876274 h 4502315"/>
              <a:gd name="connsiteX3" fmla="*/ 1609074 w 2786484"/>
              <a:gd name="connsiteY3" fmla="*/ 4502315 h 4502315"/>
              <a:gd name="connsiteX4" fmla="*/ 0 w 2786484"/>
              <a:gd name="connsiteY4" fmla="*/ 1476088 h 4502315"/>
              <a:gd name="connsiteX0" fmla="*/ 0 w 2783347"/>
              <a:gd name="connsiteY0" fmla="*/ 1476088 h 4502315"/>
              <a:gd name="connsiteX1" fmla="*/ 2783347 w 2783347"/>
              <a:gd name="connsiteY1" fmla="*/ 0 h 4502315"/>
              <a:gd name="connsiteX2" fmla="*/ 2781797 w 2783347"/>
              <a:gd name="connsiteY2" fmla="*/ 1676271 h 4502315"/>
              <a:gd name="connsiteX3" fmla="*/ 1609074 w 2783347"/>
              <a:gd name="connsiteY3" fmla="*/ 4502315 h 4502315"/>
              <a:gd name="connsiteX4" fmla="*/ 0 w 2783347"/>
              <a:gd name="connsiteY4" fmla="*/ 1476088 h 4502315"/>
              <a:gd name="connsiteX0" fmla="*/ 0 w 2783347"/>
              <a:gd name="connsiteY0" fmla="*/ 1476088 h 2785258"/>
              <a:gd name="connsiteX1" fmla="*/ 2783347 w 2783347"/>
              <a:gd name="connsiteY1" fmla="*/ 0 h 2785258"/>
              <a:gd name="connsiteX2" fmla="*/ 2781797 w 2783347"/>
              <a:gd name="connsiteY2" fmla="*/ 1676271 h 2785258"/>
              <a:gd name="connsiteX3" fmla="*/ 696098 w 2783347"/>
              <a:gd name="connsiteY3" fmla="*/ 2785258 h 2785258"/>
              <a:gd name="connsiteX4" fmla="*/ 0 w 2783347"/>
              <a:gd name="connsiteY4" fmla="*/ 1476088 h 2785258"/>
              <a:gd name="connsiteX0" fmla="*/ 0 w 2781797"/>
              <a:gd name="connsiteY0" fmla="*/ 2177236 h 3486406"/>
              <a:gd name="connsiteX1" fmla="*/ 2779865 w 2781797"/>
              <a:gd name="connsiteY1" fmla="*/ 0 h 3486406"/>
              <a:gd name="connsiteX2" fmla="*/ 2781797 w 2781797"/>
              <a:gd name="connsiteY2" fmla="*/ 2377419 h 3486406"/>
              <a:gd name="connsiteX3" fmla="*/ 696098 w 2781797"/>
              <a:gd name="connsiteY3" fmla="*/ 3486406 h 3486406"/>
              <a:gd name="connsiteX4" fmla="*/ 0 w 2781797"/>
              <a:gd name="connsiteY4" fmla="*/ 2177236 h 3486406"/>
              <a:gd name="connsiteX0" fmla="*/ 0 w 3065807"/>
              <a:gd name="connsiteY0" fmla="*/ 1643095 h 3486406"/>
              <a:gd name="connsiteX1" fmla="*/ 3063875 w 3065807"/>
              <a:gd name="connsiteY1" fmla="*/ 0 h 3486406"/>
              <a:gd name="connsiteX2" fmla="*/ 3065807 w 3065807"/>
              <a:gd name="connsiteY2" fmla="*/ 2377419 h 3486406"/>
              <a:gd name="connsiteX3" fmla="*/ 980108 w 3065807"/>
              <a:gd name="connsiteY3" fmla="*/ 3486406 h 3486406"/>
              <a:gd name="connsiteX4" fmla="*/ 0 w 3065807"/>
              <a:gd name="connsiteY4" fmla="*/ 1643095 h 3486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807" h="3486406">
                <a:moveTo>
                  <a:pt x="0" y="1643095"/>
                </a:moveTo>
                <a:lnTo>
                  <a:pt x="3063875" y="0"/>
                </a:lnTo>
                <a:cubicBezTo>
                  <a:pt x="3060307" y="1643337"/>
                  <a:pt x="3065603" y="1944314"/>
                  <a:pt x="3065807" y="2377419"/>
                </a:cubicBezTo>
                <a:lnTo>
                  <a:pt x="980108" y="3486406"/>
                </a:lnTo>
                <a:lnTo>
                  <a:pt x="0" y="1643095"/>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p:cNvSpPr>
            <a:spLocks noGrp="1"/>
          </p:cNvSpPr>
          <p:nvPr>
            <p:ph type="pic" sz="quarter" idx="10"/>
          </p:nvPr>
        </p:nvSpPr>
        <p:spPr>
          <a:xfrm>
            <a:off x="4171951" y="4168775"/>
            <a:ext cx="4972049" cy="2689225"/>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1416981 w 4972049"/>
              <a:gd name="connsiteY0" fmla="*/ 655637 h 3344862"/>
              <a:gd name="connsiteX1" fmla="*/ 4962524 w 4972049"/>
              <a:gd name="connsiteY1" fmla="*/ 0 h 3344862"/>
              <a:gd name="connsiteX2" fmla="*/ 4972049 w 4972049"/>
              <a:gd name="connsiteY2" fmla="*/ 3344862 h 3344862"/>
              <a:gd name="connsiteX3" fmla="*/ 0 w 4972049"/>
              <a:gd name="connsiteY3" fmla="*/ 3344862 h 3344862"/>
              <a:gd name="connsiteX4" fmla="*/ 1416981 w 4972049"/>
              <a:gd name="connsiteY4" fmla="*/ 655637 h 3344862"/>
              <a:gd name="connsiteX0" fmla="*/ 1416981 w 4972049"/>
              <a:gd name="connsiteY0" fmla="*/ 0 h 2689225"/>
              <a:gd name="connsiteX1" fmla="*/ 4972049 w 4972049"/>
              <a:gd name="connsiteY1" fmla="*/ 0 h 2689225"/>
              <a:gd name="connsiteX2" fmla="*/ 4972049 w 4972049"/>
              <a:gd name="connsiteY2" fmla="*/ 2689225 h 2689225"/>
              <a:gd name="connsiteX3" fmla="*/ 0 w 4972049"/>
              <a:gd name="connsiteY3" fmla="*/ 2689225 h 2689225"/>
              <a:gd name="connsiteX4" fmla="*/ 1416981 w 4972049"/>
              <a:gd name="connsiteY4" fmla="*/ 0 h 268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49" h="2689225">
                <a:moveTo>
                  <a:pt x="1416981" y="0"/>
                </a:moveTo>
                <a:lnTo>
                  <a:pt x="4972049" y="0"/>
                </a:lnTo>
                <a:lnTo>
                  <a:pt x="4972049" y="2689225"/>
                </a:lnTo>
                <a:lnTo>
                  <a:pt x="0" y="2689225"/>
                </a:lnTo>
                <a:lnTo>
                  <a:pt x="1416981" y="0"/>
                </a:lnTo>
                <a:close/>
              </a:path>
            </a:pathLst>
          </a:custGeom>
        </p:spPr>
        <p:txBody>
          <a:bodyPr anchor="ctr"/>
          <a:lstStyle>
            <a:lvl1pPr algn="ctr">
              <a:defRPr/>
            </a:lvl1pPr>
          </a:lstStyle>
          <a:p>
            <a:endParaRPr lang="en-US" dirty="0"/>
          </a:p>
        </p:txBody>
      </p:sp>
      <p:sp>
        <p:nvSpPr>
          <p:cNvPr id="15" name="Text Placeholder 14"/>
          <p:cNvSpPr>
            <a:spLocks noGrp="1"/>
          </p:cNvSpPr>
          <p:nvPr>
            <p:ph type="body" sz="quarter" idx="12"/>
          </p:nvPr>
        </p:nvSpPr>
        <p:spPr>
          <a:xfrm>
            <a:off x="450849" y="1944688"/>
            <a:ext cx="4124326" cy="4448175"/>
          </a:xfrm>
          <a:prstGeom prst="rect">
            <a:avLst/>
          </a:prstGeom>
        </p:spPr>
        <p:txBody>
          <a:bodyPr lIns="0" tIns="0" rIns="0" bIns="0"/>
          <a:lstStyle>
            <a:lvl1pPr>
              <a:buNone/>
              <a:defRPr sz="1400">
                <a:solidFill>
                  <a:schemeClr val="tx2"/>
                </a:solidFill>
              </a:defRPr>
            </a:lvl1pPr>
            <a:lvl2pPr>
              <a:buNone/>
              <a:defRPr sz="1400">
                <a:solidFill>
                  <a:schemeClr val="tx2"/>
                </a:solidFill>
              </a:defRPr>
            </a:lvl2pPr>
            <a:lvl3pPr>
              <a:buNone/>
              <a:defRPr sz="1400">
                <a:solidFill>
                  <a:schemeClr val="tx2"/>
                </a:solidFill>
              </a:defRPr>
            </a:lvl3pPr>
            <a:lvl4pPr>
              <a:buNone/>
              <a:defRPr sz="1400">
                <a:solidFill>
                  <a:schemeClr val="tx2"/>
                </a:solidFill>
              </a:defRPr>
            </a:lvl4pPr>
            <a:lvl5pPr>
              <a:buNone/>
              <a:defRPr sz="1400">
                <a:solidFill>
                  <a:schemeClr val="tx2"/>
                </a:solidFill>
              </a:defRPr>
            </a:lvl5pPr>
          </a:lstStyle>
          <a:p>
            <a:pPr lvl="0"/>
            <a:endParaRPr lang="en-US" dirty="0"/>
          </a:p>
        </p:txBody>
      </p:sp>
      <p:sp>
        <p:nvSpPr>
          <p:cNvPr id="17" name="Picture Placeholder 16"/>
          <p:cNvSpPr>
            <a:spLocks noGrp="1"/>
          </p:cNvSpPr>
          <p:nvPr>
            <p:ph type="pic" sz="quarter" idx="13" hasCustomPrompt="1"/>
          </p:nvPr>
        </p:nvSpPr>
        <p:spPr>
          <a:xfrm>
            <a:off x="7954962" y="2545556"/>
            <a:ext cx="735013" cy="735013"/>
          </a:xfrm>
          <a:prstGeom prst="rect">
            <a:avLst/>
          </a:prstGeom>
        </p:spPr>
        <p:txBody>
          <a:bodyPr anchor="ctr"/>
          <a:lstStyle>
            <a:lvl1pPr algn="ctr">
              <a:buNone/>
              <a:defRPr sz="1600">
                <a:solidFill>
                  <a:schemeClr val="accent6"/>
                </a:solidFill>
              </a:defRPr>
            </a:lvl1pPr>
          </a:lstStyle>
          <a:p>
            <a:r>
              <a:rPr lang="en-US" dirty="0"/>
              <a:t>icon</a:t>
            </a:r>
          </a:p>
        </p:txBody>
      </p:sp>
      <p:sp>
        <p:nvSpPr>
          <p:cNvPr id="19" name="Text Placeholder 18"/>
          <p:cNvSpPr>
            <a:spLocks noGrp="1"/>
          </p:cNvSpPr>
          <p:nvPr>
            <p:ph type="body" sz="quarter" idx="14"/>
          </p:nvPr>
        </p:nvSpPr>
        <p:spPr>
          <a:xfrm>
            <a:off x="7000875" y="3280569"/>
            <a:ext cx="1689100" cy="579437"/>
          </a:xfrm>
          <a:prstGeom prst="rect">
            <a:avLst/>
          </a:prstGeom>
        </p:spPr>
        <p:txBody>
          <a:bodyPr/>
          <a:lstStyle>
            <a:lvl1pPr algn="r">
              <a:buNone/>
              <a:defRPr sz="1200">
                <a:solidFill>
                  <a:schemeClr val="accent6"/>
                </a:solidFill>
              </a:defRPr>
            </a:lvl1pPr>
            <a:lvl2pPr algn="r">
              <a:defRPr sz="1200">
                <a:solidFill>
                  <a:schemeClr val="accent6"/>
                </a:solidFill>
              </a:defRPr>
            </a:lvl2pPr>
            <a:lvl3pPr algn="r">
              <a:defRPr sz="1200">
                <a:solidFill>
                  <a:schemeClr val="accent6"/>
                </a:solidFill>
              </a:defRPr>
            </a:lvl3pPr>
            <a:lvl4pPr algn="r">
              <a:defRPr sz="1200">
                <a:solidFill>
                  <a:schemeClr val="accent6"/>
                </a:solidFill>
              </a:defRPr>
            </a:lvl4pPr>
            <a:lvl5pPr algn="r">
              <a:defRPr sz="1200">
                <a:solidFill>
                  <a:schemeClr val="accent6"/>
                </a:solidFill>
              </a:defRPr>
            </a:lvl5pPr>
          </a:lstStyle>
          <a:p>
            <a:pPr lvl="0"/>
            <a:endParaRPr lang="en-US" dirty="0"/>
          </a:p>
        </p:txBody>
      </p:sp>
      <p:sp>
        <p:nvSpPr>
          <p:cNvPr id="13" name="Title 1"/>
          <p:cNvSpPr>
            <a:spLocks noGrp="1"/>
          </p:cNvSpPr>
          <p:nvPr>
            <p:ph type="ctrTitle"/>
          </p:nvPr>
        </p:nvSpPr>
        <p:spPr>
          <a:xfrm>
            <a:off x="450850" y="422274"/>
            <a:ext cx="6176963" cy="377825"/>
          </a:xfrm>
          <a:prstGeom prst="rect">
            <a:avLst/>
          </a:prstGeom>
        </p:spPr>
        <p:txBody>
          <a:bodyPr lIns="0" tIns="0" rIns="0" bIns="0" anchor="t"/>
          <a:lstStyle>
            <a:lvl1pPr algn="l">
              <a:defRPr sz="2400">
                <a:solidFill>
                  <a:schemeClr val="accent4"/>
                </a:solidFill>
                <a:latin typeface="Arial" pitchFamily="34" charset="0"/>
                <a:cs typeface="Arial" pitchFamily="34" charset="0"/>
              </a:defRPr>
            </a:lvl1pPr>
          </a:lstStyle>
          <a:p>
            <a:r>
              <a:rPr lang="en-US" dirty="0"/>
              <a:t>Click to edit Master title style</a:t>
            </a:r>
          </a:p>
        </p:txBody>
      </p:sp>
      <p:sp>
        <p:nvSpPr>
          <p:cNvPr id="14" name="Text Placeholder 11"/>
          <p:cNvSpPr>
            <a:spLocks noGrp="1"/>
          </p:cNvSpPr>
          <p:nvPr>
            <p:ph type="body" sz="quarter" idx="15"/>
          </p:nvPr>
        </p:nvSpPr>
        <p:spPr>
          <a:xfrm>
            <a:off x="450849" y="800100"/>
            <a:ext cx="6176963" cy="409575"/>
          </a:xfrm>
          <a:prstGeom prst="rect">
            <a:avLst/>
          </a:prstGeom>
        </p:spPr>
        <p:txBody>
          <a:bodyPr lIns="0" tIns="0" rIns="0" bIns="0" anchor="ctr"/>
          <a:lstStyle>
            <a:lvl1pPr>
              <a:buNone/>
              <a:defRPr sz="160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endParaRPr lang="en-US" dirty="0"/>
          </a:p>
        </p:txBody>
      </p:sp>
    </p:spTree>
    <p:extLst>
      <p:ext uri="{BB962C8B-B14F-4D97-AF65-F5344CB8AC3E}">
        <p14:creationId xmlns:p14="http://schemas.microsoft.com/office/powerpoint/2010/main" val="593436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9" name="Freeform 8"/>
          <p:cNvSpPr/>
          <p:nvPr userDrawn="1"/>
        </p:nvSpPr>
        <p:spPr>
          <a:xfrm rot="1680000" flipH="1" flipV="1">
            <a:off x="5363692" y="-469066"/>
            <a:ext cx="4339420" cy="5843016"/>
          </a:xfrm>
          <a:custGeom>
            <a:avLst/>
            <a:gdLst>
              <a:gd name="connsiteX0" fmla="*/ 0 w 431321"/>
              <a:gd name="connsiteY0" fmla="*/ 0 h 3278038"/>
              <a:gd name="connsiteX1" fmla="*/ 431321 w 431321"/>
              <a:gd name="connsiteY1" fmla="*/ 0 h 3278038"/>
              <a:gd name="connsiteX2" fmla="*/ 431321 w 431321"/>
              <a:gd name="connsiteY2" fmla="*/ 3278038 h 3278038"/>
              <a:gd name="connsiteX3" fmla="*/ 0 w 431321"/>
              <a:gd name="connsiteY3" fmla="*/ 3278038 h 3278038"/>
              <a:gd name="connsiteX4" fmla="*/ 0 w 431321"/>
              <a:gd name="connsiteY4" fmla="*/ 0 h 3278038"/>
              <a:gd name="connsiteX0" fmla="*/ 0 w 1952909"/>
              <a:gd name="connsiteY0" fmla="*/ 1033753 h 3278038"/>
              <a:gd name="connsiteX1" fmla="*/ 1952909 w 1952909"/>
              <a:gd name="connsiteY1" fmla="*/ 0 h 3278038"/>
              <a:gd name="connsiteX2" fmla="*/ 1952909 w 1952909"/>
              <a:gd name="connsiteY2" fmla="*/ 3278038 h 3278038"/>
              <a:gd name="connsiteX3" fmla="*/ 1521588 w 1952909"/>
              <a:gd name="connsiteY3" fmla="*/ 3278038 h 3278038"/>
              <a:gd name="connsiteX4" fmla="*/ 0 w 1952909"/>
              <a:gd name="connsiteY4" fmla="*/ 1033753 h 3278038"/>
              <a:gd name="connsiteX0" fmla="*/ 0 w 3541702"/>
              <a:gd name="connsiteY0" fmla="*/ 1888300 h 3278038"/>
              <a:gd name="connsiteX1" fmla="*/ 3541702 w 3541702"/>
              <a:gd name="connsiteY1" fmla="*/ 0 h 3278038"/>
              <a:gd name="connsiteX2" fmla="*/ 3541702 w 3541702"/>
              <a:gd name="connsiteY2" fmla="*/ 3278038 h 3278038"/>
              <a:gd name="connsiteX3" fmla="*/ 3110381 w 3541702"/>
              <a:gd name="connsiteY3" fmla="*/ 3278038 h 3278038"/>
              <a:gd name="connsiteX4" fmla="*/ 0 w 3541702"/>
              <a:gd name="connsiteY4" fmla="*/ 1888300 h 3278038"/>
              <a:gd name="connsiteX0" fmla="*/ 0 w 3541702"/>
              <a:gd name="connsiteY0" fmla="*/ 1888300 h 5723271"/>
              <a:gd name="connsiteX1" fmla="*/ 3541702 w 3541702"/>
              <a:gd name="connsiteY1" fmla="*/ 0 h 5723271"/>
              <a:gd name="connsiteX2" fmla="*/ 3541702 w 3541702"/>
              <a:gd name="connsiteY2" fmla="*/ 3278038 h 5723271"/>
              <a:gd name="connsiteX3" fmla="*/ 2039089 w 3541702"/>
              <a:gd name="connsiteY3" fmla="*/ 5723271 h 5723271"/>
              <a:gd name="connsiteX4" fmla="*/ 0 w 3541702"/>
              <a:gd name="connsiteY4" fmla="*/ 1888300 h 5723271"/>
              <a:gd name="connsiteX0" fmla="*/ 0 w 3541702"/>
              <a:gd name="connsiteY0" fmla="*/ 1888300 h 5723271"/>
              <a:gd name="connsiteX1" fmla="*/ 3541702 w 3541702"/>
              <a:gd name="connsiteY1" fmla="*/ 0 h 5723271"/>
              <a:gd name="connsiteX2" fmla="*/ 3530999 w 3541702"/>
              <a:gd name="connsiteY2" fmla="*/ 4930010 h 5723271"/>
              <a:gd name="connsiteX3" fmla="*/ 2039089 w 3541702"/>
              <a:gd name="connsiteY3" fmla="*/ 5723271 h 5723271"/>
              <a:gd name="connsiteX4" fmla="*/ 0 w 3541702"/>
              <a:gd name="connsiteY4" fmla="*/ 1888300 h 5723271"/>
              <a:gd name="connsiteX0" fmla="*/ 0 w 5020365"/>
              <a:gd name="connsiteY0" fmla="*/ 2673844 h 5723271"/>
              <a:gd name="connsiteX1" fmla="*/ 5020365 w 5020365"/>
              <a:gd name="connsiteY1" fmla="*/ 0 h 5723271"/>
              <a:gd name="connsiteX2" fmla="*/ 5009662 w 5020365"/>
              <a:gd name="connsiteY2" fmla="*/ 4930010 h 5723271"/>
              <a:gd name="connsiteX3" fmla="*/ 3517752 w 5020365"/>
              <a:gd name="connsiteY3" fmla="*/ 5723271 h 5723271"/>
              <a:gd name="connsiteX4" fmla="*/ 0 w 5020365"/>
              <a:gd name="connsiteY4" fmla="*/ 2673844 h 5723271"/>
              <a:gd name="connsiteX0" fmla="*/ 0 w 5020365"/>
              <a:gd name="connsiteY0" fmla="*/ 2673844 h 7012041"/>
              <a:gd name="connsiteX1" fmla="*/ 5020365 w 5020365"/>
              <a:gd name="connsiteY1" fmla="*/ 0 h 7012041"/>
              <a:gd name="connsiteX2" fmla="*/ 5009662 w 5020365"/>
              <a:gd name="connsiteY2" fmla="*/ 4930010 h 7012041"/>
              <a:gd name="connsiteX3" fmla="*/ 2306660 w 5020365"/>
              <a:gd name="connsiteY3" fmla="*/ 7012041 h 7012041"/>
              <a:gd name="connsiteX4" fmla="*/ 0 w 5020365"/>
              <a:gd name="connsiteY4" fmla="*/ 2673844 h 7012041"/>
              <a:gd name="connsiteX0" fmla="*/ 0 w 5021554"/>
              <a:gd name="connsiteY0" fmla="*/ 2673844 h 7012041"/>
              <a:gd name="connsiteX1" fmla="*/ 5020365 w 5021554"/>
              <a:gd name="connsiteY1" fmla="*/ 0 h 7012041"/>
              <a:gd name="connsiteX2" fmla="*/ 5017986 w 5021554"/>
              <a:gd name="connsiteY2" fmla="*/ 5570404 h 7012041"/>
              <a:gd name="connsiteX3" fmla="*/ 2306660 w 5021554"/>
              <a:gd name="connsiteY3" fmla="*/ 7012041 h 7012041"/>
              <a:gd name="connsiteX4" fmla="*/ 0 w 5021554"/>
              <a:gd name="connsiteY4" fmla="*/ 2673844 h 7012041"/>
              <a:gd name="connsiteX0" fmla="*/ 0 w 5850422"/>
              <a:gd name="connsiteY0" fmla="*/ 3114561 h 7012041"/>
              <a:gd name="connsiteX1" fmla="*/ 5849233 w 5850422"/>
              <a:gd name="connsiteY1" fmla="*/ 0 h 7012041"/>
              <a:gd name="connsiteX2" fmla="*/ 5846854 w 5850422"/>
              <a:gd name="connsiteY2" fmla="*/ 5570404 h 7012041"/>
              <a:gd name="connsiteX3" fmla="*/ 3135528 w 5850422"/>
              <a:gd name="connsiteY3" fmla="*/ 7012041 h 7012041"/>
              <a:gd name="connsiteX4" fmla="*/ 0 w 5850422"/>
              <a:gd name="connsiteY4" fmla="*/ 3114561 h 7012041"/>
              <a:gd name="connsiteX0" fmla="*/ 0 w 5850422"/>
              <a:gd name="connsiteY0" fmla="*/ 3114561 h 7452758"/>
              <a:gd name="connsiteX1" fmla="*/ 5849233 w 5850422"/>
              <a:gd name="connsiteY1" fmla="*/ 0 h 7452758"/>
              <a:gd name="connsiteX2" fmla="*/ 5846854 w 5850422"/>
              <a:gd name="connsiteY2" fmla="*/ 5570404 h 7452758"/>
              <a:gd name="connsiteX3" fmla="*/ 2306661 w 5850422"/>
              <a:gd name="connsiteY3" fmla="*/ 7452758 h 7452758"/>
              <a:gd name="connsiteX4" fmla="*/ 0 w 5850422"/>
              <a:gd name="connsiteY4" fmla="*/ 3114561 h 7452758"/>
              <a:gd name="connsiteX0" fmla="*/ 0 w 5850422"/>
              <a:gd name="connsiteY0" fmla="*/ 3114561 h 5570404"/>
              <a:gd name="connsiteX1" fmla="*/ 5849233 w 5850422"/>
              <a:gd name="connsiteY1" fmla="*/ 0 h 5570404"/>
              <a:gd name="connsiteX2" fmla="*/ 5846854 w 5850422"/>
              <a:gd name="connsiteY2" fmla="*/ 5570404 h 5570404"/>
              <a:gd name="connsiteX3" fmla="*/ 3474463 w 5850422"/>
              <a:gd name="connsiteY3" fmla="*/ 4759371 h 5570404"/>
              <a:gd name="connsiteX4" fmla="*/ 0 w 5850422"/>
              <a:gd name="connsiteY4" fmla="*/ 3114561 h 5570404"/>
              <a:gd name="connsiteX0" fmla="*/ 0 w 5856216"/>
              <a:gd name="connsiteY0" fmla="*/ 3114561 h 4759371"/>
              <a:gd name="connsiteX1" fmla="*/ 5849233 w 5856216"/>
              <a:gd name="connsiteY1" fmla="*/ 0 h 4759371"/>
              <a:gd name="connsiteX2" fmla="*/ 5852648 w 5856216"/>
              <a:gd name="connsiteY2" fmla="*/ 4566615 h 4759371"/>
              <a:gd name="connsiteX3" fmla="*/ 3474463 w 5856216"/>
              <a:gd name="connsiteY3" fmla="*/ 4759371 h 4759371"/>
              <a:gd name="connsiteX4" fmla="*/ 0 w 5856216"/>
              <a:gd name="connsiteY4" fmla="*/ 3114561 h 4759371"/>
              <a:gd name="connsiteX0" fmla="*/ 487124 w 2381753"/>
              <a:gd name="connsiteY0" fmla="*/ 1010044 h 4759371"/>
              <a:gd name="connsiteX1" fmla="*/ 2374770 w 2381753"/>
              <a:gd name="connsiteY1" fmla="*/ 0 h 4759371"/>
              <a:gd name="connsiteX2" fmla="*/ 2378185 w 2381753"/>
              <a:gd name="connsiteY2" fmla="*/ 4566615 h 4759371"/>
              <a:gd name="connsiteX3" fmla="*/ 0 w 2381753"/>
              <a:gd name="connsiteY3" fmla="*/ 4759371 h 4759371"/>
              <a:gd name="connsiteX4" fmla="*/ 487124 w 2381753"/>
              <a:gd name="connsiteY4" fmla="*/ 1010044 h 4759371"/>
              <a:gd name="connsiteX0" fmla="*/ 0 w 1894629"/>
              <a:gd name="connsiteY0" fmla="*/ 1010044 h 4566615"/>
              <a:gd name="connsiteX1" fmla="*/ 1887646 w 1894629"/>
              <a:gd name="connsiteY1" fmla="*/ 0 h 4566615"/>
              <a:gd name="connsiteX2" fmla="*/ 1891061 w 1894629"/>
              <a:gd name="connsiteY2" fmla="*/ 4566615 h 4566615"/>
              <a:gd name="connsiteX3" fmla="*/ 913720 w 1894629"/>
              <a:gd name="connsiteY3" fmla="*/ 2728503 h 4566615"/>
              <a:gd name="connsiteX4" fmla="*/ 0 w 1894629"/>
              <a:gd name="connsiteY4" fmla="*/ 1010044 h 4566615"/>
              <a:gd name="connsiteX0" fmla="*/ 0 w 1894351"/>
              <a:gd name="connsiteY0" fmla="*/ 1010044 h 3876274"/>
              <a:gd name="connsiteX1" fmla="*/ 1887646 w 1894351"/>
              <a:gd name="connsiteY1" fmla="*/ 0 h 3876274"/>
              <a:gd name="connsiteX2" fmla="*/ 1890783 w 1894351"/>
              <a:gd name="connsiteY2" fmla="*/ 3876274 h 3876274"/>
              <a:gd name="connsiteX3" fmla="*/ 913720 w 1894351"/>
              <a:gd name="connsiteY3" fmla="*/ 2728503 h 3876274"/>
              <a:gd name="connsiteX4" fmla="*/ 0 w 1894351"/>
              <a:gd name="connsiteY4" fmla="*/ 1010044 h 3876274"/>
              <a:gd name="connsiteX0" fmla="*/ 0 w 1894351"/>
              <a:gd name="connsiteY0" fmla="*/ 1010044 h 4390522"/>
              <a:gd name="connsiteX1" fmla="*/ 1887646 w 1894351"/>
              <a:gd name="connsiteY1" fmla="*/ 0 h 4390522"/>
              <a:gd name="connsiteX2" fmla="*/ 1890783 w 1894351"/>
              <a:gd name="connsiteY2" fmla="*/ 3876274 h 4390522"/>
              <a:gd name="connsiteX3" fmla="*/ 923625 w 1894351"/>
              <a:gd name="connsiteY3" fmla="*/ 4390522 h 4390522"/>
              <a:gd name="connsiteX4" fmla="*/ 0 w 1894351"/>
              <a:gd name="connsiteY4" fmla="*/ 1010044 h 4390522"/>
              <a:gd name="connsiteX0" fmla="*/ 0 w 2579799"/>
              <a:gd name="connsiteY0" fmla="*/ 1364296 h 4390522"/>
              <a:gd name="connsiteX1" fmla="*/ 2573094 w 2579799"/>
              <a:gd name="connsiteY1" fmla="*/ 0 h 4390522"/>
              <a:gd name="connsiteX2" fmla="*/ 2576231 w 2579799"/>
              <a:gd name="connsiteY2" fmla="*/ 3876274 h 4390522"/>
              <a:gd name="connsiteX3" fmla="*/ 1609073 w 2579799"/>
              <a:gd name="connsiteY3" fmla="*/ 4390522 h 4390522"/>
              <a:gd name="connsiteX4" fmla="*/ 0 w 2579799"/>
              <a:gd name="connsiteY4" fmla="*/ 1364296 h 4390522"/>
              <a:gd name="connsiteX0" fmla="*/ 0 w 2579799"/>
              <a:gd name="connsiteY0" fmla="*/ 1364296 h 4502315"/>
              <a:gd name="connsiteX1" fmla="*/ 2573094 w 2579799"/>
              <a:gd name="connsiteY1" fmla="*/ 0 h 4502315"/>
              <a:gd name="connsiteX2" fmla="*/ 2576231 w 2579799"/>
              <a:gd name="connsiteY2" fmla="*/ 3876274 h 4502315"/>
              <a:gd name="connsiteX3" fmla="*/ 1398821 w 2579799"/>
              <a:gd name="connsiteY3" fmla="*/ 4502315 h 4502315"/>
              <a:gd name="connsiteX4" fmla="*/ 0 w 2579799"/>
              <a:gd name="connsiteY4" fmla="*/ 1364296 h 4502315"/>
              <a:gd name="connsiteX0" fmla="*/ 0 w 2790052"/>
              <a:gd name="connsiteY0" fmla="*/ 1476088 h 4502315"/>
              <a:gd name="connsiteX1" fmla="*/ 2783347 w 2790052"/>
              <a:gd name="connsiteY1" fmla="*/ 0 h 4502315"/>
              <a:gd name="connsiteX2" fmla="*/ 2786484 w 2790052"/>
              <a:gd name="connsiteY2" fmla="*/ 3876274 h 4502315"/>
              <a:gd name="connsiteX3" fmla="*/ 1609074 w 2790052"/>
              <a:gd name="connsiteY3" fmla="*/ 4502315 h 4502315"/>
              <a:gd name="connsiteX4" fmla="*/ 0 w 2790052"/>
              <a:gd name="connsiteY4" fmla="*/ 1476088 h 4502315"/>
              <a:gd name="connsiteX0" fmla="*/ 0 w 2786484"/>
              <a:gd name="connsiteY0" fmla="*/ 1476088 h 4502315"/>
              <a:gd name="connsiteX1" fmla="*/ 2783347 w 2786484"/>
              <a:gd name="connsiteY1" fmla="*/ 0 h 4502315"/>
              <a:gd name="connsiteX2" fmla="*/ 2786484 w 2786484"/>
              <a:gd name="connsiteY2" fmla="*/ 3876274 h 4502315"/>
              <a:gd name="connsiteX3" fmla="*/ 1609074 w 2786484"/>
              <a:gd name="connsiteY3" fmla="*/ 4502315 h 4502315"/>
              <a:gd name="connsiteX4" fmla="*/ 0 w 2786484"/>
              <a:gd name="connsiteY4" fmla="*/ 1476088 h 4502315"/>
              <a:gd name="connsiteX0" fmla="*/ 0 w 2783347"/>
              <a:gd name="connsiteY0" fmla="*/ 1476088 h 4502315"/>
              <a:gd name="connsiteX1" fmla="*/ 2783347 w 2783347"/>
              <a:gd name="connsiteY1" fmla="*/ 0 h 4502315"/>
              <a:gd name="connsiteX2" fmla="*/ 2781797 w 2783347"/>
              <a:gd name="connsiteY2" fmla="*/ 1676271 h 4502315"/>
              <a:gd name="connsiteX3" fmla="*/ 1609074 w 2783347"/>
              <a:gd name="connsiteY3" fmla="*/ 4502315 h 4502315"/>
              <a:gd name="connsiteX4" fmla="*/ 0 w 2783347"/>
              <a:gd name="connsiteY4" fmla="*/ 1476088 h 4502315"/>
              <a:gd name="connsiteX0" fmla="*/ 0 w 2783347"/>
              <a:gd name="connsiteY0" fmla="*/ 1476088 h 2785258"/>
              <a:gd name="connsiteX1" fmla="*/ 2783347 w 2783347"/>
              <a:gd name="connsiteY1" fmla="*/ 0 h 2785258"/>
              <a:gd name="connsiteX2" fmla="*/ 2781797 w 2783347"/>
              <a:gd name="connsiteY2" fmla="*/ 1676271 h 2785258"/>
              <a:gd name="connsiteX3" fmla="*/ 696098 w 2783347"/>
              <a:gd name="connsiteY3" fmla="*/ 2785258 h 2785258"/>
              <a:gd name="connsiteX4" fmla="*/ 0 w 2783347"/>
              <a:gd name="connsiteY4" fmla="*/ 1476088 h 2785258"/>
              <a:gd name="connsiteX0" fmla="*/ 0 w 2781797"/>
              <a:gd name="connsiteY0" fmla="*/ 2177236 h 3486406"/>
              <a:gd name="connsiteX1" fmla="*/ 2779865 w 2781797"/>
              <a:gd name="connsiteY1" fmla="*/ 0 h 3486406"/>
              <a:gd name="connsiteX2" fmla="*/ 2781797 w 2781797"/>
              <a:gd name="connsiteY2" fmla="*/ 2377419 h 3486406"/>
              <a:gd name="connsiteX3" fmla="*/ 696098 w 2781797"/>
              <a:gd name="connsiteY3" fmla="*/ 3486406 h 3486406"/>
              <a:gd name="connsiteX4" fmla="*/ 0 w 2781797"/>
              <a:gd name="connsiteY4" fmla="*/ 2177236 h 3486406"/>
              <a:gd name="connsiteX0" fmla="*/ 0 w 3065807"/>
              <a:gd name="connsiteY0" fmla="*/ 1643095 h 3486406"/>
              <a:gd name="connsiteX1" fmla="*/ 3063875 w 3065807"/>
              <a:gd name="connsiteY1" fmla="*/ 0 h 3486406"/>
              <a:gd name="connsiteX2" fmla="*/ 3065807 w 3065807"/>
              <a:gd name="connsiteY2" fmla="*/ 2377419 h 3486406"/>
              <a:gd name="connsiteX3" fmla="*/ 980108 w 3065807"/>
              <a:gd name="connsiteY3" fmla="*/ 3486406 h 3486406"/>
              <a:gd name="connsiteX4" fmla="*/ 0 w 3065807"/>
              <a:gd name="connsiteY4" fmla="*/ 1643095 h 3486406"/>
              <a:gd name="connsiteX0" fmla="*/ 0 w 3096626"/>
              <a:gd name="connsiteY0" fmla="*/ 1643095 h 4545415"/>
              <a:gd name="connsiteX1" fmla="*/ 3063875 w 3096626"/>
              <a:gd name="connsiteY1" fmla="*/ 0 h 4545415"/>
              <a:gd name="connsiteX2" fmla="*/ 3096626 w 3096626"/>
              <a:gd name="connsiteY2" fmla="*/ 4545415 h 4545415"/>
              <a:gd name="connsiteX3" fmla="*/ 980108 w 3096626"/>
              <a:gd name="connsiteY3" fmla="*/ 3486406 h 4545415"/>
              <a:gd name="connsiteX4" fmla="*/ 0 w 3096626"/>
              <a:gd name="connsiteY4" fmla="*/ 1643095 h 4545415"/>
              <a:gd name="connsiteX0" fmla="*/ 0 w 3096626"/>
              <a:gd name="connsiteY0" fmla="*/ 1643095 h 5189342"/>
              <a:gd name="connsiteX1" fmla="*/ 3063875 w 3096626"/>
              <a:gd name="connsiteY1" fmla="*/ 0 h 5189342"/>
              <a:gd name="connsiteX2" fmla="*/ 3096626 w 3096626"/>
              <a:gd name="connsiteY2" fmla="*/ 4545415 h 5189342"/>
              <a:gd name="connsiteX3" fmla="*/ 1885574 w 3096626"/>
              <a:gd name="connsiteY3" fmla="*/ 5189342 h 5189342"/>
              <a:gd name="connsiteX4" fmla="*/ 0 w 3096626"/>
              <a:gd name="connsiteY4" fmla="*/ 1643095 h 5189342"/>
              <a:gd name="connsiteX0" fmla="*/ 0 w 3096626"/>
              <a:gd name="connsiteY0" fmla="*/ 1643095 h 5843016"/>
              <a:gd name="connsiteX1" fmla="*/ 3063875 w 3096626"/>
              <a:gd name="connsiteY1" fmla="*/ 0 h 5843016"/>
              <a:gd name="connsiteX2" fmla="*/ 3096626 w 3096626"/>
              <a:gd name="connsiteY2" fmla="*/ 4545415 h 5843016"/>
              <a:gd name="connsiteX3" fmla="*/ 656194 w 3096626"/>
              <a:gd name="connsiteY3" fmla="*/ 5843016 h 5843016"/>
              <a:gd name="connsiteX4" fmla="*/ 0 w 3096626"/>
              <a:gd name="connsiteY4" fmla="*/ 1643095 h 5843016"/>
              <a:gd name="connsiteX0" fmla="*/ 0 w 4339420"/>
              <a:gd name="connsiteY0" fmla="*/ 2271538 h 5843016"/>
              <a:gd name="connsiteX1" fmla="*/ 4306669 w 4339420"/>
              <a:gd name="connsiteY1" fmla="*/ 0 h 5843016"/>
              <a:gd name="connsiteX2" fmla="*/ 4339420 w 4339420"/>
              <a:gd name="connsiteY2" fmla="*/ 4545415 h 5843016"/>
              <a:gd name="connsiteX3" fmla="*/ 1898988 w 4339420"/>
              <a:gd name="connsiteY3" fmla="*/ 5843016 h 5843016"/>
              <a:gd name="connsiteX4" fmla="*/ 0 w 4339420"/>
              <a:gd name="connsiteY4" fmla="*/ 2271538 h 584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420" h="5843016">
                <a:moveTo>
                  <a:pt x="0" y="2271538"/>
                </a:moveTo>
                <a:lnTo>
                  <a:pt x="4306669" y="0"/>
                </a:lnTo>
                <a:cubicBezTo>
                  <a:pt x="4303101" y="1643337"/>
                  <a:pt x="4339216" y="4112310"/>
                  <a:pt x="4339420" y="4545415"/>
                </a:cubicBezTo>
                <a:lnTo>
                  <a:pt x="1898988" y="5843016"/>
                </a:lnTo>
                <a:lnTo>
                  <a:pt x="0" y="2271538"/>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p:cNvSpPr>
            <a:spLocks noGrp="1"/>
          </p:cNvSpPr>
          <p:nvPr>
            <p:ph type="pic" sz="quarter" idx="10"/>
          </p:nvPr>
        </p:nvSpPr>
        <p:spPr>
          <a:xfrm>
            <a:off x="2779591" y="4168775"/>
            <a:ext cx="6364409" cy="2689225"/>
          </a:xfrm>
          <a:custGeom>
            <a:avLst/>
            <a:gdLst>
              <a:gd name="connsiteX0" fmla="*/ 0 w 4724400"/>
              <a:gd name="connsiteY0" fmla="*/ 0 h 3352800"/>
              <a:gd name="connsiteX1" fmla="*/ 4724400 w 4724400"/>
              <a:gd name="connsiteY1" fmla="*/ 0 h 3352800"/>
              <a:gd name="connsiteX2" fmla="*/ 4724400 w 4724400"/>
              <a:gd name="connsiteY2" fmla="*/ 3352800 h 3352800"/>
              <a:gd name="connsiteX3" fmla="*/ 0 w 4724400"/>
              <a:gd name="connsiteY3" fmla="*/ 3352800 h 3352800"/>
              <a:gd name="connsiteX4" fmla="*/ 0 w 4724400"/>
              <a:gd name="connsiteY4" fmla="*/ 0 h 3352800"/>
              <a:gd name="connsiteX0" fmla="*/ 1781175 w 4724400"/>
              <a:gd name="connsiteY0" fmla="*/ 7938 h 3352800"/>
              <a:gd name="connsiteX1" fmla="*/ 4724400 w 4724400"/>
              <a:gd name="connsiteY1" fmla="*/ 0 h 3352800"/>
              <a:gd name="connsiteX2" fmla="*/ 4724400 w 4724400"/>
              <a:gd name="connsiteY2" fmla="*/ 3352800 h 3352800"/>
              <a:gd name="connsiteX3" fmla="*/ 0 w 4724400"/>
              <a:gd name="connsiteY3" fmla="*/ 3352800 h 3352800"/>
              <a:gd name="connsiteX4" fmla="*/ 1781175 w 4724400"/>
              <a:gd name="connsiteY4" fmla="*/ 7938 h 3352800"/>
              <a:gd name="connsiteX0" fmla="*/ 1781175 w 4962524"/>
              <a:gd name="connsiteY0" fmla="*/ 0 h 3344862"/>
              <a:gd name="connsiteX1" fmla="*/ 4962524 w 4962524"/>
              <a:gd name="connsiteY1" fmla="*/ 0 h 3344862"/>
              <a:gd name="connsiteX2" fmla="*/ 4724400 w 4962524"/>
              <a:gd name="connsiteY2" fmla="*/ 3344862 h 3344862"/>
              <a:gd name="connsiteX3" fmla="*/ 0 w 4962524"/>
              <a:gd name="connsiteY3" fmla="*/ 3344862 h 3344862"/>
              <a:gd name="connsiteX4" fmla="*/ 1781175 w 4962524"/>
              <a:gd name="connsiteY4" fmla="*/ 0 h 3344862"/>
              <a:gd name="connsiteX0" fmla="*/ 1781175 w 4962524"/>
              <a:gd name="connsiteY0" fmla="*/ 0 h 3354387"/>
              <a:gd name="connsiteX1" fmla="*/ 4962524 w 4962524"/>
              <a:gd name="connsiteY1" fmla="*/ 0 h 3354387"/>
              <a:gd name="connsiteX2" fmla="*/ 4962524 w 4962524"/>
              <a:gd name="connsiteY2" fmla="*/ 3354387 h 3354387"/>
              <a:gd name="connsiteX3" fmla="*/ 0 w 4962524"/>
              <a:gd name="connsiteY3" fmla="*/ 3344862 h 3354387"/>
              <a:gd name="connsiteX4" fmla="*/ 1781175 w 4962524"/>
              <a:gd name="connsiteY4" fmla="*/ 0 h 3354387"/>
              <a:gd name="connsiteX0" fmla="*/ 1781175 w 4972049"/>
              <a:gd name="connsiteY0" fmla="*/ 0 h 3344862"/>
              <a:gd name="connsiteX1" fmla="*/ 4962524 w 4972049"/>
              <a:gd name="connsiteY1" fmla="*/ 0 h 3344862"/>
              <a:gd name="connsiteX2" fmla="*/ 4972049 w 4972049"/>
              <a:gd name="connsiteY2" fmla="*/ 3344862 h 3344862"/>
              <a:gd name="connsiteX3" fmla="*/ 0 w 4972049"/>
              <a:gd name="connsiteY3" fmla="*/ 3344862 h 3344862"/>
              <a:gd name="connsiteX4" fmla="*/ 1781175 w 4972049"/>
              <a:gd name="connsiteY4" fmla="*/ 0 h 3344862"/>
              <a:gd name="connsiteX0" fmla="*/ 1416981 w 4972049"/>
              <a:gd name="connsiteY0" fmla="*/ 655637 h 3344862"/>
              <a:gd name="connsiteX1" fmla="*/ 4962524 w 4972049"/>
              <a:gd name="connsiteY1" fmla="*/ 0 h 3344862"/>
              <a:gd name="connsiteX2" fmla="*/ 4972049 w 4972049"/>
              <a:gd name="connsiteY2" fmla="*/ 3344862 h 3344862"/>
              <a:gd name="connsiteX3" fmla="*/ 0 w 4972049"/>
              <a:gd name="connsiteY3" fmla="*/ 3344862 h 3344862"/>
              <a:gd name="connsiteX4" fmla="*/ 1416981 w 4972049"/>
              <a:gd name="connsiteY4" fmla="*/ 655637 h 3344862"/>
              <a:gd name="connsiteX0" fmla="*/ 1416981 w 4972049"/>
              <a:gd name="connsiteY0" fmla="*/ 0 h 2689225"/>
              <a:gd name="connsiteX1" fmla="*/ 4972049 w 4972049"/>
              <a:gd name="connsiteY1" fmla="*/ 0 h 2689225"/>
              <a:gd name="connsiteX2" fmla="*/ 4972049 w 4972049"/>
              <a:gd name="connsiteY2" fmla="*/ 2689225 h 2689225"/>
              <a:gd name="connsiteX3" fmla="*/ 0 w 4972049"/>
              <a:gd name="connsiteY3" fmla="*/ 2689225 h 2689225"/>
              <a:gd name="connsiteX4" fmla="*/ 1416981 w 4972049"/>
              <a:gd name="connsiteY4" fmla="*/ 0 h 2689225"/>
              <a:gd name="connsiteX0" fmla="*/ 1416981 w 6364409"/>
              <a:gd name="connsiteY0" fmla="*/ 0 h 2689225"/>
              <a:gd name="connsiteX1" fmla="*/ 6364409 w 6364409"/>
              <a:gd name="connsiteY1" fmla="*/ 0 h 2689225"/>
              <a:gd name="connsiteX2" fmla="*/ 4972049 w 6364409"/>
              <a:gd name="connsiteY2" fmla="*/ 2689225 h 2689225"/>
              <a:gd name="connsiteX3" fmla="*/ 0 w 6364409"/>
              <a:gd name="connsiteY3" fmla="*/ 2689225 h 2689225"/>
              <a:gd name="connsiteX4" fmla="*/ 1416981 w 6364409"/>
              <a:gd name="connsiteY4" fmla="*/ 0 h 2689225"/>
              <a:gd name="connsiteX0" fmla="*/ 1416981 w 6364409"/>
              <a:gd name="connsiteY0" fmla="*/ 0 h 2689225"/>
              <a:gd name="connsiteX1" fmla="*/ 6364409 w 6364409"/>
              <a:gd name="connsiteY1" fmla="*/ 0 h 2689225"/>
              <a:gd name="connsiteX2" fmla="*/ 6364409 w 6364409"/>
              <a:gd name="connsiteY2" fmla="*/ 2689225 h 2689225"/>
              <a:gd name="connsiteX3" fmla="*/ 0 w 6364409"/>
              <a:gd name="connsiteY3" fmla="*/ 2689225 h 2689225"/>
              <a:gd name="connsiteX4" fmla="*/ 1416981 w 6364409"/>
              <a:gd name="connsiteY4" fmla="*/ 0 h 268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4409" h="2689225">
                <a:moveTo>
                  <a:pt x="1416981" y="0"/>
                </a:moveTo>
                <a:lnTo>
                  <a:pt x="6364409" y="0"/>
                </a:lnTo>
                <a:lnTo>
                  <a:pt x="6364409" y="2689225"/>
                </a:lnTo>
                <a:lnTo>
                  <a:pt x="0" y="2689225"/>
                </a:lnTo>
                <a:lnTo>
                  <a:pt x="1416981" y="0"/>
                </a:lnTo>
                <a:close/>
              </a:path>
            </a:pathLst>
          </a:custGeom>
        </p:spPr>
        <p:txBody>
          <a:bodyPr anchor="ctr"/>
          <a:lstStyle>
            <a:lvl1pPr algn="ctr">
              <a:defRPr/>
            </a:lvl1pPr>
          </a:lstStyle>
          <a:p>
            <a:endParaRPr lang="en-US" dirty="0"/>
          </a:p>
        </p:txBody>
      </p:sp>
      <p:sp>
        <p:nvSpPr>
          <p:cNvPr id="13" name="Text Placeholder 12"/>
          <p:cNvSpPr>
            <a:spLocks noGrp="1"/>
          </p:cNvSpPr>
          <p:nvPr>
            <p:ph type="body" sz="quarter" idx="11"/>
          </p:nvPr>
        </p:nvSpPr>
        <p:spPr>
          <a:xfrm>
            <a:off x="460375" y="1944687"/>
            <a:ext cx="3971925" cy="1482725"/>
          </a:xfrm>
          <a:prstGeom prst="rect">
            <a:avLst/>
          </a:prstGeom>
        </p:spPr>
        <p:txBody>
          <a:bodyPr lIns="0" tIns="0" rIns="0" bIns="0"/>
          <a:lstStyle>
            <a:lvl1pPr>
              <a:buNone/>
              <a:defRPr sz="2400">
                <a:solidFill>
                  <a:schemeClr val="bg2"/>
                </a:solidFill>
              </a:defRPr>
            </a:lvl1pPr>
            <a:lvl2pPr>
              <a:defRPr sz="2400"/>
            </a:lvl2pPr>
            <a:lvl3pPr>
              <a:defRPr sz="2400"/>
            </a:lvl3pPr>
            <a:lvl4pPr>
              <a:defRPr sz="2400"/>
            </a:lvl4pPr>
            <a:lvl5pPr>
              <a:defRPr sz="2400"/>
            </a:lvl5pPr>
          </a:lstStyle>
          <a:p>
            <a:pPr lvl="0"/>
            <a:endParaRPr lang="en-US" dirty="0"/>
          </a:p>
        </p:txBody>
      </p:sp>
      <p:sp>
        <p:nvSpPr>
          <p:cNvPr id="15" name="Text Placeholder 14"/>
          <p:cNvSpPr>
            <a:spLocks noGrp="1"/>
          </p:cNvSpPr>
          <p:nvPr>
            <p:ph type="body" sz="quarter" idx="12"/>
          </p:nvPr>
        </p:nvSpPr>
        <p:spPr>
          <a:xfrm>
            <a:off x="460375" y="3427413"/>
            <a:ext cx="2052638" cy="2965450"/>
          </a:xfrm>
          <a:prstGeom prst="rect">
            <a:avLst/>
          </a:prstGeom>
        </p:spPr>
        <p:txBody>
          <a:bodyPr lIns="0" tIns="0" rIns="0" bIns="0"/>
          <a:lstStyle>
            <a:lvl1pPr>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endParaRPr lang="en-US" dirty="0"/>
          </a:p>
        </p:txBody>
      </p:sp>
      <p:sp>
        <p:nvSpPr>
          <p:cNvPr id="17" name="Picture Placeholder 16"/>
          <p:cNvSpPr>
            <a:spLocks noGrp="1"/>
          </p:cNvSpPr>
          <p:nvPr>
            <p:ph type="pic" sz="quarter" idx="13" hasCustomPrompt="1"/>
          </p:nvPr>
        </p:nvSpPr>
        <p:spPr>
          <a:xfrm>
            <a:off x="7219949" y="1939130"/>
            <a:ext cx="735013" cy="735013"/>
          </a:xfrm>
          <a:prstGeom prst="rect">
            <a:avLst/>
          </a:prstGeom>
        </p:spPr>
        <p:txBody>
          <a:bodyPr anchor="ctr"/>
          <a:lstStyle>
            <a:lvl1pPr algn="ctr">
              <a:buNone/>
              <a:defRPr sz="1600">
                <a:solidFill>
                  <a:schemeClr val="accent6"/>
                </a:solidFill>
              </a:defRPr>
            </a:lvl1pPr>
          </a:lstStyle>
          <a:p>
            <a:r>
              <a:rPr lang="en-US" dirty="0"/>
              <a:t>icon</a:t>
            </a:r>
          </a:p>
        </p:txBody>
      </p:sp>
      <p:sp>
        <p:nvSpPr>
          <p:cNvPr id="19" name="Text Placeholder 18"/>
          <p:cNvSpPr>
            <a:spLocks noGrp="1"/>
          </p:cNvSpPr>
          <p:nvPr>
            <p:ph type="body" sz="quarter" idx="14"/>
          </p:nvPr>
        </p:nvSpPr>
        <p:spPr>
          <a:xfrm>
            <a:off x="6743700" y="2674143"/>
            <a:ext cx="1689100" cy="619920"/>
          </a:xfrm>
          <a:prstGeom prst="rect">
            <a:avLst/>
          </a:prstGeom>
        </p:spPr>
        <p:txBody>
          <a:bodyPr/>
          <a:lstStyle>
            <a:lvl1pPr algn="ctr">
              <a:buNone/>
              <a:defRPr sz="1200">
                <a:solidFill>
                  <a:schemeClr val="accent6"/>
                </a:solidFill>
              </a:defRPr>
            </a:lvl1pPr>
            <a:lvl2pPr algn="r">
              <a:defRPr sz="1200">
                <a:solidFill>
                  <a:schemeClr val="accent6"/>
                </a:solidFill>
              </a:defRPr>
            </a:lvl2pPr>
            <a:lvl3pPr algn="r">
              <a:defRPr sz="1200">
                <a:solidFill>
                  <a:schemeClr val="accent6"/>
                </a:solidFill>
              </a:defRPr>
            </a:lvl3pPr>
            <a:lvl4pPr algn="r">
              <a:defRPr sz="1200">
                <a:solidFill>
                  <a:schemeClr val="accent6"/>
                </a:solidFill>
              </a:defRPr>
            </a:lvl4pPr>
            <a:lvl5pPr algn="r">
              <a:defRPr sz="1200">
                <a:solidFill>
                  <a:schemeClr val="accent6"/>
                </a:solidFill>
              </a:defRPr>
            </a:lvl5pPr>
          </a:lstStyle>
          <a:p>
            <a:pPr lvl="0"/>
            <a:endParaRPr lang="en-US" dirty="0"/>
          </a:p>
        </p:txBody>
      </p:sp>
    </p:spTree>
    <p:extLst>
      <p:ext uri="{BB962C8B-B14F-4D97-AF65-F5344CB8AC3E}">
        <p14:creationId xmlns:p14="http://schemas.microsoft.com/office/powerpoint/2010/main" val="250666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Cover_Red">
    <p:spTree>
      <p:nvGrpSpPr>
        <p:cNvPr id="1" name=""/>
        <p:cNvGrpSpPr/>
        <p:nvPr/>
      </p:nvGrpSpPr>
      <p:grpSpPr>
        <a:xfrm>
          <a:off x="0" y="0"/>
          <a:ext cx="0" cy="0"/>
          <a:chOff x="0" y="0"/>
          <a:chExt cx="0" cy="0"/>
        </a:xfrm>
      </p:grpSpPr>
      <p:pic>
        <p:nvPicPr>
          <p:cNvPr id="10" name="Picture Placeholder 8" descr="iStock_000005513838_Large.jpg"/>
          <p:cNvPicPr>
            <a:picLocks noChangeAspect="1"/>
          </p:cNvPicPr>
          <p:nvPr userDrawn="1">
            <p:custDataLst>
              <p:tags r:id="rId2"/>
            </p:custDataLst>
          </p:nvPr>
        </p:nvPicPr>
        <p:blipFill rotWithShape="1">
          <a:blip r:embed="rId8" cstate="print"/>
          <a:srcRect l="4653" t="28357" r="6438"/>
          <a:stretch/>
        </p:blipFill>
        <p:spPr>
          <a:xfrm flipH="1">
            <a:off x="0" y="1944687"/>
            <a:ext cx="9144000" cy="4913314"/>
          </a:xfrm>
          <a:prstGeom prst="rect">
            <a:avLst/>
          </a:prstGeom>
          <a:noFill/>
          <a:ln>
            <a:noFill/>
          </a:ln>
        </p:spPr>
      </p:pic>
      <p:graphicFrame>
        <p:nvGraphicFramePr>
          <p:cNvPr id="2" name="Object 1" hidden="1"/>
          <p:cNvGraphicFramePr>
            <a:graphicFrameLocks noChangeAspect="1"/>
          </p:cNvGraphicFramePr>
          <p:nvPr userDrawn="1">
            <p:custDataLst>
              <p:tags r:id="rId3"/>
            </p:custDataLst>
            <p:extLst>
              <p:ext uri="{D42A27DB-BD31-4B8C-83A1-F6EECF244321}">
                <p14:modId xmlns:p14="http://schemas.microsoft.com/office/powerpoint/2010/main" val="206458181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62" name="think-cell Slide" r:id="rId9" imgW="360" imgH="360" progId="">
                  <p:embed/>
                </p:oleObj>
              </mc:Choice>
              <mc:Fallback>
                <p:oleObj name="think-cell Slide" r:id="rId9" imgW="360" imgH="360" progId="">
                  <p:embed/>
                  <p:pic>
                    <p:nvPicPr>
                      <p:cNvPr id="0" name="Picture 2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reeform 11"/>
          <p:cNvSpPr/>
          <p:nvPr userDrawn="1">
            <p:custDataLst>
              <p:tags r:id="rId4"/>
            </p:custDataLst>
          </p:nvPr>
        </p:nvSpPr>
        <p:spPr>
          <a:xfrm>
            <a:off x="0" y="1944687"/>
            <a:ext cx="6634975" cy="2224087"/>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 name="connsiteX0" fmla="*/ 6634975 w 6634975"/>
              <a:gd name="connsiteY0" fmla="*/ 0 h 4951141"/>
              <a:gd name="connsiteX1" fmla="*/ 0 w 6634975"/>
              <a:gd name="connsiteY1" fmla="*/ 0 h 4951141"/>
              <a:gd name="connsiteX2" fmla="*/ 0 w 6634975"/>
              <a:gd name="connsiteY2" fmla="*/ 4951141 h 4951141"/>
              <a:gd name="connsiteX3" fmla="*/ 542005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5420050" y="4951141"/>
                </a:lnTo>
                <a:lnTo>
                  <a:pt x="66349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latin typeface="+mj-lt"/>
              </a:defRPr>
            </a:lvl1pPr>
          </a:lstStyle>
          <a:p>
            <a:r>
              <a:rPr lang="en-US" dirty="0"/>
              <a:t>Document title </a:t>
            </a:r>
          </a:p>
        </p:txBody>
      </p:sp>
      <p:sp>
        <p:nvSpPr>
          <p:cNvPr id="14"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latin typeface="+mj-lt"/>
              </a:defRPr>
            </a:lvl1pPr>
            <a:lvl2pPr marL="0" indent="0" algn="l">
              <a:spcBef>
                <a:spcPts val="0"/>
              </a:spcBef>
              <a:spcAft>
                <a:spcPts val="600"/>
              </a:spcAft>
              <a:buNone/>
              <a:defRPr sz="1600">
                <a:solidFill>
                  <a:schemeClr val="accent6"/>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a:p>
            <a:pPr lvl="1"/>
            <a:r>
              <a:rPr lang="en-US" dirty="0"/>
              <a:t>Date</a:t>
            </a:r>
          </a:p>
        </p:txBody>
      </p:sp>
      <p:pic>
        <p:nvPicPr>
          <p:cNvPr id="8"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64774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D7F6A709-AEBD-4859-9DF3-E1FB669163E8}"/>
              </a:ext>
            </a:extLst>
          </p:cNvPr>
          <p:cNvGrpSpPr/>
          <p:nvPr userDrawn="1"/>
        </p:nvGrpSpPr>
        <p:grpSpPr>
          <a:xfrm>
            <a:off x="-8408" y="-8918"/>
            <a:ext cx="9165679" cy="2186433"/>
            <a:chOff x="-28397" y="0"/>
            <a:chExt cx="10755392" cy="2418735"/>
          </a:xfrm>
        </p:grpSpPr>
        <p:sp>
          <p:nvSpPr>
            <p:cNvPr id="12" name="Freeform: Shape 11">
              <a:extLst>
                <a:ext uri="{FF2B5EF4-FFF2-40B4-BE49-F238E27FC236}">
                  <a16:creationId xmlns:a16="http://schemas.microsoft.com/office/drawing/2014/main" id="{1510D8F5-709F-48CA-825D-046665D6C4D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9C15BE29-56C0-46F4-A217-6DF930CD9210}"/>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6DB8DA2C-CAA8-4D21-A031-6D232D1C2963}"/>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5" name="Text Placeholder 9">
            <a:extLst>
              <a:ext uri="{FF2B5EF4-FFF2-40B4-BE49-F238E27FC236}">
                <a16:creationId xmlns:a16="http://schemas.microsoft.com/office/drawing/2014/main" id="{29C2800E-3AF8-4200-86D9-6ED5BA7B7457}"/>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043318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F1B749-40DB-40D9-BF17-CAE09411E7D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ADE5F389-7491-4C75-ACFC-E960D7B60A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B80062E2-BAC7-48BF-9121-EC2E5840ECF7}"/>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7" name="Freeform: Shape 16">
              <a:extLst>
                <a:ext uri="{FF2B5EF4-FFF2-40B4-BE49-F238E27FC236}">
                  <a16:creationId xmlns:a16="http://schemas.microsoft.com/office/drawing/2014/main" id="{4E84D6E9-4DDF-461F-A941-94E2898B930D}"/>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5085EB9C-B413-4F94-88A0-9EAE7C47A720}"/>
              </a:ext>
            </a:extLst>
          </p:cNvPr>
          <p:cNvSpPr>
            <a:spLocks noGrp="1"/>
          </p:cNvSpPr>
          <p:nvPr>
            <p:ph type="body" sz="quarter" idx="10"/>
          </p:nvPr>
        </p:nvSpPr>
        <p:spPr>
          <a:xfrm>
            <a:off x="608242" y="2190966"/>
            <a:ext cx="6066131" cy="940642"/>
          </a:xfrm>
        </p:spPr>
        <p:txBody>
          <a:bodyPr/>
          <a:lstStyle>
            <a:lvl4pPr marL="306824" indent="-150697">
              <a:defRPr/>
            </a:lvl4pPr>
            <a:lvl5pPr marL="462952" indent="-156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8" name="Text Placeholder 9">
            <a:extLst>
              <a:ext uri="{FF2B5EF4-FFF2-40B4-BE49-F238E27FC236}">
                <a16:creationId xmlns:a16="http://schemas.microsoft.com/office/drawing/2014/main" id="{6DDDB241-9332-41EF-86C7-D437BE3657DE}"/>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843705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2CC4C009-A5F5-4D3D-8863-FD7A32AD0C59}"/>
              </a:ext>
            </a:extLst>
          </p:cNvPr>
          <p:cNvSpPr>
            <a:spLocks noGrp="1"/>
          </p:cNvSpPr>
          <p:nvPr>
            <p:ph type="body" sz="quarter" idx="11"/>
          </p:nvPr>
        </p:nvSpPr>
        <p:spPr>
          <a:xfrm>
            <a:off x="4650067"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65F75044-9C02-41F9-9A82-3541ACCA1A17}"/>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06821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aphic 1">
            <a:extLst>
              <a:ext uri="{FF2B5EF4-FFF2-40B4-BE49-F238E27FC236}">
                <a16:creationId xmlns:a16="http://schemas.microsoft.com/office/drawing/2014/main" id="{EB0C291C-91C9-4082-8388-2C66EE53512C}"/>
              </a:ext>
            </a:extLst>
          </p:cNvPr>
          <p:cNvGrpSpPr/>
          <p:nvPr userDrawn="1"/>
        </p:nvGrpSpPr>
        <p:grpSpPr>
          <a:xfrm>
            <a:off x="-8408" y="-8918"/>
            <a:ext cx="9165679" cy="2186433"/>
            <a:chOff x="-28397" y="0"/>
            <a:chExt cx="10755392" cy="2418735"/>
          </a:xfrm>
        </p:grpSpPr>
        <p:sp>
          <p:nvSpPr>
            <p:cNvPr id="10" name="Freeform: Shape 9">
              <a:extLst>
                <a:ext uri="{FF2B5EF4-FFF2-40B4-BE49-F238E27FC236}">
                  <a16:creationId xmlns:a16="http://schemas.microsoft.com/office/drawing/2014/main" id="{284F06E7-63C5-4B32-A067-5CB55128E1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851931E3-B482-4C86-8608-8A3560132654}"/>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4BFDE90D-F5FA-491E-9C09-316AB9695DFC}"/>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799654"/>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2CC4C009-A5F5-4D3D-8863-FD7A32AD0C59}"/>
              </a:ext>
            </a:extLst>
          </p:cNvPr>
          <p:cNvSpPr>
            <a:spLocks noGrp="1"/>
          </p:cNvSpPr>
          <p:nvPr>
            <p:ph type="body" sz="quarter" idx="11"/>
          </p:nvPr>
        </p:nvSpPr>
        <p:spPr>
          <a:xfrm>
            <a:off x="4650067" y="2799654"/>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2">
            <a:extLst>
              <a:ext uri="{FF2B5EF4-FFF2-40B4-BE49-F238E27FC236}">
                <a16:creationId xmlns:a16="http://schemas.microsoft.com/office/drawing/2014/main" id="{D8D74A9C-C17A-40E7-947C-033BDF156EEF}"/>
              </a:ext>
            </a:extLst>
          </p:cNvPr>
          <p:cNvSpPr>
            <a:spLocks noGrp="1"/>
          </p:cNvSpPr>
          <p:nvPr>
            <p:ph type="body" sz="quarter" idx="14"/>
          </p:nvPr>
        </p:nvSpPr>
        <p:spPr>
          <a:xfrm>
            <a:off x="608242" y="1554650"/>
            <a:ext cx="7897646"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4" name="Text Placeholder 3">
            <a:extLst>
              <a:ext uri="{FF2B5EF4-FFF2-40B4-BE49-F238E27FC236}">
                <a16:creationId xmlns:a16="http://schemas.microsoft.com/office/drawing/2014/main" id="{B2C3E6B0-C14E-4895-8A9E-32EE7F7624D3}"/>
              </a:ext>
            </a:extLst>
          </p:cNvPr>
          <p:cNvSpPr>
            <a:spLocks noGrp="1"/>
          </p:cNvSpPr>
          <p:nvPr>
            <p:ph type="body" sz="quarter" idx="17"/>
          </p:nvPr>
        </p:nvSpPr>
        <p:spPr>
          <a:xfrm>
            <a:off x="608242" y="2190966"/>
            <a:ext cx="5881486" cy="353558"/>
          </a:xfrm>
        </p:spPr>
        <p:txBody>
          <a:bodyPr/>
          <a:lstStyle>
            <a:lvl3pPr marL="0" indent="0">
              <a:buNone/>
              <a:defRPr/>
            </a:lvl3pPr>
          </a:lstStyle>
          <a:p>
            <a:pPr lvl="0"/>
            <a:r>
              <a:rPr lang="en-US"/>
              <a:t>Click to edit Master text styles</a:t>
            </a:r>
          </a:p>
          <a:p>
            <a:pPr lvl="1"/>
            <a:r>
              <a:rPr lang="en-US"/>
              <a:t>Second level</a:t>
            </a:r>
          </a:p>
        </p:txBody>
      </p:sp>
      <p:sp>
        <p:nvSpPr>
          <p:cNvPr id="16" name="Text Placeholder 9">
            <a:extLst>
              <a:ext uri="{FF2B5EF4-FFF2-40B4-BE49-F238E27FC236}">
                <a16:creationId xmlns:a16="http://schemas.microsoft.com/office/drawing/2014/main" id="{8B4B5AD0-8E83-4DA2-BCD1-74A56D72B7DA}"/>
              </a:ext>
            </a:extLst>
          </p:cNvPr>
          <p:cNvSpPr>
            <a:spLocks noGrp="1"/>
          </p:cNvSpPr>
          <p:nvPr>
            <p:ph type="body" sz="quarter" idx="18"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91467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E3B2E0AC-424A-435F-AED6-642CC6E391C7}"/>
              </a:ext>
            </a:extLst>
          </p:cNvPr>
          <p:cNvSpPr>
            <a:spLocks noGrp="1"/>
          </p:cNvSpPr>
          <p:nvPr>
            <p:ph type="pic" sz="quarter" idx="16"/>
          </p:nvPr>
        </p:nvSpPr>
        <p:spPr>
          <a:xfrm>
            <a:off x="4660929" y="2200551"/>
            <a:ext cx="3855822" cy="3755733"/>
          </a:xfrm>
        </p:spPr>
        <p:txBody>
          <a:bodyPr>
            <a:noAutofit/>
          </a:bodyPr>
          <a:lstStyle/>
          <a:p>
            <a:r>
              <a:rPr lang="en-US"/>
              <a:t>Click icon to add picture</a:t>
            </a:r>
            <a:endParaRPr lang="en-GB" dirty="0"/>
          </a:p>
        </p:txBody>
      </p:sp>
      <p:sp>
        <p:nvSpPr>
          <p:cNvPr id="16" name="Text Placeholder 9">
            <a:extLst>
              <a:ext uri="{FF2B5EF4-FFF2-40B4-BE49-F238E27FC236}">
                <a16:creationId xmlns:a16="http://schemas.microsoft.com/office/drawing/2014/main" id="{C87D7CD1-93E1-4491-8860-94CF9DB32E65}"/>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2450068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1">
            <a:extLst>
              <a:ext uri="{FF2B5EF4-FFF2-40B4-BE49-F238E27FC236}">
                <a16:creationId xmlns:a16="http://schemas.microsoft.com/office/drawing/2014/main" id="{764AB9C7-BDEC-45FB-83B7-0B2EA3374297}"/>
              </a:ext>
            </a:extLst>
          </p:cNvPr>
          <p:cNvGrpSpPr/>
          <p:nvPr userDrawn="1"/>
        </p:nvGrpSpPr>
        <p:grpSpPr>
          <a:xfrm>
            <a:off x="-8408" y="-8918"/>
            <a:ext cx="9165679" cy="2186433"/>
            <a:chOff x="-28397" y="0"/>
            <a:chExt cx="10755392" cy="2418735"/>
          </a:xfrm>
        </p:grpSpPr>
        <p:sp>
          <p:nvSpPr>
            <p:cNvPr id="11" name="Freeform: Shape 10">
              <a:extLst>
                <a:ext uri="{FF2B5EF4-FFF2-40B4-BE49-F238E27FC236}">
                  <a16:creationId xmlns:a16="http://schemas.microsoft.com/office/drawing/2014/main" id="{E2DA1F1C-9E51-4019-8A10-D1D977B9828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723A0290-CC1E-477B-81E6-55E91B03202F}"/>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ED79CDCD-3F0E-45C9-90D4-74D271EC9F4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3">
            <a:extLst>
              <a:ext uri="{FF2B5EF4-FFF2-40B4-BE49-F238E27FC236}">
                <a16:creationId xmlns:a16="http://schemas.microsoft.com/office/drawing/2014/main" id="{DEFC0DD6-FA55-4F71-89F7-4458AD331DFD}"/>
              </a:ext>
            </a:extLst>
          </p:cNvPr>
          <p:cNvSpPr>
            <a:spLocks noGrp="1"/>
          </p:cNvSpPr>
          <p:nvPr>
            <p:ph type="body" sz="quarter" idx="11"/>
          </p:nvPr>
        </p:nvSpPr>
        <p:spPr>
          <a:xfrm>
            <a:off x="3309354"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3">
            <a:extLst>
              <a:ext uri="{FF2B5EF4-FFF2-40B4-BE49-F238E27FC236}">
                <a16:creationId xmlns:a16="http://schemas.microsoft.com/office/drawing/2014/main" id="{568C2641-8172-4CC8-88E6-6DB0D9488ACB}"/>
              </a:ext>
            </a:extLst>
          </p:cNvPr>
          <p:cNvSpPr>
            <a:spLocks noGrp="1"/>
          </p:cNvSpPr>
          <p:nvPr>
            <p:ph type="body" sz="quarter" idx="12"/>
          </p:nvPr>
        </p:nvSpPr>
        <p:spPr>
          <a:xfrm>
            <a:off x="6010466"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2">
            <a:extLst>
              <a:ext uri="{FF2B5EF4-FFF2-40B4-BE49-F238E27FC236}">
                <a16:creationId xmlns:a16="http://schemas.microsoft.com/office/drawing/2014/main" id="{0B5E5672-54EF-414B-8F14-1B6E1D949626}"/>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Title 2">
            <a:extLst>
              <a:ext uri="{FF2B5EF4-FFF2-40B4-BE49-F238E27FC236}">
                <a16:creationId xmlns:a16="http://schemas.microsoft.com/office/drawing/2014/main" id="{52159967-15C7-44E5-8F96-5D16CA8D307B}"/>
              </a:ext>
            </a:extLst>
          </p:cNvPr>
          <p:cNvSpPr>
            <a:spLocks noGrp="1"/>
          </p:cNvSpPr>
          <p:nvPr>
            <p:ph type="title"/>
          </p:nvPr>
        </p:nvSpPr>
        <p:spPr/>
        <p:txBody>
          <a:bodyPr/>
          <a:lstStyle/>
          <a:p>
            <a:r>
              <a:rPr lang="en-US"/>
              <a:t>Click to edit Master title style</a:t>
            </a:r>
            <a:endParaRPr lang="en-GB" dirty="0"/>
          </a:p>
        </p:txBody>
      </p:sp>
      <p:sp>
        <p:nvSpPr>
          <p:cNvPr id="17" name="Text Placeholder 9">
            <a:extLst>
              <a:ext uri="{FF2B5EF4-FFF2-40B4-BE49-F238E27FC236}">
                <a16:creationId xmlns:a16="http://schemas.microsoft.com/office/drawing/2014/main" id="{0A6CA492-8DE7-4FFF-8D77-505E3AB0FA5D}"/>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2901157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3">
            <a:extLst>
              <a:ext uri="{FF2B5EF4-FFF2-40B4-BE49-F238E27FC236}">
                <a16:creationId xmlns:a16="http://schemas.microsoft.com/office/drawing/2014/main" id="{DEFC0DD6-FA55-4F71-89F7-4458AD331DFD}"/>
              </a:ext>
            </a:extLst>
          </p:cNvPr>
          <p:cNvSpPr>
            <a:spLocks noGrp="1"/>
          </p:cNvSpPr>
          <p:nvPr>
            <p:ph type="body" sz="quarter" idx="11"/>
          </p:nvPr>
        </p:nvSpPr>
        <p:spPr>
          <a:xfrm>
            <a:off x="3309354"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3">
            <a:extLst>
              <a:ext uri="{FF2B5EF4-FFF2-40B4-BE49-F238E27FC236}">
                <a16:creationId xmlns:a16="http://schemas.microsoft.com/office/drawing/2014/main" id="{568C2641-8172-4CC8-88E6-6DB0D9488ACB}"/>
              </a:ext>
            </a:extLst>
          </p:cNvPr>
          <p:cNvSpPr>
            <a:spLocks noGrp="1"/>
          </p:cNvSpPr>
          <p:nvPr>
            <p:ph type="body" sz="quarter" idx="12"/>
          </p:nvPr>
        </p:nvSpPr>
        <p:spPr>
          <a:xfrm>
            <a:off x="6010466"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Text Placeholder 3">
            <a:extLst>
              <a:ext uri="{FF2B5EF4-FFF2-40B4-BE49-F238E27FC236}">
                <a16:creationId xmlns:a16="http://schemas.microsoft.com/office/drawing/2014/main" id="{AEC9F920-ADF7-4D1E-B449-CF3753053F1F}"/>
              </a:ext>
            </a:extLst>
          </p:cNvPr>
          <p:cNvSpPr>
            <a:spLocks noGrp="1"/>
          </p:cNvSpPr>
          <p:nvPr>
            <p:ph type="body" sz="quarter" idx="17"/>
          </p:nvPr>
        </p:nvSpPr>
        <p:spPr>
          <a:xfrm>
            <a:off x="608242" y="2190966"/>
            <a:ext cx="5881486" cy="353558"/>
          </a:xfrm>
        </p:spPr>
        <p:txBody>
          <a:bodyPr/>
          <a:lstStyle>
            <a:lvl3pPr marL="0" indent="0">
              <a:buNone/>
              <a:defRPr/>
            </a:lvl3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40F40F47-90EE-4EA2-914B-3253F8269E9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372292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17" name="Text Placeholder 3">
            <a:extLst>
              <a:ext uri="{FF2B5EF4-FFF2-40B4-BE49-F238E27FC236}">
                <a16:creationId xmlns:a16="http://schemas.microsoft.com/office/drawing/2014/main" id="{2A89FBB9-99E6-4A90-B81F-0768AB2A5B31}"/>
              </a:ext>
            </a:extLst>
          </p:cNvPr>
          <p:cNvSpPr>
            <a:spLocks noGrp="1"/>
          </p:cNvSpPr>
          <p:nvPr>
            <p:ph type="body" sz="quarter" idx="10"/>
          </p:nvPr>
        </p:nvSpPr>
        <p:spPr>
          <a:xfrm>
            <a:off x="608242"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3">
            <a:extLst>
              <a:ext uri="{FF2B5EF4-FFF2-40B4-BE49-F238E27FC236}">
                <a16:creationId xmlns:a16="http://schemas.microsoft.com/office/drawing/2014/main" id="{27ADC12F-B0A0-4805-BA9F-059BEC70D5BB}"/>
              </a:ext>
            </a:extLst>
          </p:cNvPr>
          <p:cNvSpPr>
            <a:spLocks noGrp="1"/>
          </p:cNvSpPr>
          <p:nvPr>
            <p:ph type="body" sz="quarter" idx="11"/>
          </p:nvPr>
        </p:nvSpPr>
        <p:spPr>
          <a:xfrm>
            <a:off x="3309354"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9">
            <a:extLst>
              <a:ext uri="{FF2B5EF4-FFF2-40B4-BE49-F238E27FC236}">
                <a16:creationId xmlns:a16="http://schemas.microsoft.com/office/drawing/2014/main" id="{F79C0D03-326D-4C19-A77F-88558226F6CA}"/>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2" name="Picture Placeholder 2">
            <a:extLst>
              <a:ext uri="{FF2B5EF4-FFF2-40B4-BE49-F238E27FC236}">
                <a16:creationId xmlns:a16="http://schemas.microsoft.com/office/drawing/2014/main" id="{D1C950EC-D6E5-432B-B9F3-3CA892998C5C}"/>
              </a:ext>
            </a:extLst>
          </p:cNvPr>
          <p:cNvSpPr>
            <a:spLocks noGrp="1"/>
          </p:cNvSpPr>
          <p:nvPr>
            <p:ph type="pic" sz="quarter" idx="16"/>
          </p:nvPr>
        </p:nvSpPr>
        <p:spPr>
          <a:xfrm>
            <a:off x="5995531" y="2200551"/>
            <a:ext cx="2503098" cy="3755733"/>
          </a:xfrm>
        </p:spPr>
        <p:txBody>
          <a:bodyPr>
            <a:noAutofit/>
          </a:bodyPr>
          <a:lstStyle/>
          <a:p>
            <a:r>
              <a:rPr lang="en-US"/>
              <a:t>Click icon to add picture</a:t>
            </a:r>
            <a:endParaRPr lang="en-GB" dirty="0"/>
          </a:p>
        </p:txBody>
      </p:sp>
    </p:spTree>
    <p:extLst>
      <p:ext uri="{BB962C8B-B14F-4D97-AF65-F5344CB8AC3E}">
        <p14:creationId xmlns:p14="http://schemas.microsoft.com/office/powerpoint/2010/main" val="43964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lumn + half image">
    <p:bg>
      <p:bgPr>
        <a:solidFill>
          <a:schemeClr val="bg1"/>
        </a:solidFill>
        <a:effectLst/>
      </p:bgPr>
    </p:bg>
    <p:spTree>
      <p:nvGrpSpPr>
        <p:cNvPr id="1" name=""/>
        <p:cNvGrpSpPr/>
        <p:nvPr/>
      </p:nvGrpSpPr>
      <p:grpSpPr>
        <a:xfrm>
          <a:off x="0" y="0"/>
          <a:ext cx="0" cy="0"/>
          <a:chOff x="0" y="0"/>
          <a:chExt cx="0" cy="0"/>
        </a:xfrm>
      </p:grpSpPr>
      <p:grpSp>
        <p:nvGrpSpPr>
          <p:cNvPr id="10" name="Graphic 1">
            <a:extLst>
              <a:ext uri="{FF2B5EF4-FFF2-40B4-BE49-F238E27FC236}">
                <a16:creationId xmlns:a16="http://schemas.microsoft.com/office/drawing/2014/main" id="{764AB9C7-BDEC-45FB-83B7-0B2EA3374297}"/>
              </a:ext>
            </a:extLst>
          </p:cNvPr>
          <p:cNvGrpSpPr/>
          <p:nvPr userDrawn="1"/>
        </p:nvGrpSpPr>
        <p:grpSpPr>
          <a:xfrm>
            <a:off x="-8408" y="-8918"/>
            <a:ext cx="9165679" cy="2186433"/>
            <a:chOff x="-28397" y="0"/>
            <a:chExt cx="10755392" cy="2418735"/>
          </a:xfrm>
        </p:grpSpPr>
        <p:sp>
          <p:nvSpPr>
            <p:cNvPr id="11" name="Freeform: Shape 10">
              <a:extLst>
                <a:ext uri="{FF2B5EF4-FFF2-40B4-BE49-F238E27FC236}">
                  <a16:creationId xmlns:a16="http://schemas.microsoft.com/office/drawing/2014/main" id="{E2DA1F1C-9E51-4019-8A10-D1D977B9828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723A0290-CC1E-477B-81E6-55E91B03202F}"/>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ED79CDCD-3F0E-45C9-90D4-74D271EC9F4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5" name="Text Placeholder 12">
            <a:extLst>
              <a:ext uri="{FF2B5EF4-FFF2-40B4-BE49-F238E27FC236}">
                <a16:creationId xmlns:a16="http://schemas.microsoft.com/office/drawing/2014/main" id="{0B5E5672-54EF-414B-8F14-1B6E1D949626}"/>
              </a:ext>
            </a:extLst>
          </p:cNvPr>
          <p:cNvSpPr>
            <a:spLocks noGrp="1"/>
          </p:cNvSpPr>
          <p:nvPr>
            <p:ph type="body" sz="quarter" idx="14"/>
          </p:nvPr>
        </p:nvSpPr>
        <p:spPr>
          <a:xfrm>
            <a:off x="608242" y="1554650"/>
            <a:ext cx="521085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Title 2">
            <a:extLst>
              <a:ext uri="{FF2B5EF4-FFF2-40B4-BE49-F238E27FC236}">
                <a16:creationId xmlns:a16="http://schemas.microsoft.com/office/drawing/2014/main" id="{52159967-15C7-44E5-8F96-5D16CA8D307B}"/>
              </a:ext>
            </a:extLst>
          </p:cNvPr>
          <p:cNvSpPr>
            <a:spLocks noGrp="1"/>
          </p:cNvSpPr>
          <p:nvPr>
            <p:ph type="title"/>
          </p:nvPr>
        </p:nvSpPr>
        <p:spPr>
          <a:xfrm>
            <a:off x="600096" y="1186311"/>
            <a:ext cx="5216221" cy="268407"/>
          </a:xfrm>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F5B0AA58-D1C3-4BD0-A80C-049F8FA1D1BD}"/>
              </a:ext>
            </a:extLst>
          </p:cNvPr>
          <p:cNvSpPr>
            <a:spLocks noGrp="1"/>
          </p:cNvSpPr>
          <p:nvPr>
            <p:ph type="body" sz="quarter" idx="10"/>
          </p:nvPr>
        </p:nvSpPr>
        <p:spPr>
          <a:xfrm>
            <a:off x="608242" y="2189237"/>
            <a:ext cx="5208075"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14">
            <a:extLst>
              <a:ext uri="{FF2B5EF4-FFF2-40B4-BE49-F238E27FC236}">
                <a16:creationId xmlns:a16="http://schemas.microsoft.com/office/drawing/2014/main" id="{CE635E58-7FA6-4216-8CE9-C1A9027FAC67}"/>
              </a:ext>
            </a:extLst>
          </p:cNvPr>
          <p:cNvSpPr>
            <a:spLocks noGrp="1"/>
          </p:cNvSpPr>
          <p:nvPr>
            <p:ph type="pic" sz="quarter" idx="13" hasCustomPrompt="1"/>
          </p:nvPr>
        </p:nvSpPr>
        <p:spPr>
          <a:xfrm>
            <a:off x="6130073" y="157931"/>
            <a:ext cx="3013927" cy="6700069"/>
          </a:xfrm>
          <a:solidFill>
            <a:schemeClr val="bg1">
              <a:lumMod val="95000"/>
            </a:schemeClr>
          </a:solidFill>
        </p:spPr>
        <p:txBody>
          <a:bodyPr>
            <a:noAutofit/>
          </a:bodyPr>
          <a:lstStyle>
            <a:lvl1pPr>
              <a:defRPr/>
            </a:lvl1pPr>
          </a:lstStyle>
          <a:p>
            <a:r>
              <a:rPr lang="en-GB" dirty="0"/>
              <a:t> </a:t>
            </a:r>
          </a:p>
        </p:txBody>
      </p:sp>
      <p:sp>
        <p:nvSpPr>
          <p:cNvPr id="19" name="Text Placeholder 9">
            <a:extLst>
              <a:ext uri="{FF2B5EF4-FFF2-40B4-BE49-F238E27FC236}">
                <a16:creationId xmlns:a16="http://schemas.microsoft.com/office/drawing/2014/main" id="{319EFA7D-2538-4A88-8B12-E130C3C89FB1}"/>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80924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V 1 Two column + Name">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257B08C-F992-4F1E-B60E-81C7FA039710}"/>
              </a:ext>
            </a:extLst>
          </p:cNvPr>
          <p:cNvSpPr>
            <a:spLocks noGrp="1"/>
          </p:cNvSpPr>
          <p:nvPr>
            <p:ph type="body" sz="quarter" idx="25" hasCustomPrompt="1"/>
            <p:custDataLst>
              <p:tags r:id="rId1"/>
            </p:custDataLst>
          </p:nvPr>
        </p:nvSpPr>
        <p:spPr>
          <a:xfrm>
            <a:off x="1622914" y="2190966"/>
            <a:ext cx="1580869" cy="421013"/>
          </a:xfrm>
        </p:spPr>
        <p:txBody>
          <a:bodyPr/>
          <a:lstStyle>
            <a:lvl1pPr>
              <a:lnSpc>
                <a:spcPct val="100000"/>
              </a:lnSpc>
              <a:spcBef>
                <a:spcPts val="0"/>
              </a:spcBef>
              <a:spcAft>
                <a:spcPts val="0"/>
              </a:spcAft>
              <a:defRPr sz="1026"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0" name="Picture Placeholder 16">
            <a:extLst>
              <a:ext uri="{FF2B5EF4-FFF2-40B4-BE49-F238E27FC236}">
                <a16:creationId xmlns:a16="http://schemas.microsoft.com/office/drawing/2014/main" id="{7ADF3596-85DA-47F2-9033-CD35A530DA7A}"/>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
        <p:nvSpPr>
          <p:cNvPr id="16" name="Text Placeholder 3">
            <a:extLst>
              <a:ext uri="{FF2B5EF4-FFF2-40B4-BE49-F238E27FC236}">
                <a16:creationId xmlns:a16="http://schemas.microsoft.com/office/drawing/2014/main" id="{1C0DCD08-AE7F-440A-BF3A-CD42C843012F}"/>
              </a:ext>
            </a:extLst>
          </p:cNvPr>
          <p:cNvSpPr>
            <a:spLocks noGrp="1"/>
          </p:cNvSpPr>
          <p:nvPr>
            <p:ph type="body" sz="quarter" idx="33"/>
          </p:nvPr>
        </p:nvSpPr>
        <p:spPr>
          <a:xfrm>
            <a:off x="6008707" y="2186245"/>
            <a:ext cx="2504795" cy="823944"/>
          </a:xfrm>
        </p:spPr>
        <p:txBody>
          <a:bodyPr/>
          <a:lstStyle>
            <a:lvl1pPr>
              <a:defRPr sz="941"/>
            </a:lvl1pPr>
            <a:lvl2pPr>
              <a:spcAft>
                <a:spcPts val="513"/>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26E6C8B0-8BC5-43AA-9FE4-3CFD78AA172F}"/>
              </a:ext>
            </a:extLst>
          </p:cNvPr>
          <p:cNvSpPr>
            <a:spLocks noGrp="1"/>
          </p:cNvSpPr>
          <p:nvPr>
            <p:ph type="body" sz="quarter" idx="34"/>
          </p:nvPr>
        </p:nvSpPr>
        <p:spPr>
          <a:xfrm>
            <a:off x="3303507" y="2186245"/>
            <a:ext cx="2504795" cy="823944"/>
          </a:xfrm>
        </p:spPr>
        <p:txBody>
          <a:bodyPr/>
          <a:lstStyle>
            <a:lvl1pPr>
              <a:defRPr sz="941"/>
            </a:lvl1pPr>
            <a:lvl2pPr>
              <a:spcAft>
                <a:spcPts val="513"/>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ext Placeholder 9">
            <a:extLst>
              <a:ext uri="{FF2B5EF4-FFF2-40B4-BE49-F238E27FC236}">
                <a16:creationId xmlns:a16="http://schemas.microsoft.com/office/drawing/2014/main" id="{8F3023CB-3155-48A6-852B-757AC836FC2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49636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 Cover_high information_Blue">
    <p:spTree>
      <p:nvGrpSpPr>
        <p:cNvPr id="1" name=""/>
        <p:cNvGrpSpPr/>
        <p:nvPr/>
      </p:nvGrpSpPr>
      <p:grpSpPr>
        <a:xfrm>
          <a:off x="0" y="0"/>
          <a:ext cx="0" cy="0"/>
          <a:chOff x="0" y="0"/>
          <a:chExt cx="0" cy="0"/>
        </a:xfrm>
      </p:grpSpPr>
      <p:pic>
        <p:nvPicPr>
          <p:cNvPr id="16" name="Picture Placeholder 8" descr="iStock_000005513838_Large.jpg"/>
          <p:cNvPicPr>
            <a:picLocks noChangeAspect="1"/>
          </p:cNvPicPr>
          <p:nvPr userDrawn="1">
            <p:custDataLst>
              <p:tags r:id="rId2"/>
            </p:custDataLst>
          </p:nvPr>
        </p:nvPicPr>
        <p:blipFill rotWithShape="1">
          <a:blip r:embed="rId8" cstate="print"/>
          <a:srcRect l="4653" t="28357" r="6438"/>
          <a:stretch/>
        </p:blipFill>
        <p:spPr>
          <a:xfrm flipH="1">
            <a:off x="0" y="1944687"/>
            <a:ext cx="9144000" cy="4913314"/>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81549818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487" name="think-cell Slide" r:id="rId9" imgW="360" imgH="360" progId="">
                  <p:embed/>
                </p:oleObj>
              </mc:Choice>
              <mc:Fallback>
                <p:oleObj name="think-cell Slide" r:id="rId9" imgW="360" imgH="360" progId="">
                  <p:embed/>
                  <p:pic>
                    <p:nvPicPr>
                      <p:cNvPr id="0" name="Picture 2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 Placeholder 13"/>
          <p:cNvSpPr>
            <a:spLocks noGrp="1"/>
          </p:cNvSpPr>
          <p:nvPr>
            <p:ph type="body" sz="quarter" idx="14" hasCustomPrompt="1"/>
          </p:nvPr>
        </p:nvSpPr>
        <p:spPr>
          <a:xfrm>
            <a:off x="536583" y="3778665"/>
            <a:ext cx="1889420" cy="497572"/>
          </a:xfrm>
          <a:prstGeom prst="rect">
            <a:avLst/>
          </a:prstGeom>
        </p:spPr>
        <p:txBody>
          <a:bodyPr lIns="0" tIns="0" rIns="0" bIns="0"/>
          <a:lstStyle>
            <a:lvl1pPr marL="0" indent="0">
              <a:spcBef>
                <a:spcPts val="0"/>
              </a:spcBef>
              <a:spcAft>
                <a:spcPts val="1000"/>
              </a:spcAft>
              <a:buNone/>
              <a:defRPr sz="1200" b="1">
                <a:solidFill>
                  <a:schemeClr val="accent6"/>
                </a:solidFill>
              </a:defRPr>
            </a:lvl1pPr>
            <a:lvl2pPr marL="0" indent="0">
              <a:spcBef>
                <a:spcPts val="0"/>
              </a:spcBef>
              <a:spcAft>
                <a:spcPts val="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sp>
        <p:nvSpPr>
          <p:cNvPr id="13"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defRPr>
            </a:lvl1pPr>
          </a:lstStyle>
          <a:p>
            <a:r>
              <a:rPr lang="en-US" dirty="0"/>
              <a:t>Document title </a:t>
            </a:r>
          </a:p>
        </p:txBody>
      </p:sp>
      <p:sp>
        <p:nvSpPr>
          <p:cNvPr id="14"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defRPr>
            </a:lvl1pPr>
            <a:lvl2pPr marL="0" indent="0" algn="l">
              <a:spcBef>
                <a:spcPts val="0"/>
              </a:spcBef>
              <a:spcAft>
                <a:spcPts val="600"/>
              </a:spcAft>
              <a:buNone/>
              <a:defRPr sz="1600">
                <a:solidFill>
                  <a:schemeClr val="accent6"/>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p:txBody>
      </p:sp>
      <p:sp>
        <p:nvSpPr>
          <p:cNvPr id="15" name="Text Placeholder 13"/>
          <p:cNvSpPr>
            <a:spLocks noGrp="1"/>
          </p:cNvSpPr>
          <p:nvPr>
            <p:ph type="body" sz="quarter" idx="15" hasCustomPrompt="1"/>
          </p:nvPr>
        </p:nvSpPr>
        <p:spPr>
          <a:xfrm>
            <a:off x="2519065" y="3778665"/>
            <a:ext cx="1889420" cy="497572"/>
          </a:xfrm>
          <a:prstGeom prst="rect">
            <a:avLst/>
          </a:prstGeom>
        </p:spPr>
        <p:txBody>
          <a:bodyPr lIns="0" tIns="0" rIns="0" bIns="0"/>
          <a:lstStyle>
            <a:lvl1pPr marL="0" indent="0">
              <a:spcBef>
                <a:spcPts val="0"/>
              </a:spcBef>
              <a:spcAft>
                <a:spcPts val="1000"/>
              </a:spcAft>
              <a:buNone/>
              <a:defRPr sz="1200" b="1">
                <a:solidFill>
                  <a:schemeClr val="accent6"/>
                </a:solidFill>
              </a:defRPr>
            </a:lvl1pPr>
            <a:lvl2pPr marL="0" indent="0">
              <a:spcBef>
                <a:spcPts val="0"/>
              </a:spcBef>
              <a:spcAft>
                <a:spcPts val="0"/>
              </a:spcAft>
              <a:buNone/>
              <a:defRPr sz="1200">
                <a:solidFill>
                  <a:schemeClr val="accent6"/>
                </a:solidFill>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pic>
        <p:nvPicPr>
          <p:cNvPr id="11"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9966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V 1 Two column">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257B08C-F992-4F1E-B60E-81C7FA039710}"/>
              </a:ext>
            </a:extLst>
          </p:cNvPr>
          <p:cNvSpPr>
            <a:spLocks noGrp="1"/>
          </p:cNvSpPr>
          <p:nvPr>
            <p:ph type="body" sz="quarter" idx="25" hasCustomPrompt="1"/>
            <p:custDataLst>
              <p:tags r:id="rId1"/>
            </p:custDataLst>
          </p:nvPr>
        </p:nvSpPr>
        <p:spPr>
          <a:xfrm>
            <a:off x="60824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1" name="Text Placeholder 3">
            <a:extLst>
              <a:ext uri="{FF2B5EF4-FFF2-40B4-BE49-F238E27FC236}">
                <a16:creationId xmlns:a16="http://schemas.microsoft.com/office/drawing/2014/main" id="{D797F114-E4DC-4D86-BC05-8C0BABAC0592}"/>
              </a:ext>
            </a:extLst>
          </p:cNvPr>
          <p:cNvSpPr>
            <a:spLocks noGrp="1"/>
          </p:cNvSpPr>
          <p:nvPr>
            <p:ph type="body" sz="quarter" idx="33"/>
          </p:nvPr>
        </p:nvSpPr>
        <p:spPr>
          <a:xfrm>
            <a:off x="4664468"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3">
            <a:extLst>
              <a:ext uri="{FF2B5EF4-FFF2-40B4-BE49-F238E27FC236}">
                <a16:creationId xmlns:a16="http://schemas.microsoft.com/office/drawing/2014/main" id="{B60D587B-057C-4FF7-9662-ECDD695A8C32}"/>
              </a:ext>
            </a:extLst>
          </p:cNvPr>
          <p:cNvSpPr>
            <a:spLocks noGrp="1"/>
          </p:cNvSpPr>
          <p:nvPr>
            <p:ph type="body" sz="quarter" idx="34"/>
          </p:nvPr>
        </p:nvSpPr>
        <p:spPr>
          <a:xfrm>
            <a:off x="1959269"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9">
            <a:extLst>
              <a:ext uri="{FF2B5EF4-FFF2-40B4-BE49-F238E27FC236}">
                <a16:creationId xmlns:a16="http://schemas.microsoft.com/office/drawing/2014/main" id="{A8C55DA2-0168-4AC0-A81B-B4A3A2C0C45D}"/>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8" name="Picture Placeholder 16">
            <a:extLst>
              <a:ext uri="{FF2B5EF4-FFF2-40B4-BE49-F238E27FC236}">
                <a16:creationId xmlns:a16="http://schemas.microsoft.com/office/drawing/2014/main" id="{05AF1632-4B12-452F-B8D0-AED4AA8741CB}"/>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Tree>
    <p:extLst>
      <p:ext uri="{BB962C8B-B14F-4D97-AF65-F5344CB8AC3E}">
        <p14:creationId xmlns:p14="http://schemas.microsoft.com/office/powerpoint/2010/main" val="1567116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V 2">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Text Placeholder 3">
            <a:extLst>
              <a:ext uri="{FF2B5EF4-FFF2-40B4-BE49-F238E27FC236}">
                <a16:creationId xmlns:a16="http://schemas.microsoft.com/office/drawing/2014/main" id="{CA0589B5-5CD8-4A93-A6E3-72E908DE297D}"/>
              </a:ext>
            </a:extLst>
          </p:cNvPr>
          <p:cNvSpPr>
            <a:spLocks noGrp="1"/>
          </p:cNvSpPr>
          <p:nvPr>
            <p:ph type="body" sz="quarter" idx="10"/>
          </p:nvPr>
        </p:nvSpPr>
        <p:spPr>
          <a:xfrm>
            <a:off x="1959269"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3">
            <a:extLst>
              <a:ext uri="{FF2B5EF4-FFF2-40B4-BE49-F238E27FC236}">
                <a16:creationId xmlns:a16="http://schemas.microsoft.com/office/drawing/2014/main" id="{10105946-843D-45AB-8651-3B80938D6D46}"/>
              </a:ext>
            </a:extLst>
          </p:cNvPr>
          <p:cNvSpPr>
            <a:spLocks noGrp="1"/>
          </p:cNvSpPr>
          <p:nvPr>
            <p:ph type="body" sz="quarter" idx="33"/>
          </p:nvPr>
        </p:nvSpPr>
        <p:spPr>
          <a:xfrm>
            <a:off x="6008707"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9">
            <a:extLst>
              <a:ext uri="{FF2B5EF4-FFF2-40B4-BE49-F238E27FC236}">
                <a16:creationId xmlns:a16="http://schemas.microsoft.com/office/drawing/2014/main" id="{D9822971-1D0E-42E5-9128-018D0BC72416}"/>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22" name="Text Placeholder 18">
            <a:extLst>
              <a:ext uri="{FF2B5EF4-FFF2-40B4-BE49-F238E27FC236}">
                <a16:creationId xmlns:a16="http://schemas.microsoft.com/office/drawing/2014/main" id="{277383C2-A324-403F-8175-EC40D22B3DF8}"/>
              </a:ext>
            </a:extLst>
          </p:cNvPr>
          <p:cNvSpPr>
            <a:spLocks noGrp="1"/>
          </p:cNvSpPr>
          <p:nvPr>
            <p:ph type="body" sz="quarter" idx="25" hasCustomPrompt="1"/>
            <p:custDataLst>
              <p:tags r:id="rId1"/>
            </p:custDataLst>
          </p:nvPr>
        </p:nvSpPr>
        <p:spPr>
          <a:xfrm>
            <a:off x="60824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3" name="Picture Placeholder 16">
            <a:extLst>
              <a:ext uri="{FF2B5EF4-FFF2-40B4-BE49-F238E27FC236}">
                <a16:creationId xmlns:a16="http://schemas.microsoft.com/office/drawing/2014/main" id="{690B4A71-7169-40A8-B4F8-7E6D3CA416C5}"/>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
        <p:nvSpPr>
          <p:cNvPr id="26" name="Text Placeholder 18">
            <a:extLst>
              <a:ext uri="{FF2B5EF4-FFF2-40B4-BE49-F238E27FC236}">
                <a16:creationId xmlns:a16="http://schemas.microsoft.com/office/drawing/2014/main" id="{0A61619A-1E64-41DE-AA13-74042B3D8409}"/>
              </a:ext>
            </a:extLst>
          </p:cNvPr>
          <p:cNvSpPr>
            <a:spLocks noGrp="1"/>
          </p:cNvSpPr>
          <p:nvPr>
            <p:ph type="body" sz="quarter" idx="34" hasCustomPrompt="1"/>
            <p:custDataLst>
              <p:tags r:id="rId2"/>
            </p:custDataLst>
          </p:nvPr>
        </p:nvSpPr>
        <p:spPr>
          <a:xfrm>
            <a:off x="459963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8" name="Picture Placeholder 16">
            <a:extLst>
              <a:ext uri="{FF2B5EF4-FFF2-40B4-BE49-F238E27FC236}">
                <a16:creationId xmlns:a16="http://schemas.microsoft.com/office/drawing/2014/main" id="{2BAB028C-6442-4EB0-ABE9-51CCB1AF5C93}"/>
              </a:ext>
            </a:extLst>
          </p:cNvPr>
          <p:cNvSpPr>
            <a:spLocks noGrp="1"/>
          </p:cNvSpPr>
          <p:nvPr>
            <p:ph type="pic" sz="quarter" idx="35" hasCustomPrompt="1"/>
          </p:nvPr>
        </p:nvSpPr>
        <p:spPr>
          <a:xfrm>
            <a:off x="4591485" y="2194886"/>
            <a:ext cx="957101" cy="1015236"/>
          </a:xfrm>
          <a:solidFill>
            <a:schemeClr val="bg1">
              <a:lumMod val="95000"/>
            </a:schemeClr>
          </a:solidFill>
        </p:spPr>
        <p:txBody>
          <a:bodyPr>
            <a:noAutofit/>
          </a:bodyPr>
          <a:lstStyle>
            <a:lvl1pPr>
              <a:defRPr/>
            </a:lvl1pPr>
          </a:lstStyle>
          <a:p>
            <a:r>
              <a:rPr lang="en-GB" dirty="0"/>
              <a:t> </a:t>
            </a:r>
          </a:p>
        </p:txBody>
      </p:sp>
    </p:spTree>
    <p:extLst>
      <p:ext uri="{BB962C8B-B14F-4D97-AF65-F5344CB8AC3E}">
        <p14:creationId xmlns:p14="http://schemas.microsoft.com/office/powerpoint/2010/main" val="3817227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V 3">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Picture Placeholder 16">
            <a:extLst>
              <a:ext uri="{FF2B5EF4-FFF2-40B4-BE49-F238E27FC236}">
                <a16:creationId xmlns:a16="http://schemas.microsoft.com/office/drawing/2014/main" id="{BD9502B1-BB84-456F-A718-6149FFC6E609}"/>
              </a:ext>
            </a:extLst>
          </p:cNvPr>
          <p:cNvSpPr>
            <a:spLocks noGrp="1"/>
          </p:cNvSpPr>
          <p:nvPr>
            <p:ph type="pic" sz="quarter" idx="17" hasCustomPrompt="1"/>
          </p:nvPr>
        </p:nvSpPr>
        <p:spPr>
          <a:xfrm>
            <a:off x="600169" y="2182324"/>
            <a:ext cx="831287" cy="881781"/>
          </a:xfrm>
          <a:solidFill>
            <a:schemeClr val="bg1">
              <a:lumMod val="95000"/>
            </a:schemeClr>
          </a:solidFill>
        </p:spPr>
        <p:txBody>
          <a:bodyPr>
            <a:noAutofit/>
          </a:bodyPr>
          <a:lstStyle>
            <a:lvl1pPr>
              <a:defRPr/>
            </a:lvl1pPr>
          </a:lstStyle>
          <a:p>
            <a:r>
              <a:rPr lang="en-GB" dirty="0"/>
              <a:t> </a:t>
            </a:r>
          </a:p>
        </p:txBody>
      </p:sp>
      <p:sp>
        <p:nvSpPr>
          <p:cNvPr id="23" name="Text Placeholder 5">
            <a:extLst>
              <a:ext uri="{FF2B5EF4-FFF2-40B4-BE49-F238E27FC236}">
                <a16:creationId xmlns:a16="http://schemas.microsoft.com/office/drawing/2014/main" id="{14BB3E60-EC3A-4A4C-9F11-8DB3B0EE515C}"/>
              </a:ext>
            </a:extLst>
          </p:cNvPr>
          <p:cNvSpPr>
            <a:spLocks noGrp="1"/>
          </p:cNvSpPr>
          <p:nvPr>
            <p:ph type="body" sz="quarter" idx="23" hasCustomPrompt="1"/>
          </p:nvPr>
        </p:nvSpPr>
        <p:spPr>
          <a:xfrm>
            <a:off x="1538825" y="2182325"/>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25" name="Text Placeholder 3">
            <a:extLst>
              <a:ext uri="{FF2B5EF4-FFF2-40B4-BE49-F238E27FC236}">
                <a16:creationId xmlns:a16="http://schemas.microsoft.com/office/drawing/2014/main" id="{F05B7481-6C43-4DC6-9A5B-7A1A7486A5FF}"/>
              </a:ext>
            </a:extLst>
          </p:cNvPr>
          <p:cNvSpPr>
            <a:spLocks noGrp="1"/>
          </p:cNvSpPr>
          <p:nvPr>
            <p:ph type="body" sz="quarter" idx="33"/>
          </p:nvPr>
        </p:nvSpPr>
        <p:spPr>
          <a:xfrm>
            <a:off x="4650068" y="2186245"/>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16">
            <a:extLst>
              <a:ext uri="{FF2B5EF4-FFF2-40B4-BE49-F238E27FC236}">
                <a16:creationId xmlns:a16="http://schemas.microsoft.com/office/drawing/2014/main" id="{F83A8135-4391-4A8A-8BEC-777C0D05DA7D}"/>
              </a:ext>
            </a:extLst>
          </p:cNvPr>
          <p:cNvSpPr>
            <a:spLocks noGrp="1"/>
          </p:cNvSpPr>
          <p:nvPr>
            <p:ph type="pic" sz="quarter" idx="34" hasCustomPrompt="1"/>
          </p:nvPr>
        </p:nvSpPr>
        <p:spPr>
          <a:xfrm>
            <a:off x="600169" y="3566865"/>
            <a:ext cx="831287" cy="881781"/>
          </a:xfrm>
          <a:solidFill>
            <a:schemeClr val="bg1">
              <a:lumMod val="95000"/>
            </a:schemeClr>
          </a:solidFill>
        </p:spPr>
        <p:txBody>
          <a:bodyPr>
            <a:noAutofit/>
          </a:bodyPr>
          <a:lstStyle>
            <a:lvl1pPr>
              <a:defRPr/>
            </a:lvl1pPr>
          </a:lstStyle>
          <a:p>
            <a:r>
              <a:rPr lang="en-GB" dirty="0"/>
              <a:t> </a:t>
            </a:r>
          </a:p>
        </p:txBody>
      </p:sp>
      <p:sp>
        <p:nvSpPr>
          <p:cNvPr id="29" name="Text Placeholder 3">
            <a:extLst>
              <a:ext uri="{FF2B5EF4-FFF2-40B4-BE49-F238E27FC236}">
                <a16:creationId xmlns:a16="http://schemas.microsoft.com/office/drawing/2014/main" id="{F257A64C-0554-41B5-978E-D24A6CEAC760}"/>
              </a:ext>
            </a:extLst>
          </p:cNvPr>
          <p:cNvSpPr>
            <a:spLocks noGrp="1"/>
          </p:cNvSpPr>
          <p:nvPr>
            <p:ph type="body" sz="quarter" idx="37"/>
          </p:nvPr>
        </p:nvSpPr>
        <p:spPr>
          <a:xfrm>
            <a:off x="4650068" y="3579976"/>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Picture Placeholder 16">
            <a:extLst>
              <a:ext uri="{FF2B5EF4-FFF2-40B4-BE49-F238E27FC236}">
                <a16:creationId xmlns:a16="http://schemas.microsoft.com/office/drawing/2014/main" id="{821A4182-E3AD-4CC3-A6EB-8D4A11CD0C42}"/>
              </a:ext>
            </a:extLst>
          </p:cNvPr>
          <p:cNvSpPr>
            <a:spLocks noGrp="1"/>
          </p:cNvSpPr>
          <p:nvPr>
            <p:ph type="pic" sz="quarter" idx="38" hasCustomPrompt="1"/>
          </p:nvPr>
        </p:nvSpPr>
        <p:spPr>
          <a:xfrm>
            <a:off x="600169" y="4933567"/>
            <a:ext cx="831287" cy="881781"/>
          </a:xfrm>
          <a:solidFill>
            <a:schemeClr val="bg1">
              <a:lumMod val="95000"/>
            </a:schemeClr>
          </a:solidFill>
        </p:spPr>
        <p:txBody>
          <a:bodyPr>
            <a:noAutofit/>
          </a:bodyPr>
          <a:lstStyle>
            <a:lvl1pPr>
              <a:defRPr/>
            </a:lvl1pPr>
          </a:lstStyle>
          <a:p>
            <a:r>
              <a:rPr lang="en-GB" dirty="0"/>
              <a:t> </a:t>
            </a:r>
          </a:p>
        </p:txBody>
      </p:sp>
      <p:sp>
        <p:nvSpPr>
          <p:cNvPr id="37" name="Text Placeholder 3">
            <a:extLst>
              <a:ext uri="{FF2B5EF4-FFF2-40B4-BE49-F238E27FC236}">
                <a16:creationId xmlns:a16="http://schemas.microsoft.com/office/drawing/2014/main" id="{D77DAEAA-E0A7-4A08-BC36-795E8C020D2F}"/>
              </a:ext>
            </a:extLst>
          </p:cNvPr>
          <p:cNvSpPr>
            <a:spLocks noGrp="1"/>
          </p:cNvSpPr>
          <p:nvPr>
            <p:ph type="body" sz="quarter" idx="41"/>
          </p:nvPr>
        </p:nvSpPr>
        <p:spPr>
          <a:xfrm>
            <a:off x="4650068" y="4933569"/>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Text Placeholder 5">
            <a:extLst>
              <a:ext uri="{FF2B5EF4-FFF2-40B4-BE49-F238E27FC236}">
                <a16:creationId xmlns:a16="http://schemas.microsoft.com/office/drawing/2014/main" id="{0975C7C2-13AF-426B-995E-88DBC5EE49F7}"/>
              </a:ext>
            </a:extLst>
          </p:cNvPr>
          <p:cNvSpPr>
            <a:spLocks noGrp="1"/>
          </p:cNvSpPr>
          <p:nvPr>
            <p:ph type="body" sz="quarter" idx="42" hasCustomPrompt="1"/>
          </p:nvPr>
        </p:nvSpPr>
        <p:spPr>
          <a:xfrm>
            <a:off x="1538825" y="3566866"/>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39" name="Text Placeholder 5">
            <a:extLst>
              <a:ext uri="{FF2B5EF4-FFF2-40B4-BE49-F238E27FC236}">
                <a16:creationId xmlns:a16="http://schemas.microsoft.com/office/drawing/2014/main" id="{41626B6E-F256-4FE2-83DD-6861FD0F9F2C}"/>
              </a:ext>
            </a:extLst>
          </p:cNvPr>
          <p:cNvSpPr>
            <a:spLocks noGrp="1"/>
          </p:cNvSpPr>
          <p:nvPr>
            <p:ph type="body" sz="quarter" idx="43" hasCustomPrompt="1"/>
          </p:nvPr>
        </p:nvSpPr>
        <p:spPr>
          <a:xfrm>
            <a:off x="1538825" y="4933568"/>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41" name="Text Placeholder 9">
            <a:extLst>
              <a:ext uri="{FF2B5EF4-FFF2-40B4-BE49-F238E27FC236}">
                <a16:creationId xmlns:a16="http://schemas.microsoft.com/office/drawing/2014/main" id="{F8E935CC-DC1C-4703-8BF3-61FC4476CB40}"/>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886965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One column + image light">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DE994499-9C4F-4161-89B5-540957E5F8F3}"/>
              </a:ext>
            </a:extLst>
          </p:cNvPr>
          <p:cNvGrpSpPr/>
          <p:nvPr userDrawn="1"/>
        </p:nvGrpSpPr>
        <p:grpSpPr>
          <a:xfrm>
            <a:off x="-8408" y="-8918"/>
            <a:ext cx="9165679" cy="2186433"/>
            <a:chOff x="-28397" y="0"/>
            <a:chExt cx="10755392" cy="2418735"/>
          </a:xfrm>
        </p:grpSpPr>
        <p:sp>
          <p:nvSpPr>
            <p:cNvPr id="14" name="Freeform: Shape 13">
              <a:extLst>
                <a:ext uri="{FF2B5EF4-FFF2-40B4-BE49-F238E27FC236}">
                  <a16:creationId xmlns:a16="http://schemas.microsoft.com/office/drawing/2014/main" id="{D3577E35-AB3E-4634-B169-85E5AAF89C2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lvl="0" algn="ctr"/>
              <a:endParaRPr lang="en-GB" sz="725" dirty="0">
                <a:solidFill>
                  <a:schemeClr val="bg1"/>
                </a:solidFill>
              </a:endParaRPr>
            </a:p>
          </p:txBody>
        </p:sp>
        <p:sp>
          <p:nvSpPr>
            <p:cNvPr id="16" name="Freeform: Shape 15">
              <a:extLst>
                <a:ext uri="{FF2B5EF4-FFF2-40B4-BE49-F238E27FC236}">
                  <a16:creationId xmlns:a16="http://schemas.microsoft.com/office/drawing/2014/main" id="{F1CE566E-0B3F-46D3-9DEE-BE522B54EEF9}"/>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sp>
          <p:nvSpPr>
            <p:cNvPr id="18" name="Freeform: Shape 17">
              <a:extLst>
                <a:ext uri="{FF2B5EF4-FFF2-40B4-BE49-F238E27FC236}">
                  <a16:creationId xmlns:a16="http://schemas.microsoft.com/office/drawing/2014/main" id="{B4AFFB61-0971-4304-8F48-37CC46E8E7D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grpSp>
      <p:sp>
        <p:nvSpPr>
          <p:cNvPr id="21" name="Text Placeholder 2">
            <a:extLst>
              <a:ext uri="{FF2B5EF4-FFF2-40B4-BE49-F238E27FC236}">
                <a16:creationId xmlns:a16="http://schemas.microsoft.com/office/drawing/2014/main" id="{148D13B5-BA2B-410A-A68C-237F3CEE94CF}"/>
              </a:ext>
            </a:extLst>
          </p:cNvPr>
          <p:cNvSpPr>
            <a:spLocks noGrp="1"/>
          </p:cNvSpPr>
          <p:nvPr>
            <p:ph type="body" sz="quarter" idx="15"/>
          </p:nvPr>
        </p:nvSpPr>
        <p:spPr>
          <a:xfrm>
            <a:off x="600097" y="2192006"/>
            <a:ext cx="5889632" cy="94064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302613DC-A72B-4EBD-8D75-5F8EF636DE6B}"/>
              </a:ext>
            </a:extLst>
          </p:cNvPr>
          <p:cNvSpPr>
            <a:spLocks noGrp="1"/>
          </p:cNvSpPr>
          <p:nvPr>
            <p:ph type="title"/>
          </p:nvPr>
        </p:nvSpPr>
        <p:spPr>
          <a:xfrm>
            <a:off x="600097" y="1186311"/>
            <a:ext cx="5889632" cy="268407"/>
          </a:xfrm>
        </p:spPr>
        <p:txBody>
          <a:bodyPr/>
          <a:lstStyle>
            <a:lvl1pPr>
              <a:defRPr>
                <a:solidFill>
                  <a:schemeClr val="accent6"/>
                </a:solidFill>
              </a:defRPr>
            </a:lvl1p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F73FA06B-4A59-449F-922B-DF96B3A2AC66}"/>
              </a:ext>
            </a:extLst>
          </p:cNvPr>
          <p:cNvSpPr>
            <a:spLocks noGrp="1"/>
          </p:cNvSpPr>
          <p:nvPr>
            <p:ph type="body" sz="quarter" idx="16"/>
          </p:nvPr>
        </p:nvSpPr>
        <p:spPr>
          <a:xfrm>
            <a:off x="608243" y="1554650"/>
            <a:ext cx="588356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23" name="Text Placeholder 9">
            <a:extLst>
              <a:ext uri="{FF2B5EF4-FFF2-40B4-BE49-F238E27FC236}">
                <a16:creationId xmlns:a16="http://schemas.microsoft.com/office/drawing/2014/main" id="{C8580F3B-6C27-4426-B244-E76D990691AC}"/>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cxnSp>
        <p:nvCxnSpPr>
          <p:cNvPr id="15" name="Straight Connector 14">
            <a:extLst>
              <a:ext uri="{FF2B5EF4-FFF2-40B4-BE49-F238E27FC236}">
                <a16:creationId xmlns:a16="http://schemas.microsoft.com/office/drawing/2014/main" id="{C0D2AB80-37A8-4FC2-B98E-450F73BFE275}"/>
              </a:ext>
            </a:extLst>
          </p:cNvPr>
          <p:cNvCxnSpPr>
            <a:cxnSpLocks/>
          </p:cNvCxnSpPr>
          <p:nvPr userDrawn="1">
            <p:custDataLst>
              <p:tags r:id="rId1"/>
            </p:custDataLst>
          </p:nvPr>
        </p:nvCxnSpPr>
        <p:spPr>
          <a:xfrm>
            <a:off x="600096" y="6427396"/>
            <a:ext cx="7913939" cy="393"/>
          </a:xfrm>
          <a:prstGeom prst="line">
            <a:avLst/>
          </a:prstGeom>
          <a:ln w="63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20" name="Slide Number Placeholder 22">
            <a:extLst>
              <a:ext uri="{FF2B5EF4-FFF2-40B4-BE49-F238E27FC236}">
                <a16:creationId xmlns:a16="http://schemas.microsoft.com/office/drawing/2014/main" id="{5B5D0FD0-5B8D-42D2-AD56-AC3A20703AB6}"/>
              </a:ext>
            </a:extLst>
          </p:cNvPr>
          <p:cNvSpPr txBox="1">
            <a:spLocks/>
          </p:cNvSpPr>
          <p:nvPr userDrawn="1">
            <p:custDataLst>
              <p:tags r:id="rId2"/>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tx1"/>
                </a:solidFill>
              </a:rPr>
              <a:pPr lvl="0" algn="r"/>
              <a:t>‹#›</a:t>
            </a:fld>
            <a:endParaRPr lang="en-GB" sz="738" dirty="0">
              <a:solidFill>
                <a:schemeClr val="tx1"/>
              </a:solidFill>
            </a:endParaRPr>
          </a:p>
        </p:txBody>
      </p:sp>
      <p:sp>
        <p:nvSpPr>
          <p:cNvPr id="24" name="Slide Number Placeholder 22">
            <a:extLst>
              <a:ext uri="{FF2B5EF4-FFF2-40B4-BE49-F238E27FC236}">
                <a16:creationId xmlns:a16="http://schemas.microsoft.com/office/drawing/2014/main" id="{6A186CD8-8DD8-478A-9A3C-29400CD17011}"/>
              </a:ext>
            </a:extLst>
          </p:cNvPr>
          <p:cNvSpPr txBox="1">
            <a:spLocks/>
          </p:cNvSpPr>
          <p:nvPr userDrawn="1">
            <p:custDataLst>
              <p:tags r:id="rId3"/>
            </p:custDataLst>
          </p:nvPr>
        </p:nvSpPr>
        <p:spPr>
          <a:xfrm>
            <a:off x="592831" y="6475297"/>
            <a:ext cx="1518044" cy="113557"/>
          </a:xfrm>
          <a:prstGeom prst="rect">
            <a:avLst/>
          </a:prstGeom>
        </p:spPr>
        <p:txBody>
          <a:bodyPr vert="horz" wrap="none" lIns="0" tIns="0" rIns="0" bIns="0" rtlCol="0" anchor="ctr">
            <a:spAutoFit/>
          </a:bodyPr>
          <a:lstStyle>
            <a:defPPr>
              <a:defRPr lang="en-US"/>
            </a:defPPr>
            <a:lvl1pPr lvl="0" algn="r">
              <a:defRPr sz="863"/>
            </a:lvl1pPr>
          </a:lstStyle>
          <a:p>
            <a:pPr lvl="0"/>
            <a:r>
              <a:rPr lang="en-GB" sz="738"/>
              <a:t>Cushman &amp; Wakefield | Client name</a:t>
            </a:r>
            <a:endParaRPr lang="en-GB" sz="738" dirty="0"/>
          </a:p>
        </p:txBody>
      </p:sp>
    </p:spTree>
    <p:extLst>
      <p:ext uri="{BB962C8B-B14F-4D97-AF65-F5344CB8AC3E}">
        <p14:creationId xmlns:p14="http://schemas.microsoft.com/office/powerpoint/2010/main" val="4032187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One column + image dark">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grpSp>
        <p:nvGrpSpPr>
          <p:cNvPr id="14" name="Graphic 1">
            <a:extLst>
              <a:ext uri="{FF2B5EF4-FFF2-40B4-BE49-F238E27FC236}">
                <a16:creationId xmlns:a16="http://schemas.microsoft.com/office/drawing/2014/main" id="{8051053C-B71B-4339-A77F-0A3A3D9CD820}"/>
              </a:ext>
            </a:extLst>
          </p:cNvPr>
          <p:cNvGrpSpPr/>
          <p:nvPr userDrawn="1"/>
        </p:nvGrpSpPr>
        <p:grpSpPr>
          <a:xfrm>
            <a:off x="-8408" y="-8918"/>
            <a:ext cx="9165679" cy="2186433"/>
            <a:chOff x="-28397" y="0"/>
            <a:chExt cx="10755392" cy="2418735"/>
          </a:xfrm>
        </p:grpSpPr>
        <p:sp>
          <p:nvSpPr>
            <p:cNvPr id="15" name="Freeform: Shape 14">
              <a:extLst>
                <a:ext uri="{FF2B5EF4-FFF2-40B4-BE49-F238E27FC236}">
                  <a16:creationId xmlns:a16="http://schemas.microsoft.com/office/drawing/2014/main" id="{4E9CFB2D-4FF7-45D9-9B39-4E10E6C58829}"/>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52618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lvl="0" algn="ctr"/>
              <a:endParaRPr lang="en-GB" sz="725" dirty="0">
                <a:solidFill>
                  <a:schemeClr val="bg1"/>
                </a:solidFill>
              </a:endParaRPr>
            </a:p>
          </p:txBody>
        </p:sp>
        <p:sp>
          <p:nvSpPr>
            <p:cNvPr id="17" name="Freeform: Shape 16">
              <a:extLst>
                <a:ext uri="{FF2B5EF4-FFF2-40B4-BE49-F238E27FC236}">
                  <a16:creationId xmlns:a16="http://schemas.microsoft.com/office/drawing/2014/main" id="{C4D4557D-8F30-4B4A-BCA1-5EA14536D106}"/>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sp>
          <p:nvSpPr>
            <p:cNvPr id="19" name="Freeform: Shape 18">
              <a:extLst>
                <a:ext uri="{FF2B5EF4-FFF2-40B4-BE49-F238E27FC236}">
                  <a16:creationId xmlns:a16="http://schemas.microsoft.com/office/drawing/2014/main" id="{177126B0-E557-4991-BB1F-54DCA89EAC2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GB" sz="1060" dirty="0">
                <a:solidFill>
                  <a:schemeClr val="tx1"/>
                </a:solidFill>
              </a:endParaRPr>
            </a:p>
          </p:txBody>
        </p:sp>
      </p:grpSp>
      <p:sp>
        <p:nvSpPr>
          <p:cNvPr id="18" name="Text Placeholder 12">
            <a:extLst>
              <a:ext uri="{FF2B5EF4-FFF2-40B4-BE49-F238E27FC236}">
                <a16:creationId xmlns:a16="http://schemas.microsoft.com/office/drawing/2014/main" id="{39D60177-A4A7-41B8-A5B5-3BCCE05105B7}"/>
              </a:ext>
            </a:extLst>
          </p:cNvPr>
          <p:cNvSpPr>
            <a:spLocks noGrp="1"/>
          </p:cNvSpPr>
          <p:nvPr>
            <p:ph type="body" sz="quarter" idx="16"/>
          </p:nvPr>
        </p:nvSpPr>
        <p:spPr>
          <a:xfrm>
            <a:off x="608243" y="1554650"/>
            <a:ext cx="5883569"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20" name="Text Placeholder 2">
            <a:extLst>
              <a:ext uri="{FF2B5EF4-FFF2-40B4-BE49-F238E27FC236}">
                <a16:creationId xmlns:a16="http://schemas.microsoft.com/office/drawing/2014/main" id="{608E80DA-F3C3-498E-B31F-FEDD259C92DB}"/>
              </a:ext>
            </a:extLst>
          </p:cNvPr>
          <p:cNvSpPr>
            <a:spLocks noGrp="1"/>
          </p:cNvSpPr>
          <p:nvPr>
            <p:ph type="body" sz="quarter" idx="15"/>
          </p:nvPr>
        </p:nvSpPr>
        <p:spPr>
          <a:xfrm>
            <a:off x="600097" y="2192006"/>
            <a:ext cx="5883569" cy="940642"/>
          </a:xfrm>
        </p:spPr>
        <p:txBody>
          <a:bodyPr wrap="square">
            <a:spAutoFit/>
          </a:bodyPr>
          <a:lstStyle>
            <a:lvl1pPr>
              <a:defRPr>
                <a:solidFill>
                  <a:schemeClr val="bg2"/>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1" name="Straight Connector 10">
            <a:extLst>
              <a:ext uri="{FF2B5EF4-FFF2-40B4-BE49-F238E27FC236}">
                <a16:creationId xmlns:a16="http://schemas.microsoft.com/office/drawing/2014/main" id="{B42C9367-0C24-4607-BC78-136010F0D010}"/>
              </a:ext>
            </a:extLst>
          </p:cNvPr>
          <p:cNvCxnSpPr>
            <a:cxnSpLocks/>
          </p:cNvCxnSpPr>
          <p:nvPr userDrawn="1">
            <p:custDataLst>
              <p:tags r:id="rId1"/>
            </p:custDataLst>
          </p:nvPr>
        </p:nvCxnSpPr>
        <p:spPr>
          <a:xfrm>
            <a:off x="600096" y="6427396"/>
            <a:ext cx="7913939" cy="393"/>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6A2605-B09A-4EBF-A2DE-7DCDA6C38CC4}"/>
              </a:ext>
            </a:extLst>
          </p:cNvPr>
          <p:cNvSpPr txBox="1"/>
          <p:nvPr userDrawn="1">
            <p:custDataLst>
              <p:tags r:id="rId2"/>
            </p:custDataLst>
          </p:nvPr>
        </p:nvSpPr>
        <p:spPr>
          <a:xfrm>
            <a:off x="600096" y="6471842"/>
            <a:ext cx="3064212" cy="113557"/>
          </a:xfrm>
          <a:prstGeom prst="rect">
            <a:avLst/>
          </a:prstGeom>
          <a:noFill/>
        </p:spPr>
        <p:txBody>
          <a:bodyPr wrap="square" lIns="0" tIns="0" rIns="0" bIns="0" rtlCol="0">
            <a:spAutoFit/>
          </a:bodyPr>
          <a:lstStyle/>
          <a:p>
            <a:r>
              <a:rPr lang="en-GB" sz="738" dirty="0">
                <a:solidFill>
                  <a:schemeClr val="bg1"/>
                </a:solidFill>
              </a:rPr>
              <a:t>Cushman &amp;</a:t>
            </a:r>
            <a:r>
              <a:rPr lang="en-GB" sz="738" baseline="0" dirty="0">
                <a:solidFill>
                  <a:schemeClr val="bg1"/>
                </a:solidFill>
              </a:rPr>
              <a:t> Wakefield | Client name</a:t>
            </a:r>
            <a:endParaRPr lang="en-GB" sz="738" dirty="0">
              <a:solidFill>
                <a:schemeClr val="bg1"/>
              </a:solidFill>
            </a:endParaRPr>
          </a:p>
        </p:txBody>
      </p:sp>
      <p:sp>
        <p:nvSpPr>
          <p:cNvPr id="13" name="Slide Number Placeholder 22">
            <a:extLst>
              <a:ext uri="{FF2B5EF4-FFF2-40B4-BE49-F238E27FC236}">
                <a16:creationId xmlns:a16="http://schemas.microsoft.com/office/drawing/2014/main" id="{7C66C7BB-3790-4205-A92D-320E612750FB}"/>
              </a:ext>
            </a:extLst>
          </p:cNvPr>
          <p:cNvSpPr txBox="1">
            <a:spLocks/>
          </p:cNvSpPr>
          <p:nvPr userDrawn="1">
            <p:custDataLst>
              <p:tags r:id="rId3"/>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bg1"/>
                </a:solidFill>
              </a:rPr>
              <a:pPr lvl="0" algn="r"/>
              <a:t>‹#›</a:t>
            </a:fld>
            <a:endParaRPr lang="en-GB" sz="738" dirty="0">
              <a:solidFill>
                <a:schemeClr val="bg1"/>
              </a:solidFill>
            </a:endParaRPr>
          </a:p>
        </p:txBody>
      </p:sp>
      <p:sp>
        <p:nvSpPr>
          <p:cNvPr id="3" name="Title 2">
            <a:extLst>
              <a:ext uri="{FF2B5EF4-FFF2-40B4-BE49-F238E27FC236}">
                <a16:creationId xmlns:a16="http://schemas.microsoft.com/office/drawing/2014/main" id="{A3DD76BE-A17F-4A4D-889B-C6F34E428398}"/>
              </a:ext>
            </a:extLst>
          </p:cNvPr>
          <p:cNvSpPr>
            <a:spLocks noGrp="1"/>
          </p:cNvSpPr>
          <p:nvPr>
            <p:ph type="title"/>
          </p:nvPr>
        </p:nvSpPr>
        <p:spPr>
          <a:xfrm>
            <a:off x="600096" y="1186311"/>
            <a:ext cx="5891716" cy="268407"/>
          </a:xfrm>
        </p:spPr>
        <p:txBody>
          <a:bodyPr/>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C661B78D-58AA-4ABF-AE24-E6DF147AE2A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806633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331B76FF-FE12-4688-A5DE-8D370571FF7A}"/>
              </a:ext>
            </a:extLst>
          </p:cNvPr>
          <p:cNvSpPr>
            <a:spLocks noGrp="1"/>
          </p:cNvSpPr>
          <p:nvPr>
            <p:ph type="body" sz="quarter" idx="10"/>
          </p:nvPr>
        </p:nvSpPr>
        <p:spPr>
          <a:xfrm>
            <a:off x="613274" y="4171386"/>
            <a:ext cx="1847305" cy="2048479"/>
          </a:xfrm>
          <a:solidFill>
            <a:schemeClr val="bg1">
              <a:lumMod val="85000"/>
            </a:schemeClr>
          </a:solidFill>
        </p:spPr>
        <p:txBody>
          <a:bodyPr lIns="72000" tIns="72000" rIns="72000" bIns="72000">
            <a:noAutofit/>
          </a:bodyPr>
          <a:lstStyle>
            <a:lvl1pPr>
              <a:spcAft>
                <a:spcPts val="342"/>
              </a:spcAft>
              <a:defRPr sz="941" b="1">
                <a:solidFill>
                  <a:schemeClr val="tx1"/>
                </a:solidFill>
              </a:defRPr>
            </a:lvl1pPr>
            <a:lvl2pPr>
              <a:spcAft>
                <a:spcPts val="342"/>
              </a:spcAft>
              <a:defRPr sz="770">
                <a:solidFill>
                  <a:schemeClr val="tx1"/>
                </a:solidFill>
              </a:defRPr>
            </a:lvl2pPr>
            <a:lvl3pPr>
              <a:spcAft>
                <a:spcPts val="342"/>
              </a:spcAft>
              <a:defRPr sz="770">
                <a:solidFill>
                  <a:schemeClr val="tx1"/>
                </a:solidFill>
              </a:defRPr>
            </a:lvl3pPr>
            <a:lvl4pPr>
              <a:spcAft>
                <a:spcPts val="342"/>
              </a:spcAft>
              <a:defRPr sz="770">
                <a:solidFill>
                  <a:schemeClr val="tx1"/>
                </a:solidFill>
              </a:defRPr>
            </a:lvl4pPr>
            <a:lvl5pPr>
              <a:spcAft>
                <a:spcPts val="342"/>
              </a:spcAft>
              <a:defRPr sz="770">
                <a:solidFill>
                  <a:schemeClr val="tx1"/>
                </a:solidFill>
              </a:defRPr>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4" name="Graphic 1">
            <a:extLst>
              <a:ext uri="{FF2B5EF4-FFF2-40B4-BE49-F238E27FC236}">
                <a16:creationId xmlns:a16="http://schemas.microsoft.com/office/drawing/2014/main" id="{B7569170-D3E0-499C-8575-D0A35421467C}"/>
              </a:ext>
            </a:extLst>
          </p:cNvPr>
          <p:cNvGrpSpPr/>
          <p:nvPr/>
        </p:nvGrpSpPr>
        <p:grpSpPr>
          <a:xfrm>
            <a:off x="-8408" y="-8918"/>
            <a:ext cx="9165679" cy="2186433"/>
            <a:chOff x="-28397" y="0"/>
            <a:chExt cx="10755392" cy="2418735"/>
          </a:xfrm>
        </p:grpSpPr>
        <p:sp>
          <p:nvSpPr>
            <p:cNvPr id="6" name="Freeform: Shape 5">
              <a:extLst>
                <a:ext uri="{FF2B5EF4-FFF2-40B4-BE49-F238E27FC236}">
                  <a16:creationId xmlns:a16="http://schemas.microsoft.com/office/drawing/2014/main" id="{5A5837B4-29AB-451A-A9E7-A05D9972CF7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7" name="Freeform: Shape 6">
              <a:extLst>
                <a:ext uri="{FF2B5EF4-FFF2-40B4-BE49-F238E27FC236}">
                  <a16:creationId xmlns:a16="http://schemas.microsoft.com/office/drawing/2014/main" id="{C36B3AF6-2F55-4C9D-9E0D-EA30AFACCC5A}"/>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8" name="Freeform: Shape 7">
              <a:extLst>
                <a:ext uri="{FF2B5EF4-FFF2-40B4-BE49-F238E27FC236}">
                  <a16:creationId xmlns:a16="http://schemas.microsoft.com/office/drawing/2014/main" id="{4B8E01E8-8BBC-4A35-8AAD-C7D4B84CB558}"/>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4" name="Content Placeholder 9">
            <a:extLst>
              <a:ext uri="{FF2B5EF4-FFF2-40B4-BE49-F238E27FC236}">
                <a16:creationId xmlns:a16="http://schemas.microsoft.com/office/drawing/2014/main" id="{49C977BB-D8E2-450C-9FEC-B297229EA6CF}"/>
              </a:ext>
            </a:extLst>
          </p:cNvPr>
          <p:cNvSpPr>
            <a:spLocks noGrp="1"/>
          </p:cNvSpPr>
          <p:nvPr>
            <p:ph sz="quarter" idx="12"/>
          </p:nvPr>
        </p:nvSpPr>
        <p:spPr>
          <a:xfrm>
            <a:off x="600096" y="1558492"/>
            <a:ext cx="6976696" cy="184218"/>
          </a:xfrm>
          <a:prstGeom prst="rect">
            <a:avLst/>
          </a:prstGeom>
        </p:spPr>
        <p:txBody>
          <a:bodyPr wrap="square">
            <a:spAutoFit/>
          </a:bodyPr>
          <a:lstStyle>
            <a:lvl1pPr>
              <a:defRPr sz="1197">
                <a:solidFill>
                  <a:schemeClr val="accent6"/>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DFA0FE06-CC73-4B6C-BA03-E21F4B4B7374}"/>
              </a:ext>
            </a:extLst>
          </p:cNvPr>
          <p:cNvSpPr>
            <a:spLocks noGrp="1"/>
          </p:cNvSpPr>
          <p:nvPr>
            <p:ph type="pic" sz="quarter" idx="13"/>
          </p:nvPr>
        </p:nvSpPr>
        <p:spPr>
          <a:xfrm>
            <a:off x="613274" y="2659085"/>
            <a:ext cx="1847305" cy="1488016"/>
          </a:xfrm>
        </p:spPr>
        <p:txBody>
          <a:bodyPr>
            <a:noAutofit/>
          </a:bodyPr>
          <a:lstStyle/>
          <a:p>
            <a:r>
              <a:rPr lang="en-US"/>
              <a:t>Click icon to add picture</a:t>
            </a:r>
            <a:endParaRPr lang="en-GB" dirty="0"/>
          </a:p>
        </p:txBody>
      </p:sp>
      <p:cxnSp>
        <p:nvCxnSpPr>
          <p:cNvPr id="11" name="Straight Connector 10">
            <a:extLst>
              <a:ext uri="{FF2B5EF4-FFF2-40B4-BE49-F238E27FC236}">
                <a16:creationId xmlns:a16="http://schemas.microsoft.com/office/drawing/2014/main" id="{0FF61706-A1C6-495B-BEA7-F8E136CCDF9B}"/>
              </a:ext>
            </a:extLst>
          </p:cNvPr>
          <p:cNvCxnSpPr/>
          <p:nvPr userDrawn="1"/>
        </p:nvCxnSpPr>
        <p:spPr>
          <a:xfrm>
            <a:off x="613274" y="4164473"/>
            <a:ext cx="184730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8EBE2FA0-CA08-487E-84C7-81AE0CB0E0FA}"/>
              </a:ext>
            </a:extLst>
          </p:cNvPr>
          <p:cNvSpPr>
            <a:spLocks noGrp="1"/>
          </p:cNvSpPr>
          <p:nvPr>
            <p:ph type="body" sz="quarter" idx="33"/>
          </p:nvPr>
        </p:nvSpPr>
        <p:spPr>
          <a:xfrm>
            <a:off x="6666499" y="2558464"/>
            <a:ext cx="1847536" cy="315727"/>
          </a:xfrm>
        </p:spPr>
        <p:txBody>
          <a:bodyPr/>
          <a:lstStyle>
            <a:lvl1pPr>
              <a:defRPr sz="1026" b="1" cap="none" baseline="0"/>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p:txBody>
      </p:sp>
      <p:sp>
        <p:nvSpPr>
          <p:cNvPr id="22" name="Text Placeholder 3">
            <a:extLst>
              <a:ext uri="{FF2B5EF4-FFF2-40B4-BE49-F238E27FC236}">
                <a16:creationId xmlns:a16="http://schemas.microsoft.com/office/drawing/2014/main" id="{534C0D8F-2312-4D6D-98C5-7E80C4198843}"/>
              </a:ext>
            </a:extLst>
          </p:cNvPr>
          <p:cNvSpPr>
            <a:spLocks noGrp="1"/>
          </p:cNvSpPr>
          <p:nvPr>
            <p:ph type="body" sz="quarter" idx="34"/>
          </p:nvPr>
        </p:nvSpPr>
        <p:spPr>
          <a:xfrm>
            <a:off x="4647568" y="2382760"/>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5E51A254-4430-4346-AA08-42F373E11AD8}"/>
              </a:ext>
            </a:extLst>
          </p:cNvPr>
          <p:cNvSpPr>
            <a:spLocks noGrp="1"/>
          </p:cNvSpPr>
          <p:nvPr>
            <p:ph type="body" sz="quarter" idx="35"/>
          </p:nvPr>
        </p:nvSpPr>
        <p:spPr>
          <a:xfrm>
            <a:off x="2628638" y="2382760"/>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roup 24">
            <a:extLst>
              <a:ext uri="{FF2B5EF4-FFF2-40B4-BE49-F238E27FC236}">
                <a16:creationId xmlns:a16="http://schemas.microsoft.com/office/drawing/2014/main" id="{92EA1D8B-EA73-4EDC-A381-71FA95569AEF}"/>
              </a:ext>
            </a:extLst>
          </p:cNvPr>
          <p:cNvGrpSpPr/>
          <p:nvPr userDrawn="1"/>
        </p:nvGrpSpPr>
        <p:grpSpPr>
          <a:xfrm>
            <a:off x="6687903" y="2188315"/>
            <a:ext cx="1800230" cy="259850"/>
            <a:chOff x="7420542" y="2451102"/>
            <a:chExt cx="1950250" cy="265384"/>
          </a:xfrm>
        </p:grpSpPr>
        <p:cxnSp>
          <p:nvCxnSpPr>
            <p:cNvPr id="26" name="Straight Connector 25">
              <a:extLst>
                <a:ext uri="{FF2B5EF4-FFF2-40B4-BE49-F238E27FC236}">
                  <a16:creationId xmlns:a16="http://schemas.microsoft.com/office/drawing/2014/main" id="{2535AC98-CF65-4C20-BB52-1EA6E91DA543}"/>
                </a:ext>
              </a:extLst>
            </p:cNvPr>
            <p:cNvCxnSpPr>
              <a:cxnSpLocks/>
            </p:cNvCxnSpPr>
            <p:nvPr/>
          </p:nvCxnSpPr>
          <p:spPr bwMode="gray">
            <a:xfrm rot="1620000">
              <a:off x="911836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84614FF-7F9A-4193-BE22-BD04362C01C5}"/>
                </a:ext>
              </a:extLst>
            </p:cNvPr>
            <p:cNvCxnSpPr>
              <a:cxnSpLocks/>
            </p:cNvCxnSpPr>
            <p:nvPr/>
          </p:nvCxnSpPr>
          <p:spPr bwMode="gray">
            <a:xfrm rot="1620000">
              <a:off x="924457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9EF6CB81-8906-4242-8531-95ADBBA9B68B}"/>
                </a:ext>
              </a:extLst>
            </p:cNvPr>
            <p:cNvCxnSpPr>
              <a:cxnSpLocks/>
            </p:cNvCxnSpPr>
            <p:nvPr/>
          </p:nvCxnSpPr>
          <p:spPr bwMode="gray">
            <a:xfrm rot="1620000">
              <a:off x="836107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15C70CD9-EAA8-4F3A-87AA-64DB990FBD8C}"/>
                </a:ext>
              </a:extLst>
            </p:cNvPr>
            <p:cNvCxnSpPr>
              <a:cxnSpLocks/>
            </p:cNvCxnSpPr>
            <p:nvPr/>
          </p:nvCxnSpPr>
          <p:spPr bwMode="gray">
            <a:xfrm rot="1620000">
              <a:off x="848728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4EF4EE5-152D-4B70-98F6-9F601AFFE7B7}"/>
                </a:ext>
              </a:extLst>
            </p:cNvPr>
            <p:cNvCxnSpPr>
              <a:cxnSpLocks/>
            </p:cNvCxnSpPr>
            <p:nvPr/>
          </p:nvCxnSpPr>
          <p:spPr bwMode="gray">
            <a:xfrm rot="1620000">
              <a:off x="861350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AA699C56-9C1C-47FE-AE80-B69BC0C4FD85}"/>
                </a:ext>
              </a:extLst>
            </p:cNvPr>
            <p:cNvCxnSpPr>
              <a:cxnSpLocks/>
            </p:cNvCxnSpPr>
            <p:nvPr/>
          </p:nvCxnSpPr>
          <p:spPr bwMode="gray">
            <a:xfrm rot="1620000">
              <a:off x="873971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056FDF12-9CA4-4666-8473-358EB49E0ED2}"/>
                </a:ext>
              </a:extLst>
            </p:cNvPr>
            <p:cNvCxnSpPr>
              <a:cxnSpLocks/>
            </p:cNvCxnSpPr>
            <p:nvPr/>
          </p:nvCxnSpPr>
          <p:spPr bwMode="gray">
            <a:xfrm rot="1620000">
              <a:off x="886593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847CD73-824F-4B64-9911-6AAC730842B8}"/>
                </a:ext>
              </a:extLst>
            </p:cNvPr>
            <p:cNvCxnSpPr>
              <a:cxnSpLocks/>
            </p:cNvCxnSpPr>
            <p:nvPr/>
          </p:nvCxnSpPr>
          <p:spPr bwMode="gray">
            <a:xfrm rot="1620000">
              <a:off x="899214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A127FBA9-DF96-4E45-BB85-C474597CBBA2}"/>
                </a:ext>
              </a:extLst>
            </p:cNvPr>
            <p:cNvCxnSpPr>
              <a:cxnSpLocks/>
            </p:cNvCxnSpPr>
            <p:nvPr/>
          </p:nvCxnSpPr>
          <p:spPr bwMode="gray">
            <a:xfrm rot="1620000">
              <a:off x="785621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AA2FD5A-467A-46EF-B4B4-B24886D317F9}"/>
                </a:ext>
              </a:extLst>
            </p:cNvPr>
            <p:cNvCxnSpPr>
              <a:cxnSpLocks/>
            </p:cNvCxnSpPr>
            <p:nvPr/>
          </p:nvCxnSpPr>
          <p:spPr bwMode="gray">
            <a:xfrm rot="1620000">
              <a:off x="798242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4058EB3-98C3-4760-9CBE-BE59E0A67EAC}"/>
                </a:ext>
              </a:extLst>
            </p:cNvPr>
            <p:cNvCxnSpPr>
              <a:cxnSpLocks/>
            </p:cNvCxnSpPr>
            <p:nvPr/>
          </p:nvCxnSpPr>
          <p:spPr bwMode="gray">
            <a:xfrm rot="1620000">
              <a:off x="810864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2E4C9DA7-4334-4C36-AF32-389003EA4408}"/>
                </a:ext>
              </a:extLst>
            </p:cNvPr>
            <p:cNvCxnSpPr>
              <a:cxnSpLocks/>
            </p:cNvCxnSpPr>
            <p:nvPr/>
          </p:nvCxnSpPr>
          <p:spPr bwMode="gray">
            <a:xfrm rot="1620000">
              <a:off x="823485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4D34AFFF-A620-444A-A579-AAF210E35644}"/>
                </a:ext>
              </a:extLst>
            </p:cNvPr>
            <p:cNvCxnSpPr>
              <a:cxnSpLocks/>
            </p:cNvCxnSpPr>
            <p:nvPr/>
          </p:nvCxnSpPr>
          <p:spPr bwMode="gray">
            <a:xfrm rot="1620000">
              <a:off x="937079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2AD8BD53-02D7-4C86-8AC9-4D4CF2B89280}"/>
                </a:ext>
              </a:extLst>
            </p:cNvPr>
            <p:cNvGrpSpPr>
              <a:grpSpLocks noChangeAspect="1"/>
            </p:cNvGrpSpPr>
            <p:nvPr/>
          </p:nvGrpSpPr>
          <p:grpSpPr>
            <a:xfrm>
              <a:off x="7420542" y="2451102"/>
              <a:ext cx="277179" cy="251649"/>
              <a:chOff x="374650" y="1979613"/>
              <a:chExt cx="414406" cy="376237"/>
            </a:xfrm>
            <a:solidFill>
              <a:schemeClr val="accent1"/>
            </a:solidFill>
          </p:grpSpPr>
          <p:sp>
            <p:nvSpPr>
              <p:cNvPr id="40" name="Freeform 127">
                <a:extLst>
                  <a:ext uri="{FF2B5EF4-FFF2-40B4-BE49-F238E27FC236}">
                    <a16:creationId xmlns:a16="http://schemas.microsoft.com/office/drawing/2014/main" id="{4AFDBFD2-0438-41DB-BCFC-332340A059F6}"/>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sp>
            <p:nvSpPr>
              <p:cNvPr id="41" name="Freeform 127">
                <a:extLst>
                  <a:ext uri="{FF2B5EF4-FFF2-40B4-BE49-F238E27FC236}">
                    <a16:creationId xmlns:a16="http://schemas.microsoft.com/office/drawing/2014/main" id="{ECB34989-AD99-4569-9F73-CBD3AC84EA14}"/>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grpSp>
      </p:grpSp>
      <p:sp>
        <p:nvSpPr>
          <p:cNvPr id="12" name="Title 11">
            <a:extLst>
              <a:ext uri="{FF2B5EF4-FFF2-40B4-BE49-F238E27FC236}">
                <a16:creationId xmlns:a16="http://schemas.microsoft.com/office/drawing/2014/main" id="{E3AA3F19-2B92-4A82-81BA-00F94EBCDCAB}"/>
              </a:ext>
            </a:extLst>
          </p:cNvPr>
          <p:cNvSpPr>
            <a:spLocks noGrp="1"/>
          </p:cNvSpPr>
          <p:nvPr>
            <p:ph type="title"/>
          </p:nvPr>
        </p:nvSpPr>
        <p:spPr>
          <a:xfrm>
            <a:off x="600096" y="1186311"/>
            <a:ext cx="6976696" cy="268407"/>
          </a:xfrm>
        </p:spPr>
        <p:txBody>
          <a:bodyPr/>
          <a:lstStyle/>
          <a:p>
            <a:r>
              <a:rPr lang="en-US"/>
              <a:t>Click to edit Master title style</a:t>
            </a:r>
            <a:endParaRPr lang="en-GB" dirty="0"/>
          </a:p>
        </p:txBody>
      </p:sp>
      <p:sp>
        <p:nvSpPr>
          <p:cNvPr id="44" name="Text Placeholder 3">
            <a:extLst>
              <a:ext uri="{FF2B5EF4-FFF2-40B4-BE49-F238E27FC236}">
                <a16:creationId xmlns:a16="http://schemas.microsoft.com/office/drawing/2014/main" id="{B6F301C2-7C7B-4A11-80A4-DC88F3BE2B26}"/>
              </a:ext>
            </a:extLst>
          </p:cNvPr>
          <p:cNvSpPr>
            <a:spLocks noGrp="1"/>
          </p:cNvSpPr>
          <p:nvPr>
            <p:ph type="body" sz="quarter" idx="36" hasCustomPrompt="1"/>
          </p:nvPr>
        </p:nvSpPr>
        <p:spPr>
          <a:xfrm>
            <a:off x="600094" y="2189529"/>
            <a:ext cx="1847536" cy="340478"/>
          </a:xfrm>
        </p:spPr>
        <p:txBody>
          <a:bodyPr/>
          <a:lstStyle>
            <a:lvl1pPr>
              <a:defRPr sz="1026" i="1">
                <a:solidFill>
                  <a:schemeClr val="accent6"/>
                </a:solidFill>
                <a:latin typeface="Georgia" panose="02040502050405020303" pitchFamily="18" charset="0"/>
              </a:defRPr>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GB" dirty="0"/>
              <a:t>Edit text styles</a:t>
            </a:r>
          </a:p>
          <a:p>
            <a:pPr lvl="1"/>
            <a:r>
              <a:rPr lang="en-GB" dirty="0"/>
              <a:t>Second level</a:t>
            </a:r>
          </a:p>
        </p:txBody>
      </p:sp>
      <p:sp>
        <p:nvSpPr>
          <p:cNvPr id="45" name="Text Placeholder 9">
            <a:extLst>
              <a:ext uri="{FF2B5EF4-FFF2-40B4-BE49-F238E27FC236}">
                <a16:creationId xmlns:a16="http://schemas.microsoft.com/office/drawing/2014/main" id="{51879763-92A3-4EEB-AFDD-D2A3AFC7BF19}"/>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43893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331B76FF-FE12-4688-A5DE-8D370571FF7A}"/>
              </a:ext>
            </a:extLst>
          </p:cNvPr>
          <p:cNvSpPr>
            <a:spLocks noGrp="1"/>
          </p:cNvSpPr>
          <p:nvPr>
            <p:ph type="body" sz="quarter" idx="10"/>
          </p:nvPr>
        </p:nvSpPr>
        <p:spPr>
          <a:xfrm>
            <a:off x="2628638" y="2189529"/>
            <a:ext cx="3866466" cy="950462"/>
          </a:xfrm>
          <a:solidFill>
            <a:schemeClr val="bg1">
              <a:lumMod val="85000"/>
            </a:schemeClr>
          </a:solidFill>
        </p:spPr>
        <p:txBody>
          <a:bodyPr lIns="72000" tIns="72000" rIns="72000" bIns="72000" numCol="2">
            <a:noAutofit/>
          </a:bodyPr>
          <a:lstStyle>
            <a:lvl1pPr>
              <a:spcAft>
                <a:spcPts val="257"/>
              </a:spcAft>
              <a:defRPr sz="941" b="1">
                <a:solidFill>
                  <a:schemeClr val="tx1"/>
                </a:solidFill>
              </a:defRPr>
            </a:lvl1pPr>
            <a:lvl2pPr>
              <a:spcAft>
                <a:spcPts val="257"/>
              </a:spcAft>
              <a:defRPr sz="770">
                <a:solidFill>
                  <a:schemeClr val="tx1"/>
                </a:solidFill>
              </a:defRPr>
            </a:lvl2pPr>
            <a:lvl3pPr>
              <a:spcAft>
                <a:spcPts val="257"/>
              </a:spcAft>
              <a:defRPr sz="770">
                <a:solidFill>
                  <a:schemeClr val="tx1"/>
                </a:solidFill>
              </a:defRPr>
            </a:lvl3pPr>
            <a:lvl4pPr>
              <a:spcAft>
                <a:spcPts val="257"/>
              </a:spcAft>
              <a:defRPr sz="770">
                <a:solidFill>
                  <a:schemeClr val="tx1"/>
                </a:solidFill>
              </a:defRPr>
            </a:lvl4pPr>
            <a:lvl5pPr>
              <a:spcAft>
                <a:spcPts val="257"/>
              </a:spcAft>
              <a:defRPr sz="770">
                <a:solidFill>
                  <a:schemeClr val="tx1"/>
                </a:solidFill>
              </a:defRPr>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4" name="Graphic 1">
            <a:extLst>
              <a:ext uri="{FF2B5EF4-FFF2-40B4-BE49-F238E27FC236}">
                <a16:creationId xmlns:a16="http://schemas.microsoft.com/office/drawing/2014/main" id="{B7569170-D3E0-499C-8575-D0A35421467C}"/>
              </a:ext>
            </a:extLst>
          </p:cNvPr>
          <p:cNvGrpSpPr/>
          <p:nvPr/>
        </p:nvGrpSpPr>
        <p:grpSpPr>
          <a:xfrm>
            <a:off x="-8408" y="-8918"/>
            <a:ext cx="9165679" cy="2186433"/>
            <a:chOff x="-28397" y="0"/>
            <a:chExt cx="10755392" cy="2418735"/>
          </a:xfrm>
        </p:grpSpPr>
        <p:sp>
          <p:nvSpPr>
            <p:cNvPr id="6" name="Freeform: Shape 5">
              <a:extLst>
                <a:ext uri="{FF2B5EF4-FFF2-40B4-BE49-F238E27FC236}">
                  <a16:creationId xmlns:a16="http://schemas.microsoft.com/office/drawing/2014/main" id="{5A5837B4-29AB-451A-A9E7-A05D9972CF7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7" name="Freeform: Shape 6">
              <a:extLst>
                <a:ext uri="{FF2B5EF4-FFF2-40B4-BE49-F238E27FC236}">
                  <a16:creationId xmlns:a16="http://schemas.microsoft.com/office/drawing/2014/main" id="{C36B3AF6-2F55-4C9D-9E0D-EA30AFACCC5A}"/>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8" name="Freeform: Shape 7">
              <a:extLst>
                <a:ext uri="{FF2B5EF4-FFF2-40B4-BE49-F238E27FC236}">
                  <a16:creationId xmlns:a16="http://schemas.microsoft.com/office/drawing/2014/main" id="{4B8E01E8-8BBC-4A35-8AAD-C7D4B84CB558}"/>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4" name="Content Placeholder 9">
            <a:extLst>
              <a:ext uri="{FF2B5EF4-FFF2-40B4-BE49-F238E27FC236}">
                <a16:creationId xmlns:a16="http://schemas.microsoft.com/office/drawing/2014/main" id="{49C977BB-D8E2-450C-9FEC-B297229EA6CF}"/>
              </a:ext>
            </a:extLst>
          </p:cNvPr>
          <p:cNvSpPr>
            <a:spLocks noGrp="1"/>
          </p:cNvSpPr>
          <p:nvPr>
            <p:ph sz="quarter" idx="12"/>
          </p:nvPr>
        </p:nvSpPr>
        <p:spPr>
          <a:xfrm>
            <a:off x="600096" y="1558492"/>
            <a:ext cx="6976696" cy="184218"/>
          </a:xfrm>
          <a:prstGeom prst="rect">
            <a:avLst/>
          </a:prstGeom>
        </p:spPr>
        <p:txBody>
          <a:bodyPr wrap="square">
            <a:spAutoFit/>
          </a:bodyPr>
          <a:lstStyle>
            <a:lvl1pPr>
              <a:defRPr sz="1197">
                <a:solidFill>
                  <a:schemeClr val="accent6"/>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DFA0FE06-CC73-4B6C-BA03-E21F4B4B7374}"/>
              </a:ext>
            </a:extLst>
          </p:cNvPr>
          <p:cNvSpPr>
            <a:spLocks noGrp="1"/>
          </p:cNvSpPr>
          <p:nvPr>
            <p:ph type="pic" sz="quarter" idx="13"/>
          </p:nvPr>
        </p:nvSpPr>
        <p:spPr>
          <a:xfrm>
            <a:off x="6666499" y="2189529"/>
            <a:ext cx="1847305" cy="2612684"/>
          </a:xfrm>
        </p:spPr>
        <p:txBody>
          <a:bodyPr>
            <a:noAutofit/>
          </a:bodyPr>
          <a:lstStyle/>
          <a:p>
            <a:r>
              <a:rPr lang="en-US"/>
              <a:t>Click icon to add picture</a:t>
            </a:r>
            <a:endParaRPr lang="en-GB" dirty="0"/>
          </a:p>
        </p:txBody>
      </p:sp>
      <p:sp>
        <p:nvSpPr>
          <p:cNvPr id="21" name="Text Placeholder 3">
            <a:extLst>
              <a:ext uri="{FF2B5EF4-FFF2-40B4-BE49-F238E27FC236}">
                <a16:creationId xmlns:a16="http://schemas.microsoft.com/office/drawing/2014/main" id="{8EBE2FA0-CA08-487E-84C7-81AE0CB0E0FA}"/>
              </a:ext>
            </a:extLst>
          </p:cNvPr>
          <p:cNvSpPr>
            <a:spLocks noGrp="1"/>
          </p:cNvSpPr>
          <p:nvPr>
            <p:ph type="body" sz="quarter" idx="33"/>
          </p:nvPr>
        </p:nvSpPr>
        <p:spPr>
          <a:xfrm>
            <a:off x="6666499" y="5298011"/>
            <a:ext cx="1847536" cy="315727"/>
          </a:xfrm>
        </p:spPr>
        <p:txBody>
          <a:bodyPr/>
          <a:lstStyle>
            <a:lvl1pPr>
              <a:defRPr sz="1026" b="1" cap="none" baseline="0"/>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p:txBody>
      </p:sp>
      <p:sp>
        <p:nvSpPr>
          <p:cNvPr id="22" name="Text Placeholder 3">
            <a:extLst>
              <a:ext uri="{FF2B5EF4-FFF2-40B4-BE49-F238E27FC236}">
                <a16:creationId xmlns:a16="http://schemas.microsoft.com/office/drawing/2014/main" id="{534C0D8F-2312-4D6D-98C5-7E80C4198843}"/>
              </a:ext>
            </a:extLst>
          </p:cNvPr>
          <p:cNvSpPr>
            <a:spLocks noGrp="1"/>
          </p:cNvSpPr>
          <p:nvPr>
            <p:ph type="body" sz="quarter" idx="34"/>
          </p:nvPr>
        </p:nvSpPr>
        <p:spPr>
          <a:xfrm>
            <a:off x="4647568"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5E51A254-4430-4346-AA08-42F373E11AD8}"/>
              </a:ext>
            </a:extLst>
          </p:cNvPr>
          <p:cNvSpPr>
            <a:spLocks noGrp="1"/>
          </p:cNvSpPr>
          <p:nvPr>
            <p:ph type="body" sz="quarter" idx="35"/>
          </p:nvPr>
        </p:nvSpPr>
        <p:spPr>
          <a:xfrm>
            <a:off x="2628638"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roup 24">
            <a:extLst>
              <a:ext uri="{FF2B5EF4-FFF2-40B4-BE49-F238E27FC236}">
                <a16:creationId xmlns:a16="http://schemas.microsoft.com/office/drawing/2014/main" id="{92EA1D8B-EA73-4EDC-A381-71FA95569AEF}"/>
              </a:ext>
            </a:extLst>
          </p:cNvPr>
          <p:cNvGrpSpPr/>
          <p:nvPr userDrawn="1"/>
        </p:nvGrpSpPr>
        <p:grpSpPr>
          <a:xfrm>
            <a:off x="6687903" y="4927862"/>
            <a:ext cx="1800230" cy="259850"/>
            <a:chOff x="7420542" y="2451102"/>
            <a:chExt cx="1950250" cy="265384"/>
          </a:xfrm>
        </p:grpSpPr>
        <p:cxnSp>
          <p:nvCxnSpPr>
            <p:cNvPr id="26" name="Straight Connector 25">
              <a:extLst>
                <a:ext uri="{FF2B5EF4-FFF2-40B4-BE49-F238E27FC236}">
                  <a16:creationId xmlns:a16="http://schemas.microsoft.com/office/drawing/2014/main" id="{2535AC98-CF65-4C20-BB52-1EA6E91DA543}"/>
                </a:ext>
              </a:extLst>
            </p:cNvPr>
            <p:cNvCxnSpPr>
              <a:cxnSpLocks/>
            </p:cNvCxnSpPr>
            <p:nvPr/>
          </p:nvCxnSpPr>
          <p:spPr bwMode="gray">
            <a:xfrm rot="1620000">
              <a:off x="911836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84614FF-7F9A-4193-BE22-BD04362C01C5}"/>
                </a:ext>
              </a:extLst>
            </p:cNvPr>
            <p:cNvCxnSpPr>
              <a:cxnSpLocks/>
            </p:cNvCxnSpPr>
            <p:nvPr/>
          </p:nvCxnSpPr>
          <p:spPr bwMode="gray">
            <a:xfrm rot="1620000">
              <a:off x="924457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9EF6CB81-8906-4242-8531-95ADBBA9B68B}"/>
                </a:ext>
              </a:extLst>
            </p:cNvPr>
            <p:cNvCxnSpPr>
              <a:cxnSpLocks/>
            </p:cNvCxnSpPr>
            <p:nvPr/>
          </p:nvCxnSpPr>
          <p:spPr bwMode="gray">
            <a:xfrm rot="1620000">
              <a:off x="836107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15C70CD9-EAA8-4F3A-87AA-64DB990FBD8C}"/>
                </a:ext>
              </a:extLst>
            </p:cNvPr>
            <p:cNvCxnSpPr>
              <a:cxnSpLocks/>
            </p:cNvCxnSpPr>
            <p:nvPr/>
          </p:nvCxnSpPr>
          <p:spPr bwMode="gray">
            <a:xfrm rot="1620000">
              <a:off x="848728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4EF4EE5-152D-4B70-98F6-9F601AFFE7B7}"/>
                </a:ext>
              </a:extLst>
            </p:cNvPr>
            <p:cNvCxnSpPr>
              <a:cxnSpLocks/>
            </p:cNvCxnSpPr>
            <p:nvPr/>
          </p:nvCxnSpPr>
          <p:spPr bwMode="gray">
            <a:xfrm rot="1620000">
              <a:off x="861350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AA699C56-9C1C-47FE-AE80-B69BC0C4FD85}"/>
                </a:ext>
              </a:extLst>
            </p:cNvPr>
            <p:cNvCxnSpPr>
              <a:cxnSpLocks/>
            </p:cNvCxnSpPr>
            <p:nvPr/>
          </p:nvCxnSpPr>
          <p:spPr bwMode="gray">
            <a:xfrm rot="1620000">
              <a:off x="873971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056FDF12-9CA4-4666-8473-358EB49E0ED2}"/>
                </a:ext>
              </a:extLst>
            </p:cNvPr>
            <p:cNvCxnSpPr>
              <a:cxnSpLocks/>
            </p:cNvCxnSpPr>
            <p:nvPr/>
          </p:nvCxnSpPr>
          <p:spPr bwMode="gray">
            <a:xfrm rot="1620000">
              <a:off x="886593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847CD73-824F-4B64-9911-6AAC730842B8}"/>
                </a:ext>
              </a:extLst>
            </p:cNvPr>
            <p:cNvCxnSpPr>
              <a:cxnSpLocks/>
            </p:cNvCxnSpPr>
            <p:nvPr/>
          </p:nvCxnSpPr>
          <p:spPr bwMode="gray">
            <a:xfrm rot="1620000">
              <a:off x="899214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A127FBA9-DF96-4E45-BB85-C474597CBBA2}"/>
                </a:ext>
              </a:extLst>
            </p:cNvPr>
            <p:cNvCxnSpPr>
              <a:cxnSpLocks/>
            </p:cNvCxnSpPr>
            <p:nvPr/>
          </p:nvCxnSpPr>
          <p:spPr bwMode="gray">
            <a:xfrm rot="1620000">
              <a:off x="785621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AA2FD5A-467A-46EF-B4B4-B24886D317F9}"/>
                </a:ext>
              </a:extLst>
            </p:cNvPr>
            <p:cNvCxnSpPr>
              <a:cxnSpLocks/>
            </p:cNvCxnSpPr>
            <p:nvPr/>
          </p:nvCxnSpPr>
          <p:spPr bwMode="gray">
            <a:xfrm rot="1620000">
              <a:off x="798242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4058EB3-98C3-4760-9CBE-BE59E0A67EAC}"/>
                </a:ext>
              </a:extLst>
            </p:cNvPr>
            <p:cNvCxnSpPr>
              <a:cxnSpLocks/>
            </p:cNvCxnSpPr>
            <p:nvPr/>
          </p:nvCxnSpPr>
          <p:spPr bwMode="gray">
            <a:xfrm rot="1620000">
              <a:off x="810864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2E4C9DA7-4334-4C36-AF32-389003EA4408}"/>
                </a:ext>
              </a:extLst>
            </p:cNvPr>
            <p:cNvCxnSpPr>
              <a:cxnSpLocks/>
            </p:cNvCxnSpPr>
            <p:nvPr/>
          </p:nvCxnSpPr>
          <p:spPr bwMode="gray">
            <a:xfrm rot="1620000">
              <a:off x="823485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4D34AFFF-A620-444A-A579-AAF210E35644}"/>
                </a:ext>
              </a:extLst>
            </p:cNvPr>
            <p:cNvCxnSpPr>
              <a:cxnSpLocks/>
            </p:cNvCxnSpPr>
            <p:nvPr/>
          </p:nvCxnSpPr>
          <p:spPr bwMode="gray">
            <a:xfrm rot="1620000">
              <a:off x="937079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2AD8BD53-02D7-4C86-8AC9-4D4CF2B89280}"/>
                </a:ext>
              </a:extLst>
            </p:cNvPr>
            <p:cNvGrpSpPr>
              <a:grpSpLocks noChangeAspect="1"/>
            </p:cNvGrpSpPr>
            <p:nvPr/>
          </p:nvGrpSpPr>
          <p:grpSpPr>
            <a:xfrm>
              <a:off x="7420542" y="2451102"/>
              <a:ext cx="277179" cy="251649"/>
              <a:chOff x="374650" y="1979613"/>
              <a:chExt cx="414406" cy="376237"/>
            </a:xfrm>
            <a:solidFill>
              <a:schemeClr val="accent1"/>
            </a:solidFill>
          </p:grpSpPr>
          <p:sp>
            <p:nvSpPr>
              <p:cNvPr id="40" name="Freeform 127">
                <a:extLst>
                  <a:ext uri="{FF2B5EF4-FFF2-40B4-BE49-F238E27FC236}">
                    <a16:creationId xmlns:a16="http://schemas.microsoft.com/office/drawing/2014/main" id="{4AFDBFD2-0438-41DB-BCFC-332340A059F6}"/>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sp>
            <p:nvSpPr>
              <p:cNvPr id="41" name="Freeform 127">
                <a:extLst>
                  <a:ext uri="{FF2B5EF4-FFF2-40B4-BE49-F238E27FC236}">
                    <a16:creationId xmlns:a16="http://schemas.microsoft.com/office/drawing/2014/main" id="{ECB34989-AD99-4569-9F73-CBD3AC84EA14}"/>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grpSp>
      </p:grpSp>
      <p:sp>
        <p:nvSpPr>
          <p:cNvPr id="42" name="Text Placeholder 3">
            <a:extLst>
              <a:ext uri="{FF2B5EF4-FFF2-40B4-BE49-F238E27FC236}">
                <a16:creationId xmlns:a16="http://schemas.microsoft.com/office/drawing/2014/main" id="{E6C64298-5A32-453F-83B7-A30E0A174FF4}"/>
              </a:ext>
            </a:extLst>
          </p:cNvPr>
          <p:cNvSpPr>
            <a:spLocks noGrp="1"/>
          </p:cNvSpPr>
          <p:nvPr>
            <p:ph type="body" sz="quarter" idx="36" hasCustomPrompt="1"/>
          </p:nvPr>
        </p:nvSpPr>
        <p:spPr>
          <a:xfrm>
            <a:off x="600094" y="2189529"/>
            <a:ext cx="1847536" cy="340478"/>
          </a:xfrm>
        </p:spPr>
        <p:txBody>
          <a:bodyPr/>
          <a:lstStyle>
            <a:lvl1pPr>
              <a:defRPr sz="1026" i="1">
                <a:solidFill>
                  <a:schemeClr val="accent6"/>
                </a:solidFill>
                <a:latin typeface="Georgia" panose="02040502050405020303" pitchFamily="18" charset="0"/>
              </a:defRPr>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GB" dirty="0"/>
              <a:t>Edit text styles</a:t>
            </a:r>
          </a:p>
          <a:p>
            <a:pPr lvl="1"/>
            <a:r>
              <a:rPr lang="en-GB" dirty="0"/>
              <a:t>Second level</a:t>
            </a:r>
          </a:p>
        </p:txBody>
      </p:sp>
      <p:cxnSp>
        <p:nvCxnSpPr>
          <p:cNvPr id="11" name="Straight Connector 10">
            <a:extLst>
              <a:ext uri="{FF2B5EF4-FFF2-40B4-BE49-F238E27FC236}">
                <a16:creationId xmlns:a16="http://schemas.microsoft.com/office/drawing/2014/main" id="{0FF61706-A1C6-495B-BEA7-F8E136CCDF9B}"/>
              </a:ext>
            </a:extLst>
          </p:cNvPr>
          <p:cNvCxnSpPr>
            <a:cxnSpLocks/>
          </p:cNvCxnSpPr>
          <p:nvPr userDrawn="1"/>
        </p:nvCxnSpPr>
        <p:spPr>
          <a:xfrm flipH="1" flipV="1">
            <a:off x="6644776" y="2189529"/>
            <a:ext cx="0" cy="26126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9BF53240-05D4-46B0-87A8-58D62D12F1ED}"/>
              </a:ext>
            </a:extLst>
          </p:cNvPr>
          <p:cNvSpPr>
            <a:spLocks noGrp="1"/>
          </p:cNvSpPr>
          <p:nvPr>
            <p:ph type="body" sz="quarter" idx="37"/>
          </p:nvPr>
        </p:nvSpPr>
        <p:spPr>
          <a:xfrm>
            <a:off x="600094"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AF584C9E-6EBB-4B8E-8281-4263AE76B783}"/>
              </a:ext>
            </a:extLst>
          </p:cNvPr>
          <p:cNvSpPr>
            <a:spLocks noGrp="1"/>
          </p:cNvSpPr>
          <p:nvPr>
            <p:ph type="title"/>
          </p:nvPr>
        </p:nvSpPr>
        <p:spPr>
          <a:xfrm>
            <a:off x="600096" y="1186311"/>
            <a:ext cx="6976696" cy="268407"/>
          </a:xfrm>
        </p:spPr>
        <p:txBody>
          <a:bodyPr/>
          <a:lstStyle/>
          <a:p>
            <a:r>
              <a:rPr lang="en-US"/>
              <a:t>Click to edit Master title style</a:t>
            </a:r>
            <a:endParaRPr lang="en-GB" dirty="0"/>
          </a:p>
        </p:txBody>
      </p:sp>
      <p:sp>
        <p:nvSpPr>
          <p:cNvPr id="45" name="Text Placeholder 9">
            <a:extLst>
              <a:ext uri="{FF2B5EF4-FFF2-40B4-BE49-F238E27FC236}">
                <a16:creationId xmlns:a16="http://schemas.microsoft.com/office/drawing/2014/main" id="{280F4E04-2989-4A54-955D-0625303B328F}"/>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223189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ple images">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D7F6A709-AEBD-4859-9DF3-E1FB669163E8}"/>
              </a:ext>
            </a:extLst>
          </p:cNvPr>
          <p:cNvGrpSpPr/>
          <p:nvPr userDrawn="1"/>
        </p:nvGrpSpPr>
        <p:grpSpPr>
          <a:xfrm>
            <a:off x="-8408" y="-8918"/>
            <a:ext cx="9165679" cy="2186433"/>
            <a:chOff x="-28397" y="0"/>
            <a:chExt cx="10755392" cy="2418735"/>
          </a:xfrm>
        </p:grpSpPr>
        <p:sp>
          <p:nvSpPr>
            <p:cNvPr id="12" name="Freeform: Shape 11">
              <a:extLst>
                <a:ext uri="{FF2B5EF4-FFF2-40B4-BE49-F238E27FC236}">
                  <a16:creationId xmlns:a16="http://schemas.microsoft.com/office/drawing/2014/main" id="{1510D8F5-709F-48CA-825D-046665D6C4D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9C15BE29-56C0-46F4-A217-6DF930CD9210}"/>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6DB8DA2C-CAA8-4D21-A031-6D232D1C2963}"/>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48E0268B-4235-4BD2-8364-EE94C0ED14CF}"/>
              </a:ext>
            </a:extLst>
          </p:cNvPr>
          <p:cNvSpPr>
            <a:spLocks noGrp="1"/>
          </p:cNvSpPr>
          <p:nvPr>
            <p:ph type="pic" sz="quarter" idx="16"/>
          </p:nvPr>
        </p:nvSpPr>
        <p:spPr>
          <a:xfrm>
            <a:off x="600097" y="2187589"/>
            <a:ext cx="2511715" cy="1794141"/>
          </a:xfrm>
        </p:spPr>
        <p:txBody>
          <a:bodyPr>
            <a:noAutofit/>
          </a:bodyPr>
          <a:lstStyle/>
          <a:p>
            <a:r>
              <a:rPr lang="en-US"/>
              <a:t>Click icon to add picture</a:t>
            </a:r>
            <a:endParaRPr lang="en-GB" dirty="0"/>
          </a:p>
        </p:txBody>
      </p:sp>
      <p:sp>
        <p:nvSpPr>
          <p:cNvPr id="17" name="Picture Placeholder 2">
            <a:extLst>
              <a:ext uri="{FF2B5EF4-FFF2-40B4-BE49-F238E27FC236}">
                <a16:creationId xmlns:a16="http://schemas.microsoft.com/office/drawing/2014/main" id="{3DB69B9B-9DF4-4424-8663-CB6DFC9F4886}"/>
              </a:ext>
            </a:extLst>
          </p:cNvPr>
          <p:cNvSpPr>
            <a:spLocks noGrp="1"/>
          </p:cNvSpPr>
          <p:nvPr>
            <p:ph type="pic" sz="quarter" idx="17"/>
          </p:nvPr>
        </p:nvSpPr>
        <p:spPr>
          <a:xfrm>
            <a:off x="3297814" y="2187589"/>
            <a:ext cx="2511715" cy="1794141"/>
          </a:xfrm>
        </p:spPr>
        <p:txBody>
          <a:bodyPr>
            <a:noAutofit/>
          </a:bodyPr>
          <a:lstStyle/>
          <a:p>
            <a:r>
              <a:rPr lang="en-US"/>
              <a:t>Click icon to add picture</a:t>
            </a:r>
            <a:endParaRPr lang="en-GB" dirty="0"/>
          </a:p>
        </p:txBody>
      </p:sp>
      <p:sp>
        <p:nvSpPr>
          <p:cNvPr id="18" name="Picture Placeholder 2">
            <a:extLst>
              <a:ext uri="{FF2B5EF4-FFF2-40B4-BE49-F238E27FC236}">
                <a16:creationId xmlns:a16="http://schemas.microsoft.com/office/drawing/2014/main" id="{7A442A0F-4213-42E5-A0D3-7F5AADBC4C01}"/>
              </a:ext>
            </a:extLst>
          </p:cNvPr>
          <p:cNvSpPr>
            <a:spLocks noGrp="1"/>
          </p:cNvSpPr>
          <p:nvPr>
            <p:ph type="pic" sz="quarter" idx="18"/>
          </p:nvPr>
        </p:nvSpPr>
        <p:spPr>
          <a:xfrm>
            <a:off x="5995531" y="2187589"/>
            <a:ext cx="2511715" cy="1794141"/>
          </a:xfrm>
        </p:spPr>
        <p:txBody>
          <a:bodyPr>
            <a:noAutofit/>
          </a:bodyPr>
          <a:lstStyle/>
          <a:p>
            <a:r>
              <a:rPr lang="en-US"/>
              <a:t>Click icon to add picture</a:t>
            </a:r>
            <a:endParaRPr lang="en-GB" dirty="0"/>
          </a:p>
        </p:txBody>
      </p:sp>
      <p:sp>
        <p:nvSpPr>
          <p:cNvPr id="19" name="Picture Placeholder 2">
            <a:extLst>
              <a:ext uri="{FF2B5EF4-FFF2-40B4-BE49-F238E27FC236}">
                <a16:creationId xmlns:a16="http://schemas.microsoft.com/office/drawing/2014/main" id="{5009A8AE-C87D-4FCD-B9B8-63BBE509501B}"/>
              </a:ext>
            </a:extLst>
          </p:cNvPr>
          <p:cNvSpPr>
            <a:spLocks noGrp="1"/>
          </p:cNvSpPr>
          <p:nvPr>
            <p:ph type="pic" sz="quarter" idx="19"/>
          </p:nvPr>
        </p:nvSpPr>
        <p:spPr>
          <a:xfrm>
            <a:off x="600097" y="4289058"/>
            <a:ext cx="2511715" cy="1794141"/>
          </a:xfrm>
        </p:spPr>
        <p:txBody>
          <a:bodyPr>
            <a:noAutofit/>
          </a:bodyPr>
          <a:lstStyle/>
          <a:p>
            <a:r>
              <a:rPr lang="en-US"/>
              <a:t>Click icon to add picture</a:t>
            </a:r>
            <a:endParaRPr lang="en-GB" dirty="0"/>
          </a:p>
        </p:txBody>
      </p:sp>
      <p:sp>
        <p:nvSpPr>
          <p:cNvPr id="20" name="Picture Placeholder 2">
            <a:extLst>
              <a:ext uri="{FF2B5EF4-FFF2-40B4-BE49-F238E27FC236}">
                <a16:creationId xmlns:a16="http://schemas.microsoft.com/office/drawing/2014/main" id="{856B17C3-BF4B-4CA3-AEC4-AC930ACA406F}"/>
              </a:ext>
            </a:extLst>
          </p:cNvPr>
          <p:cNvSpPr>
            <a:spLocks noGrp="1"/>
          </p:cNvSpPr>
          <p:nvPr>
            <p:ph type="pic" sz="quarter" idx="20"/>
          </p:nvPr>
        </p:nvSpPr>
        <p:spPr>
          <a:xfrm>
            <a:off x="3297814" y="4289058"/>
            <a:ext cx="2511715" cy="1794141"/>
          </a:xfrm>
        </p:spPr>
        <p:txBody>
          <a:bodyPr>
            <a:noAutofit/>
          </a:bodyPr>
          <a:lstStyle/>
          <a:p>
            <a:r>
              <a:rPr lang="en-US"/>
              <a:t>Click icon to add picture</a:t>
            </a:r>
            <a:endParaRPr lang="en-GB" dirty="0"/>
          </a:p>
        </p:txBody>
      </p:sp>
      <p:sp>
        <p:nvSpPr>
          <p:cNvPr id="21" name="Picture Placeholder 2">
            <a:extLst>
              <a:ext uri="{FF2B5EF4-FFF2-40B4-BE49-F238E27FC236}">
                <a16:creationId xmlns:a16="http://schemas.microsoft.com/office/drawing/2014/main" id="{6415E718-DF45-4C17-AE6F-FD9424F4C19E}"/>
              </a:ext>
            </a:extLst>
          </p:cNvPr>
          <p:cNvSpPr>
            <a:spLocks noGrp="1"/>
          </p:cNvSpPr>
          <p:nvPr>
            <p:ph type="pic" sz="quarter" idx="21"/>
          </p:nvPr>
        </p:nvSpPr>
        <p:spPr>
          <a:xfrm>
            <a:off x="5995531" y="4289058"/>
            <a:ext cx="2511715" cy="1794141"/>
          </a:xfrm>
        </p:spPr>
        <p:txBody>
          <a:bodyPr>
            <a:noAutofit/>
          </a:bodyPr>
          <a:lstStyle/>
          <a:p>
            <a:r>
              <a:rPr lang="en-US"/>
              <a:t>Click icon to add picture</a:t>
            </a:r>
            <a:endParaRPr lang="en-GB" dirty="0"/>
          </a:p>
        </p:txBody>
      </p:sp>
      <p:sp>
        <p:nvSpPr>
          <p:cNvPr id="23" name="Text Placeholder 9">
            <a:extLst>
              <a:ext uri="{FF2B5EF4-FFF2-40B4-BE49-F238E27FC236}">
                <a16:creationId xmlns:a16="http://schemas.microsoft.com/office/drawing/2014/main" id="{96A4A559-ED2A-44B8-A4C5-F7AF354007B2}"/>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097282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 image dark">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61175"/>
          </a:xfrm>
          <a:prstGeom prst="rect">
            <a:avLst/>
          </a:prstGeom>
          <a:solidFill>
            <a:schemeClr val="bg1">
              <a:lumMod val="95000"/>
            </a:schemeClr>
          </a:solidFill>
        </p:spPr>
        <p:txBody>
          <a:bodyPr anchor="ctr" anchorCtr="0">
            <a:noAutofit/>
          </a:bodyPr>
          <a:lstStyle>
            <a:lvl1pPr algn="r">
              <a:defRPr/>
            </a:lvl1pPr>
          </a:lstStyle>
          <a:p>
            <a:r>
              <a:rPr lang="en-GB" dirty="0"/>
              <a:t> </a:t>
            </a:r>
          </a:p>
        </p:txBody>
      </p:sp>
      <p:sp>
        <p:nvSpPr>
          <p:cNvPr id="22" name="Text Placeholder 21">
            <a:extLst>
              <a:ext uri="{FF2B5EF4-FFF2-40B4-BE49-F238E27FC236}">
                <a16:creationId xmlns:a16="http://schemas.microsoft.com/office/drawing/2014/main" id="{A6FB4763-9E58-4E0A-AA11-7DD075CB4DA3}"/>
              </a:ext>
            </a:extLst>
          </p:cNvPr>
          <p:cNvSpPr>
            <a:spLocks noGrp="1"/>
          </p:cNvSpPr>
          <p:nvPr>
            <p:ph type="body" sz="quarter" idx="13" hasCustomPrompt="1"/>
          </p:nvPr>
        </p:nvSpPr>
        <p:spPr>
          <a:xfrm>
            <a:off x="3" y="1"/>
            <a:ext cx="7074887" cy="6857998"/>
          </a:xfrm>
          <a:custGeom>
            <a:avLst/>
            <a:gdLst>
              <a:gd name="connsiteX0" fmla="*/ 0 w 8272459"/>
              <a:gd name="connsiteY0" fmla="*/ 0 h 7559673"/>
              <a:gd name="connsiteX1" fmla="*/ 1535028 w 8272459"/>
              <a:gd name="connsiteY1" fmla="*/ 0 h 7559673"/>
              <a:gd name="connsiteX2" fmla="*/ 8272459 w 8272459"/>
              <a:gd name="connsiteY2" fmla="*/ 0 h 7559673"/>
              <a:gd name="connsiteX3" fmla="*/ 4324698 w 8272459"/>
              <a:gd name="connsiteY3" fmla="*/ 7559673 h 7559673"/>
              <a:gd name="connsiteX4" fmla="*/ 1534664 w 8272459"/>
              <a:gd name="connsiteY4" fmla="*/ 7559673 h 7559673"/>
              <a:gd name="connsiteX5" fmla="*/ 0 w 8272459"/>
              <a:gd name="connsiteY5" fmla="*/ 7559673 h 755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2459" h="7559673">
                <a:moveTo>
                  <a:pt x="0" y="0"/>
                </a:moveTo>
                <a:lnTo>
                  <a:pt x="1535028" y="0"/>
                </a:lnTo>
                <a:lnTo>
                  <a:pt x="8272459" y="0"/>
                </a:lnTo>
                <a:lnTo>
                  <a:pt x="4324698" y="7559673"/>
                </a:lnTo>
                <a:lnTo>
                  <a:pt x="1534664" y="7559673"/>
                </a:lnTo>
                <a:lnTo>
                  <a:pt x="0" y="7559673"/>
                </a:lnTo>
                <a:close/>
              </a:path>
            </a:pathLst>
          </a:custGeom>
          <a:solidFill>
            <a:schemeClr val="accent1">
              <a:alpha val="80000"/>
            </a:schemeClr>
          </a:solidFill>
        </p:spPr>
        <p:txBody>
          <a:bodyPr wrap="square">
            <a:noAutofit/>
          </a:bodyPr>
          <a:lstStyle>
            <a:lvl1pPr>
              <a:defRPr/>
            </a:lvl1pPr>
          </a:lstStyle>
          <a:p>
            <a:pPr lvl="0"/>
            <a:r>
              <a:rPr lang="en-GB" dirty="0"/>
              <a:t> </a:t>
            </a:r>
          </a:p>
        </p:txBody>
      </p:sp>
      <p:sp>
        <p:nvSpPr>
          <p:cNvPr id="16" name="Text Placeholder 3">
            <a:extLst>
              <a:ext uri="{FF2B5EF4-FFF2-40B4-BE49-F238E27FC236}">
                <a16:creationId xmlns:a16="http://schemas.microsoft.com/office/drawing/2014/main" id="{78DED4CD-70E7-4842-BDEC-1B99B95D6D33}"/>
              </a:ext>
            </a:extLst>
          </p:cNvPr>
          <p:cNvSpPr>
            <a:spLocks noGrp="1"/>
          </p:cNvSpPr>
          <p:nvPr>
            <p:ph type="body" sz="quarter" idx="10"/>
          </p:nvPr>
        </p:nvSpPr>
        <p:spPr>
          <a:xfrm>
            <a:off x="1124162" y="2495066"/>
            <a:ext cx="3347778" cy="54925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stStyle>
          <a:p>
            <a:pPr lvl="0"/>
            <a:r>
              <a:rPr lang="en-US"/>
              <a:t>Click to edit Master text styles</a:t>
            </a:r>
          </a:p>
          <a:p>
            <a:pPr lvl="1"/>
            <a:r>
              <a:rPr lang="en-US"/>
              <a:t>Second level</a:t>
            </a:r>
          </a:p>
          <a:p>
            <a:pPr lvl="2"/>
            <a:r>
              <a:rPr lang="en-US"/>
              <a:t>Third level</a:t>
            </a:r>
          </a:p>
        </p:txBody>
      </p:sp>
      <p:sp>
        <p:nvSpPr>
          <p:cNvPr id="18" name="Title 1">
            <a:extLst>
              <a:ext uri="{FF2B5EF4-FFF2-40B4-BE49-F238E27FC236}">
                <a16:creationId xmlns:a16="http://schemas.microsoft.com/office/drawing/2014/main" id="{1FF8ABD9-4704-4774-9659-AF67B0EEEB0A}"/>
              </a:ext>
            </a:extLst>
          </p:cNvPr>
          <p:cNvSpPr>
            <a:spLocks noGrp="1"/>
          </p:cNvSpPr>
          <p:nvPr>
            <p:ph type="title"/>
          </p:nvPr>
        </p:nvSpPr>
        <p:spPr>
          <a:xfrm>
            <a:off x="600096" y="1186311"/>
            <a:ext cx="5216221" cy="268407"/>
          </a:xfrm>
        </p:spPr>
        <p:txBody>
          <a:bodyPr/>
          <a:lstStyle>
            <a:lvl1pPr>
              <a:defRPr>
                <a:solidFill>
                  <a:schemeClr val="bg1"/>
                </a:solidFill>
              </a:defRPr>
            </a:lvl1pPr>
          </a:lstStyle>
          <a:p>
            <a:r>
              <a:rPr lang="en-US"/>
              <a:t>Click to edit Master title style</a:t>
            </a:r>
            <a:endParaRPr lang="en-GB" dirty="0"/>
          </a:p>
        </p:txBody>
      </p:sp>
      <p:sp>
        <p:nvSpPr>
          <p:cNvPr id="20" name="Text Placeholder 12">
            <a:extLst>
              <a:ext uri="{FF2B5EF4-FFF2-40B4-BE49-F238E27FC236}">
                <a16:creationId xmlns:a16="http://schemas.microsoft.com/office/drawing/2014/main" id="{FBE67E41-2D70-48E2-8A99-DC1A1BDA1DAE}"/>
              </a:ext>
            </a:extLst>
          </p:cNvPr>
          <p:cNvSpPr>
            <a:spLocks noGrp="1"/>
          </p:cNvSpPr>
          <p:nvPr>
            <p:ph type="body" sz="quarter" idx="16"/>
          </p:nvPr>
        </p:nvSpPr>
        <p:spPr>
          <a:xfrm>
            <a:off x="608243" y="1554650"/>
            <a:ext cx="5210852"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9" name="Text Placeholder 9">
            <a:extLst>
              <a:ext uri="{FF2B5EF4-FFF2-40B4-BE49-F238E27FC236}">
                <a16:creationId xmlns:a16="http://schemas.microsoft.com/office/drawing/2014/main" id="{3CB3DCB7-E003-44B5-99C9-34C4879E23DD}"/>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513303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Quote + full image">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B694C98C-A3F8-40C4-8F62-165BC26AA614}"/>
              </a:ext>
            </a:extLst>
          </p:cNvPr>
          <p:cNvSpPr>
            <a:spLocks noGrp="1"/>
          </p:cNvSpPr>
          <p:nvPr>
            <p:ph type="pic" sz="quarter" idx="14" hasCustomPrompt="1"/>
          </p:nvPr>
        </p:nvSpPr>
        <p:spPr>
          <a:xfrm>
            <a:off x="0" y="1"/>
            <a:ext cx="9144000" cy="6857999"/>
          </a:xfrm>
          <a:prstGeom prst="rect">
            <a:avLst/>
          </a:prstGeom>
          <a:solidFill>
            <a:schemeClr val="bg1">
              <a:lumMod val="95000"/>
            </a:schemeClr>
          </a:solidFill>
        </p:spPr>
        <p:txBody>
          <a:bodyPr wrap="square">
            <a:noAutofit/>
          </a:bodyPr>
          <a:lstStyle>
            <a:lvl1pPr>
              <a:defRPr/>
            </a:lvl1pPr>
          </a:lstStyle>
          <a:p>
            <a:r>
              <a:rPr lang="en-GB" dirty="0"/>
              <a:t> </a:t>
            </a:r>
          </a:p>
        </p:txBody>
      </p:sp>
      <p:sp>
        <p:nvSpPr>
          <p:cNvPr id="4" name="Text Placeholder 3">
            <a:extLst>
              <a:ext uri="{FF2B5EF4-FFF2-40B4-BE49-F238E27FC236}">
                <a16:creationId xmlns:a16="http://schemas.microsoft.com/office/drawing/2014/main" id="{04C2105B-8A5D-4B0F-B901-6D8D809319BB}"/>
              </a:ext>
            </a:extLst>
          </p:cNvPr>
          <p:cNvSpPr>
            <a:spLocks noGrp="1"/>
          </p:cNvSpPr>
          <p:nvPr>
            <p:ph type="body" sz="quarter" idx="10"/>
          </p:nvPr>
        </p:nvSpPr>
        <p:spPr>
          <a:xfrm>
            <a:off x="600096" y="5138823"/>
            <a:ext cx="3863968" cy="549253"/>
          </a:xfrm>
        </p:spPr>
        <p:txBody>
          <a:bodyPr anchor="b"/>
          <a:lstStyle>
            <a:lvl1pPr>
              <a:defRPr b="1"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23EC056-9FD8-401C-9A66-DA63E9C301A4}"/>
              </a:ext>
            </a:extLst>
          </p:cNvPr>
          <p:cNvSpPr>
            <a:spLocks noGrp="1"/>
          </p:cNvSpPr>
          <p:nvPr>
            <p:ph type="body" sz="quarter" idx="16"/>
          </p:nvPr>
        </p:nvSpPr>
        <p:spPr>
          <a:xfrm>
            <a:off x="608243" y="1554650"/>
            <a:ext cx="5210852"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7" name="Text Placeholder 9">
            <a:extLst>
              <a:ext uri="{FF2B5EF4-FFF2-40B4-BE49-F238E27FC236}">
                <a16:creationId xmlns:a16="http://schemas.microsoft.com/office/drawing/2014/main" id="{F1402600-D81C-4707-AAF3-B177425BAA28}"/>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9" name="Title 1">
            <a:extLst>
              <a:ext uri="{FF2B5EF4-FFF2-40B4-BE49-F238E27FC236}">
                <a16:creationId xmlns:a16="http://schemas.microsoft.com/office/drawing/2014/main" id="{5CF74202-F94A-4239-8EBE-852F44193D9F}"/>
              </a:ext>
            </a:extLst>
          </p:cNvPr>
          <p:cNvSpPr>
            <a:spLocks noGrp="1"/>
          </p:cNvSpPr>
          <p:nvPr>
            <p:ph type="title"/>
          </p:nvPr>
        </p:nvSpPr>
        <p:spPr>
          <a:xfrm>
            <a:off x="600096" y="1186311"/>
            <a:ext cx="5216221" cy="268407"/>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97230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Cover_high information_Red">
    <p:spTree>
      <p:nvGrpSpPr>
        <p:cNvPr id="1" name=""/>
        <p:cNvGrpSpPr/>
        <p:nvPr/>
      </p:nvGrpSpPr>
      <p:grpSpPr>
        <a:xfrm>
          <a:off x="0" y="0"/>
          <a:ext cx="0" cy="0"/>
          <a:chOff x="0" y="0"/>
          <a:chExt cx="0" cy="0"/>
        </a:xfrm>
      </p:grpSpPr>
      <p:pic>
        <p:nvPicPr>
          <p:cNvPr id="16" name="Picture Placeholder 8" descr="iStock_000005513838_Large.jpg"/>
          <p:cNvPicPr>
            <a:picLocks noChangeAspect="1"/>
          </p:cNvPicPr>
          <p:nvPr userDrawn="1">
            <p:custDataLst>
              <p:tags r:id="rId2"/>
            </p:custDataLst>
          </p:nvPr>
        </p:nvPicPr>
        <p:blipFill rotWithShape="1">
          <a:blip r:embed="rId8" cstate="print"/>
          <a:srcRect l="4653" t="28357" r="6438"/>
          <a:stretch/>
        </p:blipFill>
        <p:spPr>
          <a:xfrm flipH="1">
            <a:off x="0" y="1944687"/>
            <a:ext cx="9144000" cy="4913314"/>
          </a:xfrm>
          <a:prstGeom prst="rect">
            <a:avLst/>
          </a:prstGeom>
          <a:noFill/>
          <a:ln>
            <a:noFill/>
          </a:ln>
        </p:spPr>
      </p:pic>
      <p:graphicFrame>
        <p:nvGraphicFramePr>
          <p:cNvPr id="4" name="Object 3" hidden="1"/>
          <p:cNvGraphicFramePr>
            <a:graphicFrameLocks noChangeAspect="1"/>
          </p:cNvGraphicFramePr>
          <p:nvPr userDrawn="1">
            <p:custDataLst>
              <p:tags r:id="rId3"/>
            </p:custDataLst>
            <p:extLst>
              <p:ext uri="{D42A27DB-BD31-4B8C-83A1-F6EECF244321}">
                <p14:modId xmlns:p14="http://schemas.microsoft.com/office/powerpoint/2010/main" val="247730973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511" name="think-cell Slide" r:id="rId9" imgW="360" imgH="360" progId="">
                  <p:embed/>
                </p:oleObj>
              </mc:Choice>
              <mc:Fallback>
                <p:oleObj name="think-cell Slide" r:id="rId9" imgW="360" imgH="360" progId="">
                  <p:embed/>
                  <p:pic>
                    <p:nvPicPr>
                      <p:cNvPr id="0" name="Picture 26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Freeform 9"/>
          <p:cNvSpPr/>
          <p:nvPr userDrawn="1">
            <p:custDataLst>
              <p:tags r:id="rId4"/>
            </p:custDataLst>
          </p:nvPr>
        </p:nvSpPr>
        <p:spPr>
          <a:xfrm>
            <a:off x="0" y="1944688"/>
            <a:ext cx="6634975" cy="4913312"/>
          </a:xfrm>
          <a:custGeom>
            <a:avLst/>
            <a:gdLst>
              <a:gd name="connsiteX0" fmla="*/ 6634975 w 6634975"/>
              <a:gd name="connsiteY0" fmla="*/ 0 h 4951141"/>
              <a:gd name="connsiteX1" fmla="*/ 0 w 6634975"/>
              <a:gd name="connsiteY1" fmla="*/ 0 h 4951141"/>
              <a:gd name="connsiteX2" fmla="*/ 0 w 6634975"/>
              <a:gd name="connsiteY2" fmla="*/ 4951141 h 4951141"/>
              <a:gd name="connsiteX3" fmla="*/ 4025590 w 6634975"/>
              <a:gd name="connsiteY3" fmla="*/ 4951141 h 4951141"/>
              <a:gd name="connsiteX4" fmla="*/ 6634975 w 6634975"/>
              <a:gd name="connsiteY4" fmla="*/ 0 h 495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975" h="4951141">
                <a:moveTo>
                  <a:pt x="6634975" y="0"/>
                </a:moveTo>
                <a:lnTo>
                  <a:pt x="0" y="0"/>
                </a:lnTo>
                <a:lnTo>
                  <a:pt x="0" y="4951141"/>
                </a:lnTo>
                <a:lnTo>
                  <a:pt x="4025590" y="4951141"/>
                </a:lnTo>
                <a:lnTo>
                  <a:pt x="66349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 Placeholder 13"/>
          <p:cNvSpPr>
            <a:spLocks noGrp="1"/>
          </p:cNvSpPr>
          <p:nvPr>
            <p:ph type="body" sz="quarter" idx="14" hasCustomPrompt="1"/>
          </p:nvPr>
        </p:nvSpPr>
        <p:spPr>
          <a:xfrm>
            <a:off x="536583" y="3778665"/>
            <a:ext cx="1889420" cy="497572"/>
          </a:xfrm>
          <a:prstGeom prst="rect">
            <a:avLst/>
          </a:prstGeom>
        </p:spPr>
        <p:txBody>
          <a:bodyPr lIns="0" tIns="0" rIns="0" bIns="0"/>
          <a:lstStyle>
            <a:lvl1pPr marL="0" indent="0">
              <a:spcBef>
                <a:spcPts val="0"/>
              </a:spcBef>
              <a:spcAft>
                <a:spcPts val="1000"/>
              </a:spcAft>
              <a:buNone/>
              <a:defRPr sz="1200" b="1">
                <a:solidFill>
                  <a:schemeClr val="accent6"/>
                </a:solidFill>
                <a:latin typeface="+mn-lt"/>
              </a:defRPr>
            </a:lvl1pPr>
            <a:lvl2pPr marL="0" indent="0">
              <a:spcBef>
                <a:spcPts val="0"/>
              </a:spcBef>
              <a:spcAft>
                <a:spcPts val="0"/>
              </a:spcAft>
              <a:buNone/>
              <a:defRPr sz="1200">
                <a:solidFill>
                  <a:schemeClr val="accent6"/>
                </a:solidFill>
                <a:latin typeface="+mn-lt"/>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sp>
        <p:nvSpPr>
          <p:cNvPr id="13" name="Title 1"/>
          <p:cNvSpPr>
            <a:spLocks noGrp="1"/>
          </p:cNvSpPr>
          <p:nvPr>
            <p:ph type="ctrTitle" hasCustomPrompt="1"/>
            <p:custDataLst>
              <p:tags r:id="rId5"/>
            </p:custDataLst>
          </p:nvPr>
        </p:nvSpPr>
        <p:spPr>
          <a:xfrm>
            <a:off x="536583" y="2562098"/>
            <a:ext cx="4724100" cy="418576"/>
          </a:xfrm>
          <a:custGeom>
            <a:avLst/>
            <a:gdLst>
              <a:gd name="connsiteX0" fmla="*/ 0 w 4724100"/>
              <a:gd name="connsiteY0" fmla="*/ 0 h 1470025"/>
              <a:gd name="connsiteX1" fmla="*/ 4724100 w 4724100"/>
              <a:gd name="connsiteY1" fmla="*/ 0 h 1470025"/>
              <a:gd name="connsiteX2" fmla="*/ 4724100 w 4724100"/>
              <a:gd name="connsiteY2" fmla="*/ 1470025 h 1470025"/>
              <a:gd name="connsiteX3" fmla="*/ 0 w 4724100"/>
              <a:gd name="connsiteY3" fmla="*/ 1470025 h 1470025"/>
              <a:gd name="connsiteX4" fmla="*/ 0 w 4724100"/>
              <a:gd name="connsiteY4" fmla="*/ 0 h 147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100" h="1470025">
                <a:moveTo>
                  <a:pt x="0" y="0"/>
                </a:moveTo>
                <a:lnTo>
                  <a:pt x="4724100" y="0"/>
                </a:lnTo>
                <a:lnTo>
                  <a:pt x="4724100" y="1470025"/>
                </a:lnTo>
                <a:lnTo>
                  <a:pt x="0" y="1470025"/>
                </a:lnTo>
                <a:lnTo>
                  <a:pt x="0" y="0"/>
                </a:lnTo>
                <a:close/>
              </a:path>
            </a:pathLst>
          </a:custGeom>
        </p:spPr>
        <p:txBody>
          <a:bodyPr lIns="0" tIns="0" rIns="0" bIns="0" anchor="b" anchorCtr="0">
            <a:spAutoFit/>
          </a:bodyPr>
          <a:lstStyle>
            <a:lvl1pPr algn="l">
              <a:lnSpc>
                <a:spcPct val="85000"/>
              </a:lnSpc>
              <a:defRPr sz="3200">
                <a:solidFill>
                  <a:schemeClr val="accent6"/>
                </a:solidFill>
                <a:latin typeface="+mj-lt"/>
              </a:defRPr>
            </a:lvl1pPr>
          </a:lstStyle>
          <a:p>
            <a:r>
              <a:rPr lang="en-US" dirty="0"/>
              <a:t>Document title </a:t>
            </a:r>
          </a:p>
        </p:txBody>
      </p:sp>
      <p:sp>
        <p:nvSpPr>
          <p:cNvPr id="14" name="Subtitle 2"/>
          <p:cNvSpPr>
            <a:spLocks noGrp="1"/>
          </p:cNvSpPr>
          <p:nvPr>
            <p:ph type="subTitle" idx="1" hasCustomPrompt="1"/>
            <p:custDataLst>
              <p:tags r:id="rId6"/>
            </p:custDataLst>
          </p:nvPr>
        </p:nvSpPr>
        <p:spPr>
          <a:xfrm>
            <a:off x="536583" y="3032329"/>
            <a:ext cx="4114800" cy="677565"/>
          </a:xfrm>
          <a:prstGeom prst="rect">
            <a:avLst/>
          </a:prstGeom>
        </p:spPr>
        <p:txBody>
          <a:bodyPr lIns="0" tIns="0" rIns="0" bIns="0"/>
          <a:lstStyle>
            <a:lvl1pPr marL="0" indent="0" algn="l">
              <a:spcBef>
                <a:spcPts val="0"/>
              </a:spcBef>
              <a:spcAft>
                <a:spcPts val="600"/>
              </a:spcAft>
              <a:buNone/>
              <a:defRPr sz="2200">
                <a:solidFill>
                  <a:schemeClr val="accent6"/>
                </a:solidFill>
                <a:latin typeface="+mj-lt"/>
              </a:defRPr>
            </a:lvl1pPr>
            <a:lvl2pPr marL="0" indent="0" algn="l">
              <a:spcBef>
                <a:spcPts val="0"/>
              </a:spcBef>
              <a:spcAft>
                <a:spcPts val="600"/>
              </a:spcAft>
              <a:buNone/>
              <a:defRPr sz="1600">
                <a:solidFill>
                  <a:schemeClr val="accent6"/>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Document sub-title </a:t>
            </a:r>
          </a:p>
        </p:txBody>
      </p:sp>
      <p:sp>
        <p:nvSpPr>
          <p:cNvPr id="15" name="Text Placeholder 13"/>
          <p:cNvSpPr>
            <a:spLocks noGrp="1"/>
          </p:cNvSpPr>
          <p:nvPr>
            <p:ph type="body" sz="quarter" idx="15" hasCustomPrompt="1"/>
          </p:nvPr>
        </p:nvSpPr>
        <p:spPr>
          <a:xfrm>
            <a:off x="2519065" y="3778665"/>
            <a:ext cx="1889420" cy="497572"/>
          </a:xfrm>
          <a:prstGeom prst="rect">
            <a:avLst/>
          </a:prstGeom>
        </p:spPr>
        <p:txBody>
          <a:bodyPr lIns="0" tIns="0" rIns="0" bIns="0"/>
          <a:lstStyle>
            <a:lvl1pPr marL="0" indent="0">
              <a:spcBef>
                <a:spcPts val="0"/>
              </a:spcBef>
              <a:spcAft>
                <a:spcPts val="1000"/>
              </a:spcAft>
              <a:buNone/>
              <a:defRPr sz="1200" b="1">
                <a:solidFill>
                  <a:schemeClr val="accent6"/>
                </a:solidFill>
                <a:latin typeface="+mn-lt"/>
              </a:defRPr>
            </a:lvl1pPr>
            <a:lvl2pPr marL="0" indent="0">
              <a:spcBef>
                <a:spcPts val="0"/>
              </a:spcBef>
              <a:spcAft>
                <a:spcPts val="0"/>
              </a:spcAft>
              <a:buNone/>
              <a:defRPr sz="1200">
                <a:solidFill>
                  <a:schemeClr val="accent6"/>
                </a:solidFill>
                <a:latin typeface="+mn-lt"/>
              </a:defRPr>
            </a:lvl2pPr>
            <a:lvl3pPr>
              <a:buNone/>
              <a:defRPr sz="1200">
                <a:solidFill>
                  <a:schemeClr val="accent6"/>
                </a:solidFill>
              </a:defRPr>
            </a:lvl3pPr>
            <a:lvl4pPr>
              <a:buNone/>
              <a:defRPr sz="1200">
                <a:solidFill>
                  <a:schemeClr val="accent6"/>
                </a:solidFill>
              </a:defRPr>
            </a:lvl4pPr>
            <a:lvl5pPr>
              <a:buNone/>
              <a:defRPr sz="1200">
                <a:solidFill>
                  <a:schemeClr val="accent6"/>
                </a:solidFill>
              </a:defRPr>
            </a:lvl5pPr>
          </a:lstStyle>
          <a:p>
            <a:pPr lvl="0"/>
            <a:r>
              <a:rPr lang="en-US" dirty="0"/>
              <a:t>Text 1</a:t>
            </a:r>
          </a:p>
          <a:p>
            <a:pPr lvl="1"/>
            <a:r>
              <a:rPr lang="en-US" dirty="0"/>
              <a:t>Text 2</a:t>
            </a:r>
          </a:p>
        </p:txBody>
      </p:sp>
      <p:pic>
        <p:nvPicPr>
          <p:cNvPr id="11" name="Picture 225" descr="O:\DTZ\Projects\REBRAND\DTZ Logo (112114)\DTZ Master Logo\DTZ_master_RGB.jp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36584" y="460376"/>
            <a:ext cx="614044" cy="6140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213562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 imag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F1B749-40DB-40D9-BF17-CAE09411E7D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ADE5F389-7491-4C75-ACFC-E960D7B60A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B80062E2-BAC7-48BF-9121-EC2E5840ECF7}"/>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7" name="Freeform: Shape 16">
              <a:extLst>
                <a:ext uri="{FF2B5EF4-FFF2-40B4-BE49-F238E27FC236}">
                  <a16:creationId xmlns:a16="http://schemas.microsoft.com/office/drawing/2014/main" id="{4E84D6E9-4DDF-461F-A941-94E2898B930D}"/>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5085EB9C-B413-4F94-88A0-9EAE7C47A720}"/>
              </a:ext>
            </a:extLst>
          </p:cNvPr>
          <p:cNvSpPr>
            <a:spLocks noGrp="1"/>
          </p:cNvSpPr>
          <p:nvPr>
            <p:ph type="body" sz="quarter" idx="10"/>
          </p:nvPr>
        </p:nvSpPr>
        <p:spPr>
          <a:xfrm>
            <a:off x="1124162" y="2497741"/>
            <a:ext cx="3339902" cy="94064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marL="306824" indent="-150697">
              <a:defRPr>
                <a:solidFill>
                  <a:schemeClr val="accent1"/>
                </a:solidFill>
              </a:defRPr>
            </a:lvl4pPr>
            <a:lvl5pPr marL="462952" indent="-156128">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CE5A17F2-4F5C-4F52-9917-3A43537F5C21}"/>
              </a:ext>
            </a:extLst>
          </p:cNvPr>
          <p:cNvGrpSpPr/>
          <p:nvPr userDrawn="1"/>
        </p:nvGrpSpPr>
        <p:grpSpPr>
          <a:xfrm>
            <a:off x="616117" y="2034027"/>
            <a:ext cx="3855822" cy="446825"/>
            <a:chOff x="654258" y="2561067"/>
            <a:chExt cx="5058696" cy="576000"/>
          </a:xfrm>
        </p:grpSpPr>
        <p:grpSp>
          <p:nvGrpSpPr>
            <p:cNvPr id="19" name="Group 18">
              <a:extLst>
                <a:ext uri="{FF2B5EF4-FFF2-40B4-BE49-F238E27FC236}">
                  <a16:creationId xmlns:a16="http://schemas.microsoft.com/office/drawing/2014/main" id="{8EB0DED0-B203-46B1-840C-56C15A77325D}"/>
                </a:ext>
              </a:extLst>
            </p:cNvPr>
            <p:cNvGrpSpPr/>
            <p:nvPr/>
          </p:nvGrpSpPr>
          <p:grpSpPr>
            <a:xfrm>
              <a:off x="654258" y="2561067"/>
              <a:ext cx="576000" cy="576000"/>
              <a:chOff x="361091" y="3887784"/>
              <a:chExt cx="774318" cy="774318"/>
            </a:xfrm>
          </p:grpSpPr>
          <p:grpSp>
            <p:nvGrpSpPr>
              <p:cNvPr id="21" name="Group 20">
                <a:extLst>
                  <a:ext uri="{FF2B5EF4-FFF2-40B4-BE49-F238E27FC236}">
                    <a16:creationId xmlns:a16="http://schemas.microsoft.com/office/drawing/2014/main" id="{EDC53BC8-BBE2-42B1-9CE9-4CD5A2945450}"/>
                  </a:ext>
                </a:extLst>
              </p:cNvPr>
              <p:cNvGrpSpPr>
                <a:grpSpLocks noChangeAspect="1"/>
              </p:cNvGrpSpPr>
              <p:nvPr/>
            </p:nvGrpSpPr>
            <p:grpSpPr>
              <a:xfrm>
                <a:off x="561943" y="4105798"/>
                <a:ext cx="372612" cy="338292"/>
                <a:chOff x="374650" y="1979613"/>
                <a:chExt cx="414406" cy="376237"/>
              </a:xfrm>
              <a:solidFill>
                <a:schemeClr val="accent1"/>
              </a:solidFill>
            </p:grpSpPr>
            <p:sp>
              <p:nvSpPr>
                <p:cNvPr id="23" name="Freeform 127">
                  <a:extLst>
                    <a:ext uri="{FF2B5EF4-FFF2-40B4-BE49-F238E27FC236}">
                      <a16:creationId xmlns:a16="http://schemas.microsoft.com/office/drawing/2014/main" id="{AFCE2F77-88FE-4A9D-927C-E6CAD3C7D0F8}"/>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12700">
                  <a:noFill/>
                  <a:round/>
                  <a:headEnd/>
                  <a:tailEnd/>
                </a:ln>
              </p:spPr>
              <p:txBody>
                <a:bodyPr vert="horz" wrap="square" lIns="91440" tIns="45720" rIns="91440" bIns="45720" numCol="1" anchor="t" anchorCtr="0" compatLnSpc="1">
                  <a:prstTxWarp prst="textNoShape">
                    <a:avLst/>
                  </a:prstTxWarp>
                </a:bodyPr>
                <a:lstStyle/>
                <a:p>
                  <a:endParaRPr lang="en-GB" sz="1316" dirty="0">
                    <a:solidFill>
                      <a:schemeClr val="tx2"/>
                    </a:solidFill>
                    <a:latin typeface="Tw Cen MT Condensed" panose="020B0606020104020203" pitchFamily="34" charset="0"/>
                  </a:endParaRPr>
                </a:p>
              </p:txBody>
            </p:sp>
            <p:sp>
              <p:nvSpPr>
                <p:cNvPr id="24" name="Freeform 127">
                  <a:extLst>
                    <a:ext uri="{FF2B5EF4-FFF2-40B4-BE49-F238E27FC236}">
                      <a16:creationId xmlns:a16="http://schemas.microsoft.com/office/drawing/2014/main" id="{17F5458C-C4B6-4AF5-A68C-A9E32FABD02D}"/>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12700">
                  <a:noFill/>
                  <a:round/>
                  <a:headEnd/>
                  <a:tailEnd/>
                </a:ln>
              </p:spPr>
              <p:txBody>
                <a:bodyPr vert="horz" wrap="square" lIns="91440" tIns="45720" rIns="91440" bIns="45720" numCol="1" anchor="t" anchorCtr="0" compatLnSpc="1">
                  <a:prstTxWarp prst="textNoShape">
                    <a:avLst/>
                  </a:prstTxWarp>
                </a:bodyPr>
                <a:lstStyle/>
                <a:p>
                  <a:endParaRPr lang="en-GB" sz="1316" dirty="0">
                    <a:solidFill>
                      <a:schemeClr val="tx2"/>
                    </a:solidFill>
                    <a:latin typeface="Tw Cen MT Condensed" panose="020B0606020104020203" pitchFamily="34" charset="0"/>
                  </a:endParaRPr>
                </a:p>
              </p:txBody>
            </p:sp>
          </p:grpSp>
          <p:sp>
            <p:nvSpPr>
              <p:cNvPr id="22" name="Oval 21">
                <a:extLst>
                  <a:ext uri="{FF2B5EF4-FFF2-40B4-BE49-F238E27FC236}">
                    <a16:creationId xmlns:a16="http://schemas.microsoft.com/office/drawing/2014/main" id="{317BAC5C-09BA-47B4-923C-4A8ECD8F07CE}"/>
                  </a:ext>
                </a:extLst>
              </p:cNvPr>
              <p:cNvSpPr/>
              <p:nvPr/>
            </p:nvSpPr>
            <p:spPr>
              <a:xfrm>
                <a:off x="361091" y="3887784"/>
                <a:ext cx="774318" cy="774318"/>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GB" sz="877" dirty="0">
                  <a:solidFill>
                    <a:schemeClr val="bg1"/>
                  </a:solidFill>
                </a:endParaRPr>
              </a:p>
            </p:txBody>
          </p:sp>
        </p:grpSp>
        <p:cxnSp>
          <p:nvCxnSpPr>
            <p:cNvPr id="20" name="Straight Connector 19">
              <a:extLst>
                <a:ext uri="{FF2B5EF4-FFF2-40B4-BE49-F238E27FC236}">
                  <a16:creationId xmlns:a16="http://schemas.microsoft.com/office/drawing/2014/main" id="{3B05F234-0F4A-4DB1-97D5-EBD74CAF6127}"/>
                </a:ext>
              </a:extLst>
            </p:cNvPr>
            <p:cNvCxnSpPr>
              <a:cxnSpLocks/>
              <a:stCxn id="22" idx="6"/>
            </p:cNvCxnSpPr>
            <p:nvPr/>
          </p:nvCxnSpPr>
          <p:spPr>
            <a:xfrm>
              <a:off x="1230258" y="2849067"/>
              <a:ext cx="448269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sp>
        <p:nvSpPr>
          <p:cNvPr id="26" name="Text Placeholder 9">
            <a:extLst>
              <a:ext uri="{FF2B5EF4-FFF2-40B4-BE49-F238E27FC236}">
                <a16:creationId xmlns:a16="http://schemas.microsoft.com/office/drawing/2014/main" id="{5A09FE63-0E83-4548-9E6C-920847526D75}"/>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25" name="Picture Placeholder 2">
            <a:extLst>
              <a:ext uri="{FF2B5EF4-FFF2-40B4-BE49-F238E27FC236}">
                <a16:creationId xmlns:a16="http://schemas.microsoft.com/office/drawing/2014/main" id="{2E33FD10-7A39-4D8C-BDEC-D65098702DB6}"/>
              </a:ext>
            </a:extLst>
          </p:cNvPr>
          <p:cNvSpPr>
            <a:spLocks noGrp="1"/>
          </p:cNvSpPr>
          <p:nvPr>
            <p:ph type="pic" sz="quarter" idx="16"/>
          </p:nvPr>
        </p:nvSpPr>
        <p:spPr>
          <a:xfrm>
            <a:off x="4660929" y="2200551"/>
            <a:ext cx="3855822" cy="3755733"/>
          </a:xfrm>
        </p:spPr>
        <p:txBody>
          <a:bodyPr>
            <a:noAutofit/>
          </a:bodyPr>
          <a:lstStyle/>
          <a:p>
            <a:r>
              <a:rPr lang="en-US"/>
              <a:t>Click icon to add picture</a:t>
            </a:r>
            <a:endParaRPr lang="en-GB" dirty="0"/>
          </a:p>
        </p:txBody>
      </p:sp>
    </p:spTree>
    <p:extLst>
      <p:ext uri="{BB962C8B-B14F-4D97-AF65-F5344CB8AC3E}">
        <p14:creationId xmlns:p14="http://schemas.microsoft.com/office/powerpoint/2010/main" val="321100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 tex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58295"/>
          </a:xfrm>
          <a:prstGeom prst="rect">
            <a:avLst/>
          </a:prstGeom>
          <a:solidFill>
            <a:schemeClr val="bg1">
              <a:lumMod val="95000"/>
            </a:schemeClr>
          </a:solidFill>
        </p:spPr>
        <p:txBody>
          <a:bodyPr anchor="ctr" anchorCtr="0">
            <a:noAutofit/>
          </a:bodyPr>
          <a:lstStyle>
            <a:lvl1pPr algn="ctr">
              <a:defRPr/>
            </a:lvl1pPr>
          </a:lstStyle>
          <a:p>
            <a:r>
              <a:rPr lang="en-GB" dirty="0"/>
              <a:t> </a:t>
            </a:r>
          </a:p>
        </p:txBody>
      </p:sp>
      <p:sp>
        <p:nvSpPr>
          <p:cNvPr id="22" name="Text Placeholder 21">
            <a:extLst>
              <a:ext uri="{FF2B5EF4-FFF2-40B4-BE49-F238E27FC236}">
                <a16:creationId xmlns:a16="http://schemas.microsoft.com/office/drawing/2014/main" id="{A6FB4763-9E58-4E0A-AA11-7DD075CB4DA3}"/>
              </a:ext>
            </a:extLst>
          </p:cNvPr>
          <p:cNvSpPr>
            <a:spLocks noGrp="1"/>
          </p:cNvSpPr>
          <p:nvPr>
            <p:ph type="body" sz="quarter" idx="13" hasCustomPrompt="1"/>
          </p:nvPr>
        </p:nvSpPr>
        <p:spPr>
          <a:xfrm>
            <a:off x="3" y="1"/>
            <a:ext cx="7074887" cy="6857998"/>
          </a:xfrm>
          <a:custGeom>
            <a:avLst/>
            <a:gdLst>
              <a:gd name="connsiteX0" fmla="*/ 0 w 8272459"/>
              <a:gd name="connsiteY0" fmla="*/ 0 h 7559673"/>
              <a:gd name="connsiteX1" fmla="*/ 1535028 w 8272459"/>
              <a:gd name="connsiteY1" fmla="*/ 0 h 7559673"/>
              <a:gd name="connsiteX2" fmla="*/ 8272459 w 8272459"/>
              <a:gd name="connsiteY2" fmla="*/ 0 h 7559673"/>
              <a:gd name="connsiteX3" fmla="*/ 4324698 w 8272459"/>
              <a:gd name="connsiteY3" fmla="*/ 7559673 h 7559673"/>
              <a:gd name="connsiteX4" fmla="*/ 1534664 w 8272459"/>
              <a:gd name="connsiteY4" fmla="*/ 7559673 h 7559673"/>
              <a:gd name="connsiteX5" fmla="*/ 0 w 8272459"/>
              <a:gd name="connsiteY5" fmla="*/ 7559673 h 755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2459" h="7559673">
                <a:moveTo>
                  <a:pt x="0" y="0"/>
                </a:moveTo>
                <a:lnTo>
                  <a:pt x="1535028" y="0"/>
                </a:lnTo>
                <a:lnTo>
                  <a:pt x="8272459" y="0"/>
                </a:lnTo>
                <a:lnTo>
                  <a:pt x="4324698" y="7559673"/>
                </a:lnTo>
                <a:lnTo>
                  <a:pt x="1534664" y="7559673"/>
                </a:lnTo>
                <a:lnTo>
                  <a:pt x="0" y="7559673"/>
                </a:lnTo>
                <a:close/>
              </a:path>
            </a:pathLst>
          </a:custGeom>
          <a:solidFill>
            <a:schemeClr val="tx1">
              <a:alpha val="80000"/>
            </a:schemeClr>
          </a:solidFill>
        </p:spPr>
        <p:txBody>
          <a:bodyPr wrap="square">
            <a:noAutofit/>
          </a:bodyPr>
          <a:lstStyle>
            <a:lvl1pPr>
              <a:defRPr/>
            </a:lvl1pPr>
          </a:lstStyle>
          <a:p>
            <a:pPr lvl="0"/>
            <a:r>
              <a:rPr lang="en-GB" dirty="0"/>
              <a:t> </a:t>
            </a:r>
          </a:p>
        </p:txBody>
      </p:sp>
      <p:sp>
        <p:nvSpPr>
          <p:cNvPr id="6" name="Title 3">
            <a:extLst>
              <a:ext uri="{FF2B5EF4-FFF2-40B4-BE49-F238E27FC236}">
                <a16:creationId xmlns:a16="http://schemas.microsoft.com/office/drawing/2014/main" id="{B8B4368C-DEE6-4C01-A054-B728E6C096B6}"/>
              </a:ext>
            </a:extLst>
          </p:cNvPr>
          <p:cNvSpPr>
            <a:spLocks noGrp="1"/>
          </p:cNvSpPr>
          <p:nvPr>
            <p:ph type="title" hasCustomPrompt="1"/>
          </p:nvPr>
        </p:nvSpPr>
        <p:spPr>
          <a:xfrm>
            <a:off x="610132" y="1290638"/>
            <a:ext cx="4353560" cy="805605"/>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GB" dirty="0"/>
              <a:t>Click to edit title style</a:t>
            </a:r>
          </a:p>
        </p:txBody>
      </p:sp>
      <p:sp>
        <p:nvSpPr>
          <p:cNvPr id="14" name="Text Placeholder 3">
            <a:extLst>
              <a:ext uri="{FF2B5EF4-FFF2-40B4-BE49-F238E27FC236}">
                <a16:creationId xmlns:a16="http://schemas.microsoft.com/office/drawing/2014/main" id="{2D596550-8663-487F-8ED3-1C34F00F47C3}"/>
              </a:ext>
            </a:extLst>
          </p:cNvPr>
          <p:cNvSpPr>
            <a:spLocks noGrp="1"/>
          </p:cNvSpPr>
          <p:nvPr>
            <p:ph type="body" sz="quarter" idx="10"/>
          </p:nvPr>
        </p:nvSpPr>
        <p:spPr>
          <a:xfrm>
            <a:off x="608242" y="2190967"/>
            <a:ext cx="4355737" cy="744948"/>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453448" indent="-146624">
              <a:buClr>
                <a:schemeClr val="bg1"/>
              </a:buClr>
              <a:buFont typeface="Arial" panose="020B0604020202020204" pitchFamily="34" charset="0"/>
              <a:buChar char="»"/>
              <a:defRPr>
                <a:solidFill>
                  <a:schemeClr val="bg1"/>
                </a:solidFill>
              </a:defRPr>
            </a:lvl5pPr>
            <a:lvl6pPr>
              <a:defRPr b="1">
                <a:solidFill>
                  <a:schemeClr val="bg1"/>
                </a:solidFill>
              </a:defRPr>
            </a:lvl6pPr>
            <a:lvl7pPr>
              <a:buClr>
                <a:schemeClr val="bg1"/>
              </a:buClr>
              <a:buAutoNum type="arabicPeriod"/>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71680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tt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2D14BB-6251-426F-A9C7-BC1038978744}"/>
              </a:ext>
            </a:extLst>
          </p:cNvPr>
          <p:cNvPicPr>
            <a:picLocks noChangeAspect="1"/>
          </p:cNvPicPr>
          <p:nvPr userDrawn="1"/>
        </p:nvPicPr>
        <p:blipFill rotWithShape="1">
          <a:blip r:embed="rId3"/>
          <a:srcRect l="4809"/>
          <a:stretch/>
        </p:blipFill>
        <p:spPr>
          <a:xfrm>
            <a:off x="7896289" y="0"/>
            <a:ext cx="1247712" cy="6858000"/>
          </a:xfrm>
          <a:prstGeom prst="rect">
            <a:avLst/>
          </a:prstGeom>
        </p:spPr>
      </p:pic>
      <p:grpSp>
        <p:nvGrpSpPr>
          <p:cNvPr id="5" name="Group 4">
            <a:extLst>
              <a:ext uri="{FF2B5EF4-FFF2-40B4-BE49-F238E27FC236}">
                <a16:creationId xmlns:a16="http://schemas.microsoft.com/office/drawing/2014/main" id="{1B984BC3-7290-4A84-BC16-038D11AAA13F}"/>
              </a:ext>
            </a:extLst>
          </p:cNvPr>
          <p:cNvGrpSpPr/>
          <p:nvPr userDrawn="1"/>
        </p:nvGrpSpPr>
        <p:grpSpPr>
          <a:xfrm>
            <a:off x="4725746" y="2249612"/>
            <a:ext cx="2974685" cy="1063802"/>
            <a:chOff x="587458" y="7229903"/>
            <a:chExt cx="3756566" cy="1139055"/>
          </a:xfrm>
        </p:grpSpPr>
        <p:cxnSp>
          <p:nvCxnSpPr>
            <p:cNvPr id="15" name="Straight Connector 14">
              <a:extLst>
                <a:ext uri="{FF2B5EF4-FFF2-40B4-BE49-F238E27FC236}">
                  <a16:creationId xmlns:a16="http://schemas.microsoft.com/office/drawing/2014/main" id="{130DBD31-4C1A-4170-8B81-111F330E548F}"/>
                </a:ext>
              </a:extLst>
            </p:cNvPr>
            <p:cNvCxnSpPr/>
            <p:nvPr userDrawn="1"/>
          </p:nvCxnSpPr>
          <p:spPr bwMode="gray">
            <a:xfrm flipH="1">
              <a:off x="587458" y="8368958"/>
              <a:ext cx="3756566" cy="0"/>
            </a:xfrm>
            <a:prstGeom prst="line">
              <a:avLst/>
            </a:prstGeom>
            <a:noFill/>
            <a:ln w="6350">
              <a:solidFill>
                <a:schemeClr val="accent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CA46D93-E287-4544-8A88-1BA4FA4C9D86}"/>
                </a:ext>
              </a:extLst>
            </p:cNvPr>
            <p:cNvCxnSpPr/>
            <p:nvPr userDrawn="1"/>
          </p:nvCxnSpPr>
          <p:spPr bwMode="gray">
            <a:xfrm flipH="1">
              <a:off x="587458" y="7229903"/>
              <a:ext cx="3756566" cy="0"/>
            </a:xfrm>
            <a:prstGeom prst="line">
              <a:avLst/>
            </a:prstGeom>
            <a:noFill/>
            <a:ln w="6350">
              <a:solidFill>
                <a:schemeClr val="accent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Straight Connector 10">
            <a:extLst>
              <a:ext uri="{FF2B5EF4-FFF2-40B4-BE49-F238E27FC236}">
                <a16:creationId xmlns:a16="http://schemas.microsoft.com/office/drawing/2014/main" id="{195581AB-5C39-43B2-897B-25FBD06C1E5F}"/>
              </a:ext>
            </a:extLst>
          </p:cNvPr>
          <p:cNvCxnSpPr>
            <a:cxnSpLocks/>
          </p:cNvCxnSpPr>
          <p:nvPr userDrawn="1"/>
        </p:nvCxnSpPr>
        <p:spPr bwMode="gray">
          <a:xfrm>
            <a:off x="608352" y="2188189"/>
            <a:ext cx="0" cy="827488"/>
          </a:xfrm>
          <a:prstGeom prst="line">
            <a:avLst/>
          </a:prstGeom>
          <a:noFill/>
          <a:ln w="63500">
            <a:solidFill>
              <a:schemeClr val="tx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2">
            <a:extLst>
              <a:ext uri="{FF2B5EF4-FFF2-40B4-BE49-F238E27FC236}">
                <a16:creationId xmlns:a16="http://schemas.microsoft.com/office/drawing/2014/main" id="{4C5BE530-7F05-4267-A70F-D663B7396D1A}"/>
              </a:ext>
            </a:extLst>
          </p:cNvPr>
          <p:cNvSpPr>
            <a:spLocks noGrp="1"/>
          </p:cNvSpPr>
          <p:nvPr>
            <p:ph type="body" sz="quarter" idx="16"/>
          </p:nvPr>
        </p:nvSpPr>
        <p:spPr>
          <a:xfrm>
            <a:off x="608243" y="3240990"/>
            <a:ext cx="3855821" cy="940642"/>
          </a:xfrm>
        </p:spPr>
        <p:txBody>
          <a:bodyPr wrap="square">
            <a:spAutoFit/>
          </a:bodyPr>
          <a:lstStyle>
            <a:lvl1pPr>
              <a:defRPr cap="none"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Picture Placeholder 2">
            <a:extLst>
              <a:ext uri="{FF2B5EF4-FFF2-40B4-BE49-F238E27FC236}">
                <a16:creationId xmlns:a16="http://schemas.microsoft.com/office/drawing/2014/main" id="{3BF44437-1B6E-46A6-91F5-81E79A956CD3}"/>
              </a:ext>
            </a:extLst>
          </p:cNvPr>
          <p:cNvSpPr>
            <a:spLocks noGrp="1"/>
          </p:cNvSpPr>
          <p:nvPr>
            <p:ph type="pic" sz="quarter" idx="14" hasCustomPrompt="1"/>
          </p:nvPr>
        </p:nvSpPr>
        <p:spPr>
          <a:xfrm>
            <a:off x="4650069" y="2193658"/>
            <a:ext cx="1108383" cy="1175708"/>
          </a:xfrm>
          <a:solidFill>
            <a:schemeClr val="bg1">
              <a:lumMod val="95000"/>
            </a:schemeClr>
          </a:solidFill>
        </p:spPr>
        <p:txBody>
          <a:bodyPr>
            <a:noAutofit/>
          </a:bodyPr>
          <a:lstStyle>
            <a:lvl1pPr>
              <a:defRPr/>
            </a:lvl1pPr>
          </a:lstStyle>
          <a:p>
            <a:r>
              <a:rPr lang="en-GB" dirty="0"/>
              <a:t> </a:t>
            </a:r>
          </a:p>
        </p:txBody>
      </p:sp>
      <p:sp>
        <p:nvSpPr>
          <p:cNvPr id="23" name="Text Placeholder 2">
            <a:extLst>
              <a:ext uri="{FF2B5EF4-FFF2-40B4-BE49-F238E27FC236}">
                <a16:creationId xmlns:a16="http://schemas.microsoft.com/office/drawing/2014/main" id="{52B5B48F-4D0D-447B-8D16-72C8A0BD5D60}"/>
              </a:ext>
            </a:extLst>
          </p:cNvPr>
          <p:cNvSpPr>
            <a:spLocks noGrp="1"/>
          </p:cNvSpPr>
          <p:nvPr>
            <p:ph type="body" sz="quarter" idx="18"/>
          </p:nvPr>
        </p:nvSpPr>
        <p:spPr>
          <a:xfrm>
            <a:off x="727795" y="2190634"/>
            <a:ext cx="3729487" cy="940642"/>
          </a:xfrm>
        </p:spPr>
        <p:txBody>
          <a:bodyPr wrap="square">
            <a:spAutoFit/>
          </a:bodyPr>
          <a:lstStyle>
            <a:lvl1pPr>
              <a:defRPr cap="none"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C5F1AE27-BA75-4D51-90DF-741AD011BE31}"/>
              </a:ext>
            </a:extLst>
          </p:cNvPr>
          <p:cNvSpPr>
            <a:spLocks noGrp="1"/>
          </p:cNvSpPr>
          <p:nvPr>
            <p:ph type="title"/>
          </p:nvPr>
        </p:nvSpPr>
        <p:spPr>
          <a:xfrm>
            <a:off x="600096" y="1186311"/>
            <a:ext cx="7913939" cy="268407"/>
          </a:xfrm>
        </p:spPr>
        <p:txBody>
          <a:bodyPr/>
          <a:lstStyle/>
          <a:p>
            <a:r>
              <a:rPr lang="en-US"/>
              <a:t>Click to edit Master title style</a:t>
            </a:r>
            <a:endParaRPr lang="en-GB" dirty="0"/>
          </a:p>
        </p:txBody>
      </p:sp>
      <p:sp>
        <p:nvSpPr>
          <p:cNvPr id="13" name="Text Placeholder 18">
            <a:extLst>
              <a:ext uri="{FF2B5EF4-FFF2-40B4-BE49-F238E27FC236}">
                <a16:creationId xmlns:a16="http://schemas.microsoft.com/office/drawing/2014/main" id="{B80A9BF5-36E5-420A-9D5C-0EEDBFAB4E1A}"/>
              </a:ext>
            </a:extLst>
          </p:cNvPr>
          <p:cNvSpPr>
            <a:spLocks noGrp="1"/>
          </p:cNvSpPr>
          <p:nvPr>
            <p:ph type="body" sz="quarter" idx="31" hasCustomPrompt="1"/>
            <p:custDataLst>
              <p:tags r:id="rId1"/>
            </p:custDataLst>
          </p:nvPr>
        </p:nvSpPr>
        <p:spPr>
          <a:xfrm>
            <a:off x="5868914" y="2334545"/>
            <a:ext cx="1831516" cy="388248"/>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98"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Tree>
    <p:extLst>
      <p:ext uri="{BB962C8B-B14F-4D97-AF65-F5344CB8AC3E}">
        <p14:creationId xmlns:p14="http://schemas.microsoft.com/office/powerpoint/2010/main" val="309254757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etter + background">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CB4B68-F919-4C55-BA61-CAD7CE2DDF76}"/>
              </a:ext>
            </a:extLst>
          </p:cNvPr>
          <p:cNvPicPr>
            <a:picLocks noChangeAspect="1"/>
          </p:cNvPicPr>
          <p:nvPr userDrawn="1"/>
        </p:nvPicPr>
        <p:blipFill rotWithShape="1">
          <a:blip r:embed="rId6"/>
          <a:srcRect l="4809"/>
          <a:stretch/>
        </p:blipFill>
        <p:spPr>
          <a:xfrm>
            <a:off x="7896289" y="0"/>
            <a:ext cx="1247712" cy="6858000"/>
          </a:xfrm>
          <a:prstGeom prst="rect">
            <a:avLst/>
          </a:prstGeom>
        </p:spPr>
      </p:pic>
      <p:cxnSp>
        <p:nvCxnSpPr>
          <p:cNvPr id="11" name="Straight Connector 10">
            <a:extLst>
              <a:ext uri="{FF2B5EF4-FFF2-40B4-BE49-F238E27FC236}">
                <a16:creationId xmlns:a16="http://schemas.microsoft.com/office/drawing/2014/main" id="{195581AB-5C39-43B2-897B-25FBD06C1E5F}"/>
              </a:ext>
            </a:extLst>
          </p:cNvPr>
          <p:cNvCxnSpPr>
            <a:cxnSpLocks/>
          </p:cNvCxnSpPr>
          <p:nvPr userDrawn="1"/>
        </p:nvCxnSpPr>
        <p:spPr bwMode="gray">
          <a:xfrm>
            <a:off x="608352" y="2188189"/>
            <a:ext cx="0" cy="827488"/>
          </a:xfrm>
          <a:prstGeom prst="line">
            <a:avLst/>
          </a:prstGeom>
          <a:noFill/>
          <a:ln w="635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Placeholder 2">
            <a:extLst>
              <a:ext uri="{FF2B5EF4-FFF2-40B4-BE49-F238E27FC236}">
                <a16:creationId xmlns:a16="http://schemas.microsoft.com/office/drawing/2014/main" id="{4C5BE530-7F05-4267-A70F-D663B7396D1A}"/>
              </a:ext>
            </a:extLst>
          </p:cNvPr>
          <p:cNvSpPr>
            <a:spLocks noGrp="1"/>
          </p:cNvSpPr>
          <p:nvPr>
            <p:ph type="body" sz="quarter" idx="16"/>
          </p:nvPr>
        </p:nvSpPr>
        <p:spPr>
          <a:xfrm>
            <a:off x="608243" y="3240990"/>
            <a:ext cx="3855821" cy="940642"/>
          </a:xfrm>
        </p:spPr>
        <p:txBody>
          <a:bodyPr wrap="square">
            <a:spAutoFit/>
          </a:bodyPr>
          <a:lstStyle>
            <a:lvl1pPr>
              <a:defRPr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
            <a:extLst>
              <a:ext uri="{FF2B5EF4-FFF2-40B4-BE49-F238E27FC236}">
                <a16:creationId xmlns:a16="http://schemas.microsoft.com/office/drawing/2014/main" id="{52B5B48F-4D0D-447B-8D16-72C8A0BD5D60}"/>
              </a:ext>
            </a:extLst>
          </p:cNvPr>
          <p:cNvSpPr>
            <a:spLocks noGrp="1"/>
          </p:cNvSpPr>
          <p:nvPr>
            <p:ph type="body" sz="quarter" idx="18"/>
          </p:nvPr>
        </p:nvSpPr>
        <p:spPr>
          <a:xfrm>
            <a:off x="727795" y="2190634"/>
            <a:ext cx="3729487" cy="940642"/>
          </a:xfrm>
        </p:spPr>
        <p:txBody>
          <a:bodyPr wrap="square">
            <a:spAutoFit/>
          </a:bodyPr>
          <a:lstStyle>
            <a:lvl1pPr>
              <a:defRPr cap="none" baseline="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C5F1AE27-BA75-4D51-90DF-741AD011BE31}"/>
              </a:ext>
            </a:extLst>
          </p:cNvPr>
          <p:cNvSpPr>
            <a:spLocks noGrp="1"/>
          </p:cNvSpPr>
          <p:nvPr>
            <p:ph type="title"/>
          </p:nvPr>
        </p:nvSpPr>
        <p:spPr>
          <a:xfrm>
            <a:off x="600096" y="1186311"/>
            <a:ext cx="7913939" cy="268407"/>
          </a:xfrm>
        </p:spPr>
        <p:txBody>
          <a:bodyPr/>
          <a:lstStyle>
            <a:lvl1pPr>
              <a:defRPr>
                <a:solidFill>
                  <a:schemeClr val="bg1"/>
                </a:solidFill>
              </a:defRPr>
            </a:lvl1pPr>
          </a:lstStyle>
          <a:p>
            <a:r>
              <a:rPr lang="en-US"/>
              <a:t>Click to edit Master title style</a:t>
            </a:r>
            <a:endParaRPr lang="en-GB" dirty="0"/>
          </a:p>
        </p:txBody>
      </p:sp>
      <p:cxnSp>
        <p:nvCxnSpPr>
          <p:cNvPr id="13" name="Straight Connector 12">
            <a:extLst>
              <a:ext uri="{FF2B5EF4-FFF2-40B4-BE49-F238E27FC236}">
                <a16:creationId xmlns:a16="http://schemas.microsoft.com/office/drawing/2014/main" id="{C1290A80-E4AC-4B9D-BDAB-25271D1A5C07}"/>
              </a:ext>
            </a:extLst>
          </p:cNvPr>
          <p:cNvCxnSpPr>
            <a:cxnSpLocks/>
          </p:cNvCxnSpPr>
          <p:nvPr userDrawn="1">
            <p:custDataLst>
              <p:tags r:id="rId1"/>
            </p:custDataLst>
          </p:nvPr>
        </p:nvCxnSpPr>
        <p:spPr>
          <a:xfrm>
            <a:off x="600096" y="6427396"/>
            <a:ext cx="7913939" cy="393"/>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F0847737-0735-4DA7-B732-1329AA6DBB75}"/>
              </a:ext>
            </a:extLst>
          </p:cNvPr>
          <p:cNvSpPr txBox="1"/>
          <p:nvPr userDrawn="1">
            <p:custDataLst>
              <p:tags r:id="rId2"/>
            </p:custDataLst>
          </p:nvPr>
        </p:nvSpPr>
        <p:spPr>
          <a:xfrm>
            <a:off x="600096" y="6471842"/>
            <a:ext cx="3064212" cy="113557"/>
          </a:xfrm>
          <a:prstGeom prst="rect">
            <a:avLst/>
          </a:prstGeom>
          <a:noFill/>
        </p:spPr>
        <p:txBody>
          <a:bodyPr wrap="square" lIns="0" tIns="0" rIns="0" bIns="0" rtlCol="0">
            <a:spAutoFit/>
          </a:bodyPr>
          <a:lstStyle/>
          <a:p>
            <a:r>
              <a:rPr lang="en-GB" sz="738" dirty="0">
                <a:solidFill>
                  <a:schemeClr val="bg1"/>
                </a:solidFill>
              </a:rPr>
              <a:t>Cushman &amp;</a:t>
            </a:r>
            <a:r>
              <a:rPr lang="en-GB" sz="738" baseline="0" dirty="0">
                <a:solidFill>
                  <a:schemeClr val="bg1"/>
                </a:solidFill>
              </a:rPr>
              <a:t> Wakefield | Client name</a:t>
            </a:r>
            <a:endParaRPr lang="en-GB" sz="738" dirty="0">
              <a:solidFill>
                <a:schemeClr val="bg1"/>
              </a:solidFill>
            </a:endParaRPr>
          </a:p>
        </p:txBody>
      </p:sp>
      <p:sp>
        <p:nvSpPr>
          <p:cNvPr id="17" name="Slide Number Placeholder 22">
            <a:extLst>
              <a:ext uri="{FF2B5EF4-FFF2-40B4-BE49-F238E27FC236}">
                <a16:creationId xmlns:a16="http://schemas.microsoft.com/office/drawing/2014/main" id="{69839F87-A9C0-4356-BD64-6D3E853F6753}"/>
              </a:ext>
            </a:extLst>
          </p:cNvPr>
          <p:cNvSpPr txBox="1">
            <a:spLocks/>
          </p:cNvSpPr>
          <p:nvPr userDrawn="1">
            <p:custDataLst>
              <p:tags r:id="rId3"/>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bg1"/>
                </a:solidFill>
              </a:rPr>
              <a:pPr lvl="0" algn="r"/>
              <a:t>‹#›</a:t>
            </a:fld>
            <a:endParaRPr lang="en-GB" sz="738" dirty="0">
              <a:solidFill>
                <a:schemeClr val="bg1"/>
              </a:solidFill>
            </a:endParaRPr>
          </a:p>
        </p:txBody>
      </p:sp>
      <p:grpSp>
        <p:nvGrpSpPr>
          <p:cNvPr id="20" name="Group 19">
            <a:extLst>
              <a:ext uri="{FF2B5EF4-FFF2-40B4-BE49-F238E27FC236}">
                <a16:creationId xmlns:a16="http://schemas.microsoft.com/office/drawing/2014/main" id="{F429C909-8C77-479C-9B9E-A5F00BA88135}"/>
              </a:ext>
            </a:extLst>
          </p:cNvPr>
          <p:cNvGrpSpPr/>
          <p:nvPr userDrawn="1"/>
        </p:nvGrpSpPr>
        <p:grpSpPr>
          <a:xfrm>
            <a:off x="4725746" y="2249612"/>
            <a:ext cx="2974685" cy="1063802"/>
            <a:chOff x="587458" y="7229903"/>
            <a:chExt cx="3756566" cy="1139055"/>
          </a:xfrm>
        </p:grpSpPr>
        <p:cxnSp>
          <p:nvCxnSpPr>
            <p:cNvPr id="21" name="Straight Connector 20">
              <a:extLst>
                <a:ext uri="{FF2B5EF4-FFF2-40B4-BE49-F238E27FC236}">
                  <a16:creationId xmlns:a16="http://schemas.microsoft.com/office/drawing/2014/main" id="{3A747782-8159-4E6E-B14B-5E4359307541}"/>
                </a:ext>
              </a:extLst>
            </p:cNvPr>
            <p:cNvCxnSpPr/>
            <p:nvPr userDrawn="1"/>
          </p:nvCxnSpPr>
          <p:spPr bwMode="gray">
            <a:xfrm flipH="1">
              <a:off x="587458" y="8368958"/>
              <a:ext cx="3756566" cy="0"/>
            </a:xfrm>
            <a:prstGeom prst="line">
              <a:avLst/>
            </a:prstGeom>
            <a:noFill/>
            <a:ln w="635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3847165D-D3F1-41FD-B79D-DFDDCDAC06B0}"/>
                </a:ext>
              </a:extLst>
            </p:cNvPr>
            <p:cNvCxnSpPr/>
            <p:nvPr userDrawn="1"/>
          </p:nvCxnSpPr>
          <p:spPr bwMode="gray">
            <a:xfrm flipH="1">
              <a:off x="587458" y="7229903"/>
              <a:ext cx="3756566" cy="0"/>
            </a:xfrm>
            <a:prstGeom prst="line">
              <a:avLst/>
            </a:prstGeom>
            <a:noFill/>
            <a:ln w="635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Picture Placeholder 2">
            <a:extLst>
              <a:ext uri="{FF2B5EF4-FFF2-40B4-BE49-F238E27FC236}">
                <a16:creationId xmlns:a16="http://schemas.microsoft.com/office/drawing/2014/main" id="{E89F9F45-58CF-47E9-8BF9-AC4F5B1CB9FA}"/>
              </a:ext>
            </a:extLst>
          </p:cNvPr>
          <p:cNvSpPr>
            <a:spLocks noGrp="1"/>
          </p:cNvSpPr>
          <p:nvPr>
            <p:ph type="pic" sz="quarter" idx="14" hasCustomPrompt="1"/>
          </p:nvPr>
        </p:nvSpPr>
        <p:spPr>
          <a:xfrm>
            <a:off x="4650069" y="2193658"/>
            <a:ext cx="1108383" cy="1175708"/>
          </a:xfrm>
          <a:solidFill>
            <a:schemeClr val="bg1">
              <a:lumMod val="95000"/>
            </a:schemeClr>
          </a:solidFill>
        </p:spPr>
        <p:txBody>
          <a:bodyPr>
            <a:noAutofit/>
          </a:bodyPr>
          <a:lstStyle>
            <a:lvl1pPr>
              <a:defRPr/>
            </a:lvl1pPr>
          </a:lstStyle>
          <a:p>
            <a:r>
              <a:rPr lang="en-GB" dirty="0"/>
              <a:t> </a:t>
            </a:r>
          </a:p>
        </p:txBody>
      </p:sp>
      <p:sp>
        <p:nvSpPr>
          <p:cNvPr id="25" name="Text Placeholder 18">
            <a:extLst>
              <a:ext uri="{FF2B5EF4-FFF2-40B4-BE49-F238E27FC236}">
                <a16:creationId xmlns:a16="http://schemas.microsoft.com/office/drawing/2014/main" id="{F9D451F3-9388-4279-B66D-932B2770DA2F}"/>
              </a:ext>
            </a:extLst>
          </p:cNvPr>
          <p:cNvSpPr>
            <a:spLocks noGrp="1"/>
          </p:cNvSpPr>
          <p:nvPr>
            <p:ph type="body" sz="quarter" idx="31" hasCustomPrompt="1"/>
            <p:custDataLst>
              <p:tags r:id="rId4"/>
            </p:custDataLst>
          </p:nvPr>
        </p:nvSpPr>
        <p:spPr>
          <a:xfrm>
            <a:off x="5868914" y="2334545"/>
            <a:ext cx="1831516" cy="388248"/>
          </a:xfrm>
        </p:spPr>
        <p:txBody>
          <a:bodyPr/>
          <a:lstStyle>
            <a:lvl1pPr>
              <a:lnSpc>
                <a:spcPct val="100000"/>
              </a:lnSpc>
              <a:spcBef>
                <a:spcPts val="0"/>
              </a:spcBef>
              <a:spcAft>
                <a:spcPts val="0"/>
              </a:spcAft>
              <a:defRPr sz="941" b="0" i="1" cap="none" baseline="0">
                <a:solidFill>
                  <a:schemeClr val="bg1"/>
                </a:solidFill>
                <a:latin typeface="Georgia" panose="02040502050405020303" pitchFamily="18" charset="0"/>
              </a:defRPr>
            </a:lvl1pPr>
            <a:lvl2pPr>
              <a:lnSpc>
                <a:spcPct val="100000"/>
              </a:lnSpc>
              <a:spcBef>
                <a:spcPts val="0"/>
              </a:spcBef>
              <a:spcAft>
                <a:spcPts val="0"/>
              </a:spcAft>
              <a:defRPr sz="898" b="0">
                <a:solidFill>
                  <a:schemeClr val="bg1"/>
                </a:solidFill>
                <a:latin typeface="+mn-lt"/>
              </a:defRPr>
            </a:lvl2pPr>
            <a:lvl3pPr marL="302752" indent="-302752">
              <a:lnSpc>
                <a:spcPct val="100000"/>
              </a:lnSpc>
              <a:spcBef>
                <a:spcPts val="0"/>
              </a:spcBef>
              <a:spcAft>
                <a:spcPts val="0"/>
              </a:spcAft>
              <a:buNone/>
              <a:defRPr sz="684" baseline="0">
                <a:solidFill>
                  <a:schemeClr val="bg1"/>
                </a:solidFill>
              </a:defRPr>
            </a:lvl3pPr>
          </a:lstStyle>
          <a:p>
            <a:pPr lvl="0"/>
            <a:r>
              <a:rPr lang="en-GB" dirty="0"/>
              <a:t>Name, Designation</a:t>
            </a:r>
          </a:p>
          <a:p>
            <a:pPr lvl="1"/>
            <a:r>
              <a:rPr lang="en-GB" dirty="0"/>
              <a:t>Title</a:t>
            </a:r>
          </a:p>
          <a:p>
            <a:pPr lvl="2"/>
            <a:r>
              <a:rPr lang="en-GB" dirty="0"/>
              <a:t>Address</a:t>
            </a:r>
          </a:p>
        </p:txBody>
      </p:sp>
    </p:spTree>
    <p:extLst>
      <p:ext uri="{BB962C8B-B14F-4D97-AF65-F5344CB8AC3E}">
        <p14:creationId xmlns:p14="http://schemas.microsoft.com/office/powerpoint/2010/main" val="5589657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s">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pSp>
        <p:nvGrpSpPr>
          <p:cNvPr id="37" name="Graphic 1">
            <a:extLst>
              <a:ext uri="{FF2B5EF4-FFF2-40B4-BE49-F238E27FC236}">
                <a16:creationId xmlns:a16="http://schemas.microsoft.com/office/drawing/2014/main" id="{D3E1B682-D696-42F5-BF00-6A167BD5ABE6}"/>
              </a:ext>
            </a:extLst>
          </p:cNvPr>
          <p:cNvGrpSpPr/>
          <p:nvPr userDrawn="1"/>
        </p:nvGrpSpPr>
        <p:grpSpPr>
          <a:xfrm>
            <a:off x="-8408" y="-8918"/>
            <a:ext cx="9165679" cy="2186433"/>
            <a:chOff x="-28397" y="0"/>
            <a:chExt cx="10755392" cy="2418735"/>
          </a:xfrm>
        </p:grpSpPr>
        <p:sp>
          <p:nvSpPr>
            <p:cNvPr id="38" name="Freeform: Shape 37">
              <a:extLst>
                <a:ext uri="{FF2B5EF4-FFF2-40B4-BE49-F238E27FC236}">
                  <a16:creationId xmlns:a16="http://schemas.microsoft.com/office/drawing/2014/main" id="{9CE236B2-BB92-4A79-B6A8-857F5FA12E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42" name="Freeform: Shape 41">
              <a:extLst>
                <a:ext uri="{FF2B5EF4-FFF2-40B4-BE49-F238E27FC236}">
                  <a16:creationId xmlns:a16="http://schemas.microsoft.com/office/drawing/2014/main" id="{4D26DAD4-BAAD-480A-A708-FF880A3F303E}"/>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43" name="Freeform: Shape 42">
              <a:extLst>
                <a:ext uri="{FF2B5EF4-FFF2-40B4-BE49-F238E27FC236}">
                  <a16:creationId xmlns:a16="http://schemas.microsoft.com/office/drawing/2014/main" id="{A2A4AF28-4249-4B5A-8162-7E99C7E553B7}"/>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5" name="Picture Placeholder 4">
            <a:extLst>
              <a:ext uri="{FF2B5EF4-FFF2-40B4-BE49-F238E27FC236}">
                <a16:creationId xmlns:a16="http://schemas.microsoft.com/office/drawing/2014/main" id="{176C162E-03AB-4C3A-B694-0B9E7B76EBF9}"/>
              </a:ext>
            </a:extLst>
          </p:cNvPr>
          <p:cNvSpPr>
            <a:spLocks noGrp="1"/>
          </p:cNvSpPr>
          <p:nvPr>
            <p:ph type="pic" sz="quarter" idx="10" hasCustomPrompt="1"/>
          </p:nvPr>
        </p:nvSpPr>
        <p:spPr>
          <a:xfrm>
            <a:off x="614925" y="2196231"/>
            <a:ext cx="1834990" cy="1489230"/>
          </a:xfrm>
        </p:spPr>
        <p:txBody>
          <a:bodyPr>
            <a:noAutofit/>
          </a:bodyPr>
          <a:lstStyle>
            <a:lvl1pPr>
              <a:defRPr/>
            </a:lvl1pPr>
          </a:lstStyle>
          <a:p>
            <a:r>
              <a:rPr lang="en-GB" dirty="0"/>
              <a:t> </a:t>
            </a:r>
          </a:p>
        </p:txBody>
      </p:sp>
      <p:sp>
        <p:nvSpPr>
          <p:cNvPr id="6" name="Picture Placeholder 4">
            <a:extLst>
              <a:ext uri="{FF2B5EF4-FFF2-40B4-BE49-F238E27FC236}">
                <a16:creationId xmlns:a16="http://schemas.microsoft.com/office/drawing/2014/main" id="{0AAD08AA-E26F-4817-8204-71C5FE2E0708}"/>
              </a:ext>
            </a:extLst>
          </p:cNvPr>
          <p:cNvSpPr>
            <a:spLocks noGrp="1"/>
          </p:cNvSpPr>
          <p:nvPr>
            <p:ph type="pic" sz="quarter" idx="11" hasCustomPrompt="1"/>
          </p:nvPr>
        </p:nvSpPr>
        <p:spPr>
          <a:xfrm>
            <a:off x="2633243" y="2196231"/>
            <a:ext cx="1834990" cy="1489230"/>
          </a:xfrm>
        </p:spPr>
        <p:txBody>
          <a:bodyPr>
            <a:noAutofit/>
          </a:bodyPr>
          <a:lstStyle>
            <a:lvl1pPr>
              <a:defRPr/>
            </a:lvl1pPr>
          </a:lstStyle>
          <a:p>
            <a:r>
              <a:rPr lang="en-GB" dirty="0"/>
              <a:t> </a:t>
            </a:r>
          </a:p>
        </p:txBody>
      </p:sp>
      <p:sp>
        <p:nvSpPr>
          <p:cNvPr id="7" name="Picture Placeholder 4">
            <a:extLst>
              <a:ext uri="{FF2B5EF4-FFF2-40B4-BE49-F238E27FC236}">
                <a16:creationId xmlns:a16="http://schemas.microsoft.com/office/drawing/2014/main" id="{B86C356D-B9BA-4BAD-8F1C-4F1B44AC1899}"/>
              </a:ext>
            </a:extLst>
          </p:cNvPr>
          <p:cNvSpPr>
            <a:spLocks noGrp="1"/>
          </p:cNvSpPr>
          <p:nvPr>
            <p:ph type="pic" sz="quarter" idx="12" hasCustomPrompt="1"/>
          </p:nvPr>
        </p:nvSpPr>
        <p:spPr>
          <a:xfrm>
            <a:off x="4658907" y="2196231"/>
            <a:ext cx="1834990" cy="1489230"/>
          </a:xfrm>
        </p:spPr>
        <p:txBody>
          <a:bodyPr>
            <a:noAutofit/>
          </a:bodyPr>
          <a:lstStyle>
            <a:lvl1pPr>
              <a:defRPr/>
            </a:lvl1pPr>
          </a:lstStyle>
          <a:p>
            <a:r>
              <a:rPr lang="en-GB" dirty="0"/>
              <a:t> </a:t>
            </a:r>
          </a:p>
        </p:txBody>
      </p:sp>
      <p:sp>
        <p:nvSpPr>
          <p:cNvPr id="9" name="Text Placeholder 8">
            <a:extLst>
              <a:ext uri="{FF2B5EF4-FFF2-40B4-BE49-F238E27FC236}">
                <a16:creationId xmlns:a16="http://schemas.microsoft.com/office/drawing/2014/main" id="{A30A88B8-4A96-437B-8B9A-8938A91EB126}"/>
              </a:ext>
            </a:extLst>
          </p:cNvPr>
          <p:cNvSpPr>
            <a:spLocks noGrp="1"/>
          </p:cNvSpPr>
          <p:nvPr>
            <p:ph type="body" sz="quarter" idx="13"/>
          </p:nvPr>
        </p:nvSpPr>
        <p:spPr>
          <a:xfrm>
            <a:off x="614925"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0" name="Text Placeholder 8">
            <a:extLst>
              <a:ext uri="{FF2B5EF4-FFF2-40B4-BE49-F238E27FC236}">
                <a16:creationId xmlns:a16="http://schemas.microsoft.com/office/drawing/2014/main" id="{607E071F-098E-4095-9346-762105341A02}"/>
              </a:ext>
            </a:extLst>
          </p:cNvPr>
          <p:cNvSpPr>
            <a:spLocks noGrp="1"/>
          </p:cNvSpPr>
          <p:nvPr>
            <p:ph type="body" sz="quarter" idx="14" hasCustomPrompt="1"/>
          </p:nvPr>
        </p:nvSpPr>
        <p:spPr>
          <a:xfrm>
            <a:off x="614925"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11" name="Text Placeholder 8">
            <a:extLst>
              <a:ext uri="{FF2B5EF4-FFF2-40B4-BE49-F238E27FC236}">
                <a16:creationId xmlns:a16="http://schemas.microsoft.com/office/drawing/2014/main" id="{6017A9F8-CE1C-4409-B646-256DDA49C6E5}"/>
              </a:ext>
            </a:extLst>
          </p:cNvPr>
          <p:cNvSpPr>
            <a:spLocks noGrp="1"/>
          </p:cNvSpPr>
          <p:nvPr>
            <p:ph type="body" sz="quarter" idx="15"/>
          </p:nvPr>
        </p:nvSpPr>
        <p:spPr>
          <a:xfrm>
            <a:off x="2633243"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5793D389-0D3E-4416-A864-C45A6B54A1EF}"/>
              </a:ext>
            </a:extLst>
          </p:cNvPr>
          <p:cNvSpPr>
            <a:spLocks noGrp="1"/>
          </p:cNvSpPr>
          <p:nvPr>
            <p:ph type="body" sz="quarter" idx="16" hasCustomPrompt="1"/>
          </p:nvPr>
        </p:nvSpPr>
        <p:spPr>
          <a:xfrm>
            <a:off x="2633243"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13" name="Text Placeholder 8">
            <a:extLst>
              <a:ext uri="{FF2B5EF4-FFF2-40B4-BE49-F238E27FC236}">
                <a16:creationId xmlns:a16="http://schemas.microsoft.com/office/drawing/2014/main" id="{B627944F-59F7-4B07-890D-1D3E4B2B0E80}"/>
              </a:ext>
            </a:extLst>
          </p:cNvPr>
          <p:cNvSpPr>
            <a:spLocks noGrp="1"/>
          </p:cNvSpPr>
          <p:nvPr>
            <p:ph type="body" sz="quarter" idx="17"/>
          </p:nvPr>
        </p:nvSpPr>
        <p:spPr>
          <a:xfrm>
            <a:off x="4658907" y="3750397"/>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14" name="Text Placeholder 8">
            <a:extLst>
              <a:ext uri="{FF2B5EF4-FFF2-40B4-BE49-F238E27FC236}">
                <a16:creationId xmlns:a16="http://schemas.microsoft.com/office/drawing/2014/main" id="{4417893B-7AC2-405D-98E5-1B31B4702CC1}"/>
              </a:ext>
            </a:extLst>
          </p:cNvPr>
          <p:cNvSpPr>
            <a:spLocks noGrp="1"/>
          </p:cNvSpPr>
          <p:nvPr>
            <p:ph type="body" sz="quarter" idx="18" hasCustomPrompt="1"/>
          </p:nvPr>
        </p:nvSpPr>
        <p:spPr>
          <a:xfrm>
            <a:off x="4658907" y="3238263"/>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4" name="Picture Placeholder 4">
            <a:extLst>
              <a:ext uri="{FF2B5EF4-FFF2-40B4-BE49-F238E27FC236}">
                <a16:creationId xmlns:a16="http://schemas.microsoft.com/office/drawing/2014/main" id="{38630AB9-31B4-4D0D-9894-9C3835CBF0CD}"/>
              </a:ext>
            </a:extLst>
          </p:cNvPr>
          <p:cNvSpPr>
            <a:spLocks noGrp="1"/>
          </p:cNvSpPr>
          <p:nvPr>
            <p:ph type="pic" sz="quarter" idx="28" hasCustomPrompt="1"/>
          </p:nvPr>
        </p:nvSpPr>
        <p:spPr>
          <a:xfrm>
            <a:off x="614925" y="4302537"/>
            <a:ext cx="1834990" cy="1489230"/>
          </a:xfrm>
        </p:spPr>
        <p:txBody>
          <a:bodyPr>
            <a:noAutofit/>
          </a:bodyPr>
          <a:lstStyle>
            <a:lvl1pPr>
              <a:defRPr/>
            </a:lvl1pPr>
          </a:lstStyle>
          <a:p>
            <a:r>
              <a:rPr lang="en-GB" dirty="0"/>
              <a:t> </a:t>
            </a:r>
          </a:p>
        </p:txBody>
      </p:sp>
      <p:sp>
        <p:nvSpPr>
          <p:cNvPr id="25" name="Picture Placeholder 4">
            <a:extLst>
              <a:ext uri="{FF2B5EF4-FFF2-40B4-BE49-F238E27FC236}">
                <a16:creationId xmlns:a16="http://schemas.microsoft.com/office/drawing/2014/main" id="{C55EFF7D-6D7E-41C1-81C9-2037C85FF7D6}"/>
              </a:ext>
            </a:extLst>
          </p:cNvPr>
          <p:cNvSpPr>
            <a:spLocks noGrp="1"/>
          </p:cNvSpPr>
          <p:nvPr>
            <p:ph type="pic" sz="quarter" idx="29" hasCustomPrompt="1"/>
          </p:nvPr>
        </p:nvSpPr>
        <p:spPr>
          <a:xfrm>
            <a:off x="2633243" y="4302537"/>
            <a:ext cx="1834990" cy="1489230"/>
          </a:xfrm>
        </p:spPr>
        <p:txBody>
          <a:bodyPr>
            <a:noAutofit/>
          </a:bodyPr>
          <a:lstStyle>
            <a:lvl1pPr>
              <a:defRPr/>
            </a:lvl1pPr>
          </a:lstStyle>
          <a:p>
            <a:r>
              <a:rPr lang="en-GB" dirty="0"/>
              <a:t> </a:t>
            </a:r>
          </a:p>
        </p:txBody>
      </p:sp>
      <p:sp>
        <p:nvSpPr>
          <p:cNvPr id="26" name="Picture Placeholder 4">
            <a:extLst>
              <a:ext uri="{FF2B5EF4-FFF2-40B4-BE49-F238E27FC236}">
                <a16:creationId xmlns:a16="http://schemas.microsoft.com/office/drawing/2014/main" id="{5FCBB272-DFBD-4D1C-B1FD-23134FEB6F39}"/>
              </a:ext>
            </a:extLst>
          </p:cNvPr>
          <p:cNvSpPr>
            <a:spLocks noGrp="1"/>
          </p:cNvSpPr>
          <p:nvPr>
            <p:ph type="pic" sz="quarter" idx="30" hasCustomPrompt="1"/>
          </p:nvPr>
        </p:nvSpPr>
        <p:spPr>
          <a:xfrm>
            <a:off x="4658907" y="4302537"/>
            <a:ext cx="1834990" cy="1489230"/>
          </a:xfrm>
        </p:spPr>
        <p:txBody>
          <a:bodyPr>
            <a:noAutofit/>
          </a:bodyPr>
          <a:lstStyle>
            <a:lvl1pPr>
              <a:defRPr/>
            </a:lvl1pPr>
          </a:lstStyle>
          <a:p>
            <a:r>
              <a:rPr lang="en-GB" dirty="0"/>
              <a:t> </a:t>
            </a:r>
          </a:p>
        </p:txBody>
      </p:sp>
      <p:sp>
        <p:nvSpPr>
          <p:cNvPr id="27" name="Text Placeholder 8">
            <a:extLst>
              <a:ext uri="{FF2B5EF4-FFF2-40B4-BE49-F238E27FC236}">
                <a16:creationId xmlns:a16="http://schemas.microsoft.com/office/drawing/2014/main" id="{0100F86C-6534-4F37-BFB8-6F83F1D198A4}"/>
              </a:ext>
            </a:extLst>
          </p:cNvPr>
          <p:cNvSpPr>
            <a:spLocks noGrp="1"/>
          </p:cNvSpPr>
          <p:nvPr>
            <p:ph type="body" sz="quarter" idx="31"/>
          </p:nvPr>
        </p:nvSpPr>
        <p:spPr>
          <a:xfrm>
            <a:off x="614925"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28" name="Text Placeholder 8">
            <a:extLst>
              <a:ext uri="{FF2B5EF4-FFF2-40B4-BE49-F238E27FC236}">
                <a16:creationId xmlns:a16="http://schemas.microsoft.com/office/drawing/2014/main" id="{B99918BC-52AB-40A9-B21D-B081F43869EC}"/>
              </a:ext>
            </a:extLst>
          </p:cNvPr>
          <p:cNvSpPr>
            <a:spLocks noGrp="1"/>
          </p:cNvSpPr>
          <p:nvPr>
            <p:ph type="body" sz="quarter" idx="32" hasCustomPrompt="1"/>
          </p:nvPr>
        </p:nvSpPr>
        <p:spPr>
          <a:xfrm>
            <a:off x="614925"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9" name="Text Placeholder 8">
            <a:extLst>
              <a:ext uri="{FF2B5EF4-FFF2-40B4-BE49-F238E27FC236}">
                <a16:creationId xmlns:a16="http://schemas.microsoft.com/office/drawing/2014/main" id="{829BD65A-4AF5-4FBD-A2CA-EAC41D54980C}"/>
              </a:ext>
            </a:extLst>
          </p:cNvPr>
          <p:cNvSpPr>
            <a:spLocks noGrp="1"/>
          </p:cNvSpPr>
          <p:nvPr>
            <p:ph type="body" sz="quarter" idx="33"/>
          </p:nvPr>
        </p:nvSpPr>
        <p:spPr>
          <a:xfrm>
            <a:off x="2633243"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30" name="Text Placeholder 8">
            <a:extLst>
              <a:ext uri="{FF2B5EF4-FFF2-40B4-BE49-F238E27FC236}">
                <a16:creationId xmlns:a16="http://schemas.microsoft.com/office/drawing/2014/main" id="{DE3F7851-37B7-4590-A0F6-63463E571566}"/>
              </a:ext>
            </a:extLst>
          </p:cNvPr>
          <p:cNvSpPr>
            <a:spLocks noGrp="1"/>
          </p:cNvSpPr>
          <p:nvPr>
            <p:ph type="body" sz="quarter" idx="34" hasCustomPrompt="1"/>
          </p:nvPr>
        </p:nvSpPr>
        <p:spPr>
          <a:xfrm>
            <a:off x="2633243"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31" name="Text Placeholder 8">
            <a:extLst>
              <a:ext uri="{FF2B5EF4-FFF2-40B4-BE49-F238E27FC236}">
                <a16:creationId xmlns:a16="http://schemas.microsoft.com/office/drawing/2014/main" id="{49102630-E6AF-4175-8C5A-4659471225F8}"/>
              </a:ext>
            </a:extLst>
          </p:cNvPr>
          <p:cNvSpPr>
            <a:spLocks noGrp="1"/>
          </p:cNvSpPr>
          <p:nvPr>
            <p:ph type="body" sz="quarter" idx="35"/>
          </p:nvPr>
        </p:nvSpPr>
        <p:spPr>
          <a:xfrm>
            <a:off x="4658907" y="5862305"/>
            <a:ext cx="1834990"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32" name="Text Placeholder 8">
            <a:extLst>
              <a:ext uri="{FF2B5EF4-FFF2-40B4-BE49-F238E27FC236}">
                <a16:creationId xmlns:a16="http://schemas.microsoft.com/office/drawing/2014/main" id="{9CF803EE-F0E1-41A0-9F19-120C45BCE6EF}"/>
              </a:ext>
            </a:extLst>
          </p:cNvPr>
          <p:cNvSpPr>
            <a:spLocks noGrp="1"/>
          </p:cNvSpPr>
          <p:nvPr>
            <p:ph type="body" sz="quarter" idx="36" hasCustomPrompt="1"/>
          </p:nvPr>
        </p:nvSpPr>
        <p:spPr>
          <a:xfrm>
            <a:off x="4658907" y="5349456"/>
            <a:ext cx="1834990"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2" name="Title 1">
            <a:extLst>
              <a:ext uri="{FF2B5EF4-FFF2-40B4-BE49-F238E27FC236}">
                <a16:creationId xmlns:a16="http://schemas.microsoft.com/office/drawing/2014/main" id="{0A237AE4-0F08-4716-8929-3701FF38BD57}"/>
              </a:ext>
            </a:extLst>
          </p:cNvPr>
          <p:cNvSpPr>
            <a:spLocks noGrp="1"/>
          </p:cNvSpPr>
          <p:nvPr>
            <p:ph type="title"/>
          </p:nvPr>
        </p:nvSpPr>
        <p:spPr/>
        <p:txBody>
          <a:bodyPr/>
          <a:lstStyle/>
          <a:p>
            <a:r>
              <a:rPr lang="en-US"/>
              <a:t>Click to edit Master title style</a:t>
            </a:r>
            <a:endParaRPr lang="en-GB" dirty="0"/>
          </a:p>
        </p:txBody>
      </p:sp>
      <p:sp>
        <p:nvSpPr>
          <p:cNvPr id="39" name="Picture Placeholder 4">
            <a:extLst>
              <a:ext uri="{FF2B5EF4-FFF2-40B4-BE49-F238E27FC236}">
                <a16:creationId xmlns:a16="http://schemas.microsoft.com/office/drawing/2014/main" id="{EAF44B29-30C9-4AF9-B0CA-8B52F8435BE7}"/>
              </a:ext>
            </a:extLst>
          </p:cNvPr>
          <p:cNvSpPr>
            <a:spLocks noGrp="1"/>
          </p:cNvSpPr>
          <p:nvPr>
            <p:ph type="pic" sz="quarter" idx="38" hasCustomPrompt="1"/>
          </p:nvPr>
        </p:nvSpPr>
        <p:spPr>
          <a:xfrm>
            <a:off x="6676425" y="2196231"/>
            <a:ext cx="1836251" cy="1489230"/>
          </a:xfrm>
        </p:spPr>
        <p:txBody>
          <a:bodyPr>
            <a:noAutofit/>
          </a:bodyPr>
          <a:lstStyle>
            <a:lvl1pPr>
              <a:defRPr/>
            </a:lvl1pPr>
          </a:lstStyle>
          <a:p>
            <a:r>
              <a:rPr lang="en-GB" dirty="0"/>
              <a:t> </a:t>
            </a:r>
          </a:p>
        </p:txBody>
      </p:sp>
      <p:sp>
        <p:nvSpPr>
          <p:cNvPr id="40" name="Text Placeholder 8">
            <a:extLst>
              <a:ext uri="{FF2B5EF4-FFF2-40B4-BE49-F238E27FC236}">
                <a16:creationId xmlns:a16="http://schemas.microsoft.com/office/drawing/2014/main" id="{DCC42170-4FD0-425F-BD50-23B091D13D16}"/>
              </a:ext>
            </a:extLst>
          </p:cNvPr>
          <p:cNvSpPr>
            <a:spLocks noGrp="1"/>
          </p:cNvSpPr>
          <p:nvPr>
            <p:ph type="body" sz="quarter" idx="39"/>
          </p:nvPr>
        </p:nvSpPr>
        <p:spPr>
          <a:xfrm>
            <a:off x="6676425" y="3750397"/>
            <a:ext cx="1836251"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41" name="Text Placeholder 8">
            <a:extLst>
              <a:ext uri="{FF2B5EF4-FFF2-40B4-BE49-F238E27FC236}">
                <a16:creationId xmlns:a16="http://schemas.microsoft.com/office/drawing/2014/main" id="{DC1ECDC0-4D7F-4E6A-A9F0-564EB2E5B482}"/>
              </a:ext>
            </a:extLst>
          </p:cNvPr>
          <p:cNvSpPr>
            <a:spLocks noGrp="1"/>
          </p:cNvSpPr>
          <p:nvPr>
            <p:ph type="body" sz="quarter" idx="40" hasCustomPrompt="1"/>
          </p:nvPr>
        </p:nvSpPr>
        <p:spPr>
          <a:xfrm>
            <a:off x="6676425" y="3238263"/>
            <a:ext cx="1836251"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
        <p:nvSpPr>
          <p:cNvPr id="45" name="Picture Placeholder 4">
            <a:extLst>
              <a:ext uri="{FF2B5EF4-FFF2-40B4-BE49-F238E27FC236}">
                <a16:creationId xmlns:a16="http://schemas.microsoft.com/office/drawing/2014/main" id="{FCB26D88-5AE0-4D81-830B-A32A4CB1B7F5}"/>
              </a:ext>
            </a:extLst>
          </p:cNvPr>
          <p:cNvSpPr>
            <a:spLocks noGrp="1"/>
          </p:cNvSpPr>
          <p:nvPr>
            <p:ph type="pic" sz="quarter" idx="44" hasCustomPrompt="1"/>
          </p:nvPr>
        </p:nvSpPr>
        <p:spPr>
          <a:xfrm>
            <a:off x="6676425" y="4302537"/>
            <a:ext cx="1836251" cy="1489230"/>
          </a:xfrm>
        </p:spPr>
        <p:txBody>
          <a:bodyPr>
            <a:noAutofit/>
          </a:bodyPr>
          <a:lstStyle>
            <a:lvl1pPr>
              <a:defRPr/>
            </a:lvl1pPr>
          </a:lstStyle>
          <a:p>
            <a:r>
              <a:rPr lang="en-GB" dirty="0"/>
              <a:t> </a:t>
            </a:r>
          </a:p>
        </p:txBody>
      </p:sp>
      <p:sp>
        <p:nvSpPr>
          <p:cNvPr id="46" name="Text Placeholder 8">
            <a:extLst>
              <a:ext uri="{FF2B5EF4-FFF2-40B4-BE49-F238E27FC236}">
                <a16:creationId xmlns:a16="http://schemas.microsoft.com/office/drawing/2014/main" id="{346CF2A1-D05C-40D8-9926-3C6470E5405D}"/>
              </a:ext>
            </a:extLst>
          </p:cNvPr>
          <p:cNvSpPr>
            <a:spLocks noGrp="1"/>
          </p:cNvSpPr>
          <p:nvPr>
            <p:ph type="body" sz="quarter" idx="45"/>
          </p:nvPr>
        </p:nvSpPr>
        <p:spPr>
          <a:xfrm>
            <a:off x="6676425" y="5862305"/>
            <a:ext cx="1836251" cy="315727"/>
          </a:xfrm>
        </p:spPr>
        <p:txBody>
          <a:bodyPr>
            <a:spAutoFit/>
          </a:bodyPr>
          <a:lstStyle>
            <a:lvl1pPr>
              <a:spcAft>
                <a:spcPts val="0"/>
              </a:spcAft>
              <a:defRPr b="1" i="0" cap="all" baseline="0">
                <a:solidFill>
                  <a:schemeClr val="tx1"/>
                </a:solidFill>
                <a:latin typeface="+mn-lt"/>
              </a:defRPr>
            </a:lvl1pPr>
          </a:lstStyle>
          <a:p>
            <a:pPr lvl="0"/>
            <a:r>
              <a:rPr lang="en-US"/>
              <a:t>Click to edit Master text styles</a:t>
            </a:r>
          </a:p>
        </p:txBody>
      </p:sp>
      <p:sp>
        <p:nvSpPr>
          <p:cNvPr id="47" name="Text Placeholder 8">
            <a:extLst>
              <a:ext uri="{FF2B5EF4-FFF2-40B4-BE49-F238E27FC236}">
                <a16:creationId xmlns:a16="http://schemas.microsoft.com/office/drawing/2014/main" id="{FD4DDE59-7130-4FEA-8320-8BA75BB2D127}"/>
              </a:ext>
            </a:extLst>
          </p:cNvPr>
          <p:cNvSpPr>
            <a:spLocks noGrp="1"/>
          </p:cNvSpPr>
          <p:nvPr>
            <p:ph type="body" sz="quarter" idx="46" hasCustomPrompt="1"/>
          </p:nvPr>
        </p:nvSpPr>
        <p:spPr>
          <a:xfrm>
            <a:off x="6676425" y="5349456"/>
            <a:ext cx="1836251" cy="447198"/>
          </a:xfrm>
        </p:spPr>
        <p:txBody>
          <a:bodyPr lIns="108000" tIns="0" rIns="0" bIns="36000" anchor="b">
            <a:noAutofit/>
          </a:bodyPr>
          <a:lstStyle>
            <a:lvl1pPr>
              <a:spcAft>
                <a:spcPts val="0"/>
              </a:spcAft>
              <a:defRPr sz="3421" b="1" i="0">
                <a:solidFill>
                  <a:schemeClr val="bg1"/>
                </a:solidFill>
                <a:latin typeface="+mn-lt"/>
              </a:defRPr>
            </a:lvl1pPr>
          </a:lstStyle>
          <a:p>
            <a:pPr lvl="0"/>
            <a:r>
              <a:rPr lang="en-GB" dirty="0"/>
              <a:t>##</a:t>
            </a:r>
          </a:p>
        </p:txBody>
      </p:sp>
    </p:spTree>
    <p:extLst>
      <p:ext uri="{BB962C8B-B14F-4D97-AF65-F5344CB8AC3E}">
        <p14:creationId xmlns:p14="http://schemas.microsoft.com/office/powerpoint/2010/main" val="3395820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nts + red">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6EC4F29-3DD8-4F5D-87A0-204B2465742B}"/>
              </a:ext>
            </a:extLst>
          </p:cNvPr>
          <p:cNvSpPr>
            <a:spLocks noGrp="1"/>
          </p:cNvSpPr>
          <p:nvPr>
            <p:ph type="pic" sz="quarter" idx="12" hasCustomPrompt="1"/>
          </p:nvPr>
        </p:nvSpPr>
        <p:spPr>
          <a:xfrm>
            <a:off x="3" y="2"/>
            <a:ext cx="9144000" cy="6861175"/>
          </a:xfrm>
          <a:prstGeom prst="rect">
            <a:avLst/>
          </a:prstGeom>
          <a:solidFill>
            <a:schemeClr val="bg1">
              <a:lumMod val="95000"/>
            </a:schemeClr>
          </a:solidFill>
        </p:spPr>
        <p:txBody>
          <a:bodyPr anchor="ctr" anchorCtr="0">
            <a:noAutofit/>
          </a:bodyPr>
          <a:lstStyle>
            <a:lvl1pPr algn="ctr">
              <a:defRPr/>
            </a:lvl1pPr>
          </a:lstStyle>
          <a:p>
            <a:r>
              <a:rPr lang="en-GB" dirty="0"/>
              <a:t> </a:t>
            </a:r>
          </a:p>
        </p:txBody>
      </p:sp>
      <p:sp>
        <p:nvSpPr>
          <p:cNvPr id="5" name="Text Placeholder 4">
            <a:extLst>
              <a:ext uri="{FF2B5EF4-FFF2-40B4-BE49-F238E27FC236}">
                <a16:creationId xmlns:a16="http://schemas.microsoft.com/office/drawing/2014/main" id="{F5A916F6-3B93-4256-A7B8-1302E1DD2A6F}"/>
              </a:ext>
            </a:extLst>
          </p:cNvPr>
          <p:cNvSpPr>
            <a:spLocks noGrp="1"/>
          </p:cNvSpPr>
          <p:nvPr>
            <p:ph type="body" sz="quarter" idx="14" hasCustomPrompt="1"/>
          </p:nvPr>
        </p:nvSpPr>
        <p:spPr>
          <a:xfrm>
            <a:off x="-1115" y="-7976"/>
            <a:ext cx="5767114" cy="689009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 name="connsiteX0" fmla="*/ 0 w 6742012"/>
              <a:gd name="connsiteY0" fmla="*/ 0 h 7239857"/>
              <a:gd name="connsiteX1" fmla="*/ 6742012 w 6742012"/>
              <a:gd name="connsiteY1" fmla="*/ 0 h 7239857"/>
              <a:gd name="connsiteX2" fmla="*/ 3347274 w 6742012"/>
              <a:gd name="connsiteY2" fmla="*/ 6477456 h 7239857"/>
              <a:gd name="connsiteX3" fmla="*/ 50156 w 6742012"/>
              <a:gd name="connsiteY3" fmla="*/ 7236990 h 7239857"/>
              <a:gd name="connsiteX4" fmla="*/ 37710 w 6742012"/>
              <a:gd name="connsiteY4" fmla="*/ 7239857 h 7239857"/>
              <a:gd name="connsiteX5" fmla="*/ 0 w 6742012"/>
              <a:gd name="connsiteY5" fmla="*/ 7239857 h 7239857"/>
              <a:gd name="connsiteX6" fmla="*/ 0 w 6742012"/>
              <a:gd name="connsiteY6" fmla="*/ 0 h 7239857"/>
              <a:gd name="connsiteX0" fmla="*/ 0 w 6742012"/>
              <a:gd name="connsiteY0" fmla="*/ 0 h 7595056"/>
              <a:gd name="connsiteX1" fmla="*/ 6742012 w 6742012"/>
              <a:gd name="connsiteY1" fmla="*/ 0 h 7595056"/>
              <a:gd name="connsiteX2" fmla="*/ 2775774 w 6742012"/>
              <a:gd name="connsiteY2" fmla="*/ 7595056 h 7595056"/>
              <a:gd name="connsiteX3" fmla="*/ 50156 w 6742012"/>
              <a:gd name="connsiteY3" fmla="*/ 7236990 h 7595056"/>
              <a:gd name="connsiteX4" fmla="*/ 37710 w 6742012"/>
              <a:gd name="connsiteY4" fmla="*/ 7239857 h 7595056"/>
              <a:gd name="connsiteX5" fmla="*/ 0 w 6742012"/>
              <a:gd name="connsiteY5" fmla="*/ 7239857 h 7595056"/>
              <a:gd name="connsiteX6" fmla="*/ 0 w 6742012"/>
              <a:gd name="connsiteY6" fmla="*/ 0 h 7595056"/>
              <a:gd name="connsiteX0" fmla="*/ 0 w 6742012"/>
              <a:gd name="connsiteY0" fmla="*/ 0 h 7595056"/>
              <a:gd name="connsiteX1" fmla="*/ 6742012 w 6742012"/>
              <a:gd name="connsiteY1" fmla="*/ 0 h 7595056"/>
              <a:gd name="connsiteX2" fmla="*/ 2775774 w 6742012"/>
              <a:gd name="connsiteY2" fmla="*/ 7595056 h 7595056"/>
              <a:gd name="connsiteX3" fmla="*/ 50156 w 6742012"/>
              <a:gd name="connsiteY3" fmla="*/ 7236990 h 7595056"/>
              <a:gd name="connsiteX4" fmla="*/ 37710 w 6742012"/>
              <a:gd name="connsiteY4" fmla="*/ 7239857 h 7595056"/>
              <a:gd name="connsiteX5" fmla="*/ 0 w 6742012"/>
              <a:gd name="connsiteY5" fmla="*/ 0 h 7595056"/>
              <a:gd name="connsiteX0" fmla="*/ 13090 w 6755102"/>
              <a:gd name="connsiteY0" fmla="*/ 0 h 7684357"/>
              <a:gd name="connsiteX1" fmla="*/ 6755102 w 6755102"/>
              <a:gd name="connsiteY1" fmla="*/ 0 h 7684357"/>
              <a:gd name="connsiteX2" fmla="*/ 2788864 w 6755102"/>
              <a:gd name="connsiteY2" fmla="*/ 7595056 h 7684357"/>
              <a:gd name="connsiteX3" fmla="*/ 63246 w 6755102"/>
              <a:gd name="connsiteY3" fmla="*/ 7236990 h 7684357"/>
              <a:gd name="connsiteX4" fmla="*/ 0 w 6755102"/>
              <a:gd name="connsiteY4" fmla="*/ 7684357 h 7684357"/>
              <a:gd name="connsiteX5" fmla="*/ 13090 w 6755102"/>
              <a:gd name="connsiteY5" fmla="*/ 0 h 7684357"/>
              <a:gd name="connsiteX0" fmla="*/ 13090 w 6755102"/>
              <a:gd name="connsiteY0" fmla="*/ 0 h 7684357"/>
              <a:gd name="connsiteX1" fmla="*/ 6755102 w 6755102"/>
              <a:gd name="connsiteY1" fmla="*/ 0 h 7684357"/>
              <a:gd name="connsiteX2" fmla="*/ 2788864 w 6755102"/>
              <a:gd name="connsiteY2" fmla="*/ 7595056 h 7684357"/>
              <a:gd name="connsiteX3" fmla="*/ 0 w 6755102"/>
              <a:gd name="connsiteY3" fmla="*/ 7684357 h 7684357"/>
              <a:gd name="connsiteX4" fmla="*/ 13090 w 6755102"/>
              <a:gd name="connsiteY4" fmla="*/ 0 h 7684357"/>
              <a:gd name="connsiteX0" fmla="*/ 1307 w 6743319"/>
              <a:gd name="connsiteY0" fmla="*/ 0 h 7595056"/>
              <a:gd name="connsiteX1" fmla="*/ 6743319 w 6743319"/>
              <a:gd name="connsiteY1" fmla="*/ 0 h 7595056"/>
              <a:gd name="connsiteX2" fmla="*/ 2777081 w 6743319"/>
              <a:gd name="connsiteY2" fmla="*/ 7595056 h 7595056"/>
              <a:gd name="connsiteX3" fmla="*/ 917 w 6743319"/>
              <a:gd name="connsiteY3" fmla="*/ 7570057 h 7595056"/>
              <a:gd name="connsiteX4" fmla="*/ 1307 w 6743319"/>
              <a:gd name="connsiteY4" fmla="*/ 0 h 7595056"/>
              <a:gd name="connsiteX0" fmla="*/ 1307 w 6743319"/>
              <a:gd name="connsiteY0" fmla="*/ 0 h 7595056"/>
              <a:gd name="connsiteX1" fmla="*/ 6743319 w 6743319"/>
              <a:gd name="connsiteY1" fmla="*/ 0 h 7595056"/>
              <a:gd name="connsiteX2" fmla="*/ 2777081 w 6743319"/>
              <a:gd name="connsiteY2" fmla="*/ 7595056 h 7595056"/>
              <a:gd name="connsiteX3" fmla="*/ 917 w 6743319"/>
              <a:gd name="connsiteY3" fmla="*/ 7582757 h 7595056"/>
              <a:gd name="connsiteX4" fmla="*/ 1307 w 6743319"/>
              <a:gd name="connsiteY4" fmla="*/ 0 h 7595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319" h="7595056">
                <a:moveTo>
                  <a:pt x="1307" y="0"/>
                </a:moveTo>
                <a:lnTo>
                  <a:pt x="6743319" y="0"/>
                </a:lnTo>
                <a:lnTo>
                  <a:pt x="2777081" y="7595056"/>
                </a:lnTo>
                <a:lnTo>
                  <a:pt x="917" y="7582757"/>
                </a:lnTo>
                <a:cubicBezTo>
                  <a:pt x="5280" y="5021305"/>
                  <a:pt x="-3056" y="2561452"/>
                  <a:pt x="1307" y="0"/>
                </a:cubicBez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6" name="Title 3">
            <a:extLst>
              <a:ext uri="{FF2B5EF4-FFF2-40B4-BE49-F238E27FC236}">
                <a16:creationId xmlns:a16="http://schemas.microsoft.com/office/drawing/2014/main" id="{B8B4368C-DEE6-4C01-A054-B728E6C096B6}"/>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441190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nts full colour">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378A3-F8E0-4EEF-A8D5-0A6974ABDC01}"/>
              </a:ext>
            </a:extLst>
          </p:cNvPr>
          <p:cNvSpPr>
            <a:spLocks noGrp="1"/>
          </p:cNvSpPr>
          <p:nvPr>
            <p:ph type="title"/>
          </p:nvPr>
        </p:nvSpPr>
        <p:spPr>
          <a:xfrm>
            <a:off x="4650067"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2546558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D38A3D2-0C0C-407C-BC84-B01CC8098786}"/>
              </a:ext>
            </a:extLst>
          </p:cNvPr>
          <p:cNvSpPr>
            <a:spLocks noGrp="1"/>
          </p:cNvSpPr>
          <p:nvPr>
            <p:ph type="pic" sz="quarter" idx="14" hasCustomPrompt="1"/>
          </p:nvPr>
        </p:nvSpPr>
        <p:spPr>
          <a:xfrm>
            <a:off x="0" y="1"/>
            <a:ext cx="9144000" cy="6857999"/>
          </a:xfrm>
          <a:prstGeom prst="rect">
            <a:avLst/>
          </a:prstGeom>
          <a:solidFill>
            <a:schemeClr val="bg1">
              <a:lumMod val="95000"/>
            </a:schemeClr>
          </a:solidFill>
        </p:spPr>
        <p:txBody>
          <a:bodyPr wrap="square">
            <a:noAutofit/>
          </a:bodyPr>
          <a:lstStyle>
            <a:lvl1pPr>
              <a:defRPr/>
            </a:lvl1pPr>
          </a:lstStyle>
          <a:p>
            <a:r>
              <a:rPr lang="en-GB" dirty="0"/>
              <a:t> </a:t>
            </a:r>
          </a:p>
        </p:txBody>
      </p:sp>
      <p:sp>
        <p:nvSpPr>
          <p:cNvPr id="7" name="Text Placeholder 5">
            <a:extLst>
              <a:ext uri="{FF2B5EF4-FFF2-40B4-BE49-F238E27FC236}">
                <a16:creationId xmlns:a16="http://schemas.microsoft.com/office/drawing/2014/main" id="{1060CEB4-CD52-4822-8CF8-7635470E357A}"/>
              </a:ext>
            </a:extLst>
          </p:cNvPr>
          <p:cNvSpPr>
            <a:spLocks noGrp="1"/>
          </p:cNvSpPr>
          <p:nvPr>
            <p:ph type="body" sz="quarter" idx="15" hasCustomPrompt="1"/>
          </p:nvPr>
        </p:nvSpPr>
        <p:spPr>
          <a:xfrm>
            <a:off x="1" y="1290375"/>
            <a:ext cx="5391160" cy="2979002"/>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4284263" y="3042450"/>
                </a:lnTo>
                <a:lnTo>
                  <a:pt x="0" y="3042450"/>
                </a:lnTo>
                <a:lnTo>
                  <a:pt x="0" y="0"/>
                </a:lnTo>
                <a:close/>
              </a:path>
            </a:pathLst>
          </a:custGeom>
          <a:solidFill>
            <a:schemeClr val="tx2">
              <a:alpha val="85000"/>
            </a:schemeClr>
          </a:solidFill>
        </p:spPr>
        <p:txBody>
          <a:bodyPr lIns="0">
            <a:noAutofit/>
          </a:bodyPr>
          <a:lstStyle>
            <a:lvl1pPr>
              <a:defRPr sz="2340" b="1" i="0" cap="all" baseline="0">
                <a:solidFill>
                  <a:schemeClr val="bg1"/>
                </a:solidFill>
                <a:latin typeface="+mj-lt"/>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 </a:t>
            </a:r>
          </a:p>
        </p:txBody>
      </p:sp>
      <p:sp>
        <p:nvSpPr>
          <p:cNvPr id="8" name="Title 3">
            <a:extLst>
              <a:ext uri="{FF2B5EF4-FFF2-40B4-BE49-F238E27FC236}">
                <a16:creationId xmlns:a16="http://schemas.microsoft.com/office/drawing/2014/main" id="{6C94F134-C36F-4D4C-81F3-4BF8AF522748}"/>
              </a:ext>
            </a:extLst>
          </p:cNvPr>
          <p:cNvSpPr>
            <a:spLocks noGrp="1"/>
          </p:cNvSpPr>
          <p:nvPr>
            <p:ph type="title" hasCustomPrompt="1"/>
          </p:nvPr>
        </p:nvSpPr>
        <p:spPr>
          <a:xfrm>
            <a:off x="600096" y="1522301"/>
            <a:ext cx="1854525" cy="805349"/>
          </a:xfrm>
        </p:spPr>
        <p:txBody>
          <a:bodyPr wrap="square" anchor="t" anchorCtr="0">
            <a:spAutoFit/>
          </a:bodyPr>
          <a:lstStyle>
            <a:lvl1pPr marL="0" algn="l" defTabSz="527605" rtl="0" eaLnBrk="1" latinLnBrk="0" hangingPunct="1">
              <a:lnSpc>
                <a:spcPct val="85000"/>
              </a:lnSpc>
              <a:spcBef>
                <a:spcPct val="0"/>
              </a:spcBef>
              <a:buNone/>
              <a:defRPr lang="en-GB" sz="6157" b="1" i="1" kern="1200" cap="all" baseline="0" dirty="0">
                <a:solidFill>
                  <a:schemeClr val="bg1"/>
                </a:solidFill>
                <a:latin typeface="Georgia" panose="02040502050405020303" pitchFamily="18" charset="0"/>
                <a:ea typeface="+mj-ea"/>
                <a:cs typeface="+mj-cs"/>
              </a:defRPr>
            </a:lvl1pPr>
          </a:lstStyle>
          <a:p>
            <a:r>
              <a:rPr lang="en-GB" dirty="0"/>
              <a:t>##</a:t>
            </a:r>
          </a:p>
        </p:txBody>
      </p:sp>
      <p:sp>
        <p:nvSpPr>
          <p:cNvPr id="16" name="Text Placeholder 5">
            <a:extLst>
              <a:ext uri="{FF2B5EF4-FFF2-40B4-BE49-F238E27FC236}">
                <a16:creationId xmlns:a16="http://schemas.microsoft.com/office/drawing/2014/main" id="{CA8EA408-A6E3-445B-A696-3AE97AEA7F2C}"/>
              </a:ext>
            </a:extLst>
          </p:cNvPr>
          <p:cNvSpPr>
            <a:spLocks noGrp="1"/>
          </p:cNvSpPr>
          <p:nvPr>
            <p:ph type="body" sz="quarter" idx="13"/>
          </p:nvPr>
        </p:nvSpPr>
        <p:spPr>
          <a:xfrm>
            <a:off x="603981" y="2513026"/>
            <a:ext cx="3860084" cy="737125"/>
          </a:xfrm>
        </p:spPr>
        <p:txBody>
          <a:bodyPr lIns="0"/>
          <a:lstStyle>
            <a:lvl1pPr>
              <a:defRPr sz="2395" b="1" i="0" cap="all" baseline="0">
                <a:solidFill>
                  <a:schemeClr val="bg1"/>
                </a:solidFill>
                <a:latin typeface="+mj-lt"/>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3350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ver_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E3B12-2DE1-4269-B01F-94A1BDA61F13}"/>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67CFCCC7-10E7-4563-A49F-0BF1AC605EB1}"/>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162521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3A04B09E-6D6E-4516-9A38-41BD67440252}"/>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7" name="Picture Placeholder 2">
            <a:extLst>
              <a:ext uri="{FF2B5EF4-FFF2-40B4-BE49-F238E27FC236}">
                <a16:creationId xmlns:a16="http://schemas.microsoft.com/office/drawing/2014/main" id="{DF6E1322-DDE9-4BAE-BA92-BA379F9C1ED2}"/>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617858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title</a:t>
            </a:r>
            <a:endParaRPr lang="en-NZ" dirty="0"/>
          </a:p>
        </p:txBody>
      </p:sp>
      <p:sp>
        <p:nvSpPr>
          <p:cNvPr id="4" name="Text Placeholder 3"/>
          <p:cNvSpPr>
            <a:spLocks noGrp="1"/>
          </p:cNvSpPr>
          <p:nvPr>
            <p:ph type="body" sz="quarter" idx="10" hasCustomPrompt="1"/>
          </p:nvPr>
        </p:nvSpPr>
        <p:spPr>
          <a:xfrm>
            <a:off x="539750" y="1944688"/>
            <a:ext cx="8064500"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
        <p:nvSpPr>
          <p:cNvPr id="6"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Tree>
    <p:extLst>
      <p:ext uri="{BB962C8B-B14F-4D97-AF65-F5344CB8AC3E}">
        <p14:creationId xmlns:p14="http://schemas.microsoft.com/office/powerpoint/2010/main" val="3747306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_Full image re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1F94565D-C7D6-4EBC-BAD6-03C8C0A32D1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2" name="Picture Placeholder 2">
            <a:extLst>
              <a:ext uri="{FF2B5EF4-FFF2-40B4-BE49-F238E27FC236}">
                <a16:creationId xmlns:a16="http://schemas.microsoft.com/office/drawing/2014/main" id="{37688520-7984-41D0-8E8F-6EAA1DFE0267}"/>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422402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re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51F3A72D-A407-4047-A230-260EB37CCC51}"/>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1" name="Picture Placeholder 2">
            <a:extLst>
              <a:ext uri="{FF2B5EF4-FFF2-40B4-BE49-F238E27FC236}">
                <a16:creationId xmlns:a16="http://schemas.microsoft.com/office/drawing/2014/main" id="{9E617F03-F0C8-474F-ADB1-4AB24B2E831A}"/>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414931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_Full image gre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2037" y="433133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001A4E37-9BB6-4909-96FB-DF839A1143D9}"/>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2" name="Picture Placeholder 2">
            <a:extLst>
              <a:ext uri="{FF2B5EF4-FFF2-40B4-BE49-F238E27FC236}">
                <a16:creationId xmlns:a16="http://schemas.microsoft.com/office/drawing/2014/main" id="{47CD85A4-D5A6-48A7-8B59-6E388474178D}"/>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26992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_Full image + border grey">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853933"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pic>
        <p:nvPicPr>
          <p:cNvPr id="8" name="Picture 7">
            <a:extLst>
              <a:ext uri="{FF2B5EF4-FFF2-40B4-BE49-F238E27FC236}">
                <a16:creationId xmlns:a16="http://schemas.microsoft.com/office/drawing/2014/main" id="{5BA86C4F-619A-4921-8244-E044EABBB2D3}"/>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0" name="Picture Placeholder 2">
            <a:extLst>
              <a:ext uri="{FF2B5EF4-FFF2-40B4-BE49-F238E27FC236}">
                <a16:creationId xmlns:a16="http://schemas.microsoft.com/office/drawing/2014/main" id="{68F6CD5E-20BC-4CA0-AE11-42417A73802C}"/>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868796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_Image grey + r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34E9D4-18F9-445F-9CD1-A44B0CC6885F}"/>
              </a:ext>
            </a:extLst>
          </p:cNvPr>
          <p:cNvSpPr>
            <a:spLocks noGrp="1"/>
          </p:cNvSpPr>
          <p:nvPr>
            <p:ph type="pic" sz="quarter" idx="13" hasCustomPrompt="1"/>
          </p:nvPr>
        </p:nvSpPr>
        <p:spPr>
          <a:xfrm>
            <a:off x="3" y="-7987"/>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27" name="Text Placeholder 26">
            <a:extLst>
              <a:ext uri="{FF2B5EF4-FFF2-40B4-BE49-F238E27FC236}">
                <a16:creationId xmlns:a16="http://schemas.microsoft.com/office/drawing/2014/main" id="{1EB88221-EABC-436E-A11C-CA743CEA8960}"/>
              </a:ext>
            </a:extLst>
          </p:cNvPr>
          <p:cNvSpPr>
            <a:spLocks noGrp="1"/>
          </p:cNvSpPr>
          <p:nvPr>
            <p:ph type="body" sz="quarter" idx="14" hasCustomPrompt="1"/>
          </p:nvPr>
        </p:nvSpPr>
        <p:spPr>
          <a:xfrm>
            <a:off x="2" y="-7976"/>
            <a:ext cx="5765997" cy="656786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012" h="7239857">
                <a:moveTo>
                  <a:pt x="0" y="0"/>
                </a:moveTo>
                <a:lnTo>
                  <a:pt x="6742012" y="0"/>
                </a:lnTo>
                <a:lnTo>
                  <a:pt x="3347274" y="6477456"/>
                </a:lnTo>
                <a:lnTo>
                  <a:pt x="3242262" y="6501647"/>
                </a:lnTo>
                <a:cubicBezTo>
                  <a:pt x="810181" y="7061909"/>
                  <a:pt x="202161" y="7201974"/>
                  <a:pt x="50156" y="7236990"/>
                </a:cubicBezTo>
                <a:lnTo>
                  <a:pt x="37710" y="7239857"/>
                </a:lnTo>
                <a:lnTo>
                  <a:pt x="0" y="7239857"/>
                </a:ln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6" name="Text Placeholder 12">
            <a:extLst>
              <a:ext uri="{FF2B5EF4-FFF2-40B4-BE49-F238E27FC236}">
                <a16:creationId xmlns:a16="http://schemas.microsoft.com/office/drawing/2014/main" id="{52215F56-91DA-496D-A9DE-2D10B540500E}"/>
              </a:ext>
            </a:extLst>
          </p:cNvPr>
          <p:cNvSpPr>
            <a:spLocks noGrp="1"/>
          </p:cNvSpPr>
          <p:nvPr>
            <p:ph type="body" sz="quarter" idx="11" hasCustomPrompt="1"/>
          </p:nvPr>
        </p:nvSpPr>
        <p:spPr>
          <a:xfrm>
            <a:off x="610132" y="4137054"/>
            <a:ext cx="3213106" cy="138179"/>
          </a:xfrm>
          <a:prstGeom prst="rect">
            <a:avLst/>
          </a:prstGeom>
        </p:spPr>
        <p:txBody>
          <a:bodyPr wrap="square">
            <a:spAutoFit/>
          </a:bodyPr>
          <a:lstStyle>
            <a:lvl1pPr>
              <a:defRPr sz="898" i="0" cap="all" baseline="0">
                <a:solidFill>
                  <a:schemeClr val="bg1"/>
                </a:solidFill>
                <a:latin typeface="+mn-lt"/>
              </a:defRPr>
            </a:lvl1pPr>
          </a:lstStyle>
          <a:p>
            <a:pPr lvl="0"/>
            <a:r>
              <a:rPr lang="en-GB" dirty="0"/>
              <a:t>Add date here</a:t>
            </a:r>
          </a:p>
        </p:txBody>
      </p:sp>
      <p:sp>
        <p:nvSpPr>
          <p:cNvPr id="9" name="Text Placeholder 12">
            <a:extLst>
              <a:ext uri="{FF2B5EF4-FFF2-40B4-BE49-F238E27FC236}">
                <a16:creationId xmlns:a16="http://schemas.microsoft.com/office/drawing/2014/main" id="{E5B4A908-C225-46F5-9B0F-B1DA4DE60B1F}"/>
              </a:ext>
            </a:extLst>
          </p:cNvPr>
          <p:cNvSpPr>
            <a:spLocks noGrp="1"/>
          </p:cNvSpPr>
          <p:nvPr>
            <p:ph type="body" sz="quarter" idx="10" hasCustomPrompt="1"/>
          </p:nvPr>
        </p:nvSpPr>
        <p:spPr>
          <a:xfrm>
            <a:off x="610131" y="2609099"/>
            <a:ext cx="3853933" cy="210507"/>
          </a:xfrm>
          <a:prstGeom prst="rect">
            <a:avLst/>
          </a:prstGeom>
        </p:spPr>
        <p:txBody>
          <a:bodyPr wrap="square">
            <a:spAutoFit/>
          </a:bodyPr>
          <a:lstStyle>
            <a:lvl1pPr>
              <a:defRPr sz="1368" b="1" i="1" cap="none" baseline="0">
                <a:solidFill>
                  <a:schemeClr val="bg1"/>
                </a:solidFill>
                <a:latin typeface="Georgia" panose="02040502050405020303" pitchFamily="18" charset="0"/>
              </a:defRPr>
            </a:lvl1pPr>
          </a:lstStyle>
          <a:p>
            <a:pPr lvl="0"/>
            <a:r>
              <a:rPr lang="en-GB" dirty="0"/>
              <a:t>Subtitle Here</a:t>
            </a:r>
          </a:p>
        </p:txBody>
      </p:sp>
      <p:sp>
        <p:nvSpPr>
          <p:cNvPr id="4" name="Title 3">
            <a:extLst>
              <a:ext uri="{FF2B5EF4-FFF2-40B4-BE49-F238E27FC236}">
                <a16:creationId xmlns:a16="http://schemas.microsoft.com/office/drawing/2014/main" id="{B7F3DD6C-E840-4202-A26E-A2FB05CD8B42}"/>
              </a:ext>
            </a:extLst>
          </p:cNvPr>
          <p:cNvSpPr>
            <a:spLocks noGrp="1"/>
          </p:cNvSpPr>
          <p:nvPr>
            <p:ph type="title"/>
          </p:nvPr>
        </p:nvSpPr>
        <p:spPr>
          <a:xfrm>
            <a:off x="610132" y="1290638"/>
            <a:ext cx="3853933" cy="1208408"/>
          </a:xfrm>
        </p:spPr>
        <p:txBody>
          <a:bodyPr anchor="t" anchorCtr="0"/>
          <a:lstStyle>
            <a:lvl1pPr marL="0" algn="l" defTabSz="654485" rtl="0" eaLnBrk="1" latinLnBrk="0" hangingPunct="1">
              <a:lnSpc>
                <a:spcPct val="85000"/>
              </a:lnSpc>
              <a:spcBef>
                <a:spcPct val="0"/>
              </a:spcBef>
              <a:buNone/>
              <a:defRPr lang="en-GB" sz="3079" b="1" kern="1200" cap="all" baseline="0" dirty="0">
                <a:solidFill>
                  <a:schemeClr val="bg1"/>
                </a:solidFill>
                <a:latin typeface="+mj-lt"/>
                <a:ea typeface="+mj-ea"/>
                <a:cs typeface="+mj-cs"/>
              </a:defRPr>
            </a:lvl1pPr>
          </a:lstStyle>
          <a:p>
            <a:r>
              <a:rPr lang="en-US"/>
              <a:t>Click to edit Master title style</a:t>
            </a:r>
            <a:endParaRPr lang="en-GB" dirty="0"/>
          </a:p>
        </p:txBody>
      </p:sp>
      <p:sp>
        <p:nvSpPr>
          <p:cNvPr id="28" name="Freeform: Shape 27">
            <a:extLst>
              <a:ext uri="{FF2B5EF4-FFF2-40B4-BE49-F238E27FC236}">
                <a16:creationId xmlns:a16="http://schemas.microsoft.com/office/drawing/2014/main" id="{5FEDB168-5C93-4CF6-862A-922D2824A462}"/>
              </a:ext>
            </a:extLst>
          </p:cNvPr>
          <p:cNvSpPr/>
          <p:nvPr userDrawn="1"/>
        </p:nvSpPr>
        <p:spPr>
          <a:xfrm>
            <a:off x="0" y="4321969"/>
            <a:ext cx="9144000" cy="2536031"/>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pic>
        <p:nvPicPr>
          <p:cNvPr id="10" name="Picture 9">
            <a:extLst>
              <a:ext uri="{FF2B5EF4-FFF2-40B4-BE49-F238E27FC236}">
                <a16:creationId xmlns:a16="http://schemas.microsoft.com/office/drawing/2014/main" id="{4467224F-CA1C-457C-BCD8-655B9BB7125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11" name="Picture Placeholder 2">
            <a:extLst>
              <a:ext uri="{FF2B5EF4-FFF2-40B4-BE49-F238E27FC236}">
                <a16:creationId xmlns:a16="http://schemas.microsoft.com/office/drawing/2014/main" id="{C8ED1A62-1EBE-479A-A5E4-CBC18185EF82}"/>
              </a:ext>
            </a:extLst>
          </p:cNvPr>
          <p:cNvSpPr>
            <a:spLocks noGrp="1"/>
          </p:cNvSpPr>
          <p:nvPr>
            <p:ph type="pic" sz="quarter" idx="15"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05464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BB5C2204-5680-499A-A1DA-C56F3E2883BC}"/>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a:extLst>
              <a:ext uri="{FF2B5EF4-FFF2-40B4-BE49-F238E27FC236}">
                <a16:creationId xmlns:a16="http://schemas.microsoft.com/office/drawing/2014/main" id="{BF7322F2-F452-42C6-B584-25752F2DF458}"/>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6" name="Picture Placeholder 2">
            <a:extLst>
              <a:ext uri="{FF2B5EF4-FFF2-40B4-BE49-F238E27FC236}">
                <a16:creationId xmlns:a16="http://schemas.microsoft.com/office/drawing/2014/main" id="{FD3176B5-9825-4EDE-8F32-4551FC035C4D}"/>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2565984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0" name="Text Placeholder 2">
            <a:extLst>
              <a:ext uri="{FF2B5EF4-FFF2-40B4-BE49-F238E27FC236}">
                <a16:creationId xmlns:a16="http://schemas.microsoft.com/office/drawing/2014/main" id="{5A160A28-ADA4-42FD-8139-08C4774B9C5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a:extLst>
              <a:ext uri="{FF2B5EF4-FFF2-40B4-BE49-F238E27FC236}">
                <a16:creationId xmlns:a16="http://schemas.microsoft.com/office/drawing/2014/main" id="{4D8E1DA7-224C-4F95-B65C-AE62B1E45C2F}"/>
              </a:ext>
            </a:extLst>
          </p:cNvPr>
          <p:cNvPicPr>
            <a:picLocks noChangeAspect="1"/>
          </p:cNvPicPr>
          <p:nvPr userDrawn="1"/>
        </p:nvPicPr>
        <p:blipFill>
          <a:blip r:embed="rId2"/>
          <a:stretch>
            <a:fillRect/>
          </a:stretch>
        </p:blipFill>
        <p:spPr>
          <a:xfrm>
            <a:off x="7007704" y="5987209"/>
            <a:ext cx="1676235" cy="373281"/>
          </a:xfrm>
          <a:prstGeom prst="rect">
            <a:avLst/>
          </a:prstGeom>
        </p:spPr>
      </p:pic>
      <p:sp>
        <p:nvSpPr>
          <p:cNvPr id="6" name="Picture Placeholder 2">
            <a:extLst>
              <a:ext uri="{FF2B5EF4-FFF2-40B4-BE49-F238E27FC236}">
                <a16:creationId xmlns:a16="http://schemas.microsoft.com/office/drawing/2014/main" id="{60ECB803-13BD-4D4B-AABF-957257CEB91E}"/>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421605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re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2DA2E475-308E-42EF-AE79-42A83319F33A}"/>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8A819E3F-0F15-4BEC-AB45-2CBE12061288}"/>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67C6F1E3-E4A3-4033-AFDF-D9FAA9B8CB89}"/>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623103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re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5" name="Text Placeholder 2">
            <a:extLst>
              <a:ext uri="{FF2B5EF4-FFF2-40B4-BE49-F238E27FC236}">
                <a16:creationId xmlns:a16="http://schemas.microsoft.com/office/drawing/2014/main" id="{C33C9A52-05C1-4EEF-80C5-379C1825361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E5B96509-445E-4411-8CAD-4A877D09A5FE}"/>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EBD6E64C-D8ED-4225-B101-E12B7E90EF96}"/>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9590135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gre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2E89103-FEBB-4638-A80A-9388C35240CB}"/>
              </a:ext>
            </a:extLst>
          </p:cNvPr>
          <p:cNvSpPr/>
          <p:nvPr userDrawn="1"/>
        </p:nvSpPr>
        <p:spPr>
          <a:xfrm>
            <a:off x="0" y="4333490"/>
            <a:ext cx="9144000" cy="2524510"/>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8" name="Picture Placeholder 7">
            <a:extLst>
              <a:ext uri="{FF2B5EF4-FFF2-40B4-BE49-F238E27FC236}">
                <a16:creationId xmlns:a16="http://schemas.microsoft.com/office/drawing/2014/main" id="{6823B614-BD24-4EED-BDA3-BA81D08509EA}"/>
              </a:ext>
            </a:extLst>
          </p:cNvPr>
          <p:cNvSpPr>
            <a:spLocks noGrp="1"/>
          </p:cNvSpPr>
          <p:nvPr>
            <p:ph type="pic" sz="quarter" idx="12" hasCustomPrompt="1"/>
          </p:nvPr>
        </p:nvSpPr>
        <p:spPr>
          <a:xfrm>
            <a:off x="3" y="0"/>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1" name="Text Placeholder 2">
            <a:extLst>
              <a:ext uri="{FF2B5EF4-FFF2-40B4-BE49-F238E27FC236}">
                <a16:creationId xmlns:a16="http://schemas.microsoft.com/office/drawing/2014/main" id="{779DE85D-2610-4A38-88E3-CF67395ED1B2}"/>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7C7EEB79-7B36-46FA-9907-FBDF563FAAD6}"/>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4268CE58-83DE-442F-8987-8AFAEDD92688}"/>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391727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title</a:t>
            </a:r>
            <a:endParaRPr lang="en-NZ" dirty="0"/>
          </a:p>
        </p:txBody>
      </p:sp>
      <p:sp>
        <p:nvSpPr>
          <p:cNvPr id="4" name="Text Placeholder 3"/>
          <p:cNvSpPr>
            <a:spLocks noGrp="1"/>
          </p:cNvSpPr>
          <p:nvPr>
            <p:ph type="body" sz="quarter" idx="10" hasCustomPrompt="1"/>
          </p:nvPr>
        </p:nvSpPr>
        <p:spPr>
          <a:xfrm>
            <a:off x="539750" y="1944688"/>
            <a:ext cx="3916363"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
        <p:nvSpPr>
          <p:cNvPr id="6" name="Text Placeholder 11"/>
          <p:cNvSpPr>
            <a:spLocks noGrp="1"/>
          </p:cNvSpPr>
          <p:nvPr>
            <p:ph type="body" sz="quarter" idx="12" hasCustomPrompt="1"/>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7" name="Text Placeholder 3"/>
          <p:cNvSpPr>
            <a:spLocks noGrp="1"/>
          </p:cNvSpPr>
          <p:nvPr>
            <p:ph type="body" sz="quarter" idx="13" hasCustomPrompt="1"/>
          </p:nvPr>
        </p:nvSpPr>
        <p:spPr>
          <a:xfrm>
            <a:off x="4683125" y="1944688"/>
            <a:ext cx="3916363"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Tree>
    <p:extLst>
      <p:ext uri="{BB962C8B-B14F-4D97-AF65-F5344CB8AC3E}">
        <p14:creationId xmlns:p14="http://schemas.microsoft.com/office/powerpoint/2010/main" val="4180770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ack cover_Full image + border grey">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03603AC-E0B6-4C91-964E-6C2BDBD34DD7}"/>
              </a:ext>
            </a:extLst>
          </p:cNvPr>
          <p:cNvSpPr/>
          <p:nvPr userDrawn="1"/>
        </p:nvSpPr>
        <p:spPr>
          <a:xfrm>
            <a:off x="153941" y="4371106"/>
            <a:ext cx="8836117" cy="2323601"/>
          </a:xfrm>
          <a:custGeom>
            <a:avLst/>
            <a:gdLst>
              <a:gd name="connsiteX0" fmla="*/ 10331814 w 10331814"/>
              <a:gd name="connsiteY0" fmla="*/ 0 h 2561340"/>
              <a:gd name="connsiteX1" fmla="*/ 10331814 w 10331814"/>
              <a:gd name="connsiteY1" fmla="*/ 2561340 h 2561340"/>
              <a:gd name="connsiteX2" fmla="*/ 0 w 10331814"/>
              <a:gd name="connsiteY2" fmla="*/ 2561340 h 2561340"/>
              <a:gd name="connsiteX3" fmla="*/ 0 w 10331814"/>
              <a:gd name="connsiteY3" fmla="*/ 2380068 h 2561340"/>
              <a:gd name="connsiteX4" fmla="*/ 57864 w 10331814"/>
              <a:gd name="connsiteY4" fmla="*/ 2366738 h 2561340"/>
              <a:gd name="connsiteX5" fmla="*/ 10018424 w 10331814"/>
              <a:gd name="connsiteY5" fmla="*/ 72194 h 2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2561340">
                <a:moveTo>
                  <a:pt x="10331814" y="0"/>
                </a:moveTo>
                <a:lnTo>
                  <a:pt x="10331814" y="2561340"/>
                </a:lnTo>
                <a:lnTo>
                  <a:pt x="0" y="2561340"/>
                </a:lnTo>
                <a:lnTo>
                  <a:pt x="0" y="2380068"/>
                </a:lnTo>
                <a:lnTo>
                  <a:pt x="57864" y="2366738"/>
                </a:lnTo>
                <a:cubicBezTo>
                  <a:pt x="652525" y="2229750"/>
                  <a:pt x="2733836" y="1750293"/>
                  <a:pt x="10018424" y="721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0500" tIns="40500" rIns="40500" bIns="40500" rtlCol="0" anchor="ctr" anchorCtr="1">
            <a:noAutofit/>
          </a:bodyPr>
          <a:lstStyle/>
          <a:p>
            <a:pPr algn="ctr"/>
            <a:endParaRPr lang="en-GB" sz="900" dirty="0" err="1">
              <a:solidFill>
                <a:schemeClr val="bg1"/>
              </a:solidFill>
            </a:endParaRPr>
          </a:p>
        </p:txBody>
      </p:sp>
      <p:sp>
        <p:nvSpPr>
          <p:cNvPr id="28" name="Picture Placeholder 27">
            <a:extLst>
              <a:ext uri="{FF2B5EF4-FFF2-40B4-BE49-F238E27FC236}">
                <a16:creationId xmlns:a16="http://schemas.microsoft.com/office/drawing/2014/main" id="{F1A16C5D-30DB-44A1-B154-AB5ED2A6734E}"/>
              </a:ext>
            </a:extLst>
          </p:cNvPr>
          <p:cNvSpPr>
            <a:spLocks noGrp="1"/>
          </p:cNvSpPr>
          <p:nvPr>
            <p:ph type="pic" sz="quarter" idx="12" hasCustomPrompt="1"/>
          </p:nvPr>
        </p:nvSpPr>
        <p:spPr>
          <a:xfrm>
            <a:off x="153941" y="163293"/>
            <a:ext cx="8836117" cy="6366969"/>
          </a:xfrm>
          <a:custGeom>
            <a:avLst/>
            <a:gdLst>
              <a:gd name="connsiteX0" fmla="*/ 0 w 10331814"/>
              <a:gd name="connsiteY0" fmla="*/ 0 h 7018404"/>
              <a:gd name="connsiteX1" fmla="*/ 10331814 w 10331814"/>
              <a:gd name="connsiteY1" fmla="*/ 0 h 7018404"/>
              <a:gd name="connsiteX2" fmla="*/ 10331814 w 10331814"/>
              <a:gd name="connsiteY2" fmla="*/ 4638336 h 7018404"/>
              <a:gd name="connsiteX3" fmla="*/ 10018428 w 10331814"/>
              <a:gd name="connsiteY3" fmla="*/ 4710529 h 7018404"/>
              <a:gd name="connsiteX4" fmla="*/ 57868 w 10331814"/>
              <a:gd name="connsiteY4" fmla="*/ 7005073 h 7018404"/>
              <a:gd name="connsiteX5" fmla="*/ 0 w 10331814"/>
              <a:gd name="connsiteY5" fmla="*/ 7018404 h 701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814" h="7018404">
                <a:moveTo>
                  <a:pt x="0" y="0"/>
                </a:moveTo>
                <a:lnTo>
                  <a:pt x="10331814" y="0"/>
                </a:lnTo>
                <a:lnTo>
                  <a:pt x="10331814" y="4638336"/>
                </a:lnTo>
                <a:lnTo>
                  <a:pt x="10018428" y="4710529"/>
                </a:lnTo>
                <a:cubicBezTo>
                  <a:pt x="2733840" y="6388628"/>
                  <a:pt x="652529" y="6868085"/>
                  <a:pt x="57868" y="7005073"/>
                </a:cubicBezTo>
                <a:lnTo>
                  <a:pt x="0" y="7018404"/>
                </a:ln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15" name="Text Placeholder 2">
            <a:extLst>
              <a:ext uri="{FF2B5EF4-FFF2-40B4-BE49-F238E27FC236}">
                <a16:creationId xmlns:a16="http://schemas.microsoft.com/office/drawing/2014/main" id="{CFDB5A64-1DCA-4C67-81E7-95F140B2CD12}"/>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C2B5A884-38F2-4855-B510-AE3FFFF7EBF6}"/>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7" name="Picture Placeholder 2">
            <a:extLst>
              <a:ext uri="{FF2B5EF4-FFF2-40B4-BE49-F238E27FC236}">
                <a16:creationId xmlns:a16="http://schemas.microsoft.com/office/drawing/2014/main" id="{E0012B7E-33AB-4702-9ACD-26479F8CC0C2}"/>
              </a:ext>
            </a:extLst>
          </p:cNvPr>
          <p:cNvSpPr>
            <a:spLocks noGrp="1"/>
          </p:cNvSpPr>
          <p:nvPr>
            <p:ph type="pic" sz="quarter" idx="13"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571621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ack cover_Image grey + r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434E9D4-18F9-445F-9CD1-A44B0CC6885F}"/>
              </a:ext>
            </a:extLst>
          </p:cNvPr>
          <p:cNvSpPr>
            <a:spLocks noGrp="1"/>
          </p:cNvSpPr>
          <p:nvPr>
            <p:ph type="pic" sz="quarter" idx="13" hasCustomPrompt="1"/>
          </p:nvPr>
        </p:nvSpPr>
        <p:spPr>
          <a:xfrm>
            <a:off x="3" y="-7987"/>
            <a:ext cx="9144000" cy="6567877"/>
          </a:xfrm>
          <a:custGeom>
            <a:avLst/>
            <a:gdLst>
              <a:gd name="connsiteX0" fmla="*/ 0 w 10691813"/>
              <a:gd name="connsiteY0" fmla="*/ 0 h 7239868"/>
              <a:gd name="connsiteX1" fmla="*/ 10691813 w 10691813"/>
              <a:gd name="connsiteY1" fmla="*/ 0 h 7239868"/>
              <a:gd name="connsiteX2" fmla="*/ 10691813 w 10691813"/>
              <a:gd name="connsiteY2" fmla="*/ 4776870 h 7239868"/>
              <a:gd name="connsiteX3" fmla="*/ 0 w 10691813"/>
              <a:gd name="connsiteY3" fmla="*/ 7239868 h 7239868"/>
            </a:gdLst>
            <a:ahLst/>
            <a:cxnLst>
              <a:cxn ang="0">
                <a:pos x="connsiteX0" y="connsiteY0"/>
              </a:cxn>
              <a:cxn ang="0">
                <a:pos x="connsiteX1" y="connsiteY1"/>
              </a:cxn>
              <a:cxn ang="0">
                <a:pos x="connsiteX2" y="connsiteY2"/>
              </a:cxn>
              <a:cxn ang="0">
                <a:pos x="connsiteX3" y="connsiteY3"/>
              </a:cxn>
            </a:cxnLst>
            <a:rect l="l" t="t" r="r" b="b"/>
            <a:pathLst>
              <a:path w="10691813" h="7239868">
                <a:moveTo>
                  <a:pt x="0" y="0"/>
                </a:moveTo>
                <a:lnTo>
                  <a:pt x="10691813" y="0"/>
                </a:lnTo>
                <a:lnTo>
                  <a:pt x="10691813" y="4776870"/>
                </a:lnTo>
                <a:cubicBezTo>
                  <a:pt x="0" y="7239868"/>
                  <a:pt x="0" y="7239868"/>
                  <a:pt x="0" y="7239868"/>
                </a:cubicBezTo>
                <a:close/>
              </a:path>
            </a:pathLst>
          </a:custGeom>
          <a:solidFill>
            <a:schemeClr val="bg1">
              <a:lumMod val="95000"/>
            </a:schemeClr>
          </a:solidFill>
        </p:spPr>
        <p:txBody>
          <a:bodyPr vert="horz" wrap="square" lIns="0" tIns="0" rIns="0" bIns="0" rtlCol="0">
            <a:noAutofit/>
          </a:bodyPr>
          <a:lstStyle>
            <a:lvl1pPr>
              <a:defRPr lang="en-GB" sz="1026" dirty="0"/>
            </a:lvl1pPr>
          </a:lstStyle>
          <a:p>
            <a:pPr lvl="0" defTabSz="728130"/>
            <a:r>
              <a:rPr lang="en-GB" dirty="0"/>
              <a:t> </a:t>
            </a:r>
          </a:p>
        </p:txBody>
      </p:sp>
      <p:sp>
        <p:nvSpPr>
          <p:cNvPr id="27" name="Text Placeholder 26">
            <a:extLst>
              <a:ext uri="{FF2B5EF4-FFF2-40B4-BE49-F238E27FC236}">
                <a16:creationId xmlns:a16="http://schemas.microsoft.com/office/drawing/2014/main" id="{1EB88221-EABC-436E-A11C-CA743CEA8960}"/>
              </a:ext>
            </a:extLst>
          </p:cNvPr>
          <p:cNvSpPr>
            <a:spLocks noGrp="1"/>
          </p:cNvSpPr>
          <p:nvPr>
            <p:ph type="body" sz="quarter" idx="14" hasCustomPrompt="1"/>
          </p:nvPr>
        </p:nvSpPr>
        <p:spPr>
          <a:xfrm>
            <a:off x="2" y="-7976"/>
            <a:ext cx="5765997" cy="6567867"/>
          </a:xfrm>
          <a:custGeom>
            <a:avLst/>
            <a:gdLst>
              <a:gd name="connsiteX0" fmla="*/ 0 w 6742012"/>
              <a:gd name="connsiteY0" fmla="*/ 0 h 7239857"/>
              <a:gd name="connsiteX1" fmla="*/ 6742012 w 6742012"/>
              <a:gd name="connsiteY1" fmla="*/ 0 h 7239857"/>
              <a:gd name="connsiteX2" fmla="*/ 3347274 w 6742012"/>
              <a:gd name="connsiteY2" fmla="*/ 6477456 h 7239857"/>
              <a:gd name="connsiteX3" fmla="*/ 3242262 w 6742012"/>
              <a:gd name="connsiteY3" fmla="*/ 6501647 h 7239857"/>
              <a:gd name="connsiteX4" fmla="*/ 50156 w 6742012"/>
              <a:gd name="connsiteY4" fmla="*/ 7236990 h 7239857"/>
              <a:gd name="connsiteX5" fmla="*/ 37710 w 6742012"/>
              <a:gd name="connsiteY5" fmla="*/ 7239857 h 7239857"/>
              <a:gd name="connsiteX6" fmla="*/ 0 w 6742012"/>
              <a:gd name="connsiteY6" fmla="*/ 7239857 h 72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2012" h="7239857">
                <a:moveTo>
                  <a:pt x="0" y="0"/>
                </a:moveTo>
                <a:lnTo>
                  <a:pt x="6742012" y="0"/>
                </a:lnTo>
                <a:lnTo>
                  <a:pt x="3347274" y="6477456"/>
                </a:lnTo>
                <a:lnTo>
                  <a:pt x="3242262" y="6501647"/>
                </a:lnTo>
                <a:cubicBezTo>
                  <a:pt x="810181" y="7061909"/>
                  <a:pt x="202161" y="7201974"/>
                  <a:pt x="50156" y="7236990"/>
                </a:cubicBezTo>
                <a:lnTo>
                  <a:pt x="37710" y="7239857"/>
                </a:lnTo>
                <a:lnTo>
                  <a:pt x="0" y="7239857"/>
                </a:lnTo>
                <a:close/>
              </a:path>
            </a:pathLst>
          </a:custGeom>
          <a:solidFill>
            <a:schemeClr val="tx2">
              <a:alpha val="80000"/>
            </a:schemeClr>
          </a:solidFill>
          <a:ln>
            <a:noFill/>
          </a:ln>
        </p:spPr>
        <p:txBody>
          <a:bodyPr vert="horz" wrap="square" lIns="91440" tIns="45720" rIns="91440" bIns="45720" numCol="1" rtlCol="0" anchor="t" anchorCtr="0" compatLnSpc="1">
            <a:prstTxWarp prst="textNoShape">
              <a:avLst/>
            </a:prstTxWarp>
            <a:noAutofit/>
          </a:bodyPr>
          <a:lstStyle>
            <a:lvl1pPr>
              <a:defRPr lang="en-US" sz="1462" dirty="0" smtClean="0">
                <a:latin typeface="+mn-lt"/>
              </a:defRPr>
            </a:lvl1pPr>
            <a:lvl2pPr>
              <a:defRPr lang="en-US" sz="770" dirty="0" smtClean="0"/>
            </a:lvl2pPr>
            <a:lvl3pPr>
              <a:defRPr lang="en-US" sz="770" dirty="0" smtClean="0"/>
            </a:lvl3pPr>
            <a:lvl4pPr>
              <a:defRPr lang="en-US" sz="770" dirty="0" smtClean="0"/>
            </a:lvl4pPr>
            <a:lvl5pPr>
              <a:defRPr lang="en-GB" sz="770" dirty="0"/>
            </a:lvl5pPr>
          </a:lstStyle>
          <a:p>
            <a:pPr lvl="0" defTabSz="728130"/>
            <a:r>
              <a:rPr lang="en-GB" dirty="0"/>
              <a:t> </a:t>
            </a:r>
          </a:p>
        </p:txBody>
      </p:sp>
      <p:sp>
        <p:nvSpPr>
          <p:cNvPr id="28" name="Freeform: Shape 27">
            <a:extLst>
              <a:ext uri="{FF2B5EF4-FFF2-40B4-BE49-F238E27FC236}">
                <a16:creationId xmlns:a16="http://schemas.microsoft.com/office/drawing/2014/main" id="{5FEDB168-5C93-4CF6-862A-922D2824A462}"/>
              </a:ext>
            </a:extLst>
          </p:cNvPr>
          <p:cNvSpPr/>
          <p:nvPr userDrawn="1"/>
        </p:nvSpPr>
        <p:spPr>
          <a:xfrm>
            <a:off x="0" y="4321969"/>
            <a:ext cx="9144000" cy="2536031"/>
          </a:xfrm>
          <a:custGeom>
            <a:avLst/>
            <a:gdLst>
              <a:gd name="connsiteX0" fmla="*/ 12192000 w 12192000"/>
              <a:gd name="connsiteY0" fmla="*/ 0 h 3173265"/>
              <a:gd name="connsiteX1" fmla="*/ 12192000 w 12192000"/>
              <a:gd name="connsiteY1" fmla="*/ 2853726 h 3173265"/>
              <a:gd name="connsiteX2" fmla="*/ 12192000 w 12192000"/>
              <a:gd name="connsiteY2" fmla="*/ 2996520 h 3173265"/>
              <a:gd name="connsiteX3" fmla="*/ 12192000 w 12192000"/>
              <a:gd name="connsiteY3" fmla="*/ 3138897 h 3173265"/>
              <a:gd name="connsiteX4" fmla="*/ 12192000 w 12192000"/>
              <a:gd name="connsiteY4" fmla="*/ 3160439 h 3173265"/>
              <a:gd name="connsiteX5" fmla="*/ 12192000 w 12192000"/>
              <a:gd name="connsiteY5" fmla="*/ 3173265 h 3173265"/>
              <a:gd name="connsiteX6" fmla="*/ 0 w 12192000"/>
              <a:gd name="connsiteY6" fmla="*/ 3173265 h 3173265"/>
              <a:gd name="connsiteX7" fmla="*/ 0 w 12192000"/>
              <a:gd name="connsiteY7" fmla="*/ 3160439 h 3173265"/>
              <a:gd name="connsiteX8" fmla="*/ 0 w 12192000"/>
              <a:gd name="connsiteY8" fmla="*/ 2996520 h 3173265"/>
              <a:gd name="connsiteX9" fmla="*/ 0 w 12192000"/>
              <a:gd name="connsiteY9" fmla="*/ 2812740 h 3173265"/>
              <a:gd name="connsiteX10" fmla="*/ 0 w 12192000"/>
              <a:gd name="connsiteY10" fmla="*/ 2808585 h 3173265"/>
              <a:gd name="connsiteX11" fmla="*/ 12192000 w 12192000"/>
              <a:gd name="connsiteY11" fmla="*/ 0 h 317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173265">
                <a:moveTo>
                  <a:pt x="12192000" y="0"/>
                </a:moveTo>
                <a:cubicBezTo>
                  <a:pt x="12192000" y="0"/>
                  <a:pt x="12192000" y="0"/>
                  <a:pt x="12192000" y="2853726"/>
                </a:cubicBezTo>
                <a:lnTo>
                  <a:pt x="12192000" y="2996520"/>
                </a:lnTo>
                <a:lnTo>
                  <a:pt x="12192000" y="3138897"/>
                </a:lnTo>
                <a:lnTo>
                  <a:pt x="12192000" y="3160439"/>
                </a:lnTo>
                <a:lnTo>
                  <a:pt x="12192000" y="3173265"/>
                </a:lnTo>
                <a:lnTo>
                  <a:pt x="0" y="3173265"/>
                </a:lnTo>
                <a:lnTo>
                  <a:pt x="0" y="3160439"/>
                </a:lnTo>
                <a:lnTo>
                  <a:pt x="0" y="2996520"/>
                </a:lnTo>
                <a:lnTo>
                  <a:pt x="0" y="2812740"/>
                </a:lnTo>
                <a:cubicBezTo>
                  <a:pt x="0" y="2812740"/>
                  <a:pt x="0" y="2808585"/>
                  <a:pt x="0" y="2808585"/>
                </a:cubicBezTo>
                <a:cubicBezTo>
                  <a:pt x="0" y="2808585"/>
                  <a:pt x="0" y="2808585"/>
                  <a:pt x="12192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nchorCtr="1"/>
          <a:lstStyle/>
          <a:p>
            <a:pPr algn="ctr"/>
            <a:endParaRPr lang="en-GB" sz="900" dirty="0" err="1">
              <a:solidFill>
                <a:schemeClr val="bg1"/>
              </a:solidFill>
            </a:endParaRPr>
          </a:p>
        </p:txBody>
      </p:sp>
      <p:sp>
        <p:nvSpPr>
          <p:cNvPr id="12" name="Text Placeholder 2">
            <a:extLst>
              <a:ext uri="{FF2B5EF4-FFF2-40B4-BE49-F238E27FC236}">
                <a16:creationId xmlns:a16="http://schemas.microsoft.com/office/drawing/2014/main" id="{CDBBC98D-5D63-4741-ACB8-05F4792340CF}"/>
              </a:ext>
            </a:extLst>
          </p:cNvPr>
          <p:cNvSpPr>
            <a:spLocks noGrp="1"/>
          </p:cNvSpPr>
          <p:nvPr>
            <p:ph type="body" sz="quarter" idx="11"/>
          </p:nvPr>
        </p:nvSpPr>
        <p:spPr>
          <a:xfrm>
            <a:off x="610132" y="1290638"/>
            <a:ext cx="3853933" cy="1018292"/>
          </a:xfrm>
        </p:spPr>
        <p:txBody>
          <a:bodyPr/>
          <a:lstStyle>
            <a:lvl1pPr>
              <a:spcAft>
                <a:spcPts val="877"/>
              </a:spcAft>
              <a:defRPr sz="1197" i="1" cap="none" baseline="0">
                <a:solidFill>
                  <a:schemeClr val="bg1"/>
                </a:solidFill>
                <a:latin typeface="Georgia" panose="02040502050405020303" pitchFamily="18" charset="0"/>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a:extLst>
              <a:ext uri="{FF2B5EF4-FFF2-40B4-BE49-F238E27FC236}">
                <a16:creationId xmlns:a16="http://schemas.microsoft.com/office/drawing/2014/main" id="{1E7BC4BD-84AC-470C-BF69-57357332567B}"/>
              </a:ext>
            </a:extLst>
          </p:cNvPr>
          <p:cNvPicPr>
            <a:picLocks noChangeAspect="1"/>
          </p:cNvPicPr>
          <p:nvPr userDrawn="1"/>
        </p:nvPicPr>
        <p:blipFill>
          <a:blip r:embed="rId2"/>
          <a:stretch>
            <a:fillRect/>
          </a:stretch>
        </p:blipFill>
        <p:spPr>
          <a:xfrm>
            <a:off x="7009049" y="5987200"/>
            <a:ext cx="1674890" cy="372981"/>
          </a:xfrm>
          <a:prstGeom prst="rect">
            <a:avLst/>
          </a:prstGeom>
        </p:spPr>
      </p:pic>
      <p:sp>
        <p:nvSpPr>
          <p:cNvPr id="8" name="Picture Placeholder 2">
            <a:extLst>
              <a:ext uri="{FF2B5EF4-FFF2-40B4-BE49-F238E27FC236}">
                <a16:creationId xmlns:a16="http://schemas.microsoft.com/office/drawing/2014/main" id="{8DB99EA9-0E9C-44D0-8D25-EB1254D763F0}"/>
              </a:ext>
            </a:extLst>
          </p:cNvPr>
          <p:cNvSpPr>
            <a:spLocks noGrp="1"/>
          </p:cNvSpPr>
          <p:nvPr>
            <p:ph type="pic" sz="quarter" idx="15" hasCustomPrompt="1"/>
          </p:nvPr>
        </p:nvSpPr>
        <p:spPr>
          <a:xfrm>
            <a:off x="4914622" y="5987208"/>
            <a:ext cx="1676235" cy="373282"/>
          </a:xfrm>
        </p:spPr>
        <p:txBody>
          <a:bodyPr>
            <a:noAutofit/>
          </a:bodyPr>
          <a:lstStyle/>
          <a:p>
            <a:r>
              <a:rPr lang="en-US" dirty="0"/>
              <a:t> </a:t>
            </a:r>
            <a:endParaRPr lang="en-GB" dirty="0"/>
          </a:p>
        </p:txBody>
      </p:sp>
    </p:spTree>
    <p:extLst>
      <p:ext uri="{BB962C8B-B14F-4D97-AF65-F5344CB8AC3E}">
        <p14:creationId xmlns:p14="http://schemas.microsoft.com/office/powerpoint/2010/main" val="1376485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D7F6A709-AEBD-4859-9DF3-E1FB669163E8}"/>
              </a:ext>
            </a:extLst>
          </p:cNvPr>
          <p:cNvGrpSpPr/>
          <p:nvPr userDrawn="1"/>
        </p:nvGrpSpPr>
        <p:grpSpPr>
          <a:xfrm>
            <a:off x="-8408" y="-8918"/>
            <a:ext cx="9165679" cy="2186433"/>
            <a:chOff x="-28397" y="0"/>
            <a:chExt cx="10755392" cy="2418735"/>
          </a:xfrm>
        </p:grpSpPr>
        <p:sp>
          <p:nvSpPr>
            <p:cNvPr id="12" name="Freeform: Shape 11">
              <a:extLst>
                <a:ext uri="{FF2B5EF4-FFF2-40B4-BE49-F238E27FC236}">
                  <a16:creationId xmlns:a16="http://schemas.microsoft.com/office/drawing/2014/main" id="{1510D8F5-709F-48CA-825D-046665D6C4D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9C15BE29-56C0-46F4-A217-6DF930CD9210}"/>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6DB8DA2C-CAA8-4D21-A031-6D232D1C2963}"/>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5" name="Text Placeholder 9">
            <a:extLst>
              <a:ext uri="{FF2B5EF4-FFF2-40B4-BE49-F238E27FC236}">
                <a16:creationId xmlns:a16="http://schemas.microsoft.com/office/drawing/2014/main" id="{29C2800E-3AF8-4200-86D9-6ED5BA7B7457}"/>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1302860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F1B749-40DB-40D9-BF17-CAE09411E7D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ADE5F389-7491-4C75-ACFC-E960D7B60A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B80062E2-BAC7-48BF-9121-EC2E5840ECF7}"/>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7" name="Freeform: Shape 16">
              <a:extLst>
                <a:ext uri="{FF2B5EF4-FFF2-40B4-BE49-F238E27FC236}">
                  <a16:creationId xmlns:a16="http://schemas.microsoft.com/office/drawing/2014/main" id="{4E84D6E9-4DDF-461F-A941-94E2898B930D}"/>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5085EB9C-B413-4F94-88A0-9EAE7C47A720}"/>
              </a:ext>
            </a:extLst>
          </p:cNvPr>
          <p:cNvSpPr>
            <a:spLocks noGrp="1"/>
          </p:cNvSpPr>
          <p:nvPr>
            <p:ph type="body" sz="quarter" idx="10"/>
          </p:nvPr>
        </p:nvSpPr>
        <p:spPr>
          <a:xfrm>
            <a:off x="608242" y="2190966"/>
            <a:ext cx="6066131" cy="940642"/>
          </a:xfrm>
        </p:spPr>
        <p:txBody>
          <a:bodyPr/>
          <a:lstStyle>
            <a:lvl4pPr marL="306824" indent="-150697">
              <a:defRPr/>
            </a:lvl4pPr>
            <a:lvl5pPr marL="462952" indent="-156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8" name="Text Placeholder 9">
            <a:extLst>
              <a:ext uri="{FF2B5EF4-FFF2-40B4-BE49-F238E27FC236}">
                <a16:creationId xmlns:a16="http://schemas.microsoft.com/office/drawing/2014/main" id="{6DDDB241-9332-41EF-86C7-D437BE3657DE}"/>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269811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2CC4C009-A5F5-4D3D-8863-FD7A32AD0C59}"/>
              </a:ext>
            </a:extLst>
          </p:cNvPr>
          <p:cNvSpPr>
            <a:spLocks noGrp="1"/>
          </p:cNvSpPr>
          <p:nvPr>
            <p:ph type="body" sz="quarter" idx="11"/>
          </p:nvPr>
        </p:nvSpPr>
        <p:spPr>
          <a:xfrm>
            <a:off x="4650067"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16" name="Text Placeholder 9">
            <a:extLst>
              <a:ext uri="{FF2B5EF4-FFF2-40B4-BE49-F238E27FC236}">
                <a16:creationId xmlns:a16="http://schemas.microsoft.com/office/drawing/2014/main" id="{65F75044-9C02-41F9-9A82-3541ACCA1A17}"/>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553561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aphic 1">
            <a:extLst>
              <a:ext uri="{FF2B5EF4-FFF2-40B4-BE49-F238E27FC236}">
                <a16:creationId xmlns:a16="http://schemas.microsoft.com/office/drawing/2014/main" id="{EB0C291C-91C9-4082-8388-2C66EE53512C}"/>
              </a:ext>
            </a:extLst>
          </p:cNvPr>
          <p:cNvGrpSpPr/>
          <p:nvPr userDrawn="1"/>
        </p:nvGrpSpPr>
        <p:grpSpPr>
          <a:xfrm>
            <a:off x="-8408" y="-8918"/>
            <a:ext cx="9165679" cy="2186433"/>
            <a:chOff x="-28397" y="0"/>
            <a:chExt cx="10755392" cy="2418735"/>
          </a:xfrm>
        </p:grpSpPr>
        <p:sp>
          <p:nvSpPr>
            <p:cNvPr id="10" name="Freeform: Shape 9">
              <a:extLst>
                <a:ext uri="{FF2B5EF4-FFF2-40B4-BE49-F238E27FC236}">
                  <a16:creationId xmlns:a16="http://schemas.microsoft.com/office/drawing/2014/main" id="{284F06E7-63C5-4B32-A067-5CB55128E11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851931E3-B482-4C86-8608-8A3560132654}"/>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4BFDE90D-F5FA-491E-9C09-316AB9695DFC}"/>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799654"/>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2CC4C009-A5F5-4D3D-8863-FD7A32AD0C59}"/>
              </a:ext>
            </a:extLst>
          </p:cNvPr>
          <p:cNvSpPr>
            <a:spLocks noGrp="1"/>
          </p:cNvSpPr>
          <p:nvPr>
            <p:ph type="body" sz="quarter" idx="11"/>
          </p:nvPr>
        </p:nvSpPr>
        <p:spPr>
          <a:xfrm>
            <a:off x="4650067" y="2799654"/>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2">
            <a:extLst>
              <a:ext uri="{FF2B5EF4-FFF2-40B4-BE49-F238E27FC236}">
                <a16:creationId xmlns:a16="http://schemas.microsoft.com/office/drawing/2014/main" id="{D8D74A9C-C17A-40E7-947C-033BDF156EEF}"/>
              </a:ext>
            </a:extLst>
          </p:cNvPr>
          <p:cNvSpPr>
            <a:spLocks noGrp="1"/>
          </p:cNvSpPr>
          <p:nvPr>
            <p:ph type="body" sz="quarter" idx="14"/>
          </p:nvPr>
        </p:nvSpPr>
        <p:spPr>
          <a:xfrm>
            <a:off x="608242" y="1554650"/>
            <a:ext cx="7897646"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4" name="Text Placeholder 3">
            <a:extLst>
              <a:ext uri="{FF2B5EF4-FFF2-40B4-BE49-F238E27FC236}">
                <a16:creationId xmlns:a16="http://schemas.microsoft.com/office/drawing/2014/main" id="{B2C3E6B0-C14E-4895-8A9E-32EE7F7624D3}"/>
              </a:ext>
            </a:extLst>
          </p:cNvPr>
          <p:cNvSpPr>
            <a:spLocks noGrp="1"/>
          </p:cNvSpPr>
          <p:nvPr>
            <p:ph type="body" sz="quarter" idx="17"/>
          </p:nvPr>
        </p:nvSpPr>
        <p:spPr>
          <a:xfrm>
            <a:off x="608242" y="2190966"/>
            <a:ext cx="5881486" cy="353558"/>
          </a:xfrm>
        </p:spPr>
        <p:txBody>
          <a:bodyPr/>
          <a:lstStyle>
            <a:lvl3pPr marL="0" indent="0">
              <a:buNone/>
              <a:defRPr/>
            </a:lvl3pPr>
          </a:lstStyle>
          <a:p>
            <a:pPr lvl="0"/>
            <a:r>
              <a:rPr lang="en-US"/>
              <a:t>Click to edit Master text styles</a:t>
            </a:r>
          </a:p>
          <a:p>
            <a:pPr lvl="1"/>
            <a:r>
              <a:rPr lang="en-US"/>
              <a:t>Second level</a:t>
            </a:r>
          </a:p>
        </p:txBody>
      </p:sp>
      <p:sp>
        <p:nvSpPr>
          <p:cNvPr id="16" name="Text Placeholder 9">
            <a:extLst>
              <a:ext uri="{FF2B5EF4-FFF2-40B4-BE49-F238E27FC236}">
                <a16:creationId xmlns:a16="http://schemas.microsoft.com/office/drawing/2014/main" id="{8B4B5AD0-8E83-4DA2-BCD1-74A56D72B7DA}"/>
              </a:ext>
            </a:extLst>
          </p:cNvPr>
          <p:cNvSpPr>
            <a:spLocks noGrp="1"/>
          </p:cNvSpPr>
          <p:nvPr>
            <p:ph type="body" sz="quarter" idx="18"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1435833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89318"/>
            <a:ext cx="3855822"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E3B2E0AC-424A-435F-AED6-642CC6E391C7}"/>
              </a:ext>
            </a:extLst>
          </p:cNvPr>
          <p:cNvSpPr>
            <a:spLocks noGrp="1"/>
          </p:cNvSpPr>
          <p:nvPr>
            <p:ph type="pic" sz="quarter" idx="16"/>
          </p:nvPr>
        </p:nvSpPr>
        <p:spPr>
          <a:xfrm>
            <a:off x="4660929" y="2200551"/>
            <a:ext cx="3855822" cy="3755733"/>
          </a:xfrm>
        </p:spPr>
        <p:txBody>
          <a:bodyPr>
            <a:noAutofit/>
          </a:bodyPr>
          <a:lstStyle/>
          <a:p>
            <a:r>
              <a:rPr lang="en-US"/>
              <a:t>Click icon to add picture</a:t>
            </a:r>
            <a:endParaRPr lang="en-GB" dirty="0"/>
          </a:p>
        </p:txBody>
      </p:sp>
      <p:sp>
        <p:nvSpPr>
          <p:cNvPr id="16" name="Text Placeholder 9">
            <a:extLst>
              <a:ext uri="{FF2B5EF4-FFF2-40B4-BE49-F238E27FC236}">
                <a16:creationId xmlns:a16="http://schemas.microsoft.com/office/drawing/2014/main" id="{C87D7CD1-93E1-4491-8860-94CF9DB32E65}"/>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002673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aphic 1">
            <a:extLst>
              <a:ext uri="{FF2B5EF4-FFF2-40B4-BE49-F238E27FC236}">
                <a16:creationId xmlns:a16="http://schemas.microsoft.com/office/drawing/2014/main" id="{764AB9C7-BDEC-45FB-83B7-0B2EA3374297}"/>
              </a:ext>
            </a:extLst>
          </p:cNvPr>
          <p:cNvGrpSpPr/>
          <p:nvPr userDrawn="1"/>
        </p:nvGrpSpPr>
        <p:grpSpPr>
          <a:xfrm>
            <a:off x="-8408" y="-8918"/>
            <a:ext cx="9165679" cy="2186433"/>
            <a:chOff x="-28397" y="0"/>
            <a:chExt cx="10755392" cy="2418735"/>
          </a:xfrm>
        </p:grpSpPr>
        <p:sp>
          <p:nvSpPr>
            <p:cNvPr id="11" name="Freeform: Shape 10">
              <a:extLst>
                <a:ext uri="{FF2B5EF4-FFF2-40B4-BE49-F238E27FC236}">
                  <a16:creationId xmlns:a16="http://schemas.microsoft.com/office/drawing/2014/main" id="{E2DA1F1C-9E51-4019-8A10-D1D977B9828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723A0290-CC1E-477B-81E6-55E91B03202F}"/>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ED79CDCD-3F0E-45C9-90D4-74D271EC9F4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3">
            <a:extLst>
              <a:ext uri="{FF2B5EF4-FFF2-40B4-BE49-F238E27FC236}">
                <a16:creationId xmlns:a16="http://schemas.microsoft.com/office/drawing/2014/main" id="{DEFC0DD6-FA55-4F71-89F7-4458AD331DFD}"/>
              </a:ext>
            </a:extLst>
          </p:cNvPr>
          <p:cNvSpPr>
            <a:spLocks noGrp="1"/>
          </p:cNvSpPr>
          <p:nvPr>
            <p:ph type="body" sz="quarter" idx="11"/>
          </p:nvPr>
        </p:nvSpPr>
        <p:spPr>
          <a:xfrm>
            <a:off x="3309354"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3">
            <a:extLst>
              <a:ext uri="{FF2B5EF4-FFF2-40B4-BE49-F238E27FC236}">
                <a16:creationId xmlns:a16="http://schemas.microsoft.com/office/drawing/2014/main" id="{568C2641-8172-4CC8-88E6-6DB0D9488ACB}"/>
              </a:ext>
            </a:extLst>
          </p:cNvPr>
          <p:cNvSpPr>
            <a:spLocks noGrp="1"/>
          </p:cNvSpPr>
          <p:nvPr>
            <p:ph type="body" sz="quarter" idx="12"/>
          </p:nvPr>
        </p:nvSpPr>
        <p:spPr>
          <a:xfrm>
            <a:off x="6010466"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2">
            <a:extLst>
              <a:ext uri="{FF2B5EF4-FFF2-40B4-BE49-F238E27FC236}">
                <a16:creationId xmlns:a16="http://schemas.microsoft.com/office/drawing/2014/main" id="{0B5E5672-54EF-414B-8F14-1B6E1D949626}"/>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Title 2">
            <a:extLst>
              <a:ext uri="{FF2B5EF4-FFF2-40B4-BE49-F238E27FC236}">
                <a16:creationId xmlns:a16="http://schemas.microsoft.com/office/drawing/2014/main" id="{52159967-15C7-44E5-8F96-5D16CA8D307B}"/>
              </a:ext>
            </a:extLst>
          </p:cNvPr>
          <p:cNvSpPr>
            <a:spLocks noGrp="1"/>
          </p:cNvSpPr>
          <p:nvPr>
            <p:ph type="title"/>
          </p:nvPr>
        </p:nvSpPr>
        <p:spPr/>
        <p:txBody>
          <a:bodyPr/>
          <a:lstStyle/>
          <a:p>
            <a:r>
              <a:rPr lang="en-US"/>
              <a:t>Click to edit Master title style</a:t>
            </a:r>
            <a:endParaRPr lang="en-GB" dirty="0"/>
          </a:p>
        </p:txBody>
      </p:sp>
      <p:sp>
        <p:nvSpPr>
          <p:cNvPr id="17" name="Text Placeholder 9">
            <a:extLst>
              <a:ext uri="{FF2B5EF4-FFF2-40B4-BE49-F238E27FC236}">
                <a16:creationId xmlns:a16="http://schemas.microsoft.com/office/drawing/2014/main" id="{0A6CA492-8DE7-4FFF-8D77-505E3AB0FA5D}"/>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04005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 +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2FF5EDC8-7A6D-46B7-ACEE-BB65DF1256CA}"/>
              </a:ext>
            </a:extLst>
          </p:cNvPr>
          <p:cNvSpPr>
            <a:spLocks noGrp="1"/>
          </p:cNvSpPr>
          <p:nvPr>
            <p:ph type="body" sz="quarter" idx="10"/>
          </p:nvPr>
        </p:nvSpPr>
        <p:spPr>
          <a:xfrm>
            <a:off x="608242"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3">
            <a:extLst>
              <a:ext uri="{FF2B5EF4-FFF2-40B4-BE49-F238E27FC236}">
                <a16:creationId xmlns:a16="http://schemas.microsoft.com/office/drawing/2014/main" id="{DEFC0DD6-FA55-4F71-89F7-4458AD331DFD}"/>
              </a:ext>
            </a:extLst>
          </p:cNvPr>
          <p:cNvSpPr>
            <a:spLocks noGrp="1"/>
          </p:cNvSpPr>
          <p:nvPr>
            <p:ph type="body" sz="quarter" idx="11"/>
          </p:nvPr>
        </p:nvSpPr>
        <p:spPr>
          <a:xfrm>
            <a:off x="3309354"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3">
            <a:extLst>
              <a:ext uri="{FF2B5EF4-FFF2-40B4-BE49-F238E27FC236}">
                <a16:creationId xmlns:a16="http://schemas.microsoft.com/office/drawing/2014/main" id="{568C2641-8172-4CC8-88E6-6DB0D9488ACB}"/>
              </a:ext>
            </a:extLst>
          </p:cNvPr>
          <p:cNvSpPr>
            <a:spLocks noGrp="1"/>
          </p:cNvSpPr>
          <p:nvPr>
            <p:ph type="body" sz="quarter" idx="12"/>
          </p:nvPr>
        </p:nvSpPr>
        <p:spPr>
          <a:xfrm>
            <a:off x="6010466" y="2799654"/>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Text Placeholder 3">
            <a:extLst>
              <a:ext uri="{FF2B5EF4-FFF2-40B4-BE49-F238E27FC236}">
                <a16:creationId xmlns:a16="http://schemas.microsoft.com/office/drawing/2014/main" id="{AEC9F920-ADF7-4D1E-B449-CF3753053F1F}"/>
              </a:ext>
            </a:extLst>
          </p:cNvPr>
          <p:cNvSpPr>
            <a:spLocks noGrp="1"/>
          </p:cNvSpPr>
          <p:nvPr>
            <p:ph type="body" sz="quarter" idx="17"/>
          </p:nvPr>
        </p:nvSpPr>
        <p:spPr>
          <a:xfrm>
            <a:off x="608242" y="2190966"/>
            <a:ext cx="5881486" cy="353558"/>
          </a:xfrm>
        </p:spPr>
        <p:txBody>
          <a:bodyPr/>
          <a:lstStyle>
            <a:lvl3pPr marL="0" indent="0">
              <a:buNone/>
              <a:defRPr/>
            </a:lvl3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40F40F47-90EE-4EA2-914B-3253F8269E9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254621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column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aphic 1">
            <a:extLst>
              <a:ext uri="{FF2B5EF4-FFF2-40B4-BE49-F238E27FC236}">
                <a16:creationId xmlns:a16="http://schemas.microsoft.com/office/drawing/2014/main" id="{DCD1C6E6-2DBA-4C4B-B2A3-8075C35C6226}"/>
              </a:ext>
            </a:extLst>
          </p:cNvPr>
          <p:cNvGrpSpPr/>
          <p:nvPr userDrawn="1"/>
        </p:nvGrpSpPr>
        <p:grpSpPr>
          <a:xfrm>
            <a:off x="-8408" y="-8918"/>
            <a:ext cx="9165679" cy="2186433"/>
            <a:chOff x="-28397" y="0"/>
            <a:chExt cx="10755392" cy="2418735"/>
          </a:xfrm>
        </p:grpSpPr>
        <p:sp>
          <p:nvSpPr>
            <p:cNvPr id="9" name="Freeform: Shape 8">
              <a:extLst>
                <a:ext uri="{FF2B5EF4-FFF2-40B4-BE49-F238E27FC236}">
                  <a16:creationId xmlns:a16="http://schemas.microsoft.com/office/drawing/2014/main" id="{51A91614-5EA3-45CE-A2F7-4519972E475C}"/>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0" name="Freeform: Shape 9">
              <a:extLst>
                <a:ext uri="{FF2B5EF4-FFF2-40B4-BE49-F238E27FC236}">
                  <a16:creationId xmlns:a16="http://schemas.microsoft.com/office/drawing/2014/main" id="{29AA7B17-37AF-41CE-A2FE-7FDADD53A702}"/>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1" name="Freeform: Shape 10">
              <a:extLst>
                <a:ext uri="{FF2B5EF4-FFF2-40B4-BE49-F238E27FC236}">
                  <a16:creationId xmlns:a16="http://schemas.microsoft.com/office/drawing/2014/main" id="{F32CC8E4-978E-4C49-A653-0C6ED918331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3" name="Text Placeholder 12">
            <a:extLst>
              <a:ext uri="{FF2B5EF4-FFF2-40B4-BE49-F238E27FC236}">
                <a16:creationId xmlns:a16="http://schemas.microsoft.com/office/drawing/2014/main" id="{3D0B19D9-38CF-4952-AE5B-332DE1481A64}"/>
              </a:ext>
            </a:extLst>
          </p:cNvPr>
          <p:cNvSpPr>
            <a:spLocks noGrp="1"/>
          </p:cNvSpPr>
          <p:nvPr>
            <p:ph type="body" sz="quarter" idx="14"/>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5" name="Title 14">
            <a:extLst>
              <a:ext uri="{FF2B5EF4-FFF2-40B4-BE49-F238E27FC236}">
                <a16:creationId xmlns:a16="http://schemas.microsoft.com/office/drawing/2014/main" id="{94692A0D-012F-4CA2-A246-CDB3EE2EF053}"/>
              </a:ext>
            </a:extLst>
          </p:cNvPr>
          <p:cNvSpPr>
            <a:spLocks noGrp="1"/>
          </p:cNvSpPr>
          <p:nvPr>
            <p:ph type="title"/>
          </p:nvPr>
        </p:nvSpPr>
        <p:spPr/>
        <p:txBody>
          <a:bodyPr/>
          <a:lstStyle/>
          <a:p>
            <a:r>
              <a:rPr lang="en-US"/>
              <a:t>Click to edit Master title style</a:t>
            </a:r>
            <a:endParaRPr lang="en-GB" dirty="0"/>
          </a:p>
        </p:txBody>
      </p:sp>
      <p:sp>
        <p:nvSpPr>
          <p:cNvPr id="17" name="Text Placeholder 3">
            <a:extLst>
              <a:ext uri="{FF2B5EF4-FFF2-40B4-BE49-F238E27FC236}">
                <a16:creationId xmlns:a16="http://schemas.microsoft.com/office/drawing/2014/main" id="{2A89FBB9-99E6-4A90-B81F-0768AB2A5B31}"/>
              </a:ext>
            </a:extLst>
          </p:cNvPr>
          <p:cNvSpPr>
            <a:spLocks noGrp="1"/>
          </p:cNvSpPr>
          <p:nvPr>
            <p:ph type="body" sz="quarter" idx="10"/>
          </p:nvPr>
        </p:nvSpPr>
        <p:spPr>
          <a:xfrm>
            <a:off x="608242"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3">
            <a:extLst>
              <a:ext uri="{FF2B5EF4-FFF2-40B4-BE49-F238E27FC236}">
                <a16:creationId xmlns:a16="http://schemas.microsoft.com/office/drawing/2014/main" id="{27ADC12F-B0A0-4805-BA9F-059BEC70D5BB}"/>
              </a:ext>
            </a:extLst>
          </p:cNvPr>
          <p:cNvSpPr>
            <a:spLocks noGrp="1"/>
          </p:cNvSpPr>
          <p:nvPr>
            <p:ph type="body" sz="quarter" idx="11"/>
          </p:nvPr>
        </p:nvSpPr>
        <p:spPr>
          <a:xfrm>
            <a:off x="3309354" y="2190966"/>
            <a:ext cx="2503569"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9">
            <a:extLst>
              <a:ext uri="{FF2B5EF4-FFF2-40B4-BE49-F238E27FC236}">
                <a16:creationId xmlns:a16="http://schemas.microsoft.com/office/drawing/2014/main" id="{F79C0D03-326D-4C19-A77F-88558226F6CA}"/>
              </a:ext>
            </a:extLst>
          </p:cNvPr>
          <p:cNvSpPr>
            <a:spLocks noGrp="1"/>
          </p:cNvSpPr>
          <p:nvPr>
            <p:ph type="body" sz="quarter" idx="17"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2" name="Picture Placeholder 2">
            <a:extLst>
              <a:ext uri="{FF2B5EF4-FFF2-40B4-BE49-F238E27FC236}">
                <a16:creationId xmlns:a16="http://schemas.microsoft.com/office/drawing/2014/main" id="{D1C950EC-D6E5-432B-B9F3-3CA892998C5C}"/>
              </a:ext>
            </a:extLst>
          </p:cNvPr>
          <p:cNvSpPr>
            <a:spLocks noGrp="1"/>
          </p:cNvSpPr>
          <p:nvPr>
            <p:ph type="pic" sz="quarter" idx="16"/>
          </p:nvPr>
        </p:nvSpPr>
        <p:spPr>
          <a:xfrm>
            <a:off x="5995531" y="2200551"/>
            <a:ext cx="2503098" cy="3755733"/>
          </a:xfrm>
        </p:spPr>
        <p:txBody>
          <a:bodyPr>
            <a:noAutofit/>
          </a:bodyPr>
          <a:lstStyle/>
          <a:p>
            <a:r>
              <a:rPr lang="en-US"/>
              <a:t>Click icon to add picture</a:t>
            </a:r>
            <a:endParaRPr lang="en-GB" dirty="0"/>
          </a:p>
        </p:txBody>
      </p:sp>
    </p:spTree>
    <p:extLst>
      <p:ext uri="{BB962C8B-B14F-4D97-AF65-F5344CB8AC3E}">
        <p14:creationId xmlns:p14="http://schemas.microsoft.com/office/powerpoint/2010/main" val="100796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_with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000500" y="1944196"/>
            <a:ext cx="5143500" cy="49138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5115 w 10000"/>
              <a:gd name="connsiteY1" fmla="*/ 16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10000 h 10000"/>
              <a:gd name="connsiteX1" fmla="*/ 5115 w 10000"/>
              <a:gd name="connsiteY1" fmla="*/ 16 h 10000"/>
              <a:gd name="connsiteX2" fmla="*/ 10000 w 10000"/>
              <a:gd name="connsiteY2" fmla="*/ 0 h 10000"/>
              <a:gd name="connsiteX3" fmla="*/ 10000 w 10000"/>
              <a:gd name="connsiteY3" fmla="*/ 10000 h 10000"/>
              <a:gd name="connsiteX4" fmla="*/ 0 w 10000"/>
              <a:gd name="connsiteY4" fmla="*/ 10000 h 10000"/>
              <a:gd name="connsiteX0" fmla="*/ 0 w 10000"/>
              <a:gd name="connsiteY0" fmla="*/ 10001 h 10001"/>
              <a:gd name="connsiteX1" fmla="*/ 5147 w 10000"/>
              <a:gd name="connsiteY1" fmla="*/ 0 h 10001"/>
              <a:gd name="connsiteX2" fmla="*/ 10000 w 10000"/>
              <a:gd name="connsiteY2" fmla="*/ 1 h 10001"/>
              <a:gd name="connsiteX3" fmla="*/ 10000 w 10000"/>
              <a:gd name="connsiteY3" fmla="*/ 10001 h 10001"/>
              <a:gd name="connsiteX4" fmla="*/ 0 w 10000"/>
              <a:gd name="connsiteY4" fmla="*/ 1000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1">
                <a:moveTo>
                  <a:pt x="0" y="10001"/>
                </a:moveTo>
                <a:lnTo>
                  <a:pt x="5147" y="0"/>
                </a:lnTo>
                <a:lnTo>
                  <a:pt x="10000" y="1"/>
                </a:lnTo>
                <a:lnTo>
                  <a:pt x="10000" y="10001"/>
                </a:lnTo>
                <a:lnTo>
                  <a:pt x="0" y="10001"/>
                </a:lnTo>
                <a:close/>
              </a:path>
            </a:pathLst>
          </a:custGeom>
          <a:solidFill>
            <a:schemeClr val="accent6">
              <a:lumMod val="95000"/>
            </a:schemeClr>
          </a:solidFill>
        </p:spPr>
        <p:txBody>
          <a:bodyPr anchor="ctr">
            <a:noAutofit/>
          </a:bodyPr>
          <a:lstStyle>
            <a:lvl1pPr algn="ctr">
              <a:defRPr sz="1400"/>
            </a:lvl1pPr>
          </a:lstStyle>
          <a:p>
            <a:r>
              <a:rPr lang="en-NZ"/>
              <a:t>Insert image here </a:t>
            </a:r>
            <a:br>
              <a:rPr lang="en-NZ"/>
            </a:br>
            <a:r>
              <a:rPr lang="en-NZ"/>
              <a:t>if appropriate</a:t>
            </a:r>
          </a:p>
        </p:txBody>
      </p:sp>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0642388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558" name="think-cell Slide" r:id="rId7" imgW="360" imgH="360" progId="">
                  <p:embed/>
                </p:oleObj>
              </mc:Choice>
              <mc:Fallback>
                <p:oleObj name="think-cell Slide" r:id="rId7" imgW="360" imgH="360" progId="">
                  <p:embed/>
                  <p:pic>
                    <p:nvPicPr>
                      <p:cNvPr id="0" name="Picture 2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userDrawn="1">
            <p:ph type="title" hasCustomPrompt="1"/>
            <p:custDataLst>
              <p:tags r:id="rId3"/>
            </p:custDataLst>
          </p:nvPr>
        </p:nvSpPr>
        <p:spPr/>
        <p:txBody>
          <a:bodyPr/>
          <a:lstStyle>
            <a:lvl1pPr>
              <a:defRPr/>
            </a:lvl1pPr>
          </a:lstStyle>
          <a:p>
            <a:r>
              <a:rPr lang="en-US" dirty="0"/>
              <a:t>Page title</a:t>
            </a:r>
            <a:endParaRPr lang="en-NZ" dirty="0"/>
          </a:p>
        </p:txBody>
      </p:sp>
      <p:sp>
        <p:nvSpPr>
          <p:cNvPr id="4" name="Text Placeholder 3"/>
          <p:cNvSpPr>
            <a:spLocks noGrp="1"/>
          </p:cNvSpPr>
          <p:nvPr userDrawn="1">
            <p:ph type="body" sz="quarter" idx="10" hasCustomPrompt="1"/>
            <p:custDataLst>
              <p:tags r:id="rId4"/>
            </p:custDataLst>
          </p:nvPr>
        </p:nvSpPr>
        <p:spPr>
          <a:xfrm>
            <a:off x="539750" y="1944688"/>
            <a:ext cx="4768850" cy="2082621"/>
          </a:xfrm>
        </p:spPr>
        <p:txBody>
          <a:bodyPr/>
          <a:lstStyle>
            <a:lvl1pPr>
              <a:defRPr/>
            </a:lvl1pPr>
            <a:lvl2pPr>
              <a:defRPr/>
            </a:lvl2pPr>
            <a:lvl3pPr>
              <a:defRPr/>
            </a:lvl3pPr>
            <a:lvl4pPr>
              <a:defRPr/>
            </a:lvl4pPr>
            <a:lvl5pPr>
              <a:defRPr/>
            </a:lvl5pPr>
            <a:lvl6pPr>
              <a:defRPr baseline="0"/>
            </a:lvl6pPr>
          </a:lstStyle>
          <a:p>
            <a:pPr lvl="0"/>
            <a:r>
              <a:rPr lang="en-US" dirty="0"/>
              <a:t>Heading</a:t>
            </a:r>
          </a:p>
          <a:p>
            <a:pPr lvl="1"/>
            <a:r>
              <a:rPr lang="en-US" dirty="0"/>
              <a:t>Body text</a:t>
            </a:r>
          </a:p>
          <a:p>
            <a:pPr lvl="2"/>
            <a:r>
              <a:rPr lang="en-US" dirty="0"/>
              <a:t>Bullet 1</a:t>
            </a:r>
          </a:p>
          <a:p>
            <a:pPr lvl="3"/>
            <a:r>
              <a:rPr lang="en-US" dirty="0"/>
              <a:t>Bullet 2</a:t>
            </a:r>
          </a:p>
          <a:p>
            <a:pPr lvl="4"/>
            <a:r>
              <a:rPr lang="en-US" dirty="0"/>
              <a:t>Bullet 3</a:t>
            </a:r>
          </a:p>
          <a:p>
            <a:pPr lvl="5"/>
            <a:r>
              <a:rPr lang="en-NZ" dirty="0"/>
              <a:t>Highlight key message text</a:t>
            </a:r>
          </a:p>
        </p:txBody>
      </p:sp>
      <p:sp>
        <p:nvSpPr>
          <p:cNvPr id="6" name="Text Placeholder 11"/>
          <p:cNvSpPr>
            <a:spLocks noGrp="1"/>
          </p:cNvSpPr>
          <p:nvPr userDrawn="1">
            <p:ph type="body" sz="quarter" idx="12" hasCustomPrompt="1"/>
            <p:custDataLst>
              <p:tags r:id="rId5"/>
            </p:custDataLst>
          </p:nvPr>
        </p:nvSpPr>
        <p:spPr>
          <a:xfrm>
            <a:off x="539750" y="788450"/>
            <a:ext cx="7209790" cy="261610"/>
          </a:xfrm>
          <a:prstGeom prst="rect">
            <a:avLst/>
          </a:prstGeom>
        </p:spPr>
        <p:txBody>
          <a:bodyPr lIns="0" tIns="0" rIns="0" bIns="0" anchor="t" anchorCtr="0"/>
          <a:lstStyle>
            <a:lvl1pPr>
              <a:lnSpc>
                <a:spcPct val="85000"/>
              </a:lnSpc>
              <a:spcAft>
                <a:spcPts val="0"/>
              </a:spcAft>
              <a:buNone/>
              <a:defRPr sz="2000" baseline="0">
                <a:solidFill>
                  <a:schemeClr val="bg2"/>
                </a:solidFill>
              </a:defRPr>
            </a:lvl1pPr>
            <a:lvl2pPr>
              <a:defRPr sz="1600">
                <a:solidFill>
                  <a:schemeClr val="accent6"/>
                </a:solidFill>
              </a:defRPr>
            </a:lvl2pPr>
            <a:lvl3pPr>
              <a:defRPr sz="1600">
                <a:solidFill>
                  <a:schemeClr val="accent6"/>
                </a:solidFill>
              </a:defRPr>
            </a:lvl3pPr>
            <a:lvl4pPr>
              <a:defRPr sz="1600">
                <a:solidFill>
                  <a:schemeClr val="accent6"/>
                </a:solidFill>
              </a:defRPr>
            </a:lvl4pPr>
            <a:lvl5pPr>
              <a:defRPr sz="1600">
                <a:solidFill>
                  <a:schemeClr val="accent6"/>
                </a:solidFill>
              </a:defRPr>
            </a:lvl5pPr>
          </a:lstStyle>
          <a:p>
            <a:pPr lvl="0"/>
            <a:r>
              <a:rPr lang="en-US" dirty="0"/>
              <a:t>Page sub title</a:t>
            </a:r>
          </a:p>
        </p:txBody>
      </p:sp>
      <p:sp>
        <p:nvSpPr>
          <p:cNvPr id="11" name="Text Placeholder 6"/>
          <p:cNvSpPr txBox="1">
            <a:spLocks/>
          </p:cNvSpPr>
          <p:nvPr userDrawn="1"/>
        </p:nvSpPr>
        <p:spPr>
          <a:xfrm>
            <a:off x="4414938" y="6573478"/>
            <a:ext cx="157094" cy="153888"/>
          </a:xfrm>
          <a:prstGeom prst="rect">
            <a:avLst/>
          </a:prstGeom>
        </p:spPr>
        <p:txBody>
          <a:bodyPr wrap="none" anchor="ctr" anchorCtr="1"/>
          <a:lstStyle>
            <a:lvl1pPr marL="0" marR="0" indent="0" algn="ctr" defTabSz="914400" rtl="0" eaLnBrk="1" fontAlgn="auto" latinLnBrk="0" hangingPunct="1">
              <a:lnSpc>
                <a:spcPct val="100000"/>
              </a:lnSpc>
              <a:spcBef>
                <a:spcPts val="0"/>
              </a:spcBef>
              <a:spcAft>
                <a:spcPts val="800"/>
              </a:spcAft>
              <a:buClrTx/>
              <a:buSzTx/>
              <a:buFont typeface="Arial" pitchFamily="34" charset="0"/>
              <a:buNone/>
              <a:tabLst/>
              <a:defRPr lang="en-NZ" sz="1000" kern="1200" dirty="0" smtClean="0">
                <a:solidFill>
                  <a:schemeClr val="tx1"/>
                </a:solidFill>
                <a:latin typeface="+mn-lt"/>
                <a:ea typeface="+mn-ea"/>
                <a:cs typeface="+mn-cs"/>
              </a:defRPr>
            </a:lvl1pPr>
            <a:lvl2pPr marL="0" indent="0" algn="l" defTabSz="914400" rtl="0" eaLnBrk="1" latinLnBrk="0" hangingPunct="1">
              <a:spcBef>
                <a:spcPts val="0"/>
              </a:spcBef>
              <a:spcAft>
                <a:spcPts val="800"/>
              </a:spcAft>
              <a:buFont typeface="Arial" pitchFamily="34" charset="0"/>
              <a:buNone/>
              <a:defRPr sz="1600" kern="1200">
                <a:solidFill>
                  <a:schemeClr val="tx2"/>
                </a:solidFill>
                <a:latin typeface="+mn-lt"/>
                <a:ea typeface="+mn-ea"/>
                <a:cs typeface="+mn-cs"/>
              </a:defRPr>
            </a:lvl2pPr>
            <a:lvl3pPr marL="266700" indent="-266700"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3pPr>
            <a:lvl4pPr marL="541338" indent="-274638"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4pPr>
            <a:lvl5pPr marL="808038" indent="-266700" algn="l" defTabSz="914400" rtl="0" eaLnBrk="1" latinLnBrk="0" hangingPunct="1">
              <a:spcBef>
                <a:spcPts val="0"/>
              </a:spcBef>
              <a:spcAft>
                <a:spcPts val="800"/>
              </a:spcAft>
              <a:buFont typeface="Arial" pitchFamily="34" charset="0"/>
              <a:buChar char="–"/>
              <a:defRPr sz="1600" kern="1200" baseline="0">
                <a:solidFill>
                  <a:schemeClr val="tx2"/>
                </a:solidFill>
                <a:latin typeface="+mn-lt"/>
                <a:ea typeface="+mn-ea"/>
                <a:cs typeface="+mn-cs"/>
              </a:defRPr>
            </a:lvl5pPr>
            <a:lvl6pPr marL="0" indent="0" algn="l" defTabSz="914400" rtl="0" eaLnBrk="1" latinLnBrk="0" hangingPunct="1">
              <a:spcBef>
                <a:spcPts val="0"/>
              </a:spcBef>
              <a:spcAft>
                <a:spcPts val="800"/>
              </a:spcAft>
              <a:buFont typeface="Arial" pitchFamily="34" charset="0"/>
              <a:buNone/>
              <a:defRPr lang="en-NZ" sz="1800" kern="1200" dirty="0">
                <a:solidFill>
                  <a:schemeClr val="bg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081BFBEF-3BAE-4C51-8E36-B17ABB56C6BD}" type="slidenum">
              <a:rPr lang="en-NZ" smtClean="0"/>
              <a:pPr algn="l"/>
              <a:t>‹#›</a:t>
            </a:fld>
            <a:endParaRPr lang="en-NZ"/>
          </a:p>
        </p:txBody>
      </p:sp>
    </p:spTree>
    <p:extLst>
      <p:ext uri="{BB962C8B-B14F-4D97-AF65-F5344CB8AC3E}">
        <p14:creationId xmlns:p14="http://schemas.microsoft.com/office/powerpoint/2010/main" val="30257131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lumn + half image">
    <p:bg>
      <p:bgPr>
        <a:solidFill>
          <a:schemeClr val="bg1"/>
        </a:solidFill>
        <a:effectLst/>
      </p:bgPr>
    </p:bg>
    <p:spTree>
      <p:nvGrpSpPr>
        <p:cNvPr id="1" name=""/>
        <p:cNvGrpSpPr/>
        <p:nvPr/>
      </p:nvGrpSpPr>
      <p:grpSpPr>
        <a:xfrm>
          <a:off x="0" y="0"/>
          <a:ext cx="0" cy="0"/>
          <a:chOff x="0" y="0"/>
          <a:chExt cx="0" cy="0"/>
        </a:xfrm>
      </p:grpSpPr>
      <p:grpSp>
        <p:nvGrpSpPr>
          <p:cNvPr id="10" name="Graphic 1">
            <a:extLst>
              <a:ext uri="{FF2B5EF4-FFF2-40B4-BE49-F238E27FC236}">
                <a16:creationId xmlns:a16="http://schemas.microsoft.com/office/drawing/2014/main" id="{764AB9C7-BDEC-45FB-83B7-0B2EA3374297}"/>
              </a:ext>
            </a:extLst>
          </p:cNvPr>
          <p:cNvGrpSpPr/>
          <p:nvPr userDrawn="1"/>
        </p:nvGrpSpPr>
        <p:grpSpPr>
          <a:xfrm>
            <a:off x="-8408" y="-8918"/>
            <a:ext cx="9165679" cy="2186433"/>
            <a:chOff x="-28397" y="0"/>
            <a:chExt cx="10755392" cy="2418735"/>
          </a:xfrm>
        </p:grpSpPr>
        <p:sp>
          <p:nvSpPr>
            <p:cNvPr id="11" name="Freeform: Shape 10">
              <a:extLst>
                <a:ext uri="{FF2B5EF4-FFF2-40B4-BE49-F238E27FC236}">
                  <a16:creationId xmlns:a16="http://schemas.microsoft.com/office/drawing/2014/main" id="{E2DA1F1C-9E51-4019-8A10-D1D977B98288}"/>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2" name="Freeform: Shape 11">
              <a:extLst>
                <a:ext uri="{FF2B5EF4-FFF2-40B4-BE49-F238E27FC236}">
                  <a16:creationId xmlns:a16="http://schemas.microsoft.com/office/drawing/2014/main" id="{723A0290-CC1E-477B-81E6-55E91B03202F}"/>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ED79CDCD-3F0E-45C9-90D4-74D271EC9F4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5" name="Text Placeholder 12">
            <a:extLst>
              <a:ext uri="{FF2B5EF4-FFF2-40B4-BE49-F238E27FC236}">
                <a16:creationId xmlns:a16="http://schemas.microsoft.com/office/drawing/2014/main" id="{0B5E5672-54EF-414B-8F14-1B6E1D949626}"/>
              </a:ext>
            </a:extLst>
          </p:cNvPr>
          <p:cNvSpPr>
            <a:spLocks noGrp="1"/>
          </p:cNvSpPr>
          <p:nvPr>
            <p:ph type="body" sz="quarter" idx="14"/>
          </p:nvPr>
        </p:nvSpPr>
        <p:spPr>
          <a:xfrm>
            <a:off x="608242" y="1554650"/>
            <a:ext cx="521085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Title 2">
            <a:extLst>
              <a:ext uri="{FF2B5EF4-FFF2-40B4-BE49-F238E27FC236}">
                <a16:creationId xmlns:a16="http://schemas.microsoft.com/office/drawing/2014/main" id="{52159967-15C7-44E5-8F96-5D16CA8D307B}"/>
              </a:ext>
            </a:extLst>
          </p:cNvPr>
          <p:cNvSpPr>
            <a:spLocks noGrp="1"/>
          </p:cNvSpPr>
          <p:nvPr>
            <p:ph type="title"/>
          </p:nvPr>
        </p:nvSpPr>
        <p:spPr>
          <a:xfrm>
            <a:off x="600096" y="1186311"/>
            <a:ext cx="5216221" cy="268407"/>
          </a:xfrm>
        </p:spPr>
        <p:txBody>
          <a:bodyPr/>
          <a:lstStyle/>
          <a:p>
            <a:r>
              <a:rPr lang="en-US"/>
              <a:t>Click to edit Master title style</a:t>
            </a:r>
            <a:endParaRPr lang="en-GB" dirty="0"/>
          </a:p>
        </p:txBody>
      </p:sp>
      <p:sp>
        <p:nvSpPr>
          <p:cNvPr id="14" name="Text Placeholder 3">
            <a:extLst>
              <a:ext uri="{FF2B5EF4-FFF2-40B4-BE49-F238E27FC236}">
                <a16:creationId xmlns:a16="http://schemas.microsoft.com/office/drawing/2014/main" id="{F5B0AA58-D1C3-4BD0-A80C-049F8FA1D1BD}"/>
              </a:ext>
            </a:extLst>
          </p:cNvPr>
          <p:cNvSpPr>
            <a:spLocks noGrp="1"/>
          </p:cNvSpPr>
          <p:nvPr>
            <p:ph type="body" sz="quarter" idx="10"/>
          </p:nvPr>
        </p:nvSpPr>
        <p:spPr>
          <a:xfrm>
            <a:off x="608242" y="2189237"/>
            <a:ext cx="5208075" cy="940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Picture Placeholder 14">
            <a:extLst>
              <a:ext uri="{FF2B5EF4-FFF2-40B4-BE49-F238E27FC236}">
                <a16:creationId xmlns:a16="http://schemas.microsoft.com/office/drawing/2014/main" id="{CE635E58-7FA6-4216-8CE9-C1A9027FAC67}"/>
              </a:ext>
            </a:extLst>
          </p:cNvPr>
          <p:cNvSpPr>
            <a:spLocks noGrp="1"/>
          </p:cNvSpPr>
          <p:nvPr>
            <p:ph type="pic" sz="quarter" idx="13" hasCustomPrompt="1"/>
          </p:nvPr>
        </p:nvSpPr>
        <p:spPr>
          <a:xfrm>
            <a:off x="6130073" y="157931"/>
            <a:ext cx="3013927" cy="6700069"/>
          </a:xfrm>
          <a:solidFill>
            <a:schemeClr val="bg1">
              <a:lumMod val="95000"/>
            </a:schemeClr>
          </a:solidFill>
        </p:spPr>
        <p:txBody>
          <a:bodyPr>
            <a:noAutofit/>
          </a:bodyPr>
          <a:lstStyle>
            <a:lvl1pPr>
              <a:defRPr/>
            </a:lvl1pPr>
          </a:lstStyle>
          <a:p>
            <a:r>
              <a:rPr lang="en-GB" dirty="0"/>
              <a:t> </a:t>
            </a:r>
          </a:p>
        </p:txBody>
      </p:sp>
      <p:sp>
        <p:nvSpPr>
          <p:cNvPr id="19" name="Text Placeholder 9">
            <a:extLst>
              <a:ext uri="{FF2B5EF4-FFF2-40B4-BE49-F238E27FC236}">
                <a16:creationId xmlns:a16="http://schemas.microsoft.com/office/drawing/2014/main" id="{319EFA7D-2538-4A88-8B12-E130C3C89FB1}"/>
              </a:ext>
            </a:extLst>
          </p:cNvPr>
          <p:cNvSpPr>
            <a:spLocks noGrp="1"/>
          </p:cNvSpPr>
          <p:nvPr>
            <p:ph type="body" sz="quarter" idx="15"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3523456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V 1 Two column + Name">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257B08C-F992-4F1E-B60E-81C7FA039710}"/>
              </a:ext>
            </a:extLst>
          </p:cNvPr>
          <p:cNvSpPr>
            <a:spLocks noGrp="1"/>
          </p:cNvSpPr>
          <p:nvPr>
            <p:ph type="body" sz="quarter" idx="25" hasCustomPrompt="1"/>
            <p:custDataLst>
              <p:tags r:id="rId1"/>
            </p:custDataLst>
          </p:nvPr>
        </p:nvSpPr>
        <p:spPr>
          <a:xfrm>
            <a:off x="1622914" y="2190966"/>
            <a:ext cx="1580869" cy="421013"/>
          </a:xfrm>
        </p:spPr>
        <p:txBody>
          <a:bodyPr/>
          <a:lstStyle>
            <a:lvl1pPr>
              <a:lnSpc>
                <a:spcPct val="100000"/>
              </a:lnSpc>
              <a:spcBef>
                <a:spcPts val="0"/>
              </a:spcBef>
              <a:spcAft>
                <a:spcPts val="0"/>
              </a:spcAft>
              <a:defRPr sz="1026"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0" name="Picture Placeholder 16">
            <a:extLst>
              <a:ext uri="{FF2B5EF4-FFF2-40B4-BE49-F238E27FC236}">
                <a16:creationId xmlns:a16="http://schemas.microsoft.com/office/drawing/2014/main" id="{7ADF3596-85DA-47F2-9033-CD35A530DA7A}"/>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
        <p:nvSpPr>
          <p:cNvPr id="16" name="Text Placeholder 3">
            <a:extLst>
              <a:ext uri="{FF2B5EF4-FFF2-40B4-BE49-F238E27FC236}">
                <a16:creationId xmlns:a16="http://schemas.microsoft.com/office/drawing/2014/main" id="{1C0DCD08-AE7F-440A-BF3A-CD42C843012F}"/>
              </a:ext>
            </a:extLst>
          </p:cNvPr>
          <p:cNvSpPr>
            <a:spLocks noGrp="1"/>
          </p:cNvSpPr>
          <p:nvPr>
            <p:ph type="body" sz="quarter" idx="33"/>
          </p:nvPr>
        </p:nvSpPr>
        <p:spPr>
          <a:xfrm>
            <a:off x="6008707" y="2186245"/>
            <a:ext cx="2504795" cy="823944"/>
          </a:xfrm>
        </p:spPr>
        <p:txBody>
          <a:bodyPr/>
          <a:lstStyle>
            <a:lvl1pPr>
              <a:defRPr sz="941"/>
            </a:lvl1pPr>
            <a:lvl2pPr>
              <a:spcAft>
                <a:spcPts val="513"/>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26E6C8B0-8BC5-43AA-9FE4-3CFD78AA172F}"/>
              </a:ext>
            </a:extLst>
          </p:cNvPr>
          <p:cNvSpPr>
            <a:spLocks noGrp="1"/>
          </p:cNvSpPr>
          <p:nvPr>
            <p:ph type="body" sz="quarter" idx="34"/>
          </p:nvPr>
        </p:nvSpPr>
        <p:spPr>
          <a:xfrm>
            <a:off x="3303507" y="2186245"/>
            <a:ext cx="2504795" cy="823944"/>
          </a:xfrm>
        </p:spPr>
        <p:txBody>
          <a:bodyPr/>
          <a:lstStyle>
            <a:lvl1pPr>
              <a:defRPr sz="941"/>
            </a:lvl1pPr>
            <a:lvl2pPr>
              <a:spcAft>
                <a:spcPts val="513"/>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Text Placeholder 9">
            <a:extLst>
              <a:ext uri="{FF2B5EF4-FFF2-40B4-BE49-F238E27FC236}">
                <a16:creationId xmlns:a16="http://schemas.microsoft.com/office/drawing/2014/main" id="{8F3023CB-3155-48A6-852B-757AC836FC2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624182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V 1 Two column">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9257B08C-F992-4F1E-B60E-81C7FA039710}"/>
              </a:ext>
            </a:extLst>
          </p:cNvPr>
          <p:cNvSpPr>
            <a:spLocks noGrp="1"/>
          </p:cNvSpPr>
          <p:nvPr>
            <p:ph type="body" sz="quarter" idx="25" hasCustomPrompt="1"/>
            <p:custDataLst>
              <p:tags r:id="rId1"/>
            </p:custDataLst>
          </p:nvPr>
        </p:nvSpPr>
        <p:spPr>
          <a:xfrm>
            <a:off x="60824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1" name="Text Placeholder 3">
            <a:extLst>
              <a:ext uri="{FF2B5EF4-FFF2-40B4-BE49-F238E27FC236}">
                <a16:creationId xmlns:a16="http://schemas.microsoft.com/office/drawing/2014/main" id="{D797F114-E4DC-4D86-BC05-8C0BABAC0592}"/>
              </a:ext>
            </a:extLst>
          </p:cNvPr>
          <p:cNvSpPr>
            <a:spLocks noGrp="1"/>
          </p:cNvSpPr>
          <p:nvPr>
            <p:ph type="body" sz="quarter" idx="33"/>
          </p:nvPr>
        </p:nvSpPr>
        <p:spPr>
          <a:xfrm>
            <a:off x="4664468"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3">
            <a:extLst>
              <a:ext uri="{FF2B5EF4-FFF2-40B4-BE49-F238E27FC236}">
                <a16:creationId xmlns:a16="http://schemas.microsoft.com/office/drawing/2014/main" id="{B60D587B-057C-4FF7-9662-ECDD695A8C32}"/>
              </a:ext>
            </a:extLst>
          </p:cNvPr>
          <p:cNvSpPr>
            <a:spLocks noGrp="1"/>
          </p:cNvSpPr>
          <p:nvPr>
            <p:ph type="body" sz="quarter" idx="34"/>
          </p:nvPr>
        </p:nvSpPr>
        <p:spPr>
          <a:xfrm>
            <a:off x="1959269"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9">
            <a:extLst>
              <a:ext uri="{FF2B5EF4-FFF2-40B4-BE49-F238E27FC236}">
                <a16:creationId xmlns:a16="http://schemas.microsoft.com/office/drawing/2014/main" id="{A8C55DA2-0168-4AC0-A81B-B4A3A2C0C45D}"/>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18" name="Picture Placeholder 16">
            <a:extLst>
              <a:ext uri="{FF2B5EF4-FFF2-40B4-BE49-F238E27FC236}">
                <a16:creationId xmlns:a16="http://schemas.microsoft.com/office/drawing/2014/main" id="{05AF1632-4B12-452F-B8D0-AED4AA8741CB}"/>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Tree>
    <p:extLst>
      <p:ext uri="{BB962C8B-B14F-4D97-AF65-F5344CB8AC3E}">
        <p14:creationId xmlns:p14="http://schemas.microsoft.com/office/powerpoint/2010/main" val="442894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V 2">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Text Placeholder 3">
            <a:extLst>
              <a:ext uri="{FF2B5EF4-FFF2-40B4-BE49-F238E27FC236}">
                <a16:creationId xmlns:a16="http://schemas.microsoft.com/office/drawing/2014/main" id="{CA0589B5-5CD8-4A93-A6E3-72E908DE297D}"/>
              </a:ext>
            </a:extLst>
          </p:cNvPr>
          <p:cNvSpPr>
            <a:spLocks noGrp="1"/>
          </p:cNvSpPr>
          <p:nvPr>
            <p:ph type="body" sz="quarter" idx="10"/>
          </p:nvPr>
        </p:nvSpPr>
        <p:spPr>
          <a:xfrm>
            <a:off x="1959269"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3">
            <a:extLst>
              <a:ext uri="{FF2B5EF4-FFF2-40B4-BE49-F238E27FC236}">
                <a16:creationId xmlns:a16="http://schemas.microsoft.com/office/drawing/2014/main" id="{10105946-843D-45AB-8651-3B80938D6D46}"/>
              </a:ext>
            </a:extLst>
          </p:cNvPr>
          <p:cNvSpPr>
            <a:spLocks noGrp="1"/>
          </p:cNvSpPr>
          <p:nvPr>
            <p:ph type="body" sz="quarter" idx="33"/>
          </p:nvPr>
        </p:nvSpPr>
        <p:spPr>
          <a:xfrm>
            <a:off x="6008707" y="2186245"/>
            <a:ext cx="2504795"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9">
            <a:extLst>
              <a:ext uri="{FF2B5EF4-FFF2-40B4-BE49-F238E27FC236}">
                <a16:creationId xmlns:a16="http://schemas.microsoft.com/office/drawing/2014/main" id="{D9822971-1D0E-42E5-9128-018D0BC72416}"/>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
        <p:nvSpPr>
          <p:cNvPr id="22" name="Text Placeholder 18">
            <a:extLst>
              <a:ext uri="{FF2B5EF4-FFF2-40B4-BE49-F238E27FC236}">
                <a16:creationId xmlns:a16="http://schemas.microsoft.com/office/drawing/2014/main" id="{277383C2-A324-403F-8175-EC40D22B3DF8}"/>
              </a:ext>
            </a:extLst>
          </p:cNvPr>
          <p:cNvSpPr>
            <a:spLocks noGrp="1"/>
          </p:cNvSpPr>
          <p:nvPr>
            <p:ph type="body" sz="quarter" idx="25" hasCustomPrompt="1"/>
            <p:custDataLst>
              <p:tags r:id="rId1"/>
            </p:custDataLst>
          </p:nvPr>
        </p:nvSpPr>
        <p:spPr>
          <a:xfrm>
            <a:off x="60824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3" name="Picture Placeholder 16">
            <a:extLst>
              <a:ext uri="{FF2B5EF4-FFF2-40B4-BE49-F238E27FC236}">
                <a16:creationId xmlns:a16="http://schemas.microsoft.com/office/drawing/2014/main" id="{690B4A71-7169-40A8-B4F8-7E6D3CA416C5}"/>
              </a:ext>
            </a:extLst>
          </p:cNvPr>
          <p:cNvSpPr>
            <a:spLocks noGrp="1"/>
          </p:cNvSpPr>
          <p:nvPr>
            <p:ph type="pic" sz="quarter" idx="30" hasCustomPrompt="1"/>
          </p:nvPr>
        </p:nvSpPr>
        <p:spPr>
          <a:xfrm>
            <a:off x="600095" y="2194886"/>
            <a:ext cx="957101" cy="1015236"/>
          </a:xfrm>
          <a:solidFill>
            <a:schemeClr val="bg1">
              <a:lumMod val="95000"/>
            </a:schemeClr>
          </a:solidFill>
        </p:spPr>
        <p:txBody>
          <a:bodyPr>
            <a:noAutofit/>
          </a:bodyPr>
          <a:lstStyle>
            <a:lvl1pPr>
              <a:defRPr/>
            </a:lvl1pPr>
          </a:lstStyle>
          <a:p>
            <a:r>
              <a:rPr lang="en-GB" dirty="0"/>
              <a:t> </a:t>
            </a:r>
          </a:p>
        </p:txBody>
      </p:sp>
      <p:sp>
        <p:nvSpPr>
          <p:cNvPr id="26" name="Text Placeholder 18">
            <a:extLst>
              <a:ext uri="{FF2B5EF4-FFF2-40B4-BE49-F238E27FC236}">
                <a16:creationId xmlns:a16="http://schemas.microsoft.com/office/drawing/2014/main" id="{0A61619A-1E64-41DE-AA13-74042B3D8409}"/>
              </a:ext>
            </a:extLst>
          </p:cNvPr>
          <p:cNvSpPr>
            <a:spLocks noGrp="1"/>
          </p:cNvSpPr>
          <p:nvPr>
            <p:ph type="body" sz="quarter" idx="34" hasCustomPrompt="1"/>
            <p:custDataLst>
              <p:tags r:id="rId2"/>
            </p:custDataLst>
          </p:nvPr>
        </p:nvSpPr>
        <p:spPr>
          <a:xfrm>
            <a:off x="4599632" y="3310691"/>
            <a:ext cx="1281653" cy="381643"/>
          </a:xfrm>
        </p:spPr>
        <p:txBody>
          <a:bodyPr/>
          <a:lstStyle>
            <a:lvl1pPr>
              <a:lnSpc>
                <a:spcPct val="100000"/>
              </a:lnSpc>
              <a:spcBef>
                <a:spcPts val="0"/>
              </a:spcBef>
              <a:spcAft>
                <a:spcPts val="0"/>
              </a:spcAft>
              <a:defRPr sz="941" b="0" i="1" cap="none" baseline="0">
                <a:solidFill>
                  <a:schemeClr val="accent1"/>
                </a:solidFill>
                <a:latin typeface="Georgia" panose="02040502050405020303" pitchFamily="18" charset="0"/>
              </a:defRPr>
            </a:lvl1pPr>
            <a:lvl2pPr>
              <a:lnSpc>
                <a:spcPct val="100000"/>
              </a:lnSpc>
              <a:spcBef>
                <a:spcPts val="0"/>
              </a:spcBef>
              <a:spcAft>
                <a:spcPts val="0"/>
              </a:spcAft>
              <a:defRPr sz="855" b="0">
                <a:solidFill>
                  <a:schemeClr val="tx1"/>
                </a:solidFill>
                <a:latin typeface="+mn-lt"/>
              </a:defRPr>
            </a:lvl2pPr>
            <a:lvl3pPr marL="302752" indent="-302752">
              <a:lnSpc>
                <a:spcPct val="100000"/>
              </a:lnSpc>
              <a:spcBef>
                <a:spcPts val="0"/>
              </a:spcBef>
              <a:spcAft>
                <a:spcPts val="0"/>
              </a:spcAft>
              <a:buNone/>
              <a:defRPr sz="684" baseline="0">
                <a:solidFill>
                  <a:schemeClr val="tx1"/>
                </a:solidFill>
              </a:defRPr>
            </a:lvl3pPr>
          </a:lstStyle>
          <a:p>
            <a:pPr lvl="0"/>
            <a:r>
              <a:rPr lang="en-GB" dirty="0"/>
              <a:t>Name, Designation</a:t>
            </a:r>
          </a:p>
          <a:p>
            <a:pPr lvl="1"/>
            <a:r>
              <a:rPr lang="en-GB" dirty="0"/>
              <a:t>Title</a:t>
            </a:r>
          </a:p>
          <a:p>
            <a:pPr lvl="2"/>
            <a:r>
              <a:rPr lang="en-GB" dirty="0"/>
              <a:t>Address</a:t>
            </a:r>
          </a:p>
        </p:txBody>
      </p:sp>
      <p:sp>
        <p:nvSpPr>
          <p:cNvPr id="28" name="Picture Placeholder 16">
            <a:extLst>
              <a:ext uri="{FF2B5EF4-FFF2-40B4-BE49-F238E27FC236}">
                <a16:creationId xmlns:a16="http://schemas.microsoft.com/office/drawing/2014/main" id="{2BAB028C-6442-4EB0-ABE9-51CCB1AF5C93}"/>
              </a:ext>
            </a:extLst>
          </p:cNvPr>
          <p:cNvSpPr>
            <a:spLocks noGrp="1"/>
          </p:cNvSpPr>
          <p:nvPr>
            <p:ph type="pic" sz="quarter" idx="35" hasCustomPrompt="1"/>
          </p:nvPr>
        </p:nvSpPr>
        <p:spPr>
          <a:xfrm>
            <a:off x="4591485" y="2194886"/>
            <a:ext cx="957101" cy="1015236"/>
          </a:xfrm>
          <a:solidFill>
            <a:schemeClr val="bg1">
              <a:lumMod val="95000"/>
            </a:schemeClr>
          </a:solidFill>
        </p:spPr>
        <p:txBody>
          <a:bodyPr>
            <a:noAutofit/>
          </a:bodyPr>
          <a:lstStyle>
            <a:lvl1pPr>
              <a:defRPr/>
            </a:lvl1pPr>
          </a:lstStyle>
          <a:p>
            <a:r>
              <a:rPr lang="en-GB" dirty="0"/>
              <a:t> </a:t>
            </a:r>
          </a:p>
        </p:txBody>
      </p:sp>
    </p:spTree>
    <p:extLst>
      <p:ext uri="{BB962C8B-B14F-4D97-AF65-F5344CB8AC3E}">
        <p14:creationId xmlns:p14="http://schemas.microsoft.com/office/powerpoint/2010/main" val="170529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V 3">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2" name="Graphic 1">
            <a:extLst>
              <a:ext uri="{FF2B5EF4-FFF2-40B4-BE49-F238E27FC236}">
                <a16:creationId xmlns:a16="http://schemas.microsoft.com/office/drawing/2014/main" id="{BFC97D5D-518E-439A-930B-5BD776110E9E}"/>
              </a:ext>
            </a:extLst>
          </p:cNvPr>
          <p:cNvGrpSpPr/>
          <p:nvPr userDrawn="1"/>
        </p:nvGrpSpPr>
        <p:grpSpPr>
          <a:xfrm>
            <a:off x="-8408" y="-8918"/>
            <a:ext cx="9165679" cy="2186433"/>
            <a:chOff x="-28397" y="0"/>
            <a:chExt cx="10755392" cy="2418735"/>
          </a:xfrm>
        </p:grpSpPr>
        <p:sp>
          <p:nvSpPr>
            <p:cNvPr id="13" name="Freeform: Shape 12">
              <a:extLst>
                <a:ext uri="{FF2B5EF4-FFF2-40B4-BE49-F238E27FC236}">
                  <a16:creationId xmlns:a16="http://schemas.microsoft.com/office/drawing/2014/main" id="{3F9A8AC3-3FA9-4B39-A15A-D7708E0EC08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367EFFD8-67D4-46CD-86A2-BB597DBF98F8}"/>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5" name="Freeform: Shape 14">
              <a:extLst>
                <a:ext uri="{FF2B5EF4-FFF2-40B4-BE49-F238E27FC236}">
                  <a16:creationId xmlns:a16="http://schemas.microsoft.com/office/drawing/2014/main" id="{59EF8C9C-DF7B-46C9-97A8-9F4B28D8069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2" name="Title 1">
            <a:extLst>
              <a:ext uri="{FF2B5EF4-FFF2-40B4-BE49-F238E27FC236}">
                <a16:creationId xmlns:a16="http://schemas.microsoft.com/office/drawing/2014/main" id="{B0357225-9836-4A37-9B67-977A59469CB9}"/>
              </a:ext>
            </a:extLst>
          </p:cNvPr>
          <p:cNvSpPr>
            <a:spLocks noGrp="1"/>
          </p:cNvSpPr>
          <p:nvPr>
            <p:ph type="title"/>
          </p:nvPr>
        </p:nvSpPr>
        <p:spPr/>
        <p:txBody>
          <a:body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DFAD1858-B5E2-463D-BB05-0C0CA2E36627}"/>
              </a:ext>
            </a:extLst>
          </p:cNvPr>
          <p:cNvSpPr>
            <a:spLocks noGrp="1"/>
          </p:cNvSpPr>
          <p:nvPr>
            <p:ph type="body" sz="quarter" idx="15"/>
          </p:nvPr>
        </p:nvSpPr>
        <p:spPr>
          <a:xfrm>
            <a:off x="608242" y="1554650"/>
            <a:ext cx="791393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16" name="Picture Placeholder 16">
            <a:extLst>
              <a:ext uri="{FF2B5EF4-FFF2-40B4-BE49-F238E27FC236}">
                <a16:creationId xmlns:a16="http://schemas.microsoft.com/office/drawing/2014/main" id="{BD9502B1-BB84-456F-A718-6149FFC6E609}"/>
              </a:ext>
            </a:extLst>
          </p:cNvPr>
          <p:cNvSpPr>
            <a:spLocks noGrp="1"/>
          </p:cNvSpPr>
          <p:nvPr>
            <p:ph type="pic" sz="quarter" idx="17" hasCustomPrompt="1"/>
          </p:nvPr>
        </p:nvSpPr>
        <p:spPr>
          <a:xfrm>
            <a:off x="600169" y="2182324"/>
            <a:ext cx="831287" cy="881781"/>
          </a:xfrm>
          <a:solidFill>
            <a:schemeClr val="bg1">
              <a:lumMod val="95000"/>
            </a:schemeClr>
          </a:solidFill>
        </p:spPr>
        <p:txBody>
          <a:bodyPr>
            <a:noAutofit/>
          </a:bodyPr>
          <a:lstStyle>
            <a:lvl1pPr>
              <a:defRPr/>
            </a:lvl1pPr>
          </a:lstStyle>
          <a:p>
            <a:r>
              <a:rPr lang="en-GB" dirty="0"/>
              <a:t> </a:t>
            </a:r>
          </a:p>
        </p:txBody>
      </p:sp>
      <p:sp>
        <p:nvSpPr>
          <p:cNvPr id="23" name="Text Placeholder 5">
            <a:extLst>
              <a:ext uri="{FF2B5EF4-FFF2-40B4-BE49-F238E27FC236}">
                <a16:creationId xmlns:a16="http://schemas.microsoft.com/office/drawing/2014/main" id="{14BB3E60-EC3A-4A4C-9F11-8DB3B0EE515C}"/>
              </a:ext>
            </a:extLst>
          </p:cNvPr>
          <p:cNvSpPr>
            <a:spLocks noGrp="1"/>
          </p:cNvSpPr>
          <p:nvPr>
            <p:ph type="body" sz="quarter" idx="23" hasCustomPrompt="1"/>
          </p:nvPr>
        </p:nvSpPr>
        <p:spPr>
          <a:xfrm>
            <a:off x="1538825" y="2182325"/>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25" name="Text Placeholder 3">
            <a:extLst>
              <a:ext uri="{FF2B5EF4-FFF2-40B4-BE49-F238E27FC236}">
                <a16:creationId xmlns:a16="http://schemas.microsoft.com/office/drawing/2014/main" id="{F05B7481-6C43-4DC6-9A5B-7A1A7486A5FF}"/>
              </a:ext>
            </a:extLst>
          </p:cNvPr>
          <p:cNvSpPr>
            <a:spLocks noGrp="1"/>
          </p:cNvSpPr>
          <p:nvPr>
            <p:ph type="body" sz="quarter" idx="33"/>
          </p:nvPr>
        </p:nvSpPr>
        <p:spPr>
          <a:xfrm>
            <a:off x="4650068" y="2186245"/>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Picture Placeholder 16">
            <a:extLst>
              <a:ext uri="{FF2B5EF4-FFF2-40B4-BE49-F238E27FC236}">
                <a16:creationId xmlns:a16="http://schemas.microsoft.com/office/drawing/2014/main" id="{F83A8135-4391-4A8A-8BEC-777C0D05DA7D}"/>
              </a:ext>
            </a:extLst>
          </p:cNvPr>
          <p:cNvSpPr>
            <a:spLocks noGrp="1"/>
          </p:cNvSpPr>
          <p:nvPr>
            <p:ph type="pic" sz="quarter" idx="34" hasCustomPrompt="1"/>
          </p:nvPr>
        </p:nvSpPr>
        <p:spPr>
          <a:xfrm>
            <a:off x="600169" y="3566865"/>
            <a:ext cx="831287" cy="881781"/>
          </a:xfrm>
          <a:solidFill>
            <a:schemeClr val="bg1">
              <a:lumMod val="95000"/>
            </a:schemeClr>
          </a:solidFill>
        </p:spPr>
        <p:txBody>
          <a:bodyPr>
            <a:noAutofit/>
          </a:bodyPr>
          <a:lstStyle>
            <a:lvl1pPr>
              <a:defRPr/>
            </a:lvl1pPr>
          </a:lstStyle>
          <a:p>
            <a:r>
              <a:rPr lang="en-GB" dirty="0"/>
              <a:t> </a:t>
            </a:r>
          </a:p>
        </p:txBody>
      </p:sp>
      <p:sp>
        <p:nvSpPr>
          <p:cNvPr id="29" name="Text Placeholder 3">
            <a:extLst>
              <a:ext uri="{FF2B5EF4-FFF2-40B4-BE49-F238E27FC236}">
                <a16:creationId xmlns:a16="http://schemas.microsoft.com/office/drawing/2014/main" id="{F257A64C-0554-41B5-978E-D24A6CEAC760}"/>
              </a:ext>
            </a:extLst>
          </p:cNvPr>
          <p:cNvSpPr>
            <a:spLocks noGrp="1"/>
          </p:cNvSpPr>
          <p:nvPr>
            <p:ph type="body" sz="quarter" idx="37"/>
          </p:nvPr>
        </p:nvSpPr>
        <p:spPr>
          <a:xfrm>
            <a:off x="4650068" y="3579976"/>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Picture Placeholder 16">
            <a:extLst>
              <a:ext uri="{FF2B5EF4-FFF2-40B4-BE49-F238E27FC236}">
                <a16:creationId xmlns:a16="http://schemas.microsoft.com/office/drawing/2014/main" id="{821A4182-E3AD-4CC3-A6EB-8D4A11CD0C42}"/>
              </a:ext>
            </a:extLst>
          </p:cNvPr>
          <p:cNvSpPr>
            <a:spLocks noGrp="1"/>
          </p:cNvSpPr>
          <p:nvPr>
            <p:ph type="pic" sz="quarter" idx="38" hasCustomPrompt="1"/>
          </p:nvPr>
        </p:nvSpPr>
        <p:spPr>
          <a:xfrm>
            <a:off x="600169" y="4933567"/>
            <a:ext cx="831287" cy="881781"/>
          </a:xfrm>
          <a:solidFill>
            <a:schemeClr val="bg1">
              <a:lumMod val="95000"/>
            </a:schemeClr>
          </a:solidFill>
        </p:spPr>
        <p:txBody>
          <a:bodyPr>
            <a:noAutofit/>
          </a:bodyPr>
          <a:lstStyle>
            <a:lvl1pPr>
              <a:defRPr/>
            </a:lvl1pPr>
          </a:lstStyle>
          <a:p>
            <a:r>
              <a:rPr lang="en-GB" dirty="0"/>
              <a:t> </a:t>
            </a:r>
          </a:p>
        </p:txBody>
      </p:sp>
      <p:sp>
        <p:nvSpPr>
          <p:cNvPr id="37" name="Text Placeholder 3">
            <a:extLst>
              <a:ext uri="{FF2B5EF4-FFF2-40B4-BE49-F238E27FC236}">
                <a16:creationId xmlns:a16="http://schemas.microsoft.com/office/drawing/2014/main" id="{D77DAEAA-E0A7-4A08-BC36-795E8C020D2F}"/>
              </a:ext>
            </a:extLst>
          </p:cNvPr>
          <p:cNvSpPr>
            <a:spLocks noGrp="1"/>
          </p:cNvSpPr>
          <p:nvPr>
            <p:ph type="body" sz="quarter" idx="41"/>
          </p:nvPr>
        </p:nvSpPr>
        <p:spPr>
          <a:xfrm>
            <a:off x="4650068" y="4933569"/>
            <a:ext cx="3863967" cy="798295"/>
          </a:xfrm>
        </p:spPr>
        <p:txBody>
          <a:bodyPr/>
          <a:lstStyle>
            <a:lvl1pPr>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Text Placeholder 5">
            <a:extLst>
              <a:ext uri="{FF2B5EF4-FFF2-40B4-BE49-F238E27FC236}">
                <a16:creationId xmlns:a16="http://schemas.microsoft.com/office/drawing/2014/main" id="{0975C7C2-13AF-426B-995E-88DBC5EE49F7}"/>
              </a:ext>
            </a:extLst>
          </p:cNvPr>
          <p:cNvSpPr>
            <a:spLocks noGrp="1"/>
          </p:cNvSpPr>
          <p:nvPr>
            <p:ph type="body" sz="quarter" idx="42" hasCustomPrompt="1"/>
          </p:nvPr>
        </p:nvSpPr>
        <p:spPr>
          <a:xfrm>
            <a:off x="1538825" y="3566866"/>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39" name="Text Placeholder 5">
            <a:extLst>
              <a:ext uri="{FF2B5EF4-FFF2-40B4-BE49-F238E27FC236}">
                <a16:creationId xmlns:a16="http://schemas.microsoft.com/office/drawing/2014/main" id="{41626B6E-F256-4FE2-83DD-6861FD0F9F2C}"/>
              </a:ext>
            </a:extLst>
          </p:cNvPr>
          <p:cNvSpPr>
            <a:spLocks noGrp="1"/>
          </p:cNvSpPr>
          <p:nvPr>
            <p:ph type="body" sz="quarter" idx="43" hasCustomPrompt="1"/>
          </p:nvPr>
        </p:nvSpPr>
        <p:spPr>
          <a:xfrm>
            <a:off x="1538825" y="4933568"/>
            <a:ext cx="2925240" cy="881780"/>
          </a:xfrm>
          <a:custGeom>
            <a:avLst/>
            <a:gdLst>
              <a:gd name="connsiteX0" fmla="*/ 0 w 7380288"/>
              <a:gd name="connsiteY0" fmla="*/ 0 h 3042450"/>
              <a:gd name="connsiteX1" fmla="*/ 5859063 w 7380288"/>
              <a:gd name="connsiteY1" fmla="*/ 0 h 3042450"/>
              <a:gd name="connsiteX2" fmla="*/ 7380288 w 7380288"/>
              <a:gd name="connsiteY2" fmla="*/ 1521225 h 3042450"/>
              <a:gd name="connsiteX3" fmla="*/ 5859063 w 7380288"/>
              <a:gd name="connsiteY3" fmla="*/ 3042450 h 3042450"/>
              <a:gd name="connsiteX4" fmla="*/ 0 w 7380288"/>
              <a:gd name="connsiteY4" fmla="*/ 3042450 h 3042450"/>
              <a:gd name="connsiteX5" fmla="*/ 0 w 7380288"/>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58590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5551488 w 5859063"/>
              <a:gd name="connsiteY2" fmla="*/ 17752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38397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357688 w 5859063"/>
              <a:gd name="connsiteY2" fmla="*/ 1749825 h 3042450"/>
              <a:gd name="connsiteX3" fmla="*/ 4284263 w 5859063"/>
              <a:gd name="connsiteY3" fmla="*/ 3042450 h 3042450"/>
              <a:gd name="connsiteX4" fmla="*/ 0 w 5859063"/>
              <a:gd name="connsiteY4" fmla="*/ 3042450 h 3042450"/>
              <a:gd name="connsiteX5" fmla="*/ 0 w 5859063"/>
              <a:gd name="connsiteY5" fmla="*/ 0 h 3042450"/>
              <a:gd name="connsiteX0" fmla="*/ 0 w 5859063"/>
              <a:gd name="connsiteY0" fmla="*/ 0 h 3042450"/>
              <a:gd name="connsiteX1" fmla="*/ 5859063 w 5859063"/>
              <a:gd name="connsiteY1" fmla="*/ 0 h 3042450"/>
              <a:gd name="connsiteX2" fmla="*/ 4284263 w 5859063"/>
              <a:gd name="connsiteY2" fmla="*/ 3042450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24071 h 3042450"/>
              <a:gd name="connsiteX3" fmla="*/ 0 w 5859063"/>
              <a:gd name="connsiteY3" fmla="*/ 3042450 h 3042450"/>
              <a:gd name="connsiteX4" fmla="*/ 0 w 5859063"/>
              <a:gd name="connsiteY4" fmla="*/ 0 h 3042450"/>
              <a:gd name="connsiteX0" fmla="*/ 0 w 5859063"/>
              <a:gd name="connsiteY0" fmla="*/ 0 h 3042450"/>
              <a:gd name="connsiteX1" fmla="*/ 5859063 w 5859063"/>
              <a:gd name="connsiteY1" fmla="*/ 0 h 3042450"/>
              <a:gd name="connsiteX2" fmla="*/ 5136287 w 5859063"/>
              <a:gd name="connsiteY2" fmla="*/ 3042450 h 3042450"/>
              <a:gd name="connsiteX3" fmla="*/ 0 w 5859063"/>
              <a:gd name="connsiteY3" fmla="*/ 3042450 h 3042450"/>
              <a:gd name="connsiteX4" fmla="*/ 0 w 5859063"/>
              <a:gd name="connsiteY4" fmla="*/ 0 h 304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063" h="3042450">
                <a:moveTo>
                  <a:pt x="0" y="0"/>
                </a:moveTo>
                <a:lnTo>
                  <a:pt x="5859063" y="0"/>
                </a:lnTo>
                <a:lnTo>
                  <a:pt x="5136287" y="3042450"/>
                </a:lnTo>
                <a:lnTo>
                  <a:pt x="0" y="3042450"/>
                </a:lnTo>
                <a:lnTo>
                  <a:pt x="0" y="0"/>
                </a:lnTo>
                <a:close/>
              </a:path>
            </a:pathLst>
          </a:custGeom>
          <a:solidFill>
            <a:schemeClr val="bg2">
              <a:lumMod val="60000"/>
              <a:lumOff val="40000"/>
            </a:schemeClr>
          </a:solidFill>
        </p:spPr>
        <p:txBody>
          <a:bodyPr lIns="72000" tIns="72000" rIns="72000" bIns="72000">
            <a:noAutofit/>
          </a:bodyPr>
          <a:lstStyle>
            <a:lvl1pPr algn="l" defTabSz="728130" rtl="0" eaLnBrk="1" latinLnBrk="0" hangingPunct="1">
              <a:lnSpc>
                <a:spcPct val="100000"/>
              </a:lnSpc>
              <a:spcBef>
                <a:spcPts val="0"/>
              </a:spcBef>
              <a:spcAft>
                <a:spcPts val="0"/>
              </a:spcAft>
              <a:buFont typeface="Arial" panose="020B0604020202020204" pitchFamily="34" charset="0"/>
              <a:buNone/>
              <a:defRPr lang="en-US" sz="855" b="0" i="1" kern="1200" cap="none" baseline="0" dirty="0" smtClean="0">
                <a:solidFill>
                  <a:schemeClr val="accent1"/>
                </a:solidFill>
                <a:latin typeface="Georgia" panose="02040502050405020303" pitchFamily="18" charset="0"/>
                <a:ea typeface="+mn-ea"/>
                <a:cs typeface="+mn-cs"/>
              </a:defRPr>
            </a:lvl1pPr>
            <a:lvl2pPr algn="l" defTabSz="728130" rtl="0" eaLnBrk="1" latinLnBrk="0" hangingPunct="1">
              <a:lnSpc>
                <a:spcPct val="100000"/>
              </a:lnSpc>
              <a:spcBef>
                <a:spcPts val="0"/>
              </a:spcBef>
              <a:spcAft>
                <a:spcPts val="257"/>
              </a:spcAft>
              <a:buFont typeface="Arial" panose="020B0604020202020204" pitchFamily="34" charset="0"/>
              <a:buNone/>
              <a:defRPr lang="en-US" sz="770" b="0" i="0" kern="1200" cap="none" baseline="0" dirty="0" smtClean="0">
                <a:solidFill>
                  <a:schemeClr val="tx1"/>
                </a:solidFill>
                <a:latin typeface="+mn-lt"/>
                <a:ea typeface="+mn-ea"/>
                <a:cs typeface="+mn-cs"/>
              </a:defRPr>
            </a:lvl2pPr>
            <a:lvl3pPr marL="0" indent="0" algn="l" defTabSz="728130" rtl="0" eaLnBrk="1" latinLnBrk="0" hangingPunct="1">
              <a:lnSpc>
                <a:spcPct val="100000"/>
              </a:lnSpc>
              <a:spcBef>
                <a:spcPts val="0"/>
              </a:spcBef>
              <a:spcAft>
                <a:spcPts val="0"/>
              </a:spcAft>
              <a:buClr>
                <a:schemeClr val="bg1"/>
              </a:buClr>
              <a:buFont typeface="Arial" panose="020B0604020202020204" pitchFamily="34" charset="0"/>
              <a:buNone/>
              <a:defRPr lang="en-US" sz="684" b="0" i="0" kern="1200" cap="none" baseline="0" dirty="0" smtClean="0">
                <a:solidFill>
                  <a:schemeClr val="tx1"/>
                </a:solidFill>
                <a:latin typeface="+mn-lt"/>
                <a:ea typeface="+mn-ea"/>
                <a:cs typeface="+mn-cs"/>
              </a:defRPr>
            </a:lvl3pPr>
            <a:lvl4pPr marL="228082" indent="-228082">
              <a:spcAft>
                <a:spcPts val="0"/>
              </a:spcAft>
              <a:buClr>
                <a:schemeClr val="bg1"/>
              </a:buClr>
              <a:buFontTx/>
              <a:buNone/>
              <a:defRPr sz="599" cap="none">
                <a:solidFill>
                  <a:schemeClr val="tx1"/>
                </a:solidFill>
              </a:defRPr>
            </a:lvl4pPr>
            <a:lvl5pPr>
              <a:buClr>
                <a:schemeClr val="bg1"/>
              </a:buClr>
              <a:defRPr>
                <a:solidFill>
                  <a:schemeClr val="bg1"/>
                </a:solidFill>
              </a:defRPr>
            </a:lvl5pPr>
          </a:lstStyle>
          <a:p>
            <a:pPr lvl="0"/>
            <a:r>
              <a:rPr lang="en-GB" dirty="0"/>
              <a:t>Name, Designation</a:t>
            </a:r>
          </a:p>
          <a:p>
            <a:pPr lvl="1"/>
            <a:r>
              <a:rPr lang="en-GB" dirty="0"/>
              <a:t>Title</a:t>
            </a:r>
          </a:p>
          <a:p>
            <a:pPr lvl="2"/>
            <a:r>
              <a:rPr lang="en-GB" dirty="0"/>
              <a:t>Address</a:t>
            </a:r>
          </a:p>
        </p:txBody>
      </p:sp>
      <p:sp>
        <p:nvSpPr>
          <p:cNvPr id="41" name="Text Placeholder 9">
            <a:extLst>
              <a:ext uri="{FF2B5EF4-FFF2-40B4-BE49-F238E27FC236}">
                <a16:creationId xmlns:a16="http://schemas.microsoft.com/office/drawing/2014/main" id="{F8E935CC-DC1C-4703-8BF3-61FC4476CB40}"/>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447454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One column + image light">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DE994499-9C4F-4161-89B5-540957E5F8F3}"/>
              </a:ext>
            </a:extLst>
          </p:cNvPr>
          <p:cNvGrpSpPr/>
          <p:nvPr userDrawn="1"/>
        </p:nvGrpSpPr>
        <p:grpSpPr>
          <a:xfrm>
            <a:off x="-8408" y="-8918"/>
            <a:ext cx="9165679" cy="2186433"/>
            <a:chOff x="-28397" y="0"/>
            <a:chExt cx="10755392" cy="2418735"/>
          </a:xfrm>
        </p:grpSpPr>
        <p:sp>
          <p:nvSpPr>
            <p:cNvPr id="14" name="Freeform: Shape 13">
              <a:extLst>
                <a:ext uri="{FF2B5EF4-FFF2-40B4-BE49-F238E27FC236}">
                  <a16:creationId xmlns:a16="http://schemas.microsoft.com/office/drawing/2014/main" id="{D3577E35-AB3E-4634-B169-85E5AAF89C2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lvl="0" algn="ctr"/>
              <a:endParaRPr lang="en-GB" sz="725" dirty="0">
                <a:solidFill>
                  <a:schemeClr val="bg1"/>
                </a:solidFill>
              </a:endParaRPr>
            </a:p>
          </p:txBody>
        </p:sp>
        <p:sp>
          <p:nvSpPr>
            <p:cNvPr id="16" name="Freeform: Shape 15">
              <a:extLst>
                <a:ext uri="{FF2B5EF4-FFF2-40B4-BE49-F238E27FC236}">
                  <a16:creationId xmlns:a16="http://schemas.microsoft.com/office/drawing/2014/main" id="{F1CE566E-0B3F-46D3-9DEE-BE522B54EEF9}"/>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sp>
          <p:nvSpPr>
            <p:cNvPr id="18" name="Freeform: Shape 17">
              <a:extLst>
                <a:ext uri="{FF2B5EF4-FFF2-40B4-BE49-F238E27FC236}">
                  <a16:creationId xmlns:a16="http://schemas.microsoft.com/office/drawing/2014/main" id="{B4AFFB61-0971-4304-8F48-37CC46E8E7D5}"/>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grpSp>
      <p:sp>
        <p:nvSpPr>
          <p:cNvPr id="21" name="Text Placeholder 2">
            <a:extLst>
              <a:ext uri="{FF2B5EF4-FFF2-40B4-BE49-F238E27FC236}">
                <a16:creationId xmlns:a16="http://schemas.microsoft.com/office/drawing/2014/main" id="{148D13B5-BA2B-410A-A68C-237F3CEE94CF}"/>
              </a:ext>
            </a:extLst>
          </p:cNvPr>
          <p:cNvSpPr>
            <a:spLocks noGrp="1"/>
          </p:cNvSpPr>
          <p:nvPr>
            <p:ph type="body" sz="quarter" idx="15"/>
          </p:nvPr>
        </p:nvSpPr>
        <p:spPr>
          <a:xfrm>
            <a:off x="600097" y="2192006"/>
            <a:ext cx="5889632" cy="940642"/>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302613DC-A72B-4EBD-8D75-5F8EF636DE6B}"/>
              </a:ext>
            </a:extLst>
          </p:cNvPr>
          <p:cNvSpPr>
            <a:spLocks noGrp="1"/>
          </p:cNvSpPr>
          <p:nvPr>
            <p:ph type="title"/>
          </p:nvPr>
        </p:nvSpPr>
        <p:spPr>
          <a:xfrm>
            <a:off x="600097" y="1186311"/>
            <a:ext cx="5889632" cy="268407"/>
          </a:xfrm>
        </p:spPr>
        <p:txBody>
          <a:bodyPr/>
          <a:lstStyle>
            <a:lvl1pPr>
              <a:defRPr>
                <a:solidFill>
                  <a:schemeClr val="accent6"/>
                </a:solidFill>
              </a:defRPr>
            </a:lvl1pPr>
          </a:lstStyle>
          <a:p>
            <a:r>
              <a:rPr lang="en-US"/>
              <a:t>Click to edit Master title style</a:t>
            </a:r>
            <a:endParaRPr lang="en-GB" dirty="0"/>
          </a:p>
        </p:txBody>
      </p:sp>
      <p:sp>
        <p:nvSpPr>
          <p:cNvPr id="17" name="Text Placeholder 12">
            <a:extLst>
              <a:ext uri="{FF2B5EF4-FFF2-40B4-BE49-F238E27FC236}">
                <a16:creationId xmlns:a16="http://schemas.microsoft.com/office/drawing/2014/main" id="{F73FA06B-4A59-449F-922B-DF96B3A2AC66}"/>
              </a:ext>
            </a:extLst>
          </p:cNvPr>
          <p:cNvSpPr>
            <a:spLocks noGrp="1"/>
          </p:cNvSpPr>
          <p:nvPr>
            <p:ph type="body" sz="quarter" idx="16"/>
          </p:nvPr>
        </p:nvSpPr>
        <p:spPr>
          <a:xfrm>
            <a:off x="608243" y="1554650"/>
            <a:ext cx="5883569"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23" name="Text Placeholder 9">
            <a:extLst>
              <a:ext uri="{FF2B5EF4-FFF2-40B4-BE49-F238E27FC236}">
                <a16:creationId xmlns:a16="http://schemas.microsoft.com/office/drawing/2014/main" id="{C8580F3B-6C27-4426-B244-E76D990691AC}"/>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cxnSp>
        <p:nvCxnSpPr>
          <p:cNvPr id="15" name="Straight Connector 14">
            <a:extLst>
              <a:ext uri="{FF2B5EF4-FFF2-40B4-BE49-F238E27FC236}">
                <a16:creationId xmlns:a16="http://schemas.microsoft.com/office/drawing/2014/main" id="{C0D2AB80-37A8-4FC2-B98E-450F73BFE275}"/>
              </a:ext>
            </a:extLst>
          </p:cNvPr>
          <p:cNvCxnSpPr>
            <a:cxnSpLocks/>
          </p:cNvCxnSpPr>
          <p:nvPr userDrawn="1">
            <p:custDataLst>
              <p:tags r:id="rId1"/>
            </p:custDataLst>
          </p:nvPr>
        </p:nvCxnSpPr>
        <p:spPr>
          <a:xfrm>
            <a:off x="600096" y="6427396"/>
            <a:ext cx="7913939" cy="393"/>
          </a:xfrm>
          <a:prstGeom prst="line">
            <a:avLst/>
          </a:prstGeom>
          <a:ln w="63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20" name="Slide Number Placeholder 22">
            <a:extLst>
              <a:ext uri="{FF2B5EF4-FFF2-40B4-BE49-F238E27FC236}">
                <a16:creationId xmlns:a16="http://schemas.microsoft.com/office/drawing/2014/main" id="{5B5D0FD0-5B8D-42D2-AD56-AC3A20703AB6}"/>
              </a:ext>
            </a:extLst>
          </p:cNvPr>
          <p:cNvSpPr txBox="1">
            <a:spLocks/>
          </p:cNvSpPr>
          <p:nvPr userDrawn="1">
            <p:custDataLst>
              <p:tags r:id="rId2"/>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tx1"/>
                </a:solidFill>
              </a:rPr>
              <a:pPr lvl="0" algn="r"/>
              <a:t>‹#›</a:t>
            </a:fld>
            <a:endParaRPr lang="en-GB" sz="738" dirty="0">
              <a:solidFill>
                <a:schemeClr val="tx1"/>
              </a:solidFill>
            </a:endParaRPr>
          </a:p>
        </p:txBody>
      </p:sp>
      <p:sp>
        <p:nvSpPr>
          <p:cNvPr id="24" name="Slide Number Placeholder 22">
            <a:extLst>
              <a:ext uri="{FF2B5EF4-FFF2-40B4-BE49-F238E27FC236}">
                <a16:creationId xmlns:a16="http://schemas.microsoft.com/office/drawing/2014/main" id="{6A186CD8-8DD8-478A-9A3C-29400CD17011}"/>
              </a:ext>
            </a:extLst>
          </p:cNvPr>
          <p:cNvSpPr txBox="1">
            <a:spLocks/>
          </p:cNvSpPr>
          <p:nvPr userDrawn="1">
            <p:custDataLst>
              <p:tags r:id="rId3"/>
            </p:custDataLst>
          </p:nvPr>
        </p:nvSpPr>
        <p:spPr>
          <a:xfrm>
            <a:off x="592831" y="6475297"/>
            <a:ext cx="1518044" cy="113557"/>
          </a:xfrm>
          <a:prstGeom prst="rect">
            <a:avLst/>
          </a:prstGeom>
        </p:spPr>
        <p:txBody>
          <a:bodyPr vert="horz" wrap="none" lIns="0" tIns="0" rIns="0" bIns="0" rtlCol="0" anchor="ctr">
            <a:spAutoFit/>
          </a:bodyPr>
          <a:lstStyle>
            <a:defPPr>
              <a:defRPr lang="en-US"/>
            </a:defPPr>
            <a:lvl1pPr lvl="0" algn="r">
              <a:defRPr sz="863"/>
            </a:lvl1pPr>
          </a:lstStyle>
          <a:p>
            <a:pPr lvl="0"/>
            <a:r>
              <a:rPr lang="en-GB" sz="738"/>
              <a:t>Cushman &amp; Wakefield | Client name</a:t>
            </a:r>
            <a:endParaRPr lang="en-GB" sz="738" dirty="0"/>
          </a:p>
        </p:txBody>
      </p:sp>
    </p:spTree>
    <p:extLst>
      <p:ext uri="{BB962C8B-B14F-4D97-AF65-F5344CB8AC3E}">
        <p14:creationId xmlns:p14="http://schemas.microsoft.com/office/powerpoint/2010/main" val="721958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One column + image dark">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grpSp>
        <p:nvGrpSpPr>
          <p:cNvPr id="14" name="Graphic 1">
            <a:extLst>
              <a:ext uri="{FF2B5EF4-FFF2-40B4-BE49-F238E27FC236}">
                <a16:creationId xmlns:a16="http://schemas.microsoft.com/office/drawing/2014/main" id="{8051053C-B71B-4339-A77F-0A3A3D9CD820}"/>
              </a:ext>
            </a:extLst>
          </p:cNvPr>
          <p:cNvGrpSpPr/>
          <p:nvPr userDrawn="1"/>
        </p:nvGrpSpPr>
        <p:grpSpPr>
          <a:xfrm>
            <a:off x="-8408" y="-8918"/>
            <a:ext cx="9165679" cy="2186433"/>
            <a:chOff x="-28397" y="0"/>
            <a:chExt cx="10755392" cy="2418735"/>
          </a:xfrm>
        </p:grpSpPr>
        <p:sp>
          <p:nvSpPr>
            <p:cNvPr id="15" name="Freeform: Shape 14">
              <a:extLst>
                <a:ext uri="{FF2B5EF4-FFF2-40B4-BE49-F238E27FC236}">
                  <a16:creationId xmlns:a16="http://schemas.microsoft.com/office/drawing/2014/main" id="{4E9CFB2D-4FF7-45D9-9B39-4E10E6C58829}"/>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52618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lvl="0" algn="ctr"/>
              <a:endParaRPr lang="en-GB" sz="725" dirty="0">
                <a:solidFill>
                  <a:schemeClr val="bg1"/>
                </a:solidFill>
              </a:endParaRPr>
            </a:p>
          </p:txBody>
        </p:sp>
        <p:sp>
          <p:nvSpPr>
            <p:cNvPr id="17" name="Freeform: Shape 16">
              <a:extLst>
                <a:ext uri="{FF2B5EF4-FFF2-40B4-BE49-F238E27FC236}">
                  <a16:creationId xmlns:a16="http://schemas.microsoft.com/office/drawing/2014/main" id="{C4D4557D-8F30-4B4A-BCA1-5EA14536D106}"/>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GB" sz="1060" dirty="0"/>
            </a:p>
          </p:txBody>
        </p:sp>
        <p:sp>
          <p:nvSpPr>
            <p:cNvPr id="19" name="Freeform: Shape 18">
              <a:extLst>
                <a:ext uri="{FF2B5EF4-FFF2-40B4-BE49-F238E27FC236}">
                  <a16:creationId xmlns:a16="http://schemas.microsoft.com/office/drawing/2014/main" id="{177126B0-E557-4991-BB1F-54DCA89EAC22}"/>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GB" sz="1060" dirty="0">
                <a:solidFill>
                  <a:schemeClr val="tx1"/>
                </a:solidFill>
              </a:endParaRPr>
            </a:p>
          </p:txBody>
        </p:sp>
      </p:grpSp>
      <p:sp>
        <p:nvSpPr>
          <p:cNvPr id="18" name="Text Placeholder 12">
            <a:extLst>
              <a:ext uri="{FF2B5EF4-FFF2-40B4-BE49-F238E27FC236}">
                <a16:creationId xmlns:a16="http://schemas.microsoft.com/office/drawing/2014/main" id="{39D60177-A4A7-41B8-A5B5-3BCCE05105B7}"/>
              </a:ext>
            </a:extLst>
          </p:cNvPr>
          <p:cNvSpPr>
            <a:spLocks noGrp="1"/>
          </p:cNvSpPr>
          <p:nvPr>
            <p:ph type="body" sz="quarter" idx="16"/>
          </p:nvPr>
        </p:nvSpPr>
        <p:spPr>
          <a:xfrm>
            <a:off x="608243" y="1554650"/>
            <a:ext cx="5883569" cy="157864"/>
          </a:xfrm>
        </p:spPr>
        <p:txBody>
          <a:bodyPr/>
          <a:lstStyle>
            <a:lvl1pPr>
              <a:defRPr i="1" cap="none" baseline="0">
                <a:solidFill>
                  <a:schemeClr val="bg1"/>
                </a:solidFill>
                <a:latin typeface="Georgia" panose="02040502050405020303" pitchFamily="18" charset="0"/>
              </a:defRPr>
            </a:lvl1pPr>
          </a:lstStyle>
          <a:p>
            <a:pPr lvl="0"/>
            <a:r>
              <a:rPr lang="en-US"/>
              <a:t>Click to edit Master text styles</a:t>
            </a:r>
          </a:p>
        </p:txBody>
      </p:sp>
      <p:sp>
        <p:nvSpPr>
          <p:cNvPr id="20" name="Text Placeholder 2">
            <a:extLst>
              <a:ext uri="{FF2B5EF4-FFF2-40B4-BE49-F238E27FC236}">
                <a16:creationId xmlns:a16="http://schemas.microsoft.com/office/drawing/2014/main" id="{608E80DA-F3C3-498E-B31F-FEDD259C92DB}"/>
              </a:ext>
            </a:extLst>
          </p:cNvPr>
          <p:cNvSpPr>
            <a:spLocks noGrp="1"/>
          </p:cNvSpPr>
          <p:nvPr>
            <p:ph type="body" sz="quarter" idx="15"/>
          </p:nvPr>
        </p:nvSpPr>
        <p:spPr>
          <a:xfrm>
            <a:off x="600097" y="2192006"/>
            <a:ext cx="5883569" cy="940642"/>
          </a:xfrm>
        </p:spPr>
        <p:txBody>
          <a:bodyPr wrap="square">
            <a:spAutoFit/>
          </a:bodyPr>
          <a:lstStyle>
            <a:lvl1pPr>
              <a:defRPr>
                <a:solidFill>
                  <a:schemeClr val="bg2"/>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1" name="Straight Connector 10">
            <a:extLst>
              <a:ext uri="{FF2B5EF4-FFF2-40B4-BE49-F238E27FC236}">
                <a16:creationId xmlns:a16="http://schemas.microsoft.com/office/drawing/2014/main" id="{B42C9367-0C24-4607-BC78-136010F0D010}"/>
              </a:ext>
            </a:extLst>
          </p:cNvPr>
          <p:cNvCxnSpPr>
            <a:cxnSpLocks/>
          </p:cNvCxnSpPr>
          <p:nvPr userDrawn="1">
            <p:custDataLst>
              <p:tags r:id="rId1"/>
            </p:custDataLst>
          </p:nvPr>
        </p:nvCxnSpPr>
        <p:spPr>
          <a:xfrm>
            <a:off x="600096" y="6427396"/>
            <a:ext cx="7913939" cy="393"/>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436A2605-B09A-4EBF-A2DE-7DCDA6C38CC4}"/>
              </a:ext>
            </a:extLst>
          </p:cNvPr>
          <p:cNvSpPr txBox="1"/>
          <p:nvPr userDrawn="1">
            <p:custDataLst>
              <p:tags r:id="rId2"/>
            </p:custDataLst>
          </p:nvPr>
        </p:nvSpPr>
        <p:spPr>
          <a:xfrm>
            <a:off x="600096" y="6471842"/>
            <a:ext cx="3064212" cy="113557"/>
          </a:xfrm>
          <a:prstGeom prst="rect">
            <a:avLst/>
          </a:prstGeom>
          <a:noFill/>
        </p:spPr>
        <p:txBody>
          <a:bodyPr wrap="square" lIns="0" tIns="0" rIns="0" bIns="0" rtlCol="0">
            <a:spAutoFit/>
          </a:bodyPr>
          <a:lstStyle/>
          <a:p>
            <a:r>
              <a:rPr lang="en-GB" sz="738" dirty="0">
                <a:solidFill>
                  <a:schemeClr val="bg1"/>
                </a:solidFill>
              </a:rPr>
              <a:t>Cushman &amp;</a:t>
            </a:r>
            <a:r>
              <a:rPr lang="en-GB" sz="738" baseline="0" dirty="0">
                <a:solidFill>
                  <a:schemeClr val="bg1"/>
                </a:solidFill>
              </a:rPr>
              <a:t> Wakefield | Client name</a:t>
            </a:r>
            <a:endParaRPr lang="en-GB" sz="738" dirty="0">
              <a:solidFill>
                <a:schemeClr val="bg1"/>
              </a:solidFill>
            </a:endParaRPr>
          </a:p>
        </p:txBody>
      </p:sp>
      <p:sp>
        <p:nvSpPr>
          <p:cNvPr id="13" name="Slide Number Placeholder 22">
            <a:extLst>
              <a:ext uri="{FF2B5EF4-FFF2-40B4-BE49-F238E27FC236}">
                <a16:creationId xmlns:a16="http://schemas.microsoft.com/office/drawing/2014/main" id="{7C66C7BB-3790-4205-A92D-320E612750FB}"/>
              </a:ext>
            </a:extLst>
          </p:cNvPr>
          <p:cNvSpPr txBox="1">
            <a:spLocks/>
          </p:cNvSpPr>
          <p:nvPr userDrawn="1">
            <p:custDataLst>
              <p:tags r:id="rId3"/>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bg1"/>
                </a:solidFill>
              </a:rPr>
              <a:pPr lvl="0" algn="r"/>
              <a:t>‹#›</a:t>
            </a:fld>
            <a:endParaRPr lang="en-GB" sz="738" dirty="0">
              <a:solidFill>
                <a:schemeClr val="bg1"/>
              </a:solidFill>
            </a:endParaRPr>
          </a:p>
        </p:txBody>
      </p:sp>
      <p:sp>
        <p:nvSpPr>
          <p:cNvPr id="3" name="Title 2">
            <a:extLst>
              <a:ext uri="{FF2B5EF4-FFF2-40B4-BE49-F238E27FC236}">
                <a16:creationId xmlns:a16="http://schemas.microsoft.com/office/drawing/2014/main" id="{A3DD76BE-A17F-4A4D-889B-C6F34E428398}"/>
              </a:ext>
            </a:extLst>
          </p:cNvPr>
          <p:cNvSpPr>
            <a:spLocks noGrp="1"/>
          </p:cNvSpPr>
          <p:nvPr>
            <p:ph type="title"/>
          </p:nvPr>
        </p:nvSpPr>
        <p:spPr>
          <a:xfrm>
            <a:off x="600096" y="1186311"/>
            <a:ext cx="5891716" cy="268407"/>
          </a:xfrm>
        </p:spPr>
        <p:txBody>
          <a:bodyPr/>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C661B78D-58AA-4ABF-AE24-E6DF147AE2AB}"/>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bg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733138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331B76FF-FE12-4688-A5DE-8D370571FF7A}"/>
              </a:ext>
            </a:extLst>
          </p:cNvPr>
          <p:cNvSpPr>
            <a:spLocks noGrp="1"/>
          </p:cNvSpPr>
          <p:nvPr>
            <p:ph type="body" sz="quarter" idx="10"/>
          </p:nvPr>
        </p:nvSpPr>
        <p:spPr>
          <a:xfrm>
            <a:off x="613274" y="4171386"/>
            <a:ext cx="1847305" cy="2048479"/>
          </a:xfrm>
          <a:solidFill>
            <a:schemeClr val="bg1">
              <a:lumMod val="85000"/>
            </a:schemeClr>
          </a:solidFill>
        </p:spPr>
        <p:txBody>
          <a:bodyPr lIns="72000" tIns="72000" rIns="72000" bIns="72000">
            <a:noAutofit/>
          </a:bodyPr>
          <a:lstStyle>
            <a:lvl1pPr>
              <a:spcAft>
                <a:spcPts val="342"/>
              </a:spcAft>
              <a:defRPr sz="941" b="1">
                <a:solidFill>
                  <a:schemeClr val="tx1"/>
                </a:solidFill>
              </a:defRPr>
            </a:lvl1pPr>
            <a:lvl2pPr>
              <a:spcAft>
                <a:spcPts val="342"/>
              </a:spcAft>
              <a:defRPr sz="770">
                <a:solidFill>
                  <a:schemeClr val="tx1"/>
                </a:solidFill>
              </a:defRPr>
            </a:lvl2pPr>
            <a:lvl3pPr>
              <a:spcAft>
                <a:spcPts val="342"/>
              </a:spcAft>
              <a:defRPr sz="770">
                <a:solidFill>
                  <a:schemeClr val="tx1"/>
                </a:solidFill>
              </a:defRPr>
            </a:lvl3pPr>
            <a:lvl4pPr>
              <a:spcAft>
                <a:spcPts val="342"/>
              </a:spcAft>
              <a:defRPr sz="770">
                <a:solidFill>
                  <a:schemeClr val="tx1"/>
                </a:solidFill>
              </a:defRPr>
            </a:lvl4pPr>
            <a:lvl5pPr>
              <a:spcAft>
                <a:spcPts val="342"/>
              </a:spcAft>
              <a:defRPr sz="770">
                <a:solidFill>
                  <a:schemeClr val="tx1"/>
                </a:solidFill>
              </a:defRPr>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4" name="Graphic 1">
            <a:extLst>
              <a:ext uri="{FF2B5EF4-FFF2-40B4-BE49-F238E27FC236}">
                <a16:creationId xmlns:a16="http://schemas.microsoft.com/office/drawing/2014/main" id="{B7569170-D3E0-499C-8575-D0A35421467C}"/>
              </a:ext>
            </a:extLst>
          </p:cNvPr>
          <p:cNvGrpSpPr/>
          <p:nvPr/>
        </p:nvGrpSpPr>
        <p:grpSpPr>
          <a:xfrm>
            <a:off x="-8408" y="-8918"/>
            <a:ext cx="9165679" cy="2186433"/>
            <a:chOff x="-28397" y="0"/>
            <a:chExt cx="10755392" cy="2418735"/>
          </a:xfrm>
        </p:grpSpPr>
        <p:sp>
          <p:nvSpPr>
            <p:cNvPr id="6" name="Freeform: Shape 5">
              <a:extLst>
                <a:ext uri="{FF2B5EF4-FFF2-40B4-BE49-F238E27FC236}">
                  <a16:creationId xmlns:a16="http://schemas.microsoft.com/office/drawing/2014/main" id="{5A5837B4-29AB-451A-A9E7-A05D9972CF7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7" name="Freeform: Shape 6">
              <a:extLst>
                <a:ext uri="{FF2B5EF4-FFF2-40B4-BE49-F238E27FC236}">
                  <a16:creationId xmlns:a16="http://schemas.microsoft.com/office/drawing/2014/main" id="{C36B3AF6-2F55-4C9D-9E0D-EA30AFACCC5A}"/>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8" name="Freeform: Shape 7">
              <a:extLst>
                <a:ext uri="{FF2B5EF4-FFF2-40B4-BE49-F238E27FC236}">
                  <a16:creationId xmlns:a16="http://schemas.microsoft.com/office/drawing/2014/main" id="{4B8E01E8-8BBC-4A35-8AAD-C7D4B84CB558}"/>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4" name="Content Placeholder 9">
            <a:extLst>
              <a:ext uri="{FF2B5EF4-FFF2-40B4-BE49-F238E27FC236}">
                <a16:creationId xmlns:a16="http://schemas.microsoft.com/office/drawing/2014/main" id="{49C977BB-D8E2-450C-9FEC-B297229EA6CF}"/>
              </a:ext>
            </a:extLst>
          </p:cNvPr>
          <p:cNvSpPr>
            <a:spLocks noGrp="1"/>
          </p:cNvSpPr>
          <p:nvPr>
            <p:ph sz="quarter" idx="12"/>
          </p:nvPr>
        </p:nvSpPr>
        <p:spPr>
          <a:xfrm>
            <a:off x="600096" y="1558492"/>
            <a:ext cx="6976696" cy="184218"/>
          </a:xfrm>
          <a:prstGeom prst="rect">
            <a:avLst/>
          </a:prstGeom>
        </p:spPr>
        <p:txBody>
          <a:bodyPr wrap="square">
            <a:spAutoFit/>
          </a:bodyPr>
          <a:lstStyle>
            <a:lvl1pPr>
              <a:defRPr sz="1197">
                <a:solidFill>
                  <a:schemeClr val="accent6"/>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DFA0FE06-CC73-4B6C-BA03-E21F4B4B7374}"/>
              </a:ext>
            </a:extLst>
          </p:cNvPr>
          <p:cNvSpPr>
            <a:spLocks noGrp="1"/>
          </p:cNvSpPr>
          <p:nvPr>
            <p:ph type="pic" sz="quarter" idx="13"/>
          </p:nvPr>
        </p:nvSpPr>
        <p:spPr>
          <a:xfrm>
            <a:off x="613274" y="2659085"/>
            <a:ext cx="1847305" cy="1488016"/>
          </a:xfrm>
        </p:spPr>
        <p:txBody>
          <a:bodyPr>
            <a:noAutofit/>
          </a:bodyPr>
          <a:lstStyle/>
          <a:p>
            <a:r>
              <a:rPr lang="en-US"/>
              <a:t>Click icon to add picture</a:t>
            </a:r>
            <a:endParaRPr lang="en-GB" dirty="0"/>
          </a:p>
        </p:txBody>
      </p:sp>
      <p:cxnSp>
        <p:nvCxnSpPr>
          <p:cNvPr id="11" name="Straight Connector 10">
            <a:extLst>
              <a:ext uri="{FF2B5EF4-FFF2-40B4-BE49-F238E27FC236}">
                <a16:creationId xmlns:a16="http://schemas.microsoft.com/office/drawing/2014/main" id="{0FF61706-A1C6-495B-BEA7-F8E136CCDF9B}"/>
              </a:ext>
            </a:extLst>
          </p:cNvPr>
          <p:cNvCxnSpPr/>
          <p:nvPr userDrawn="1"/>
        </p:nvCxnSpPr>
        <p:spPr>
          <a:xfrm>
            <a:off x="613274" y="4164473"/>
            <a:ext cx="184730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8EBE2FA0-CA08-487E-84C7-81AE0CB0E0FA}"/>
              </a:ext>
            </a:extLst>
          </p:cNvPr>
          <p:cNvSpPr>
            <a:spLocks noGrp="1"/>
          </p:cNvSpPr>
          <p:nvPr>
            <p:ph type="body" sz="quarter" idx="33"/>
          </p:nvPr>
        </p:nvSpPr>
        <p:spPr>
          <a:xfrm>
            <a:off x="6666499" y="2558464"/>
            <a:ext cx="1847536" cy="315727"/>
          </a:xfrm>
        </p:spPr>
        <p:txBody>
          <a:bodyPr/>
          <a:lstStyle>
            <a:lvl1pPr>
              <a:defRPr sz="1026" b="1" cap="none" baseline="0"/>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p:txBody>
      </p:sp>
      <p:sp>
        <p:nvSpPr>
          <p:cNvPr id="22" name="Text Placeholder 3">
            <a:extLst>
              <a:ext uri="{FF2B5EF4-FFF2-40B4-BE49-F238E27FC236}">
                <a16:creationId xmlns:a16="http://schemas.microsoft.com/office/drawing/2014/main" id="{534C0D8F-2312-4D6D-98C5-7E80C4198843}"/>
              </a:ext>
            </a:extLst>
          </p:cNvPr>
          <p:cNvSpPr>
            <a:spLocks noGrp="1"/>
          </p:cNvSpPr>
          <p:nvPr>
            <p:ph type="body" sz="quarter" idx="34"/>
          </p:nvPr>
        </p:nvSpPr>
        <p:spPr>
          <a:xfrm>
            <a:off x="4647568" y="2382760"/>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5E51A254-4430-4346-AA08-42F373E11AD8}"/>
              </a:ext>
            </a:extLst>
          </p:cNvPr>
          <p:cNvSpPr>
            <a:spLocks noGrp="1"/>
          </p:cNvSpPr>
          <p:nvPr>
            <p:ph type="body" sz="quarter" idx="35"/>
          </p:nvPr>
        </p:nvSpPr>
        <p:spPr>
          <a:xfrm>
            <a:off x="2628638" y="2382760"/>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roup 24">
            <a:extLst>
              <a:ext uri="{FF2B5EF4-FFF2-40B4-BE49-F238E27FC236}">
                <a16:creationId xmlns:a16="http://schemas.microsoft.com/office/drawing/2014/main" id="{92EA1D8B-EA73-4EDC-A381-71FA95569AEF}"/>
              </a:ext>
            </a:extLst>
          </p:cNvPr>
          <p:cNvGrpSpPr/>
          <p:nvPr userDrawn="1"/>
        </p:nvGrpSpPr>
        <p:grpSpPr>
          <a:xfrm>
            <a:off x="6687903" y="2188315"/>
            <a:ext cx="1800230" cy="259850"/>
            <a:chOff x="7420542" y="2451102"/>
            <a:chExt cx="1950250" cy="265384"/>
          </a:xfrm>
        </p:grpSpPr>
        <p:cxnSp>
          <p:nvCxnSpPr>
            <p:cNvPr id="26" name="Straight Connector 25">
              <a:extLst>
                <a:ext uri="{FF2B5EF4-FFF2-40B4-BE49-F238E27FC236}">
                  <a16:creationId xmlns:a16="http://schemas.microsoft.com/office/drawing/2014/main" id="{2535AC98-CF65-4C20-BB52-1EA6E91DA543}"/>
                </a:ext>
              </a:extLst>
            </p:cNvPr>
            <p:cNvCxnSpPr>
              <a:cxnSpLocks/>
            </p:cNvCxnSpPr>
            <p:nvPr/>
          </p:nvCxnSpPr>
          <p:spPr bwMode="gray">
            <a:xfrm rot="1620000">
              <a:off x="911836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84614FF-7F9A-4193-BE22-BD04362C01C5}"/>
                </a:ext>
              </a:extLst>
            </p:cNvPr>
            <p:cNvCxnSpPr>
              <a:cxnSpLocks/>
            </p:cNvCxnSpPr>
            <p:nvPr/>
          </p:nvCxnSpPr>
          <p:spPr bwMode="gray">
            <a:xfrm rot="1620000">
              <a:off x="924457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9EF6CB81-8906-4242-8531-95ADBBA9B68B}"/>
                </a:ext>
              </a:extLst>
            </p:cNvPr>
            <p:cNvCxnSpPr>
              <a:cxnSpLocks/>
            </p:cNvCxnSpPr>
            <p:nvPr/>
          </p:nvCxnSpPr>
          <p:spPr bwMode="gray">
            <a:xfrm rot="1620000">
              <a:off x="836107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15C70CD9-EAA8-4F3A-87AA-64DB990FBD8C}"/>
                </a:ext>
              </a:extLst>
            </p:cNvPr>
            <p:cNvCxnSpPr>
              <a:cxnSpLocks/>
            </p:cNvCxnSpPr>
            <p:nvPr/>
          </p:nvCxnSpPr>
          <p:spPr bwMode="gray">
            <a:xfrm rot="1620000">
              <a:off x="848728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4EF4EE5-152D-4B70-98F6-9F601AFFE7B7}"/>
                </a:ext>
              </a:extLst>
            </p:cNvPr>
            <p:cNvCxnSpPr>
              <a:cxnSpLocks/>
            </p:cNvCxnSpPr>
            <p:nvPr/>
          </p:nvCxnSpPr>
          <p:spPr bwMode="gray">
            <a:xfrm rot="1620000">
              <a:off x="861350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AA699C56-9C1C-47FE-AE80-B69BC0C4FD85}"/>
                </a:ext>
              </a:extLst>
            </p:cNvPr>
            <p:cNvCxnSpPr>
              <a:cxnSpLocks/>
            </p:cNvCxnSpPr>
            <p:nvPr/>
          </p:nvCxnSpPr>
          <p:spPr bwMode="gray">
            <a:xfrm rot="1620000">
              <a:off x="873971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056FDF12-9CA4-4666-8473-358EB49E0ED2}"/>
                </a:ext>
              </a:extLst>
            </p:cNvPr>
            <p:cNvCxnSpPr>
              <a:cxnSpLocks/>
            </p:cNvCxnSpPr>
            <p:nvPr/>
          </p:nvCxnSpPr>
          <p:spPr bwMode="gray">
            <a:xfrm rot="1620000">
              <a:off x="886593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847CD73-824F-4B64-9911-6AAC730842B8}"/>
                </a:ext>
              </a:extLst>
            </p:cNvPr>
            <p:cNvCxnSpPr>
              <a:cxnSpLocks/>
            </p:cNvCxnSpPr>
            <p:nvPr/>
          </p:nvCxnSpPr>
          <p:spPr bwMode="gray">
            <a:xfrm rot="1620000">
              <a:off x="899214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A127FBA9-DF96-4E45-BB85-C474597CBBA2}"/>
                </a:ext>
              </a:extLst>
            </p:cNvPr>
            <p:cNvCxnSpPr>
              <a:cxnSpLocks/>
            </p:cNvCxnSpPr>
            <p:nvPr/>
          </p:nvCxnSpPr>
          <p:spPr bwMode="gray">
            <a:xfrm rot="1620000">
              <a:off x="785621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AA2FD5A-467A-46EF-B4B4-B24886D317F9}"/>
                </a:ext>
              </a:extLst>
            </p:cNvPr>
            <p:cNvCxnSpPr>
              <a:cxnSpLocks/>
            </p:cNvCxnSpPr>
            <p:nvPr/>
          </p:nvCxnSpPr>
          <p:spPr bwMode="gray">
            <a:xfrm rot="1620000">
              <a:off x="798242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4058EB3-98C3-4760-9CBE-BE59E0A67EAC}"/>
                </a:ext>
              </a:extLst>
            </p:cNvPr>
            <p:cNvCxnSpPr>
              <a:cxnSpLocks/>
            </p:cNvCxnSpPr>
            <p:nvPr/>
          </p:nvCxnSpPr>
          <p:spPr bwMode="gray">
            <a:xfrm rot="1620000">
              <a:off x="810864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2E4C9DA7-4334-4C36-AF32-389003EA4408}"/>
                </a:ext>
              </a:extLst>
            </p:cNvPr>
            <p:cNvCxnSpPr>
              <a:cxnSpLocks/>
            </p:cNvCxnSpPr>
            <p:nvPr/>
          </p:nvCxnSpPr>
          <p:spPr bwMode="gray">
            <a:xfrm rot="1620000">
              <a:off x="823485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4D34AFFF-A620-444A-A579-AAF210E35644}"/>
                </a:ext>
              </a:extLst>
            </p:cNvPr>
            <p:cNvCxnSpPr>
              <a:cxnSpLocks/>
            </p:cNvCxnSpPr>
            <p:nvPr/>
          </p:nvCxnSpPr>
          <p:spPr bwMode="gray">
            <a:xfrm rot="1620000">
              <a:off x="937079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2AD8BD53-02D7-4C86-8AC9-4D4CF2B89280}"/>
                </a:ext>
              </a:extLst>
            </p:cNvPr>
            <p:cNvGrpSpPr>
              <a:grpSpLocks noChangeAspect="1"/>
            </p:cNvGrpSpPr>
            <p:nvPr/>
          </p:nvGrpSpPr>
          <p:grpSpPr>
            <a:xfrm>
              <a:off x="7420542" y="2451102"/>
              <a:ext cx="277179" cy="251649"/>
              <a:chOff x="374650" y="1979613"/>
              <a:chExt cx="414406" cy="376237"/>
            </a:xfrm>
            <a:solidFill>
              <a:schemeClr val="accent1"/>
            </a:solidFill>
          </p:grpSpPr>
          <p:sp>
            <p:nvSpPr>
              <p:cNvPr id="40" name="Freeform 127">
                <a:extLst>
                  <a:ext uri="{FF2B5EF4-FFF2-40B4-BE49-F238E27FC236}">
                    <a16:creationId xmlns:a16="http://schemas.microsoft.com/office/drawing/2014/main" id="{4AFDBFD2-0438-41DB-BCFC-332340A059F6}"/>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sp>
            <p:nvSpPr>
              <p:cNvPr id="41" name="Freeform 127">
                <a:extLst>
                  <a:ext uri="{FF2B5EF4-FFF2-40B4-BE49-F238E27FC236}">
                    <a16:creationId xmlns:a16="http://schemas.microsoft.com/office/drawing/2014/main" id="{ECB34989-AD99-4569-9F73-CBD3AC84EA14}"/>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grpSp>
      </p:grpSp>
      <p:sp>
        <p:nvSpPr>
          <p:cNvPr id="12" name="Title 11">
            <a:extLst>
              <a:ext uri="{FF2B5EF4-FFF2-40B4-BE49-F238E27FC236}">
                <a16:creationId xmlns:a16="http://schemas.microsoft.com/office/drawing/2014/main" id="{E3AA3F19-2B92-4A82-81BA-00F94EBCDCAB}"/>
              </a:ext>
            </a:extLst>
          </p:cNvPr>
          <p:cNvSpPr>
            <a:spLocks noGrp="1"/>
          </p:cNvSpPr>
          <p:nvPr>
            <p:ph type="title"/>
          </p:nvPr>
        </p:nvSpPr>
        <p:spPr>
          <a:xfrm>
            <a:off x="600096" y="1186311"/>
            <a:ext cx="6976696" cy="268407"/>
          </a:xfrm>
        </p:spPr>
        <p:txBody>
          <a:bodyPr/>
          <a:lstStyle/>
          <a:p>
            <a:r>
              <a:rPr lang="en-US"/>
              <a:t>Click to edit Master title style</a:t>
            </a:r>
            <a:endParaRPr lang="en-GB" dirty="0"/>
          </a:p>
        </p:txBody>
      </p:sp>
      <p:sp>
        <p:nvSpPr>
          <p:cNvPr id="44" name="Text Placeholder 3">
            <a:extLst>
              <a:ext uri="{FF2B5EF4-FFF2-40B4-BE49-F238E27FC236}">
                <a16:creationId xmlns:a16="http://schemas.microsoft.com/office/drawing/2014/main" id="{B6F301C2-7C7B-4A11-80A4-DC88F3BE2B26}"/>
              </a:ext>
            </a:extLst>
          </p:cNvPr>
          <p:cNvSpPr>
            <a:spLocks noGrp="1"/>
          </p:cNvSpPr>
          <p:nvPr>
            <p:ph type="body" sz="quarter" idx="36" hasCustomPrompt="1"/>
          </p:nvPr>
        </p:nvSpPr>
        <p:spPr>
          <a:xfrm>
            <a:off x="600094" y="2189529"/>
            <a:ext cx="1847536" cy="340478"/>
          </a:xfrm>
        </p:spPr>
        <p:txBody>
          <a:bodyPr/>
          <a:lstStyle>
            <a:lvl1pPr>
              <a:defRPr sz="1026" i="1">
                <a:solidFill>
                  <a:schemeClr val="accent6"/>
                </a:solidFill>
                <a:latin typeface="Georgia" panose="02040502050405020303" pitchFamily="18" charset="0"/>
              </a:defRPr>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GB" dirty="0"/>
              <a:t>Edit text styles</a:t>
            </a:r>
          </a:p>
          <a:p>
            <a:pPr lvl="1"/>
            <a:r>
              <a:rPr lang="en-GB" dirty="0"/>
              <a:t>Second level</a:t>
            </a:r>
          </a:p>
        </p:txBody>
      </p:sp>
      <p:sp>
        <p:nvSpPr>
          <p:cNvPr id="45" name="Text Placeholder 9">
            <a:extLst>
              <a:ext uri="{FF2B5EF4-FFF2-40B4-BE49-F238E27FC236}">
                <a16:creationId xmlns:a16="http://schemas.microsoft.com/office/drawing/2014/main" id="{51879763-92A3-4EEB-AFDD-D2A3AFC7BF19}"/>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3091129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331B76FF-FE12-4688-A5DE-8D370571FF7A}"/>
              </a:ext>
            </a:extLst>
          </p:cNvPr>
          <p:cNvSpPr>
            <a:spLocks noGrp="1"/>
          </p:cNvSpPr>
          <p:nvPr>
            <p:ph type="body" sz="quarter" idx="10"/>
          </p:nvPr>
        </p:nvSpPr>
        <p:spPr>
          <a:xfrm>
            <a:off x="2628638" y="2189529"/>
            <a:ext cx="3866466" cy="950462"/>
          </a:xfrm>
          <a:solidFill>
            <a:schemeClr val="bg1">
              <a:lumMod val="85000"/>
            </a:schemeClr>
          </a:solidFill>
        </p:spPr>
        <p:txBody>
          <a:bodyPr lIns="72000" tIns="72000" rIns="72000" bIns="72000" numCol="2">
            <a:noAutofit/>
          </a:bodyPr>
          <a:lstStyle>
            <a:lvl1pPr>
              <a:spcAft>
                <a:spcPts val="257"/>
              </a:spcAft>
              <a:defRPr sz="941" b="1">
                <a:solidFill>
                  <a:schemeClr val="tx1"/>
                </a:solidFill>
              </a:defRPr>
            </a:lvl1pPr>
            <a:lvl2pPr>
              <a:spcAft>
                <a:spcPts val="257"/>
              </a:spcAft>
              <a:defRPr sz="770">
                <a:solidFill>
                  <a:schemeClr val="tx1"/>
                </a:solidFill>
              </a:defRPr>
            </a:lvl2pPr>
            <a:lvl3pPr>
              <a:spcAft>
                <a:spcPts val="257"/>
              </a:spcAft>
              <a:defRPr sz="770">
                <a:solidFill>
                  <a:schemeClr val="tx1"/>
                </a:solidFill>
              </a:defRPr>
            </a:lvl3pPr>
            <a:lvl4pPr>
              <a:spcAft>
                <a:spcPts val="257"/>
              </a:spcAft>
              <a:defRPr sz="770">
                <a:solidFill>
                  <a:schemeClr val="tx1"/>
                </a:solidFill>
              </a:defRPr>
            </a:lvl4pPr>
            <a:lvl5pPr>
              <a:spcAft>
                <a:spcPts val="257"/>
              </a:spcAft>
              <a:defRPr sz="770">
                <a:solidFill>
                  <a:schemeClr val="tx1"/>
                </a:solidFill>
              </a:defRPr>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4" name="Graphic 1">
            <a:extLst>
              <a:ext uri="{FF2B5EF4-FFF2-40B4-BE49-F238E27FC236}">
                <a16:creationId xmlns:a16="http://schemas.microsoft.com/office/drawing/2014/main" id="{B7569170-D3E0-499C-8575-D0A35421467C}"/>
              </a:ext>
            </a:extLst>
          </p:cNvPr>
          <p:cNvGrpSpPr/>
          <p:nvPr/>
        </p:nvGrpSpPr>
        <p:grpSpPr>
          <a:xfrm>
            <a:off x="-8408" y="-8918"/>
            <a:ext cx="9165679" cy="2186433"/>
            <a:chOff x="-28397" y="0"/>
            <a:chExt cx="10755392" cy="2418735"/>
          </a:xfrm>
        </p:grpSpPr>
        <p:sp>
          <p:nvSpPr>
            <p:cNvPr id="6" name="Freeform: Shape 5">
              <a:extLst>
                <a:ext uri="{FF2B5EF4-FFF2-40B4-BE49-F238E27FC236}">
                  <a16:creationId xmlns:a16="http://schemas.microsoft.com/office/drawing/2014/main" id="{5A5837B4-29AB-451A-A9E7-A05D9972CF71}"/>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7" name="Freeform: Shape 6">
              <a:extLst>
                <a:ext uri="{FF2B5EF4-FFF2-40B4-BE49-F238E27FC236}">
                  <a16:creationId xmlns:a16="http://schemas.microsoft.com/office/drawing/2014/main" id="{C36B3AF6-2F55-4C9D-9E0D-EA30AFACCC5A}"/>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8" name="Freeform: Shape 7">
              <a:extLst>
                <a:ext uri="{FF2B5EF4-FFF2-40B4-BE49-F238E27FC236}">
                  <a16:creationId xmlns:a16="http://schemas.microsoft.com/office/drawing/2014/main" id="{4B8E01E8-8BBC-4A35-8AAD-C7D4B84CB558}"/>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14" name="Content Placeholder 9">
            <a:extLst>
              <a:ext uri="{FF2B5EF4-FFF2-40B4-BE49-F238E27FC236}">
                <a16:creationId xmlns:a16="http://schemas.microsoft.com/office/drawing/2014/main" id="{49C977BB-D8E2-450C-9FEC-B297229EA6CF}"/>
              </a:ext>
            </a:extLst>
          </p:cNvPr>
          <p:cNvSpPr>
            <a:spLocks noGrp="1"/>
          </p:cNvSpPr>
          <p:nvPr>
            <p:ph sz="quarter" idx="12"/>
          </p:nvPr>
        </p:nvSpPr>
        <p:spPr>
          <a:xfrm>
            <a:off x="600096" y="1558492"/>
            <a:ext cx="6976696" cy="184218"/>
          </a:xfrm>
          <a:prstGeom prst="rect">
            <a:avLst/>
          </a:prstGeom>
        </p:spPr>
        <p:txBody>
          <a:bodyPr wrap="square">
            <a:spAutoFit/>
          </a:bodyPr>
          <a:lstStyle>
            <a:lvl1pPr>
              <a:defRPr sz="1197">
                <a:solidFill>
                  <a:schemeClr val="accent6"/>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DFA0FE06-CC73-4B6C-BA03-E21F4B4B7374}"/>
              </a:ext>
            </a:extLst>
          </p:cNvPr>
          <p:cNvSpPr>
            <a:spLocks noGrp="1"/>
          </p:cNvSpPr>
          <p:nvPr>
            <p:ph type="pic" sz="quarter" idx="13"/>
          </p:nvPr>
        </p:nvSpPr>
        <p:spPr>
          <a:xfrm>
            <a:off x="6666499" y="2189529"/>
            <a:ext cx="1847305" cy="2612684"/>
          </a:xfrm>
        </p:spPr>
        <p:txBody>
          <a:bodyPr>
            <a:noAutofit/>
          </a:bodyPr>
          <a:lstStyle/>
          <a:p>
            <a:r>
              <a:rPr lang="en-US"/>
              <a:t>Click icon to add picture</a:t>
            </a:r>
            <a:endParaRPr lang="en-GB" dirty="0"/>
          </a:p>
        </p:txBody>
      </p:sp>
      <p:sp>
        <p:nvSpPr>
          <p:cNvPr id="21" name="Text Placeholder 3">
            <a:extLst>
              <a:ext uri="{FF2B5EF4-FFF2-40B4-BE49-F238E27FC236}">
                <a16:creationId xmlns:a16="http://schemas.microsoft.com/office/drawing/2014/main" id="{8EBE2FA0-CA08-487E-84C7-81AE0CB0E0FA}"/>
              </a:ext>
            </a:extLst>
          </p:cNvPr>
          <p:cNvSpPr>
            <a:spLocks noGrp="1"/>
          </p:cNvSpPr>
          <p:nvPr>
            <p:ph type="body" sz="quarter" idx="33"/>
          </p:nvPr>
        </p:nvSpPr>
        <p:spPr>
          <a:xfrm>
            <a:off x="6666499" y="5298011"/>
            <a:ext cx="1847536" cy="315727"/>
          </a:xfrm>
        </p:spPr>
        <p:txBody>
          <a:bodyPr/>
          <a:lstStyle>
            <a:lvl1pPr>
              <a:defRPr sz="1026" b="1" cap="none" baseline="0"/>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p:txBody>
      </p:sp>
      <p:sp>
        <p:nvSpPr>
          <p:cNvPr id="22" name="Text Placeholder 3">
            <a:extLst>
              <a:ext uri="{FF2B5EF4-FFF2-40B4-BE49-F238E27FC236}">
                <a16:creationId xmlns:a16="http://schemas.microsoft.com/office/drawing/2014/main" id="{534C0D8F-2312-4D6D-98C5-7E80C4198843}"/>
              </a:ext>
            </a:extLst>
          </p:cNvPr>
          <p:cNvSpPr>
            <a:spLocks noGrp="1"/>
          </p:cNvSpPr>
          <p:nvPr>
            <p:ph type="body" sz="quarter" idx="34"/>
          </p:nvPr>
        </p:nvSpPr>
        <p:spPr>
          <a:xfrm>
            <a:off x="4647568"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3">
            <a:extLst>
              <a:ext uri="{FF2B5EF4-FFF2-40B4-BE49-F238E27FC236}">
                <a16:creationId xmlns:a16="http://schemas.microsoft.com/office/drawing/2014/main" id="{5E51A254-4430-4346-AA08-42F373E11AD8}"/>
              </a:ext>
            </a:extLst>
          </p:cNvPr>
          <p:cNvSpPr>
            <a:spLocks noGrp="1"/>
          </p:cNvSpPr>
          <p:nvPr>
            <p:ph type="body" sz="quarter" idx="35"/>
          </p:nvPr>
        </p:nvSpPr>
        <p:spPr>
          <a:xfrm>
            <a:off x="2628638"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5" name="Group 24">
            <a:extLst>
              <a:ext uri="{FF2B5EF4-FFF2-40B4-BE49-F238E27FC236}">
                <a16:creationId xmlns:a16="http://schemas.microsoft.com/office/drawing/2014/main" id="{92EA1D8B-EA73-4EDC-A381-71FA95569AEF}"/>
              </a:ext>
            </a:extLst>
          </p:cNvPr>
          <p:cNvGrpSpPr/>
          <p:nvPr userDrawn="1"/>
        </p:nvGrpSpPr>
        <p:grpSpPr>
          <a:xfrm>
            <a:off x="6687903" y="4927862"/>
            <a:ext cx="1800230" cy="259850"/>
            <a:chOff x="7420542" y="2451102"/>
            <a:chExt cx="1950250" cy="265384"/>
          </a:xfrm>
        </p:grpSpPr>
        <p:cxnSp>
          <p:nvCxnSpPr>
            <p:cNvPr id="26" name="Straight Connector 25">
              <a:extLst>
                <a:ext uri="{FF2B5EF4-FFF2-40B4-BE49-F238E27FC236}">
                  <a16:creationId xmlns:a16="http://schemas.microsoft.com/office/drawing/2014/main" id="{2535AC98-CF65-4C20-BB52-1EA6E91DA543}"/>
                </a:ext>
              </a:extLst>
            </p:cNvPr>
            <p:cNvCxnSpPr>
              <a:cxnSpLocks/>
            </p:cNvCxnSpPr>
            <p:nvPr/>
          </p:nvCxnSpPr>
          <p:spPr bwMode="gray">
            <a:xfrm rot="1620000">
              <a:off x="911836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84614FF-7F9A-4193-BE22-BD04362C01C5}"/>
                </a:ext>
              </a:extLst>
            </p:cNvPr>
            <p:cNvCxnSpPr>
              <a:cxnSpLocks/>
            </p:cNvCxnSpPr>
            <p:nvPr/>
          </p:nvCxnSpPr>
          <p:spPr bwMode="gray">
            <a:xfrm rot="1620000">
              <a:off x="924457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9EF6CB81-8906-4242-8531-95ADBBA9B68B}"/>
                </a:ext>
              </a:extLst>
            </p:cNvPr>
            <p:cNvCxnSpPr>
              <a:cxnSpLocks/>
            </p:cNvCxnSpPr>
            <p:nvPr/>
          </p:nvCxnSpPr>
          <p:spPr bwMode="gray">
            <a:xfrm rot="1620000">
              <a:off x="836107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15C70CD9-EAA8-4F3A-87AA-64DB990FBD8C}"/>
                </a:ext>
              </a:extLst>
            </p:cNvPr>
            <p:cNvCxnSpPr>
              <a:cxnSpLocks/>
            </p:cNvCxnSpPr>
            <p:nvPr/>
          </p:nvCxnSpPr>
          <p:spPr bwMode="gray">
            <a:xfrm rot="1620000">
              <a:off x="848728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D4EF4EE5-152D-4B70-98F6-9F601AFFE7B7}"/>
                </a:ext>
              </a:extLst>
            </p:cNvPr>
            <p:cNvCxnSpPr>
              <a:cxnSpLocks/>
            </p:cNvCxnSpPr>
            <p:nvPr/>
          </p:nvCxnSpPr>
          <p:spPr bwMode="gray">
            <a:xfrm rot="1620000">
              <a:off x="861350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AA699C56-9C1C-47FE-AE80-B69BC0C4FD85}"/>
                </a:ext>
              </a:extLst>
            </p:cNvPr>
            <p:cNvCxnSpPr>
              <a:cxnSpLocks/>
            </p:cNvCxnSpPr>
            <p:nvPr/>
          </p:nvCxnSpPr>
          <p:spPr bwMode="gray">
            <a:xfrm rot="1620000">
              <a:off x="873971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056FDF12-9CA4-4666-8473-358EB49E0ED2}"/>
                </a:ext>
              </a:extLst>
            </p:cNvPr>
            <p:cNvCxnSpPr>
              <a:cxnSpLocks/>
            </p:cNvCxnSpPr>
            <p:nvPr/>
          </p:nvCxnSpPr>
          <p:spPr bwMode="gray">
            <a:xfrm rot="1620000">
              <a:off x="886593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847CD73-824F-4B64-9911-6AAC730842B8}"/>
                </a:ext>
              </a:extLst>
            </p:cNvPr>
            <p:cNvCxnSpPr>
              <a:cxnSpLocks/>
            </p:cNvCxnSpPr>
            <p:nvPr/>
          </p:nvCxnSpPr>
          <p:spPr bwMode="gray">
            <a:xfrm rot="1620000">
              <a:off x="899214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A127FBA9-DF96-4E45-BB85-C474597CBBA2}"/>
                </a:ext>
              </a:extLst>
            </p:cNvPr>
            <p:cNvCxnSpPr>
              <a:cxnSpLocks/>
            </p:cNvCxnSpPr>
            <p:nvPr/>
          </p:nvCxnSpPr>
          <p:spPr bwMode="gray">
            <a:xfrm rot="1620000">
              <a:off x="785621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AA2FD5A-467A-46EF-B4B4-B24886D317F9}"/>
                </a:ext>
              </a:extLst>
            </p:cNvPr>
            <p:cNvCxnSpPr>
              <a:cxnSpLocks/>
            </p:cNvCxnSpPr>
            <p:nvPr/>
          </p:nvCxnSpPr>
          <p:spPr bwMode="gray">
            <a:xfrm rot="1620000">
              <a:off x="798242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4058EB3-98C3-4760-9CBE-BE59E0A67EAC}"/>
                </a:ext>
              </a:extLst>
            </p:cNvPr>
            <p:cNvCxnSpPr>
              <a:cxnSpLocks/>
            </p:cNvCxnSpPr>
            <p:nvPr/>
          </p:nvCxnSpPr>
          <p:spPr bwMode="gray">
            <a:xfrm rot="1620000">
              <a:off x="8108642" y="2464486"/>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2E4C9DA7-4334-4C36-AF32-389003EA4408}"/>
                </a:ext>
              </a:extLst>
            </p:cNvPr>
            <p:cNvCxnSpPr>
              <a:cxnSpLocks/>
            </p:cNvCxnSpPr>
            <p:nvPr/>
          </p:nvCxnSpPr>
          <p:spPr bwMode="gray">
            <a:xfrm rot="1620000">
              <a:off x="8234857"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4D34AFFF-A620-444A-A579-AAF210E35644}"/>
                </a:ext>
              </a:extLst>
            </p:cNvPr>
            <p:cNvCxnSpPr>
              <a:cxnSpLocks/>
            </p:cNvCxnSpPr>
            <p:nvPr/>
          </p:nvCxnSpPr>
          <p:spPr bwMode="gray">
            <a:xfrm rot="1620000">
              <a:off x="9370792" y="2464485"/>
              <a:ext cx="0" cy="252000"/>
            </a:xfrm>
            <a:prstGeom prst="line">
              <a:avLst/>
            </a:prstGeom>
            <a:noFill/>
            <a:ln w="6350">
              <a:solidFill>
                <a:schemeClr val="tx1">
                  <a:lumMod val="40000"/>
                  <a:lumOff val="60000"/>
                </a:scheme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a:extLst>
                <a:ext uri="{FF2B5EF4-FFF2-40B4-BE49-F238E27FC236}">
                  <a16:creationId xmlns:a16="http://schemas.microsoft.com/office/drawing/2014/main" id="{2AD8BD53-02D7-4C86-8AC9-4D4CF2B89280}"/>
                </a:ext>
              </a:extLst>
            </p:cNvPr>
            <p:cNvGrpSpPr>
              <a:grpSpLocks noChangeAspect="1"/>
            </p:cNvGrpSpPr>
            <p:nvPr/>
          </p:nvGrpSpPr>
          <p:grpSpPr>
            <a:xfrm>
              <a:off x="7420542" y="2451102"/>
              <a:ext cx="277179" cy="251649"/>
              <a:chOff x="374650" y="1979613"/>
              <a:chExt cx="414406" cy="376237"/>
            </a:xfrm>
            <a:solidFill>
              <a:schemeClr val="accent1"/>
            </a:solidFill>
          </p:grpSpPr>
          <p:sp>
            <p:nvSpPr>
              <p:cNvPr id="40" name="Freeform 127">
                <a:extLst>
                  <a:ext uri="{FF2B5EF4-FFF2-40B4-BE49-F238E27FC236}">
                    <a16:creationId xmlns:a16="http://schemas.microsoft.com/office/drawing/2014/main" id="{4AFDBFD2-0438-41DB-BCFC-332340A059F6}"/>
                  </a:ext>
                </a:extLst>
              </p:cNvPr>
              <p:cNvSpPr>
                <a:spLocks/>
              </p:cNvSpPr>
              <p:nvPr/>
            </p:nvSpPr>
            <p:spPr bwMode="auto">
              <a:xfrm>
                <a:off x="374650"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sp>
            <p:nvSpPr>
              <p:cNvPr id="41" name="Freeform 127">
                <a:extLst>
                  <a:ext uri="{FF2B5EF4-FFF2-40B4-BE49-F238E27FC236}">
                    <a16:creationId xmlns:a16="http://schemas.microsoft.com/office/drawing/2014/main" id="{ECB34989-AD99-4569-9F73-CBD3AC84EA14}"/>
                  </a:ext>
                </a:extLst>
              </p:cNvPr>
              <p:cNvSpPr>
                <a:spLocks/>
              </p:cNvSpPr>
              <p:nvPr/>
            </p:nvSpPr>
            <p:spPr bwMode="auto">
              <a:xfrm>
                <a:off x="619193" y="1979613"/>
                <a:ext cx="169863" cy="376237"/>
              </a:xfrm>
              <a:custGeom>
                <a:avLst/>
                <a:gdLst/>
                <a:ahLst/>
                <a:cxnLst>
                  <a:cxn ang="0">
                    <a:pos x="53" y="61"/>
                  </a:cxn>
                  <a:cxn ang="0">
                    <a:pos x="29" y="61"/>
                  </a:cxn>
                  <a:cxn ang="0">
                    <a:pos x="53" y="24"/>
                  </a:cxn>
                  <a:cxn ang="0">
                    <a:pos x="53" y="0"/>
                  </a:cxn>
                  <a:cxn ang="0">
                    <a:pos x="1" y="61"/>
                  </a:cxn>
                  <a:cxn ang="0">
                    <a:pos x="1" y="117"/>
                  </a:cxn>
                  <a:cxn ang="0">
                    <a:pos x="53" y="117"/>
                  </a:cxn>
                  <a:cxn ang="0">
                    <a:pos x="53" y="61"/>
                  </a:cxn>
                </a:cxnLst>
                <a:rect l="0" t="0" r="r" b="b"/>
                <a:pathLst>
                  <a:path w="53" h="117">
                    <a:moveTo>
                      <a:pt x="53" y="61"/>
                    </a:moveTo>
                    <a:cubicBezTo>
                      <a:pt x="29" y="61"/>
                      <a:pt x="29" y="61"/>
                      <a:pt x="29" y="61"/>
                    </a:cubicBezTo>
                    <a:cubicBezTo>
                      <a:pt x="29" y="43"/>
                      <a:pt x="34" y="30"/>
                      <a:pt x="53" y="24"/>
                    </a:cubicBezTo>
                    <a:cubicBezTo>
                      <a:pt x="53" y="0"/>
                      <a:pt x="53" y="0"/>
                      <a:pt x="53" y="0"/>
                    </a:cubicBezTo>
                    <a:cubicBezTo>
                      <a:pt x="23" y="4"/>
                      <a:pt x="0" y="29"/>
                      <a:pt x="1" y="61"/>
                    </a:cubicBezTo>
                    <a:cubicBezTo>
                      <a:pt x="1" y="117"/>
                      <a:pt x="1" y="117"/>
                      <a:pt x="1" y="117"/>
                    </a:cubicBezTo>
                    <a:cubicBezTo>
                      <a:pt x="53" y="117"/>
                      <a:pt x="53" y="117"/>
                      <a:pt x="53" y="117"/>
                    </a:cubicBezTo>
                    <a:lnTo>
                      <a:pt x="53" y="61"/>
                    </a:lnTo>
                    <a:close/>
                  </a:path>
                </a:pathLst>
              </a:custGeom>
              <a:solidFill>
                <a:schemeClr val="accent1"/>
              </a:solidFill>
              <a:ln w="9525">
                <a:noFill/>
                <a:round/>
                <a:headEnd/>
                <a:tailEnd/>
              </a:ln>
            </p:spPr>
            <p:txBody>
              <a:bodyPr vert="horz" wrap="square" lIns="98694" tIns="49347" rIns="98694" bIns="49347" numCol="1" anchor="t" anchorCtr="0" compatLnSpc="1">
                <a:prstTxWarp prst="textNoShape">
                  <a:avLst/>
                </a:prstTxWarp>
              </a:bodyPr>
              <a:lstStyle/>
              <a:p>
                <a:endParaRPr lang="en-GB" sz="1539" dirty="0">
                  <a:solidFill>
                    <a:schemeClr val="tx2"/>
                  </a:solidFill>
                  <a:latin typeface="Tw Cen MT Condensed" panose="020B0606020104020203" pitchFamily="34" charset="0"/>
                </a:endParaRPr>
              </a:p>
            </p:txBody>
          </p:sp>
        </p:grpSp>
      </p:grpSp>
      <p:sp>
        <p:nvSpPr>
          <p:cNvPr id="42" name="Text Placeholder 3">
            <a:extLst>
              <a:ext uri="{FF2B5EF4-FFF2-40B4-BE49-F238E27FC236}">
                <a16:creationId xmlns:a16="http://schemas.microsoft.com/office/drawing/2014/main" id="{E6C64298-5A32-453F-83B7-A30E0A174FF4}"/>
              </a:ext>
            </a:extLst>
          </p:cNvPr>
          <p:cNvSpPr>
            <a:spLocks noGrp="1"/>
          </p:cNvSpPr>
          <p:nvPr>
            <p:ph type="body" sz="quarter" idx="36" hasCustomPrompt="1"/>
          </p:nvPr>
        </p:nvSpPr>
        <p:spPr>
          <a:xfrm>
            <a:off x="600094" y="2189529"/>
            <a:ext cx="1847536" cy="340478"/>
          </a:xfrm>
        </p:spPr>
        <p:txBody>
          <a:bodyPr/>
          <a:lstStyle>
            <a:lvl1pPr>
              <a:defRPr sz="1026" i="1">
                <a:solidFill>
                  <a:schemeClr val="accent6"/>
                </a:solidFill>
                <a:latin typeface="Georgia" panose="02040502050405020303" pitchFamily="18" charset="0"/>
              </a:defRPr>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GB" dirty="0"/>
              <a:t>Edit text styles</a:t>
            </a:r>
          </a:p>
          <a:p>
            <a:pPr lvl="1"/>
            <a:r>
              <a:rPr lang="en-GB" dirty="0"/>
              <a:t>Second level</a:t>
            </a:r>
          </a:p>
        </p:txBody>
      </p:sp>
      <p:cxnSp>
        <p:nvCxnSpPr>
          <p:cNvPr id="11" name="Straight Connector 10">
            <a:extLst>
              <a:ext uri="{FF2B5EF4-FFF2-40B4-BE49-F238E27FC236}">
                <a16:creationId xmlns:a16="http://schemas.microsoft.com/office/drawing/2014/main" id="{0FF61706-A1C6-495B-BEA7-F8E136CCDF9B}"/>
              </a:ext>
            </a:extLst>
          </p:cNvPr>
          <p:cNvCxnSpPr>
            <a:cxnSpLocks/>
          </p:cNvCxnSpPr>
          <p:nvPr userDrawn="1"/>
        </p:nvCxnSpPr>
        <p:spPr>
          <a:xfrm flipH="1" flipV="1">
            <a:off x="6644776" y="2189529"/>
            <a:ext cx="0" cy="26126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9BF53240-05D4-46B0-87A8-58D62D12F1ED}"/>
              </a:ext>
            </a:extLst>
          </p:cNvPr>
          <p:cNvSpPr>
            <a:spLocks noGrp="1"/>
          </p:cNvSpPr>
          <p:nvPr>
            <p:ph type="body" sz="quarter" idx="37"/>
          </p:nvPr>
        </p:nvSpPr>
        <p:spPr>
          <a:xfrm>
            <a:off x="600094" y="3292281"/>
            <a:ext cx="1847536" cy="943079"/>
          </a:xfrm>
        </p:spPr>
        <p:txBody>
          <a:bodyPr/>
          <a:lstStyle>
            <a:lvl1pPr marL="613649" indent="-613649">
              <a:defRPr sz="941"/>
            </a:lvl1pPr>
            <a:lvl2pPr>
              <a:spcAft>
                <a:spcPts val="257"/>
              </a:spcAft>
              <a:defRPr sz="770"/>
            </a:lvl2pPr>
            <a:lvl3pPr>
              <a:spcAft>
                <a:spcPts val="257"/>
              </a:spcAft>
              <a:defRPr sz="770"/>
            </a:lvl3pPr>
            <a:lvl4pPr>
              <a:spcAft>
                <a:spcPts val="257"/>
              </a:spcAft>
              <a:defRPr sz="770"/>
            </a:lvl4pPr>
            <a:lvl5pPr>
              <a:spcAft>
                <a:spcPts val="257"/>
              </a:spcAft>
              <a:defRPr sz="770"/>
            </a:lvl5pPr>
            <a:lvl6pPr>
              <a:spcAft>
                <a:spcPts val="257"/>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a:extLst>
              <a:ext uri="{FF2B5EF4-FFF2-40B4-BE49-F238E27FC236}">
                <a16:creationId xmlns:a16="http://schemas.microsoft.com/office/drawing/2014/main" id="{AF584C9E-6EBB-4B8E-8281-4263AE76B783}"/>
              </a:ext>
            </a:extLst>
          </p:cNvPr>
          <p:cNvSpPr>
            <a:spLocks noGrp="1"/>
          </p:cNvSpPr>
          <p:nvPr>
            <p:ph type="title"/>
          </p:nvPr>
        </p:nvSpPr>
        <p:spPr>
          <a:xfrm>
            <a:off x="600096" y="1186311"/>
            <a:ext cx="6976696" cy="268407"/>
          </a:xfrm>
        </p:spPr>
        <p:txBody>
          <a:bodyPr/>
          <a:lstStyle/>
          <a:p>
            <a:r>
              <a:rPr lang="en-US"/>
              <a:t>Click to edit Master title style</a:t>
            </a:r>
            <a:endParaRPr lang="en-GB" dirty="0"/>
          </a:p>
        </p:txBody>
      </p:sp>
      <p:sp>
        <p:nvSpPr>
          <p:cNvPr id="45" name="Text Placeholder 9">
            <a:extLst>
              <a:ext uri="{FF2B5EF4-FFF2-40B4-BE49-F238E27FC236}">
                <a16:creationId xmlns:a16="http://schemas.microsoft.com/office/drawing/2014/main" id="{280F4E04-2989-4A54-955D-0625303B328F}"/>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1306677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ultiple images">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D7F6A709-AEBD-4859-9DF3-E1FB669163E8}"/>
              </a:ext>
            </a:extLst>
          </p:cNvPr>
          <p:cNvGrpSpPr/>
          <p:nvPr userDrawn="1"/>
        </p:nvGrpSpPr>
        <p:grpSpPr>
          <a:xfrm>
            <a:off x="-8408" y="-8918"/>
            <a:ext cx="9165679" cy="2186433"/>
            <a:chOff x="-28397" y="0"/>
            <a:chExt cx="10755392" cy="2418735"/>
          </a:xfrm>
        </p:grpSpPr>
        <p:sp>
          <p:nvSpPr>
            <p:cNvPr id="12" name="Freeform: Shape 11">
              <a:extLst>
                <a:ext uri="{FF2B5EF4-FFF2-40B4-BE49-F238E27FC236}">
                  <a16:creationId xmlns:a16="http://schemas.microsoft.com/office/drawing/2014/main" id="{1510D8F5-709F-48CA-825D-046665D6C4DF}"/>
                </a:ext>
              </a:extLst>
            </p:cNvPr>
            <p:cNvSpPr/>
            <p:nvPr/>
          </p:nvSpPr>
          <p:spPr>
            <a:xfrm>
              <a:off x="-40265" y="-11868"/>
              <a:ext cx="10767670" cy="196445"/>
            </a:xfrm>
            <a:custGeom>
              <a:avLst/>
              <a:gdLst>
                <a:gd name="connsiteX0" fmla="*/ 3238485 w 10767669"/>
                <a:gd name="connsiteY0" fmla="*/ 11868 h 196445"/>
                <a:gd name="connsiteX1" fmla="*/ 11868 w 10767669"/>
                <a:gd name="connsiteY1" fmla="*/ 11868 h 196445"/>
                <a:gd name="connsiteX2" fmla="*/ 11868 w 10767669"/>
                <a:gd name="connsiteY2" fmla="*/ 188669 h 196445"/>
                <a:gd name="connsiteX3" fmla="*/ 2996612 w 10767669"/>
                <a:gd name="connsiteY3" fmla="*/ 188669 h 196445"/>
                <a:gd name="connsiteX4" fmla="*/ 10762348 w 10767669"/>
                <a:gd name="connsiteY4" fmla="*/ 188669 h 196445"/>
                <a:gd name="connsiteX5" fmla="*/ 10762348 w 10767669"/>
                <a:gd name="connsiteY5" fmla="*/ 11868 h 196445"/>
                <a:gd name="connsiteX6" fmla="*/ 3238485 w 10767669"/>
                <a:gd name="connsiteY6" fmla="*/ 11868 h 1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7669" h="196445">
                  <a:moveTo>
                    <a:pt x="3238485" y="11868"/>
                  </a:moveTo>
                  <a:lnTo>
                    <a:pt x="11868" y="11868"/>
                  </a:lnTo>
                  <a:lnTo>
                    <a:pt x="11868" y="188669"/>
                  </a:lnTo>
                  <a:lnTo>
                    <a:pt x="2996612" y="188669"/>
                  </a:lnTo>
                  <a:lnTo>
                    <a:pt x="10762348" y="188669"/>
                  </a:lnTo>
                  <a:lnTo>
                    <a:pt x="10762348" y="11868"/>
                  </a:lnTo>
                  <a:lnTo>
                    <a:pt x="3238485" y="11868"/>
                  </a:lnTo>
                  <a:close/>
                </a:path>
              </a:pathLst>
            </a:custGeom>
            <a:solidFill>
              <a:srgbClr val="E1E1E1"/>
            </a:solidFill>
            <a:ln w="12276" cap="flat">
              <a:noFill/>
              <a:prstDash val="solid"/>
              <a:miter/>
            </a:ln>
          </p:spPr>
          <p:txBody>
            <a:bodyPr rtlCol="0" anchor="ctr"/>
            <a:lstStyle/>
            <a:p>
              <a:endParaRPr lang="en-GB" sz="1539" dirty="0"/>
            </a:p>
          </p:txBody>
        </p:sp>
        <p:sp>
          <p:nvSpPr>
            <p:cNvPr id="13" name="Freeform: Shape 12">
              <a:extLst>
                <a:ext uri="{FF2B5EF4-FFF2-40B4-BE49-F238E27FC236}">
                  <a16:creationId xmlns:a16="http://schemas.microsoft.com/office/drawing/2014/main" id="{9C15BE29-56C0-46F4-A217-6DF930CD9210}"/>
                </a:ext>
              </a:extLst>
            </p:cNvPr>
            <p:cNvSpPr/>
            <p:nvPr/>
          </p:nvSpPr>
          <p:spPr>
            <a:xfrm>
              <a:off x="-40265" y="164933"/>
              <a:ext cx="3302740" cy="2259123"/>
            </a:xfrm>
            <a:custGeom>
              <a:avLst/>
              <a:gdLst>
                <a:gd name="connsiteX0" fmla="*/ 11868 w 3302740"/>
                <a:gd name="connsiteY0" fmla="*/ 2258713 h 2259123"/>
                <a:gd name="connsiteX1" fmla="*/ 3294964 w 3302740"/>
                <a:gd name="connsiteY1" fmla="*/ 11868 h 2259123"/>
                <a:gd name="connsiteX2" fmla="*/ 11868 w 3302740"/>
                <a:gd name="connsiteY2" fmla="*/ 11868 h 2259123"/>
                <a:gd name="connsiteX3" fmla="*/ 11868 w 3302740"/>
                <a:gd name="connsiteY3" fmla="*/ 2258713 h 2259123"/>
              </a:gdLst>
              <a:ahLst/>
              <a:cxnLst>
                <a:cxn ang="0">
                  <a:pos x="connsiteX0" y="connsiteY0"/>
                </a:cxn>
                <a:cxn ang="0">
                  <a:pos x="connsiteX1" y="connsiteY1"/>
                </a:cxn>
                <a:cxn ang="0">
                  <a:pos x="connsiteX2" y="connsiteY2"/>
                </a:cxn>
                <a:cxn ang="0">
                  <a:pos x="connsiteX3" y="connsiteY3"/>
                </a:cxn>
              </a:cxnLst>
              <a:rect l="l" t="t" r="r" b="b"/>
              <a:pathLst>
                <a:path w="3302740" h="2259123">
                  <a:moveTo>
                    <a:pt x="11868" y="2258713"/>
                  </a:moveTo>
                  <a:lnTo>
                    <a:pt x="3294964" y="11868"/>
                  </a:lnTo>
                  <a:lnTo>
                    <a:pt x="11868" y="11868"/>
                  </a:lnTo>
                  <a:lnTo>
                    <a:pt x="11868" y="2258713"/>
                  </a:lnTo>
                  <a:close/>
                </a:path>
              </a:pathLst>
            </a:custGeom>
            <a:solidFill>
              <a:srgbClr val="F2F2F2"/>
            </a:solidFill>
            <a:ln w="12276" cap="flat">
              <a:noFill/>
              <a:prstDash val="solid"/>
              <a:miter/>
            </a:ln>
          </p:spPr>
          <p:txBody>
            <a:bodyPr rtlCol="0" anchor="ctr"/>
            <a:lstStyle/>
            <a:p>
              <a:endParaRPr lang="en-GB" sz="1539" dirty="0"/>
            </a:p>
          </p:txBody>
        </p:sp>
        <p:sp>
          <p:nvSpPr>
            <p:cNvPr id="14" name="Freeform: Shape 13">
              <a:extLst>
                <a:ext uri="{FF2B5EF4-FFF2-40B4-BE49-F238E27FC236}">
                  <a16:creationId xmlns:a16="http://schemas.microsoft.com/office/drawing/2014/main" id="{6DB8DA2C-CAA8-4D21-A031-6D232D1C2963}"/>
                </a:ext>
              </a:extLst>
            </p:cNvPr>
            <p:cNvSpPr/>
            <p:nvPr/>
          </p:nvSpPr>
          <p:spPr>
            <a:xfrm>
              <a:off x="-40265" y="-11868"/>
              <a:ext cx="3548297" cy="196445"/>
            </a:xfrm>
            <a:custGeom>
              <a:avLst/>
              <a:gdLst>
                <a:gd name="connsiteX0" fmla="*/ 11868 w 3548297"/>
                <a:gd name="connsiteY0" fmla="*/ 11868 h 196445"/>
                <a:gd name="connsiteX1" fmla="*/ 11868 w 3548297"/>
                <a:gd name="connsiteY1" fmla="*/ 188669 h 196445"/>
                <a:gd name="connsiteX2" fmla="*/ 3294964 w 3548297"/>
                <a:gd name="connsiteY2" fmla="*/ 188669 h 196445"/>
                <a:gd name="connsiteX3" fmla="*/ 3536837 w 3548297"/>
                <a:gd name="connsiteY3" fmla="*/ 11868 h 196445"/>
                <a:gd name="connsiteX4" fmla="*/ 11868 w 3548297"/>
                <a:gd name="connsiteY4" fmla="*/ 11868 h 196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297" h="196445">
                  <a:moveTo>
                    <a:pt x="11868" y="11868"/>
                  </a:moveTo>
                  <a:lnTo>
                    <a:pt x="11868" y="188669"/>
                  </a:lnTo>
                  <a:lnTo>
                    <a:pt x="3294964" y="188669"/>
                  </a:lnTo>
                  <a:lnTo>
                    <a:pt x="3536837" y="11868"/>
                  </a:lnTo>
                  <a:lnTo>
                    <a:pt x="11868" y="11868"/>
                  </a:lnTo>
                  <a:close/>
                </a:path>
              </a:pathLst>
            </a:custGeom>
            <a:solidFill>
              <a:srgbClr val="C3C4C4">
                <a:alpha val="80000"/>
              </a:srgbClr>
            </a:solidFill>
            <a:ln w="12276" cap="flat">
              <a:noFill/>
              <a:prstDash val="solid"/>
              <a:miter/>
            </a:ln>
          </p:spPr>
          <p:txBody>
            <a:bodyPr rtlCol="0" anchor="ctr"/>
            <a:lstStyle/>
            <a:p>
              <a:endParaRPr lang="en-GB" sz="1539" dirty="0"/>
            </a:p>
          </p:txBody>
        </p:sp>
      </p:grpSp>
      <p:sp>
        <p:nvSpPr>
          <p:cNvPr id="4" name="Title 3">
            <a:extLst>
              <a:ext uri="{FF2B5EF4-FFF2-40B4-BE49-F238E27FC236}">
                <a16:creationId xmlns:a16="http://schemas.microsoft.com/office/drawing/2014/main" id="{E6B00100-24FF-4330-8436-C985473AFB95}"/>
              </a:ext>
            </a:extLst>
          </p:cNvPr>
          <p:cNvSpPr>
            <a:spLocks noGrp="1"/>
          </p:cNvSpPr>
          <p:nvPr>
            <p:ph type="title"/>
          </p:nvPr>
        </p:nvSpPr>
        <p:spPr/>
        <p:txBody>
          <a:bodyPr/>
          <a:lstStyle/>
          <a:p>
            <a:r>
              <a:rPr lang="en-US"/>
              <a:t>Click to edit Master title style</a:t>
            </a:r>
            <a:endParaRPr lang="en-GB" dirty="0"/>
          </a:p>
        </p:txBody>
      </p:sp>
      <p:sp>
        <p:nvSpPr>
          <p:cNvPr id="16" name="Text Placeholder 12">
            <a:extLst>
              <a:ext uri="{FF2B5EF4-FFF2-40B4-BE49-F238E27FC236}">
                <a16:creationId xmlns:a16="http://schemas.microsoft.com/office/drawing/2014/main" id="{AEA168CE-1268-49C9-BF4A-5A5012EE709D}"/>
              </a:ext>
            </a:extLst>
          </p:cNvPr>
          <p:cNvSpPr>
            <a:spLocks noGrp="1"/>
          </p:cNvSpPr>
          <p:nvPr>
            <p:ph type="body" sz="quarter" idx="15"/>
          </p:nvPr>
        </p:nvSpPr>
        <p:spPr>
          <a:xfrm>
            <a:off x="608243" y="1554650"/>
            <a:ext cx="7905792" cy="157864"/>
          </a:xfrm>
        </p:spPr>
        <p:txBody>
          <a:bodyPr/>
          <a:lstStyle>
            <a:lvl1pPr>
              <a:defRPr i="1" cap="none" baseline="0">
                <a:solidFill>
                  <a:schemeClr val="accent6"/>
                </a:solidFill>
                <a:latin typeface="Georgia" panose="02040502050405020303" pitchFamily="18" charset="0"/>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48E0268B-4235-4BD2-8364-EE94C0ED14CF}"/>
              </a:ext>
            </a:extLst>
          </p:cNvPr>
          <p:cNvSpPr>
            <a:spLocks noGrp="1"/>
          </p:cNvSpPr>
          <p:nvPr>
            <p:ph type="pic" sz="quarter" idx="16"/>
          </p:nvPr>
        </p:nvSpPr>
        <p:spPr>
          <a:xfrm>
            <a:off x="600097" y="2187589"/>
            <a:ext cx="2511715" cy="1794141"/>
          </a:xfrm>
        </p:spPr>
        <p:txBody>
          <a:bodyPr>
            <a:noAutofit/>
          </a:bodyPr>
          <a:lstStyle/>
          <a:p>
            <a:r>
              <a:rPr lang="en-US"/>
              <a:t>Click icon to add picture</a:t>
            </a:r>
            <a:endParaRPr lang="en-GB" dirty="0"/>
          </a:p>
        </p:txBody>
      </p:sp>
      <p:sp>
        <p:nvSpPr>
          <p:cNvPr id="17" name="Picture Placeholder 2">
            <a:extLst>
              <a:ext uri="{FF2B5EF4-FFF2-40B4-BE49-F238E27FC236}">
                <a16:creationId xmlns:a16="http://schemas.microsoft.com/office/drawing/2014/main" id="{3DB69B9B-9DF4-4424-8663-CB6DFC9F4886}"/>
              </a:ext>
            </a:extLst>
          </p:cNvPr>
          <p:cNvSpPr>
            <a:spLocks noGrp="1"/>
          </p:cNvSpPr>
          <p:nvPr>
            <p:ph type="pic" sz="quarter" idx="17"/>
          </p:nvPr>
        </p:nvSpPr>
        <p:spPr>
          <a:xfrm>
            <a:off x="3297814" y="2187589"/>
            <a:ext cx="2511715" cy="1794141"/>
          </a:xfrm>
        </p:spPr>
        <p:txBody>
          <a:bodyPr>
            <a:noAutofit/>
          </a:bodyPr>
          <a:lstStyle/>
          <a:p>
            <a:r>
              <a:rPr lang="en-US"/>
              <a:t>Click icon to add picture</a:t>
            </a:r>
            <a:endParaRPr lang="en-GB" dirty="0"/>
          </a:p>
        </p:txBody>
      </p:sp>
      <p:sp>
        <p:nvSpPr>
          <p:cNvPr id="18" name="Picture Placeholder 2">
            <a:extLst>
              <a:ext uri="{FF2B5EF4-FFF2-40B4-BE49-F238E27FC236}">
                <a16:creationId xmlns:a16="http://schemas.microsoft.com/office/drawing/2014/main" id="{7A442A0F-4213-42E5-A0D3-7F5AADBC4C01}"/>
              </a:ext>
            </a:extLst>
          </p:cNvPr>
          <p:cNvSpPr>
            <a:spLocks noGrp="1"/>
          </p:cNvSpPr>
          <p:nvPr>
            <p:ph type="pic" sz="quarter" idx="18"/>
          </p:nvPr>
        </p:nvSpPr>
        <p:spPr>
          <a:xfrm>
            <a:off x="5995531" y="2187589"/>
            <a:ext cx="2511715" cy="1794141"/>
          </a:xfrm>
        </p:spPr>
        <p:txBody>
          <a:bodyPr>
            <a:noAutofit/>
          </a:bodyPr>
          <a:lstStyle/>
          <a:p>
            <a:r>
              <a:rPr lang="en-US"/>
              <a:t>Click icon to add picture</a:t>
            </a:r>
            <a:endParaRPr lang="en-GB" dirty="0"/>
          </a:p>
        </p:txBody>
      </p:sp>
      <p:sp>
        <p:nvSpPr>
          <p:cNvPr id="19" name="Picture Placeholder 2">
            <a:extLst>
              <a:ext uri="{FF2B5EF4-FFF2-40B4-BE49-F238E27FC236}">
                <a16:creationId xmlns:a16="http://schemas.microsoft.com/office/drawing/2014/main" id="{5009A8AE-C87D-4FCD-B9B8-63BBE509501B}"/>
              </a:ext>
            </a:extLst>
          </p:cNvPr>
          <p:cNvSpPr>
            <a:spLocks noGrp="1"/>
          </p:cNvSpPr>
          <p:nvPr>
            <p:ph type="pic" sz="quarter" idx="19"/>
          </p:nvPr>
        </p:nvSpPr>
        <p:spPr>
          <a:xfrm>
            <a:off x="600097" y="4289058"/>
            <a:ext cx="2511715" cy="1794141"/>
          </a:xfrm>
        </p:spPr>
        <p:txBody>
          <a:bodyPr>
            <a:noAutofit/>
          </a:bodyPr>
          <a:lstStyle/>
          <a:p>
            <a:r>
              <a:rPr lang="en-US"/>
              <a:t>Click icon to add picture</a:t>
            </a:r>
            <a:endParaRPr lang="en-GB" dirty="0"/>
          </a:p>
        </p:txBody>
      </p:sp>
      <p:sp>
        <p:nvSpPr>
          <p:cNvPr id="20" name="Picture Placeholder 2">
            <a:extLst>
              <a:ext uri="{FF2B5EF4-FFF2-40B4-BE49-F238E27FC236}">
                <a16:creationId xmlns:a16="http://schemas.microsoft.com/office/drawing/2014/main" id="{856B17C3-BF4B-4CA3-AEC4-AC930ACA406F}"/>
              </a:ext>
            </a:extLst>
          </p:cNvPr>
          <p:cNvSpPr>
            <a:spLocks noGrp="1"/>
          </p:cNvSpPr>
          <p:nvPr>
            <p:ph type="pic" sz="quarter" idx="20"/>
          </p:nvPr>
        </p:nvSpPr>
        <p:spPr>
          <a:xfrm>
            <a:off x="3297814" y="4289058"/>
            <a:ext cx="2511715" cy="1794141"/>
          </a:xfrm>
        </p:spPr>
        <p:txBody>
          <a:bodyPr>
            <a:noAutofit/>
          </a:bodyPr>
          <a:lstStyle/>
          <a:p>
            <a:r>
              <a:rPr lang="en-US"/>
              <a:t>Click icon to add picture</a:t>
            </a:r>
            <a:endParaRPr lang="en-GB" dirty="0"/>
          </a:p>
        </p:txBody>
      </p:sp>
      <p:sp>
        <p:nvSpPr>
          <p:cNvPr id="21" name="Picture Placeholder 2">
            <a:extLst>
              <a:ext uri="{FF2B5EF4-FFF2-40B4-BE49-F238E27FC236}">
                <a16:creationId xmlns:a16="http://schemas.microsoft.com/office/drawing/2014/main" id="{6415E718-DF45-4C17-AE6F-FD9424F4C19E}"/>
              </a:ext>
            </a:extLst>
          </p:cNvPr>
          <p:cNvSpPr>
            <a:spLocks noGrp="1"/>
          </p:cNvSpPr>
          <p:nvPr>
            <p:ph type="pic" sz="quarter" idx="21"/>
          </p:nvPr>
        </p:nvSpPr>
        <p:spPr>
          <a:xfrm>
            <a:off x="5995531" y="4289058"/>
            <a:ext cx="2511715" cy="1794141"/>
          </a:xfrm>
        </p:spPr>
        <p:txBody>
          <a:bodyPr>
            <a:noAutofit/>
          </a:bodyPr>
          <a:lstStyle/>
          <a:p>
            <a:r>
              <a:rPr lang="en-US"/>
              <a:t>Click icon to add picture</a:t>
            </a:r>
            <a:endParaRPr lang="en-GB" dirty="0"/>
          </a:p>
        </p:txBody>
      </p:sp>
      <p:sp>
        <p:nvSpPr>
          <p:cNvPr id="23" name="Text Placeholder 9">
            <a:extLst>
              <a:ext uri="{FF2B5EF4-FFF2-40B4-BE49-F238E27FC236}">
                <a16:creationId xmlns:a16="http://schemas.microsoft.com/office/drawing/2014/main" id="{96A4A559-ED2A-44B8-A4C5-F7AF354007B2}"/>
              </a:ext>
            </a:extLst>
          </p:cNvPr>
          <p:cNvSpPr>
            <a:spLocks noGrp="1"/>
          </p:cNvSpPr>
          <p:nvPr>
            <p:ph type="body" sz="quarter" idx="14" hasCustomPrompt="1"/>
          </p:nvPr>
        </p:nvSpPr>
        <p:spPr>
          <a:xfrm>
            <a:off x="600097" y="418280"/>
            <a:ext cx="768449" cy="710644"/>
          </a:xfrm>
        </p:spPr>
        <p:txBody>
          <a:bodyPr/>
          <a:lstStyle>
            <a:lvl1pPr>
              <a:defRPr sz="4618" i="1" spc="-86" baseline="0">
                <a:solidFill>
                  <a:schemeClr val="tx1"/>
                </a:solidFill>
                <a:latin typeface="Georgia" panose="02040502050405020303" pitchFamily="18" charset="0"/>
              </a:defRPr>
            </a:lvl1pPr>
            <a:lvl2pPr>
              <a:defRPr sz="5131"/>
            </a:lvl2pPr>
            <a:lvl3pPr>
              <a:defRPr sz="5131"/>
            </a:lvl3pPr>
            <a:lvl4pPr>
              <a:defRPr sz="5131"/>
            </a:lvl4pPr>
            <a:lvl5pPr>
              <a:defRPr sz="5131"/>
            </a:lvl5pPr>
          </a:lstStyle>
          <a:p>
            <a:pPr lvl="0"/>
            <a:r>
              <a:rPr lang="en-GB" dirty="0"/>
              <a:t>##</a:t>
            </a:r>
          </a:p>
        </p:txBody>
      </p:sp>
    </p:spTree>
    <p:extLst>
      <p:ext uri="{BB962C8B-B14F-4D97-AF65-F5344CB8AC3E}">
        <p14:creationId xmlns:p14="http://schemas.microsoft.com/office/powerpoint/2010/main" val="258306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tags" Target="../tags/tag52.xml"/><Relationship Id="rId50" Type="http://schemas.openxmlformats.org/officeDocument/2006/relationships/oleObject" Target="../embeddings/oleObject12.bin"/><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tags" Target="../tags/tag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tags" Target="../tags/tag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vmlDrawing" Target="../drawings/vmlDrawing12.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theme" Target="../theme/theme3.xml"/><Relationship Id="rId48" Type="http://schemas.openxmlformats.org/officeDocument/2006/relationships/tags" Target="../tags/tag53.xml"/><Relationship Id="rId8" Type="http://schemas.openxmlformats.org/officeDocument/2006/relationships/slideLayout" Target="../slideLayouts/slideLayout47.xml"/><Relationship Id="rId51" Type="http://schemas.openxmlformats.org/officeDocument/2006/relationships/image" Target="../media/image1.emf"/><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tags" Target="../tags/tag51.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tags" Target="../tags/tag72.xml"/><Relationship Id="rId50" Type="http://schemas.openxmlformats.org/officeDocument/2006/relationships/oleObject" Target="../embeddings/oleObject13.bin"/><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tags" Target="../tags/tag70.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tags" Target="../tags/tag7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4" Type="http://schemas.openxmlformats.org/officeDocument/2006/relationships/vmlDrawing" Target="../drawings/vmlDrawing13.v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theme" Target="../theme/theme4.xml"/><Relationship Id="rId48" Type="http://schemas.openxmlformats.org/officeDocument/2006/relationships/tags" Target="../tags/tag73.xml"/><Relationship Id="rId8" Type="http://schemas.openxmlformats.org/officeDocument/2006/relationships/slideLayout" Target="../slideLayouts/slideLayout89.xml"/><Relationship Id="rId51" Type="http://schemas.openxmlformats.org/officeDocument/2006/relationships/image" Target="../media/image1.emf"/><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tags" Target="../tags/tag71.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8"/>
            </p:custDataLst>
            <p:extLst>
              <p:ext uri="{D42A27DB-BD31-4B8C-83A1-F6EECF244321}">
                <p14:modId xmlns:p14="http://schemas.microsoft.com/office/powerpoint/2010/main" val="4230968680"/>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547" name="think-cell Slide" r:id="rId31" imgW="360" imgH="360" progId="">
                  <p:embed/>
                </p:oleObj>
              </mc:Choice>
              <mc:Fallback>
                <p:oleObj name="think-cell Slide" r:id="rId31" imgW="360" imgH="360" progId="">
                  <p:embed/>
                  <p:pic>
                    <p:nvPicPr>
                      <p:cNvPr id="0" name="Picture 27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custDataLst>
              <p:tags r:id="rId29"/>
            </p:custDataLst>
          </p:nvPr>
        </p:nvSpPr>
        <p:spPr>
          <a:xfrm>
            <a:off x="539750" y="377129"/>
            <a:ext cx="7209790" cy="400110"/>
          </a:xfrm>
          <a:prstGeom prst="rect">
            <a:avLst/>
          </a:prstGeom>
        </p:spPr>
        <p:txBody>
          <a:bodyPr vert="horz" lIns="0" tIns="0" rIns="0" bIns="0" rtlCol="0" anchor="b" anchorCtr="0">
            <a:noAutofit/>
          </a:bodyPr>
          <a:lstStyle/>
          <a:p>
            <a:r>
              <a:rPr lang="en-US" dirty="0"/>
              <a:t>Click to edit Master title style</a:t>
            </a:r>
            <a:endParaRPr lang="en-NZ" dirty="0"/>
          </a:p>
        </p:txBody>
      </p:sp>
      <p:sp>
        <p:nvSpPr>
          <p:cNvPr id="8" name="Text Placeholder 7"/>
          <p:cNvSpPr>
            <a:spLocks noGrp="1"/>
          </p:cNvSpPr>
          <p:nvPr>
            <p:ph type="body" idx="1"/>
            <p:custDataLst>
              <p:tags r:id="rId30"/>
            </p:custDataLst>
          </p:nvPr>
        </p:nvSpPr>
        <p:spPr>
          <a:xfrm>
            <a:off x="539750" y="1944688"/>
            <a:ext cx="8064500" cy="2082621"/>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7" name="Text Placeholder 6"/>
          <p:cNvSpPr txBox="1">
            <a:spLocks/>
          </p:cNvSpPr>
          <p:nvPr/>
        </p:nvSpPr>
        <p:spPr>
          <a:xfrm>
            <a:off x="8447156" y="6489497"/>
            <a:ext cx="157094" cy="153888"/>
          </a:xfrm>
          <a:prstGeom prst="rect">
            <a:avLst/>
          </a:prstGeom>
          <a:ln>
            <a:noFill/>
          </a:ln>
        </p:spPr>
        <p:txBody>
          <a:bodyPr wrap="none" anchor="ctr" anchorCtr="1"/>
          <a:lstStyle>
            <a:lvl1pPr marL="0" marR="0" indent="0" algn="ctr" defTabSz="914400" rtl="0" eaLnBrk="1" fontAlgn="auto" latinLnBrk="0" hangingPunct="1">
              <a:lnSpc>
                <a:spcPct val="100000"/>
              </a:lnSpc>
              <a:spcBef>
                <a:spcPts val="0"/>
              </a:spcBef>
              <a:spcAft>
                <a:spcPts val="800"/>
              </a:spcAft>
              <a:buClrTx/>
              <a:buSzTx/>
              <a:buFont typeface="Arial" pitchFamily="34" charset="0"/>
              <a:buNone/>
              <a:tabLst/>
              <a:defRPr lang="en-NZ" sz="1000" kern="1200" dirty="0" smtClean="0">
                <a:solidFill>
                  <a:schemeClr val="tx1"/>
                </a:solidFill>
                <a:latin typeface="+mn-lt"/>
                <a:ea typeface="+mn-ea"/>
                <a:cs typeface="+mn-cs"/>
              </a:defRPr>
            </a:lvl1pPr>
            <a:lvl2pPr marL="0" indent="0" algn="l" defTabSz="914400" rtl="0" eaLnBrk="1" latinLnBrk="0" hangingPunct="1">
              <a:spcBef>
                <a:spcPts val="0"/>
              </a:spcBef>
              <a:spcAft>
                <a:spcPts val="800"/>
              </a:spcAft>
              <a:buFont typeface="Arial" pitchFamily="34" charset="0"/>
              <a:buNone/>
              <a:defRPr sz="1600" kern="1200">
                <a:solidFill>
                  <a:schemeClr val="tx2"/>
                </a:solidFill>
                <a:latin typeface="+mn-lt"/>
                <a:ea typeface="+mn-ea"/>
                <a:cs typeface="+mn-cs"/>
              </a:defRPr>
            </a:lvl2pPr>
            <a:lvl3pPr marL="266700" indent="-266700"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3pPr>
            <a:lvl4pPr marL="541338" indent="-274638"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4pPr>
            <a:lvl5pPr marL="808038" indent="-266700" algn="l" defTabSz="914400" rtl="0" eaLnBrk="1" latinLnBrk="0" hangingPunct="1">
              <a:spcBef>
                <a:spcPts val="0"/>
              </a:spcBef>
              <a:spcAft>
                <a:spcPts val="800"/>
              </a:spcAft>
              <a:buFont typeface="Arial" pitchFamily="34" charset="0"/>
              <a:buChar char="–"/>
              <a:defRPr sz="1600" kern="1200" baseline="0">
                <a:solidFill>
                  <a:schemeClr val="tx2"/>
                </a:solidFill>
                <a:latin typeface="+mn-lt"/>
                <a:ea typeface="+mn-ea"/>
                <a:cs typeface="+mn-cs"/>
              </a:defRPr>
            </a:lvl5pPr>
            <a:lvl6pPr marL="0" indent="0" algn="l" defTabSz="914400" rtl="0" eaLnBrk="1" latinLnBrk="0" hangingPunct="1">
              <a:spcBef>
                <a:spcPts val="0"/>
              </a:spcBef>
              <a:spcAft>
                <a:spcPts val="800"/>
              </a:spcAft>
              <a:buFont typeface="Arial" pitchFamily="34" charset="0"/>
              <a:buNone/>
              <a:defRPr lang="en-NZ" sz="1800" kern="1200" dirty="0">
                <a:solidFill>
                  <a:schemeClr val="bg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081BFBEF-3BAE-4C51-8E36-B17ABB56C6BD}" type="slidenum">
              <a:rPr lang="en-NZ" smtClean="0">
                <a:solidFill>
                  <a:schemeClr val="accent6">
                    <a:lumMod val="65000"/>
                  </a:schemeClr>
                </a:solidFill>
              </a:rPr>
              <a:pPr algn="l"/>
              <a:t>‹#›</a:t>
            </a:fld>
            <a:endParaRPr lang="en-NZ" dirty="0">
              <a:solidFill>
                <a:schemeClr val="accent6">
                  <a:lumMod val="6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93" r:id="rId2"/>
    <p:sldLayoutId id="2147483650" r:id="rId3"/>
    <p:sldLayoutId id="2147483694" r:id="rId4"/>
    <p:sldLayoutId id="2147483695" r:id="rId5"/>
    <p:sldLayoutId id="2147483696" r:id="rId6"/>
    <p:sldLayoutId id="2147483697" r:id="rId7"/>
    <p:sldLayoutId id="2147483698" r:id="rId8"/>
    <p:sldLayoutId id="2147483704" r:id="rId9"/>
    <p:sldLayoutId id="2147483705" r:id="rId10"/>
    <p:sldLayoutId id="2147483699" r:id="rId11"/>
    <p:sldLayoutId id="2147483700" r:id="rId12"/>
    <p:sldLayoutId id="2147483712" r:id="rId13"/>
    <p:sldLayoutId id="2147483711" r:id="rId14"/>
    <p:sldLayoutId id="2147483685" r:id="rId15"/>
    <p:sldLayoutId id="2147483701" r:id="rId16"/>
    <p:sldLayoutId id="2147483702" r:id="rId17"/>
    <p:sldLayoutId id="2147483740" r:id="rId18"/>
    <p:sldLayoutId id="2147483706" r:id="rId19"/>
    <p:sldLayoutId id="2147483708" r:id="rId20"/>
    <p:sldLayoutId id="2147483741" r:id="rId21"/>
    <p:sldLayoutId id="2147483742" r:id="rId22"/>
    <p:sldLayoutId id="2147483743" r:id="rId23"/>
    <p:sldLayoutId id="2147483744" r:id="rId24"/>
    <p:sldLayoutId id="2147483796" r:id="rId25"/>
  </p:sldLayoutIdLst>
  <p:hf hdr="0" ftr="0" dt="0"/>
  <p:txStyles>
    <p:titleStyle>
      <a:lvl1pPr algn="l" defTabSz="914400" rtl="0" eaLnBrk="1" latinLnBrk="0" hangingPunct="1">
        <a:spcBef>
          <a:spcPct val="0"/>
        </a:spcBef>
        <a:buNone/>
        <a:defRPr lang="en-NZ" sz="2600" kern="1200" dirty="0">
          <a:solidFill>
            <a:schemeClr val="accent4"/>
          </a:solidFill>
          <a:latin typeface="+mj-lt"/>
          <a:ea typeface="+mj-ea"/>
          <a:cs typeface="Arial" pitchFamily="34" charset="0"/>
        </a:defRPr>
      </a:lvl1pPr>
    </p:titleStyle>
    <p:bodyStyle>
      <a:lvl1pPr marL="0" indent="0" algn="l" defTabSz="914400" rtl="0" eaLnBrk="1" latinLnBrk="0" hangingPunct="1">
        <a:spcBef>
          <a:spcPts val="0"/>
        </a:spcBef>
        <a:spcAft>
          <a:spcPts val="800"/>
        </a:spcAft>
        <a:buFont typeface="Arial" pitchFamily="34" charset="0"/>
        <a:buNone/>
        <a:defRPr sz="1800" kern="1200">
          <a:solidFill>
            <a:schemeClr val="accent4"/>
          </a:solidFill>
          <a:latin typeface="+mn-lt"/>
          <a:ea typeface="+mn-ea"/>
          <a:cs typeface="+mn-cs"/>
        </a:defRPr>
      </a:lvl1pPr>
      <a:lvl2pPr marL="0" indent="0" algn="l" defTabSz="914400" rtl="0" eaLnBrk="1" latinLnBrk="0" hangingPunct="1">
        <a:spcBef>
          <a:spcPts val="0"/>
        </a:spcBef>
        <a:spcAft>
          <a:spcPts val="800"/>
        </a:spcAft>
        <a:buFont typeface="Arial" pitchFamily="34" charset="0"/>
        <a:buNone/>
        <a:defRPr sz="1600" kern="1200">
          <a:solidFill>
            <a:schemeClr val="tx2"/>
          </a:solidFill>
          <a:latin typeface="+mn-lt"/>
          <a:ea typeface="+mn-ea"/>
          <a:cs typeface="+mn-cs"/>
        </a:defRPr>
      </a:lvl2pPr>
      <a:lvl3pPr marL="266700" indent="-266700"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3pPr>
      <a:lvl4pPr marL="541338" indent="-274638" algn="l" defTabSz="914400" rtl="0" eaLnBrk="1" latinLnBrk="0" hangingPunct="1">
        <a:spcBef>
          <a:spcPts val="0"/>
        </a:spcBef>
        <a:spcAft>
          <a:spcPts val="800"/>
        </a:spcAft>
        <a:buFont typeface="Arial" pitchFamily="34" charset="0"/>
        <a:buChar char="–"/>
        <a:defRPr sz="1600" kern="1200">
          <a:solidFill>
            <a:schemeClr val="tx2"/>
          </a:solidFill>
          <a:latin typeface="+mn-lt"/>
          <a:ea typeface="+mn-ea"/>
          <a:cs typeface="+mn-cs"/>
        </a:defRPr>
      </a:lvl4pPr>
      <a:lvl5pPr marL="808038" indent="-266700" algn="l" defTabSz="914400" rtl="0" eaLnBrk="1" latinLnBrk="0" hangingPunct="1">
        <a:spcBef>
          <a:spcPts val="0"/>
        </a:spcBef>
        <a:spcAft>
          <a:spcPts val="800"/>
        </a:spcAft>
        <a:buFont typeface="Arial" pitchFamily="34" charset="0"/>
        <a:buChar char="–"/>
        <a:defRPr sz="1600" kern="1200" baseline="0">
          <a:solidFill>
            <a:schemeClr val="tx2"/>
          </a:solidFill>
          <a:latin typeface="+mn-lt"/>
          <a:ea typeface="+mn-ea"/>
          <a:cs typeface="+mn-cs"/>
        </a:defRPr>
      </a:lvl5pPr>
      <a:lvl6pPr marL="0" indent="0" algn="l" defTabSz="914400" rtl="0" eaLnBrk="1" latinLnBrk="0" hangingPunct="1">
        <a:spcBef>
          <a:spcPts val="0"/>
        </a:spcBef>
        <a:spcAft>
          <a:spcPts val="800"/>
        </a:spcAft>
        <a:buFont typeface="Arial" pitchFamily="34" charset="0"/>
        <a:buNone/>
        <a:defRPr lang="en-NZ" sz="1800" kern="1200" dirty="0">
          <a:solidFill>
            <a:schemeClr val="bg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a:stretch>
            <a:fillRect/>
          </a:stretch>
        </p:blipFill>
        <p:spPr>
          <a:xfrm>
            <a:off x="9832449" y="450757"/>
            <a:ext cx="1380744" cy="283576"/>
          </a:xfrm>
          <a:prstGeom prst="rect">
            <a:avLst/>
          </a:prstGeom>
        </p:spPr>
      </p:pic>
      <p:sp>
        <p:nvSpPr>
          <p:cNvPr id="5" name="Slide Number Placeholder 3"/>
          <p:cNvSpPr txBox="1">
            <a:spLocks/>
          </p:cNvSpPr>
          <p:nvPr userDrawn="1"/>
        </p:nvSpPr>
        <p:spPr>
          <a:xfrm>
            <a:off x="8080744" y="6356350"/>
            <a:ext cx="60605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375A8A-23F4-4063-BF5D-AACA5B32A470}" type="slidenum">
              <a:rPr kumimoji="0" lang="en-US" sz="1000" b="0" i="0" u="none" strike="noStrike" kern="1200" cap="none" spc="0" normalizeH="0" baseline="0" noProof="0" smtClean="0">
                <a:ln>
                  <a:noFill/>
                </a:ln>
                <a:solidFill>
                  <a:srgbClr val="54585A">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54585A">
                  <a:tint val="75000"/>
                </a:srgbClr>
              </a:solidFill>
              <a:effectLst/>
              <a:uLnTx/>
              <a:uFillTx/>
              <a:latin typeface="Arial"/>
              <a:ea typeface="+mn-ea"/>
              <a:cs typeface="+mn-cs"/>
            </a:endParaRPr>
          </a:p>
        </p:txBody>
      </p:sp>
    </p:spTree>
    <p:extLst>
      <p:ext uri="{BB962C8B-B14F-4D97-AF65-F5344CB8AC3E}">
        <p14:creationId xmlns:p14="http://schemas.microsoft.com/office/powerpoint/2010/main" val="102797407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p:cNvGraphicFramePr>
          <p:nvPr>
            <p:custDataLst>
              <p:tags r:id="rId45"/>
            </p:custDataLst>
            <p:extLst>
              <p:ext uri="{D42A27DB-BD31-4B8C-83A1-F6EECF244321}">
                <p14:modId xmlns:p14="http://schemas.microsoft.com/office/powerpoint/2010/main" val="1984559385"/>
              </p:ext>
            </p:extLst>
          </p:nvPr>
        </p:nvGraphicFramePr>
        <p:xfrm>
          <a:off x="0" y="17"/>
          <a:ext cx="135748" cy="143985"/>
        </p:xfrm>
        <a:graphic>
          <a:graphicData uri="http://schemas.openxmlformats.org/presentationml/2006/ole">
            <mc:AlternateContent xmlns:mc="http://schemas.openxmlformats.org/markup-compatibility/2006">
              <mc:Choice xmlns:v="urn:schemas-microsoft-com:vml" Requires="v">
                <p:oleObj spid="_x0000_s17420" name="think-cell Slide" r:id="rId50" imgW="270" imgH="270" progId="TCLayout.ActiveDocument.1">
                  <p:embed/>
                </p:oleObj>
              </mc:Choice>
              <mc:Fallback>
                <p:oleObj name="think-cell Slide" r:id="rId50" imgW="270" imgH="270" progId="TCLayout.ActiveDocument.1">
                  <p:embed/>
                  <p:pic>
                    <p:nvPicPr>
                      <p:cNvPr id="5" name="Object 4" hidden="1"/>
                      <p:cNvPicPr/>
                      <p:nvPr/>
                    </p:nvPicPr>
                    <p:blipFill>
                      <a:blip r:embed="rId51"/>
                      <a:stretch>
                        <a:fillRect/>
                      </a:stretch>
                    </p:blipFill>
                    <p:spPr>
                      <a:xfrm>
                        <a:off x="0" y="17"/>
                        <a:ext cx="135748" cy="143985"/>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E6401DEF-08AA-45EF-8461-504EA6F37EA4}"/>
              </a:ext>
            </a:extLst>
          </p:cNvPr>
          <p:cNvSpPr>
            <a:spLocks noGrp="1"/>
          </p:cNvSpPr>
          <p:nvPr>
            <p:ph type="title"/>
            <p:custDataLst>
              <p:tags r:id="rId46"/>
            </p:custDataLst>
          </p:nvPr>
        </p:nvSpPr>
        <p:spPr>
          <a:xfrm>
            <a:off x="600096" y="1186311"/>
            <a:ext cx="7913939" cy="268407"/>
          </a:xfrm>
          <a:prstGeom prst="rect">
            <a:avLst/>
          </a:prstGeom>
        </p:spPr>
        <p:txBody>
          <a:bodyPr vert="horz" wrap="square" lIns="0" tIns="0" rIns="0" bIns="0" rtlCol="0" anchor="b" anchorCtr="0">
            <a:spAutoFit/>
          </a:bodyPr>
          <a:lstStyle/>
          <a:p>
            <a:pPr lvl="0"/>
            <a:r>
              <a:rPr lang="en-GB" dirty="0"/>
              <a:t>Page title</a:t>
            </a:r>
          </a:p>
        </p:txBody>
      </p:sp>
      <p:cxnSp>
        <p:nvCxnSpPr>
          <p:cNvPr id="9" name="Straight Connector 8">
            <a:extLst>
              <a:ext uri="{FF2B5EF4-FFF2-40B4-BE49-F238E27FC236}">
                <a16:creationId xmlns:a16="http://schemas.microsoft.com/office/drawing/2014/main" id="{3945BB7D-1F18-4A5F-BE84-3F05900E6218}"/>
              </a:ext>
            </a:extLst>
          </p:cNvPr>
          <p:cNvCxnSpPr>
            <a:cxnSpLocks/>
          </p:cNvCxnSpPr>
          <p:nvPr userDrawn="1">
            <p:custDataLst>
              <p:tags r:id="rId47"/>
            </p:custDataLst>
          </p:nvPr>
        </p:nvCxnSpPr>
        <p:spPr>
          <a:xfrm>
            <a:off x="600096" y="6427396"/>
            <a:ext cx="7913939" cy="393"/>
          </a:xfrm>
          <a:prstGeom prst="line">
            <a:avLst/>
          </a:prstGeom>
          <a:ln w="63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7" name="Slide Number Placeholder 22">
            <a:extLst>
              <a:ext uri="{FF2B5EF4-FFF2-40B4-BE49-F238E27FC236}">
                <a16:creationId xmlns:a16="http://schemas.microsoft.com/office/drawing/2014/main" id="{769E3118-D6CB-4F73-B378-D73B30D4159A}"/>
              </a:ext>
            </a:extLst>
          </p:cNvPr>
          <p:cNvSpPr txBox="1">
            <a:spLocks/>
          </p:cNvSpPr>
          <p:nvPr userDrawn="1">
            <p:custDataLst>
              <p:tags r:id="rId48"/>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tx1"/>
                </a:solidFill>
              </a:rPr>
              <a:pPr lvl="0" algn="r"/>
              <a:t>‹#›</a:t>
            </a:fld>
            <a:endParaRPr lang="en-GB" sz="738" dirty="0">
              <a:solidFill>
                <a:schemeClr val="tx1"/>
              </a:solidFill>
            </a:endParaRPr>
          </a:p>
        </p:txBody>
      </p:sp>
      <p:sp>
        <p:nvSpPr>
          <p:cNvPr id="2" name="Text Placeholder 1">
            <a:extLst>
              <a:ext uri="{FF2B5EF4-FFF2-40B4-BE49-F238E27FC236}">
                <a16:creationId xmlns:a16="http://schemas.microsoft.com/office/drawing/2014/main" id="{4C8C8A6A-4D93-45FE-89E5-40CAD8291079}"/>
              </a:ext>
            </a:extLst>
          </p:cNvPr>
          <p:cNvSpPr>
            <a:spLocks noGrp="1"/>
          </p:cNvSpPr>
          <p:nvPr>
            <p:ph type="body" idx="1"/>
          </p:nvPr>
        </p:nvSpPr>
        <p:spPr>
          <a:xfrm>
            <a:off x="608506" y="2187795"/>
            <a:ext cx="7905529" cy="940642"/>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lide Number Placeholder 22">
            <a:extLst>
              <a:ext uri="{FF2B5EF4-FFF2-40B4-BE49-F238E27FC236}">
                <a16:creationId xmlns:a16="http://schemas.microsoft.com/office/drawing/2014/main" id="{006A5958-072D-4564-A1E1-D2DDBF0E88C4}"/>
              </a:ext>
            </a:extLst>
          </p:cNvPr>
          <p:cNvSpPr txBox="1">
            <a:spLocks/>
          </p:cNvSpPr>
          <p:nvPr userDrawn="1">
            <p:custDataLst>
              <p:tags r:id="rId49"/>
            </p:custDataLst>
          </p:nvPr>
        </p:nvSpPr>
        <p:spPr>
          <a:xfrm>
            <a:off x="619658" y="6475297"/>
            <a:ext cx="963405" cy="113557"/>
          </a:xfrm>
          <a:prstGeom prst="rect">
            <a:avLst/>
          </a:prstGeom>
        </p:spPr>
        <p:txBody>
          <a:bodyPr vert="horz" wrap="none" lIns="0" tIns="0" rIns="0" bIns="0" rtlCol="0" anchor="ctr">
            <a:spAutoFit/>
          </a:bodyPr>
          <a:lstStyle>
            <a:defPPr>
              <a:defRPr lang="en-US"/>
            </a:defPPr>
            <a:lvl1pPr lvl="0" algn="r">
              <a:defRPr sz="863"/>
            </a:lvl1pPr>
          </a:lstStyle>
          <a:p>
            <a:pPr lvl="0"/>
            <a:r>
              <a:rPr lang="en-GB" sz="738" dirty="0"/>
              <a:t>Cushman &amp; Wakefield </a:t>
            </a:r>
          </a:p>
        </p:txBody>
      </p:sp>
    </p:spTree>
    <p:extLst>
      <p:ext uri="{BB962C8B-B14F-4D97-AF65-F5344CB8AC3E}">
        <p14:creationId xmlns:p14="http://schemas.microsoft.com/office/powerpoint/2010/main" val="25350302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Lst>
  <p:hf hdr="0" dt="0"/>
  <p:txStyles>
    <p:titleStyle>
      <a:lvl1pPr algn="l" defTabSz="654485" rtl="0" eaLnBrk="1" latinLnBrk="0" hangingPunct="1">
        <a:lnSpc>
          <a:spcPct val="85000"/>
        </a:lnSpc>
        <a:spcBef>
          <a:spcPct val="0"/>
        </a:spcBef>
        <a:buNone/>
        <a:defRPr sz="2052" b="1" kern="1200" cap="all" baseline="0">
          <a:solidFill>
            <a:schemeClr val="accent1"/>
          </a:solidFill>
          <a:latin typeface="+mj-lt"/>
          <a:ea typeface="+mj-ea"/>
          <a:cs typeface="+mj-cs"/>
        </a:defRPr>
      </a:lvl1pPr>
    </p:titleStyle>
    <p:bodyStyle>
      <a:lvl1pPr marL="0" indent="0" algn="l" defTabSz="654485" rtl="0" eaLnBrk="1" latinLnBrk="0" hangingPunct="1">
        <a:lnSpc>
          <a:spcPct val="100000"/>
        </a:lnSpc>
        <a:spcBef>
          <a:spcPts val="0"/>
        </a:spcBef>
        <a:spcAft>
          <a:spcPts val="513"/>
        </a:spcAft>
        <a:buFont typeface="Arial" panose="020B0604020202020204" pitchFamily="34" charset="0"/>
        <a:buNone/>
        <a:defRPr lang="en-US" sz="1026" b="0" i="0" kern="1200" cap="all" baseline="0" dirty="0">
          <a:solidFill>
            <a:schemeClr val="accent1"/>
          </a:solidFill>
          <a:latin typeface="+mj-lt"/>
          <a:ea typeface="+mn-ea"/>
          <a:cs typeface="+mn-cs"/>
        </a:defRPr>
      </a:lvl1pPr>
      <a:lvl2pPr marL="0" indent="0" algn="l" defTabSz="654485" rtl="0" eaLnBrk="1" latinLnBrk="0" hangingPunct="1">
        <a:lnSpc>
          <a:spcPct val="100000"/>
        </a:lnSpc>
        <a:spcBef>
          <a:spcPts val="0"/>
        </a:spcBef>
        <a:spcAft>
          <a:spcPts val="513"/>
        </a:spcAft>
        <a:buFont typeface="Arial" panose="020B0604020202020204" pitchFamily="34" charset="0"/>
        <a:buNone/>
        <a:defRPr sz="855" b="0" kern="1200" baseline="0">
          <a:solidFill>
            <a:schemeClr val="tx1"/>
          </a:solidFill>
          <a:latin typeface="+mn-lt"/>
          <a:ea typeface="+mn-ea"/>
          <a:cs typeface="+mn-cs"/>
        </a:defRPr>
      </a:lvl2pPr>
      <a:lvl3pPr marL="153936" indent="-153936"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b="0" kern="1200">
          <a:solidFill>
            <a:schemeClr val="tx1"/>
          </a:solidFill>
          <a:latin typeface="+mn-lt"/>
          <a:ea typeface="+mn-ea"/>
          <a:cs typeface="+mn-cs"/>
        </a:defRPr>
      </a:lvl3pPr>
      <a:lvl4pPr marL="306824" indent="-150697"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a:solidFill>
            <a:schemeClr val="tx1"/>
          </a:solidFill>
          <a:latin typeface="+mn-lt"/>
          <a:ea typeface="+mn-ea"/>
          <a:cs typeface="+mn-cs"/>
        </a:defRPr>
      </a:lvl4pPr>
      <a:lvl5pPr marL="462952" indent="-156128"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baseline="0">
          <a:solidFill>
            <a:schemeClr val="tx1"/>
          </a:solidFill>
          <a:latin typeface="+mn-lt"/>
          <a:ea typeface="+mn-ea"/>
          <a:cs typeface="+mn-cs"/>
        </a:defRPr>
      </a:lvl5pPr>
      <a:lvl6pPr marL="0" indent="0" algn="l" defTabSz="654485" rtl="0" eaLnBrk="1" latinLnBrk="0" hangingPunct="1">
        <a:lnSpc>
          <a:spcPct val="100000"/>
        </a:lnSpc>
        <a:spcBef>
          <a:spcPts val="0"/>
        </a:spcBef>
        <a:spcAft>
          <a:spcPts val="513"/>
        </a:spcAft>
        <a:buClr>
          <a:schemeClr val="accent5"/>
        </a:buClr>
        <a:buFont typeface="Arial" panose="020B0604020202020204" pitchFamily="34" charset="0"/>
        <a:buNone/>
        <a:defRPr sz="941" b="0" kern="1200">
          <a:solidFill>
            <a:schemeClr val="accent6"/>
          </a:solidFill>
          <a:latin typeface="+mn-lt"/>
          <a:ea typeface="+mn-ea"/>
          <a:cs typeface="+mn-cs"/>
        </a:defRPr>
      </a:lvl6pPr>
      <a:lvl7pPr marL="153936" indent="-153936" algn="l" defTabSz="654485" rtl="0" eaLnBrk="1" latinLnBrk="0" hangingPunct="1">
        <a:lnSpc>
          <a:spcPct val="100000"/>
        </a:lnSpc>
        <a:spcBef>
          <a:spcPts val="0"/>
        </a:spcBef>
        <a:spcAft>
          <a:spcPts val="513"/>
        </a:spcAft>
        <a:buClr>
          <a:schemeClr val="accent2"/>
        </a:buClr>
        <a:buFont typeface="+mj-lt"/>
        <a:buAutoNum type="arabicPeriod"/>
        <a:defRPr sz="770" b="0" kern="1200">
          <a:solidFill>
            <a:schemeClr val="tx1"/>
          </a:solidFill>
          <a:latin typeface="+mj-lt"/>
          <a:ea typeface="+mn-ea"/>
          <a:cs typeface="+mn-cs"/>
        </a:defRPr>
      </a:lvl7pPr>
      <a:lvl8pPr marL="307872" indent="-153936" algn="l" defTabSz="654485" rtl="0" eaLnBrk="1" latinLnBrk="0" hangingPunct="1">
        <a:lnSpc>
          <a:spcPct val="100000"/>
        </a:lnSpc>
        <a:spcBef>
          <a:spcPts val="0"/>
        </a:spcBef>
        <a:spcAft>
          <a:spcPts val="513"/>
        </a:spcAft>
        <a:buClr>
          <a:schemeClr val="accent2"/>
        </a:buClr>
        <a:buFont typeface="+mj-lt"/>
        <a:buAutoNum type="alphaLcPeriod"/>
        <a:defRPr sz="770" kern="1200" baseline="0">
          <a:solidFill>
            <a:schemeClr val="tx1"/>
          </a:solidFill>
          <a:latin typeface="+mn-lt"/>
          <a:ea typeface="+mn-ea"/>
          <a:cs typeface="+mn-cs"/>
        </a:defRPr>
      </a:lvl8pPr>
      <a:lvl9pPr marL="0" indent="0" algn="l" defTabSz="654485" rtl="0" eaLnBrk="1" latinLnBrk="0" hangingPunct="1">
        <a:lnSpc>
          <a:spcPct val="100000"/>
        </a:lnSpc>
        <a:spcBef>
          <a:spcPts val="0"/>
        </a:spcBef>
        <a:spcAft>
          <a:spcPts val="513"/>
        </a:spcAft>
        <a:buClr>
          <a:schemeClr val="accent2"/>
        </a:buClr>
        <a:buFontTx/>
        <a:buNone/>
        <a:defRPr lang="en-GB" sz="1197" i="1" kern="1200" baseline="0" dirty="0">
          <a:solidFill>
            <a:schemeClr val="tx1"/>
          </a:solidFill>
          <a:latin typeface="Georgia" panose="02040502050405020303" pitchFamily="18" charset="0"/>
          <a:ea typeface="+mn-ea"/>
          <a:cs typeface="+mn-cs"/>
        </a:defRPr>
      </a:lvl9pPr>
    </p:bodyStyle>
    <p:otherStyle>
      <a:defPPr>
        <a:defRPr lang="en-US"/>
      </a:defPPr>
      <a:lvl1pPr marL="0" algn="l" defTabSz="654485" rtl="0" eaLnBrk="1" latinLnBrk="0" hangingPunct="1">
        <a:defRPr sz="1350" kern="1200">
          <a:solidFill>
            <a:schemeClr val="tx1"/>
          </a:solidFill>
          <a:latin typeface="+mn-lt"/>
          <a:ea typeface="+mn-ea"/>
          <a:cs typeface="+mn-cs"/>
        </a:defRPr>
      </a:lvl1pPr>
      <a:lvl2pPr marL="327242" algn="l" defTabSz="654485" rtl="0" eaLnBrk="1" latinLnBrk="0" hangingPunct="1">
        <a:defRPr sz="1350" kern="1200">
          <a:solidFill>
            <a:schemeClr val="tx1"/>
          </a:solidFill>
          <a:latin typeface="+mn-lt"/>
          <a:ea typeface="+mn-ea"/>
          <a:cs typeface="+mn-cs"/>
        </a:defRPr>
      </a:lvl2pPr>
      <a:lvl3pPr marL="654485" algn="l" defTabSz="654485" rtl="0" eaLnBrk="1" latinLnBrk="0" hangingPunct="1">
        <a:defRPr sz="1350" kern="1200">
          <a:solidFill>
            <a:schemeClr val="tx1"/>
          </a:solidFill>
          <a:latin typeface="+mn-lt"/>
          <a:ea typeface="+mn-ea"/>
          <a:cs typeface="+mn-cs"/>
        </a:defRPr>
      </a:lvl3pPr>
      <a:lvl4pPr marL="981728" algn="l" defTabSz="654485" rtl="0" eaLnBrk="1" latinLnBrk="0" hangingPunct="1">
        <a:defRPr sz="1350" kern="1200">
          <a:solidFill>
            <a:schemeClr val="tx1"/>
          </a:solidFill>
          <a:latin typeface="+mn-lt"/>
          <a:ea typeface="+mn-ea"/>
          <a:cs typeface="+mn-cs"/>
        </a:defRPr>
      </a:lvl4pPr>
      <a:lvl5pPr marL="1308970" algn="l" defTabSz="654485" rtl="0" eaLnBrk="1" latinLnBrk="0" hangingPunct="1">
        <a:defRPr sz="1350" kern="1200">
          <a:solidFill>
            <a:schemeClr val="tx1"/>
          </a:solidFill>
          <a:latin typeface="+mn-lt"/>
          <a:ea typeface="+mn-ea"/>
          <a:cs typeface="+mn-cs"/>
        </a:defRPr>
      </a:lvl5pPr>
      <a:lvl6pPr marL="1636211" algn="l" defTabSz="654485" rtl="0" eaLnBrk="1" latinLnBrk="0" hangingPunct="1">
        <a:defRPr sz="1350" kern="1200">
          <a:solidFill>
            <a:schemeClr val="tx1"/>
          </a:solidFill>
          <a:latin typeface="+mn-lt"/>
          <a:ea typeface="+mn-ea"/>
          <a:cs typeface="+mn-cs"/>
        </a:defRPr>
      </a:lvl6pPr>
      <a:lvl7pPr marL="1963455" algn="l" defTabSz="654485" rtl="0" eaLnBrk="1" latinLnBrk="0" hangingPunct="1">
        <a:defRPr sz="1350" kern="1200">
          <a:solidFill>
            <a:schemeClr val="tx1"/>
          </a:solidFill>
          <a:latin typeface="+mn-lt"/>
          <a:ea typeface="+mn-ea"/>
          <a:cs typeface="+mn-cs"/>
        </a:defRPr>
      </a:lvl7pPr>
      <a:lvl8pPr marL="2290699" algn="l" defTabSz="654485" rtl="0" eaLnBrk="1" latinLnBrk="0" hangingPunct="1">
        <a:defRPr sz="1350" kern="1200">
          <a:solidFill>
            <a:schemeClr val="tx1"/>
          </a:solidFill>
          <a:latin typeface="+mn-lt"/>
          <a:ea typeface="+mn-ea"/>
          <a:cs typeface="+mn-cs"/>
        </a:defRPr>
      </a:lvl8pPr>
      <a:lvl9pPr marL="2617941" algn="l" defTabSz="65448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p15:clr>
            <a:srgbClr val="F26B43"/>
          </p15:clr>
        </p15:guide>
        <p15:guide id="2" pos="442">
          <p15:clr>
            <a:srgbClr val="F26B43"/>
          </p15:clr>
        </p15:guide>
        <p15:guide id="13" pos="6271">
          <p15:clr>
            <a:srgbClr val="F26B43"/>
          </p15:clr>
        </p15:guide>
        <p15:guide id="16" orient="horz" pos="589">
          <p15:clr>
            <a:srgbClr val="F26B43"/>
          </p15:clr>
        </p15:guide>
        <p15:guide id="17" pos="3425">
          <p15:clr>
            <a:srgbClr val="F26B43"/>
          </p15:clr>
        </p15:guide>
        <p15:guide id="18" pos="3288">
          <p15:clr>
            <a:srgbClr val="F26B43"/>
          </p15:clr>
        </p15:guide>
        <p15:guide id="19" pos="1796">
          <p15:clr>
            <a:srgbClr val="F26B43"/>
          </p15:clr>
        </p15:guide>
        <p15:guide id="21" pos="4780">
          <p15:clr>
            <a:srgbClr val="F26B43"/>
          </p15:clr>
        </p15:guide>
        <p15:guide id="22" pos="4916">
          <p15:clr>
            <a:srgbClr val="F26B43"/>
          </p15:clr>
        </p15:guide>
        <p15:guide id="23" pos="2427">
          <p15:clr>
            <a:srgbClr val="F26B43"/>
          </p15:clr>
        </p15:guide>
        <p15:guide id="24" pos="2292">
          <p15:clr>
            <a:srgbClr val="F26B43"/>
          </p15:clr>
        </p15:guide>
        <p15:guide id="25" pos="4416">
          <p15:clr>
            <a:srgbClr val="F26B43"/>
          </p15:clr>
        </p15:guide>
        <p15:guide id="26" pos="4284">
          <p15:clr>
            <a:srgbClr val="F26B43"/>
          </p15:clr>
        </p15:guide>
        <p15:guide id="27" orient="horz" pos="4309">
          <p15:clr>
            <a:srgbClr val="F26B43"/>
          </p15:clr>
        </p15:guide>
        <p15:guide id="28" pos="19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p:cNvGraphicFramePr>
          <p:nvPr>
            <p:custDataLst>
              <p:tags r:id="rId45"/>
            </p:custDataLst>
            <p:extLst>
              <p:ext uri="{D42A27DB-BD31-4B8C-83A1-F6EECF244321}">
                <p14:modId xmlns:p14="http://schemas.microsoft.com/office/powerpoint/2010/main" val="698856124"/>
              </p:ext>
            </p:extLst>
          </p:nvPr>
        </p:nvGraphicFramePr>
        <p:xfrm>
          <a:off x="0" y="17"/>
          <a:ext cx="135748" cy="143985"/>
        </p:xfrm>
        <a:graphic>
          <a:graphicData uri="http://schemas.openxmlformats.org/presentationml/2006/ole">
            <mc:AlternateContent xmlns:mc="http://schemas.openxmlformats.org/markup-compatibility/2006">
              <mc:Choice xmlns:v="urn:schemas-microsoft-com:vml" Requires="v">
                <p:oleObj spid="_x0000_s18443" name="think-cell Slide" r:id="rId50" imgW="270" imgH="270" progId="TCLayout.ActiveDocument.1">
                  <p:embed/>
                </p:oleObj>
              </mc:Choice>
              <mc:Fallback>
                <p:oleObj name="think-cell Slide" r:id="rId50" imgW="270" imgH="270" progId="TCLayout.ActiveDocument.1">
                  <p:embed/>
                  <p:pic>
                    <p:nvPicPr>
                      <p:cNvPr id="5" name="Object 4" hidden="1"/>
                      <p:cNvPicPr/>
                      <p:nvPr/>
                    </p:nvPicPr>
                    <p:blipFill>
                      <a:blip r:embed="rId51"/>
                      <a:stretch>
                        <a:fillRect/>
                      </a:stretch>
                    </p:blipFill>
                    <p:spPr>
                      <a:xfrm>
                        <a:off x="0" y="17"/>
                        <a:ext cx="135748" cy="143985"/>
                      </a:xfrm>
                      <a:prstGeom prst="rect">
                        <a:avLst/>
                      </a:prstGeom>
                    </p:spPr>
                  </p:pic>
                </p:oleObj>
              </mc:Fallback>
            </mc:AlternateContent>
          </a:graphicData>
        </a:graphic>
      </p:graphicFrame>
      <p:sp>
        <p:nvSpPr>
          <p:cNvPr id="4" name="Title Placeholder 1">
            <a:extLst>
              <a:ext uri="{FF2B5EF4-FFF2-40B4-BE49-F238E27FC236}">
                <a16:creationId xmlns:a16="http://schemas.microsoft.com/office/drawing/2014/main" id="{E6401DEF-08AA-45EF-8461-504EA6F37EA4}"/>
              </a:ext>
            </a:extLst>
          </p:cNvPr>
          <p:cNvSpPr>
            <a:spLocks noGrp="1"/>
          </p:cNvSpPr>
          <p:nvPr>
            <p:ph type="title"/>
            <p:custDataLst>
              <p:tags r:id="rId46"/>
            </p:custDataLst>
          </p:nvPr>
        </p:nvSpPr>
        <p:spPr>
          <a:xfrm>
            <a:off x="600096" y="1186311"/>
            <a:ext cx="7913939" cy="268407"/>
          </a:xfrm>
          <a:prstGeom prst="rect">
            <a:avLst/>
          </a:prstGeom>
        </p:spPr>
        <p:txBody>
          <a:bodyPr vert="horz" wrap="square" lIns="0" tIns="0" rIns="0" bIns="0" rtlCol="0" anchor="b" anchorCtr="0">
            <a:spAutoFit/>
          </a:bodyPr>
          <a:lstStyle/>
          <a:p>
            <a:pPr lvl="0"/>
            <a:r>
              <a:rPr lang="en-GB" dirty="0"/>
              <a:t>Page title</a:t>
            </a:r>
          </a:p>
        </p:txBody>
      </p:sp>
      <p:cxnSp>
        <p:nvCxnSpPr>
          <p:cNvPr id="9" name="Straight Connector 8">
            <a:extLst>
              <a:ext uri="{FF2B5EF4-FFF2-40B4-BE49-F238E27FC236}">
                <a16:creationId xmlns:a16="http://schemas.microsoft.com/office/drawing/2014/main" id="{3945BB7D-1F18-4A5F-BE84-3F05900E6218}"/>
              </a:ext>
            </a:extLst>
          </p:cNvPr>
          <p:cNvCxnSpPr>
            <a:cxnSpLocks/>
          </p:cNvCxnSpPr>
          <p:nvPr userDrawn="1">
            <p:custDataLst>
              <p:tags r:id="rId47"/>
            </p:custDataLst>
          </p:nvPr>
        </p:nvCxnSpPr>
        <p:spPr>
          <a:xfrm>
            <a:off x="600096" y="6427396"/>
            <a:ext cx="7913939" cy="393"/>
          </a:xfrm>
          <a:prstGeom prst="line">
            <a:avLst/>
          </a:prstGeom>
          <a:ln w="6350">
            <a:solidFill>
              <a:schemeClr val="tx1">
                <a:lumMod val="40000"/>
                <a:lumOff val="60000"/>
              </a:schemeClr>
            </a:solidFill>
          </a:ln>
        </p:spPr>
        <p:style>
          <a:lnRef idx="1">
            <a:schemeClr val="accent2"/>
          </a:lnRef>
          <a:fillRef idx="0">
            <a:schemeClr val="accent2"/>
          </a:fillRef>
          <a:effectRef idx="0">
            <a:schemeClr val="accent2"/>
          </a:effectRef>
          <a:fontRef idx="minor">
            <a:schemeClr val="tx1"/>
          </a:fontRef>
        </p:style>
      </p:cxnSp>
      <p:sp>
        <p:nvSpPr>
          <p:cNvPr id="7" name="Slide Number Placeholder 22">
            <a:extLst>
              <a:ext uri="{FF2B5EF4-FFF2-40B4-BE49-F238E27FC236}">
                <a16:creationId xmlns:a16="http://schemas.microsoft.com/office/drawing/2014/main" id="{769E3118-D6CB-4F73-B378-D73B30D4159A}"/>
              </a:ext>
            </a:extLst>
          </p:cNvPr>
          <p:cNvSpPr txBox="1">
            <a:spLocks/>
          </p:cNvSpPr>
          <p:nvPr userDrawn="1">
            <p:custDataLst>
              <p:tags r:id="rId48"/>
            </p:custDataLst>
          </p:nvPr>
        </p:nvSpPr>
        <p:spPr>
          <a:xfrm>
            <a:off x="8397015" y="6475297"/>
            <a:ext cx="117020" cy="113557"/>
          </a:xfrm>
          <a:prstGeom prst="rect">
            <a:avLst/>
          </a:prstGeom>
        </p:spPr>
        <p:txBody>
          <a:bodyPr vert="horz" wrap="none" lIns="0" tIns="0" rIns="0" bIns="0" rtlCol="0" anchor="ctr">
            <a:spAutoFit/>
          </a:bodyPr>
          <a:lstStyle>
            <a:defPPr>
              <a:defRPr lang="en-US"/>
            </a:defPPr>
            <a:lvl1pPr algn="r">
              <a:defRPr sz="900">
                <a:solidFill>
                  <a:schemeClr val="accent1"/>
                </a:solidFill>
              </a:defRPr>
            </a:lvl1pPr>
          </a:lstStyle>
          <a:p>
            <a:pPr lvl="0" algn="r"/>
            <a:fld id="{DFB14E5B-2552-4758-92D8-AE4F14B36129}" type="slidenum">
              <a:rPr lang="en-GB" sz="738" smtClean="0">
                <a:solidFill>
                  <a:schemeClr val="tx1"/>
                </a:solidFill>
              </a:rPr>
              <a:pPr lvl="0" algn="r"/>
              <a:t>‹#›</a:t>
            </a:fld>
            <a:endParaRPr lang="en-GB" sz="738" dirty="0">
              <a:solidFill>
                <a:schemeClr val="tx1"/>
              </a:solidFill>
            </a:endParaRPr>
          </a:p>
        </p:txBody>
      </p:sp>
      <p:sp>
        <p:nvSpPr>
          <p:cNvPr id="2" name="Text Placeholder 1">
            <a:extLst>
              <a:ext uri="{FF2B5EF4-FFF2-40B4-BE49-F238E27FC236}">
                <a16:creationId xmlns:a16="http://schemas.microsoft.com/office/drawing/2014/main" id="{4C8C8A6A-4D93-45FE-89E5-40CAD8291079}"/>
              </a:ext>
            </a:extLst>
          </p:cNvPr>
          <p:cNvSpPr>
            <a:spLocks noGrp="1"/>
          </p:cNvSpPr>
          <p:nvPr>
            <p:ph type="body" idx="1"/>
          </p:nvPr>
        </p:nvSpPr>
        <p:spPr>
          <a:xfrm>
            <a:off x="608506" y="2187795"/>
            <a:ext cx="7905529" cy="940642"/>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lide Number Placeholder 22">
            <a:extLst>
              <a:ext uri="{FF2B5EF4-FFF2-40B4-BE49-F238E27FC236}">
                <a16:creationId xmlns:a16="http://schemas.microsoft.com/office/drawing/2014/main" id="{006A5958-072D-4564-A1E1-D2DDBF0E88C4}"/>
              </a:ext>
            </a:extLst>
          </p:cNvPr>
          <p:cNvSpPr txBox="1">
            <a:spLocks/>
          </p:cNvSpPr>
          <p:nvPr userDrawn="1">
            <p:custDataLst>
              <p:tags r:id="rId49"/>
            </p:custDataLst>
          </p:nvPr>
        </p:nvSpPr>
        <p:spPr>
          <a:xfrm>
            <a:off x="592831" y="6475297"/>
            <a:ext cx="1518044" cy="113557"/>
          </a:xfrm>
          <a:prstGeom prst="rect">
            <a:avLst/>
          </a:prstGeom>
        </p:spPr>
        <p:txBody>
          <a:bodyPr vert="horz" wrap="none" lIns="0" tIns="0" rIns="0" bIns="0" rtlCol="0" anchor="ctr">
            <a:spAutoFit/>
          </a:bodyPr>
          <a:lstStyle>
            <a:defPPr>
              <a:defRPr lang="en-US"/>
            </a:defPPr>
            <a:lvl1pPr lvl="0" algn="r">
              <a:defRPr sz="863"/>
            </a:lvl1pPr>
          </a:lstStyle>
          <a:p>
            <a:pPr lvl="0"/>
            <a:r>
              <a:rPr lang="en-GB" sz="738" dirty="0"/>
              <a:t>Cushman &amp; Wakefield | Client name</a:t>
            </a:r>
          </a:p>
        </p:txBody>
      </p:sp>
    </p:spTree>
    <p:extLst>
      <p:ext uri="{BB962C8B-B14F-4D97-AF65-F5344CB8AC3E}">
        <p14:creationId xmlns:p14="http://schemas.microsoft.com/office/powerpoint/2010/main" val="179863203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Lst>
  <p:hf hdr="0" dt="0"/>
  <p:txStyles>
    <p:titleStyle>
      <a:lvl1pPr algn="l" defTabSz="654485" rtl="0" eaLnBrk="1" latinLnBrk="0" hangingPunct="1">
        <a:lnSpc>
          <a:spcPct val="85000"/>
        </a:lnSpc>
        <a:spcBef>
          <a:spcPct val="0"/>
        </a:spcBef>
        <a:buNone/>
        <a:defRPr sz="2052" b="1" kern="1200" cap="all" baseline="0">
          <a:solidFill>
            <a:schemeClr val="accent1"/>
          </a:solidFill>
          <a:latin typeface="+mj-lt"/>
          <a:ea typeface="+mj-ea"/>
          <a:cs typeface="+mj-cs"/>
        </a:defRPr>
      </a:lvl1pPr>
    </p:titleStyle>
    <p:bodyStyle>
      <a:lvl1pPr marL="0" indent="0" algn="l" defTabSz="654485" rtl="0" eaLnBrk="1" latinLnBrk="0" hangingPunct="1">
        <a:lnSpc>
          <a:spcPct val="100000"/>
        </a:lnSpc>
        <a:spcBef>
          <a:spcPts val="0"/>
        </a:spcBef>
        <a:spcAft>
          <a:spcPts val="513"/>
        </a:spcAft>
        <a:buFont typeface="Arial" panose="020B0604020202020204" pitchFamily="34" charset="0"/>
        <a:buNone/>
        <a:defRPr lang="en-US" sz="1026" b="0" i="0" kern="1200" cap="all" baseline="0" dirty="0">
          <a:solidFill>
            <a:schemeClr val="accent1"/>
          </a:solidFill>
          <a:latin typeface="+mj-lt"/>
          <a:ea typeface="+mn-ea"/>
          <a:cs typeface="+mn-cs"/>
        </a:defRPr>
      </a:lvl1pPr>
      <a:lvl2pPr marL="0" indent="0" algn="l" defTabSz="654485" rtl="0" eaLnBrk="1" latinLnBrk="0" hangingPunct="1">
        <a:lnSpc>
          <a:spcPct val="100000"/>
        </a:lnSpc>
        <a:spcBef>
          <a:spcPts val="0"/>
        </a:spcBef>
        <a:spcAft>
          <a:spcPts val="513"/>
        </a:spcAft>
        <a:buFont typeface="Arial" panose="020B0604020202020204" pitchFamily="34" charset="0"/>
        <a:buNone/>
        <a:defRPr sz="855" b="0" kern="1200" baseline="0">
          <a:solidFill>
            <a:schemeClr val="tx1"/>
          </a:solidFill>
          <a:latin typeface="+mn-lt"/>
          <a:ea typeface="+mn-ea"/>
          <a:cs typeface="+mn-cs"/>
        </a:defRPr>
      </a:lvl2pPr>
      <a:lvl3pPr marL="153936" indent="-153936"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b="0" kern="1200">
          <a:solidFill>
            <a:schemeClr val="tx1"/>
          </a:solidFill>
          <a:latin typeface="+mn-lt"/>
          <a:ea typeface="+mn-ea"/>
          <a:cs typeface="+mn-cs"/>
        </a:defRPr>
      </a:lvl3pPr>
      <a:lvl4pPr marL="306824" indent="-150697"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a:solidFill>
            <a:schemeClr val="tx1"/>
          </a:solidFill>
          <a:latin typeface="+mn-lt"/>
          <a:ea typeface="+mn-ea"/>
          <a:cs typeface="+mn-cs"/>
        </a:defRPr>
      </a:lvl4pPr>
      <a:lvl5pPr marL="462952" indent="-156128"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baseline="0">
          <a:solidFill>
            <a:schemeClr val="tx1"/>
          </a:solidFill>
          <a:latin typeface="+mn-lt"/>
          <a:ea typeface="+mn-ea"/>
          <a:cs typeface="+mn-cs"/>
        </a:defRPr>
      </a:lvl5pPr>
      <a:lvl6pPr marL="0" indent="0" algn="l" defTabSz="654485" rtl="0" eaLnBrk="1" latinLnBrk="0" hangingPunct="1">
        <a:lnSpc>
          <a:spcPct val="100000"/>
        </a:lnSpc>
        <a:spcBef>
          <a:spcPts val="0"/>
        </a:spcBef>
        <a:spcAft>
          <a:spcPts val="513"/>
        </a:spcAft>
        <a:buClr>
          <a:schemeClr val="accent5"/>
        </a:buClr>
        <a:buFont typeface="Arial" panose="020B0604020202020204" pitchFamily="34" charset="0"/>
        <a:buNone/>
        <a:defRPr sz="941" b="0" kern="1200">
          <a:solidFill>
            <a:schemeClr val="accent6"/>
          </a:solidFill>
          <a:latin typeface="+mn-lt"/>
          <a:ea typeface="+mn-ea"/>
          <a:cs typeface="+mn-cs"/>
        </a:defRPr>
      </a:lvl6pPr>
      <a:lvl7pPr marL="153936" indent="-153936" algn="l" defTabSz="654485" rtl="0" eaLnBrk="1" latinLnBrk="0" hangingPunct="1">
        <a:lnSpc>
          <a:spcPct val="100000"/>
        </a:lnSpc>
        <a:spcBef>
          <a:spcPts val="0"/>
        </a:spcBef>
        <a:spcAft>
          <a:spcPts val="513"/>
        </a:spcAft>
        <a:buClr>
          <a:schemeClr val="accent2"/>
        </a:buClr>
        <a:buFont typeface="+mj-lt"/>
        <a:buAutoNum type="arabicPeriod"/>
        <a:defRPr sz="770" b="0" kern="1200">
          <a:solidFill>
            <a:schemeClr val="tx1"/>
          </a:solidFill>
          <a:latin typeface="+mj-lt"/>
          <a:ea typeface="+mn-ea"/>
          <a:cs typeface="+mn-cs"/>
        </a:defRPr>
      </a:lvl7pPr>
      <a:lvl8pPr marL="307872" indent="-153936" algn="l" defTabSz="654485" rtl="0" eaLnBrk="1" latinLnBrk="0" hangingPunct="1">
        <a:lnSpc>
          <a:spcPct val="100000"/>
        </a:lnSpc>
        <a:spcBef>
          <a:spcPts val="0"/>
        </a:spcBef>
        <a:spcAft>
          <a:spcPts val="513"/>
        </a:spcAft>
        <a:buClr>
          <a:schemeClr val="accent2"/>
        </a:buClr>
        <a:buFont typeface="+mj-lt"/>
        <a:buAutoNum type="alphaLcPeriod"/>
        <a:defRPr sz="770" kern="1200" baseline="0">
          <a:solidFill>
            <a:schemeClr val="tx1"/>
          </a:solidFill>
          <a:latin typeface="+mn-lt"/>
          <a:ea typeface="+mn-ea"/>
          <a:cs typeface="+mn-cs"/>
        </a:defRPr>
      </a:lvl8pPr>
      <a:lvl9pPr marL="0" indent="0" algn="l" defTabSz="654485" rtl="0" eaLnBrk="1" latinLnBrk="0" hangingPunct="1">
        <a:lnSpc>
          <a:spcPct val="100000"/>
        </a:lnSpc>
        <a:spcBef>
          <a:spcPts val="0"/>
        </a:spcBef>
        <a:spcAft>
          <a:spcPts val="513"/>
        </a:spcAft>
        <a:buClr>
          <a:schemeClr val="accent2"/>
        </a:buClr>
        <a:buFontTx/>
        <a:buNone/>
        <a:defRPr lang="en-GB" sz="1197" i="1" kern="1200" baseline="0" dirty="0">
          <a:solidFill>
            <a:schemeClr val="tx1"/>
          </a:solidFill>
          <a:latin typeface="Georgia" panose="02040502050405020303" pitchFamily="18" charset="0"/>
          <a:ea typeface="+mn-ea"/>
          <a:cs typeface="+mn-cs"/>
        </a:defRPr>
      </a:lvl9pPr>
    </p:bodyStyle>
    <p:otherStyle>
      <a:defPPr>
        <a:defRPr lang="en-US"/>
      </a:defPPr>
      <a:lvl1pPr marL="0" algn="l" defTabSz="654485" rtl="0" eaLnBrk="1" latinLnBrk="0" hangingPunct="1">
        <a:defRPr sz="1350" kern="1200">
          <a:solidFill>
            <a:schemeClr val="tx1"/>
          </a:solidFill>
          <a:latin typeface="+mn-lt"/>
          <a:ea typeface="+mn-ea"/>
          <a:cs typeface="+mn-cs"/>
        </a:defRPr>
      </a:lvl1pPr>
      <a:lvl2pPr marL="327242" algn="l" defTabSz="654485" rtl="0" eaLnBrk="1" latinLnBrk="0" hangingPunct="1">
        <a:defRPr sz="1350" kern="1200">
          <a:solidFill>
            <a:schemeClr val="tx1"/>
          </a:solidFill>
          <a:latin typeface="+mn-lt"/>
          <a:ea typeface="+mn-ea"/>
          <a:cs typeface="+mn-cs"/>
        </a:defRPr>
      </a:lvl2pPr>
      <a:lvl3pPr marL="654485" algn="l" defTabSz="654485" rtl="0" eaLnBrk="1" latinLnBrk="0" hangingPunct="1">
        <a:defRPr sz="1350" kern="1200">
          <a:solidFill>
            <a:schemeClr val="tx1"/>
          </a:solidFill>
          <a:latin typeface="+mn-lt"/>
          <a:ea typeface="+mn-ea"/>
          <a:cs typeface="+mn-cs"/>
        </a:defRPr>
      </a:lvl3pPr>
      <a:lvl4pPr marL="981728" algn="l" defTabSz="654485" rtl="0" eaLnBrk="1" latinLnBrk="0" hangingPunct="1">
        <a:defRPr sz="1350" kern="1200">
          <a:solidFill>
            <a:schemeClr val="tx1"/>
          </a:solidFill>
          <a:latin typeface="+mn-lt"/>
          <a:ea typeface="+mn-ea"/>
          <a:cs typeface="+mn-cs"/>
        </a:defRPr>
      </a:lvl4pPr>
      <a:lvl5pPr marL="1308970" algn="l" defTabSz="654485" rtl="0" eaLnBrk="1" latinLnBrk="0" hangingPunct="1">
        <a:defRPr sz="1350" kern="1200">
          <a:solidFill>
            <a:schemeClr val="tx1"/>
          </a:solidFill>
          <a:latin typeface="+mn-lt"/>
          <a:ea typeface="+mn-ea"/>
          <a:cs typeface="+mn-cs"/>
        </a:defRPr>
      </a:lvl5pPr>
      <a:lvl6pPr marL="1636211" algn="l" defTabSz="654485" rtl="0" eaLnBrk="1" latinLnBrk="0" hangingPunct="1">
        <a:defRPr sz="1350" kern="1200">
          <a:solidFill>
            <a:schemeClr val="tx1"/>
          </a:solidFill>
          <a:latin typeface="+mn-lt"/>
          <a:ea typeface="+mn-ea"/>
          <a:cs typeface="+mn-cs"/>
        </a:defRPr>
      </a:lvl6pPr>
      <a:lvl7pPr marL="1963455" algn="l" defTabSz="654485" rtl="0" eaLnBrk="1" latinLnBrk="0" hangingPunct="1">
        <a:defRPr sz="1350" kern="1200">
          <a:solidFill>
            <a:schemeClr val="tx1"/>
          </a:solidFill>
          <a:latin typeface="+mn-lt"/>
          <a:ea typeface="+mn-ea"/>
          <a:cs typeface="+mn-cs"/>
        </a:defRPr>
      </a:lvl7pPr>
      <a:lvl8pPr marL="2290699" algn="l" defTabSz="654485" rtl="0" eaLnBrk="1" latinLnBrk="0" hangingPunct="1">
        <a:defRPr sz="1350" kern="1200">
          <a:solidFill>
            <a:schemeClr val="tx1"/>
          </a:solidFill>
          <a:latin typeface="+mn-lt"/>
          <a:ea typeface="+mn-ea"/>
          <a:cs typeface="+mn-cs"/>
        </a:defRPr>
      </a:lvl8pPr>
      <a:lvl9pPr marL="2617941" algn="l" defTabSz="65448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9">
          <p15:clr>
            <a:srgbClr val="F26B43"/>
          </p15:clr>
        </p15:guide>
        <p15:guide id="2" pos="442">
          <p15:clr>
            <a:srgbClr val="F26B43"/>
          </p15:clr>
        </p15:guide>
        <p15:guide id="13" pos="6271">
          <p15:clr>
            <a:srgbClr val="F26B43"/>
          </p15:clr>
        </p15:guide>
        <p15:guide id="16" orient="horz" pos="589">
          <p15:clr>
            <a:srgbClr val="F26B43"/>
          </p15:clr>
        </p15:guide>
        <p15:guide id="17" pos="3425">
          <p15:clr>
            <a:srgbClr val="F26B43"/>
          </p15:clr>
        </p15:guide>
        <p15:guide id="18" pos="3288">
          <p15:clr>
            <a:srgbClr val="F26B43"/>
          </p15:clr>
        </p15:guide>
        <p15:guide id="19" pos="1796">
          <p15:clr>
            <a:srgbClr val="F26B43"/>
          </p15:clr>
        </p15:guide>
        <p15:guide id="21" pos="4780">
          <p15:clr>
            <a:srgbClr val="F26B43"/>
          </p15:clr>
        </p15:guide>
        <p15:guide id="22" pos="4916">
          <p15:clr>
            <a:srgbClr val="F26B43"/>
          </p15:clr>
        </p15:guide>
        <p15:guide id="23" pos="2427">
          <p15:clr>
            <a:srgbClr val="F26B43"/>
          </p15:clr>
        </p15:guide>
        <p15:guide id="24" pos="2292">
          <p15:clr>
            <a:srgbClr val="F26B43"/>
          </p15:clr>
        </p15:guide>
        <p15:guide id="25" pos="4416">
          <p15:clr>
            <a:srgbClr val="F26B43"/>
          </p15:clr>
        </p15:guide>
        <p15:guide id="26" pos="4284">
          <p15:clr>
            <a:srgbClr val="F26B43"/>
          </p15:clr>
        </p15:guide>
        <p15:guide id="27" orient="horz" pos="4309">
          <p15:clr>
            <a:srgbClr val="F26B43"/>
          </p15:clr>
        </p15:guide>
        <p15:guide id="28" pos="19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gif"/><Relationship Id="rId18" Type="http://schemas.openxmlformats.org/officeDocument/2006/relationships/image" Target="../media/image8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gif"/><Relationship Id="rId16"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jpg"/><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hyperlink" Target="http://www.dtzqatar.com/" TargetMode="External"/><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jpeg"/><Relationship Id="rId39" Type="http://schemas.openxmlformats.org/officeDocument/2006/relationships/image" Target="../media/image56.png"/><Relationship Id="rId21" Type="http://schemas.openxmlformats.org/officeDocument/2006/relationships/image" Target="../media/image39.png"/><Relationship Id="rId34" Type="http://schemas.openxmlformats.org/officeDocument/2006/relationships/image" Target="../media/image52.jpeg"/><Relationship Id="rId42" Type="http://schemas.openxmlformats.org/officeDocument/2006/relationships/image" Target="../media/image59.jpeg"/><Relationship Id="rId7" Type="http://schemas.openxmlformats.org/officeDocument/2006/relationships/image" Target="../media/image25.png"/><Relationship Id="rId2" Type="http://schemas.openxmlformats.org/officeDocument/2006/relationships/image" Target="../media/image20.jpeg"/><Relationship Id="rId16" Type="http://schemas.openxmlformats.org/officeDocument/2006/relationships/image" Target="../media/image34.jpg"/><Relationship Id="rId20" Type="http://schemas.openxmlformats.org/officeDocument/2006/relationships/image" Target="../media/image38.jpeg"/><Relationship Id="rId29" Type="http://schemas.openxmlformats.org/officeDocument/2006/relationships/image" Target="../media/image47.jpeg"/><Relationship Id="rId41"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jpeg"/><Relationship Id="rId37" Type="http://schemas.openxmlformats.org/officeDocument/2006/relationships/hyperlink" Target="http://www.google.com/url?sa=i&amp;source=images&amp;cd=&amp;cad=rja&amp;docid=zT7uhrgzzz5VtM&amp;tbnid=89GqhcOzCYGSZM&amp;ved=0CAgQjRw&amp;url=http://www.globalinternships.se/internship-or-master-thesis-at-ikea/ikea-logo/&amp;ei=lKPzUunrHsenrQGG7YGIDQ&amp;psig=AFQjCNEOBpxYlq4K8iic4DfoD3jVkgcJzQ&amp;ust=1391785236609180" TargetMode="External"/><Relationship Id="rId40" Type="http://schemas.openxmlformats.org/officeDocument/2006/relationships/image" Target="../media/image57.png"/><Relationship Id="rId5" Type="http://schemas.openxmlformats.org/officeDocument/2006/relationships/image" Target="../media/image23.png"/><Relationship Id="rId15" Type="http://schemas.openxmlformats.org/officeDocument/2006/relationships/image" Target="../media/image33.jpeg"/><Relationship Id="rId23" Type="http://schemas.openxmlformats.org/officeDocument/2006/relationships/image" Target="../media/image41.gif"/><Relationship Id="rId28" Type="http://schemas.openxmlformats.org/officeDocument/2006/relationships/image" Target="../media/image46.jpeg"/><Relationship Id="rId36" Type="http://schemas.openxmlformats.org/officeDocument/2006/relationships/image" Target="../media/image54.jpe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4" Type="http://schemas.openxmlformats.org/officeDocument/2006/relationships/image" Target="../media/image61.png"/><Relationship Id="rId4" Type="http://schemas.openxmlformats.org/officeDocument/2006/relationships/image" Target="../media/image22.jpeg"/><Relationship Id="rId9" Type="http://schemas.openxmlformats.org/officeDocument/2006/relationships/image" Target="../media/image27.jpg"/><Relationship Id="rId14" Type="http://schemas.openxmlformats.org/officeDocument/2006/relationships/image" Target="../media/image32.png"/><Relationship Id="rId22" Type="http://schemas.openxmlformats.org/officeDocument/2006/relationships/image" Target="../media/image40.jpg"/><Relationship Id="rId27" Type="http://schemas.openxmlformats.org/officeDocument/2006/relationships/image" Target="../media/image45.gif"/><Relationship Id="rId30" Type="http://schemas.openxmlformats.org/officeDocument/2006/relationships/image" Target="../media/image48.jpeg"/><Relationship Id="rId35" Type="http://schemas.openxmlformats.org/officeDocument/2006/relationships/image" Target="../media/image53.jpeg"/><Relationship Id="rId43" Type="http://schemas.openxmlformats.org/officeDocument/2006/relationships/image" Target="../media/image60.jpeg"/><Relationship Id="rId8" Type="http://schemas.openxmlformats.org/officeDocument/2006/relationships/image" Target="../media/image26.png"/><Relationship Id="rId3" Type="http://schemas.openxmlformats.org/officeDocument/2006/relationships/image" Target="../media/image21.png"/><Relationship Id="rId12" Type="http://schemas.openxmlformats.org/officeDocument/2006/relationships/image" Target="../media/image30.JPG"/><Relationship Id="rId17" Type="http://schemas.openxmlformats.org/officeDocument/2006/relationships/image" Target="../media/image35.jpeg"/><Relationship Id="rId25" Type="http://schemas.openxmlformats.org/officeDocument/2006/relationships/image" Target="../media/image43.gif"/><Relationship Id="rId33" Type="http://schemas.openxmlformats.org/officeDocument/2006/relationships/image" Target="../media/image51.jpeg"/><Relationship Id="rId38"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1FFA58D-617C-441E-BC89-5E089F7E2B8B}"/>
              </a:ext>
            </a:extLst>
          </p:cNvPr>
          <p:cNvPicPr>
            <a:picLocks noGrp="1" noChangeAspect="1"/>
          </p:cNvPicPr>
          <p:nvPr>
            <p:ph type="pic" sz="quarter" idx="12"/>
          </p:nvPr>
        </p:nvPicPr>
        <p:blipFill>
          <a:blip r:embed="rId3"/>
          <a:srcRect t="26062" b="26062"/>
          <a:stretch>
            <a:fillRect/>
          </a:stretch>
        </p:blipFill>
        <p:spPr/>
      </p:pic>
      <p:sp>
        <p:nvSpPr>
          <p:cNvPr id="3" name="Text Placeholder 2">
            <a:extLst>
              <a:ext uri="{FF2B5EF4-FFF2-40B4-BE49-F238E27FC236}">
                <a16:creationId xmlns:a16="http://schemas.microsoft.com/office/drawing/2014/main" id="{3DF411A2-7188-4D20-98C2-6D3E37292CB2}"/>
              </a:ext>
            </a:extLst>
          </p:cNvPr>
          <p:cNvSpPr>
            <a:spLocks noGrp="1"/>
          </p:cNvSpPr>
          <p:nvPr>
            <p:ph type="body" sz="quarter" idx="11"/>
          </p:nvPr>
        </p:nvSpPr>
        <p:spPr>
          <a:xfrm>
            <a:off x="610132" y="4137054"/>
            <a:ext cx="3853933" cy="276999"/>
          </a:xfrm>
        </p:spPr>
        <p:txBody>
          <a:bodyPr/>
          <a:lstStyle/>
          <a:p>
            <a:r>
              <a:rPr lang="en-GB" sz="1800" dirty="0"/>
              <a:t>July 2020</a:t>
            </a:r>
          </a:p>
        </p:txBody>
      </p:sp>
      <p:sp>
        <p:nvSpPr>
          <p:cNvPr id="4" name="Text Placeholder 3">
            <a:extLst>
              <a:ext uri="{FF2B5EF4-FFF2-40B4-BE49-F238E27FC236}">
                <a16:creationId xmlns:a16="http://schemas.microsoft.com/office/drawing/2014/main" id="{3AA23F66-6CF4-4875-B76D-3A07053917ED}"/>
              </a:ext>
            </a:extLst>
          </p:cNvPr>
          <p:cNvSpPr>
            <a:spLocks noGrp="1"/>
          </p:cNvSpPr>
          <p:nvPr>
            <p:ph type="body" sz="quarter" idx="10"/>
          </p:nvPr>
        </p:nvSpPr>
        <p:spPr>
          <a:xfrm>
            <a:off x="610132" y="2924542"/>
            <a:ext cx="5533216" cy="1107996"/>
          </a:xfrm>
        </p:spPr>
        <p:txBody>
          <a:bodyPr/>
          <a:lstStyle/>
          <a:p>
            <a:r>
              <a:rPr lang="en-GB" sz="3600" dirty="0"/>
              <a:t>Capability Statement</a:t>
            </a:r>
          </a:p>
        </p:txBody>
      </p:sp>
      <p:sp>
        <p:nvSpPr>
          <p:cNvPr id="5" name="Title 4">
            <a:extLst>
              <a:ext uri="{FF2B5EF4-FFF2-40B4-BE49-F238E27FC236}">
                <a16:creationId xmlns:a16="http://schemas.microsoft.com/office/drawing/2014/main" id="{3624C073-6A70-4C67-BFAD-2A7D7F0B66C8}"/>
              </a:ext>
            </a:extLst>
          </p:cNvPr>
          <p:cNvSpPr>
            <a:spLocks noGrp="1"/>
          </p:cNvSpPr>
          <p:nvPr>
            <p:ph type="title"/>
          </p:nvPr>
        </p:nvSpPr>
        <p:spPr>
          <a:xfrm>
            <a:off x="610131" y="1680028"/>
            <a:ext cx="7548447" cy="1883593"/>
          </a:xfrm>
        </p:spPr>
        <p:txBody>
          <a:bodyPr/>
          <a:lstStyle/>
          <a:p>
            <a:r>
              <a:rPr lang="en-GB" sz="3600" dirty="0"/>
              <a:t>Cushman &amp; Wakefield Qatar </a:t>
            </a:r>
            <a:br>
              <a:rPr lang="en-GB" sz="3600" dirty="0"/>
            </a:br>
            <a:br>
              <a:rPr lang="en-GB" sz="3600" dirty="0"/>
            </a:br>
            <a:br>
              <a:rPr lang="en-GB" sz="3600" dirty="0"/>
            </a:br>
            <a:r>
              <a:rPr lang="en-GB" sz="3600" dirty="0"/>
              <a:t> </a:t>
            </a:r>
          </a:p>
        </p:txBody>
      </p:sp>
    </p:spTree>
    <p:extLst>
      <p:ext uri="{BB962C8B-B14F-4D97-AF65-F5344CB8AC3E}">
        <p14:creationId xmlns:p14="http://schemas.microsoft.com/office/powerpoint/2010/main" val="424591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6647" b="27019"/>
          <a:stretch/>
        </p:blipFill>
        <p:spPr>
          <a:xfrm>
            <a:off x="0" y="4619625"/>
            <a:ext cx="9144000" cy="1605330"/>
          </a:xfrm>
          <a:prstGeom prst="rect">
            <a:avLst/>
          </a:prstGeom>
          <a:solidFill>
            <a:schemeClr val="accent4"/>
          </a:solidFill>
        </p:spPr>
      </p:pic>
      <p:sp>
        <p:nvSpPr>
          <p:cNvPr id="9" name="Freeform 8"/>
          <p:cNvSpPr/>
          <p:nvPr/>
        </p:nvSpPr>
        <p:spPr>
          <a:xfrm flipV="1">
            <a:off x="0" y="4610099"/>
            <a:ext cx="8164709" cy="1614855"/>
          </a:xfrm>
          <a:custGeom>
            <a:avLst/>
            <a:gdLst>
              <a:gd name="connsiteX0" fmla="*/ 0 w 8164709"/>
              <a:gd name="connsiteY0" fmla="*/ 0 h 1974900"/>
              <a:gd name="connsiteX1" fmla="*/ 7158447 w 8164709"/>
              <a:gd name="connsiteY1" fmla="*/ 0 h 1974900"/>
              <a:gd name="connsiteX2" fmla="*/ 8164709 w 8164709"/>
              <a:gd name="connsiteY2" fmla="*/ 1974900 h 1974900"/>
              <a:gd name="connsiteX3" fmla="*/ 0 w 8164709"/>
              <a:gd name="connsiteY3" fmla="*/ 1974900 h 1974900"/>
            </a:gdLst>
            <a:ahLst/>
            <a:cxnLst>
              <a:cxn ang="0">
                <a:pos x="connsiteX0" y="connsiteY0"/>
              </a:cxn>
              <a:cxn ang="0">
                <a:pos x="connsiteX1" y="connsiteY1"/>
              </a:cxn>
              <a:cxn ang="0">
                <a:pos x="connsiteX2" y="connsiteY2"/>
              </a:cxn>
              <a:cxn ang="0">
                <a:pos x="connsiteX3" y="connsiteY3"/>
              </a:cxn>
            </a:cxnLst>
            <a:rect l="l" t="t" r="r" b="b"/>
            <a:pathLst>
              <a:path w="8164709" h="1974900">
                <a:moveTo>
                  <a:pt x="0" y="0"/>
                </a:moveTo>
                <a:lnTo>
                  <a:pt x="7158447" y="0"/>
                </a:lnTo>
                <a:lnTo>
                  <a:pt x="8164709" y="1974900"/>
                </a:lnTo>
                <a:lnTo>
                  <a:pt x="0" y="19749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spcAft>
                <a:spcPts val="600"/>
              </a:spcAft>
            </a:pPr>
            <a:endParaRPr lang="en-GB" sz="1200" dirty="0">
              <a:solidFill>
                <a:schemeClr val="accent6"/>
              </a:solidFill>
              <a:latin typeface="Georgia" panose="02040502050405020303" pitchFamily="18" charset="0"/>
              <a:cs typeface="Arial" panose="020B0604020202020204" pitchFamily="34" charset="0"/>
            </a:endParaRPr>
          </a:p>
        </p:txBody>
      </p:sp>
      <p:sp>
        <p:nvSpPr>
          <p:cNvPr id="10"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solidFill>
                  <a:srgbClr val="0A3B61"/>
                </a:solidFill>
                <a:latin typeface="+mj-lt"/>
              </a:rPr>
              <a:t>Qatar Service Line</a:t>
            </a:r>
          </a:p>
        </p:txBody>
      </p:sp>
      <p:sp>
        <p:nvSpPr>
          <p:cNvPr id="11" name="TextBox 10"/>
          <p:cNvSpPr txBox="1"/>
          <p:nvPr/>
        </p:nvSpPr>
        <p:spPr>
          <a:xfrm>
            <a:off x="6299200" y="1188936"/>
            <a:ext cx="2654299" cy="1723549"/>
          </a:xfrm>
          <a:prstGeom prst="rect">
            <a:avLst/>
          </a:prstGeom>
          <a:noFill/>
        </p:spPr>
        <p:txBody>
          <a:bodyPr wrap="square" rtlCol="0">
            <a:spAutoFit/>
          </a:bodyPr>
          <a:lstStyle/>
          <a:p>
            <a:pPr>
              <a:spcAft>
                <a:spcPts val="1200"/>
              </a:spcAft>
            </a:pPr>
            <a:r>
              <a:rPr lang="en-US" sz="1200" b="1" dirty="0">
                <a:solidFill>
                  <a:srgbClr val="0093B2"/>
                </a:solidFill>
                <a:latin typeface="+mj-lt"/>
              </a:rPr>
              <a:t>WHAT DOES THIS MEAN </a:t>
            </a:r>
            <a:br>
              <a:rPr lang="en-US" sz="1200" b="1" dirty="0">
                <a:solidFill>
                  <a:srgbClr val="0093B2"/>
                </a:solidFill>
                <a:latin typeface="+mj-lt"/>
              </a:rPr>
            </a:br>
            <a:r>
              <a:rPr lang="en-US" sz="1200" b="1" dirty="0">
                <a:solidFill>
                  <a:srgbClr val="0093B2"/>
                </a:solidFill>
                <a:latin typeface="+mj-lt"/>
              </a:rPr>
              <a:t>TO YOU? </a:t>
            </a:r>
          </a:p>
          <a:p>
            <a:r>
              <a:rPr lang="en-US" dirty="0">
                <a:solidFill>
                  <a:schemeClr val="tx2"/>
                </a:solidFill>
                <a:latin typeface="Georgia" panose="02040502050405020303" pitchFamily="18" charset="0"/>
                <a:cs typeface="Chronicle Text G2" pitchFamily="50" charset="0"/>
              </a:rPr>
              <a:t>Greater diversity and more bench strength mean more informed, creative solutions. </a:t>
            </a:r>
          </a:p>
        </p:txBody>
      </p:sp>
      <p:cxnSp>
        <p:nvCxnSpPr>
          <p:cNvPr id="12" name="Straight Connector 11"/>
          <p:cNvCxnSpPr/>
          <p:nvPr/>
        </p:nvCxnSpPr>
        <p:spPr>
          <a:xfrm>
            <a:off x="6159500" y="1305552"/>
            <a:ext cx="0" cy="2515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
          <p:cNvSpPr txBox="1">
            <a:spLocks/>
          </p:cNvSpPr>
          <p:nvPr/>
        </p:nvSpPr>
        <p:spPr>
          <a:xfrm>
            <a:off x="1184618" y="857843"/>
            <a:ext cx="3625368" cy="530966"/>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None/>
              <a:defRPr sz="16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pPr>
            <a:r>
              <a:rPr lang="en-GB" sz="1800" i="1" dirty="0">
                <a:solidFill>
                  <a:srgbClr val="0A3B61"/>
                </a:solidFill>
                <a:latin typeface="Georgia" panose="02040502050405020303" pitchFamily="18" charset="0"/>
                <a:cs typeface="Chronicle Text G2" pitchFamily="50" charset="0"/>
              </a:rPr>
              <a:t>Global Occupier Services </a:t>
            </a:r>
          </a:p>
        </p:txBody>
      </p:sp>
      <p:grpSp>
        <p:nvGrpSpPr>
          <p:cNvPr id="20" name="Group 19"/>
          <p:cNvGrpSpPr>
            <a:grpSpLocks noChangeAspect="1"/>
          </p:cNvGrpSpPr>
          <p:nvPr/>
        </p:nvGrpSpPr>
        <p:grpSpPr>
          <a:xfrm>
            <a:off x="413898" y="804849"/>
            <a:ext cx="631854" cy="631854"/>
            <a:chOff x="2513013" y="5141913"/>
            <a:chExt cx="735012" cy="735012"/>
          </a:xfrm>
          <a:solidFill>
            <a:schemeClr val="bg2"/>
          </a:solidFill>
        </p:grpSpPr>
        <p:sp>
          <p:nvSpPr>
            <p:cNvPr id="21" name="Freeform 113"/>
            <p:cNvSpPr>
              <a:spLocks noEditPoints="1"/>
            </p:cNvSpPr>
            <p:nvPr/>
          </p:nvSpPr>
          <p:spPr bwMode="auto">
            <a:xfrm>
              <a:off x="2513013" y="5141913"/>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14"/>
            <p:cNvSpPr>
              <a:spLocks noEditPoints="1"/>
            </p:cNvSpPr>
            <p:nvPr/>
          </p:nvSpPr>
          <p:spPr bwMode="auto">
            <a:xfrm>
              <a:off x="2681288" y="5246688"/>
              <a:ext cx="401637" cy="471487"/>
            </a:xfrm>
            <a:custGeom>
              <a:avLst/>
              <a:gdLst/>
              <a:ahLst/>
              <a:cxnLst>
                <a:cxn ang="0">
                  <a:pos x="692" y="532"/>
                </a:cxn>
                <a:cxn ang="0">
                  <a:pos x="683" y="521"/>
                </a:cxn>
                <a:cxn ang="0">
                  <a:pos x="617" y="481"/>
                </a:cxn>
                <a:cxn ang="0">
                  <a:pos x="681" y="286"/>
                </a:cxn>
                <a:cxn ang="0">
                  <a:pos x="395" y="0"/>
                </a:cxn>
                <a:cxn ang="0">
                  <a:pos x="109" y="286"/>
                </a:cxn>
                <a:cxn ang="0">
                  <a:pos x="173" y="482"/>
                </a:cxn>
                <a:cxn ang="0">
                  <a:pos x="104" y="520"/>
                </a:cxn>
                <a:cxn ang="0">
                  <a:pos x="104" y="521"/>
                </a:cxn>
                <a:cxn ang="0">
                  <a:pos x="95" y="532"/>
                </a:cxn>
                <a:cxn ang="0">
                  <a:pos x="3" y="887"/>
                </a:cxn>
                <a:cxn ang="0">
                  <a:pos x="14" y="919"/>
                </a:cxn>
                <a:cxn ang="0">
                  <a:pos x="48" y="923"/>
                </a:cxn>
                <a:cxn ang="0">
                  <a:pos x="235" y="832"/>
                </a:cxn>
                <a:cxn ang="0">
                  <a:pos x="379" y="912"/>
                </a:cxn>
                <a:cxn ang="0">
                  <a:pos x="410" y="912"/>
                </a:cxn>
                <a:cxn ang="0">
                  <a:pos x="554" y="832"/>
                </a:cxn>
                <a:cxn ang="0">
                  <a:pos x="742" y="923"/>
                </a:cxn>
                <a:cxn ang="0">
                  <a:pos x="756" y="926"/>
                </a:cxn>
                <a:cxn ang="0">
                  <a:pos x="776" y="919"/>
                </a:cxn>
                <a:cxn ang="0">
                  <a:pos x="786" y="887"/>
                </a:cxn>
                <a:cxn ang="0">
                  <a:pos x="692" y="532"/>
                </a:cxn>
                <a:cxn ang="0">
                  <a:pos x="395" y="26"/>
                </a:cxn>
                <a:cxn ang="0">
                  <a:pos x="655" y="286"/>
                </a:cxn>
                <a:cxn ang="0">
                  <a:pos x="438" y="635"/>
                </a:cxn>
                <a:cxn ang="0">
                  <a:pos x="395" y="674"/>
                </a:cxn>
                <a:cxn ang="0">
                  <a:pos x="352" y="635"/>
                </a:cxn>
                <a:cxn ang="0">
                  <a:pos x="135" y="286"/>
                </a:cxn>
                <a:cxn ang="0">
                  <a:pos x="395" y="26"/>
                </a:cxn>
                <a:cxn ang="0">
                  <a:pos x="759" y="899"/>
                </a:cxn>
                <a:cxn ang="0">
                  <a:pos x="753" y="900"/>
                </a:cxn>
                <a:cxn ang="0">
                  <a:pos x="562" y="807"/>
                </a:cxn>
                <a:cxn ang="0">
                  <a:pos x="544" y="807"/>
                </a:cxn>
                <a:cxn ang="0">
                  <a:pos x="397" y="889"/>
                </a:cxn>
                <a:cxn ang="0">
                  <a:pos x="392" y="889"/>
                </a:cxn>
                <a:cxn ang="0">
                  <a:pos x="245" y="807"/>
                </a:cxn>
                <a:cxn ang="0">
                  <a:pos x="227" y="807"/>
                </a:cxn>
                <a:cxn ang="0">
                  <a:pos x="36" y="900"/>
                </a:cxn>
                <a:cxn ang="0">
                  <a:pos x="30" y="899"/>
                </a:cxn>
                <a:cxn ang="0">
                  <a:pos x="29" y="893"/>
                </a:cxn>
                <a:cxn ang="0">
                  <a:pos x="120" y="542"/>
                </a:cxn>
                <a:cxn ang="0">
                  <a:pos x="188" y="504"/>
                </a:cxn>
                <a:cxn ang="0">
                  <a:pos x="335" y="654"/>
                </a:cxn>
                <a:cxn ang="0">
                  <a:pos x="383" y="701"/>
                </a:cxn>
                <a:cxn ang="0">
                  <a:pos x="395" y="726"/>
                </a:cxn>
                <a:cxn ang="0">
                  <a:pos x="407" y="701"/>
                </a:cxn>
                <a:cxn ang="0">
                  <a:pos x="455" y="654"/>
                </a:cxn>
                <a:cxn ang="0">
                  <a:pos x="602" y="503"/>
                </a:cxn>
                <a:cxn ang="0">
                  <a:pos x="667" y="541"/>
                </a:cxn>
                <a:cxn ang="0">
                  <a:pos x="761" y="893"/>
                </a:cxn>
                <a:cxn ang="0">
                  <a:pos x="759" y="899"/>
                </a:cxn>
              </a:cxnLst>
              <a:rect l="0" t="0" r="r" b="b"/>
              <a:pathLst>
                <a:path w="789" h="928">
                  <a:moveTo>
                    <a:pt x="692" y="532"/>
                  </a:moveTo>
                  <a:cubicBezTo>
                    <a:pt x="690" y="527"/>
                    <a:pt x="687" y="523"/>
                    <a:pt x="683" y="521"/>
                  </a:cubicBezTo>
                  <a:cubicBezTo>
                    <a:pt x="617" y="481"/>
                    <a:pt x="617" y="481"/>
                    <a:pt x="617" y="481"/>
                  </a:cubicBezTo>
                  <a:cubicBezTo>
                    <a:pt x="654" y="425"/>
                    <a:pt x="681" y="360"/>
                    <a:pt x="681" y="286"/>
                  </a:cubicBezTo>
                  <a:cubicBezTo>
                    <a:pt x="681" y="129"/>
                    <a:pt x="552" y="0"/>
                    <a:pt x="395" y="0"/>
                  </a:cubicBezTo>
                  <a:cubicBezTo>
                    <a:pt x="237" y="0"/>
                    <a:pt x="109" y="129"/>
                    <a:pt x="109" y="286"/>
                  </a:cubicBezTo>
                  <a:cubicBezTo>
                    <a:pt x="109" y="360"/>
                    <a:pt x="136" y="426"/>
                    <a:pt x="173" y="482"/>
                  </a:cubicBezTo>
                  <a:cubicBezTo>
                    <a:pt x="104" y="520"/>
                    <a:pt x="104" y="520"/>
                    <a:pt x="104" y="520"/>
                  </a:cubicBezTo>
                  <a:cubicBezTo>
                    <a:pt x="104" y="521"/>
                    <a:pt x="104" y="521"/>
                    <a:pt x="104" y="521"/>
                  </a:cubicBezTo>
                  <a:cubicBezTo>
                    <a:pt x="99" y="523"/>
                    <a:pt x="96" y="527"/>
                    <a:pt x="95" y="532"/>
                  </a:cubicBezTo>
                  <a:cubicBezTo>
                    <a:pt x="3" y="887"/>
                    <a:pt x="3" y="887"/>
                    <a:pt x="3" y="887"/>
                  </a:cubicBezTo>
                  <a:cubicBezTo>
                    <a:pt x="0" y="899"/>
                    <a:pt x="5" y="911"/>
                    <a:pt x="14" y="919"/>
                  </a:cubicBezTo>
                  <a:cubicBezTo>
                    <a:pt x="24" y="927"/>
                    <a:pt x="37" y="928"/>
                    <a:pt x="48" y="923"/>
                  </a:cubicBezTo>
                  <a:cubicBezTo>
                    <a:pt x="235" y="832"/>
                    <a:pt x="235" y="832"/>
                    <a:pt x="235" y="832"/>
                  </a:cubicBezTo>
                  <a:cubicBezTo>
                    <a:pt x="379" y="912"/>
                    <a:pt x="379" y="912"/>
                    <a:pt x="379" y="912"/>
                  </a:cubicBezTo>
                  <a:cubicBezTo>
                    <a:pt x="389" y="918"/>
                    <a:pt x="400" y="917"/>
                    <a:pt x="410" y="912"/>
                  </a:cubicBezTo>
                  <a:cubicBezTo>
                    <a:pt x="554" y="832"/>
                    <a:pt x="554" y="832"/>
                    <a:pt x="554" y="832"/>
                  </a:cubicBezTo>
                  <a:cubicBezTo>
                    <a:pt x="742" y="923"/>
                    <a:pt x="742" y="923"/>
                    <a:pt x="742" y="923"/>
                  </a:cubicBezTo>
                  <a:cubicBezTo>
                    <a:pt x="746" y="925"/>
                    <a:pt x="751" y="926"/>
                    <a:pt x="756" y="926"/>
                  </a:cubicBezTo>
                  <a:cubicBezTo>
                    <a:pt x="763" y="926"/>
                    <a:pt x="770" y="924"/>
                    <a:pt x="776" y="919"/>
                  </a:cubicBezTo>
                  <a:cubicBezTo>
                    <a:pt x="785" y="911"/>
                    <a:pt x="789" y="898"/>
                    <a:pt x="786" y="887"/>
                  </a:cubicBezTo>
                  <a:lnTo>
                    <a:pt x="692" y="532"/>
                  </a:lnTo>
                  <a:close/>
                  <a:moveTo>
                    <a:pt x="395" y="26"/>
                  </a:moveTo>
                  <a:cubicBezTo>
                    <a:pt x="538" y="26"/>
                    <a:pt x="655" y="143"/>
                    <a:pt x="655" y="286"/>
                  </a:cubicBezTo>
                  <a:cubicBezTo>
                    <a:pt x="655" y="447"/>
                    <a:pt x="519" y="564"/>
                    <a:pt x="438" y="635"/>
                  </a:cubicBezTo>
                  <a:cubicBezTo>
                    <a:pt x="419" y="651"/>
                    <a:pt x="405" y="663"/>
                    <a:pt x="395" y="674"/>
                  </a:cubicBezTo>
                  <a:cubicBezTo>
                    <a:pt x="385" y="663"/>
                    <a:pt x="370" y="651"/>
                    <a:pt x="352" y="635"/>
                  </a:cubicBezTo>
                  <a:cubicBezTo>
                    <a:pt x="271" y="564"/>
                    <a:pt x="135" y="447"/>
                    <a:pt x="135" y="286"/>
                  </a:cubicBezTo>
                  <a:cubicBezTo>
                    <a:pt x="135" y="143"/>
                    <a:pt x="251" y="26"/>
                    <a:pt x="395" y="26"/>
                  </a:cubicBezTo>
                  <a:close/>
                  <a:moveTo>
                    <a:pt x="759" y="899"/>
                  </a:moveTo>
                  <a:cubicBezTo>
                    <a:pt x="757" y="900"/>
                    <a:pt x="755" y="901"/>
                    <a:pt x="753" y="900"/>
                  </a:cubicBezTo>
                  <a:cubicBezTo>
                    <a:pt x="562" y="807"/>
                    <a:pt x="562" y="807"/>
                    <a:pt x="562" y="807"/>
                  </a:cubicBezTo>
                  <a:cubicBezTo>
                    <a:pt x="556" y="804"/>
                    <a:pt x="550" y="804"/>
                    <a:pt x="544" y="807"/>
                  </a:cubicBezTo>
                  <a:cubicBezTo>
                    <a:pt x="397" y="889"/>
                    <a:pt x="397" y="889"/>
                    <a:pt x="397" y="889"/>
                  </a:cubicBezTo>
                  <a:cubicBezTo>
                    <a:pt x="396" y="890"/>
                    <a:pt x="394" y="890"/>
                    <a:pt x="392" y="889"/>
                  </a:cubicBezTo>
                  <a:cubicBezTo>
                    <a:pt x="245" y="807"/>
                    <a:pt x="245" y="807"/>
                    <a:pt x="245" y="807"/>
                  </a:cubicBezTo>
                  <a:cubicBezTo>
                    <a:pt x="239" y="804"/>
                    <a:pt x="232" y="804"/>
                    <a:pt x="227" y="807"/>
                  </a:cubicBezTo>
                  <a:cubicBezTo>
                    <a:pt x="36" y="900"/>
                    <a:pt x="36" y="900"/>
                    <a:pt x="36" y="900"/>
                  </a:cubicBezTo>
                  <a:cubicBezTo>
                    <a:pt x="34" y="901"/>
                    <a:pt x="32" y="900"/>
                    <a:pt x="30" y="899"/>
                  </a:cubicBezTo>
                  <a:cubicBezTo>
                    <a:pt x="29" y="898"/>
                    <a:pt x="28" y="895"/>
                    <a:pt x="29" y="893"/>
                  </a:cubicBezTo>
                  <a:cubicBezTo>
                    <a:pt x="120" y="542"/>
                    <a:pt x="120" y="542"/>
                    <a:pt x="120" y="542"/>
                  </a:cubicBezTo>
                  <a:cubicBezTo>
                    <a:pt x="188" y="504"/>
                    <a:pt x="188" y="504"/>
                    <a:pt x="188" y="504"/>
                  </a:cubicBezTo>
                  <a:cubicBezTo>
                    <a:pt x="235" y="568"/>
                    <a:pt x="294" y="619"/>
                    <a:pt x="335" y="654"/>
                  </a:cubicBezTo>
                  <a:cubicBezTo>
                    <a:pt x="358" y="674"/>
                    <a:pt x="379" y="693"/>
                    <a:pt x="383" y="701"/>
                  </a:cubicBezTo>
                  <a:cubicBezTo>
                    <a:pt x="395" y="726"/>
                    <a:pt x="395" y="726"/>
                    <a:pt x="395" y="726"/>
                  </a:cubicBezTo>
                  <a:cubicBezTo>
                    <a:pt x="407" y="701"/>
                    <a:pt x="407" y="701"/>
                    <a:pt x="407" y="701"/>
                  </a:cubicBezTo>
                  <a:cubicBezTo>
                    <a:pt x="410" y="693"/>
                    <a:pt x="432" y="674"/>
                    <a:pt x="455" y="654"/>
                  </a:cubicBezTo>
                  <a:cubicBezTo>
                    <a:pt x="496" y="619"/>
                    <a:pt x="555" y="568"/>
                    <a:pt x="602" y="503"/>
                  </a:cubicBezTo>
                  <a:cubicBezTo>
                    <a:pt x="667" y="541"/>
                    <a:pt x="667" y="541"/>
                    <a:pt x="667" y="541"/>
                  </a:cubicBezTo>
                  <a:cubicBezTo>
                    <a:pt x="761" y="893"/>
                    <a:pt x="761" y="893"/>
                    <a:pt x="761" y="893"/>
                  </a:cubicBezTo>
                  <a:cubicBezTo>
                    <a:pt x="762" y="895"/>
                    <a:pt x="761" y="898"/>
                    <a:pt x="759" y="8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15"/>
            <p:cNvSpPr>
              <a:spLocks noEditPoints="1"/>
            </p:cNvSpPr>
            <p:nvPr/>
          </p:nvSpPr>
          <p:spPr bwMode="auto">
            <a:xfrm>
              <a:off x="2722563" y="5588000"/>
              <a:ext cx="195262" cy="92075"/>
            </a:xfrm>
            <a:custGeom>
              <a:avLst/>
              <a:gdLst/>
              <a:ahLst/>
              <a:cxnLst>
                <a:cxn ang="0">
                  <a:pos x="382" y="53"/>
                </a:cxn>
                <a:cxn ang="0">
                  <a:pos x="378" y="52"/>
                </a:cxn>
                <a:cxn ang="0">
                  <a:pos x="374" y="53"/>
                </a:cxn>
                <a:cxn ang="0">
                  <a:pos x="318" y="89"/>
                </a:cxn>
                <a:cxn ang="0">
                  <a:pos x="315" y="90"/>
                </a:cxn>
                <a:cxn ang="0">
                  <a:pos x="312" y="89"/>
                </a:cxn>
                <a:cxn ang="0">
                  <a:pos x="170" y="1"/>
                </a:cxn>
                <a:cxn ang="0">
                  <a:pos x="167" y="0"/>
                </a:cxn>
                <a:cxn ang="0">
                  <a:pos x="164" y="1"/>
                </a:cxn>
                <a:cxn ang="0">
                  <a:pos x="22" y="71"/>
                </a:cxn>
                <a:cxn ang="0">
                  <a:pos x="18" y="76"/>
                </a:cxn>
                <a:cxn ang="0">
                  <a:pos x="0" y="163"/>
                </a:cxn>
                <a:cxn ang="0">
                  <a:pos x="3" y="169"/>
                </a:cxn>
                <a:cxn ang="0">
                  <a:pos x="7" y="171"/>
                </a:cxn>
                <a:cxn ang="0">
                  <a:pos x="9" y="170"/>
                </a:cxn>
                <a:cxn ang="0">
                  <a:pos x="154" y="96"/>
                </a:cxn>
                <a:cxn ang="0">
                  <a:pos x="156" y="95"/>
                </a:cxn>
                <a:cxn ang="0">
                  <a:pos x="160" y="96"/>
                </a:cxn>
                <a:cxn ang="0">
                  <a:pos x="312" y="180"/>
                </a:cxn>
                <a:cxn ang="0">
                  <a:pos x="315" y="181"/>
                </a:cxn>
                <a:cxn ang="0">
                  <a:pos x="318" y="180"/>
                </a:cxn>
                <a:cxn ang="0">
                  <a:pos x="382" y="145"/>
                </a:cxn>
                <a:cxn ang="0">
                  <a:pos x="386" y="138"/>
                </a:cxn>
                <a:cxn ang="0">
                  <a:pos x="386" y="59"/>
                </a:cxn>
                <a:cxn ang="0">
                  <a:pos x="382" y="53"/>
                </a:cxn>
                <a:cxn ang="0">
                  <a:pos x="360" y="127"/>
                </a:cxn>
                <a:cxn ang="0">
                  <a:pos x="315" y="152"/>
                </a:cxn>
                <a:cxn ang="0">
                  <a:pos x="172" y="73"/>
                </a:cxn>
                <a:cxn ang="0">
                  <a:pos x="156" y="69"/>
                </a:cxn>
                <a:cxn ang="0">
                  <a:pos x="142" y="72"/>
                </a:cxn>
                <a:cxn ang="0">
                  <a:pos x="142" y="73"/>
                </a:cxn>
                <a:cxn ang="0">
                  <a:pos x="142" y="73"/>
                </a:cxn>
                <a:cxn ang="0">
                  <a:pos x="34" y="128"/>
                </a:cxn>
                <a:cxn ang="0">
                  <a:pos x="42" y="90"/>
                </a:cxn>
                <a:cxn ang="0">
                  <a:pos x="166" y="29"/>
                </a:cxn>
                <a:cxn ang="0">
                  <a:pos x="298" y="111"/>
                </a:cxn>
                <a:cxn ang="0">
                  <a:pos x="315" y="116"/>
                </a:cxn>
                <a:cxn ang="0">
                  <a:pos x="332" y="111"/>
                </a:cxn>
                <a:cxn ang="0">
                  <a:pos x="360" y="93"/>
                </a:cxn>
                <a:cxn ang="0">
                  <a:pos x="360" y="127"/>
                </a:cxn>
              </a:cxnLst>
              <a:rect l="0" t="0" r="r" b="b"/>
              <a:pathLst>
                <a:path w="386" h="181">
                  <a:moveTo>
                    <a:pt x="382" y="53"/>
                  </a:moveTo>
                  <a:cubicBezTo>
                    <a:pt x="381" y="52"/>
                    <a:pt x="379" y="52"/>
                    <a:pt x="378" y="52"/>
                  </a:cubicBezTo>
                  <a:cubicBezTo>
                    <a:pt x="377" y="52"/>
                    <a:pt x="375" y="52"/>
                    <a:pt x="374" y="53"/>
                  </a:cubicBezTo>
                  <a:cubicBezTo>
                    <a:pt x="318" y="89"/>
                    <a:pt x="318" y="89"/>
                    <a:pt x="318" y="89"/>
                  </a:cubicBezTo>
                  <a:cubicBezTo>
                    <a:pt x="317" y="90"/>
                    <a:pt x="316" y="90"/>
                    <a:pt x="315" y="90"/>
                  </a:cubicBezTo>
                  <a:cubicBezTo>
                    <a:pt x="314" y="90"/>
                    <a:pt x="313" y="90"/>
                    <a:pt x="312" y="89"/>
                  </a:cubicBezTo>
                  <a:cubicBezTo>
                    <a:pt x="170" y="1"/>
                    <a:pt x="170" y="1"/>
                    <a:pt x="170" y="1"/>
                  </a:cubicBezTo>
                  <a:cubicBezTo>
                    <a:pt x="169" y="0"/>
                    <a:pt x="168" y="0"/>
                    <a:pt x="167" y="0"/>
                  </a:cubicBezTo>
                  <a:cubicBezTo>
                    <a:pt x="166" y="0"/>
                    <a:pt x="165" y="0"/>
                    <a:pt x="164" y="1"/>
                  </a:cubicBezTo>
                  <a:cubicBezTo>
                    <a:pt x="22" y="71"/>
                    <a:pt x="22" y="71"/>
                    <a:pt x="22" y="71"/>
                  </a:cubicBezTo>
                  <a:cubicBezTo>
                    <a:pt x="20" y="72"/>
                    <a:pt x="19" y="74"/>
                    <a:pt x="18" y="76"/>
                  </a:cubicBezTo>
                  <a:cubicBezTo>
                    <a:pt x="0" y="163"/>
                    <a:pt x="0" y="163"/>
                    <a:pt x="0" y="163"/>
                  </a:cubicBezTo>
                  <a:cubicBezTo>
                    <a:pt x="0" y="166"/>
                    <a:pt x="1" y="168"/>
                    <a:pt x="3" y="169"/>
                  </a:cubicBezTo>
                  <a:cubicBezTo>
                    <a:pt x="4" y="170"/>
                    <a:pt x="5" y="171"/>
                    <a:pt x="7" y="171"/>
                  </a:cubicBezTo>
                  <a:cubicBezTo>
                    <a:pt x="8" y="171"/>
                    <a:pt x="9" y="170"/>
                    <a:pt x="9" y="170"/>
                  </a:cubicBezTo>
                  <a:cubicBezTo>
                    <a:pt x="154" y="96"/>
                    <a:pt x="154" y="96"/>
                    <a:pt x="154" y="96"/>
                  </a:cubicBezTo>
                  <a:cubicBezTo>
                    <a:pt x="155" y="95"/>
                    <a:pt x="155" y="95"/>
                    <a:pt x="156" y="95"/>
                  </a:cubicBezTo>
                  <a:cubicBezTo>
                    <a:pt x="158" y="95"/>
                    <a:pt x="159" y="95"/>
                    <a:pt x="160" y="96"/>
                  </a:cubicBezTo>
                  <a:cubicBezTo>
                    <a:pt x="312" y="180"/>
                    <a:pt x="312" y="180"/>
                    <a:pt x="312" y="180"/>
                  </a:cubicBezTo>
                  <a:cubicBezTo>
                    <a:pt x="312" y="181"/>
                    <a:pt x="314" y="181"/>
                    <a:pt x="315" y="181"/>
                  </a:cubicBezTo>
                  <a:cubicBezTo>
                    <a:pt x="316" y="181"/>
                    <a:pt x="317" y="181"/>
                    <a:pt x="318" y="180"/>
                  </a:cubicBezTo>
                  <a:cubicBezTo>
                    <a:pt x="382" y="145"/>
                    <a:pt x="382" y="145"/>
                    <a:pt x="382" y="145"/>
                  </a:cubicBezTo>
                  <a:cubicBezTo>
                    <a:pt x="384" y="143"/>
                    <a:pt x="386" y="141"/>
                    <a:pt x="386" y="138"/>
                  </a:cubicBezTo>
                  <a:cubicBezTo>
                    <a:pt x="386" y="59"/>
                    <a:pt x="386" y="59"/>
                    <a:pt x="386" y="59"/>
                  </a:cubicBezTo>
                  <a:cubicBezTo>
                    <a:pt x="386" y="57"/>
                    <a:pt x="384" y="54"/>
                    <a:pt x="382" y="53"/>
                  </a:cubicBezTo>
                  <a:close/>
                  <a:moveTo>
                    <a:pt x="360" y="127"/>
                  </a:moveTo>
                  <a:cubicBezTo>
                    <a:pt x="315" y="152"/>
                    <a:pt x="315" y="152"/>
                    <a:pt x="315" y="152"/>
                  </a:cubicBezTo>
                  <a:cubicBezTo>
                    <a:pt x="172" y="73"/>
                    <a:pt x="172" y="73"/>
                    <a:pt x="172" y="73"/>
                  </a:cubicBezTo>
                  <a:cubicBezTo>
                    <a:pt x="167" y="71"/>
                    <a:pt x="162" y="69"/>
                    <a:pt x="156" y="69"/>
                  </a:cubicBezTo>
                  <a:cubicBezTo>
                    <a:pt x="152" y="69"/>
                    <a:pt x="147" y="70"/>
                    <a:pt x="142" y="72"/>
                  </a:cubicBezTo>
                  <a:cubicBezTo>
                    <a:pt x="142" y="73"/>
                    <a:pt x="142" y="73"/>
                    <a:pt x="142" y="73"/>
                  </a:cubicBezTo>
                  <a:cubicBezTo>
                    <a:pt x="142" y="73"/>
                    <a:pt x="142" y="73"/>
                    <a:pt x="142" y="73"/>
                  </a:cubicBezTo>
                  <a:cubicBezTo>
                    <a:pt x="34" y="128"/>
                    <a:pt x="34" y="128"/>
                    <a:pt x="34" y="128"/>
                  </a:cubicBezTo>
                  <a:cubicBezTo>
                    <a:pt x="42" y="90"/>
                    <a:pt x="42" y="90"/>
                    <a:pt x="42" y="90"/>
                  </a:cubicBezTo>
                  <a:cubicBezTo>
                    <a:pt x="166" y="29"/>
                    <a:pt x="166" y="29"/>
                    <a:pt x="166" y="29"/>
                  </a:cubicBezTo>
                  <a:cubicBezTo>
                    <a:pt x="298" y="111"/>
                    <a:pt x="298" y="111"/>
                    <a:pt x="298" y="111"/>
                  </a:cubicBezTo>
                  <a:cubicBezTo>
                    <a:pt x="303" y="114"/>
                    <a:pt x="309" y="116"/>
                    <a:pt x="315" y="116"/>
                  </a:cubicBezTo>
                  <a:cubicBezTo>
                    <a:pt x="321" y="116"/>
                    <a:pt x="327" y="114"/>
                    <a:pt x="332" y="111"/>
                  </a:cubicBezTo>
                  <a:cubicBezTo>
                    <a:pt x="360" y="93"/>
                    <a:pt x="360" y="93"/>
                    <a:pt x="360" y="93"/>
                  </a:cubicBezTo>
                  <a:lnTo>
                    <a:pt x="36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16"/>
            <p:cNvSpPr>
              <a:spLocks noEditPoints="1"/>
            </p:cNvSpPr>
            <p:nvPr/>
          </p:nvSpPr>
          <p:spPr bwMode="auto">
            <a:xfrm>
              <a:off x="2935288" y="5588000"/>
              <a:ext cx="109537" cy="87312"/>
            </a:xfrm>
            <a:custGeom>
              <a:avLst/>
              <a:gdLst/>
              <a:ahLst/>
              <a:cxnLst>
                <a:cxn ang="0">
                  <a:pos x="193" y="70"/>
                </a:cxn>
                <a:cxn ang="0">
                  <a:pos x="190" y="67"/>
                </a:cxn>
                <a:cxn ang="0">
                  <a:pos x="62" y="1"/>
                </a:cxn>
                <a:cxn ang="0">
                  <a:pos x="59" y="0"/>
                </a:cxn>
                <a:cxn ang="0">
                  <a:pos x="56" y="1"/>
                </a:cxn>
                <a:cxn ang="0">
                  <a:pos x="4" y="31"/>
                </a:cxn>
                <a:cxn ang="0">
                  <a:pos x="0" y="37"/>
                </a:cxn>
                <a:cxn ang="0">
                  <a:pos x="0" y="112"/>
                </a:cxn>
                <a:cxn ang="0">
                  <a:pos x="4" y="119"/>
                </a:cxn>
                <a:cxn ang="0">
                  <a:pos x="8" y="120"/>
                </a:cxn>
                <a:cxn ang="0">
                  <a:pos x="11" y="119"/>
                </a:cxn>
                <a:cxn ang="0">
                  <a:pos x="50" y="97"/>
                </a:cxn>
                <a:cxn ang="0">
                  <a:pos x="53" y="96"/>
                </a:cxn>
                <a:cxn ang="0">
                  <a:pos x="56" y="97"/>
                </a:cxn>
                <a:cxn ang="0">
                  <a:pos x="206" y="170"/>
                </a:cxn>
                <a:cxn ang="0">
                  <a:pos x="209" y="170"/>
                </a:cxn>
                <a:cxn ang="0">
                  <a:pos x="213" y="169"/>
                </a:cxn>
                <a:cxn ang="0">
                  <a:pos x="215" y="162"/>
                </a:cxn>
                <a:cxn ang="0">
                  <a:pos x="193" y="70"/>
                </a:cxn>
                <a:cxn ang="0">
                  <a:pos x="67" y="73"/>
                </a:cxn>
                <a:cxn ang="0">
                  <a:pos x="53" y="70"/>
                </a:cxn>
                <a:cxn ang="0">
                  <a:pos x="37" y="74"/>
                </a:cxn>
                <a:cxn ang="0">
                  <a:pos x="26" y="81"/>
                </a:cxn>
                <a:cxn ang="0">
                  <a:pos x="26" y="48"/>
                </a:cxn>
                <a:cxn ang="0">
                  <a:pos x="60" y="29"/>
                </a:cxn>
                <a:cxn ang="0">
                  <a:pos x="170" y="86"/>
                </a:cxn>
                <a:cxn ang="0">
                  <a:pos x="180" y="128"/>
                </a:cxn>
                <a:cxn ang="0">
                  <a:pos x="67" y="73"/>
                </a:cxn>
              </a:cxnLst>
              <a:rect l="0" t="0" r="r" b="b"/>
              <a:pathLst>
                <a:path w="216" h="170">
                  <a:moveTo>
                    <a:pt x="193" y="70"/>
                  </a:moveTo>
                  <a:cubicBezTo>
                    <a:pt x="193" y="69"/>
                    <a:pt x="192" y="67"/>
                    <a:pt x="190" y="67"/>
                  </a:cubicBezTo>
                  <a:cubicBezTo>
                    <a:pt x="62" y="1"/>
                    <a:pt x="62" y="1"/>
                    <a:pt x="62" y="1"/>
                  </a:cubicBezTo>
                  <a:cubicBezTo>
                    <a:pt x="61" y="1"/>
                    <a:pt x="60" y="0"/>
                    <a:pt x="59" y="0"/>
                  </a:cubicBezTo>
                  <a:cubicBezTo>
                    <a:pt x="58" y="0"/>
                    <a:pt x="57" y="1"/>
                    <a:pt x="56" y="1"/>
                  </a:cubicBezTo>
                  <a:cubicBezTo>
                    <a:pt x="4" y="31"/>
                    <a:pt x="4" y="31"/>
                    <a:pt x="4" y="31"/>
                  </a:cubicBezTo>
                  <a:cubicBezTo>
                    <a:pt x="1" y="32"/>
                    <a:pt x="0" y="35"/>
                    <a:pt x="0" y="37"/>
                  </a:cubicBezTo>
                  <a:cubicBezTo>
                    <a:pt x="0" y="112"/>
                    <a:pt x="0" y="112"/>
                    <a:pt x="0" y="112"/>
                  </a:cubicBezTo>
                  <a:cubicBezTo>
                    <a:pt x="0" y="115"/>
                    <a:pt x="2" y="117"/>
                    <a:pt x="4" y="119"/>
                  </a:cubicBezTo>
                  <a:cubicBezTo>
                    <a:pt x="5" y="119"/>
                    <a:pt x="6" y="120"/>
                    <a:pt x="8" y="120"/>
                  </a:cubicBezTo>
                  <a:cubicBezTo>
                    <a:pt x="9" y="120"/>
                    <a:pt x="10" y="119"/>
                    <a:pt x="11" y="119"/>
                  </a:cubicBezTo>
                  <a:cubicBezTo>
                    <a:pt x="50" y="97"/>
                    <a:pt x="50" y="97"/>
                    <a:pt x="50" y="97"/>
                  </a:cubicBezTo>
                  <a:cubicBezTo>
                    <a:pt x="51" y="96"/>
                    <a:pt x="52" y="96"/>
                    <a:pt x="53" y="96"/>
                  </a:cubicBezTo>
                  <a:cubicBezTo>
                    <a:pt x="54" y="96"/>
                    <a:pt x="55" y="96"/>
                    <a:pt x="56" y="97"/>
                  </a:cubicBezTo>
                  <a:cubicBezTo>
                    <a:pt x="206" y="170"/>
                    <a:pt x="206" y="170"/>
                    <a:pt x="206" y="170"/>
                  </a:cubicBezTo>
                  <a:cubicBezTo>
                    <a:pt x="207" y="170"/>
                    <a:pt x="208" y="170"/>
                    <a:pt x="209" y="170"/>
                  </a:cubicBezTo>
                  <a:cubicBezTo>
                    <a:pt x="210" y="170"/>
                    <a:pt x="212" y="170"/>
                    <a:pt x="213" y="169"/>
                  </a:cubicBezTo>
                  <a:cubicBezTo>
                    <a:pt x="215" y="167"/>
                    <a:pt x="216" y="165"/>
                    <a:pt x="215" y="162"/>
                  </a:cubicBezTo>
                  <a:lnTo>
                    <a:pt x="193" y="70"/>
                  </a:lnTo>
                  <a:close/>
                  <a:moveTo>
                    <a:pt x="67" y="73"/>
                  </a:moveTo>
                  <a:cubicBezTo>
                    <a:pt x="63" y="71"/>
                    <a:pt x="58" y="70"/>
                    <a:pt x="53" y="70"/>
                  </a:cubicBezTo>
                  <a:cubicBezTo>
                    <a:pt x="48" y="70"/>
                    <a:pt x="42" y="72"/>
                    <a:pt x="37" y="74"/>
                  </a:cubicBezTo>
                  <a:cubicBezTo>
                    <a:pt x="26" y="81"/>
                    <a:pt x="26" y="81"/>
                    <a:pt x="26" y="81"/>
                  </a:cubicBezTo>
                  <a:cubicBezTo>
                    <a:pt x="26" y="48"/>
                    <a:pt x="26" y="48"/>
                    <a:pt x="26" y="48"/>
                  </a:cubicBezTo>
                  <a:cubicBezTo>
                    <a:pt x="60" y="29"/>
                    <a:pt x="60" y="29"/>
                    <a:pt x="60" y="29"/>
                  </a:cubicBezTo>
                  <a:cubicBezTo>
                    <a:pt x="170" y="86"/>
                    <a:pt x="170" y="86"/>
                    <a:pt x="170" y="86"/>
                  </a:cubicBezTo>
                  <a:cubicBezTo>
                    <a:pt x="180" y="128"/>
                    <a:pt x="180" y="128"/>
                    <a:pt x="180" y="128"/>
                  </a:cubicBezTo>
                  <a:lnTo>
                    <a:pt x="67"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17"/>
            <p:cNvSpPr>
              <a:spLocks noEditPoints="1"/>
            </p:cNvSpPr>
            <p:nvPr/>
          </p:nvSpPr>
          <p:spPr bwMode="auto">
            <a:xfrm>
              <a:off x="2786063" y="5300663"/>
              <a:ext cx="192087" cy="182562"/>
            </a:xfrm>
            <a:custGeom>
              <a:avLst/>
              <a:gdLst/>
              <a:ahLst/>
              <a:cxnLst>
                <a:cxn ang="0">
                  <a:pos x="23" y="115"/>
                </a:cxn>
                <a:cxn ang="0">
                  <a:pos x="60" y="96"/>
                </a:cxn>
                <a:cxn ang="0">
                  <a:pos x="98" y="115"/>
                </a:cxn>
                <a:cxn ang="0">
                  <a:pos x="91" y="74"/>
                </a:cxn>
                <a:cxn ang="0">
                  <a:pos x="121" y="44"/>
                </a:cxn>
                <a:cxn ang="0">
                  <a:pos x="79" y="38"/>
                </a:cxn>
                <a:cxn ang="0">
                  <a:pos x="60" y="0"/>
                </a:cxn>
                <a:cxn ang="0">
                  <a:pos x="42" y="38"/>
                </a:cxn>
                <a:cxn ang="0">
                  <a:pos x="0" y="44"/>
                </a:cxn>
                <a:cxn ang="0">
                  <a:pos x="30" y="74"/>
                </a:cxn>
                <a:cxn ang="0">
                  <a:pos x="23" y="115"/>
                </a:cxn>
                <a:cxn ang="0">
                  <a:pos x="18" y="50"/>
                </a:cxn>
                <a:cxn ang="0">
                  <a:pos x="47" y="46"/>
                </a:cxn>
                <a:cxn ang="0">
                  <a:pos x="60" y="19"/>
                </a:cxn>
                <a:cxn ang="0">
                  <a:pos x="74" y="46"/>
                </a:cxn>
                <a:cxn ang="0">
                  <a:pos x="103" y="50"/>
                </a:cxn>
                <a:cxn ang="0">
                  <a:pos x="82" y="71"/>
                </a:cxn>
                <a:cxn ang="0">
                  <a:pos x="87" y="100"/>
                </a:cxn>
                <a:cxn ang="0">
                  <a:pos x="60" y="86"/>
                </a:cxn>
                <a:cxn ang="0">
                  <a:pos x="34" y="100"/>
                </a:cxn>
                <a:cxn ang="0">
                  <a:pos x="39" y="71"/>
                </a:cxn>
                <a:cxn ang="0">
                  <a:pos x="18" y="50"/>
                </a:cxn>
              </a:cxnLst>
              <a:rect l="0" t="0" r="r" b="b"/>
              <a:pathLst>
                <a:path w="121" h="115">
                  <a:moveTo>
                    <a:pt x="23" y="115"/>
                  </a:moveTo>
                  <a:lnTo>
                    <a:pt x="60" y="96"/>
                  </a:lnTo>
                  <a:lnTo>
                    <a:pt x="98" y="115"/>
                  </a:lnTo>
                  <a:lnTo>
                    <a:pt x="91" y="74"/>
                  </a:lnTo>
                  <a:lnTo>
                    <a:pt x="121" y="44"/>
                  </a:lnTo>
                  <a:lnTo>
                    <a:pt x="79" y="38"/>
                  </a:lnTo>
                  <a:lnTo>
                    <a:pt x="60" y="0"/>
                  </a:lnTo>
                  <a:lnTo>
                    <a:pt x="42" y="38"/>
                  </a:lnTo>
                  <a:lnTo>
                    <a:pt x="0" y="44"/>
                  </a:lnTo>
                  <a:lnTo>
                    <a:pt x="30" y="74"/>
                  </a:lnTo>
                  <a:lnTo>
                    <a:pt x="23" y="115"/>
                  </a:lnTo>
                  <a:close/>
                  <a:moveTo>
                    <a:pt x="18" y="50"/>
                  </a:moveTo>
                  <a:lnTo>
                    <a:pt x="47" y="46"/>
                  </a:lnTo>
                  <a:lnTo>
                    <a:pt x="60" y="19"/>
                  </a:lnTo>
                  <a:lnTo>
                    <a:pt x="74" y="46"/>
                  </a:lnTo>
                  <a:lnTo>
                    <a:pt x="103" y="50"/>
                  </a:lnTo>
                  <a:lnTo>
                    <a:pt x="82" y="71"/>
                  </a:lnTo>
                  <a:lnTo>
                    <a:pt x="87" y="100"/>
                  </a:lnTo>
                  <a:lnTo>
                    <a:pt x="60" y="86"/>
                  </a:lnTo>
                  <a:lnTo>
                    <a:pt x="34" y="100"/>
                  </a:lnTo>
                  <a:lnTo>
                    <a:pt x="39" y="71"/>
                  </a:lnTo>
                  <a:lnTo>
                    <a:pt x="1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6" name="Rectangle 115"/>
          <p:cNvSpPr/>
          <p:nvPr/>
        </p:nvSpPr>
        <p:spPr>
          <a:xfrm>
            <a:off x="414339" y="1661719"/>
            <a:ext cx="5364162" cy="2523768"/>
          </a:xfrm>
          <a:prstGeom prst="rect">
            <a:avLst/>
          </a:prstGeom>
        </p:spPr>
        <p:txBody>
          <a:bodyPr wrap="square" lIns="0" tIns="0" rIns="0" bIns="0">
            <a:spAutoFit/>
          </a:bodyPr>
          <a:lstStyle/>
          <a:p>
            <a:pPr>
              <a:spcAft>
                <a:spcPts val="1200"/>
              </a:spcAft>
            </a:pPr>
            <a:r>
              <a:rPr lang="en-GB" sz="1400" dirty="0">
                <a:solidFill>
                  <a:schemeClr val="tx2"/>
                </a:solidFill>
                <a:latin typeface="Georgia" panose="02040502050405020303" pitchFamily="18" charset="0"/>
                <a:cs typeface="Arial" panose="020B0604020202020204" pitchFamily="34" charset="0"/>
              </a:rPr>
              <a:t>Tenant advisory experts provide strategic occupancy solutions that support and enhance your company’s bottom line by aligning real estate needs with your business strategy, financial goals, and operational objectives.</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Occupancy Strategy Development</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Negotiations for Acquisitions, Dispositions, and Build-to-Suits</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Market, Demographic &amp; Labor Analysis</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Lease Renewals and Rent Review</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Lease Restructuring and Surrenders</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Transaction Strategy and Planning </a:t>
            </a:r>
            <a:endParaRPr lang="en-GB" sz="1400" dirty="0">
              <a:solidFill>
                <a:schemeClr val="tx2"/>
              </a:solidFill>
              <a:latin typeface="Georgia" panose="02040502050405020303" pitchFamily="18" charset="0"/>
              <a:cs typeface="Arial" panose="020B0604020202020204" pitchFamily="34" charset="0"/>
            </a:endParaRPr>
          </a:p>
          <a:p>
            <a:endParaRPr lang="en-GB" sz="1400" dirty="0">
              <a:solidFill>
                <a:schemeClr val="tx2"/>
              </a:solidFill>
              <a:latin typeface="Georgia" panose="02040502050405020303" pitchFamily="18" charset="0"/>
              <a:cs typeface="Arial" panose="020B0604020202020204" pitchFamily="34" charset="0"/>
            </a:endParaRPr>
          </a:p>
        </p:txBody>
      </p:sp>
      <p:sp>
        <p:nvSpPr>
          <p:cNvPr id="2" name="Rectangle 1"/>
          <p:cNvSpPr/>
          <p:nvPr/>
        </p:nvSpPr>
        <p:spPr>
          <a:xfrm>
            <a:off x="5761" y="4871434"/>
            <a:ext cx="7388363" cy="969496"/>
          </a:xfrm>
          <a:prstGeom prst="rect">
            <a:avLst/>
          </a:prstGeom>
        </p:spPr>
        <p:txBody>
          <a:bodyPr wrap="square">
            <a:spAutoFit/>
          </a:bodyPr>
          <a:lstStyle/>
          <a:p>
            <a:pPr marL="519113" indent="-176213">
              <a:spcAft>
                <a:spcPts val="600"/>
              </a:spcAft>
              <a:buFont typeface="Arial" panose="020B0604020202020204" pitchFamily="34" charset="0"/>
              <a:buChar char="•"/>
            </a:pPr>
            <a:r>
              <a:rPr lang="en-GB" sz="1300" dirty="0">
                <a:solidFill>
                  <a:schemeClr val="accent6"/>
                </a:solidFill>
                <a:latin typeface="+mj-lt"/>
                <a:cs typeface="Arial" panose="020B0604020202020204" pitchFamily="34" charset="0"/>
              </a:rPr>
              <a:t>Analytical approach to occupancy strategy, market analysis, and site selection, backed by </a:t>
            </a:r>
            <a:br>
              <a:rPr lang="en-GB" sz="1300" dirty="0">
                <a:solidFill>
                  <a:schemeClr val="accent6"/>
                </a:solidFill>
                <a:latin typeface="+mj-lt"/>
                <a:cs typeface="Arial" panose="020B0604020202020204" pitchFamily="34" charset="0"/>
              </a:rPr>
            </a:br>
            <a:r>
              <a:rPr lang="en-GB" sz="1300" dirty="0">
                <a:solidFill>
                  <a:schemeClr val="accent6"/>
                </a:solidFill>
                <a:latin typeface="+mj-lt"/>
                <a:cs typeface="Arial" panose="020B0604020202020204" pitchFamily="34" charset="0"/>
              </a:rPr>
              <a:t>comprehensive financial modelling</a:t>
            </a:r>
          </a:p>
          <a:p>
            <a:pPr marL="519113" indent="-176213">
              <a:spcAft>
                <a:spcPts val="600"/>
              </a:spcAft>
              <a:buFont typeface="Arial" panose="020B0604020202020204" pitchFamily="34" charset="0"/>
              <a:buChar char="•"/>
            </a:pPr>
            <a:r>
              <a:rPr lang="en-US" sz="1300" dirty="0">
                <a:solidFill>
                  <a:schemeClr val="accent6"/>
                </a:solidFill>
                <a:latin typeface="+mj-lt"/>
                <a:cs typeface="Arial" panose="020B0604020202020204" pitchFamily="34" charset="0"/>
              </a:rPr>
              <a:t>We leverage our market-leading research to uncover hidden opportunities and collaborate with our colleagues to provide creative solutions to our clients’ real estate requirements  </a:t>
            </a:r>
            <a:endParaRPr lang="en-GB" sz="1300" dirty="0">
              <a:solidFill>
                <a:schemeClr val="accent6"/>
              </a:solidFill>
              <a:latin typeface="+mj-lt"/>
              <a:cs typeface="Arial" panose="020B0604020202020204" pitchFamily="34" charset="0"/>
            </a:endParaRPr>
          </a:p>
        </p:txBody>
      </p:sp>
    </p:spTree>
    <p:extLst>
      <p:ext uri="{BB962C8B-B14F-4D97-AF65-F5344CB8AC3E}">
        <p14:creationId xmlns:p14="http://schemas.microsoft.com/office/powerpoint/2010/main" val="229581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46167" b="27479"/>
          <a:stretch/>
        </p:blipFill>
        <p:spPr>
          <a:xfrm>
            <a:off x="-1589" y="4610100"/>
            <a:ext cx="9144000" cy="1606549"/>
          </a:xfrm>
          <a:prstGeom prst="rect">
            <a:avLst/>
          </a:prstGeom>
        </p:spPr>
      </p:pic>
      <p:sp>
        <p:nvSpPr>
          <p:cNvPr id="21" name="Freeform 20"/>
          <p:cNvSpPr/>
          <p:nvPr/>
        </p:nvSpPr>
        <p:spPr>
          <a:xfrm flipH="1" flipV="1">
            <a:off x="3880337" y="4610100"/>
            <a:ext cx="5263662" cy="1606549"/>
          </a:xfrm>
          <a:custGeom>
            <a:avLst/>
            <a:gdLst>
              <a:gd name="connsiteX0" fmla="*/ 0 w 6057501"/>
              <a:gd name="connsiteY0" fmla="*/ 0 h 1430216"/>
              <a:gd name="connsiteX1" fmla="*/ 6057501 w 6057501"/>
              <a:gd name="connsiteY1" fmla="*/ 0 h 1430216"/>
              <a:gd name="connsiteX2" fmla="*/ 5328770 w 6057501"/>
              <a:gd name="connsiteY2" fmla="*/ 1430216 h 1430216"/>
              <a:gd name="connsiteX3" fmla="*/ 0 w 6057501"/>
              <a:gd name="connsiteY3" fmla="*/ 1430216 h 1430216"/>
            </a:gdLst>
            <a:ahLst/>
            <a:cxnLst>
              <a:cxn ang="0">
                <a:pos x="connsiteX0" y="connsiteY0"/>
              </a:cxn>
              <a:cxn ang="0">
                <a:pos x="connsiteX1" y="connsiteY1"/>
              </a:cxn>
              <a:cxn ang="0">
                <a:pos x="connsiteX2" y="connsiteY2"/>
              </a:cxn>
              <a:cxn ang="0">
                <a:pos x="connsiteX3" y="connsiteY3"/>
              </a:cxn>
            </a:cxnLst>
            <a:rect l="l" t="t" r="r" b="b"/>
            <a:pathLst>
              <a:path w="6057501" h="1430216">
                <a:moveTo>
                  <a:pt x="0" y="0"/>
                </a:moveTo>
                <a:lnTo>
                  <a:pt x="6057501" y="0"/>
                </a:lnTo>
                <a:lnTo>
                  <a:pt x="5328770" y="1430216"/>
                </a:lnTo>
                <a:lnTo>
                  <a:pt x="0" y="1430216"/>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968375">
              <a:spcAft>
                <a:spcPts val="600"/>
              </a:spcAft>
            </a:pPr>
            <a:endParaRPr lang="en-GB" sz="1200" dirty="0">
              <a:solidFill>
                <a:schemeClr val="accent6"/>
              </a:solidFill>
              <a:latin typeface="Georgia" panose="02040502050405020303" pitchFamily="18" charset="0"/>
              <a:cs typeface="Arial" panose="020B0604020202020204" pitchFamily="34" charset="0"/>
            </a:endParaRPr>
          </a:p>
        </p:txBody>
      </p:sp>
      <p:sp>
        <p:nvSpPr>
          <p:cNvPr id="9" name="Title 11"/>
          <p:cNvSpPr>
            <a:spLocks noGrp="1"/>
          </p:cNvSpPr>
          <p:nvPr>
            <p:ph type="ctrTitle"/>
          </p:nvPr>
        </p:nvSpPr>
        <p:spPr>
          <a:xfrm>
            <a:off x="412748" y="422274"/>
            <a:ext cx="6176963" cy="377825"/>
          </a:xfrm>
          <a:prstGeom prst="rect">
            <a:avLst/>
          </a:prstGeom>
        </p:spPr>
        <p:txBody>
          <a:bodyPr/>
          <a:lstStyle/>
          <a:p>
            <a:r>
              <a:rPr lang="en-US" dirty="0">
                <a:solidFill>
                  <a:srgbClr val="0A3B61"/>
                </a:solidFill>
              </a:rPr>
              <a:t>Qatar Service Line</a:t>
            </a:r>
          </a:p>
        </p:txBody>
      </p:sp>
      <p:sp>
        <p:nvSpPr>
          <p:cNvPr id="10" name="TextBox 9"/>
          <p:cNvSpPr txBox="1"/>
          <p:nvPr/>
        </p:nvSpPr>
        <p:spPr>
          <a:xfrm>
            <a:off x="6299200" y="1193694"/>
            <a:ext cx="2654299" cy="2000548"/>
          </a:xfrm>
          <a:prstGeom prst="rect">
            <a:avLst/>
          </a:prstGeom>
          <a:noFill/>
        </p:spPr>
        <p:txBody>
          <a:bodyPr wrap="square" rtlCol="0">
            <a:spAutoFit/>
          </a:bodyPr>
          <a:lstStyle/>
          <a:p>
            <a:pPr>
              <a:spcAft>
                <a:spcPts val="1200"/>
              </a:spcAft>
            </a:pPr>
            <a:r>
              <a:rPr lang="en-US" sz="1200" b="1" dirty="0">
                <a:solidFill>
                  <a:srgbClr val="0093B2"/>
                </a:solidFill>
                <a:latin typeface="Arial" panose="020B0604020202020204" pitchFamily="34" charset="0"/>
              </a:rPr>
              <a:t>WHAT DOES THIS MEAN </a:t>
            </a:r>
            <a:br>
              <a:rPr lang="en-US" sz="1200" b="1" dirty="0">
                <a:solidFill>
                  <a:srgbClr val="0093B2"/>
                </a:solidFill>
                <a:latin typeface="Arial" panose="020B0604020202020204" pitchFamily="34" charset="0"/>
              </a:rPr>
            </a:br>
            <a:r>
              <a:rPr lang="en-US" sz="1200" b="1" dirty="0">
                <a:solidFill>
                  <a:srgbClr val="0093B2"/>
                </a:solidFill>
                <a:latin typeface="Arial" panose="020B0604020202020204" pitchFamily="34" charset="0"/>
              </a:rPr>
              <a:t>TO YOU? </a:t>
            </a:r>
          </a:p>
          <a:p>
            <a:r>
              <a:rPr lang="en-US" dirty="0">
                <a:solidFill>
                  <a:schemeClr val="tx2"/>
                </a:solidFill>
                <a:latin typeface="Georgia" panose="02040502050405020303" pitchFamily="18" charset="0"/>
                <a:cs typeface="Chronicle Text G2" pitchFamily="50" charset="0"/>
              </a:rPr>
              <a:t>Our fingers are on the pulse of the market —we know the active occupiers and bring them to you.</a:t>
            </a:r>
          </a:p>
        </p:txBody>
      </p:sp>
      <p:cxnSp>
        <p:nvCxnSpPr>
          <p:cNvPr id="11" name="Straight Connector 10"/>
          <p:cNvCxnSpPr>
            <a:cxnSpLocks/>
          </p:cNvCxnSpPr>
          <p:nvPr/>
        </p:nvCxnSpPr>
        <p:spPr>
          <a:xfrm>
            <a:off x="6159500" y="1301752"/>
            <a:ext cx="0" cy="23743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
          <p:cNvSpPr txBox="1">
            <a:spLocks/>
          </p:cNvSpPr>
          <p:nvPr/>
        </p:nvSpPr>
        <p:spPr>
          <a:xfrm>
            <a:off x="1184618" y="859113"/>
            <a:ext cx="3625368" cy="530966"/>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None/>
              <a:defRPr sz="16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pPr>
            <a:r>
              <a:rPr lang="en-GB" sz="1800" i="1" dirty="0">
                <a:solidFill>
                  <a:srgbClr val="0A3B61"/>
                </a:solidFill>
                <a:latin typeface="Georgia" panose="02040502050405020303" pitchFamily="18" charset="0"/>
                <a:cs typeface="Chronicle Text G2" pitchFamily="50" charset="0"/>
              </a:rPr>
              <a:t>Agency Leasing</a:t>
            </a:r>
          </a:p>
        </p:txBody>
      </p:sp>
      <p:grpSp>
        <p:nvGrpSpPr>
          <p:cNvPr id="16" name="Group 15"/>
          <p:cNvGrpSpPr>
            <a:grpSpLocks noChangeAspect="1"/>
          </p:cNvGrpSpPr>
          <p:nvPr/>
        </p:nvGrpSpPr>
        <p:grpSpPr>
          <a:xfrm>
            <a:off x="412746" y="805627"/>
            <a:ext cx="631854" cy="631854"/>
            <a:chOff x="423863" y="1941774"/>
            <a:chExt cx="398475" cy="398475"/>
          </a:xfrm>
          <a:solidFill>
            <a:schemeClr val="accent4"/>
          </a:solidFill>
        </p:grpSpPr>
        <p:sp>
          <p:nvSpPr>
            <p:cNvPr id="17" name="Freeform 10"/>
            <p:cNvSpPr>
              <a:spLocks noEditPoints="1"/>
            </p:cNvSpPr>
            <p:nvPr/>
          </p:nvSpPr>
          <p:spPr bwMode="auto">
            <a:xfrm>
              <a:off x="423863" y="1941774"/>
              <a:ext cx="398475" cy="398475"/>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en-US" dirty="0"/>
            </a:p>
          </p:txBody>
        </p:sp>
        <p:grpSp>
          <p:nvGrpSpPr>
            <p:cNvPr id="18" name="Group 17"/>
            <p:cNvGrpSpPr/>
            <p:nvPr/>
          </p:nvGrpSpPr>
          <p:grpSpPr>
            <a:xfrm>
              <a:off x="502611" y="2029030"/>
              <a:ext cx="240979" cy="203111"/>
              <a:chOff x="501320" y="2029030"/>
              <a:chExt cx="240979" cy="203111"/>
            </a:xfrm>
            <a:grpFill/>
          </p:grpSpPr>
          <p:sp>
            <p:nvSpPr>
              <p:cNvPr id="19" name="Freeform 11"/>
              <p:cNvSpPr>
                <a:spLocks noEditPoints="1"/>
              </p:cNvSpPr>
              <p:nvPr/>
            </p:nvSpPr>
            <p:spPr bwMode="auto">
              <a:xfrm>
                <a:off x="501320" y="2029030"/>
                <a:ext cx="240979" cy="203111"/>
              </a:xfrm>
              <a:custGeom>
                <a:avLst/>
                <a:gdLst/>
                <a:ahLst/>
                <a:cxnLst>
                  <a:cxn ang="0">
                    <a:pos x="206" y="40"/>
                  </a:cxn>
                  <a:cxn ang="0">
                    <a:pos x="206" y="8"/>
                  </a:cxn>
                  <a:cxn ang="0">
                    <a:pos x="206" y="0"/>
                  </a:cxn>
                  <a:cxn ang="0">
                    <a:pos x="198" y="0"/>
                  </a:cxn>
                  <a:cxn ang="0">
                    <a:pos x="82" y="0"/>
                  </a:cxn>
                  <a:cxn ang="0">
                    <a:pos x="73" y="0"/>
                  </a:cxn>
                  <a:cxn ang="0">
                    <a:pos x="73" y="8"/>
                  </a:cxn>
                  <a:cxn ang="0">
                    <a:pos x="73" y="40"/>
                  </a:cxn>
                  <a:cxn ang="0">
                    <a:pos x="9" y="40"/>
                  </a:cxn>
                  <a:cxn ang="0">
                    <a:pos x="0" y="40"/>
                  </a:cxn>
                  <a:cxn ang="0">
                    <a:pos x="0" y="49"/>
                  </a:cxn>
                  <a:cxn ang="0">
                    <a:pos x="0" y="228"/>
                  </a:cxn>
                  <a:cxn ang="0">
                    <a:pos x="0" y="236"/>
                  </a:cxn>
                  <a:cxn ang="0">
                    <a:pos x="9" y="236"/>
                  </a:cxn>
                  <a:cxn ang="0">
                    <a:pos x="271" y="236"/>
                  </a:cxn>
                  <a:cxn ang="0">
                    <a:pos x="280" y="236"/>
                  </a:cxn>
                  <a:cxn ang="0">
                    <a:pos x="280" y="228"/>
                  </a:cxn>
                  <a:cxn ang="0">
                    <a:pos x="280" y="49"/>
                  </a:cxn>
                  <a:cxn ang="0">
                    <a:pos x="280" y="40"/>
                  </a:cxn>
                  <a:cxn ang="0">
                    <a:pos x="271" y="40"/>
                  </a:cxn>
                  <a:cxn ang="0">
                    <a:pos x="206" y="40"/>
                  </a:cxn>
                  <a:cxn ang="0">
                    <a:pos x="271" y="228"/>
                  </a:cxn>
                  <a:cxn ang="0">
                    <a:pos x="9" y="228"/>
                  </a:cxn>
                  <a:cxn ang="0">
                    <a:pos x="9" y="49"/>
                  </a:cxn>
                  <a:cxn ang="0">
                    <a:pos x="82" y="49"/>
                  </a:cxn>
                  <a:cxn ang="0">
                    <a:pos x="82" y="8"/>
                  </a:cxn>
                  <a:cxn ang="0">
                    <a:pos x="198" y="8"/>
                  </a:cxn>
                  <a:cxn ang="0">
                    <a:pos x="198" y="49"/>
                  </a:cxn>
                  <a:cxn ang="0">
                    <a:pos x="271" y="49"/>
                  </a:cxn>
                  <a:cxn ang="0">
                    <a:pos x="271" y="228"/>
                  </a:cxn>
                </a:cxnLst>
                <a:rect l="0" t="0" r="r" b="b"/>
                <a:pathLst>
                  <a:path w="280" h="236">
                    <a:moveTo>
                      <a:pt x="206" y="40"/>
                    </a:moveTo>
                    <a:lnTo>
                      <a:pt x="206" y="8"/>
                    </a:lnTo>
                    <a:lnTo>
                      <a:pt x="206" y="0"/>
                    </a:lnTo>
                    <a:lnTo>
                      <a:pt x="198" y="0"/>
                    </a:lnTo>
                    <a:lnTo>
                      <a:pt x="82" y="0"/>
                    </a:lnTo>
                    <a:lnTo>
                      <a:pt x="73" y="0"/>
                    </a:lnTo>
                    <a:lnTo>
                      <a:pt x="73" y="8"/>
                    </a:lnTo>
                    <a:lnTo>
                      <a:pt x="73" y="40"/>
                    </a:lnTo>
                    <a:lnTo>
                      <a:pt x="9" y="40"/>
                    </a:lnTo>
                    <a:lnTo>
                      <a:pt x="0" y="40"/>
                    </a:lnTo>
                    <a:lnTo>
                      <a:pt x="0" y="49"/>
                    </a:lnTo>
                    <a:lnTo>
                      <a:pt x="0" y="228"/>
                    </a:lnTo>
                    <a:lnTo>
                      <a:pt x="0" y="236"/>
                    </a:lnTo>
                    <a:lnTo>
                      <a:pt x="9" y="236"/>
                    </a:lnTo>
                    <a:lnTo>
                      <a:pt x="271" y="236"/>
                    </a:lnTo>
                    <a:lnTo>
                      <a:pt x="280" y="236"/>
                    </a:lnTo>
                    <a:lnTo>
                      <a:pt x="280" y="228"/>
                    </a:lnTo>
                    <a:lnTo>
                      <a:pt x="280" y="49"/>
                    </a:lnTo>
                    <a:lnTo>
                      <a:pt x="280" y="40"/>
                    </a:lnTo>
                    <a:lnTo>
                      <a:pt x="271" y="40"/>
                    </a:lnTo>
                    <a:lnTo>
                      <a:pt x="206" y="40"/>
                    </a:lnTo>
                    <a:close/>
                    <a:moveTo>
                      <a:pt x="271" y="228"/>
                    </a:moveTo>
                    <a:lnTo>
                      <a:pt x="9" y="228"/>
                    </a:lnTo>
                    <a:lnTo>
                      <a:pt x="9" y="49"/>
                    </a:lnTo>
                    <a:lnTo>
                      <a:pt x="82" y="49"/>
                    </a:lnTo>
                    <a:lnTo>
                      <a:pt x="82" y="8"/>
                    </a:lnTo>
                    <a:lnTo>
                      <a:pt x="198" y="8"/>
                    </a:lnTo>
                    <a:lnTo>
                      <a:pt x="198" y="49"/>
                    </a:lnTo>
                    <a:lnTo>
                      <a:pt x="271" y="49"/>
                    </a:lnTo>
                    <a:lnTo>
                      <a:pt x="271" y="2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en-US" dirty="0"/>
              </a:p>
            </p:txBody>
          </p:sp>
          <p:sp>
            <p:nvSpPr>
              <p:cNvPr id="20" name="Freeform 12"/>
              <p:cNvSpPr>
                <a:spLocks noEditPoints="1"/>
              </p:cNvSpPr>
              <p:nvPr/>
            </p:nvSpPr>
            <p:spPr bwMode="auto">
              <a:xfrm>
                <a:off x="599433" y="2099603"/>
                <a:ext cx="45614" cy="94670"/>
              </a:xfrm>
              <a:custGeom>
                <a:avLst/>
                <a:gdLst/>
                <a:ahLst/>
                <a:cxnLst>
                  <a:cxn ang="0">
                    <a:pos x="156" y="75"/>
                  </a:cxn>
                  <a:cxn ang="0">
                    <a:pos x="82" y="0"/>
                  </a:cxn>
                  <a:cxn ang="0">
                    <a:pos x="7" y="75"/>
                  </a:cxn>
                  <a:cxn ang="0">
                    <a:pos x="30" y="128"/>
                  </a:cxn>
                  <a:cxn ang="0">
                    <a:pos x="0" y="346"/>
                  </a:cxn>
                  <a:cxn ang="0">
                    <a:pos x="166" y="346"/>
                  </a:cxn>
                  <a:cxn ang="0">
                    <a:pos x="133" y="127"/>
                  </a:cxn>
                  <a:cxn ang="0">
                    <a:pos x="156" y="75"/>
                  </a:cxn>
                  <a:cxn ang="0">
                    <a:pos x="136" y="320"/>
                  </a:cxn>
                  <a:cxn ang="0">
                    <a:pos x="30" y="320"/>
                  </a:cxn>
                  <a:cxn ang="0">
                    <a:pos x="58" y="114"/>
                  </a:cxn>
                  <a:cxn ang="0">
                    <a:pos x="50" y="110"/>
                  </a:cxn>
                  <a:cxn ang="0">
                    <a:pos x="33" y="75"/>
                  </a:cxn>
                  <a:cxn ang="0">
                    <a:pos x="82" y="26"/>
                  </a:cxn>
                  <a:cxn ang="0">
                    <a:pos x="130" y="75"/>
                  </a:cxn>
                  <a:cxn ang="0">
                    <a:pos x="113" y="111"/>
                  </a:cxn>
                  <a:cxn ang="0">
                    <a:pos x="105" y="115"/>
                  </a:cxn>
                  <a:cxn ang="0">
                    <a:pos x="136" y="320"/>
                  </a:cxn>
                </a:cxnLst>
                <a:rect l="0" t="0" r="r" b="b"/>
                <a:pathLst>
                  <a:path w="166" h="346">
                    <a:moveTo>
                      <a:pt x="156" y="75"/>
                    </a:moveTo>
                    <a:cubicBezTo>
                      <a:pt x="156" y="34"/>
                      <a:pt x="123" y="0"/>
                      <a:pt x="82" y="0"/>
                    </a:cubicBezTo>
                    <a:cubicBezTo>
                      <a:pt x="41" y="0"/>
                      <a:pt x="7" y="34"/>
                      <a:pt x="7" y="75"/>
                    </a:cubicBezTo>
                    <a:cubicBezTo>
                      <a:pt x="7" y="93"/>
                      <a:pt x="14" y="116"/>
                      <a:pt x="30" y="128"/>
                    </a:cubicBezTo>
                    <a:cubicBezTo>
                      <a:pt x="0" y="346"/>
                      <a:pt x="0" y="346"/>
                      <a:pt x="0" y="346"/>
                    </a:cubicBezTo>
                    <a:cubicBezTo>
                      <a:pt x="166" y="346"/>
                      <a:pt x="166" y="346"/>
                      <a:pt x="166" y="346"/>
                    </a:cubicBezTo>
                    <a:cubicBezTo>
                      <a:pt x="133" y="127"/>
                      <a:pt x="133" y="127"/>
                      <a:pt x="133" y="127"/>
                    </a:cubicBezTo>
                    <a:cubicBezTo>
                      <a:pt x="147" y="115"/>
                      <a:pt x="156" y="94"/>
                      <a:pt x="156" y="75"/>
                    </a:cubicBezTo>
                    <a:close/>
                    <a:moveTo>
                      <a:pt x="136" y="320"/>
                    </a:moveTo>
                    <a:cubicBezTo>
                      <a:pt x="30" y="320"/>
                      <a:pt x="30" y="320"/>
                      <a:pt x="30" y="320"/>
                    </a:cubicBezTo>
                    <a:cubicBezTo>
                      <a:pt x="58" y="114"/>
                      <a:pt x="58" y="114"/>
                      <a:pt x="58" y="114"/>
                    </a:cubicBezTo>
                    <a:cubicBezTo>
                      <a:pt x="50" y="110"/>
                      <a:pt x="50" y="110"/>
                      <a:pt x="50" y="110"/>
                    </a:cubicBezTo>
                    <a:cubicBezTo>
                      <a:pt x="39" y="105"/>
                      <a:pt x="33" y="88"/>
                      <a:pt x="33" y="75"/>
                    </a:cubicBezTo>
                    <a:cubicBezTo>
                      <a:pt x="33" y="48"/>
                      <a:pt x="55" y="26"/>
                      <a:pt x="82" y="26"/>
                    </a:cubicBezTo>
                    <a:cubicBezTo>
                      <a:pt x="108" y="26"/>
                      <a:pt x="130" y="48"/>
                      <a:pt x="130" y="75"/>
                    </a:cubicBezTo>
                    <a:cubicBezTo>
                      <a:pt x="130" y="89"/>
                      <a:pt x="121" y="106"/>
                      <a:pt x="113" y="111"/>
                    </a:cubicBezTo>
                    <a:cubicBezTo>
                      <a:pt x="105" y="115"/>
                      <a:pt x="105" y="115"/>
                      <a:pt x="105" y="115"/>
                    </a:cubicBezTo>
                    <a:lnTo>
                      <a:pt x="136" y="3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en-US" dirty="0"/>
              </a:p>
            </p:txBody>
          </p:sp>
          <p:sp>
            <p:nvSpPr>
              <p:cNvPr id="22" name="Rectangle 13"/>
              <p:cNvSpPr>
                <a:spLocks noChangeArrowheads="1"/>
              </p:cNvSpPr>
              <p:nvPr/>
            </p:nvSpPr>
            <p:spPr bwMode="auto">
              <a:xfrm>
                <a:off x="588245" y="2050546"/>
                <a:ext cx="67130" cy="688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lgn="ctr"/>
                <a:endParaRPr lang="en-US" dirty="0"/>
              </a:p>
            </p:txBody>
          </p:sp>
        </p:grpSp>
      </p:grpSp>
      <p:sp>
        <p:nvSpPr>
          <p:cNvPr id="114" name="Rectangle 113"/>
          <p:cNvSpPr/>
          <p:nvPr/>
        </p:nvSpPr>
        <p:spPr>
          <a:xfrm>
            <a:off x="422274" y="1654175"/>
            <a:ext cx="5568952" cy="2855302"/>
          </a:xfrm>
          <a:prstGeom prst="rect">
            <a:avLst/>
          </a:prstGeom>
        </p:spPr>
        <p:txBody>
          <a:bodyPr wrap="square" lIns="0" tIns="0" rIns="0" bIns="0" numCol="1">
            <a:noAutofit/>
          </a:bodyPr>
          <a:lstStyle/>
          <a:p>
            <a:pPr>
              <a:spcAft>
                <a:spcPts val="1200"/>
              </a:spcAft>
            </a:pPr>
            <a:r>
              <a:rPr lang="en-GB" sz="1400" dirty="0">
                <a:solidFill>
                  <a:schemeClr val="tx2"/>
                </a:solidFill>
                <a:latin typeface="Georgia" panose="02040502050405020303" pitchFamily="18" charset="0"/>
                <a:cs typeface="Arial" panose="020B0604020202020204" pitchFamily="34" charset="0"/>
              </a:rPr>
              <a:t>We provide strategic expertise to commercial property owners, working to maximize asset awareness, leasing activity, rental rates, occupancy, and overall investment value. We deliver customized solutions for office leasing services by analyzing each asset’s unique attributes—investment goals, tenant mix, financing structure, building strengths, submarket conditions, and competition. </a:t>
            </a:r>
          </a:p>
          <a:p>
            <a:pPr marL="285750" lvl="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Strategic Asset Analysis</a:t>
            </a:r>
          </a:p>
          <a:p>
            <a:pPr marL="285750" lvl="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Positioning and Marketing Plans</a:t>
            </a:r>
          </a:p>
          <a:p>
            <a:pPr marL="285750" lvl="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Broker Relationship Campaigns</a:t>
            </a:r>
          </a:p>
          <a:p>
            <a:pPr marL="285750" lvl="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Prospective Tenant Canvassing &amp; Analysis</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Lease Negotiation</a:t>
            </a:r>
          </a:p>
          <a:p>
            <a:pPr marL="285750" indent="-285750">
              <a:buFont typeface="Arial" panose="020B0604020202020204" pitchFamily="34" charset="0"/>
              <a:buChar char="•"/>
            </a:pPr>
            <a:r>
              <a:rPr lang="en-US" sz="1400" dirty="0">
                <a:solidFill>
                  <a:schemeClr val="tx2"/>
                </a:solidFill>
                <a:latin typeface="Georgia" panose="02040502050405020303" pitchFamily="18" charset="0"/>
                <a:cs typeface="Arial" panose="020B0604020202020204" pitchFamily="34" charset="0"/>
              </a:rPr>
              <a:t>Regular Reporting on Market Activity &amp; Trends</a:t>
            </a:r>
          </a:p>
          <a:p>
            <a:pPr marL="285750" indent="-285750">
              <a:buFont typeface="Arial" panose="020B0604020202020204" pitchFamily="34" charset="0"/>
              <a:buChar char="•"/>
            </a:pPr>
            <a:endParaRPr lang="en-US" sz="1400" dirty="0">
              <a:solidFill>
                <a:schemeClr val="tx2"/>
              </a:solidFill>
              <a:latin typeface="Georgia" panose="02040502050405020303" pitchFamily="18" charset="0"/>
              <a:cs typeface="Arial" panose="020B0604020202020204" pitchFamily="34" charset="0"/>
            </a:endParaRPr>
          </a:p>
        </p:txBody>
      </p:sp>
      <p:sp>
        <p:nvSpPr>
          <p:cNvPr id="2" name="Rectangle 1"/>
          <p:cNvSpPr/>
          <p:nvPr/>
        </p:nvSpPr>
        <p:spPr>
          <a:xfrm>
            <a:off x="3643086" y="4736322"/>
            <a:ext cx="5484811" cy="1323439"/>
          </a:xfrm>
          <a:prstGeom prst="rect">
            <a:avLst/>
          </a:prstGeom>
        </p:spPr>
        <p:txBody>
          <a:bodyPr wrap="square">
            <a:spAutoFit/>
          </a:bodyPr>
          <a:lstStyle/>
          <a:p>
            <a:pPr marL="1143000" indent="-174625">
              <a:spcAft>
                <a:spcPts val="600"/>
              </a:spcAft>
              <a:buFont typeface="Arial" panose="020B0604020202020204" pitchFamily="34" charset="0"/>
              <a:buChar char="•"/>
            </a:pPr>
            <a:r>
              <a:rPr lang="en-GB" sz="1300" dirty="0">
                <a:solidFill>
                  <a:schemeClr val="accent6"/>
                </a:solidFill>
                <a:latin typeface="+mj-lt"/>
                <a:cs typeface="Arial" panose="020B0604020202020204" pitchFamily="34" charset="0"/>
              </a:rPr>
              <a:t>Asset strategies enhanced by experience in </a:t>
            </a:r>
            <a:br>
              <a:rPr lang="en-GB" sz="1300" dirty="0">
                <a:solidFill>
                  <a:schemeClr val="accent6"/>
                </a:solidFill>
                <a:latin typeface="+mj-lt"/>
                <a:cs typeface="Arial" panose="020B0604020202020204" pitchFamily="34" charset="0"/>
              </a:rPr>
            </a:br>
            <a:r>
              <a:rPr lang="en-GB" sz="1300" dirty="0">
                <a:solidFill>
                  <a:schemeClr val="accent6"/>
                </a:solidFill>
                <a:latin typeface="+mj-lt"/>
                <a:cs typeface="Arial" panose="020B0604020202020204" pitchFamily="34" charset="0"/>
              </a:rPr>
              <a:t>Capital Markets and Tenant Representation </a:t>
            </a:r>
          </a:p>
          <a:p>
            <a:pPr marL="1143000" indent="-174625">
              <a:spcAft>
                <a:spcPts val="600"/>
              </a:spcAft>
              <a:buFont typeface="Arial" panose="020B0604020202020204" pitchFamily="34" charset="0"/>
              <a:buChar char="•"/>
            </a:pPr>
            <a:r>
              <a:rPr lang="en-GB" sz="1300" dirty="0">
                <a:solidFill>
                  <a:schemeClr val="accent6"/>
                </a:solidFill>
                <a:latin typeface="+mj-lt"/>
                <a:cs typeface="Arial" panose="020B0604020202020204" pitchFamily="34" charset="0"/>
              </a:rPr>
              <a:t>Enhanced asset values </a:t>
            </a:r>
          </a:p>
          <a:p>
            <a:pPr marL="1143000" indent="-174625">
              <a:spcAft>
                <a:spcPts val="600"/>
              </a:spcAft>
              <a:buFont typeface="Arial" panose="020B0604020202020204" pitchFamily="34" charset="0"/>
              <a:buChar char="•"/>
            </a:pPr>
            <a:r>
              <a:rPr lang="en-GB" sz="1300" dirty="0">
                <a:solidFill>
                  <a:schemeClr val="accent6"/>
                </a:solidFill>
                <a:latin typeface="+mj-lt"/>
                <a:cs typeface="Arial" panose="020B0604020202020204" pitchFamily="34" charset="0"/>
              </a:rPr>
              <a:t>Reduced risk and exposure </a:t>
            </a:r>
          </a:p>
          <a:p>
            <a:pPr marL="1143000" indent="-174625">
              <a:spcAft>
                <a:spcPts val="600"/>
              </a:spcAft>
              <a:buFont typeface="Arial" panose="020B0604020202020204" pitchFamily="34" charset="0"/>
              <a:buChar char="•"/>
            </a:pPr>
            <a:r>
              <a:rPr lang="en-GB" sz="1300" dirty="0">
                <a:solidFill>
                  <a:schemeClr val="accent6"/>
                </a:solidFill>
                <a:latin typeface="+mj-lt"/>
                <a:cs typeface="Arial" panose="020B0604020202020204" pitchFamily="34" charset="0"/>
              </a:rPr>
              <a:t>Property positioning that supports premium pricing </a:t>
            </a:r>
          </a:p>
        </p:txBody>
      </p:sp>
    </p:spTree>
    <p:extLst>
      <p:ext uri="{BB962C8B-B14F-4D97-AF65-F5344CB8AC3E}">
        <p14:creationId xmlns:p14="http://schemas.microsoft.com/office/powerpoint/2010/main" val="375989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9B16A9-67C4-46A9-BEE8-F7049A4FFEFD}"/>
              </a:ext>
            </a:extLst>
          </p:cNvPr>
          <p:cNvSpPr txBox="1">
            <a:spLocks/>
          </p:cNvSpPr>
          <p:nvPr/>
        </p:nvSpPr>
        <p:spPr>
          <a:xfrm>
            <a:off x="361091" y="354422"/>
            <a:ext cx="8403990" cy="400110"/>
          </a:xfrm>
          <a:prstGeom prst="rect">
            <a:avLst/>
          </a:prstGeom>
        </p:spPr>
        <p:txBody>
          <a:bodyPr vert="horz" lIns="0" tIns="0" rIns="0" bIns="0" rtlCol="0" anchor="b" anchorCtr="0">
            <a:noAutofit/>
          </a:bodyPr>
          <a:lstStyle>
            <a:lvl1pPr algn="l" defTabSz="914400" rtl="0" eaLnBrk="1" latinLnBrk="0" hangingPunct="1">
              <a:spcBef>
                <a:spcPct val="0"/>
              </a:spcBef>
              <a:buNone/>
              <a:defRPr lang="en-NZ" sz="2600" kern="1200">
                <a:solidFill>
                  <a:schemeClr val="accent4"/>
                </a:solidFill>
                <a:latin typeface="+mj-lt"/>
                <a:ea typeface="+mj-ea"/>
                <a:cs typeface="Arial" pitchFamily="34" charset="0"/>
              </a:defRPr>
            </a:lvl1pPr>
          </a:lstStyle>
          <a:p>
            <a:r>
              <a:rPr lang="en-US" sz="2400" dirty="0"/>
              <a:t>Our Team</a:t>
            </a:r>
          </a:p>
        </p:txBody>
      </p:sp>
      <p:sp>
        <p:nvSpPr>
          <p:cNvPr id="12" name="Text Placeholder 13">
            <a:extLst>
              <a:ext uri="{FF2B5EF4-FFF2-40B4-BE49-F238E27FC236}">
                <a16:creationId xmlns:a16="http://schemas.microsoft.com/office/drawing/2014/main" id="{06CD2BDC-4C6E-4E89-B87F-C60AC405F69C}"/>
              </a:ext>
            </a:extLst>
          </p:cNvPr>
          <p:cNvSpPr txBox="1">
            <a:spLocks/>
          </p:cNvSpPr>
          <p:nvPr/>
        </p:nvSpPr>
        <p:spPr>
          <a:xfrm>
            <a:off x="345888" y="2759131"/>
            <a:ext cx="8548729" cy="345508"/>
          </a:xfrm>
          <a:prstGeom prst="rect">
            <a:avLst/>
          </a:prstGeom>
          <a:solidFill>
            <a:srgbClr val="0A3B61"/>
          </a:solidFill>
        </p:spPr>
        <p:txBody>
          <a:bodyPr vert="horz" wrap="square" lIns="468000" tIns="72000" rIns="72000" bIns="72000" rtlCol="0" anchor="ctr" anchorCtr="0">
            <a:noAutofit/>
          </a:bodyPr>
          <a:lstStyle>
            <a:lvl1pPr marL="0" indent="0" algn="l" defTabSz="872722" rtl="0" eaLnBrk="1" latinLnBrk="0" hangingPunct="1">
              <a:lnSpc>
                <a:spcPct val="90000"/>
              </a:lnSpc>
              <a:spcBef>
                <a:spcPts val="0"/>
              </a:spcBef>
              <a:spcAft>
                <a:spcPts val="600"/>
              </a:spcAft>
              <a:buFont typeface="Arial" panose="020B0604020202020204" pitchFamily="34" charset="0"/>
              <a:buNone/>
              <a:defRPr sz="1400" b="0" kern="1200" baseline="0">
                <a:solidFill>
                  <a:schemeClr val="bg1"/>
                </a:solidFill>
                <a:latin typeface="+mj-lt"/>
                <a:ea typeface="+mn-ea"/>
                <a:cs typeface="+mn-cs"/>
              </a:defRPr>
            </a:lvl1pPr>
            <a:lvl2pPr marL="0" indent="0" algn="l" defTabSz="872722" rtl="0" eaLnBrk="1" latinLnBrk="0" hangingPunct="1">
              <a:lnSpc>
                <a:spcPct val="110000"/>
              </a:lnSpc>
              <a:spcBef>
                <a:spcPts val="0"/>
              </a:spcBef>
              <a:spcAft>
                <a:spcPts val="600"/>
              </a:spcAft>
              <a:buFont typeface="Arial" panose="020B0604020202020204" pitchFamily="34" charset="0"/>
              <a:buNone/>
              <a:defRPr sz="1200" b="0" kern="1200" baseline="0">
                <a:solidFill>
                  <a:schemeClr val="bg1"/>
                </a:solidFill>
                <a:latin typeface="+mj-lt"/>
                <a:ea typeface="+mn-ea"/>
                <a:cs typeface="+mn-cs"/>
              </a:defRPr>
            </a:lvl2pPr>
            <a:lvl3pPr marL="266700"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b="0" kern="1200">
                <a:solidFill>
                  <a:schemeClr val="bg1"/>
                </a:solidFill>
                <a:latin typeface="+mj-lt"/>
                <a:ea typeface="+mn-ea"/>
                <a:cs typeface="+mn-cs"/>
              </a:defRPr>
            </a:lvl3pPr>
            <a:lvl4pPr marL="538163" indent="-271463"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a:solidFill>
                  <a:schemeClr val="bg1"/>
                </a:solidFill>
                <a:latin typeface="+mj-lt"/>
                <a:ea typeface="+mn-ea"/>
                <a:cs typeface="+mn-cs"/>
              </a:defRPr>
            </a:lvl4pPr>
            <a:lvl5pPr marL="804863"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baseline="0">
                <a:solidFill>
                  <a:schemeClr val="bg1"/>
                </a:solidFill>
                <a:latin typeface="+mj-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lvl="0">
              <a:defRPr/>
            </a:pPr>
            <a:r>
              <a:rPr lang="en-NZ" sz="1300" dirty="0">
                <a:solidFill>
                  <a:srgbClr val="FFFFFF"/>
                </a:solidFill>
              </a:rPr>
              <a:t>Johnny Archer MRICS, </a:t>
            </a:r>
            <a:r>
              <a:rPr lang="en-NZ" sz="1200" i="1" dirty="0">
                <a:solidFill>
                  <a:schemeClr val="accent6"/>
                </a:solidFill>
                <a:latin typeface="Georgia" panose="02040502050405020303" pitchFamily="18" charset="0"/>
              </a:rPr>
              <a:t>Partner</a:t>
            </a:r>
            <a:r>
              <a:rPr lang="en-NZ" sz="1300" dirty="0">
                <a:solidFill>
                  <a:srgbClr val="FFFFFF"/>
                </a:solidFill>
              </a:rPr>
              <a:t>, Head of Consulting &amp; Research, Cushman &amp; Wakefield Qatar</a:t>
            </a:r>
          </a:p>
        </p:txBody>
      </p:sp>
      <p:sp>
        <p:nvSpPr>
          <p:cNvPr id="14" name="Text Placeholder 12">
            <a:extLst>
              <a:ext uri="{FF2B5EF4-FFF2-40B4-BE49-F238E27FC236}">
                <a16:creationId xmlns:a16="http://schemas.microsoft.com/office/drawing/2014/main" id="{7E4C00DB-3F56-4112-9328-35A4FD3B3C0F}"/>
              </a:ext>
            </a:extLst>
          </p:cNvPr>
          <p:cNvSpPr txBox="1">
            <a:spLocks/>
          </p:cNvSpPr>
          <p:nvPr/>
        </p:nvSpPr>
        <p:spPr>
          <a:xfrm>
            <a:off x="1939637" y="3167062"/>
            <a:ext cx="6954981" cy="1411319"/>
          </a:xfrm>
          <a:prstGeom prst="rect">
            <a:avLst/>
          </a:prstGeom>
          <a:solidFill>
            <a:schemeClr val="accent6">
              <a:lumMod val="95000"/>
            </a:schemeClr>
          </a:solidFill>
        </p:spPr>
        <p:txBody>
          <a:bodyPr vert="horz" wrap="square" lIns="72000" tIns="72000" rIns="72000" bIns="72000" rtlCol="0">
            <a:noAutofit/>
          </a:bodyPr>
          <a:lstStyle>
            <a:lvl1pPr marL="0" indent="0" algn="l" defTabSz="872722" rtl="0" eaLnBrk="1" latinLnBrk="0" hangingPunct="1">
              <a:lnSpc>
                <a:spcPct val="100000"/>
              </a:lnSpc>
              <a:spcBef>
                <a:spcPts val="0"/>
              </a:spcBef>
              <a:spcAft>
                <a:spcPts val="400"/>
              </a:spcAft>
              <a:buFont typeface="Arial" panose="020B0604020202020204" pitchFamily="34" charset="0"/>
              <a:buNone/>
              <a:defRPr sz="1400" b="0" kern="1200">
                <a:solidFill>
                  <a:schemeClr val="tx1"/>
                </a:solidFill>
                <a:latin typeface="+mj-lt"/>
                <a:ea typeface="+mn-ea"/>
                <a:cs typeface="+mn-cs"/>
              </a:defRPr>
            </a:lvl1pPr>
            <a:lvl2pPr marL="0" indent="0" algn="l" defTabSz="872722" rtl="0" eaLnBrk="1" latinLnBrk="0" hangingPunct="1">
              <a:lnSpc>
                <a:spcPct val="100000"/>
              </a:lnSpc>
              <a:spcBef>
                <a:spcPts val="0"/>
              </a:spcBef>
              <a:spcAft>
                <a:spcPts val="400"/>
              </a:spcAft>
              <a:buFont typeface="Arial" panose="020B0604020202020204" pitchFamily="34" charset="0"/>
              <a:buNone/>
              <a:defRPr sz="1200" b="0" kern="1200" baseline="0">
                <a:solidFill>
                  <a:schemeClr val="tx1"/>
                </a:solidFill>
                <a:latin typeface="+mn-lt"/>
                <a:ea typeface="+mn-ea"/>
                <a:cs typeface="+mn-cs"/>
              </a:defRPr>
            </a:lvl2pPr>
            <a:lvl3pPr marL="180975" indent="-180975"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b="0" kern="1200">
                <a:solidFill>
                  <a:schemeClr val="tx1"/>
                </a:solidFill>
                <a:latin typeface="+mn-lt"/>
                <a:ea typeface="+mn-ea"/>
                <a:cs typeface="+mn-cs"/>
              </a:defRPr>
            </a:lvl3pPr>
            <a:lvl4pPr marL="358775" indent="-176213"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41338" indent="-182563" algn="l" defTabSz="872722" rtl="0" eaLnBrk="1" latinLnBrk="0" hangingPunct="1">
              <a:lnSpc>
                <a:spcPct val="100000"/>
              </a:lnSpc>
              <a:spcBef>
                <a:spcPts val="0"/>
              </a:spcBef>
              <a:spcAft>
                <a:spcPts val="400"/>
              </a:spcAft>
              <a:buClr>
                <a:schemeClr val="accent2"/>
              </a:buClr>
              <a:buFont typeface="Arial" panose="020B0604020202020204" pitchFamily="34" charset="0"/>
              <a:buChar char="»"/>
              <a:tabLst/>
              <a:defRPr sz="1200" kern="1200" baseline="0">
                <a:solidFill>
                  <a:schemeClr val="tx1"/>
                </a:solidFill>
                <a:latin typeface="+mn-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algn="just">
              <a:lnSpc>
                <a:spcPct val="110000"/>
              </a:lnSpc>
              <a:spcAft>
                <a:spcPts val="600"/>
              </a:spcAft>
            </a:pPr>
            <a:r>
              <a:rPr lang="en-GB" sz="1100" dirty="0">
                <a:solidFill>
                  <a:srgbClr val="56585A"/>
                </a:solidFill>
              </a:rPr>
              <a:t>Johnny Archer is a Partner with C&amp;W Qatar having joined in July 2014. Previously Head of Valuations, Research and Consultancy with Asteco Qatar, Johnny has been responsible for undertaking a range of Real Estate Market studies for clients in Qatar. Johnny’s clients include; The Supreme Committee for Delivery and Legacy, QNB Capital, AECOM, Qatari </a:t>
            </a:r>
            <a:r>
              <a:rPr lang="en-GB" sz="1100" dirty="0" err="1">
                <a:solidFill>
                  <a:srgbClr val="56585A"/>
                </a:solidFill>
              </a:rPr>
              <a:t>Diar</a:t>
            </a:r>
            <a:r>
              <a:rPr lang="en-GB" sz="1100" dirty="0">
                <a:solidFill>
                  <a:srgbClr val="56585A"/>
                </a:solidFill>
              </a:rPr>
              <a:t>, Qatar Rail, MME, Katara Hospitality, Commercial Bank of Qatar, Qatar Insurance Company, Barwa Bank, </a:t>
            </a:r>
            <a:r>
              <a:rPr lang="en-GB" sz="1100" dirty="0" err="1">
                <a:solidFill>
                  <a:srgbClr val="56585A"/>
                </a:solidFill>
              </a:rPr>
              <a:t>Seef</a:t>
            </a:r>
            <a:r>
              <a:rPr lang="en-GB" sz="1100" dirty="0">
                <a:solidFill>
                  <a:srgbClr val="56585A"/>
                </a:solidFill>
              </a:rPr>
              <a:t> Properties and QEWC. Johnny has gained substantial knowledge of the market through extensive property valuation and consulting instructions throughout Qatar as well as commercial leasing and acquisition instructions. </a:t>
            </a:r>
            <a:endParaRPr lang="en-US" sz="1100" dirty="0">
              <a:solidFill>
                <a:srgbClr val="56585A"/>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Text Placeholder 13">
            <a:extLst>
              <a:ext uri="{FF2B5EF4-FFF2-40B4-BE49-F238E27FC236}">
                <a16:creationId xmlns:a16="http://schemas.microsoft.com/office/drawing/2014/main" id="{B9FF8B4C-40F5-443A-929D-1C1B89FF7AF2}"/>
              </a:ext>
            </a:extLst>
          </p:cNvPr>
          <p:cNvSpPr txBox="1">
            <a:spLocks/>
          </p:cNvSpPr>
          <p:nvPr/>
        </p:nvSpPr>
        <p:spPr>
          <a:xfrm>
            <a:off x="361091" y="881105"/>
            <a:ext cx="8533526" cy="345508"/>
          </a:xfrm>
          <a:prstGeom prst="rect">
            <a:avLst/>
          </a:prstGeom>
          <a:solidFill>
            <a:srgbClr val="0A3B61"/>
          </a:solidFill>
        </p:spPr>
        <p:txBody>
          <a:bodyPr vert="horz" wrap="square" lIns="468000" tIns="72000" rIns="72000" bIns="72000" rtlCol="0" anchor="ctr" anchorCtr="0">
            <a:noAutofit/>
          </a:bodyPr>
          <a:lstStyle>
            <a:lvl1pPr marL="0" indent="0" algn="l" defTabSz="872722" rtl="0" eaLnBrk="1" latinLnBrk="0" hangingPunct="1">
              <a:lnSpc>
                <a:spcPct val="90000"/>
              </a:lnSpc>
              <a:spcBef>
                <a:spcPts val="0"/>
              </a:spcBef>
              <a:spcAft>
                <a:spcPts val="600"/>
              </a:spcAft>
              <a:buFont typeface="Arial" panose="020B0604020202020204" pitchFamily="34" charset="0"/>
              <a:buNone/>
              <a:defRPr sz="1400" b="0" kern="1200" baseline="0">
                <a:solidFill>
                  <a:schemeClr val="bg1"/>
                </a:solidFill>
                <a:latin typeface="+mj-lt"/>
                <a:ea typeface="+mn-ea"/>
                <a:cs typeface="+mn-cs"/>
              </a:defRPr>
            </a:lvl1pPr>
            <a:lvl2pPr marL="0" indent="0" algn="l" defTabSz="872722" rtl="0" eaLnBrk="1" latinLnBrk="0" hangingPunct="1">
              <a:lnSpc>
                <a:spcPct val="110000"/>
              </a:lnSpc>
              <a:spcBef>
                <a:spcPts val="0"/>
              </a:spcBef>
              <a:spcAft>
                <a:spcPts val="600"/>
              </a:spcAft>
              <a:buFont typeface="Arial" panose="020B0604020202020204" pitchFamily="34" charset="0"/>
              <a:buNone/>
              <a:defRPr sz="1200" b="0" kern="1200" baseline="0">
                <a:solidFill>
                  <a:schemeClr val="bg1"/>
                </a:solidFill>
                <a:latin typeface="+mj-lt"/>
                <a:ea typeface="+mn-ea"/>
                <a:cs typeface="+mn-cs"/>
              </a:defRPr>
            </a:lvl2pPr>
            <a:lvl3pPr marL="266700"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b="0" kern="1200">
                <a:solidFill>
                  <a:schemeClr val="bg1"/>
                </a:solidFill>
                <a:latin typeface="+mj-lt"/>
                <a:ea typeface="+mn-ea"/>
                <a:cs typeface="+mn-cs"/>
              </a:defRPr>
            </a:lvl3pPr>
            <a:lvl4pPr marL="538163" indent="-271463"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a:solidFill>
                  <a:schemeClr val="bg1"/>
                </a:solidFill>
                <a:latin typeface="+mj-lt"/>
                <a:ea typeface="+mn-ea"/>
                <a:cs typeface="+mn-cs"/>
              </a:defRPr>
            </a:lvl4pPr>
            <a:lvl5pPr marL="804863"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baseline="0">
                <a:solidFill>
                  <a:schemeClr val="bg1"/>
                </a:solidFill>
                <a:latin typeface="+mj-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lvl="0">
              <a:defRPr/>
            </a:pPr>
            <a:r>
              <a:rPr lang="en-NZ" sz="1300" dirty="0">
                <a:solidFill>
                  <a:srgbClr val="FFFFFF"/>
                </a:solidFill>
              </a:rPr>
              <a:t>Adam Stewart MRICS, </a:t>
            </a:r>
            <a:r>
              <a:rPr lang="en-NZ" sz="1200" i="1" dirty="0">
                <a:solidFill>
                  <a:schemeClr val="accent6"/>
                </a:solidFill>
                <a:latin typeface="Georgia" panose="02040502050405020303" pitchFamily="18" charset="0"/>
              </a:rPr>
              <a:t>Partner</a:t>
            </a:r>
            <a:r>
              <a:rPr lang="en-NZ" sz="1300" dirty="0">
                <a:solidFill>
                  <a:srgbClr val="FFFFFF"/>
                </a:solidFill>
              </a:rPr>
              <a:t>, Head of Valuation &amp; Advisory, Cushman &amp; Wakefield Qatar</a:t>
            </a:r>
          </a:p>
        </p:txBody>
      </p:sp>
      <p:sp>
        <p:nvSpPr>
          <p:cNvPr id="18" name="Text Placeholder 12">
            <a:extLst>
              <a:ext uri="{FF2B5EF4-FFF2-40B4-BE49-F238E27FC236}">
                <a16:creationId xmlns:a16="http://schemas.microsoft.com/office/drawing/2014/main" id="{C69E645E-9B42-4B2A-A959-B850DE8441CF}"/>
              </a:ext>
            </a:extLst>
          </p:cNvPr>
          <p:cNvSpPr txBox="1">
            <a:spLocks/>
          </p:cNvSpPr>
          <p:nvPr/>
        </p:nvSpPr>
        <p:spPr>
          <a:xfrm>
            <a:off x="1939637" y="1270963"/>
            <a:ext cx="6954980" cy="1420017"/>
          </a:xfrm>
          <a:prstGeom prst="rect">
            <a:avLst/>
          </a:prstGeom>
          <a:solidFill>
            <a:schemeClr val="accent6">
              <a:lumMod val="95000"/>
            </a:schemeClr>
          </a:solidFill>
        </p:spPr>
        <p:txBody>
          <a:bodyPr vert="horz" wrap="square" lIns="72000" tIns="72000" rIns="72000" bIns="72000" rtlCol="0">
            <a:noAutofit/>
          </a:bodyPr>
          <a:lstStyle>
            <a:lvl1pPr marL="0" indent="0" algn="l" defTabSz="872722" rtl="0" eaLnBrk="1" latinLnBrk="0" hangingPunct="1">
              <a:lnSpc>
                <a:spcPct val="100000"/>
              </a:lnSpc>
              <a:spcBef>
                <a:spcPts val="0"/>
              </a:spcBef>
              <a:spcAft>
                <a:spcPts val="400"/>
              </a:spcAft>
              <a:buFont typeface="Arial" panose="020B0604020202020204" pitchFamily="34" charset="0"/>
              <a:buNone/>
              <a:defRPr sz="1400" b="0" kern="1200">
                <a:solidFill>
                  <a:schemeClr val="tx1"/>
                </a:solidFill>
                <a:latin typeface="+mj-lt"/>
                <a:ea typeface="+mn-ea"/>
                <a:cs typeface="+mn-cs"/>
              </a:defRPr>
            </a:lvl1pPr>
            <a:lvl2pPr marL="0" indent="0" algn="l" defTabSz="872722" rtl="0" eaLnBrk="1" latinLnBrk="0" hangingPunct="1">
              <a:lnSpc>
                <a:spcPct val="100000"/>
              </a:lnSpc>
              <a:spcBef>
                <a:spcPts val="0"/>
              </a:spcBef>
              <a:spcAft>
                <a:spcPts val="400"/>
              </a:spcAft>
              <a:buFont typeface="Arial" panose="020B0604020202020204" pitchFamily="34" charset="0"/>
              <a:buNone/>
              <a:defRPr sz="1200" b="0" kern="1200" baseline="0">
                <a:solidFill>
                  <a:schemeClr val="tx1"/>
                </a:solidFill>
                <a:latin typeface="+mn-lt"/>
                <a:ea typeface="+mn-ea"/>
                <a:cs typeface="+mn-cs"/>
              </a:defRPr>
            </a:lvl2pPr>
            <a:lvl3pPr marL="180975" indent="-180975"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b="0" kern="1200">
                <a:solidFill>
                  <a:schemeClr val="tx1"/>
                </a:solidFill>
                <a:latin typeface="+mn-lt"/>
                <a:ea typeface="+mn-ea"/>
                <a:cs typeface="+mn-cs"/>
              </a:defRPr>
            </a:lvl3pPr>
            <a:lvl4pPr marL="358775" indent="-176213"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41338" indent="-182563" algn="l" defTabSz="872722" rtl="0" eaLnBrk="1" latinLnBrk="0" hangingPunct="1">
              <a:lnSpc>
                <a:spcPct val="100000"/>
              </a:lnSpc>
              <a:spcBef>
                <a:spcPts val="0"/>
              </a:spcBef>
              <a:spcAft>
                <a:spcPts val="400"/>
              </a:spcAft>
              <a:buClr>
                <a:schemeClr val="accent2"/>
              </a:buClr>
              <a:buFont typeface="Arial" panose="020B0604020202020204" pitchFamily="34" charset="0"/>
              <a:buChar char="»"/>
              <a:tabLst/>
              <a:defRPr sz="1200" kern="1200" baseline="0">
                <a:solidFill>
                  <a:schemeClr val="tx1"/>
                </a:solidFill>
                <a:latin typeface="+mn-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algn="just"/>
            <a:r>
              <a:rPr lang="en-GB" sz="1100" dirty="0">
                <a:solidFill>
                  <a:srgbClr val="56585A"/>
                </a:solidFill>
              </a:rPr>
              <a:t>Adam Stewart has been with Cushman &amp; Wakefield Qatar since October 2010 where he started working in Cushman &amp; Wakefield’s London office.   Adam moved to Cushman &amp; Wakefield Qatar in January 2014 as Head of Valuation Advisory before being appointed as Head of Valuation Advisory for the Middle East Region in January 2017.</a:t>
            </a:r>
            <a:endParaRPr lang="en-US" sz="1100" dirty="0">
              <a:solidFill>
                <a:srgbClr val="56585A"/>
              </a:solidFill>
            </a:endParaRPr>
          </a:p>
          <a:p>
            <a:pPr algn="just"/>
            <a:r>
              <a:rPr lang="en-GB" sz="1100" dirty="0">
                <a:solidFill>
                  <a:srgbClr val="56585A"/>
                </a:solidFill>
              </a:rPr>
              <a:t>He specialises in valuing large scale development projects having worked extensively on projects such as The Pearl Qatar, </a:t>
            </a:r>
            <a:r>
              <a:rPr lang="en-GB" sz="1100" dirty="0" err="1">
                <a:solidFill>
                  <a:srgbClr val="56585A"/>
                </a:solidFill>
              </a:rPr>
              <a:t>Msheireb</a:t>
            </a:r>
            <a:r>
              <a:rPr lang="en-GB" sz="1100" dirty="0">
                <a:solidFill>
                  <a:srgbClr val="56585A"/>
                </a:solidFill>
              </a:rPr>
              <a:t> Downtown Doha &amp; Lusail City.</a:t>
            </a:r>
            <a:endParaRPr lang="en-US" sz="1100" dirty="0">
              <a:solidFill>
                <a:srgbClr val="56585A"/>
              </a:solidFill>
            </a:endParaRPr>
          </a:p>
        </p:txBody>
      </p:sp>
      <p:pic>
        <p:nvPicPr>
          <p:cNvPr id="20" name="Picture 19">
            <a:extLst>
              <a:ext uri="{FF2B5EF4-FFF2-40B4-BE49-F238E27FC236}">
                <a16:creationId xmlns:a16="http://schemas.microsoft.com/office/drawing/2014/main" id="{A80418A2-FDCE-4DC8-9696-278DE15E0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619"/>
          <a:stretch/>
        </p:blipFill>
        <p:spPr>
          <a:xfrm>
            <a:off x="355998" y="5142306"/>
            <a:ext cx="1480117" cy="1289673"/>
          </a:xfrm>
          <a:prstGeom prst="rect">
            <a:avLst/>
          </a:prstGeom>
        </p:spPr>
      </p:pic>
      <p:sp>
        <p:nvSpPr>
          <p:cNvPr id="13" name="Text Placeholder 13">
            <a:extLst>
              <a:ext uri="{FF2B5EF4-FFF2-40B4-BE49-F238E27FC236}">
                <a16:creationId xmlns:a16="http://schemas.microsoft.com/office/drawing/2014/main" id="{2C4484D3-DD07-4EBB-9B0D-9B9E2A0A8C3C}"/>
              </a:ext>
            </a:extLst>
          </p:cNvPr>
          <p:cNvSpPr txBox="1">
            <a:spLocks/>
          </p:cNvSpPr>
          <p:nvPr/>
        </p:nvSpPr>
        <p:spPr>
          <a:xfrm>
            <a:off x="345889" y="4728647"/>
            <a:ext cx="8548729" cy="345508"/>
          </a:xfrm>
          <a:prstGeom prst="rect">
            <a:avLst/>
          </a:prstGeom>
          <a:solidFill>
            <a:srgbClr val="0A3B61"/>
          </a:solidFill>
        </p:spPr>
        <p:txBody>
          <a:bodyPr vert="horz" wrap="square" lIns="468000" tIns="72000" rIns="72000" bIns="72000" rtlCol="0" anchor="ctr" anchorCtr="0">
            <a:noAutofit/>
          </a:bodyPr>
          <a:lstStyle>
            <a:lvl1pPr marL="0" indent="0" algn="l" defTabSz="872722" rtl="0" eaLnBrk="1" latinLnBrk="0" hangingPunct="1">
              <a:lnSpc>
                <a:spcPct val="90000"/>
              </a:lnSpc>
              <a:spcBef>
                <a:spcPts val="0"/>
              </a:spcBef>
              <a:spcAft>
                <a:spcPts val="600"/>
              </a:spcAft>
              <a:buFont typeface="Arial" panose="020B0604020202020204" pitchFamily="34" charset="0"/>
              <a:buNone/>
              <a:defRPr sz="1400" b="0" kern="1200" baseline="0">
                <a:solidFill>
                  <a:schemeClr val="bg1"/>
                </a:solidFill>
                <a:latin typeface="+mj-lt"/>
                <a:ea typeface="+mn-ea"/>
                <a:cs typeface="+mn-cs"/>
              </a:defRPr>
            </a:lvl1pPr>
            <a:lvl2pPr marL="0" indent="0" algn="l" defTabSz="872722" rtl="0" eaLnBrk="1" latinLnBrk="0" hangingPunct="1">
              <a:lnSpc>
                <a:spcPct val="110000"/>
              </a:lnSpc>
              <a:spcBef>
                <a:spcPts val="0"/>
              </a:spcBef>
              <a:spcAft>
                <a:spcPts val="600"/>
              </a:spcAft>
              <a:buFont typeface="Arial" panose="020B0604020202020204" pitchFamily="34" charset="0"/>
              <a:buNone/>
              <a:defRPr sz="1200" b="0" kern="1200" baseline="0">
                <a:solidFill>
                  <a:schemeClr val="bg1"/>
                </a:solidFill>
                <a:latin typeface="+mj-lt"/>
                <a:ea typeface="+mn-ea"/>
                <a:cs typeface="+mn-cs"/>
              </a:defRPr>
            </a:lvl2pPr>
            <a:lvl3pPr marL="266700"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b="0" kern="1200">
                <a:solidFill>
                  <a:schemeClr val="bg1"/>
                </a:solidFill>
                <a:latin typeface="+mj-lt"/>
                <a:ea typeface="+mn-ea"/>
                <a:cs typeface="+mn-cs"/>
              </a:defRPr>
            </a:lvl3pPr>
            <a:lvl4pPr marL="538163" indent="-271463"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a:solidFill>
                  <a:schemeClr val="bg1"/>
                </a:solidFill>
                <a:latin typeface="+mj-lt"/>
                <a:ea typeface="+mn-ea"/>
                <a:cs typeface="+mn-cs"/>
              </a:defRPr>
            </a:lvl4pPr>
            <a:lvl5pPr marL="804863" indent="-266700" algn="l" defTabSz="872722" rtl="0" eaLnBrk="1" latinLnBrk="0" hangingPunct="1">
              <a:lnSpc>
                <a:spcPct val="110000"/>
              </a:lnSpc>
              <a:spcBef>
                <a:spcPts val="0"/>
              </a:spcBef>
              <a:spcAft>
                <a:spcPts val="600"/>
              </a:spcAft>
              <a:buClr>
                <a:schemeClr val="accent2"/>
              </a:buClr>
              <a:buFont typeface="Arial" panose="020B0604020202020204" pitchFamily="34" charset="0"/>
              <a:buChar char="»"/>
              <a:defRPr sz="1200" kern="1200" baseline="0">
                <a:solidFill>
                  <a:schemeClr val="bg1"/>
                </a:solidFill>
                <a:latin typeface="+mj-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lvl="0">
              <a:defRPr/>
            </a:pPr>
            <a:r>
              <a:rPr lang="en-NZ" sz="1300" dirty="0">
                <a:solidFill>
                  <a:srgbClr val="FFFFFF"/>
                </a:solidFill>
              </a:rPr>
              <a:t>Mark Proudley MRICS, Partner, Head of Commercial, Cushman &amp; Wakefield Qatar</a:t>
            </a:r>
          </a:p>
        </p:txBody>
      </p:sp>
      <p:sp>
        <p:nvSpPr>
          <p:cNvPr id="15" name="Text Placeholder 12">
            <a:extLst>
              <a:ext uri="{FF2B5EF4-FFF2-40B4-BE49-F238E27FC236}">
                <a16:creationId xmlns:a16="http://schemas.microsoft.com/office/drawing/2014/main" id="{7EEF6911-FE2E-45CF-B267-CA9CDCE592DC}"/>
              </a:ext>
            </a:extLst>
          </p:cNvPr>
          <p:cNvSpPr txBox="1">
            <a:spLocks/>
          </p:cNvSpPr>
          <p:nvPr/>
        </p:nvSpPr>
        <p:spPr>
          <a:xfrm>
            <a:off x="1963229" y="5108870"/>
            <a:ext cx="6931389" cy="1394708"/>
          </a:xfrm>
          <a:prstGeom prst="rect">
            <a:avLst/>
          </a:prstGeom>
          <a:solidFill>
            <a:schemeClr val="accent6">
              <a:lumMod val="95000"/>
            </a:schemeClr>
          </a:solidFill>
        </p:spPr>
        <p:txBody>
          <a:bodyPr vert="horz" wrap="square" lIns="72000" tIns="72000" rIns="72000" bIns="72000" rtlCol="0">
            <a:noAutofit/>
          </a:bodyPr>
          <a:lstStyle>
            <a:lvl1pPr marL="0" indent="0" algn="l" defTabSz="872722" rtl="0" eaLnBrk="1" latinLnBrk="0" hangingPunct="1">
              <a:lnSpc>
                <a:spcPct val="100000"/>
              </a:lnSpc>
              <a:spcBef>
                <a:spcPts val="0"/>
              </a:spcBef>
              <a:spcAft>
                <a:spcPts val="400"/>
              </a:spcAft>
              <a:buFont typeface="Arial" panose="020B0604020202020204" pitchFamily="34" charset="0"/>
              <a:buNone/>
              <a:defRPr sz="1400" b="0" kern="1200">
                <a:solidFill>
                  <a:schemeClr val="tx1"/>
                </a:solidFill>
                <a:latin typeface="+mj-lt"/>
                <a:ea typeface="+mn-ea"/>
                <a:cs typeface="+mn-cs"/>
              </a:defRPr>
            </a:lvl1pPr>
            <a:lvl2pPr marL="0" indent="0" algn="l" defTabSz="872722" rtl="0" eaLnBrk="1" latinLnBrk="0" hangingPunct="1">
              <a:lnSpc>
                <a:spcPct val="100000"/>
              </a:lnSpc>
              <a:spcBef>
                <a:spcPts val="0"/>
              </a:spcBef>
              <a:spcAft>
                <a:spcPts val="400"/>
              </a:spcAft>
              <a:buFont typeface="Arial" panose="020B0604020202020204" pitchFamily="34" charset="0"/>
              <a:buNone/>
              <a:defRPr sz="1200" b="0" kern="1200" baseline="0">
                <a:solidFill>
                  <a:schemeClr val="tx1"/>
                </a:solidFill>
                <a:latin typeface="+mn-lt"/>
                <a:ea typeface="+mn-ea"/>
                <a:cs typeface="+mn-cs"/>
              </a:defRPr>
            </a:lvl2pPr>
            <a:lvl3pPr marL="180975" indent="-180975"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b="0" kern="1200">
                <a:solidFill>
                  <a:schemeClr val="tx1"/>
                </a:solidFill>
                <a:latin typeface="+mn-lt"/>
                <a:ea typeface="+mn-ea"/>
                <a:cs typeface="+mn-cs"/>
              </a:defRPr>
            </a:lvl3pPr>
            <a:lvl4pPr marL="358775" indent="-176213" algn="l" defTabSz="872722" rtl="0" eaLnBrk="1" latinLnBrk="0" hangingPunct="1">
              <a:lnSpc>
                <a:spcPct val="100000"/>
              </a:lnSpc>
              <a:spcBef>
                <a:spcPts val="0"/>
              </a:spcBef>
              <a:spcAft>
                <a:spcPts val="4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41338" indent="-182563" algn="l" defTabSz="872722" rtl="0" eaLnBrk="1" latinLnBrk="0" hangingPunct="1">
              <a:lnSpc>
                <a:spcPct val="100000"/>
              </a:lnSpc>
              <a:spcBef>
                <a:spcPts val="0"/>
              </a:spcBef>
              <a:spcAft>
                <a:spcPts val="400"/>
              </a:spcAft>
              <a:buClr>
                <a:schemeClr val="accent2"/>
              </a:buClr>
              <a:buFont typeface="Arial" panose="020B0604020202020204" pitchFamily="34" charset="0"/>
              <a:buChar char="»"/>
              <a:tabLst/>
              <a:defRPr sz="1200" kern="1200" baseline="0">
                <a:solidFill>
                  <a:schemeClr val="tx1"/>
                </a:solidFill>
                <a:latin typeface="+mn-lt"/>
                <a:ea typeface="+mn-ea"/>
                <a:cs typeface="+mn-cs"/>
              </a:defRPr>
            </a:lvl5pPr>
            <a:lvl6pPr marL="0" indent="0" algn="l" defTabSz="872722" rtl="0" eaLnBrk="1" latinLnBrk="0" hangingPunct="1">
              <a:lnSpc>
                <a:spcPct val="110000"/>
              </a:lnSpc>
              <a:spcBef>
                <a:spcPts val="0"/>
              </a:spcBef>
              <a:spcAft>
                <a:spcPts val="600"/>
              </a:spcAft>
              <a:buClr>
                <a:schemeClr val="accent5"/>
              </a:buClr>
              <a:buFont typeface="Arial" panose="020B0604020202020204" pitchFamily="34" charset="0"/>
              <a:buNone/>
              <a:defRPr sz="1600" b="0" kern="1200">
                <a:solidFill>
                  <a:schemeClr val="accent1"/>
                </a:solidFill>
                <a:latin typeface="+mn-lt"/>
                <a:ea typeface="+mn-ea"/>
                <a:cs typeface="+mn-cs"/>
              </a:defRPr>
            </a:lvl6pPr>
            <a:lvl7pPr marL="266700" indent="-266700" algn="l" defTabSz="872722" rtl="0" eaLnBrk="1" latinLnBrk="0" hangingPunct="1">
              <a:lnSpc>
                <a:spcPct val="110000"/>
              </a:lnSpc>
              <a:spcBef>
                <a:spcPts val="0"/>
              </a:spcBef>
              <a:spcAft>
                <a:spcPts val="600"/>
              </a:spcAft>
              <a:buClr>
                <a:schemeClr val="accent2"/>
              </a:buClr>
              <a:buFont typeface="+mj-lt"/>
              <a:buAutoNum type="arabicPeriod"/>
              <a:defRPr sz="1600" b="0" kern="1200">
                <a:solidFill>
                  <a:schemeClr val="tx1"/>
                </a:solidFill>
                <a:latin typeface="+mj-lt"/>
                <a:ea typeface="+mn-ea"/>
                <a:cs typeface="+mn-cs"/>
              </a:defRPr>
            </a:lvl7pPr>
            <a:lvl8pPr marL="538163" indent="-271463" algn="l" defTabSz="872722" rtl="0" eaLnBrk="1" latinLnBrk="0" hangingPunct="1">
              <a:lnSpc>
                <a:spcPct val="110000"/>
              </a:lnSpc>
              <a:spcBef>
                <a:spcPts val="0"/>
              </a:spcBef>
              <a:spcAft>
                <a:spcPts val="600"/>
              </a:spcAft>
              <a:buClr>
                <a:schemeClr val="accent2"/>
              </a:buClr>
              <a:buFont typeface="+mj-lt"/>
              <a:buAutoNum type="alphaLcPeriod"/>
              <a:defRPr sz="1600" kern="1200" baseline="0">
                <a:solidFill>
                  <a:schemeClr val="tx1"/>
                </a:solidFill>
                <a:latin typeface="+mn-lt"/>
                <a:ea typeface="+mn-ea"/>
                <a:cs typeface="+mn-cs"/>
              </a:defRPr>
            </a:lvl8pPr>
            <a:lvl9pPr marL="828675" indent="-276225" algn="l" defTabSz="872722" rtl="0" eaLnBrk="1" latinLnBrk="0" hangingPunct="1">
              <a:lnSpc>
                <a:spcPct val="110000"/>
              </a:lnSpc>
              <a:spcBef>
                <a:spcPts val="0"/>
              </a:spcBef>
              <a:spcAft>
                <a:spcPts val="526"/>
              </a:spcAft>
              <a:buClr>
                <a:schemeClr val="accent2"/>
              </a:buClr>
              <a:buFont typeface="+mj-lt"/>
              <a:buAutoNum type="romanLcPeriod"/>
              <a:defRPr lang="en-GB" sz="1600" kern="1200" baseline="0" dirty="0">
                <a:solidFill>
                  <a:schemeClr val="tx1"/>
                </a:solidFill>
                <a:latin typeface="+mn-lt"/>
                <a:ea typeface="+mn-ea"/>
                <a:cs typeface="+mn-cs"/>
              </a:defRPr>
            </a:lvl9pPr>
          </a:lstStyle>
          <a:p>
            <a:pPr algn="just">
              <a:lnSpc>
                <a:spcPct val="110000"/>
              </a:lnSpc>
              <a:spcAft>
                <a:spcPts val="600"/>
              </a:spcAft>
            </a:pPr>
            <a:r>
              <a:rPr lang="en-AU" sz="1100" dirty="0">
                <a:solidFill>
                  <a:srgbClr val="56585A"/>
                </a:solidFill>
                <a:latin typeface="Arial" panose="020B0604020202020204" pitchFamily="34" charset="0"/>
                <a:ea typeface="Times New Roman" panose="02020603050405020304" pitchFamily="18" charset="0"/>
                <a:cs typeface="Times New Roman" panose="02020603050405020304" pitchFamily="18" charset="0"/>
              </a:rPr>
              <a:t>Mark Proudley </a:t>
            </a:r>
            <a:r>
              <a:rPr lang="en-AU" sz="1100" dirty="0">
                <a:solidFill>
                  <a:srgbClr val="54585A"/>
                </a:solidFill>
                <a:latin typeface="Arial" panose="020B0604020202020204" pitchFamily="34" charset="0"/>
                <a:ea typeface="Times New Roman" panose="02020603050405020304" pitchFamily="18" charset="0"/>
                <a:cs typeface="Times New Roman" panose="02020603050405020304" pitchFamily="18" charset="0"/>
              </a:rPr>
              <a:t>is a Partner with C&amp;W Qatar and since joining in May 2006 has been responsible for undertaking a range of market and Real Estate Market studies for clients in Qatar. During this period Mark has worked on Real Estate Market studies across all real estate sectors in Qatar. Mark’s clients include; </a:t>
            </a:r>
            <a:r>
              <a:rPr lang="en-AU" sz="1100" dirty="0" err="1">
                <a:solidFill>
                  <a:srgbClr val="54585A"/>
                </a:solidFill>
                <a:latin typeface="Arial" panose="020B0604020202020204" pitchFamily="34" charset="0"/>
                <a:ea typeface="Times New Roman" panose="02020603050405020304" pitchFamily="18" charset="0"/>
                <a:cs typeface="Times New Roman" panose="02020603050405020304" pitchFamily="18" charset="0"/>
              </a:rPr>
              <a:t>Msheireb</a:t>
            </a:r>
            <a:r>
              <a:rPr lang="en-AU" sz="1100" dirty="0">
                <a:solidFill>
                  <a:srgbClr val="54585A"/>
                </a:solidFill>
                <a:latin typeface="Arial" panose="020B0604020202020204" pitchFamily="34" charset="0"/>
                <a:ea typeface="Times New Roman" panose="02020603050405020304" pitchFamily="18" charset="0"/>
                <a:cs typeface="Times New Roman" panose="02020603050405020304" pitchFamily="18" charset="0"/>
              </a:rPr>
              <a:t>, Qatari </a:t>
            </a:r>
            <a:r>
              <a:rPr lang="en-AU" sz="1100" dirty="0" err="1">
                <a:solidFill>
                  <a:srgbClr val="54585A"/>
                </a:solidFill>
                <a:latin typeface="Arial" panose="020B0604020202020204" pitchFamily="34" charset="0"/>
                <a:ea typeface="Times New Roman" panose="02020603050405020304" pitchFamily="18" charset="0"/>
                <a:cs typeface="Times New Roman" panose="02020603050405020304" pitchFamily="18" charset="0"/>
              </a:rPr>
              <a:t>Diar</a:t>
            </a:r>
            <a:r>
              <a:rPr lang="en-AU" sz="1100" dirty="0">
                <a:solidFill>
                  <a:srgbClr val="54585A"/>
                </a:solidFill>
                <a:latin typeface="Arial" panose="020B0604020202020204" pitchFamily="34" charset="0"/>
                <a:ea typeface="Times New Roman" panose="02020603050405020304" pitchFamily="18" charset="0"/>
                <a:cs typeface="Times New Roman" panose="02020603050405020304" pitchFamily="18" charset="0"/>
              </a:rPr>
              <a:t> on Commercial Boulevard and Lusail Towers, Majid Al Futtaim on Downtown District, Entertainment City, AKI on Katara Hills and Hotels, </a:t>
            </a:r>
            <a:r>
              <a:rPr lang="en-AU" sz="1100" dirty="0" err="1">
                <a:solidFill>
                  <a:srgbClr val="54585A"/>
                </a:solidFill>
                <a:latin typeface="Arial" panose="020B0604020202020204" pitchFamily="34" charset="0"/>
                <a:ea typeface="Times New Roman" panose="02020603050405020304" pitchFamily="18" charset="0"/>
                <a:cs typeface="Times New Roman" panose="02020603050405020304" pitchFamily="18" charset="0"/>
              </a:rPr>
              <a:t>Meraas</a:t>
            </a:r>
            <a:r>
              <a:rPr lang="en-AU" sz="1100" dirty="0">
                <a:solidFill>
                  <a:srgbClr val="54585A"/>
                </a:solidFill>
                <a:latin typeface="Arial" panose="020B0604020202020204" pitchFamily="34" charset="0"/>
                <a:ea typeface="Times New Roman" panose="02020603050405020304" pitchFamily="18" charset="0"/>
                <a:cs typeface="Times New Roman" panose="02020603050405020304" pitchFamily="18" charset="0"/>
              </a:rPr>
              <a:t> on Dubai Towers Doha and Barwa on numerous projects in Qatar. Mark has gained substantial first-hand knowledge of the market through direct sales and leasing experience.</a:t>
            </a:r>
            <a:endParaRPr lang="en-US" sz="1100" dirty="0">
              <a:solidFill>
                <a:srgbClr val="54585A"/>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600"/>
              </a:spcAft>
            </a:pPr>
            <a:endParaRPr lang="en-US" sz="1100" dirty="0">
              <a:solidFill>
                <a:srgbClr val="54585A"/>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9735BBCD-F3CB-4504-A470-D1D344BBE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78" b="25295"/>
          <a:stretch/>
        </p:blipFill>
        <p:spPr>
          <a:xfrm>
            <a:off x="361091" y="3188181"/>
            <a:ext cx="1464915" cy="1389363"/>
          </a:xfrm>
          <a:prstGeom prst="rect">
            <a:avLst/>
          </a:prstGeom>
        </p:spPr>
      </p:pic>
      <p:pic>
        <p:nvPicPr>
          <p:cNvPr id="19" name="Picture 18">
            <a:extLst>
              <a:ext uri="{FF2B5EF4-FFF2-40B4-BE49-F238E27FC236}">
                <a16:creationId xmlns:a16="http://schemas.microsoft.com/office/drawing/2014/main" id="{17D3D5D3-6CB1-4A82-BEB5-47242CD82D12}"/>
              </a:ext>
            </a:extLst>
          </p:cNvPr>
          <p:cNvPicPr/>
          <p:nvPr/>
        </p:nvPicPr>
        <p:blipFill rotWithShape="1">
          <a:blip r:embed="rId4"/>
          <a:srcRect b="21934"/>
          <a:stretch/>
        </p:blipFill>
        <p:spPr>
          <a:xfrm>
            <a:off x="355999" y="1290260"/>
            <a:ext cx="1480116" cy="1393838"/>
          </a:xfrm>
          <a:prstGeom prst="rect">
            <a:avLst/>
          </a:prstGeom>
          <a:noFill/>
          <a:ln w="9525" cmpd="sng">
            <a:solidFill>
              <a:srgbClr val="696B6B"/>
            </a:solidFill>
            <a:miter lim="800000"/>
            <a:headEnd/>
            <a:tailEnd/>
          </a:ln>
          <a:effectLst/>
        </p:spPr>
      </p:pic>
    </p:spTree>
    <p:extLst>
      <p:ext uri="{BB962C8B-B14F-4D97-AF65-F5344CB8AC3E}">
        <p14:creationId xmlns:p14="http://schemas.microsoft.com/office/powerpoint/2010/main" val="295608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436337" y="5645596"/>
            <a:ext cx="8239123" cy="754053"/>
          </a:xfrm>
          <a:prstGeom prst="rect">
            <a:avLst/>
          </a:prstGeom>
          <a:noFill/>
        </p:spPr>
        <p:txBody>
          <a:bodyPr wrap="square" lIns="0" tIns="0" rIns="0" bIns="0" rtlCol="0">
            <a:spAutoFit/>
          </a:bodyPr>
          <a:lstStyle/>
          <a:p>
            <a:pPr>
              <a:spcAft>
                <a:spcPts val="1200"/>
              </a:spcAft>
            </a:pPr>
            <a:r>
              <a:rPr lang="en-US" sz="1300" b="1" dirty="0">
                <a:solidFill>
                  <a:srgbClr val="56585A"/>
                </a:solidFill>
              </a:rPr>
              <a:t>WHAT DOES THIS MEAN FOR YOU? </a:t>
            </a:r>
          </a:p>
          <a:p>
            <a:r>
              <a:rPr lang="en-US" sz="1300" dirty="0">
                <a:solidFill>
                  <a:srgbClr val="56585A"/>
                </a:solidFill>
                <a:cs typeface="Chronicle Text G2" pitchFamily="50" charset="0"/>
              </a:rPr>
              <a:t>Assurance that Cushman &amp; Wakefield consistently act on behalf of some of the most prominent corporate real estate companies, semi-state bodies and corporations in Qatar.</a:t>
            </a:r>
          </a:p>
        </p:txBody>
      </p:sp>
      <p:cxnSp>
        <p:nvCxnSpPr>
          <p:cNvPr id="42" name="Straight Connector 41"/>
          <p:cNvCxnSpPr/>
          <p:nvPr/>
        </p:nvCxnSpPr>
        <p:spPr>
          <a:xfrm flipH="1">
            <a:off x="412750" y="5528534"/>
            <a:ext cx="3644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0962" name="Picture 2" descr="Image result for aecom">
            <a:extLst>
              <a:ext uri="{FF2B5EF4-FFF2-40B4-BE49-F238E27FC236}">
                <a16:creationId xmlns:a16="http://schemas.microsoft.com/office/drawing/2014/main" id="{61D6A75A-1FA3-4302-A5E3-E813BCD3F0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31"/>
          <a:stretch/>
        </p:blipFill>
        <p:spPr bwMode="auto">
          <a:xfrm>
            <a:off x="521483" y="1270240"/>
            <a:ext cx="198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Image result for Ezdan">
            <a:extLst>
              <a:ext uri="{FF2B5EF4-FFF2-40B4-BE49-F238E27FC236}">
                <a16:creationId xmlns:a16="http://schemas.microsoft.com/office/drawing/2014/main" id="{E4968CA0-9ECF-4BA7-A7E3-10BA0DE75F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7424" y="1171082"/>
            <a:ext cx="1278551" cy="1278551"/>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Related image">
            <a:extLst>
              <a:ext uri="{FF2B5EF4-FFF2-40B4-BE49-F238E27FC236}">
                <a16:creationId xmlns:a16="http://schemas.microsoft.com/office/drawing/2014/main" id="{1B0AC1BB-E3CA-4BCC-BEBD-BF07DC1F44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6" b="12204"/>
          <a:stretch/>
        </p:blipFill>
        <p:spPr bwMode="auto">
          <a:xfrm>
            <a:off x="436338" y="1937186"/>
            <a:ext cx="1723134" cy="139571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Image result for qatari diar">
            <a:extLst>
              <a:ext uri="{FF2B5EF4-FFF2-40B4-BE49-F238E27FC236}">
                <a16:creationId xmlns:a16="http://schemas.microsoft.com/office/drawing/2014/main" id="{2C86D4D1-0F75-4E30-AF11-5A1842046E1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308DF6AB-CD55-4AC3-BC4F-CCA78D85D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38" y="3685484"/>
            <a:ext cx="1298531" cy="1327387"/>
          </a:xfrm>
          <a:prstGeom prst="rect">
            <a:avLst/>
          </a:prstGeom>
        </p:spPr>
      </p:pic>
      <p:pic>
        <p:nvPicPr>
          <p:cNvPr id="40976" name="Picture 16" descr="Image result for Msheireb">
            <a:extLst>
              <a:ext uri="{FF2B5EF4-FFF2-40B4-BE49-F238E27FC236}">
                <a16:creationId xmlns:a16="http://schemas.microsoft.com/office/drawing/2014/main" id="{96EF7FB0-3058-41FD-8B50-9F6AEDF845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20092"/>
            <a:ext cx="1436622" cy="1436622"/>
          </a:xfrm>
          <a:prstGeom prst="rect">
            <a:avLst/>
          </a:prstGeom>
          <a:noFill/>
          <a:extLst>
            <a:ext uri="{909E8E84-426E-40DD-AFC4-6F175D3DCCD1}">
              <a14:hiddenFill xmlns:a14="http://schemas.microsoft.com/office/drawing/2010/main">
                <a:solidFill>
                  <a:srgbClr val="FFFFFF"/>
                </a:solidFill>
              </a14:hiddenFill>
            </a:ext>
          </a:extLst>
        </p:spPr>
      </p:pic>
      <p:pic>
        <p:nvPicPr>
          <p:cNvPr id="40978" name="Picture 18" descr="Image result for QIPCO qatar">
            <a:extLst>
              <a:ext uri="{FF2B5EF4-FFF2-40B4-BE49-F238E27FC236}">
                <a16:creationId xmlns:a16="http://schemas.microsoft.com/office/drawing/2014/main" id="{7A9B6C7B-8D80-464C-9498-7894DCB3E1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1671" y="1104744"/>
            <a:ext cx="1833790" cy="798238"/>
          </a:xfrm>
          <a:prstGeom prst="rect">
            <a:avLst/>
          </a:prstGeom>
          <a:noFill/>
          <a:extLst>
            <a:ext uri="{909E8E84-426E-40DD-AFC4-6F175D3DCCD1}">
              <a14:hiddenFill xmlns:a14="http://schemas.microsoft.com/office/drawing/2010/main">
                <a:solidFill>
                  <a:srgbClr val="FFFFFF"/>
                </a:solidFill>
              </a14:hiddenFill>
            </a:ext>
          </a:extLst>
        </p:spPr>
      </p:pic>
      <p:pic>
        <p:nvPicPr>
          <p:cNvPr id="40980" name="Picture 20" descr="Image result for barwa">
            <a:extLst>
              <a:ext uri="{FF2B5EF4-FFF2-40B4-BE49-F238E27FC236}">
                <a16:creationId xmlns:a16="http://schemas.microsoft.com/office/drawing/2014/main" id="{84956FFE-1A30-4757-A93F-ED17D0DF85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6763" y="2536463"/>
            <a:ext cx="1320839" cy="624203"/>
          </a:xfrm>
          <a:prstGeom prst="rect">
            <a:avLst/>
          </a:prstGeom>
          <a:noFill/>
          <a:extLst>
            <a:ext uri="{909E8E84-426E-40DD-AFC4-6F175D3DCCD1}">
              <a14:hiddenFill xmlns:a14="http://schemas.microsoft.com/office/drawing/2010/main">
                <a:solidFill>
                  <a:srgbClr val="FFFFFF"/>
                </a:solidFill>
              </a14:hiddenFill>
            </a:ext>
          </a:extLst>
        </p:spPr>
      </p:pic>
      <p:pic>
        <p:nvPicPr>
          <p:cNvPr id="40982" name="Picture 22" descr="Image result for regency group qatar">
            <a:extLst>
              <a:ext uri="{FF2B5EF4-FFF2-40B4-BE49-F238E27FC236}">
                <a16:creationId xmlns:a16="http://schemas.microsoft.com/office/drawing/2014/main" id="{978F390E-0F4E-4442-961C-EB00E77B68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40427" y="3346740"/>
            <a:ext cx="2193471" cy="580208"/>
          </a:xfrm>
          <a:prstGeom prst="rect">
            <a:avLst/>
          </a:prstGeom>
          <a:noFill/>
          <a:extLst>
            <a:ext uri="{909E8E84-426E-40DD-AFC4-6F175D3DCCD1}">
              <a14:hiddenFill xmlns:a14="http://schemas.microsoft.com/office/drawing/2010/main">
                <a:solidFill>
                  <a:srgbClr val="FFFFFF"/>
                </a:solidFill>
              </a14:hiddenFill>
            </a:ext>
          </a:extLst>
        </p:spPr>
      </p:pic>
      <p:pic>
        <p:nvPicPr>
          <p:cNvPr id="40984" name="Picture 24" descr="Image result for the land qatar">
            <a:extLst>
              <a:ext uri="{FF2B5EF4-FFF2-40B4-BE49-F238E27FC236}">
                <a16:creationId xmlns:a16="http://schemas.microsoft.com/office/drawing/2014/main" id="{18FE7B61-C4E1-4C59-A7C9-E8383ABD3F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4911" y="1497489"/>
            <a:ext cx="11811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6" name="Picture 26" descr="Image result for qatar foundation">
            <a:extLst>
              <a:ext uri="{FF2B5EF4-FFF2-40B4-BE49-F238E27FC236}">
                <a16:creationId xmlns:a16="http://schemas.microsoft.com/office/drawing/2014/main" id="{5B73AC98-9EE9-4C23-B5BF-E5C17523B6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3160" y="2086461"/>
            <a:ext cx="1543050" cy="1088440"/>
          </a:xfrm>
          <a:prstGeom prst="rect">
            <a:avLst/>
          </a:prstGeom>
          <a:noFill/>
          <a:extLst>
            <a:ext uri="{909E8E84-426E-40DD-AFC4-6F175D3DCCD1}">
              <a14:hiddenFill xmlns:a14="http://schemas.microsoft.com/office/drawing/2010/main">
                <a:solidFill>
                  <a:srgbClr val="FFFFFF"/>
                </a:solidFill>
              </a14:hiddenFill>
            </a:ext>
          </a:extLst>
        </p:spPr>
      </p:pic>
      <p:pic>
        <p:nvPicPr>
          <p:cNvPr id="40988" name="Picture 28" descr="Image result for shell">
            <a:extLst>
              <a:ext uri="{FF2B5EF4-FFF2-40B4-BE49-F238E27FC236}">
                <a16:creationId xmlns:a16="http://schemas.microsoft.com/office/drawing/2014/main" id="{32EB48D7-A02D-497A-9254-CA59EA456AE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6440" y="2229818"/>
            <a:ext cx="1165339" cy="1079851"/>
          </a:xfrm>
          <a:prstGeom prst="rect">
            <a:avLst/>
          </a:prstGeom>
          <a:noFill/>
          <a:extLst>
            <a:ext uri="{909E8E84-426E-40DD-AFC4-6F175D3DCCD1}">
              <a14:hiddenFill xmlns:a14="http://schemas.microsoft.com/office/drawing/2010/main">
                <a:solidFill>
                  <a:srgbClr val="FFFFFF"/>
                </a:solidFill>
              </a14:hiddenFill>
            </a:ext>
          </a:extLst>
        </p:spPr>
      </p:pic>
      <p:pic>
        <p:nvPicPr>
          <p:cNvPr id="40990" name="Picture 30" descr="Image result for udc qatar">
            <a:extLst>
              <a:ext uri="{FF2B5EF4-FFF2-40B4-BE49-F238E27FC236}">
                <a16:creationId xmlns:a16="http://schemas.microsoft.com/office/drawing/2014/main" id="{E99297DC-96C4-4EB7-94B3-7EB309C0FE2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176" b="8225"/>
          <a:stretch/>
        </p:blipFill>
        <p:spPr bwMode="auto">
          <a:xfrm>
            <a:off x="6008622" y="2411889"/>
            <a:ext cx="1510564" cy="678863"/>
          </a:xfrm>
          <a:prstGeom prst="rect">
            <a:avLst/>
          </a:prstGeom>
          <a:noFill/>
          <a:extLst>
            <a:ext uri="{909E8E84-426E-40DD-AFC4-6F175D3DCCD1}">
              <a14:hiddenFill xmlns:a14="http://schemas.microsoft.com/office/drawing/2010/main">
                <a:solidFill>
                  <a:srgbClr val="FFFFFF"/>
                </a:solidFill>
              </a14:hiddenFill>
            </a:ext>
          </a:extLst>
        </p:spPr>
      </p:pic>
      <p:pic>
        <p:nvPicPr>
          <p:cNvPr id="40992" name="Picture 32" descr="Image result for commercial bank of qatar">
            <a:extLst>
              <a:ext uri="{FF2B5EF4-FFF2-40B4-BE49-F238E27FC236}">
                <a16:creationId xmlns:a16="http://schemas.microsoft.com/office/drawing/2014/main" id="{F61757A2-954B-41B4-8FE5-C0B8B9D1239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67698" y="3242042"/>
            <a:ext cx="1785297" cy="7896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5A5BF9-B4DA-4176-B9EA-CB26467B1B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2128" y="4324439"/>
            <a:ext cx="1755542" cy="563014"/>
          </a:xfrm>
          <a:prstGeom prst="rect">
            <a:avLst/>
          </a:prstGeom>
        </p:spPr>
      </p:pic>
      <p:pic>
        <p:nvPicPr>
          <p:cNvPr id="38" name="Picture 37">
            <a:extLst>
              <a:ext uri="{FF2B5EF4-FFF2-40B4-BE49-F238E27FC236}">
                <a16:creationId xmlns:a16="http://schemas.microsoft.com/office/drawing/2014/main" id="{F97D12CA-D0BE-4A75-93C2-778A41D5F1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41671" y="3429000"/>
            <a:ext cx="2045539" cy="1149333"/>
          </a:xfrm>
          <a:prstGeom prst="rect">
            <a:avLst/>
          </a:prstGeom>
        </p:spPr>
      </p:pic>
      <p:pic>
        <p:nvPicPr>
          <p:cNvPr id="43" name="Graphic 42">
            <a:extLst>
              <a:ext uri="{FF2B5EF4-FFF2-40B4-BE49-F238E27FC236}">
                <a16:creationId xmlns:a16="http://schemas.microsoft.com/office/drawing/2014/main" id="{D5F35052-7423-4269-A08E-19579C0850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39345" y="4851066"/>
            <a:ext cx="2315392" cy="451784"/>
          </a:xfrm>
          <a:prstGeom prst="rect">
            <a:avLst/>
          </a:prstGeom>
        </p:spPr>
      </p:pic>
      <p:pic>
        <p:nvPicPr>
          <p:cNvPr id="3" name="Picture 2">
            <a:extLst>
              <a:ext uri="{FF2B5EF4-FFF2-40B4-BE49-F238E27FC236}">
                <a16:creationId xmlns:a16="http://schemas.microsoft.com/office/drawing/2014/main" id="{23EDA261-F793-47D2-9CF7-C73F3ACE432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75693" y="4233894"/>
            <a:ext cx="2571379" cy="1307118"/>
          </a:xfrm>
          <a:prstGeom prst="rect">
            <a:avLst/>
          </a:prstGeom>
        </p:spPr>
      </p:pic>
      <p:sp>
        <p:nvSpPr>
          <p:cNvPr id="23" name="Title 11">
            <a:extLst>
              <a:ext uri="{FF2B5EF4-FFF2-40B4-BE49-F238E27FC236}">
                <a16:creationId xmlns:a16="http://schemas.microsoft.com/office/drawing/2014/main" id="{8FBB53A1-49C4-4639-9A58-F456212CDFE7}"/>
              </a:ext>
            </a:extLst>
          </p:cNvPr>
          <p:cNvSpPr txBox="1">
            <a:spLocks/>
          </p:cNvSpPr>
          <p:nvPr/>
        </p:nvSpPr>
        <p:spPr>
          <a:xfrm>
            <a:off x="412748" y="422274"/>
            <a:ext cx="6911688"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solidFill>
                  <a:srgbClr val="003865"/>
                </a:solidFill>
                <a:latin typeface="+mj-lt"/>
              </a:rPr>
              <a:t>Cushman &amp; Wakefield Experience in Qatar</a:t>
            </a:r>
            <a:endParaRPr kumimoji="0" lang="en-US" i="0" u="none" strike="noStrike" kern="1200" cap="none" spc="0" normalizeH="0" baseline="0" noProof="0" dirty="0">
              <a:ln>
                <a:noFill/>
              </a:ln>
              <a:solidFill>
                <a:srgbClr val="003865"/>
              </a:solidFill>
              <a:effectLst/>
              <a:uLnTx/>
              <a:uFillTx/>
              <a:latin typeface="+mj-lt"/>
            </a:endParaRPr>
          </a:p>
        </p:txBody>
      </p:sp>
      <p:sp>
        <p:nvSpPr>
          <p:cNvPr id="24" name="Rectangle 23">
            <a:extLst>
              <a:ext uri="{FF2B5EF4-FFF2-40B4-BE49-F238E27FC236}">
                <a16:creationId xmlns:a16="http://schemas.microsoft.com/office/drawing/2014/main" id="{8AD7D7E5-E021-4064-BEB3-7D9B9FF19883}"/>
              </a:ext>
            </a:extLst>
          </p:cNvPr>
          <p:cNvSpPr/>
          <p:nvPr/>
        </p:nvSpPr>
        <p:spPr>
          <a:xfrm>
            <a:off x="284653" y="993112"/>
            <a:ext cx="1845377" cy="369332"/>
          </a:xfrm>
          <a:prstGeom prst="rect">
            <a:avLst/>
          </a:prstGeom>
        </p:spPr>
        <p:txBody>
          <a:bodyPr wrap="none">
            <a:spAutoFit/>
          </a:bodyPr>
          <a:lstStyle/>
          <a:p>
            <a:pPr>
              <a:spcBef>
                <a:spcPts val="554"/>
              </a:spcBef>
              <a:spcAft>
                <a:spcPts val="554"/>
              </a:spcAft>
            </a:pPr>
            <a:r>
              <a:rPr lang="en-AU" dirty="0">
                <a:solidFill>
                  <a:srgbClr val="003865"/>
                </a:solidFill>
                <a:latin typeface="Georgia" panose="02040502050405020303" pitchFamily="18" charset="0"/>
                <a:ea typeface="Times New Roman" panose="02020603050405020304" pitchFamily="18" charset="0"/>
                <a:cs typeface="Times New Roman" panose="02020603050405020304" pitchFamily="18" charset="0"/>
              </a:rPr>
              <a:t>Clients in Qatar</a:t>
            </a:r>
            <a:endParaRPr lang="en-US" dirty="0">
              <a:solidFill>
                <a:srgbClr val="003865"/>
              </a:solidFill>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79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29">
            <a:extLst>
              <a:ext uri="{FF2B5EF4-FFF2-40B4-BE49-F238E27FC236}">
                <a16:creationId xmlns:a16="http://schemas.microsoft.com/office/drawing/2014/main" id="{1CDAF9AD-8FCF-4511-AC2F-6C7A18E6F31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469" r="8469"/>
          <a:stretch>
            <a:fillRect/>
          </a:stretch>
        </p:blipFill>
        <p:spPr/>
      </p:pic>
      <p:sp>
        <p:nvSpPr>
          <p:cNvPr id="10" name="Text Placeholder 9">
            <a:extLst>
              <a:ext uri="{FF2B5EF4-FFF2-40B4-BE49-F238E27FC236}">
                <a16:creationId xmlns:a16="http://schemas.microsoft.com/office/drawing/2014/main" id="{D49D9EF3-7C30-41D6-A8A7-E30F56E6CAD6}"/>
              </a:ext>
            </a:extLst>
          </p:cNvPr>
          <p:cNvSpPr txBox="1">
            <a:spLocks/>
          </p:cNvSpPr>
          <p:nvPr/>
        </p:nvSpPr>
        <p:spPr>
          <a:xfrm>
            <a:off x="740657" y="1082336"/>
            <a:ext cx="3831343" cy="2841804"/>
          </a:xfrm>
          <a:prstGeom prst="rect">
            <a:avLst/>
          </a:prstGeom>
        </p:spPr>
        <p:txBody>
          <a:bodyPr vert="horz" wrap="square" lIns="0" tIns="0" rIns="0" bIns="0" rtlCol="0">
            <a:spAutoFit/>
          </a:bodyPr>
          <a:lstStyle>
            <a:lvl1pPr marL="0" indent="0" algn="l" defTabSz="914400" rtl="0" eaLnBrk="1" latinLnBrk="0" hangingPunct="1">
              <a:spcBef>
                <a:spcPts val="0"/>
              </a:spcBef>
              <a:spcAft>
                <a:spcPts val="1000"/>
              </a:spcAft>
              <a:buFont typeface="Arial" pitchFamily="34" charset="0"/>
              <a:buNone/>
              <a:defRPr sz="1600" b="1" kern="1200">
                <a:solidFill>
                  <a:schemeClr val="accent6"/>
                </a:solidFill>
                <a:latin typeface="+mn-lt"/>
                <a:ea typeface="+mn-ea"/>
                <a:cs typeface="+mn-cs"/>
              </a:defRPr>
            </a:lvl1pPr>
            <a:lvl2pPr marL="0" indent="0" algn="l" defTabSz="914400" rtl="0" eaLnBrk="1" latinLnBrk="0" hangingPunct="1">
              <a:spcBef>
                <a:spcPts val="0"/>
              </a:spcBef>
              <a:spcAft>
                <a:spcPts val="1000"/>
              </a:spcAft>
              <a:buFont typeface="Arial" pitchFamily="34" charset="0"/>
              <a:buNone/>
              <a:defRPr sz="1600" kern="1200">
                <a:solidFill>
                  <a:schemeClr val="accent6"/>
                </a:solidFill>
                <a:latin typeface="+mn-lt"/>
                <a:ea typeface="+mn-ea"/>
                <a:cs typeface="+mn-cs"/>
              </a:defRPr>
            </a:lvl2pPr>
            <a:lvl3pPr marL="266700" indent="-266700" algn="l" defTabSz="914400" rtl="0" eaLnBrk="1" latinLnBrk="0" hangingPunct="1">
              <a:spcBef>
                <a:spcPts val="0"/>
              </a:spcBef>
              <a:spcAft>
                <a:spcPts val="800"/>
              </a:spcAft>
              <a:buFont typeface="Arial" pitchFamily="34" charset="0"/>
              <a:buNone/>
              <a:defRPr sz="1200" kern="1200">
                <a:solidFill>
                  <a:schemeClr val="accent6"/>
                </a:solidFill>
                <a:latin typeface="+mn-lt"/>
                <a:ea typeface="+mn-ea"/>
                <a:cs typeface="+mn-cs"/>
              </a:defRPr>
            </a:lvl3pPr>
            <a:lvl4pPr marL="541338" indent="-274638" algn="l" defTabSz="914400" rtl="0" eaLnBrk="1" latinLnBrk="0" hangingPunct="1">
              <a:spcBef>
                <a:spcPts val="0"/>
              </a:spcBef>
              <a:spcAft>
                <a:spcPts val="800"/>
              </a:spcAft>
              <a:buFont typeface="Arial" pitchFamily="34" charset="0"/>
              <a:buNone/>
              <a:defRPr sz="1200" kern="1200">
                <a:solidFill>
                  <a:schemeClr val="accent6"/>
                </a:solidFill>
                <a:latin typeface="+mn-lt"/>
                <a:ea typeface="+mn-ea"/>
                <a:cs typeface="+mn-cs"/>
              </a:defRPr>
            </a:lvl4pPr>
            <a:lvl5pPr marL="808038" indent="-266700" algn="l" defTabSz="914400" rtl="0" eaLnBrk="1" latinLnBrk="0" hangingPunct="1">
              <a:spcBef>
                <a:spcPts val="0"/>
              </a:spcBef>
              <a:spcAft>
                <a:spcPts val="800"/>
              </a:spcAft>
              <a:buFont typeface="Arial" pitchFamily="34" charset="0"/>
              <a:buNone/>
              <a:defRPr sz="1200" kern="1200" baseline="0">
                <a:solidFill>
                  <a:schemeClr val="accent6"/>
                </a:solidFill>
                <a:latin typeface="+mn-lt"/>
                <a:ea typeface="+mn-ea"/>
                <a:cs typeface="+mn-cs"/>
              </a:defRPr>
            </a:lvl5pPr>
            <a:lvl6pPr marL="0" indent="0" algn="l" defTabSz="914400" rtl="0" eaLnBrk="1" latinLnBrk="0" hangingPunct="1">
              <a:spcBef>
                <a:spcPts val="0"/>
              </a:spcBef>
              <a:spcAft>
                <a:spcPts val="800"/>
              </a:spcAft>
              <a:buFont typeface="Arial" pitchFamily="34" charset="0"/>
              <a:buNone/>
              <a:defRPr lang="en-NZ" sz="1800" kern="1200" dirty="0">
                <a:solidFill>
                  <a:schemeClr val="bg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 typeface="Arial" pitchFamily="34" charset="0"/>
              <a:buNone/>
              <a:tabLst/>
              <a:defRPr/>
            </a:pPr>
            <a:r>
              <a:rPr kumimoji="0" lang="en-NZ" b="1" i="0" u="none" strike="noStrike" kern="1200" cap="none" spc="0" normalizeH="0" baseline="0" noProof="0" dirty="0">
                <a:ln>
                  <a:noFill/>
                </a:ln>
                <a:solidFill>
                  <a:srgbClr val="FFFFFF"/>
                </a:solidFill>
                <a:effectLst/>
                <a:uLnTx/>
                <a:uFillTx/>
                <a:latin typeface="Georgia" panose="02040502050405020303" pitchFamily="18" charset="0"/>
              </a:rPr>
              <a:t>Contact Details</a:t>
            </a:r>
          </a:p>
          <a:p>
            <a:pPr lvl="1">
              <a:spcAft>
                <a:spcPts val="600"/>
              </a:spcAft>
              <a:defRPr/>
            </a:pPr>
            <a:r>
              <a:rPr lang="en-NZ" sz="1400" dirty="0">
                <a:solidFill>
                  <a:schemeClr val="bg1"/>
                </a:solidFill>
              </a:rPr>
              <a:t>Edd Brookes</a:t>
            </a:r>
            <a:br>
              <a:rPr lang="en-NZ" sz="1400" dirty="0">
                <a:solidFill>
                  <a:schemeClr val="bg1"/>
                </a:solidFill>
              </a:rPr>
            </a:br>
            <a:r>
              <a:rPr lang="en-NZ" sz="1400" dirty="0">
                <a:solidFill>
                  <a:schemeClr val="bg1"/>
                </a:solidFill>
              </a:rPr>
              <a:t>International Partner / Heads of Middle East </a:t>
            </a:r>
            <a:br>
              <a:rPr lang="en-NZ" sz="1400" dirty="0">
                <a:solidFill>
                  <a:schemeClr val="bg1"/>
                </a:solidFill>
              </a:rPr>
            </a:br>
            <a:r>
              <a:rPr lang="en-NZ" sz="1400" dirty="0">
                <a:solidFill>
                  <a:schemeClr val="bg1"/>
                </a:solidFill>
              </a:rPr>
              <a:t>Tel: 44837395</a:t>
            </a:r>
            <a:br>
              <a:rPr lang="en-NZ" sz="1400" dirty="0">
                <a:solidFill>
                  <a:schemeClr val="bg1"/>
                </a:solidFill>
              </a:rPr>
            </a:br>
            <a:r>
              <a:rPr lang="en-NZ" sz="1400" dirty="0">
                <a:solidFill>
                  <a:schemeClr val="bg1"/>
                </a:solidFill>
              </a:rPr>
              <a:t>mark.proudley@cushwake.qa </a:t>
            </a:r>
          </a:p>
          <a:p>
            <a:pPr marL="0" marR="0" lvl="1" indent="0" algn="l" defTabSz="914400" rtl="0" eaLnBrk="1" fontAlgn="auto" latinLnBrk="0" hangingPunct="1">
              <a:lnSpc>
                <a:spcPct val="100000"/>
              </a:lnSpc>
              <a:spcBef>
                <a:spcPts val="0"/>
              </a:spcBef>
              <a:spcAft>
                <a:spcPts val="600"/>
              </a:spcAft>
              <a:buClrTx/>
              <a:buSzTx/>
              <a:buFont typeface="Arial" pitchFamily="34" charset="0"/>
              <a:buNone/>
              <a:tabLst/>
              <a:defRPr/>
            </a:pPr>
            <a:endParaRPr kumimoji="0" lang="en-NZ" sz="1400" i="0" u="none" strike="noStrike" kern="1200" cap="none" spc="0" normalizeH="0" baseline="0" noProof="0" dirty="0">
              <a:ln>
                <a:noFill/>
              </a:ln>
              <a:solidFill>
                <a:srgbClr val="FFFFFF"/>
              </a:solidFill>
              <a:effectLst/>
              <a:uLnTx/>
              <a:uFillTx/>
              <a:latin typeface="Arial"/>
              <a:ea typeface="+mn-ea"/>
              <a:cs typeface="+mn-cs"/>
            </a:endParaRPr>
          </a:p>
          <a:p>
            <a:pPr>
              <a:defRPr/>
            </a:pPr>
            <a:r>
              <a:rPr lang="en-NZ" sz="1400" b="0" dirty="0">
                <a:solidFill>
                  <a:schemeClr val="bg1"/>
                </a:solidFill>
              </a:rPr>
              <a:t>Mark Proudley</a:t>
            </a:r>
            <a:br>
              <a:rPr lang="en-NZ" sz="1400" dirty="0">
                <a:solidFill>
                  <a:schemeClr val="bg1"/>
                </a:solidFill>
              </a:rPr>
            </a:br>
            <a:r>
              <a:rPr lang="en-NZ" sz="1400" b="0" dirty="0">
                <a:solidFill>
                  <a:schemeClr val="bg1"/>
                </a:solidFill>
              </a:rPr>
              <a:t>Partner: Occupier Services &amp; Agency Leasing</a:t>
            </a:r>
            <a:br>
              <a:rPr lang="en-NZ" sz="1400" b="0" dirty="0">
                <a:solidFill>
                  <a:schemeClr val="bg1"/>
                </a:solidFill>
              </a:rPr>
            </a:br>
            <a:r>
              <a:rPr lang="en-NZ" sz="1400" b="0" dirty="0">
                <a:solidFill>
                  <a:schemeClr val="bg1"/>
                </a:solidFill>
              </a:rPr>
              <a:t>Tel: 44837395</a:t>
            </a:r>
            <a:br>
              <a:rPr lang="en-NZ" sz="1400" b="0" dirty="0">
                <a:solidFill>
                  <a:schemeClr val="bg1"/>
                </a:solidFill>
              </a:rPr>
            </a:br>
            <a:r>
              <a:rPr lang="en-NZ" sz="1400" b="0" dirty="0">
                <a:solidFill>
                  <a:schemeClr val="bg1"/>
                </a:solidFill>
              </a:rPr>
              <a:t>mark.proudley@cushwake.qa </a:t>
            </a:r>
          </a:p>
          <a:p>
            <a:pPr marL="0" marR="0" lvl="0" indent="0" algn="l" defTabSz="914400" rtl="0" eaLnBrk="1" fontAlgn="auto" latinLnBrk="0" hangingPunct="1">
              <a:lnSpc>
                <a:spcPct val="100000"/>
              </a:lnSpc>
              <a:spcBef>
                <a:spcPts val="0"/>
              </a:spcBef>
              <a:spcAft>
                <a:spcPts val="1000"/>
              </a:spcAft>
              <a:buClrTx/>
              <a:buSzTx/>
              <a:buFont typeface="Arial" pitchFamily="34" charset="0"/>
              <a:buNone/>
              <a:tabLst/>
              <a:defRPr/>
            </a:pPr>
            <a:endParaRPr kumimoji="0" lang="en-NZ"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4AC63F00-E776-4625-8425-A434BC0EC01A}"/>
              </a:ext>
            </a:extLst>
          </p:cNvPr>
          <p:cNvSpPr txBox="1">
            <a:spLocks/>
          </p:cNvSpPr>
          <p:nvPr/>
        </p:nvSpPr>
        <p:spPr>
          <a:xfrm>
            <a:off x="657530" y="2693033"/>
            <a:ext cx="3734334" cy="861774"/>
          </a:xfrm>
          <a:prstGeom prst="rect">
            <a:avLst/>
          </a:prstGeom>
        </p:spPr>
        <p:txBody>
          <a:bodyPr/>
          <a:lstStyle>
            <a:lvl1pPr marL="0" indent="0" algn="l" defTabSz="654485" rtl="0" eaLnBrk="1" latinLnBrk="0" hangingPunct="1">
              <a:lnSpc>
                <a:spcPct val="100000"/>
              </a:lnSpc>
              <a:spcBef>
                <a:spcPts val="0"/>
              </a:spcBef>
              <a:spcAft>
                <a:spcPts val="513"/>
              </a:spcAft>
              <a:buFont typeface="Arial" panose="020B0604020202020204" pitchFamily="34" charset="0"/>
              <a:buNone/>
              <a:defRPr lang="en-US" sz="1026" b="0" i="0" kern="1200" cap="all" baseline="0" dirty="0">
                <a:solidFill>
                  <a:schemeClr val="accent1"/>
                </a:solidFill>
                <a:latin typeface="+mj-lt"/>
                <a:ea typeface="+mn-ea"/>
                <a:cs typeface="+mn-cs"/>
              </a:defRPr>
            </a:lvl1pPr>
            <a:lvl2pPr marL="0" indent="0" algn="l" defTabSz="654485" rtl="0" eaLnBrk="1" latinLnBrk="0" hangingPunct="1">
              <a:lnSpc>
                <a:spcPct val="100000"/>
              </a:lnSpc>
              <a:spcBef>
                <a:spcPts val="0"/>
              </a:spcBef>
              <a:spcAft>
                <a:spcPts val="513"/>
              </a:spcAft>
              <a:buFont typeface="Arial" panose="020B0604020202020204" pitchFamily="34" charset="0"/>
              <a:buNone/>
              <a:defRPr sz="855" b="0" kern="1200" baseline="0">
                <a:solidFill>
                  <a:schemeClr val="tx1"/>
                </a:solidFill>
                <a:latin typeface="+mn-lt"/>
                <a:ea typeface="+mn-ea"/>
                <a:cs typeface="+mn-cs"/>
              </a:defRPr>
            </a:lvl2pPr>
            <a:lvl3pPr marL="153936" indent="-153936"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b="0" kern="1200">
                <a:solidFill>
                  <a:schemeClr val="tx1"/>
                </a:solidFill>
                <a:latin typeface="+mn-lt"/>
                <a:ea typeface="+mn-ea"/>
                <a:cs typeface="+mn-cs"/>
              </a:defRPr>
            </a:lvl3pPr>
            <a:lvl4pPr marL="306824" indent="-150697"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a:solidFill>
                  <a:schemeClr val="tx1"/>
                </a:solidFill>
                <a:latin typeface="+mn-lt"/>
                <a:ea typeface="+mn-ea"/>
                <a:cs typeface="+mn-cs"/>
              </a:defRPr>
            </a:lvl4pPr>
            <a:lvl5pPr marL="462952" indent="-156128" algn="l" defTabSz="654485" rtl="0" eaLnBrk="1" latinLnBrk="0" hangingPunct="1">
              <a:lnSpc>
                <a:spcPct val="100000"/>
              </a:lnSpc>
              <a:spcBef>
                <a:spcPts val="0"/>
              </a:spcBef>
              <a:spcAft>
                <a:spcPts val="513"/>
              </a:spcAft>
              <a:buClr>
                <a:schemeClr val="accent2"/>
              </a:buClr>
              <a:buFont typeface="Arial" panose="020B0604020202020204" pitchFamily="34" charset="0"/>
              <a:buChar char="»"/>
              <a:defRPr sz="855" kern="1200" baseline="0">
                <a:solidFill>
                  <a:schemeClr val="tx1"/>
                </a:solidFill>
                <a:latin typeface="+mn-lt"/>
                <a:ea typeface="+mn-ea"/>
                <a:cs typeface="+mn-cs"/>
              </a:defRPr>
            </a:lvl5pPr>
            <a:lvl6pPr marL="0" indent="0" algn="l" defTabSz="654485" rtl="0" eaLnBrk="1" latinLnBrk="0" hangingPunct="1">
              <a:lnSpc>
                <a:spcPct val="100000"/>
              </a:lnSpc>
              <a:spcBef>
                <a:spcPts val="0"/>
              </a:spcBef>
              <a:spcAft>
                <a:spcPts val="513"/>
              </a:spcAft>
              <a:buClr>
                <a:schemeClr val="accent5"/>
              </a:buClr>
              <a:buFont typeface="Arial" panose="020B0604020202020204" pitchFamily="34" charset="0"/>
              <a:buNone/>
              <a:defRPr sz="941" b="0" kern="1200">
                <a:solidFill>
                  <a:schemeClr val="accent6"/>
                </a:solidFill>
                <a:latin typeface="+mn-lt"/>
                <a:ea typeface="+mn-ea"/>
                <a:cs typeface="+mn-cs"/>
              </a:defRPr>
            </a:lvl6pPr>
            <a:lvl7pPr marL="153936" indent="-153936" algn="l" defTabSz="654485" rtl="0" eaLnBrk="1" latinLnBrk="0" hangingPunct="1">
              <a:lnSpc>
                <a:spcPct val="100000"/>
              </a:lnSpc>
              <a:spcBef>
                <a:spcPts val="0"/>
              </a:spcBef>
              <a:spcAft>
                <a:spcPts val="513"/>
              </a:spcAft>
              <a:buClr>
                <a:schemeClr val="accent2"/>
              </a:buClr>
              <a:buFont typeface="+mj-lt"/>
              <a:buAutoNum type="arabicPeriod"/>
              <a:defRPr sz="770" b="0" kern="1200">
                <a:solidFill>
                  <a:schemeClr val="tx1"/>
                </a:solidFill>
                <a:latin typeface="+mj-lt"/>
                <a:ea typeface="+mn-ea"/>
                <a:cs typeface="+mn-cs"/>
              </a:defRPr>
            </a:lvl7pPr>
            <a:lvl8pPr marL="307872" indent="-153936" algn="l" defTabSz="654485" rtl="0" eaLnBrk="1" latinLnBrk="0" hangingPunct="1">
              <a:lnSpc>
                <a:spcPct val="100000"/>
              </a:lnSpc>
              <a:spcBef>
                <a:spcPts val="0"/>
              </a:spcBef>
              <a:spcAft>
                <a:spcPts val="513"/>
              </a:spcAft>
              <a:buClr>
                <a:schemeClr val="accent2"/>
              </a:buClr>
              <a:buFont typeface="+mj-lt"/>
              <a:buAutoNum type="alphaLcPeriod"/>
              <a:defRPr sz="770" kern="1200" baseline="0">
                <a:solidFill>
                  <a:schemeClr val="tx1"/>
                </a:solidFill>
                <a:latin typeface="+mn-lt"/>
                <a:ea typeface="+mn-ea"/>
                <a:cs typeface="+mn-cs"/>
              </a:defRPr>
            </a:lvl8pPr>
            <a:lvl9pPr marL="0" indent="0" algn="l" defTabSz="654485" rtl="0" eaLnBrk="1" latinLnBrk="0" hangingPunct="1">
              <a:lnSpc>
                <a:spcPct val="100000"/>
              </a:lnSpc>
              <a:spcBef>
                <a:spcPts val="0"/>
              </a:spcBef>
              <a:spcAft>
                <a:spcPts val="513"/>
              </a:spcAft>
              <a:buClr>
                <a:schemeClr val="accent2"/>
              </a:buClr>
              <a:buFontTx/>
              <a:buNone/>
              <a:defRPr lang="en-GB" sz="1197" i="1" kern="1200" baseline="0" dirty="0">
                <a:solidFill>
                  <a:schemeClr val="tx1"/>
                </a:solidFill>
                <a:latin typeface="Georgia" panose="02040502050405020303" pitchFamily="18" charset="0"/>
                <a:ea typeface="+mn-ea"/>
                <a:cs typeface="+mn-cs"/>
              </a:defRPr>
            </a:lvl9pPr>
          </a:lstStyle>
          <a:p>
            <a:pPr lvl="1"/>
            <a:endParaRPr lang="en-NZ" sz="1400" dirty="0">
              <a:solidFill>
                <a:schemeClr val="bg1"/>
              </a:solidFill>
            </a:endParaRPr>
          </a:p>
        </p:txBody>
      </p:sp>
      <p:sp>
        <p:nvSpPr>
          <p:cNvPr id="2" name="Rectangle 1">
            <a:extLst>
              <a:ext uri="{FF2B5EF4-FFF2-40B4-BE49-F238E27FC236}">
                <a16:creationId xmlns:a16="http://schemas.microsoft.com/office/drawing/2014/main" id="{FD9BBBCE-676C-46FA-AE79-5ED60475E8A8}"/>
              </a:ext>
            </a:extLst>
          </p:cNvPr>
          <p:cNvSpPr/>
          <p:nvPr/>
        </p:nvSpPr>
        <p:spPr>
          <a:xfrm>
            <a:off x="4980974" y="1413983"/>
            <a:ext cx="3395709" cy="2185214"/>
          </a:xfrm>
          <a:prstGeom prst="rect">
            <a:avLst/>
          </a:prstGeom>
        </p:spPr>
        <p:txBody>
          <a:bodyPr wrap="square">
            <a:spAutoFit/>
          </a:bodyPr>
          <a:lstStyle/>
          <a:p>
            <a:pPr marL="0" lvl="1">
              <a:spcAft>
                <a:spcPts val="600"/>
              </a:spcAft>
              <a:defRPr/>
            </a:pPr>
            <a:r>
              <a:rPr lang="en-NZ" sz="1400" dirty="0">
                <a:solidFill>
                  <a:schemeClr val="bg1"/>
                </a:solidFill>
              </a:rPr>
              <a:t>Adam Stewart</a:t>
            </a:r>
            <a:br>
              <a:rPr lang="en-NZ" sz="1400" dirty="0">
                <a:solidFill>
                  <a:schemeClr val="bg1"/>
                </a:solidFill>
              </a:rPr>
            </a:br>
            <a:r>
              <a:rPr lang="en-NZ" sz="1400" dirty="0">
                <a:solidFill>
                  <a:schemeClr val="bg1"/>
                </a:solidFill>
              </a:rPr>
              <a:t>Partner: Valuation &amp; Advisory</a:t>
            </a:r>
            <a:br>
              <a:rPr lang="en-NZ" sz="1400" dirty="0">
                <a:solidFill>
                  <a:schemeClr val="bg1"/>
                </a:solidFill>
              </a:rPr>
            </a:br>
            <a:r>
              <a:rPr lang="en-NZ" sz="1400" dirty="0">
                <a:solidFill>
                  <a:schemeClr val="bg1"/>
                </a:solidFill>
              </a:rPr>
              <a:t>Tel: 44837395</a:t>
            </a:r>
            <a:br>
              <a:rPr lang="en-NZ" sz="1400" dirty="0">
                <a:solidFill>
                  <a:schemeClr val="bg1"/>
                </a:solidFill>
              </a:rPr>
            </a:br>
            <a:r>
              <a:rPr lang="en-NZ" sz="1400" dirty="0">
                <a:solidFill>
                  <a:schemeClr val="bg1"/>
                </a:solidFill>
              </a:rPr>
              <a:t>mark.proudley@cushwake.qa </a:t>
            </a:r>
          </a:p>
          <a:p>
            <a:pPr marL="0" lvl="1">
              <a:spcAft>
                <a:spcPts val="600"/>
              </a:spcAft>
              <a:defRPr/>
            </a:pPr>
            <a:endParaRPr lang="en-NZ" sz="1400" dirty="0">
              <a:solidFill>
                <a:srgbClr val="FFFFFF"/>
              </a:solidFill>
            </a:endParaRPr>
          </a:p>
          <a:p>
            <a:pPr marL="0" lvl="1">
              <a:spcAft>
                <a:spcPts val="600"/>
              </a:spcAft>
              <a:defRPr/>
            </a:pPr>
            <a:r>
              <a:rPr lang="en-NZ" sz="1400" dirty="0">
                <a:solidFill>
                  <a:srgbClr val="FFFFFF"/>
                </a:solidFill>
              </a:rPr>
              <a:t>Johnny Archer </a:t>
            </a:r>
            <a:br>
              <a:rPr lang="en-NZ" sz="1400" dirty="0">
                <a:solidFill>
                  <a:srgbClr val="FFFFFF"/>
                </a:solidFill>
              </a:rPr>
            </a:br>
            <a:r>
              <a:rPr lang="en-NZ" sz="1400" dirty="0">
                <a:solidFill>
                  <a:srgbClr val="FFFFFF"/>
                </a:solidFill>
              </a:rPr>
              <a:t>Partner: Consulting &amp; Research </a:t>
            </a:r>
            <a:br>
              <a:rPr lang="en-NZ" sz="1400" dirty="0">
                <a:solidFill>
                  <a:srgbClr val="FFFFFF"/>
                </a:solidFill>
              </a:rPr>
            </a:br>
            <a:r>
              <a:rPr lang="en-NZ" sz="1400" dirty="0">
                <a:solidFill>
                  <a:srgbClr val="FFFFFF"/>
                </a:solidFill>
              </a:rPr>
              <a:t>Tel: 44837395</a:t>
            </a:r>
            <a:br>
              <a:rPr lang="en-NZ" sz="1400" dirty="0">
                <a:solidFill>
                  <a:srgbClr val="FFFFFF"/>
                </a:solidFill>
              </a:rPr>
            </a:br>
            <a:r>
              <a:rPr lang="en-NZ" sz="1400" dirty="0">
                <a:solidFill>
                  <a:srgbClr val="FFFFFF"/>
                </a:solidFill>
              </a:rPr>
              <a:t>johnny.archer@cushwake.qa </a:t>
            </a:r>
          </a:p>
        </p:txBody>
      </p:sp>
    </p:spTree>
    <p:extLst>
      <p:ext uri="{BB962C8B-B14F-4D97-AF65-F5344CB8AC3E}">
        <p14:creationId xmlns:p14="http://schemas.microsoft.com/office/powerpoint/2010/main" val="1796001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467" y="1392787"/>
            <a:ext cx="5965495" cy="4555752"/>
          </a:xfrm>
          <a:prstGeom prst="rect">
            <a:avLst/>
          </a:prstGeom>
        </p:spPr>
      </p:pic>
      <p:sp>
        <p:nvSpPr>
          <p:cNvPr id="30"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latin typeface="+mj-lt"/>
              </a:rPr>
              <a:t>Key Statistics</a:t>
            </a:r>
          </a:p>
        </p:txBody>
      </p:sp>
      <p:sp>
        <p:nvSpPr>
          <p:cNvPr id="3" name="TextBox 2"/>
          <p:cNvSpPr txBox="1"/>
          <p:nvPr/>
        </p:nvSpPr>
        <p:spPr>
          <a:xfrm>
            <a:off x="412748" y="1470280"/>
            <a:ext cx="3475762" cy="3314754"/>
          </a:xfrm>
          <a:prstGeom prst="rect">
            <a:avLst/>
          </a:prstGeom>
          <a:noFill/>
        </p:spPr>
        <p:txBody>
          <a:bodyPr wrap="square" lIns="0" tIns="0" rIns="0" bIns="0" rtlCol="0">
            <a:spAutoFit/>
          </a:bodyPr>
          <a:lstStyle/>
          <a:p>
            <a:pPr>
              <a:lnSpc>
                <a:spcPct val="90000"/>
              </a:lnSpc>
              <a:spcAft>
                <a:spcPts val="1800"/>
              </a:spcAft>
            </a:pPr>
            <a:r>
              <a:rPr lang="en-US" sz="2800" b="1" dirty="0">
                <a:solidFill>
                  <a:srgbClr val="0A3B61"/>
                </a:solidFill>
              </a:rPr>
              <a:t>WELCOME TO</a:t>
            </a:r>
          </a:p>
          <a:p>
            <a:pPr>
              <a:lnSpc>
                <a:spcPct val="90000"/>
              </a:lnSpc>
              <a:spcAft>
                <a:spcPts val="1800"/>
              </a:spcAft>
            </a:pPr>
            <a:br>
              <a:rPr lang="en-US" b="1" dirty="0">
                <a:solidFill>
                  <a:srgbClr val="0A3B61"/>
                </a:solidFill>
              </a:rPr>
            </a:br>
            <a:r>
              <a:rPr lang="en-US" sz="4000" b="1" dirty="0">
                <a:solidFill>
                  <a:srgbClr val="0A3B61"/>
                </a:solidFill>
              </a:rPr>
              <a:t>CUSHMAN &amp; WAKEFIELD</a:t>
            </a:r>
          </a:p>
          <a:p>
            <a:pPr>
              <a:spcAft>
                <a:spcPts val="1800"/>
              </a:spcAft>
            </a:pPr>
            <a:r>
              <a:rPr lang="en-US" dirty="0">
                <a:solidFill>
                  <a:schemeClr val="tx2"/>
                </a:solidFill>
                <a:latin typeface="Georgia" panose="02040502050405020303" pitchFamily="18" charset="0"/>
              </a:rPr>
              <a:t>Cushman &amp; Wakefield is one of the largest commercial real </a:t>
            </a:r>
            <a:br>
              <a:rPr lang="en-US" dirty="0">
                <a:solidFill>
                  <a:schemeClr val="tx2"/>
                </a:solidFill>
                <a:latin typeface="Georgia" panose="02040502050405020303" pitchFamily="18" charset="0"/>
              </a:rPr>
            </a:br>
            <a:r>
              <a:rPr lang="en-US" dirty="0">
                <a:solidFill>
                  <a:schemeClr val="tx2"/>
                </a:solidFill>
                <a:latin typeface="Georgia" panose="02040502050405020303" pitchFamily="18" charset="0"/>
              </a:rPr>
              <a:t>estate services firms </a:t>
            </a:r>
            <a:br>
              <a:rPr lang="en-US" dirty="0">
                <a:solidFill>
                  <a:schemeClr val="tx2"/>
                </a:solidFill>
                <a:latin typeface="Georgia" panose="02040502050405020303" pitchFamily="18" charset="0"/>
              </a:rPr>
            </a:br>
            <a:r>
              <a:rPr lang="en-US" dirty="0">
                <a:solidFill>
                  <a:schemeClr val="tx2"/>
                </a:solidFill>
                <a:latin typeface="Georgia" panose="02040502050405020303" pitchFamily="18" charset="0"/>
              </a:rPr>
              <a:t>in the world.</a:t>
            </a:r>
          </a:p>
        </p:txBody>
      </p:sp>
      <p:sp>
        <p:nvSpPr>
          <p:cNvPr id="6" name="TextBox 5"/>
          <p:cNvSpPr txBox="1"/>
          <p:nvPr/>
        </p:nvSpPr>
        <p:spPr>
          <a:xfrm>
            <a:off x="450850" y="6124758"/>
            <a:ext cx="7963234" cy="184666"/>
          </a:xfrm>
          <a:prstGeom prst="rect">
            <a:avLst/>
          </a:prstGeom>
          <a:noFill/>
        </p:spPr>
        <p:txBody>
          <a:bodyPr wrap="square" lIns="0" tIns="0" rIns="0" bIns="0" rtlCol="0">
            <a:spAutoFit/>
          </a:bodyPr>
          <a:lstStyle/>
          <a:p>
            <a:r>
              <a:rPr lang="en-GB" sz="1200" b="1" dirty="0">
                <a:solidFill>
                  <a:schemeClr val="tx2"/>
                </a:solidFill>
              </a:rPr>
              <a:t>Visit: </a:t>
            </a:r>
            <a:r>
              <a:rPr lang="en-GB" sz="1200" dirty="0">
                <a:solidFill>
                  <a:schemeClr val="tx2"/>
                </a:solidFill>
                <a:hlinkClick r:id="rId3"/>
              </a:rPr>
              <a:t>www.cushmanwakefield.qa</a:t>
            </a:r>
            <a:endParaRPr lang="en-GB" sz="1200" dirty="0">
              <a:solidFill>
                <a:schemeClr val="tx2"/>
              </a:solidFill>
            </a:endParaRPr>
          </a:p>
        </p:txBody>
      </p:sp>
    </p:spTree>
    <p:extLst>
      <p:ext uri="{BB962C8B-B14F-4D97-AF65-F5344CB8AC3E}">
        <p14:creationId xmlns:p14="http://schemas.microsoft.com/office/powerpoint/2010/main" val="358846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412748" y="422274"/>
            <a:ext cx="7541081"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solidFill>
                  <a:srgbClr val="003865"/>
                </a:solidFill>
                <a:latin typeface="+mj-lt"/>
              </a:rPr>
              <a:t>Global Offices and Country Coverage</a:t>
            </a:r>
          </a:p>
        </p:txBody>
      </p:sp>
      <p:sp>
        <p:nvSpPr>
          <p:cNvPr id="9" name="Text Placeholder 1"/>
          <p:cNvSpPr>
            <a:spLocks noGrp="1"/>
          </p:cNvSpPr>
          <p:nvPr>
            <p:ph type="body" sz="quarter" idx="12"/>
          </p:nvPr>
        </p:nvSpPr>
        <p:spPr>
          <a:xfrm>
            <a:off x="412747" y="764558"/>
            <a:ext cx="6176963" cy="276999"/>
          </a:xfrm>
        </p:spPr>
        <p:txBody>
          <a:bodyPr lIns="0"/>
          <a:lstStyle/>
          <a:p>
            <a:pPr algn="l"/>
            <a:r>
              <a:rPr lang="en-GB" sz="1800" dirty="0">
                <a:solidFill>
                  <a:srgbClr val="0A3B61"/>
                </a:solidFill>
                <a:latin typeface="Georgia" panose="02040502050405020303" pitchFamily="18" charset="0"/>
                <a:cs typeface="Chronicle Text G2" pitchFamily="50" charset="0"/>
              </a:rPr>
              <a:t>Offices in 200+ cities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00" y="1137103"/>
            <a:ext cx="8968999" cy="5338482"/>
          </a:xfrm>
          <a:prstGeom prst="rect">
            <a:avLst/>
          </a:prstGeom>
        </p:spPr>
      </p:pic>
    </p:spTree>
    <p:extLst>
      <p:ext uri="{BB962C8B-B14F-4D97-AF65-F5344CB8AC3E}">
        <p14:creationId xmlns:p14="http://schemas.microsoft.com/office/powerpoint/2010/main" val="20547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4520" y="17779"/>
            <a:ext cx="3899367" cy="5836213"/>
          </a:xfrm>
          <a:prstGeom prst="rect">
            <a:avLst/>
          </a:prstGeom>
        </p:spPr>
      </p:pic>
      <p:sp>
        <p:nvSpPr>
          <p:cNvPr id="21" name="Freeform 20"/>
          <p:cNvSpPr/>
          <p:nvPr/>
        </p:nvSpPr>
        <p:spPr>
          <a:xfrm rot="1680000">
            <a:off x="302475" y="-342424"/>
            <a:ext cx="4415850" cy="3791251"/>
          </a:xfrm>
          <a:custGeom>
            <a:avLst/>
            <a:gdLst>
              <a:gd name="connsiteX0" fmla="*/ 0 w 431321"/>
              <a:gd name="connsiteY0" fmla="*/ 0 h 3278038"/>
              <a:gd name="connsiteX1" fmla="*/ 431321 w 431321"/>
              <a:gd name="connsiteY1" fmla="*/ 0 h 3278038"/>
              <a:gd name="connsiteX2" fmla="*/ 431321 w 431321"/>
              <a:gd name="connsiteY2" fmla="*/ 3278038 h 3278038"/>
              <a:gd name="connsiteX3" fmla="*/ 0 w 431321"/>
              <a:gd name="connsiteY3" fmla="*/ 3278038 h 3278038"/>
              <a:gd name="connsiteX4" fmla="*/ 0 w 431321"/>
              <a:gd name="connsiteY4" fmla="*/ 0 h 3278038"/>
              <a:gd name="connsiteX0" fmla="*/ 0 w 1952909"/>
              <a:gd name="connsiteY0" fmla="*/ 1033753 h 3278038"/>
              <a:gd name="connsiteX1" fmla="*/ 1952909 w 1952909"/>
              <a:gd name="connsiteY1" fmla="*/ 0 h 3278038"/>
              <a:gd name="connsiteX2" fmla="*/ 1952909 w 1952909"/>
              <a:gd name="connsiteY2" fmla="*/ 3278038 h 3278038"/>
              <a:gd name="connsiteX3" fmla="*/ 1521588 w 1952909"/>
              <a:gd name="connsiteY3" fmla="*/ 3278038 h 3278038"/>
              <a:gd name="connsiteX4" fmla="*/ 0 w 1952909"/>
              <a:gd name="connsiteY4" fmla="*/ 1033753 h 3278038"/>
              <a:gd name="connsiteX0" fmla="*/ 0 w 3541702"/>
              <a:gd name="connsiteY0" fmla="*/ 1888300 h 3278038"/>
              <a:gd name="connsiteX1" fmla="*/ 3541702 w 3541702"/>
              <a:gd name="connsiteY1" fmla="*/ 0 h 3278038"/>
              <a:gd name="connsiteX2" fmla="*/ 3541702 w 3541702"/>
              <a:gd name="connsiteY2" fmla="*/ 3278038 h 3278038"/>
              <a:gd name="connsiteX3" fmla="*/ 3110381 w 3541702"/>
              <a:gd name="connsiteY3" fmla="*/ 3278038 h 3278038"/>
              <a:gd name="connsiteX4" fmla="*/ 0 w 3541702"/>
              <a:gd name="connsiteY4" fmla="*/ 1888300 h 3278038"/>
              <a:gd name="connsiteX0" fmla="*/ 0 w 3541702"/>
              <a:gd name="connsiteY0" fmla="*/ 1888300 h 5723271"/>
              <a:gd name="connsiteX1" fmla="*/ 3541702 w 3541702"/>
              <a:gd name="connsiteY1" fmla="*/ 0 h 5723271"/>
              <a:gd name="connsiteX2" fmla="*/ 3541702 w 3541702"/>
              <a:gd name="connsiteY2" fmla="*/ 3278038 h 5723271"/>
              <a:gd name="connsiteX3" fmla="*/ 2039089 w 3541702"/>
              <a:gd name="connsiteY3" fmla="*/ 5723271 h 5723271"/>
              <a:gd name="connsiteX4" fmla="*/ 0 w 3541702"/>
              <a:gd name="connsiteY4" fmla="*/ 1888300 h 5723271"/>
              <a:gd name="connsiteX0" fmla="*/ 0 w 3541702"/>
              <a:gd name="connsiteY0" fmla="*/ 1888300 h 5723271"/>
              <a:gd name="connsiteX1" fmla="*/ 3541702 w 3541702"/>
              <a:gd name="connsiteY1" fmla="*/ 0 h 5723271"/>
              <a:gd name="connsiteX2" fmla="*/ 3530999 w 3541702"/>
              <a:gd name="connsiteY2" fmla="*/ 4930010 h 5723271"/>
              <a:gd name="connsiteX3" fmla="*/ 2039089 w 3541702"/>
              <a:gd name="connsiteY3" fmla="*/ 5723271 h 5723271"/>
              <a:gd name="connsiteX4" fmla="*/ 0 w 3541702"/>
              <a:gd name="connsiteY4" fmla="*/ 1888300 h 5723271"/>
              <a:gd name="connsiteX0" fmla="*/ 0 w 5020365"/>
              <a:gd name="connsiteY0" fmla="*/ 2673844 h 5723271"/>
              <a:gd name="connsiteX1" fmla="*/ 5020365 w 5020365"/>
              <a:gd name="connsiteY1" fmla="*/ 0 h 5723271"/>
              <a:gd name="connsiteX2" fmla="*/ 5009662 w 5020365"/>
              <a:gd name="connsiteY2" fmla="*/ 4930010 h 5723271"/>
              <a:gd name="connsiteX3" fmla="*/ 3517752 w 5020365"/>
              <a:gd name="connsiteY3" fmla="*/ 5723271 h 5723271"/>
              <a:gd name="connsiteX4" fmla="*/ 0 w 5020365"/>
              <a:gd name="connsiteY4" fmla="*/ 2673844 h 5723271"/>
              <a:gd name="connsiteX0" fmla="*/ 0 w 5020365"/>
              <a:gd name="connsiteY0" fmla="*/ 2673844 h 7012041"/>
              <a:gd name="connsiteX1" fmla="*/ 5020365 w 5020365"/>
              <a:gd name="connsiteY1" fmla="*/ 0 h 7012041"/>
              <a:gd name="connsiteX2" fmla="*/ 5009662 w 5020365"/>
              <a:gd name="connsiteY2" fmla="*/ 4930010 h 7012041"/>
              <a:gd name="connsiteX3" fmla="*/ 2306660 w 5020365"/>
              <a:gd name="connsiteY3" fmla="*/ 7012041 h 7012041"/>
              <a:gd name="connsiteX4" fmla="*/ 0 w 5020365"/>
              <a:gd name="connsiteY4" fmla="*/ 2673844 h 7012041"/>
              <a:gd name="connsiteX0" fmla="*/ 0 w 5021554"/>
              <a:gd name="connsiteY0" fmla="*/ 2673844 h 7012041"/>
              <a:gd name="connsiteX1" fmla="*/ 5020365 w 5021554"/>
              <a:gd name="connsiteY1" fmla="*/ 0 h 7012041"/>
              <a:gd name="connsiteX2" fmla="*/ 5017986 w 5021554"/>
              <a:gd name="connsiteY2" fmla="*/ 5570404 h 7012041"/>
              <a:gd name="connsiteX3" fmla="*/ 2306660 w 5021554"/>
              <a:gd name="connsiteY3" fmla="*/ 7012041 h 7012041"/>
              <a:gd name="connsiteX4" fmla="*/ 0 w 5021554"/>
              <a:gd name="connsiteY4" fmla="*/ 2673844 h 7012041"/>
              <a:gd name="connsiteX0" fmla="*/ 0 w 5020365"/>
              <a:gd name="connsiteY0" fmla="*/ 2673844 h 7012041"/>
              <a:gd name="connsiteX1" fmla="*/ 5020365 w 5020365"/>
              <a:gd name="connsiteY1" fmla="*/ 0 h 7012041"/>
              <a:gd name="connsiteX2" fmla="*/ 5013706 w 5020365"/>
              <a:gd name="connsiteY2" fmla="*/ 2526944 h 7012041"/>
              <a:gd name="connsiteX3" fmla="*/ 2306660 w 5020365"/>
              <a:gd name="connsiteY3" fmla="*/ 7012041 h 7012041"/>
              <a:gd name="connsiteX4" fmla="*/ 0 w 5020365"/>
              <a:gd name="connsiteY4" fmla="*/ 2673844 h 7012041"/>
              <a:gd name="connsiteX0" fmla="*/ 0 w 5020365"/>
              <a:gd name="connsiteY0" fmla="*/ 2673844 h 4637596"/>
              <a:gd name="connsiteX1" fmla="*/ 5020365 w 5020365"/>
              <a:gd name="connsiteY1" fmla="*/ 0 h 4637596"/>
              <a:gd name="connsiteX2" fmla="*/ 5013706 w 5020365"/>
              <a:gd name="connsiteY2" fmla="*/ 2526944 h 4637596"/>
              <a:gd name="connsiteX3" fmla="*/ 1044146 w 5020365"/>
              <a:gd name="connsiteY3" fmla="*/ 4637596 h 4637596"/>
              <a:gd name="connsiteX4" fmla="*/ 0 w 5020365"/>
              <a:gd name="connsiteY4" fmla="*/ 2673844 h 4637596"/>
              <a:gd name="connsiteX0" fmla="*/ 0 w 5834378"/>
              <a:gd name="connsiteY0" fmla="*/ 3106662 h 4637596"/>
              <a:gd name="connsiteX1" fmla="*/ 5834378 w 5834378"/>
              <a:gd name="connsiteY1" fmla="*/ 0 h 4637596"/>
              <a:gd name="connsiteX2" fmla="*/ 5827719 w 5834378"/>
              <a:gd name="connsiteY2" fmla="*/ 2526944 h 4637596"/>
              <a:gd name="connsiteX3" fmla="*/ 1858159 w 5834378"/>
              <a:gd name="connsiteY3" fmla="*/ 4637596 h 4637596"/>
              <a:gd name="connsiteX4" fmla="*/ 0 w 5834378"/>
              <a:gd name="connsiteY4" fmla="*/ 3106662 h 4637596"/>
              <a:gd name="connsiteX0" fmla="*/ 0 w 5834378"/>
              <a:gd name="connsiteY0" fmla="*/ 3106662 h 5070415"/>
              <a:gd name="connsiteX1" fmla="*/ 5834378 w 5834378"/>
              <a:gd name="connsiteY1" fmla="*/ 0 h 5070415"/>
              <a:gd name="connsiteX2" fmla="*/ 5827719 w 5834378"/>
              <a:gd name="connsiteY2" fmla="*/ 2526944 h 5070415"/>
              <a:gd name="connsiteX3" fmla="*/ 1044143 w 5834378"/>
              <a:gd name="connsiteY3" fmla="*/ 5070415 h 5070415"/>
              <a:gd name="connsiteX4" fmla="*/ 0 w 5834378"/>
              <a:gd name="connsiteY4" fmla="*/ 3106662 h 5070415"/>
              <a:gd name="connsiteX0" fmla="*/ 0 w 5834378"/>
              <a:gd name="connsiteY0" fmla="*/ 3369582 h 5333335"/>
              <a:gd name="connsiteX1" fmla="*/ 5834378 w 5834378"/>
              <a:gd name="connsiteY1" fmla="*/ 262920 h 5333335"/>
              <a:gd name="connsiteX2" fmla="*/ 5830468 w 5834378"/>
              <a:gd name="connsiteY2" fmla="*/ 1643337 h 5333335"/>
              <a:gd name="connsiteX3" fmla="*/ 1044143 w 5834378"/>
              <a:gd name="connsiteY3" fmla="*/ 5333335 h 5333335"/>
              <a:gd name="connsiteX4" fmla="*/ 0 w 5834378"/>
              <a:gd name="connsiteY4" fmla="*/ 3369582 h 5333335"/>
              <a:gd name="connsiteX0" fmla="*/ 0 w 5834378"/>
              <a:gd name="connsiteY0" fmla="*/ 3369582 h 4440647"/>
              <a:gd name="connsiteX1" fmla="*/ 5834378 w 5834378"/>
              <a:gd name="connsiteY1" fmla="*/ 262920 h 4440647"/>
              <a:gd name="connsiteX2" fmla="*/ 5830468 w 5834378"/>
              <a:gd name="connsiteY2" fmla="*/ 1643337 h 4440647"/>
              <a:gd name="connsiteX3" fmla="*/ 569493 w 5834378"/>
              <a:gd name="connsiteY3" fmla="*/ 4440647 h 4440647"/>
              <a:gd name="connsiteX4" fmla="*/ 0 w 5834378"/>
              <a:gd name="connsiteY4" fmla="*/ 3369582 h 4440647"/>
              <a:gd name="connsiteX0" fmla="*/ 0 w 6415502"/>
              <a:gd name="connsiteY0" fmla="*/ 3682399 h 4440647"/>
              <a:gd name="connsiteX1" fmla="*/ 6415502 w 6415502"/>
              <a:gd name="connsiteY1" fmla="*/ 262920 h 4440647"/>
              <a:gd name="connsiteX2" fmla="*/ 6411592 w 6415502"/>
              <a:gd name="connsiteY2" fmla="*/ 1643337 h 4440647"/>
              <a:gd name="connsiteX3" fmla="*/ 1150617 w 6415502"/>
              <a:gd name="connsiteY3" fmla="*/ 4440647 h 4440647"/>
              <a:gd name="connsiteX4" fmla="*/ 0 w 6415502"/>
              <a:gd name="connsiteY4" fmla="*/ 3682399 h 4440647"/>
              <a:gd name="connsiteX0" fmla="*/ 0 w 6415502"/>
              <a:gd name="connsiteY0" fmla="*/ 3682399 h 4750479"/>
              <a:gd name="connsiteX1" fmla="*/ 6415502 w 6415502"/>
              <a:gd name="connsiteY1" fmla="*/ 262920 h 4750479"/>
              <a:gd name="connsiteX2" fmla="*/ 6411592 w 6415502"/>
              <a:gd name="connsiteY2" fmla="*/ 1643337 h 4750479"/>
              <a:gd name="connsiteX3" fmla="*/ 567908 w 6415502"/>
              <a:gd name="connsiteY3" fmla="*/ 4750479 h 4750479"/>
              <a:gd name="connsiteX4" fmla="*/ 0 w 6415502"/>
              <a:gd name="connsiteY4" fmla="*/ 3682399 h 4750479"/>
              <a:gd name="connsiteX0" fmla="*/ 1920081 w 5847594"/>
              <a:gd name="connsiteY0" fmla="*/ 2358797 h 4750479"/>
              <a:gd name="connsiteX1" fmla="*/ 5847594 w 5847594"/>
              <a:gd name="connsiteY1" fmla="*/ 262920 h 4750479"/>
              <a:gd name="connsiteX2" fmla="*/ 5843684 w 5847594"/>
              <a:gd name="connsiteY2" fmla="*/ 1643337 h 4750479"/>
              <a:gd name="connsiteX3" fmla="*/ 0 w 5847594"/>
              <a:gd name="connsiteY3" fmla="*/ 4750479 h 4750479"/>
              <a:gd name="connsiteX4" fmla="*/ 1920081 w 5847594"/>
              <a:gd name="connsiteY4" fmla="*/ 2358797 h 4750479"/>
              <a:gd name="connsiteX0" fmla="*/ 0 w 3927513"/>
              <a:gd name="connsiteY0" fmla="*/ 2358797 h 3435287"/>
              <a:gd name="connsiteX1" fmla="*/ 3927513 w 3927513"/>
              <a:gd name="connsiteY1" fmla="*/ 262920 h 3435287"/>
              <a:gd name="connsiteX2" fmla="*/ 3923603 w 3927513"/>
              <a:gd name="connsiteY2" fmla="*/ 1643337 h 3435287"/>
              <a:gd name="connsiteX3" fmla="*/ 572379 w 3927513"/>
              <a:gd name="connsiteY3" fmla="*/ 3435287 h 3435287"/>
              <a:gd name="connsiteX4" fmla="*/ 0 w 3927513"/>
              <a:gd name="connsiteY4" fmla="*/ 2358797 h 3435287"/>
              <a:gd name="connsiteX0" fmla="*/ 0 w 3927513"/>
              <a:gd name="connsiteY0" fmla="*/ 2261305 h 3337795"/>
              <a:gd name="connsiteX1" fmla="*/ 3927513 w 3927513"/>
              <a:gd name="connsiteY1" fmla="*/ 165428 h 3337795"/>
              <a:gd name="connsiteX2" fmla="*/ 3921502 w 3927513"/>
              <a:gd name="connsiteY2" fmla="*/ 1643337 h 3337795"/>
              <a:gd name="connsiteX3" fmla="*/ 572379 w 3927513"/>
              <a:gd name="connsiteY3" fmla="*/ 3337795 h 3337795"/>
              <a:gd name="connsiteX4" fmla="*/ 0 w 3927513"/>
              <a:gd name="connsiteY4" fmla="*/ 2261305 h 3337795"/>
              <a:gd name="connsiteX0" fmla="*/ 0 w 3927513"/>
              <a:gd name="connsiteY0" fmla="*/ 2261305 h 3405076"/>
              <a:gd name="connsiteX1" fmla="*/ 3927513 w 3927513"/>
              <a:gd name="connsiteY1" fmla="*/ 165428 h 3405076"/>
              <a:gd name="connsiteX2" fmla="*/ 3921502 w 3927513"/>
              <a:gd name="connsiteY2" fmla="*/ 1643337 h 3405076"/>
              <a:gd name="connsiteX3" fmla="*/ 608154 w 3927513"/>
              <a:gd name="connsiteY3" fmla="*/ 3405076 h 3405076"/>
              <a:gd name="connsiteX4" fmla="*/ 0 w 3927513"/>
              <a:gd name="connsiteY4" fmla="*/ 2261305 h 3405076"/>
              <a:gd name="connsiteX0" fmla="*/ 0 w 4133293"/>
              <a:gd name="connsiteY0" fmla="*/ 2381508 h 3405076"/>
              <a:gd name="connsiteX1" fmla="*/ 4133293 w 4133293"/>
              <a:gd name="connsiteY1" fmla="*/ 165428 h 3405076"/>
              <a:gd name="connsiteX2" fmla="*/ 4127282 w 4133293"/>
              <a:gd name="connsiteY2" fmla="*/ 1643337 h 3405076"/>
              <a:gd name="connsiteX3" fmla="*/ 813934 w 4133293"/>
              <a:gd name="connsiteY3" fmla="*/ 3405076 h 3405076"/>
              <a:gd name="connsiteX4" fmla="*/ 0 w 4133293"/>
              <a:gd name="connsiteY4" fmla="*/ 2381508 h 3405076"/>
              <a:gd name="connsiteX0" fmla="*/ 0 w 4133293"/>
              <a:gd name="connsiteY0" fmla="*/ 2381508 h 3526681"/>
              <a:gd name="connsiteX1" fmla="*/ 4133293 w 4133293"/>
              <a:gd name="connsiteY1" fmla="*/ 165428 h 3526681"/>
              <a:gd name="connsiteX2" fmla="*/ 4127282 w 4133293"/>
              <a:gd name="connsiteY2" fmla="*/ 1643337 h 3526681"/>
              <a:gd name="connsiteX3" fmla="*/ 608898 w 4133293"/>
              <a:gd name="connsiteY3" fmla="*/ 3526681 h 3526681"/>
              <a:gd name="connsiteX4" fmla="*/ 0 w 4133293"/>
              <a:gd name="connsiteY4" fmla="*/ 2381508 h 3526681"/>
              <a:gd name="connsiteX0" fmla="*/ 0 w 4133293"/>
              <a:gd name="connsiteY0" fmla="*/ 2381508 h 3516869"/>
              <a:gd name="connsiteX1" fmla="*/ 4133293 w 4133293"/>
              <a:gd name="connsiteY1" fmla="*/ 165428 h 3516869"/>
              <a:gd name="connsiteX2" fmla="*/ 4127282 w 4133293"/>
              <a:gd name="connsiteY2" fmla="*/ 1643337 h 3516869"/>
              <a:gd name="connsiteX3" fmla="*/ 603681 w 4133293"/>
              <a:gd name="connsiteY3" fmla="*/ 3516869 h 3516869"/>
              <a:gd name="connsiteX4" fmla="*/ 0 w 4133293"/>
              <a:gd name="connsiteY4" fmla="*/ 2381508 h 3516869"/>
              <a:gd name="connsiteX0" fmla="*/ 0 w 4482726"/>
              <a:gd name="connsiteY0" fmla="*/ 2567306 h 3516869"/>
              <a:gd name="connsiteX1" fmla="*/ 4482726 w 4482726"/>
              <a:gd name="connsiteY1" fmla="*/ 165428 h 3516869"/>
              <a:gd name="connsiteX2" fmla="*/ 4476715 w 4482726"/>
              <a:gd name="connsiteY2" fmla="*/ 1643337 h 3516869"/>
              <a:gd name="connsiteX3" fmla="*/ 953114 w 4482726"/>
              <a:gd name="connsiteY3" fmla="*/ 3516869 h 3516869"/>
              <a:gd name="connsiteX4" fmla="*/ 0 w 4482726"/>
              <a:gd name="connsiteY4" fmla="*/ 2567306 h 3516869"/>
              <a:gd name="connsiteX0" fmla="*/ 0 w 4482726"/>
              <a:gd name="connsiteY0" fmla="*/ 2567306 h 3702666"/>
              <a:gd name="connsiteX1" fmla="*/ 4482726 w 4482726"/>
              <a:gd name="connsiteY1" fmla="*/ 165428 h 3702666"/>
              <a:gd name="connsiteX2" fmla="*/ 4476715 w 4482726"/>
              <a:gd name="connsiteY2" fmla="*/ 1643337 h 3702666"/>
              <a:gd name="connsiteX3" fmla="*/ 603682 w 4482726"/>
              <a:gd name="connsiteY3" fmla="*/ 3702666 h 3702666"/>
              <a:gd name="connsiteX4" fmla="*/ 0 w 4482726"/>
              <a:gd name="connsiteY4" fmla="*/ 2567306 h 3702666"/>
              <a:gd name="connsiteX0" fmla="*/ 0 w 4486112"/>
              <a:gd name="connsiteY0" fmla="*/ 3120580 h 4255940"/>
              <a:gd name="connsiteX1" fmla="*/ 4482726 w 4486112"/>
              <a:gd name="connsiteY1" fmla="*/ 718702 h 4255940"/>
              <a:gd name="connsiteX2" fmla="*/ 4482544 w 4486112"/>
              <a:gd name="connsiteY2" fmla="*/ 1643337 h 4255940"/>
              <a:gd name="connsiteX3" fmla="*/ 603682 w 4486112"/>
              <a:gd name="connsiteY3" fmla="*/ 4255940 h 4255940"/>
              <a:gd name="connsiteX4" fmla="*/ 0 w 4486112"/>
              <a:gd name="connsiteY4" fmla="*/ 3120580 h 4255940"/>
              <a:gd name="connsiteX0" fmla="*/ 0 w 4486112"/>
              <a:gd name="connsiteY0" fmla="*/ 3120580 h 3791251"/>
              <a:gd name="connsiteX1" fmla="*/ 4482726 w 4486112"/>
              <a:gd name="connsiteY1" fmla="*/ 718702 h 3791251"/>
              <a:gd name="connsiteX2" fmla="*/ 4482544 w 4486112"/>
              <a:gd name="connsiteY2" fmla="*/ 1643337 h 3791251"/>
              <a:gd name="connsiteX3" fmla="*/ 442904 w 4486112"/>
              <a:gd name="connsiteY3" fmla="*/ 3791251 h 3791251"/>
              <a:gd name="connsiteX4" fmla="*/ 0 w 4486112"/>
              <a:gd name="connsiteY4" fmla="*/ 3120580 h 3791251"/>
              <a:gd name="connsiteX0" fmla="*/ 0 w 4415850"/>
              <a:gd name="connsiteY0" fmla="*/ 3090413 h 3791251"/>
              <a:gd name="connsiteX1" fmla="*/ 4412464 w 4415850"/>
              <a:gd name="connsiteY1" fmla="*/ 718702 h 3791251"/>
              <a:gd name="connsiteX2" fmla="*/ 4412282 w 4415850"/>
              <a:gd name="connsiteY2" fmla="*/ 1643337 h 3791251"/>
              <a:gd name="connsiteX3" fmla="*/ 372642 w 4415850"/>
              <a:gd name="connsiteY3" fmla="*/ 3791251 h 3791251"/>
              <a:gd name="connsiteX4" fmla="*/ 0 w 4415850"/>
              <a:gd name="connsiteY4" fmla="*/ 3090413 h 379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850" h="3791251">
                <a:moveTo>
                  <a:pt x="0" y="3090413"/>
                </a:moveTo>
                <a:lnTo>
                  <a:pt x="4412464" y="718702"/>
                </a:lnTo>
                <a:cubicBezTo>
                  <a:pt x="4408896" y="2362039"/>
                  <a:pt x="4415850" y="0"/>
                  <a:pt x="4412282" y="1643337"/>
                </a:cubicBezTo>
                <a:lnTo>
                  <a:pt x="372642" y="3791251"/>
                </a:lnTo>
                <a:lnTo>
                  <a:pt x="0" y="3090413"/>
                </a:lnTo>
                <a:close/>
              </a:path>
            </a:pathLst>
          </a:custGeom>
          <a:solidFill>
            <a:srgbClr val="E4002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4002B"/>
              </a:solidFill>
            </a:endParaRPr>
          </a:p>
        </p:txBody>
      </p:sp>
      <p:sp>
        <p:nvSpPr>
          <p:cNvPr id="29"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solidFill>
                  <a:srgbClr val="0A3B61"/>
                </a:solidFill>
                <a:latin typeface="+mj-lt"/>
              </a:rPr>
              <a:t>EMEA</a:t>
            </a:r>
          </a:p>
        </p:txBody>
      </p:sp>
      <p:sp>
        <p:nvSpPr>
          <p:cNvPr id="30" name="Text Placeholder 1"/>
          <p:cNvSpPr txBox="1">
            <a:spLocks/>
          </p:cNvSpPr>
          <p:nvPr/>
        </p:nvSpPr>
        <p:spPr>
          <a:xfrm>
            <a:off x="412747" y="865463"/>
            <a:ext cx="4659995" cy="530966"/>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None/>
              <a:defRPr sz="16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pPr>
            <a:r>
              <a:rPr lang="en-GB" sz="1800" i="1" dirty="0">
                <a:solidFill>
                  <a:schemeClr val="accent4"/>
                </a:solidFill>
                <a:latin typeface="Georgia" panose="02040502050405020303" pitchFamily="18" charset="0"/>
                <a:cs typeface="Chronicle Text G2" pitchFamily="50" charset="0"/>
              </a:rPr>
              <a:t>Europe, Middle East, and Africa</a:t>
            </a:r>
          </a:p>
        </p:txBody>
      </p:sp>
      <p:sp>
        <p:nvSpPr>
          <p:cNvPr id="15" name="Text Placeholder 13"/>
          <p:cNvSpPr>
            <a:spLocks noGrp="1"/>
          </p:cNvSpPr>
          <p:nvPr>
            <p:ph type="body" sz="quarter" idx="4294967295"/>
          </p:nvPr>
        </p:nvSpPr>
        <p:spPr>
          <a:xfrm>
            <a:off x="450847" y="2592996"/>
            <a:ext cx="6176963" cy="409575"/>
          </a:xfrm>
          <a:prstGeom prst="rect">
            <a:avLst/>
          </a:prstGeom>
        </p:spPr>
        <p:txBody>
          <a:bodyPr lIns="0" anchor="b"/>
          <a:lstStyle/>
          <a:p>
            <a:pPr>
              <a:buNone/>
            </a:pPr>
            <a:r>
              <a:rPr lang="en-US" sz="1600" b="1" dirty="0">
                <a:solidFill>
                  <a:schemeClr val="bg2"/>
                </a:solidFill>
                <a:latin typeface="+mj-lt"/>
              </a:rPr>
              <a:t>COUNTRY COVERAGE</a:t>
            </a:r>
          </a:p>
        </p:txBody>
      </p:sp>
      <p:graphicFrame>
        <p:nvGraphicFramePr>
          <p:cNvPr id="19" name="Table 18"/>
          <p:cNvGraphicFramePr>
            <a:graphicFrameLocks noGrp="1"/>
          </p:cNvGraphicFramePr>
          <p:nvPr/>
        </p:nvGraphicFramePr>
        <p:xfrm>
          <a:off x="199875" y="1663951"/>
          <a:ext cx="1280160" cy="75184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20000"/>
                    </a:ext>
                  </a:extLst>
                </a:gridCol>
              </a:tblGrid>
              <a:tr h="175483">
                <a:tc>
                  <a:txBody>
                    <a:bodyPr/>
                    <a:lstStyle/>
                    <a:p>
                      <a:pPr algn="ctr"/>
                      <a:r>
                        <a:rPr lang="en-US" sz="2600" b="1" kern="1200" dirty="0">
                          <a:solidFill>
                            <a:schemeClr val="accent6"/>
                          </a:solidFill>
                          <a:latin typeface="+mj-lt"/>
                          <a:ea typeface="+mn-ea"/>
                          <a:cs typeface="+mn-cs"/>
                        </a:rPr>
                        <a:t>45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5600">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6"/>
                          </a:solidFill>
                          <a:latin typeface="Georgia" panose="02040502050405020303" pitchFamily="18" charset="0"/>
                          <a:cs typeface="Chronicle Text G2" pitchFamily="50" charset="0"/>
                        </a:rPr>
                        <a:t>countries</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0" name="Table 19"/>
          <p:cNvGraphicFramePr>
            <a:graphicFrameLocks noGrp="1"/>
          </p:cNvGraphicFramePr>
          <p:nvPr/>
        </p:nvGraphicFramePr>
        <p:xfrm>
          <a:off x="1731495" y="1667125"/>
          <a:ext cx="1280160" cy="750609"/>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20000"/>
                    </a:ext>
                  </a:extLst>
                </a:gridCol>
              </a:tblGrid>
              <a:tr h="182942">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accent6"/>
                          </a:solidFill>
                          <a:latin typeface="+mj-lt"/>
                          <a:ea typeface="+mn-ea"/>
                          <a:cs typeface="+mn-cs"/>
                        </a:rPr>
                        <a:t>90+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4369">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6"/>
                          </a:solidFill>
                          <a:latin typeface="Georgia" panose="02040502050405020303" pitchFamily="18" charset="0"/>
                          <a:ea typeface="+mn-ea"/>
                          <a:cs typeface="Chronicle Text G2" pitchFamily="50" charset="0"/>
                        </a:rPr>
                        <a:t>offices</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4" name="Table 23"/>
          <p:cNvGraphicFramePr>
            <a:graphicFrameLocks noGrp="1"/>
          </p:cNvGraphicFramePr>
          <p:nvPr/>
        </p:nvGraphicFramePr>
        <p:xfrm>
          <a:off x="3263116" y="1669069"/>
          <a:ext cx="1521533" cy="763019"/>
        </p:xfrm>
        <a:graphic>
          <a:graphicData uri="http://schemas.openxmlformats.org/drawingml/2006/table">
            <a:tbl>
              <a:tblPr firstRow="1" bandRow="1">
                <a:tableStyleId>{5C22544A-7EE6-4342-B048-85BDC9FD1C3A}</a:tableStyleId>
              </a:tblPr>
              <a:tblGrid>
                <a:gridCol w="1521533">
                  <a:extLst>
                    <a:ext uri="{9D8B030D-6E8A-4147-A177-3AD203B41FA5}">
                      <a16:colId xmlns:a16="http://schemas.microsoft.com/office/drawing/2014/main" val="20000"/>
                    </a:ext>
                  </a:extLst>
                </a:gridCol>
              </a:tblGrid>
              <a:tr h="244793">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600" b="1" kern="1200" dirty="0">
                          <a:solidFill>
                            <a:schemeClr val="accent6"/>
                          </a:solidFill>
                          <a:latin typeface="+mj-lt"/>
                          <a:ea typeface="+mn-ea"/>
                          <a:cs typeface="+mn-cs"/>
                        </a:rPr>
                        <a:t>5,000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6779">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6"/>
                          </a:solidFill>
                          <a:latin typeface="Georgia" panose="02040502050405020303" pitchFamily="18" charset="0"/>
                          <a:ea typeface="+mn-ea"/>
                          <a:cs typeface="Chronicle Text G2" pitchFamily="50" charset="0"/>
                        </a:rPr>
                        <a:t>people</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5" name="TextBox 24"/>
          <p:cNvSpPr txBox="1"/>
          <p:nvPr/>
        </p:nvSpPr>
        <p:spPr>
          <a:xfrm>
            <a:off x="450850" y="3002571"/>
            <a:ext cx="5429833" cy="1420496"/>
          </a:xfrm>
          <a:prstGeom prst="rect">
            <a:avLst/>
          </a:prstGeom>
          <a:noFill/>
        </p:spPr>
        <p:txBody>
          <a:bodyPr wrap="square" lIns="0" numCol="4" rtlCol="0">
            <a:noAutofit/>
          </a:bodyPr>
          <a:lstStyle/>
          <a:p>
            <a:r>
              <a:rPr lang="en-US" sz="1400" dirty="0">
                <a:solidFill>
                  <a:schemeClr val="tx2"/>
                </a:solidFill>
                <a:latin typeface="Georgia" panose="02040502050405020303" pitchFamily="18" charset="0"/>
              </a:rPr>
              <a:t>Austria</a:t>
            </a:r>
          </a:p>
          <a:p>
            <a:r>
              <a:rPr lang="en-US" sz="1400" dirty="0">
                <a:solidFill>
                  <a:schemeClr val="tx2"/>
                </a:solidFill>
                <a:latin typeface="Georgia" panose="02040502050405020303" pitchFamily="18" charset="0"/>
              </a:rPr>
              <a:t>Bahrain</a:t>
            </a:r>
          </a:p>
          <a:p>
            <a:r>
              <a:rPr lang="en-US" sz="1400" dirty="0">
                <a:solidFill>
                  <a:schemeClr val="tx2"/>
                </a:solidFill>
                <a:latin typeface="Georgia" panose="02040502050405020303" pitchFamily="18" charset="0"/>
              </a:rPr>
              <a:t>Belgium</a:t>
            </a:r>
          </a:p>
          <a:p>
            <a:r>
              <a:rPr lang="en-US" sz="1400" dirty="0">
                <a:solidFill>
                  <a:schemeClr val="tx2"/>
                </a:solidFill>
                <a:latin typeface="Georgia" panose="02040502050405020303" pitchFamily="18" charset="0"/>
              </a:rPr>
              <a:t>Bulgaria</a:t>
            </a:r>
          </a:p>
          <a:p>
            <a:r>
              <a:rPr lang="en-US" sz="1400" dirty="0">
                <a:solidFill>
                  <a:schemeClr val="tx2"/>
                </a:solidFill>
                <a:latin typeface="Georgia" panose="02040502050405020303" pitchFamily="18" charset="0"/>
              </a:rPr>
              <a:t>Channel Islands</a:t>
            </a:r>
          </a:p>
          <a:p>
            <a:r>
              <a:rPr lang="en-US" sz="1400" dirty="0">
                <a:solidFill>
                  <a:schemeClr val="tx2"/>
                </a:solidFill>
                <a:latin typeface="Georgia" panose="02040502050405020303" pitchFamily="18" charset="0"/>
              </a:rPr>
              <a:t>Croatia</a:t>
            </a:r>
          </a:p>
          <a:p>
            <a:r>
              <a:rPr lang="en-US" sz="1400" dirty="0">
                <a:solidFill>
                  <a:schemeClr val="tx2"/>
                </a:solidFill>
                <a:latin typeface="Georgia" panose="02040502050405020303" pitchFamily="18" charset="0"/>
              </a:rPr>
              <a:t>Czech Republic</a:t>
            </a:r>
          </a:p>
          <a:p>
            <a:r>
              <a:rPr lang="en-US" sz="1400" dirty="0">
                <a:solidFill>
                  <a:schemeClr val="tx2"/>
                </a:solidFill>
                <a:latin typeface="Georgia" panose="02040502050405020303" pitchFamily="18" charset="0"/>
              </a:rPr>
              <a:t>Denmark</a:t>
            </a:r>
          </a:p>
          <a:p>
            <a:r>
              <a:rPr lang="en-US" sz="1400" dirty="0">
                <a:solidFill>
                  <a:schemeClr val="tx2"/>
                </a:solidFill>
                <a:latin typeface="Georgia" panose="02040502050405020303" pitchFamily="18" charset="0"/>
              </a:rPr>
              <a:t>Egypt</a:t>
            </a:r>
          </a:p>
          <a:p>
            <a:r>
              <a:rPr lang="en-US" sz="1400" dirty="0">
                <a:solidFill>
                  <a:schemeClr val="tx2"/>
                </a:solidFill>
                <a:latin typeface="Georgia" panose="02040502050405020303" pitchFamily="18" charset="0"/>
              </a:rPr>
              <a:t>Estonia</a:t>
            </a:r>
          </a:p>
          <a:p>
            <a:r>
              <a:rPr lang="en-US" sz="1400" dirty="0">
                <a:solidFill>
                  <a:schemeClr val="tx2"/>
                </a:solidFill>
                <a:latin typeface="Georgia" panose="02040502050405020303" pitchFamily="18" charset="0"/>
              </a:rPr>
              <a:t>Finland</a:t>
            </a:r>
          </a:p>
          <a:p>
            <a:r>
              <a:rPr lang="en-US" sz="1400" dirty="0">
                <a:solidFill>
                  <a:schemeClr val="tx2"/>
                </a:solidFill>
                <a:latin typeface="Georgia" panose="02040502050405020303" pitchFamily="18" charset="0"/>
              </a:rPr>
              <a:t>France</a:t>
            </a:r>
          </a:p>
          <a:p>
            <a:r>
              <a:rPr lang="en-US" sz="1400" dirty="0">
                <a:solidFill>
                  <a:schemeClr val="tx2"/>
                </a:solidFill>
                <a:latin typeface="Georgia" panose="02040502050405020303" pitchFamily="18" charset="0"/>
              </a:rPr>
              <a:t>Georgia</a:t>
            </a:r>
          </a:p>
          <a:p>
            <a:r>
              <a:rPr lang="en-US" sz="1400" dirty="0">
                <a:solidFill>
                  <a:schemeClr val="tx2"/>
                </a:solidFill>
                <a:latin typeface="Georgia" panose="02040502050405020303" pitchFamily="18" charset="0"/>
              </a:rPr>
              <a:t>Germany</a:t>
            </a:r>
          </a:p>
          <a:p>
            <a:r>
              <a:rPr lang="en-US" sz="1400" dirty="0">
                <a:solidFill>
                  <a:schemeClr val="tx2"/>
                </a:solidFill>
                <a:latin typeface="Georgia" panose="02040502050405020303" pitchFamily="18" charset="0"/>
              </a:rPr>
              <a:t>Greece</a:t>
            </a:r>
          </a:p>
          <a:p>
            <a:r>
              <a:rPr lang="en-US" sz="1400" dirty="0">
                <a:solidFill>
                  <a:schemeClr val="tx2"/>
                </a:solidFill>
                <a:latin typeface="Georgia" panose="02040502050405020303" pitchFamily="18" charset="0"/>
              </a:rPr>
              <a:t>Hungary</a:t>
            </a:r>
          </a:p>
          <a:p>
            <a:r>
              <a:rPr lang="en-US" sz="1400" dirty="0">
                <a:solidFill>
                  <a:schemeClr val="tx2"/>
                </a:solidFill>
                <a:latin typeface="Georgia" panose="02040502050405020303" pitchFamily="18" charset="0"/>
              </a:rPr>
              <a:t>Israel</a:t>
            </a:r>
          </a:p>
          <a:p>
            <a:r>
              <a:rPr lang="en-US" sz="1400" dirty="0">
                <a:solidFill>
                  <a:schemeClr val="tx2"/>
                </a:solidFill>
                <a:latin typeface="Georgia" panose="02040502050405020303" pitchFamily="18" charset="0"/>
              </a:rPr>
              <a:t>Italy</a:t>
            </a:r>
          </a:p>
          <a:p>
            <a:r>
              <a:rPr lang="en-US" sz="1400" dirty="0">
                <a:solidFill>
                  <a:schemeClr val="tx2"/>
                </a:solidFill>
                <a:latin typeface="Georgia" panose="02040502050405020303" pitchFamily="18" charset="0"/>
              </a:rPr>
              <a:t>Kazakhstan</a:t>
            </a:r>
          </a:p>
          <a:p>
            <a:r>
              <a:rPr lang="en-US" sz="1400" dirty="0">
                <a:solidFill>
                  <a:schemeClr val="tx2"/>
                </a:solidFill>
                <a:latin typeface="Georgia" panose="02040502050405020303" pitchFamily="18" charset="0"/>
              </a:rPr>
              <a:t>Kenya</a:t>
            </a:r>
          </a:p>
          <a:p>
            <a:r>
              <a:rPr lang="en-US" sz="1400" dirty="0">
                <a:solidFill>
                  <a:schemeClr val="tx2"/>
                </a:solidFill>
                <a:latin typeface="Georgia" panose="02040502050405020303" pitchFamily="18" charset="0"/>
              </a:rPr>
              <a:t>Latvia</a:t>
            </a:r>
          </a:p>
          <a:p>
            <a:r>
              <a:rPr lang="en-US" sz="1400" dirty="0">
                <a:solidFill>
                  <a:schemeClr val="tx2"/>
                </a:solidFill>
                <a:latin typeface="Georgia" panose="02040502050405020303" pitchFamily="18" charset="0"/>
              </a:rPr>
              <a:t>Lithuania</a:t>
            </a:r>
          </a:p>
          <a:p>
            <a:r>
              <a:rPr lang="en-US" sz="1400" dirty="0">
                <a:solidFill>
                  <a:schemeClr val="tx2"/>
                </a:solidFill>
                <a:latin typeface="Georgia" panose="02040502050405020303" pitchFamily="18" charset="0"/>
              </a:rPr>
              <a:t>Luxembourg</a:t>
            </a:r>
          </a:p>
          <a:p>
            <a:r>
              <a:rPr lang="en-US" sz="1400" dirty="0">
                <a:solidFill>
                  <a:schemeClr val="tx2"/>
                </a:solidFill>
                <a:latin typeface="Georgia" panose="02040502050405020303" pitchFamily="18" charset="0"/>
              </a:rPr>
              <a:t>Macedonia</a:t>
            </a:r>
          </a:p>
          <a:p>
            <a:r>
              <a:rPr lang="en-US" sz="1400" dirty="0">
                <a:solidFill>
                  <a:schemeClr val="tx2"/>
                </a:solidFill>
                <a:latin typeface="Georgia" panose="02040502050405020303" pitchFamily="18" charset="0"/>
              </a:rPr>
              <a:t>Netherlands</a:t>
            </a:r>
          </a:p>
          <a:p>
            <a:r>
              <a:rPr lang="en-US" sz="1400" dirty="0">
                <a:solidFill>
                  <a:schemeClr val="tx2"/>
                </a:solidFill>
                <a:latin typeface="Georgia" panose="02040502050405020303" pitchFamily="18" charset="0"/>
              </a:rPr>
              <a:t>Norway</a:t>
            </a:r>
          </a:p>
          <a:p>
            <a:r>
              <a:rPr lang="en-US" sz="1400" dirty="0">
                <a:solidFill>
                  <a:schemeClr val="tx2"/>
                </a:solidFill>
                <a:latin typeface="Georgia" panose="02040502050405020303" pitchFamily="18" charset="0"/>
              </a:rPr>
              <a:t>Oman</a:t>
            </a:r>
          </a:p>
          <a:p>
            <a:r>
              <a:rPr lang="en-US" sz="1400" dirty="0">
                <a:solidFill>
                  <a:schemeClr val="tx2"/>
                </a:solidFill>
                <a:latin typeface="Georgia" panose="02040502050405020303" pitchFamily="18" charset="0"/>
              </a:rPr>
              <a:t>Poland</a:t>
            </a:r>
          </a:p>
          <a:p>
            <a:r>
              <a:rPr lang="en-US" sz="1400" dirty="0">
                <a:solidFill>
                  <a:schemeClr val="tx2"/>
                </a:solidFill>
                <a:latin typeface="Georgia" panose="02040502050405020303" pitchFamily="18" charset="0"/>
              </a:rPr>
              <a:t>Portugal</a:t>
            </a:r>
          </a:p>
          <a:p>
            <a:r>
              <a:rPr lang="en-US" sz="1400" dirty="0">
                <a:solidFill>
                  <a:schemeClr val="tx2"/>
                </a:solidFill>
                <a:latin typeface="Georgia" panose="02040502050405020303" pitchFamily="18" charset="0"/>
              </a:rPr>
              <a:t>Qatar</a:t>
            </a:r>
          </a:p>
          <a:p>
            <a:r>
              <a:rPr lang="en-US" sz="1400" dirty="0">
                <a:solidFill>
                  <a:schemeClr val="tx2"/>
                </a:solidFill>
                <a:latin typeface="Georgia" panose="02040502050405020303" pitchFamily="18" charset="0"/>
              </a:rPr>
              <a:t>Republic of Ireland</a:t>
            </a:r>
          </a:p>
          <a:p>
            <a:r>
              <a:rPr lang="en-US" sz="1400" dirty="0">
                <a:solidFill>
                  <a:schemeClr val="tx2"/>
                </a:solidFill>
                <a:latin typeface="Georgia" panose="02040502050405020303" pitchFamily="18" charset="0"/>
              </a:rPr>
              <a:t>Romania</a:t>
            </a:r>
          </a:p>
          <a:p>
            <a:r>
              <a:rPr lang="en-US" sz="1400" dirty="0">
                <a:solidFill>
                  <a:schemeClr val="tx2"/>
                </a:solidFill>
                <a:latin typeface="Georgia" panose="02040502050405020303" pitchFamily="18" charset="0"/>
              </a:rPr>
              <a:t>Russia</a:t>
            </a:r>
          </a:p>
          <a:p>
            <a:r>
              <a:rPr lang="en-US" sz="1400" dirty="0">
                <a:solidFill>
                  <a:schemeClr val="tx2"/>
                </a:solidFill>
                <a:latin typeface="Georgia" panose="02040502050405020303" pitchFamily="18" charset="0"/>
              </a:rPr>
              <a:t>Saudi Arabia</a:t>
            </a:r>
          </a:p>
          <a:p>
            <a:r>
              <a:rPr lang="en-US" sz="1400" dirty="0">
                <a:solidFill>
                  <a:schemeClr val="tx2"/>
                </a:solidFill>
                <a:latin typeface="Georgia" panose="02040502050405020303" pitchFamily="18" charset="0"/>
              </a:rPr>
              <a:t>Slovakia</a:t>
            </a:r>
          </a:p>
          <a:p>
            <a:r>
              <a:rPr lang="en-US" sz="1400" dirty="0">
                <a:solidFill>
                  <a:schemeClr val="tx2"/>
                </a:solidFill>
                <a:latin typeface="Georgia" panose="02040502050405020303" pitchFamily="18" charset="0"/>
              </a:rPr>
              <a:t>South Africa</a:t>
            </a:r>
          </a:p>
          <a:p>
            <a:r>
              <a:rPr lang="en-US" sz="1400" dirty="0">
                <a:solidFill>
                  <a:schemeClr val="tx2"/>
                </a:solidFill>
                <a:latin typeface="Georgia" panose="02040502050405020303" pitchFamily="18" charset="0"/>
              </a:rPr>
              <a:t>Spain</a:t>
            </a:r>
          </a:p>
          <a:p>
            <a:r>
              <a:rPr lang="en-US" sz="1400" dirty="0">
                <a:solidFill>
                  <a:schemeClr val="tx2"/>
                </a:solidFill>
                <a:latin typeface="Georgia" panose="02040502050405020303" pitchFamily="18" charset="0"/>
              </a:rPr>
              <a:t>Sweden</a:t>
            </a:r>
          </a:p>
          <a:p>
            <a:r>
              <a:rPr lang="en-US" sz="1400" dirty="0">
                <a:solidFill>
                  <a:schemeClr val="tx2"/>
                </a:solidFill>
                <a:latin typeface="Georgia" panose="02040502050405020303" pitchFamily="18" charset="0"/>
              </a:rPr>
              <a:t>Switzerland</a:t>
            </a:r>
          </a:p>
          <a:p>
            <a:r>
              <a:rPr lang="en-US" sz="1400" dirty="0">
                <a:solidFill>
                  <a:schemeClr val="tx2"/>
                </a:solidFill>
                <a:latin typeface="Georgia" panose="02040502050405020303" pitchFamily="18" charset="0"/>
              </a:rPr>
              <a:t>Turkey</a:t>
            </a:r>
          </a:p>
          <a:p>
            <a:r>
              <a:rPr lang="en-US" sz="1400" dirty="0">
                <a:solidFill>
                  <a:schemeClr val="tx2"/>
                </a:solidFill>
                <a:latin typeface="Georgia" panose="02040502050405020303" pitchFamily="18" charset="0"/>
              </a:rPr>
              <a:t>Ukraine</a:t>
            </a:r>
          </a:p>
          <a:p>
            <a:r>
              <a:rPr lang="en-US" sz="1400" dirty="0">
                <a:solidFill>
                  <a:schemeClr val="tx2"/>
                </a:solidFill>
                <a:latin typeface="Georgia" panose="02040502050405020303" pitchFamily="18" charset="0"/>
              </a:rPr>
              <a:t>United Arab Emirates</a:t>
            </a:r>
          </a:p>
          <a:p>
            <a:r>
              <a:rPr lang="en-US" sz="1400" dirty="0">
                <a:solidFill>
                  <a:schemeClr val="tx2"/>
                </a:solidFill>
                <a:latin typeface="Georgia" panose="02040502050405020303" pitchFamily="18" charset="0"/>
              </a:rPr>
              <a:t>United Kingdom</a:t>
            </a:r>
          </a:p>
          <a:p>
            <a:endParaRPr lang="en-US" sz="1400" dirty="0">
              <a:solidFill>
                <a:srgbClr val="0093B2"/>
              </a:solidFill>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321" b="3680"/>
          <a:stretch/>
        </p:blipFill>
        <p:spPr>
          <a:xfrm>
            <a:off x="0" y="1001485"/>
            <a:ext cx="9144000" cy="2699657"/>
          </a:xfrm>
          <a:prstGeom prst="rect">
            <a:avLst/>
          </a:prstGeom>
        </p:spPr>
      </p:pic>
      <p:sp>
        <p:nvSpPr>
          <p:cNvPr id="7"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latin typeface="+mj-lt"/>
              </a:rPr>
              <a:t>About Cushman &amp; Wakefield</a:t>
            </a:r>
          </a:p>
        </p:txBody>
      </p:sp>
      <p:sp>
        <p:nvSpPr>
          <p:cNvPr id="11" name="Text Placeholder 4"/>
          <p:cNvSpPr>
            <a:spLocks noGrp="1"/>
          </p:cNvSpPr>
          <p:nvPr>
            <p:ph type="body" sz="quarter" idx="4294967295"/>
          </p:nvPr>
        </p:nvSpPr>
        <p:spPr>
          <a:xfrm>
            <a:off x="929686" y="3960086"/>
            <a:ext cx="3893872" cy="3264996"/>
          </a:xfrm>
          <a:prstGeom prst="rect">
            <a:avLst/>
          </a:prstGeom>
        </p:spPr>
        <p:txBody>
          <a:bodyPr lIns="0" tIns="0" rIns="0" bIns="0"/>
          <a:lstStyle/>
          <a:p>
            <a:pPr marL="0" indent="0">
              <a:spcBef>
                <a:spcPts val="0"/>
              </a:spcBef>
              <a:spcAft>
                <a:spcPts val="1200"/>
              </a:spcAft>
              <a:buNone/>
            </a:pPr>
            <a:r>
              <a:rPr lang="en-GB" sz="1200" b="1" dirty="0">
                <a:solidFill>
                  <a:srgbClr val="0093B2"/>
                </a:solidFill>
                <a:latin typeface="Arial" panose="020B0604020202020204" pitchFamily="34" charset="0"/>
                <a:cs typeface="Arial" panose="020B0604020202020204" pitchFamily="34" charset="0"/>
              </a:rPr>
              <a:t>WHAT WE BELIEVE</a:t>
            </a:r>
          </a:p>
          <a:p>
            <a:pPr marL="141288" indent="-141288">
              <a:buClr>
                <a:schemeClr val="bg1"/>
              </a:buClr>
              <a:buFont typeface="Arial" panose="020B0604020202020204" pitchFamily="34" charset="0"/>
              <a:buChar char="•"/>
              <a:defRPr/>
            </a:pPr>
            <a:r>
              <a:rPr lang="en-GB" sz="1200" dirty="0">
                <a:solidFill>
                  <a:schemeClr val="tx2"/>
                </a:solidFill>
                <a:latin typeface="Georgia" panose="02040502050405020303" pitchFamily="18" charset="0"/>
                <a:cs typeface="Arial" panose="020B0604020202020204" pitchFamily="34" charset="0"/>
              </a:rPr>
              <a:t>Deep local and global knowledge creates significant </a:t>
            </a:r>
            <a:br>
              <a:rPr lang="en-GB" sz="1200" dirty="0">
                <a:solidFill>
                  <a:schemeClr val="tx2"/>
                </a:solidFill>
                <a:latin typeface="Georgia" panose="02040502050405020303" pitchFamily="18" charset="0"/>
                <a:cs typeface="Arial" panose="020B0604020202020204" pitchFamily="34" charset="0"/>
              </a:rPr>
            </a:br>
            <a:r>
              <a:rPr lang="en-GB" sz="1200" dirty="0">
                <a:solidFill>
                  <a:schemeClr val="tx2"/>
                </a:solidFill>
                <a:latin typeface="Georgia" panose="02040502050405020303" pitchFamily="18" charset="0"/>
                <a:cs typeface="Arial" panose="020B0604020202020204" pitchFamily="34" charset="0"/>
              </a:rPr>
              <a:t>value for our clients</a:t>
            </a:r>
          </a:p>
          <a:p>
            <a:pPr marL="141288" indent="-141288">
              <a:buClr>
                <a:schemeClr val="bg1"/>
              </a:buClr>
              <a:buFont typeface="Arial" panose="020B0604020202020204" pitchFamily="34" charset="0"/>
              <a:buChar char="•"/>
              <a:defRPr/>
            </a:pPr>
            <a:r>
              <a:rPr lang="en-GB" sz="1200" dirty="0">
                <a:solidFill>
                  <a:schemeClr val="tx2"/>
                </a:solidFill>
                <a:latin typeface="Georgia" panose="02040502050405020303" pitchFamily="18" charset="0"/>
                <a:cs typeface="Arial" panose="020B0604020202020204" pitchFamily="34" charset="0"/>
              </a:rPr>
              <a:t>Relentless curiosity delivers unseen opportunities</a:t>
            </a:r>
          </a:p>
          <a:p>
            <a:pPr marL="141288" indent="-141288">
              <a:buClr>
                <a:schemeClr val="bg1"/>
              </a:buClr>
              <a:buFont typeface="Arial" panose="020B0604020202020204" pitchFamily="34" charset="0"/>
              <a:buChar char="•"/>
              <a:defRPr/>
            </a:pPr>
            <a:r>
              <a:rPr lang="en-GB" sz="1200" dirty="0">
                <a:solidFill>
                  <a:schemeClr val="tx2"/>
                </a:solidFill>
                <a:latin typeface="Georgia" panose="02040502050405020303" pitchFamily="18" charset="0"/>
                <a:cs typeface="Arial" panose="020B0604020202020204" pitchFamily="34" charset="0"/>
              </a:rPr>
              <a:t>Every touch </a:t>
            </a:r>
            <a:r>
              <a:rPr lang="en-GB" sz="1200" dirty="0">
                <a:solidFill>
                  <a:srgbClr val="54585A"/>
                </a:solidFill>
                <a:latin typeface="Georgia" panose="02040502050405020303" pitchFamily="18" charset="0"/>
                <a:cs typeface="Arial" panose="020B0604020202020204" pitchFamily="34" charset="0"/>
              </a:rPr>
              <a:t>point is an opportunity to deliver an exceptional experience for clients </a:t>
            </a:r>
          </a:p>
          <a:p>
            <a:pPr marL="141288" indent="-141288">
              <a:buClr>
                <a:schemeClr val="bg1"/>
              </a:buClr>
              <a:buFont typeface="Arial" panose="020B0604020202020204" pitchFamily="34" charset="0"/>
              <a:buChar char="•"/>
              <a:defRPr/>
            </a:pPr>
            <a:r>
              <a:rPr lang="en-GB" sz="1200" dirty="0">
                <a:solidFill>
                  <a:srgbClr val="54585A"/>
                </a:solidFill>
                <a:latin typeface="Georgia" panose="02040502050405020303" pitchFamily="18" charset="0"/>
                <a:cs typeface="Arial" panose="020B0604020202020204" pitchFamily="34" charset="0"/>
              </a:rPr>
              <a:t>Diverse backgrounds, cultures, and expertise inspire breakthrough innovation</a:t>
            </a:r>
          </a:p>
          <a:p>
            <a:pPr marL="141288" indent="-141288">
              <a:buClr>
                <a:schemeClr val="bg1"/>
              </a:buClr>
              <a:buFont typeface="Arial" panose="020B0604020202020204" pitchFamily="34" charset="0"/>
              <a:buChar char="•"/>
              <a:defRPr/>
            </a:pPr>
            <a:r>
              <a:rPr lang="en-GB" sz="1200" dirty="0">
                <a:solidFill>
                  <a:schemeClr val="tx2"/>
                </a:solidFill>
                <a:latin typeface="Georgia" panose="02040502050405020303" pitchFamily="18" charset="0"/>
                <a:cs typeface="Arial" panose="020B0604020202020204" pitchFamily="34" charset="0"/>
              </a:rPr>
              <a:t>Our brand and our people will be the envy of the industry</a:t>
            </a:r>
          </a:p>
          <a:p>
            <a:pPr marL="141288" indent="-141288">
              <a:buClr>
                <a:schemeClr val="bg1"/>
              </a:buClr>
              <a:buFont typeface="Arial" panose="020B0604020202020204" pitchFamily="34" charset="0"/>
              <a:buChar char="•"/>
              <a:defRPr/>
            </a:pPr>
            <a:r>
              <a:rPr lang="en-GB" sz="1200" dirty="0">
                <a:solidFill>
                  <a:schemeClr val="tx2"/>
                </a:solidFill>
                <a:latin typeface="Georgia" panose="02040502050405020303" pitchFamily="18" charset="0"/>
                <a:cs typeface="Arial" panose="020B0604020202020204" pitchFamily="34" charset="0"/>
              </a:rPr>
              <a:t>Alone we are good; together we are great</a:t>
            </a:r>
          </a:p>
          <a:p>
            <a:pPr marL="141288" indent="-141288">
              <a:buClr>
                <a:schemeClr val="bg1"/>
              </a:buClr>
              <a:defRPr/>
            </a:pPr>
            <a:endParaRPr lang="en-GB" sz="1150" dirty="0">
              <a:solidFill>
                <a:schemeClr val="tx2"/>
              </a:solidFill>
              <a:latin typeface="Georgia" panose="02040502050405020303" pitchFamily="18" charset="0"/>
              <a:cs typeface="Arial" panose="020B0604020202020204" pitchFamily="34" charset="0"/>
            </a:endParaRPr>
          </a:p>
          <a:p>
            <a:pPr marL="176213" indent="-166688"/>
            <a:endParaRPr lang="en-GB" sz="1200" dirty="0">
              <a:solidFill>
                <a:schemeClr val="tx2"/>
              </a:solidFill>
              <a:latin typeface="Georgia" panose="02040502050405020303" pitchFamily="18" charset="0"/>
              <a:cs typeface="Arial" panose="020B0604020202020204" pitchFamily="34" charset="0"/>
            </a:endParaRPr>
          </a:p>
        </p:txBody>
      </p:sp>
      <p:sp>
        <p:nvSpPr>
          <p:cNvPr id="15" name="Text Placeholder 1"/>
          <p:cNvSpPr txBox="1">
            <a:spLocks/>
          </p:cNvSpPr>
          <p:nvPr/>
        </p:nvSpPr>
        <p:spPr>
          <a:xfrm>
            <a:off x="5304903" y="3969814"/>
            <a:ext cx="3432907" cy="1280275"/>
          </a:xfrm>
          <a:prstGeom prst="rect">
            <a:avLst/>
          </a:prstGeom>
        </p:spPr>
        <p:txBody>
          <a:bodyPr lIns="0" tIns="0" rIns="0" bIns="0"/>
          <a:lstStyle>
            <a:lvl1pPr marL="228600" indent="-228600" algn="l" defTabSz="914400" rtl="0" eaLnBrk="1" latinLnBrk="0" hangingPunct="1">
              <a:spcBef>
                <a:spcPct val="20000"/>
              </a:spcBef>
              <a:buFont typeface="Arial" pitchFamily="34" charset="0"/>
              <a:buNone/>
              <a:defRPr sz="1600" kern="1200">
                <a:solidFill>
                  <a:schemeClr val="tx2"/>
                </a:solidFill>
                <a:latin typeface="+mn-lt"/>
                <a:ea typeface="+mn-ea"/>
                <a:cs typeface="+mn-cs"/>
              </a:defRPr>
            </a:lvl1pPr>
            <a:lvl2pPr marL="4572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2pPr>
            <a:lvl3pPr marL="6858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914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4pPr>
            <a:lvl5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fontAlgn="auto">
              <a:lnSpc>
                <a:spcPct val="100000"/>
              </a:lnSpc>
              <a:spcBef>
                <a:spcPts val="0"/>
              </a:spcBef>
              <a:spcAft>
                <a:spcPts val="1200"/>
              </a:spcAft>
              <a:buClrTx/>
              <a:buSzTx/>
              <a:tabLst/>
              <a:defRPr/>
            </a:pPr>
            <a:r>
              <a:rPr lang="en-GB" sz="1200" b="1" dirty="0">
                <a:solidFill>
                  <a:srgbClr val="0093B2"/>
                </a:solidFill>
                <a:latin typeface="Arial" panose="020B0604020202020204" pitchFamily="34" charset="0"/>
                <a:cs typeface="Arial" panose="020B0604020202020204" pitchFamily="34" charset="0"/>
              </a:rPr>
              <a:t>WHAT YOU CAN EXPECT FROM US</a:t>
            </a:r>
          </a:p>
          <a:p>
            <a:pPr marL="141288" marR="0" lvl="0" indent="-141288" fontAlgn="auto">
              <a:lnSpc>
                <a:spcPts val="2000"/>
              </a:lnSpc>
              <a:spcBef>
                <a:spcPts val="0"/>
              </a:spcBef>
              <a:spcAft>
                <a:spcPts val="0"/>
              </a:spcAft>
              <a:buClr>
                <a:schemeClr val="bg1"/>
              </a:buClr>
              <a:buSzTx/>
              <a:buFont typeface="Arial" panose="020B0604020202020204" pitchFamily="34" charset="0"/>
              <a:buChar char="•"/>
              <a:tabLst/>
              <a:defRPr/>
            </a:pPr>
            <a:r>
              <a:rPr lang="en-US" sz="1200" dirty="0">
                <a:latin typeface="Georgia" panose="02040502050405020303" pitchFamily="18" charset="0"/>
                <a:cs typeface="Arial" panose="020B0604020202020204" pitchFamily="34" charset="0"/>
              </a:rPr>
              <a:t>A strong bias for action </a:t>
            </a:r>
          </a:p>
          <a:p>
            <a:pPr marL="141288" marR="0" lvl="0" indent="-141288" fontAlgn="auto">
              <a:lnSpc>
                <a:spcPts val="2000"/>
              </a:lnSpc>
              <a:spcBef>
                <a:spcPts val="0"/>
              </a:spcBef>
              <a:spcAft>
                <a:spcPts val="0"/>
              </a:spcAft>
              <a:buClr>
                <a:schemeClr val="bg1"/>
              </a:buClr>
              <a:buSzTx/>
              <a:buFont typeface="Arial" panose="020B0604020202020204" pitchFamily="34" charset="0"/>
              <a:buChar char="•"/>
              <a:tabLst/>
              <a:defRPr/>
            </a:pPr>
            <a:r>
              <a:rPr lang="en-GB" sz="1200" dirty="0">
                <a:latin typeface="Georgia" panose="02040502050405020303" pitchFamily="18" charset="0"/>
                <a:cs typeface="Arial" panose="020B0604020202020204" pitchFamily="34" charset="0"/>
              </a:rPr>
              <a:t>A rigorous focus on results</a:t>
            </a:r>
          </a:p>
          <a:p>
            <a:pPr marL="141288" marR="0" lvl="0" indent="-141288" fontAlgn="auto">
              <a:lnSpc>
                <a:spcPts val="2000"/>
              </a:lnSpc>
              <a:spcBef>
                <a:spcPts val="0"/>
              </a:spcBef>
              <a:spcAft>
                <a:spcPts val="0"/>
              </a:spcAft>
              <a:buClr>
                <a:schemeClr val="bg1"/>
              </a:buClr>
              <a:buSzTx/>
              <a:buFont typeface="Arial" panose="020B0604020202020204" pitchFamily="34" charset="0"/>
              <a:buChar char="•"/>
              <a:tabLst/>
              <a:defRPr/>
            </a:pPr>
            <a:r>
              <a:rPr lang="en-US" sz="1200" dirty="0">
                <a:latin typeface="Georgia" panose="02040502050405020303" pitchFamily="18" charset="0"/>
                <a:cs typeface="Arial" panose="020B0604020202020204" pitchFamily="34" charset="0"/>
              </a:rPr>
              <a:t>Value created through insight</a:t>
            </a:r>
          </a:p>
          <a:p>
            <a:pPr marL="141288" marR="0" lvl="0" indent="-141288" fontAlgn="auto">
              <a:lnSpc>
                <a:spcPts val="2000"/>
              </a:lnSpc>
              <a:spcBef>
                <a:spcPts val="0"/>
              </a:spcBef>
              <a:spcAft>
                <a:spcPts val="0"/>
              </a:spcAft>
              <a:buClr>
                <a:schemeClr val="bg1"/>
              </a:buClr>
              <a:buSzTx/>
              <a:buFont typeface="Arial" panose="020B0604020202020204" pitchFamily="34" charset="0"/>
              <a:buChar char="•"/>
              <a:tabLst/>
              <a:defRPr/>
            </a:pPr>
            <a:r>
              <a:rPr lang="en-US" sz="1200" dirty="0">
                <a:latin typeface="Georgia" panose="02040502050405020303" pitchFamily="18" charset="0"/>
                <a:cs typeface="Arial" panose="020B0604020202020204" pitchFamily="34" charset="0"/>
              </a:rPr>
              <a:t>The right people powered by the right platform</a:t>
            </a:r>
          </a:p>
          <a:p>
            <a:pPr marL="141288" marR="0" lvl="0" indent="-141288"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endParaRPr kumimoji="0" lang="en-US" sz="1150" b="0" i="0" u="none" strike="noStrike" kern="1200" cap="none" spc="0" normalizeH="0" baseline="0" noProof="0" dirty="0">
              <a:ln>
                <a:noFill/>
              </a:ln>
              <a:effectLst/>
              <a:uLnTx/>
              <a:uFillTx/>
              <a:latin typeface="Georgia" panose="02040502050405020303" pitchFamily="18" charset="0"/>
            </a:endParaRPr>
          </a:p>
          <a:p>
            <a:pPr marL="141288" marR="0" lvl="0" indent="-141288"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endParaRPr kumimoji="0" lang="en-GB" sz="1150" b="0" i="0" u="none" strike="noStrike" kern="1200" cap="none" spc="0" normalizeH="0" baseline="0" noProof="0" dirty="0">
              <a:ln>
                <a:noFill/>
              </a:ln>
              <a:effectLst/>
              <a:uLnTx/>
              <a:uFillTx/>
              <a:latin typeface="Georgia" panose="02040502050405020303" pitchFamily="18" charset="0"/>
            </a:endParaRPr>
          </a:p>
        </p:txBody>
      </p:sp>
      <p:grpSp>
        <p:nvGrpSpPr>
          <p:cNvPr id="17" name="Group 4"/>
          <p:cNvGrpSpPr>
            <a:grpSpLocks noChangeAspect="1"/>
          </p:cNvGrpSpPr>
          <p:nvPr/>
        </p:nvGrpSpPr>
        <p:grpSpPr bwMode="auto">
          <a:xfrm>
            <a:off x="4793973" y="3952877"/>
            <a:ext cx="391746" cy="393700"/>
            <a:chOff x="2886" y="2971"/>
            <a:chExt cx="401" cy="403"/>
          </a:xfrm>
        </p:grpSpPr>
        <p:sp>
          <p:nvSpPr>
            <p:cNvPr id="18" name="Oval 5"/>
            <p:cNvSpPr>
              <a:spLocks noChangeArrowheads="1"/>
            </p:cNvSpPr>
            <p:nvPr/>
          </p:nvSpPr>
          <p:spPr bwMode="auto">
            <a:xfrm>
              <a:off x="2886" y="2971"/>
              <a:ext cx="401" cy="403"/>
            </a:xfrm>
            <a:prstGeom prst="ellipse">
              <a:avLst/>
            </a:pr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6"/>
            <p:cNvSpPr>
              <a:spLocks/>
            </p:cNvSpPr>
            <p:nvPr/>
          </p:nvSpPr>
          <p:spPr bwMode="auto">
            <a:xfrm>
              <a:off x="2982" y="3094"/>
              <a:ext cx="44" cy="71"/>
            </a:xfrm>
            <a:custGeom>
              <a:avLst/>
              <a:gdLst>
                <a:gd name="T0" fmla="*/ 37 w 37"/>
                <a:gd name="T1" fmla="*/ 0 h 60"/>
                <a:gd name="T2" fmla="*/ 30 w 37"/>
                <a:gd name="T3" fmla="*/ 0 h 60"/>
                <a:gd name="T4" fmla="*/ 0 w 37"/>
                <a:gd name="T5" fmla="*/ 30 h 60"/>
                <a:gd name="T6" fmla="*/ 30 w 37"/>
                <a:gd name="T7" fmla="*/ 60 h 60"/>
                <a:gd name="T8" fmla="*/ 37 w 37"/>
                <a:gd name="T9" fmla="*/ 60 h 60"/>
                <a:gd name="T10" fmla="*/ 37 w 37"/>
                <a:gd name="T11" fmla="*/ 0 h 60"/>
              </a:gdLst>
              <a:ahLst/>
              <a:cxnLst>
                <a:cxn ang="0">
                  <a:pos x="T0" y="T1"/>
                </a:cxn>
                <a:cxn ang="0">
                  <a:pos x="T2" y="T3"/>
                </a:cxn>
                <a:cxn ang="0">
                  <a:pos x="T4" y="T5"/>
                </a:cxn>
                <a:cxn ang="0">
                  <a:pos x="T6" y="T7"/>
                </a:cxn>
                <a:cxn ang="0">
                  <a:pos x="T8" y="T9"/>
                </a:cxn>
                <a:cxn ang="0">
                  <a:pos x="T10" y="T11"/>
                </a:cxn>
              </a:cxnLst>
              <a:rect l="0" t="0" r="r" b="b"/>
              <a:pathLst>
                <a:path w="37" h="60">
                  <a:moveTo>
                    <a:pt x="37" y="0"/>
                  </a:moveTo>
                  <a:cubicBezTo>
                    <a:pt x="30" y="0"/>
                    <a:pt x="30" y="0"/>
                    <a:pt x="30" y="0"/>
                  </a:cubicBezTo>
                  <a:cubicBezTo>
                    <a:pt x="14" y="0"/>
                    <a:pt x="0" y="14"/>
                    <a:pt x="0" y="30"/>
                  </a:cubicBezTo>
                  <a:cubicBezTo>
                    <a:pt x="0" y="47"/>
                    <a:pt x="14" y="60"/>
                    <a:pt x="30" y="60"/>
                  </a:cubicBezTo>
                  <a:cubicBezTo>
                    <a:pt x="37" y="60"/>
                    <a:pt x="37" y="60"/>
                    <a:pt x="37" y="60"/>
                  </a:cubicBezTo>
                  <a:lnTo>
                    <a:pt x="37" y="0"/>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7"/>
            <p:cNvSpPr>
              <a:spLocks/>
            </p:cNvSpPr>
            <p:nvPr/>
          </p:nvSpPr>
          <p:spPr bwMode="auto">
            <a:xfrm>
              <a:off x="3148" y="3094"/>
              <a:ext cx="44" cy="71"/>
            </a:xfrm>
            <a:custGeom>
              <a:avLst/>
              <a:gdLst>
                <a:gd name="T0" fmla="*/ 0 w 37"/>
                <a:gd name="T1" fmla="*/ 60 h 60"/>
                <a:gd name="T2" fmla="*/ 7 w 37"/>
                <a:gd name="T3" fmla="*/ 60 h 60"/>
                <a:gd name="T4" fmla="*/ 37 w 37"/>
                <a:gd name="T5" fmla="*/ 30 h 60"/>
                <a:gd name="T6" fmla="*/ 7 w 37"/>
                <a:gd name="T7" fmla="*/ 0 h 60"/>
                <a:gd name="T8" fmla="*/ 0 w 37"/>
                <a:gd name="T9" fmla="*/ 0 h 60"/>
                <a:gd name="T10" fmla="*/ 0 w 37"/>
                <a:gd name="T11" fmla="*/ 60 h 60"/>
              </a:gdLst>
              <a:ahLst/>
              <a:cxnLst>
                <a:cxn ang="0">
                  <a:pos x="T0" y="T1"/>
                </a:cxn>
                <a:cxn ang="0">
                  <a:pos x="T2" y="T3"/>
                </a:cxn>
                <a:cxn ang="0">
                  <a:pos x="T4" y="T5"/>
                </a:cxn>
                <a:cxn ang="0">
                  <a:pos x="T6" y="T7"/>
                </a:cxn>
                <a:cxn ang="0">
                  <a:pos x="T8" y="T9"/>
                </a:cxn>
                <a:cxn ang="0">
                  <a:pos x="T10" y="T11"/>
                </a:cxn>
              </a:cxnLst>
              <a:rect l="0" t="0" r="r" b="b"/>
              <a:pathLst>
                <a:path w="37" h="60">
                  <a:moveTo>
                    <a:pt x="0" y="60"/>
                  </a:moveTo>
                  <a:cubicBezTo>
                    <a:pt x="7" y="60"/>
                    <a:pt x="7" y="60"/>
                    <a:pt x="7" y="60"/>
                  </a:cubicBezTo>
                  <a:cubicBezTo>
                    <a:pt x="24" y="60"/>
                    <a:pt x="37" y="47"/>
                    <a:pt x="37" y="30"/>
                  </a:cubicBezTo>
                  <a:cubicBezTo>
                    <a:pt x="37" y="14"/>
                    <a:pt x="24" y="0"/>
                    <a:pt x="7" y="0"/>
                  </a:cubicBezTo>
                  <a:cubicBezTo>
                    <a:pt x="0" y="0"/>
                    <a:pt x="0" y="0"/>
                    <a:pt x="0" y="0"/>
                  </a:cubicBezTo>
                  <a:lnTo>
                    <a:pt x="0" y="60"/>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8"/>
            <p:cNvSpPr>
              <a:spLocks/>
            </p:cNvSpPr>
            <p:nvPr/>
          </p:nvSpPr>
          <p:spPr bwMode="auto">
            <a:xfrm>
              <a:off x="3026" y="3068"/>
              <a:ext cx="122" cy="151"/>
            </a:xfrm>
            <a:custGeom>
              <a:avLst/>
              <a:gdLst>
                <a:gd name="T0" fmla="*/ 0 w 104"/>
                <a:gd name="T1" fmla="*/ 0 h 128"/>
                <a:gd name="T2" fmla="*/ 0 w 104"/>
                <a:gd name="T3" fmla="*/ 76 h 128"/>
                <a:gd name="T4" fmla="*/ 52 w 104"/>
                <a:gd name="T5" fmla="*/ 128 h 128"/>
                <a:gd name="T6" fmla="*/ 104 w 104"/>
                <a:gd name="T7" fmla="*/ 76 h 128"/>
                <a:gd name="T8" fmla="*/ 104 w 104"/>
                <a:gd name="T9" fmla="*/ 0 h 128"/>
                <a:gd name="T10" fmla="*/ 0 w 104"/>
                <a:gd name="T11" fmla="*/ 0 h 128"/>
              </a:gdLst>
              <a:ahLst/>
              <a:cxnLst>
                <a:cxn ang="0">
                  <a:pos x="T0" y="T1"/>
                </a:cxn>
                <a:cxn ang="0">
                  <a:pos x="T2" y="T3"/>
                </a:cxn>
                <a:cxn ang="0">
                  <a:pos x="T4" y="T5"/>
                </a:cxn>
                <a:cxn ang="0">
                  <a:pos x="T6" y="T7"/>
                </a:cxn>
                <a:cxn ang="0">
                  <a:pos x="T8" y="T9"/>
                </a:cxn>
                <a:cxn ang="0">
                  <a:pos x="T10" y="T11"/>
                </a:cxn>
              </a:cxnLst>
              <a:rect l="0" t="0" r="r" b="b"/>
              <a:pathLst>
                <a:path w="104" h="128">
                  <a:moveTo>
                    <a:pt x="0" y="0"/>
                  </a:moveTo>
                  <a:cubicBezTo>
                    <a:pt x="0" y="76"/>
                    <a:pt x="0" y="76"/>
                    <a:pt x="0" y="76"/>
                  </a:cubicBezTo>
                  <a:cubicBezTo>
                    <a:pt x="0" y="105"/>
                    <a:pt x="23" y="128"/>
                    <a:pt x="52" y="128"/>
                  </a:cubicBezTo>
                  <a:cubicBezTo>
                    <a:pt x="81" y="128"/>
                    <a:pt x="104" y="105"/>
                    <a:pt x="104" y="76"/>
                  </a:cubicBezTo>
                  <a:cubicBezTo>
                    <a:pt x="104" y="0"/>
                    <a:pt x="104" y="0"/>
                    <a:pt x="104" y="0"/>
                  </a:cubicBezTo>
                  <a:lnTo>
                    <a:pt x="0" y="0"/>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9"/>
            <p:cNvSpPr>
              <a:spLocks noChangeShapeType="1"/>
            </p:cNvSpPr>
            <p:nvPr/>
          </p:nvSpPr>
          <p:spPr bwMode="auto">
            <a:xfrm>
              <a:off x="3087" y="3219"/>
              <a:ext cx="0" cy="32"/>
            </a:xfrm>
            <a:prstGeom prst="line">
              <a:avLst/>
            </a:prstGeom>
            <a:noFill/>
            <a:ln w="63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Rectangle 10"/>
            <p:cNvSpPr>
              <a:spLocks noChangeArrowheads="1"/>
            </p:cNvSpPr>
            <p:nvPr/>
          </p:nvSpPr>
          <p:spPr bwMode="auto">
            <a:xfrm>
              <a:off x="3043" y="3249"/>
              <a:ext cx="88" cy="28"/>
            </a:xfrm>
            <a:prstGeom prst="rect">
              <a:avLst/>
            </a:pr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4" name="Group 13"/>
          <p:cNvGrpSpPr>
            <a:grpSpLocks noChangeAspect="1"/>
          </p:cNvGrpSpPr>
          <p:nvPr/>
        </p:nvGrpSpPr>
        <p:grpSpPr bwMode="auto">
          <a:xfrm>
            <a:off x="445133" y="3952877"/>
            <a:ext cx="392723" cy="392723"/>
            <a:chOff x="2680" y="1958"/>
            <a:chExt cx="402" cy="402"/>
          </a:xfrm>
        </p:grpSpPr>
        <p:sp>
          <p:nvSpPr>
            <p:cNvPr id="25" name="Oval 14"/>
            <p:cNvSpPr>
              <a:spLocks noChangeArrowheads="1"/>
            </p:cNvSpPr>
            <p:nvPr/>
          </p:nvSpPr>
          <p:spPr bwMode="auto">
            <a:xfrm>
              <a:off x="2680" y="1958"/>
              <a:ext cx="402" cy="402"/>
            </a:xfrm>
            <a:prstGeom prst="ellipse">
              <a:avLst/>
            </a:pr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5"/>
            <p:cNvSpPr>
              <a:spLocks/>
            </p:cNvSpPr>
            <p:nvPr/>
          </p:nvSpPr>
          <p:spPr bwMode="auto">
            <a:xfrm>
              <a:off x="2774" y="2059"/>
              <a:ext cx="212" cy="201"/>
            </a:xfrm>
            <a:custGeom>
              <a:avLst/>
              <a:gdLst>
                <a:gd name="T0" fmla="*/ 90 w 179"/>
                <a:gd name="T1" fmla="*/ 131 h 170"/>
                <a:gd name="T2" fmla="*/ 92 w 179"/>
                <a:gd name="T3" fmla="*/ 132 h 170"/>
                <a:gd name="T4" fmla="*/ 145 w 179"/>
                <a:gd name="T5" fmla="*/ 170 h 170"/>
                <a:gd name="T6" fmla="*/ 125 w 179"/>
                <a:gd name="T7" fmla="*/ 108 h 170"/>
                <a:gd name="T8" fmla="*/ 127 w 179"/>
                <a:gd name="T9" fmla="*/ 103 h 170"/>
                <a:gd name="T10" fmla="*/ 179 w 179"/>
                <a:gd name="T11" fmla="*/ 65 h 170"/>
                <a:gd name="T12" fmla="*/ 114 w 179"/>
                <a:gd name="T13" fmla="*/ 65 h 170"/>
                <a:gd name="T14" fmla="*/ 110 w 179"/>
                <a:gd name="T15" fmla="*/ 62 h 170"/>
                <a:gd name="T16" fmla="*/ 90 w 179"/>
                <a:gd name="T17" fmla="*/ 0 h 170"/>
                <a:gd name="T18" fmla="*/ 70 w 179"/>
                <a:gd name="T19" fmla="*/ 62 h 170"/>
                <a:gd name="T20" fmla="*/ 65 w 179"/>
                <a:gd name="T21" fmla="*/ 65 h 170"/>
                <a:gd name="T22" fmla="*/ 0 w 179"/>
                <a:gd name="T23" fmla="*/ 65 h 170"/>
                <a:gd name="T24" fmla="*/ 53 w 179"/>
                <a:gd name="T25" fmla="*/ 103 h 170"/>
                <a:gd name="T26" fmla="*/ 55 w 179"/>
                <a:gd name="T27" fmla="*/ 108 h 170"/>
                <a:gd name="T28" fmla="*/ 34 w 179"/>
                <a:gd name="T29" fmla="*/ 170 h 170"/>
                <a:gd name="T30" fmla="*/ 87 w 179"/>
                <a:gd name="T31" fmla="*/ 132 h 170"/>
                <a:gd name="T32" fmla="*/ 90 w 179"/>
                <a:gd name="T33" fmla="*/ 13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170">
                  <a:moveTo>
                    <a:pt x="90" y="131"/>
                  </a:moveTo>
                  <a:cubicBezTo>
                    <a:pt x="91" y="131"/>
                    <a:pt x="92" y="131"/>
                    <a:pt x="92" y="132"/>
                  </a:cubicBezTo>
                  <a:cubicBezTo>
                    <a:pt x="145" y="170"/>
                    <a:pt x="145" y="170"/>
                    <a:pt x="145" y="170"/>
                  </a:cubicBezTo>
                  <a:cubicBezTo>
                    <a:pt x="125" y="108"/>
                    <a:pt x="125" y="108"/>
                    <a:pt x="125" y="108"/>
                  </a:cubicBezTo>
                  <a:cubicBezTo>
                    <a:pt x="124" y="106"/>
                    <a:pt x="125" y="104"/>
                    <a:pt x="127" y="103"/>
                  </a:cubicBezTo>
                  <a:cubicBezTo>
                    <a:pt x="179" y="65"/>
                    <a:pt x="179" y="65"/>
                    <a:pt x="179" y="65"/>
                  </a:cubicBezTo>
                  <a:cubicBezTo>
                    <a:pt x="114" y="65"/>
                    <a:pt x="114" y="65"/>
                    <a:pt x="114" y="65"/>
                  </a:cubicBezTo>
                  <a:cubicBezTo>
                    <a:pt x="112" y="65"/>
                    <a:pt x="110" y="64"/>
                    <a:pt x="110" y="62"/>
                  </a:cubicBezTo>
                  <a:cubicBezTo>
                    <a:pt x="90" y="0"/>
                    <a:pt x="90" y="0"/>
                    <a:pt x="90" y="0"/>
                  </a:cubicBezTo>
                  <a:cubicBezTo>
                    <a:pt x="70" y="62"/>
                    <a:pt x="70" y="62"/>
                    <a:pt x="70" y="62"/>
                  </a:cubicBezTo>
                  <a:cubicBezTo>
                    <a:pt x="69" y="64"/>
                    <a:pt x="67" y="65"/>
                    <a:pt x="65" y="65"/>
                  </a:cubicBezTo>
                  <a:cubicBezTo>
                    <a:pt x="0" y="65"/>
                    <a:pt x="0" y="65"/>
                    <a:pt x="0" y="65"/>
                  </a:cubicBezTo>
                  <a:cubicBezTo>
                    <a:pt x="53" y="103"/>
                    <a:pt x="53" y="103"/>
                    <a:pt x="53" y="103"/>
                  </a:cubicBezTo>
                  <a:cubicBezTo>
                    <a:pt x="55" y="104"/>
                    <a:pt x="55" y="106"/>
                    <a:pt x="55" y="108"/>
                  </a:cubicBezTo>
                  <a:cubicBezTo>
                    <a:pt x="34" y="170"/>
                    <a:pt x="34" y="170"/>
                    <a:pt x="34" y="170"/>
                  </a:cubicBezTo>
                  <a:cubicBezTo>
                    <a:pt x="87" y="132"/>
                    <a:pt x="87" y="132"/>
                    <a:pt x="87" y="132"/>
                  </a:cubicBezTo>
                  <a:cubicBezTo>
                    <a:pt x="88" y="131"/>
                    <a:pt x="89" y="131"/>
                    <a:pt x="90" y="131"/>
                  </a:cubicBez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0093B2"/>
                </a:solidFill>
              </a:endParaRPr>
            </a:p>
          </p:txBody>
        </p:sp>
      </p:grpSp>
    </p:spTree>
    <p:extLst>
      <p:ext uri="{BB962C8B-B14F-4D97-AF65-F5344CB8AC3E}">
        <p14:creationId xmlns:p14="http://schemas.microsoft.com/office/powerpoint/2010/main" val="359300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1"/>
          <p:cNvSpPr>
            <a:spLocks noGrp="1"/>
          </p:cNvSpPr>
          <p:nvPr>
            <p:ph type="ctrTitle"/>
          </p:nvPr>
        </p:nvSpPr>
        <p:spPr>
          <a:xfrm>
            <a:off x="412748" y="422274"/>
            <a:ext cx="6176963" cy="377825"/>
          </a:xfrm>
          <a:prstGeom prst="rect">
            <a:avLst/>
          </a:prstGeom>
        </p:spPr>
        <p:txBody>
          <a:bodyPr/>
          <a:lstStyle/>
          <a:p>
            <a:r>
              <a:rPr lang="en-US" dirty="0">
                <a:latin typeface="+mj-lt"/>
              </a:rPr>
              <a:t>Global Clients</a:t>
            </a:r>
          </a:p>
        </p:txBody>
      </p:sp>
      <p:pic>
        <p:nvPicPr>
          <p:cNvPr id="82" name="Picture 8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656" y="1356077"/>
            <a:ext cx="601461" cy="341193"/>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824" y="3455678"/>
            <a:ext cx="637278" cy="466739"/>
          </a:xfrm>
          <a:prstGeom prst="rect">
            <a:avLst/>
          </a:prstGeom>
        </p:spPr>
      </p:pic>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487" y="1955402"/>
            <a:ext cx="618117" cy="568766"/>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940" y="1396011"/>
            <a:ext cx="768521" cy="301260"/>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791" y="3497616"/>
            <a:ext cx="753403" cy="388756"/>
          </a:xfrm>
          <a:prstGeom prst="rect">
            <a:avLst/>
          </a:prstGeom>
        </p:spPr>
      </p:pic>
      <p:pic>
        <p:nvPicPr>
          <p:cNvPr id="87" name="Picture 8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6454" y="4331365"/>
            <a:ext cx="879286" cy="286434"/>
          </a:xfrm>
          <a:prstGeom prst="rect">
            <a:avLst/>
          </a:prstGeom>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6378" y="4194853"/>
            <a:ext cx="653501" cy="470725"/>
          </a:xfrm>
          <a:prstGeom prst="rect">
            <a:avLst/>
          </a:prstGeom>
        </p:spPr>
      </p:pic>
      <p:pic>
        <p:nvPicPr>
          <p:cNvPr id="89" name="Picture 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8098" y="4214989"/>
            <a:ext cx="970287" cy="489995"/>
          </a:xfrm>
          <a:prstGeom prst="rect">
            <a:avLst/>
          </a:prstGeom>
        </p:spPr>
      </p:pic>
      <p:pic>
        <p:nvPicPr>
          <p:cNvPr id="90" name="Picture 89"/>
          <p:cNvPicPr>
            <a:picLocks noChangeAspect="1"/>
          </p:cNvPicPr>
          <p:nvPr/>
        </p:nvPicPr>
        <p:blipFill rotWithShape="1">
          <a:blip r:embed="rId10" cstate="print">
            <a:extLst>
              <a:ext uri="{28A0092B-C50C-407E-A947-70E740481C1C}">
                <a14:useLocalDpi xmlns:a14="http://schemas.microsoft.com/office/drawing/2010/main" val="0"/>
              </a:ext>
            </a:extLst>
          </a:blip>
          <a:srcRect l="13820" t="35961" r="14360" b="34880"/>
          <a:stretch/>
        </p:blipFill>
        <p:spPr>
          <a:xfrm>
            <a:off x="7791575" y="5085140"/>
            <a:ext cx="984965" cy="199955"/>
          </a:xfrm>
          <a:prstGeom prst="rect">
            <a:avLst/>
          </a:prstGeom>
        </p:spPr>
      </p:pic>
      <p:pic>
        <p:nvPicPr>
          <p:cNvPr id="91" name="Picture 9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3309" y="3477150"/>
            <a:ext cx="443931" cy="443931"/>
          </a:xfrm>
          <a:prstGeom prst="rect">
            <a:avLst/>
          </a:prstGeom>
        </p:spPr>
      </p:pic>
      <p:pic>
        <p:nvPicPr>
          <p:cNvPr id="92" name="Picture 91"/>
          <p:cNvPicPr>
            <a:picLocks noChangeAspect="1"/>
          </p:cNvPicPr>
          <p:nvPr/>
        </p:nvPicPr>
        <p:blipFill rotWithShape="1">
          <a:blip r:embed="rId12">
            <a:extLst>
              <a:ext uri="{28A0092B-C50C-407E-A947-70E740481C1C}">
                <a14:useLocalDpi xmlns:a14="http://schemas.microsoft.com/office/drawing/2010/main" val="0"/>
              </a:ext>
            </a:extLst>
          </a:blip>
          <a:srcRect l="9831" t="14159" r="9916" b="7970"/>
          <a:stretch/>
        </p:blipFill>
        <p:spPr>
          <a:xfrm>
            <a:off x="578461" y="2705256"/>
            <a:ext cx="740241" cy="561561"/>
          </a:xfrm>
          <a:prstGeom prst="rect">
            <a:avLst/>
          </a:prstGeom>
        </p:spPr>
      </p:pic>
      <p:pic>
        <p:nvPicPr>
          <p:cNvPr id="93" name="Picture 9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9278" y="5090887"/>
            <a:ext cx="1057317" cy="222106"/>
          </a:xfrm>
          <a:prstGeom prst="rect">
            <a:avLst/>
          </a:prstGeom>
        </p:spPr>
      </p:pic>
      <p:pic>
        <p:nvPicPr>
          <p:cNvPr id="94" name="Picture 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813" y="1234083"/>
            <a:ext cx="1252610" cy="464534"/>
          </a:xfrm>
          <a:prstGeom prst="rect">
            <a:avLst/>
          </a:prstGeom>
        </p:spPr>
      </p:pic>
      <p:pic>
        <p:nvPicPr>
          <p:cNvPr id="95" name="Picture 9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26791" y="4202603"/>
            <a:ext cx="921968" cy="520152"/>
          </a:xfrm>
          <a:prstGeom prst="rect">
            <a:avLst/>
          </a:prstGeom>
        </p:spPr>
      </p:pic>
      <p:pic>
        <p:nvPicPr>
          <p:cNvPr id="97" name="Picture 96"/>
          <p:cNvPicPr>
            <a:picLocks noChangeAspect="1"/>
          </p:cNvPicPr>
          <p:nvPr/>
        </p:nvPicPr>
        <p:blipFill rotWithShape="1">
          <a:blip r:embed="rId16">
            <a:extLst>
              <a:ext uri="{28A0092B-C50C-407E-A947-70E740481C1C}">
                <a14:useLocalDpi xmlns:a14="http://schemas.microsoft.com/office/drawing/2010/main" val="0"/>
              </a:ext>
            </a:extLst>
          </a:blip>
          <a:srcRect t="31986" b="29412"/>
          <a:stretch/>
        </p:blipFill>
        <p:spPr>
          <a:xfrm>
            <a:off x="5263682" y="2862472"/>
            <a:ext cx="1124573" cy="245997"/>
          </a:xfrm>
          <a:prstGeom prst="rect">
            <a:avLst/>
          </a:prstGeom>
        </p:spPr>
      </p:pic>
      <p:pic>
        <p:nvPicPr>
          <p:cNvPr id="98" name="Picture 9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89486" y="4268014"/>
            <a:ext cx="1127155" cy="408374"/>
          </a:xfrm>
          <a:prstGeom prst="rect">
            <a:avLst/>
          </a:prstGeom>
        </p:spPr>
      </p:pic>
      <p:pic>
        <p:nvPicPr>
          <p:cNvPr id="100" name="Picture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63746" y="2185286"/>
            <a:ext cx="896680" cy="146236"/>
          </a:xfrm>
          <a:prstGeom prst="rect">
            <a:avLst/>
          </a:prstGeom>
        </p:spPr>
      </p:pic>
      <p:pic>
        <p:nvPicPr>
          <p:cNvPr id="101" name="Picture 10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899" y="3452460"/>
            <a:ext cx="549363" cy="433911"/>
          </a:xfrm>
          <a:prstGeom prst="rect">
            <a:avLst/>
          </a:prstGeom>
        </p:spPr>
      </p:pic>
      <p:pic>
        <p:nvPicPr>
          <p:cNvPr id="102" name="Picture 10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201694" y="5068032"/>
            <a:ext cx="882868" cy="252804"/>
          </a:xfrm>
          <a:prstGeom prst="rect">
            <a:avLst/>
          </a:prstGeom>
        </p:spPr>
      </p:pic>
      <p:pic>
        <p:nvPicPr>
          <p:cNvPr id="103" name="Picture 10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26126" y="2852624"/>
            <a:ext cx="896939" cy="270698"/>
          </a:xfrm>
          <a:prstGeom prst="rect">
            <a:avLst/>
          </a:prstGeom>
        </p:spPr>
      </p:pic>
      <p:pic>
        <p:nvPicPr>
          <p:cNvPr id="104" name="Picture 10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8360" y="1315774"/>
            <a:ext cx="848828" cy="381496"/>
          </a:xfrm>
          <a:prstGeom prst="rect">
            <a:avLst/>
          </a:prstGeom>
        </p:spPr>
      </p:pic>
      <p:pic>
        <p:nvPicPr>
          <p:cNvPr id="105" name="Picture 104"/>
          <p:cNvPicPr>
            <a:picLocks noChangeAspect="1"/>
          </p:cNvPicPr>
          <p:nvPr/>
        </p:nvPicPr>
        <p:blipFill rotWithShape="1">
          <a:blip r:embed="rId23" cstate="print">
            <a:extLst>
              <a:ext uri="{28A0092B-C50C-407E-A947-70E740481C1C}">
                <a14:useLocalDpi xmlns:a14="http://schemas.microsoft.com/office/drawing/2010/main" val="0"/>
              </a:ext>
            </a:extLst>
          </a:blip>
          <a:srcRect l="12200" t="27664" r="13060" b="27664"/>
          <a:stretch/>
        </p:blipFill>
        <p:spPr>
          <a:xfrm>
            <a:off x="6569908" y="1396010"/>
            <a:ext cx="963077" cy="287816"/>
          </a:xfrm>
          <a:prstGeom prst="rect">
            <a:avLst/>
          </a:prstGeom>
        </p:spPr>
      </p:pic>
      <p:pic>
        <p:nvPicPr>
          <p:cNvPr id="106" name="Picture 10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52761" y="3477151"/>
            <a:ext cx="445942" cy="392429"/>
          </a:xfrm>
          <a:prstGeom prst="rect">
            <a:avLst/>
          </a:prstGeom>
        </p:spPr>
      </p:pic>
      <p:pic>
        <p:nvPicPr>
          <p:cNvPr id="107" name="Picture 10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75497" y="1270556"/>
            <a:ext cx="612621" cy="459465"/>
          </a:xfrm>
          <a:prstGeom prst="rect">
            <a:avLst/>
          </a:prstGeom>
        </p:spPr>
      </p:pic>
      <p:pic>
        <p:nvPicPr>
          <p:cNvPr id="108" name="Picture 10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58325" y="2669369"/>
            <a:ext cx="533792" cy="533792"/>
          </a:xfrm>
          <a:prstGeom prst="rect">
            <a:avLst/>
          </a:prstGeom>
        </p:spPr>
      </p:pic>
      <p:pic>
        <p:nvPicPr>
          <p:cNvPr id="110" name="Picture 10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592900" y="5061644"/>
            <a:ext cx="965485" cy="241372"/>
          </a:xfrm>
          <a:prstGeom prst="rect">
            <a:avLst/>
          </a:prstGeom>
        </p:spPr>
      </p:pic>
      <p:pic>
        <p:nvPicPr>
          <p:cNvPr id="111" name="Picture 110"/>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5759" y="2698396"/>
            <a:ext cx="1039820" cy="567742"/>
          </a:xfrm>
          <a:prstGeom prst="rect">
            <a:avLst/>
          </a:prstGeom>
        </p:spPr>
      </p:pic>
      <p:pic>
        <p:nvPicPr>
          <p:cNvPr id="112" name="Picture 111"/>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1309" y="1951418"/>
            <a:ext cx="841165" cy="578301"/>
          </a:xfrm>
          <a:prstGeom prst="rect">
            <a:avLst/>
          </a:prstGeom>
        </p:spPr>
      </p:pic>
      <p:pic>
        <p:nvPicPr>
          <p:cNvPr id="113" name="Picture 11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912636" y="2000882"/>
            <a:ext cx="785344" cy="441756"/>
          </a:xfrm>
          <a:prstGeom prst="rect">
            <a:avLst/>
          </a:prstGeom>
        </p:spPr>
      </p:pic>
      <p:pic>
        <p:nvPicPr>
          <p:cNvPr id="114" name="Picture 1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88175" y="1405254"/>
            <a:ext cx="846185" cy="300539"/>
          </a:xfrm>
          <a:prstGeom prst="rect">
            <a:avLst/>
          </a:prstGeom>
        </p:spPr>
      </p:pic>
      <p:pic>
        <p:nvPicPr>
          <p:cNvPr id="115" name="Picture 11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072656" y="4234271"/>
            <a:ext cx="603568" cy="452676"/>
          </a:xfrm>
          <a:prstGeom prst="rect">
            <a:avLst/>
          </a:prstGeom>
        </p:spPr>
      </p:pic>
      <p:pic>
        <p:nvPicPr>
          <p:cNvPr id="116" name="Picture 7" descr="N:\busidev\_CHI LIB\DESIGN\Logos\Client\Unilever_color.jpg"/>
          <p:cNvPicPr>
            <a:picLocks noChangeAspect="1" noChangeArrowheads="1"/>
          </p:cNvPicPr>
          <p:nvPr/>
        </p:nvPicPr>
        <p:blipFill>
          <a:blip r:embed="rId33" cstate="print"/>
          <a:srcRect/>
          <a:stretch>
            <a:fillRect/>
          </a:stretch>
        </p:blipFill>
        <p:spPr bwMode="auto">
          <a:xfrm>
            <a:off x="3156313" y="4972563"/>
            <a:ext cx="434265" cy="480162"/>
          </a:xfrm>
          <a:prstGeom prst="rect">
            <a:avLst/>
          </a:prstGeom>
          <a:noFill/>
        </p:spPr>
      </p:pic>
      <p:pic>
        <p:nvPicPr>
          <p:cNvPr id="117" name="Picture 116" descr="Pfizer_color.jpg"/>
          <p:cNvPicPr>
            <a:picLocks noChangeAspect="1"/>
          </p:cNvPicPr>
          <p:nvPr/>
        </p:nvPicPr>
        <p:blipFill>
          <a:blip r:embed="rId34" cstate="print"/>
          <a:stretch>
            <a:fillRect/>
          </a:stretch>
        </p:blipFill>
        <p:spPr>
          <a:xfrm>
            <a:off x="602207" y="4234271"/>
            <a:ext cx="751838" cy="431307"/>
          </a:xfrm>
          <a:prstGeom prst="rect">
            <a:avLst/>
          </a:prstGeom>
        </p:spPr>
      </p:pic>
      <p:pic>
        <p:nvPicPr>
          <p:cNvPr id="118" name="Picture 6" descr="N:\busidev\_CHI LIB\DESIGN\Logos\Client\united technologies_gray.jpg"/>
          <p:cNvPicPr>
            <a:picLocks noChangeAspect="1" noChangeArrowheads="1"/>
          </p:cNvPicPr>
          <p:nvPr/>
        </p:nvPicPr>
        <p:blipFill>
          <a:blip r:embed="rId35" cstate="print"/>
          <a:srcRect/>
          <a:stretch>
            <a:fillRect/>
          </a:stretch>
        </p:blipFill>
        <p:spPr bwMode="auto">
          <a:xfrm>
            <a:off x="5341670" y="5075250"/>
            <a:ext cx="995785" cy="238988"/>
          </a:xfrm>
          <a:prstGeom prst="rect">
            <a:avLst/>
          </a:prstGeom>
          <a:noFill/>
        </p:spPr>
      </p:pic>
      <p:pic>
        <p:nvPicPr>
          <p:cNvPr id="119" name="Picture 2" descr="http://www.ad-rank.com/wp-content/uploads/2013/07/new-microsoft-logo-square-large.jpg"/>
          <p:cNvPicPr>
            <a:picLocks noChangeAspect="1" noChangeArrowheads="1"/>
          </p:cNvPicPr>
          <p:nvPr/>
        </p:nvPicPr>
        <p:blipFill>
          <a:blip r:embed="rId36" cstate="print"/>
          <a:srcRect/>
          <a:stretch>
            <a:fillRect/>
          </a:stretch>
        </p:blipFill>
        <p:spPr bwMode="auto">
          <a:xfrm>
            <a:off x="6588282" y="3601042"/>
            <a:ext cx="970103" cy="225714"/>
          </a:xfrm>
          <a:prstGeom prst="rect">
            <a:avLst/>
          </a:prstGeom>
          <a:noFill/>
        </p:spPr>
      </p:pic>
      <p:pic>
        <p:nvPicPr>
          <p:cNvPr id="120" name="Picture 10" descr="http://t2.gstatic.com/images?q=tbn:ANd9GcRQ_04Cqd0vk6h_OC1eM-3UiWL1zazrJO_GHYPG3jmOeoDup9te">
            <a:hlinkClick r:id="rId37"/>
          </p:cNvPr>
          <p:cNvPicPr>
            <a:picLocks noChangeAspect="1" noChangeArrowheads="1"/>
          </p:cNvPicPr>
          <p:nvPr/>
        </p:nvPicPr>
        <p:blipFill>
          <a:blip r:embed="rId38" cstate="print"/>
          <a:srcRect/>
          <a:stretch>
            <a:fillRect/>
          </a:stretch>
        </p:blipFill>
        <p:spPr bwMode="auto">
          <a:xfrm>
            <a:off x="7871854" y="2834115"/>
            <a:ext cx="780608" cy="270846"/>
          </a:xfrm>
          <a:prstGeom prst="rect">
            <a:avLst/>
          </a:prstGeom>
          <a:noFill/>
        </p:spPr>
      </p:pic>
      <p:pic>
        <p:nvPicPr>
          <p:cNvPr id="121" name="Picture 120" descr="Kraft_logo_2012.png"/>
          <p:cNvPicPr>
            <a:picLocks noChangeAspect="1"/>
          </p:cNvPicPr>
          <p:nvPr/>
        </p:nvPicPr>
        <p:blipFill>
          <a:blip r:embed="rId39" cstate="print"/>
          <a:stretch>
            <a:fillRect/>
          </a:stretch>
        </p:blipFill>
        <p:spPr>
          <a:xfrm>
            <a:off x="1728221" y="3545516"/>
            <a:ext cx="911422" cy="337924"/>
          </a:xfrm>
          <a:prstGeom prst="rect">
            <a:avLst/>
          </a:prstGeom>
        </p:spPr>
      </p:pic>
      <p:pic>
        <p:nvPicPr>
          <p:cNvPr id="122" name="Picture 121" descr="BA.png"/>
          <p:cNvPicPr>
            <a:picLocks noChangeAspect="1"/>
          </p:cNvPicPr>
          <p:nvPr/>
        </p:nvPicPr>
        <p:blipFill>
          <a:blip r:embed="rId40" cstate="print"/>
          <a:stretch>
            <a:fillRect/>
          </a:stretch>
        </p:blipFill>
        <p:spPr>
          <a:xfrm>
            <a:off x="489572" y="2101072"/>
            <a:ext cx="1004612" cy="202148"/>
          </a:xfrm>
          <a:prstGeom prst="rect">
            <a:avLst/>
          </a:prstGeom>
        </p:spPr>
      </p:pic>
      <p:sp>
        <p:nvSpPr>
          <p:cNvPr id="124" name="Rectangle 123"/>
          <p:cNvSpPr/>
          <p:nvPr/>
        </p:nvSpPr>
        <p:spPr>
          <a:xfrm>
            <a:off x="390696"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p:cNvSpPr/>
          <p:nvPr/>
        </p:nvSpPr>
        <p:spPr>
          <a:xfrm>
            <a:off x="1605293"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2826451"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p:cNvSpPr/>
          <p:nvPr/>
        </p:nvSpPr>
        <p:spPr>
          <a:xfrm>
            <a:off x="4047609"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p:cNvSpPr/>
          <p:nvPr/>
        </p:nvSpPr>
        <p:spPr>
          <a:xfrm>
            <a:off x="5268766"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6492676"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p:cNvSpPr/>
          <p:nvPr/>
        </p:nvSpPr>
        <p:spPr>
          <a:xfrm>
            <a:off x="390696"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p:cNvSpPr/>
          <p:nvPr/>
        </p:nvSpPr>
        <p:spPr>
          <a:xfrm>
            <a:off x="1605293"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p:cNvSpPr/>
          <p:nvPr/>
        </p:nvSpPr>
        <p:spPr>
          <a:xfrm>
            <a:off x="2826451"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4047609"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5268766"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p:cNvSpPr/>
          <p:nvPr/>
        </p:nvSpPr>
        <p:spPr>
          <a:xfrm>
            <a:off x="6492676"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p:cNvSpPr/>
          <p:nvPr/>
        </p:nvSpPr>
        <p:spPr>
          <a:xfrm>
            <a:off x="390696"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p:cNvSpPr/>
          <p:nvPr/>
        </p:nvSpPr>
        <p:spPr>
          <a:xfrm>
            <a:off x="1605293"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p:cNvSpPr/>
          <p:nvPr/>
        </p:nvSpPr>
        <p:spPr>
          <a:xfrm>
            <a:off x="2826451"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p:cNvSpPr/>
          <p:nvPr/>
        </p:nvSpPr>
        <p:spPr>
          <a:xfrm>
            <a:off x="4047609"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a:off x="5268766"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p:cNvSpPr/>
          <p:nvPr/>
        </p:nvSpPr>
        <p:spPr>
          <a:xfrm>
            <a:off x="6492676"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p:cNvSpPr/>
          <p:nvPr/>
        </p:nvSpPr>
        <p:spPr>
          <a:xfrm>
            <a:off x="390696"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p:cNvSpPr/>
          <p:nvPr/>
        </p:nvSpPr>
        <p:spPr>
          <a:xfrm>
            <a:off x="1605293"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p:cNvSpPr/>
          <p:nvPr/>
        </p:nvSpPr>
        <p:spPr>
          <a:xfrm>
            <a:off x="2826451"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p:cNvSpPr/>
          <p:nvPr/>
        </p:nvSpPr>
        <p:spPr>
          <a:xfrm>
            <a:off x="4047609"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5268766"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a:off x="6492676"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p:cNvSpPr/>
          <p:nvPr/>
        </p:nvSpPr>
        <p:spPr>
          <a:xfrm>
            <a:off x="390696"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1605293"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2826451"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p:cNvSpPr/>
          <p:nvPr/>
        </p:nvSpPr>
        <p:spPr>
          <a:xfrm>
            <a:off x="4047609"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p:cNvSpPr/>
          <p:nvPr/>
        </p:nvSpPr>
        <p:spPr>
          <a:xfrm>
            <a:off x="5268766"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p:cNvSpPr/>
          <p:nvPr/>
        </p:nvSpPr>
        <p:spPr>
          <a:xfrm>
            <a:off x="6492676"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p:cNvSpPr/>
          <p:nvPr/>
        </p:nvSpPr>
        <p:spPr>
          <a:xfrm>
            <a:off x="390696"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p:nvSpPr>
        <p:spPr>
          <a:xfrm>
            <a:off x="1605293"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p:cNvSpPr/>
          <p:nvPr/>
        </p:nvSpPr>
        <p:spPr>
          <a:xfrm>
            <a:off x="2826451"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p:cNvSpPr/>
          <p:nvPr/>
        </p:nvSpPr>
        <p:spPr>
          <a:xfrm>
            <a:off x="4047609"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p:cNvSpPr/>
          <p:nvPr/>
        </p:nvSpPr>
        <p:spPr>
          <a:xfrm>
            <a:off x="5268766"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p:cNvSpPr/>
          <p:nvPr/>
        </p:nvSpPr>
        <p:spPr>
          <a:xfrm>
            <a:off x="6492676"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p:cNvSpPr/>
          <p:nvPr/>
        </p:nvSpPr>
        <p:spPr>
          <a:xfrm>
            <a:off x="7712062" y="116610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p:cNvSpPr/>
          <p:nvPr/>
        </p:nvSpPr>
        <p:spPr>
          <a:xfrm>
            <a:off x="7712062" y="189378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p:cNvSpPr/>
          <p:nvPr/>
        </p:nvSpPr>
        <p:spPr>
          <a:xfrm>
            <a:off x="7712062" y="2621462"/>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p:cNvSpPr/>
          <p:nvPr/>
        </p:nvSpPr>
        <p:spPr>
          <a:xfrm>
            <a:off x="7712062" y="3355935"/>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p:cNvSpPr/>
          <p:nvPr/>
        </p:nvSpPr>
        <p:spPr>
          <a:xfrm>
            <a:off x="7712062" y="4102493"/>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7712062" y="4857069"/>
            <a:ext cx="1147875" cy="668374"/>
          </a:xfrm>
          <a:prstGeom prst="rect">
            <a:avLst/>
          </a:prstGeom>
          <a:noFill/>
          <a:ln w="12700">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861284" y="1951268"/>
            <a:ext cx="466746" cy="535330"/>
          </a:xfrm>
          <a:prstGeom prst="rect">
            <a:avLst/>
          </a:prstGeom>
        </p:spPr>
      </p:pic>
      <p:pic>
        <p:nvPicPr>
          <p:cNvPr id="3" name="Picture 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615711" y="2009674"/>
            <a:ext cx="489152" cy="428661"/>
          </a:xfrm>
          <a:prstGeom prst="rect">
            <a:avLst/>
          </a:prstGeom>
        </p:spPr>
      </p:pic>
      <p:pic>
        <p:nvPicPr>
          <p:cNvPr id="4" name="Picture 3"/>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919008" y="2701572"/>
            <a:ext cx="516460" cy="515165"/>
          </a:xfrm>
          <a:prstGeom prst="rect">
            <a:avLst/>
          </a:prstGeom>
        </p:spPr>
      </p:pic>
      <p:pic>
        <p:nvPicPr>
          <p:cNvPr id="5" name="Picture 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48360" y="5031526"/>
            <a:ext cx="811938" cy="310742"/>
          </a:xfrm>
          <a:prstGeom prst="rect">
            <a:avLst/>
          </a:prstGeom>
        </p:spPr>
      </p:pic>
    </p:spTree>
    <p:extLst>
      <p:ext uri="{BB962C8B-B14F-4D97-AF65-F5344CB8AC3E}">
        <p14:creationId xmlns:p14="http://schemas.microsoft.com/office/powerpoint/2010/main" val="104109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902" y="706220"/>
            <a:ext cx="5836444" cy="5754971"/>
          </a:xfrm>
          <a:prstGeom prst="rect">
            <a:avLst/>
          </a:prstGeom>
        </p:spPr>
      </p:pic>
      <p:sp>
        <p:nvSpPr>
          <p:cNvPr id="107" name="Title 11"/>
          <p:cNvSpPr>
            <a:spLocks noGrp="1"/>
          </p:cNvSpPr>
          <p:nvPr>
            <p:ph type="ctrTitle"/>
          </p:nvPr>
        </p:nvSpPr>
        <p:spPr>
          <a:xfrm>
            <a:off x="412748" y="422274"/>
            <a:ext cx="6176963" cy="377825"/>
          </a:xfrm>
          <a:prstGeom prst="rect">
            <a:avLst/>
          </a:prstGeom>
        </p:spPr>
        <p:txBody>
          <a:bodyPr/>
          <a:lstStyle/>
          <a:p>
            <a:r>
              <a:rPr lang="en-US" dirty="0">
                <a:latin typeface="+mj-lt"/>
              </a:rPr>
              <a:t>Core Services</a:t>
            </a:r>
          </a:p>
        </p:txBody>
      </p:sp>
      <p:grpSp>
        <p:nvGrpSpPr>
          <p:cNvPr id="4" name="Group 3"/>
          <p:cNvGrpSpPr/>
          <p:nvPr/>
        </p:nvGrpSpPr>
        <p:grpSpPr>
          <a:xfrm>
            <a:off x="2936471" y="4681947"/>
            <a:ext cx="639345" cy="639345"/>
            <a:chOff x="423863" y="1944688"/>
            <a:chExt cx="398475" cy="398475"/>
          </a:xfrm>
          <a:solidFill>
            <a:schemeClr val="accent4"/>
          </a:solidFill>
        </p:grpSpPr>
        <p:sp>
          <p:nvSpPr>
            <p:cNvPr id="5" name="Freeform 10"/>
            <p:cNvSpPr>
              <a:spLocks noEditPoints="1"/>
            </p:cNvSpPr>
            <p:nvPr/>
          </p:nvSpPr>
          <p:spPr bwMode="auto">
            <a:xfrm>
              <a:off x="423863" y="1944688"/>
              <a:ext cx="398475" cy="398475"/>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5"/>
            <p:cNvGrpSpPr/>
            <p:nvPr/>
          </p:nvGrpSpPr>
          <p:grpSpPr>
            <a:xfrm>
              <a:off x="502611" y="2029030"/>
              <a:ext cx="240979" cy="203111"/>
              <a:chOff x="501320" y="2029030"/>
              <a:chExt cx="240979" cy="203111"/>
            </a:xfrm>
            <a:grpFill/>
          </p:grpSpPr>
          <p:sp>
            <p:nvSpPr>
              <p:cNvPr id="7" name="Freeform 11"/>
              <p:cNvSpPr>
                <a:spLocks noEditPoints="1"/>
              </p:cNvSpPr>
              <p:nvPr/>
            </p:nvSpPr>
            <p:spPr bwMode="auto">
              <a:xfrm>
                <a:off x="501320" y="2029030"/>
                <a:ext cx="240979" cy="203111"/>
              </a:xfrm>
              <a:custGeom>
                <a:avLst/>
                <a:gdLst/>
                <a:ahLst/>
                <a:cxnLst>
                  <a:cxn ang="0">
                    <a:pos x="206" y="40"/>
                  </a:cxn>
                  <a:cxn ang="0">
                    <a:pos x="206" y="8"/>
                  </a:cxn>
                  <a:cxn ang="0">
                    <a:pos x="206" y="0"/>
                  </a:cxn>
                  <a:cxn ang="0">
                    <a:pos x="198" y="0"/>
                  </a:cxn>
                  <a:cxn ang="0">
                    <a:pos x="82" y="0"/>
                  </a:cxn>
                  <a:cxn ang="0">
                    <a:pos x="73" y="0"/>
                  </a:cxn>
                  <a:cxn ang="0">
                    <a:pos x="73" y="8"/>
                  </a:cxn>
                  <a:cxn ang="0">
                    <a:pos x="73" y="40"/>
                  </a:cxn>
                  <a:cxn ang="0">
                    <a:pos x="9" y="40"/>
                  </a:cxn>
                  <a:cxn ang="0">
                    <a:pos x="0" y="40"/>
                  </a:cxn>
                  <a:cxn ang="0">
                    <a:pos x="0" y="49"/>
                  </a:cxn>
                  <a:cxn ang="0">
                    <a:pos x="0" y="228"/>
                  </a:cxn>
                  <a:cxn ang="0">
                    <a:pos x="0" y="236"/>
                  </a:cxn>
                  <a:cxn ang="0">
                    <a:pos x="9" y="236"/>
                  </a:cxn>
                  <a:cxn ang="0">
                    <a:pos x="271" y="236"/>
                  </a:cxn>
                  <a:cxn ang="0">
                    <a:pos x="280" y="236"/>
                  </a:cxn>
                  <a:cxn ang="0">
                    <a:pos x="280" y="228"/>
                  </a:cxn>
                  <a:cxn ang="0">
                    <a:pos x="280" y="49"/>
                  </a:cxn>
                  <a:cxn ang="0">
                    <a:pos x="280" y="40"/>
                  </a:cxn>
                  <a:cxn ang="0">
                    <a:pos x="271" y="40"/>
                  </a:cxn>
                  <a:cxn ang="0">
                    <a:pos x="206" y="40"/>
                  </a:cxn>
                  <a:cxn ang="0">
                    <a:pos x="271" y="228"/>
                  </a:cxn>
                  <a:cxn ang="0">
                    <a:pos x="9" y="228"/>
                  </a:cxn>
                  <a:cxn ang="0">
                    <a:pos x="9" y="49"/>
                  </a:cxn>
                  <a:cxn ang="0">
                    <a:pos x="82" y="49"/>
                  </a:cxn>
                  <a:cxn ang="0">
                    <a:pos x="82" y="8"/>
                  </a:cxn>
                  <a:cxn ang="0">
                    <a:pos x="198" y="8"/>
                  </a:cxn>
                  <a:cxn ang="0">
                    <a:pos x="198" y="49"/>
                  </a:cxn>
                  <a:cxn ang="0">
                    <a:pos x="271" y="49"/>
                  </a:cxn>
                  <a:cxn ang="0">
                    <a:pos x="271" y="228"/>
                  </a:cxn>
                </a:cxnLst>
                <a:rect l="0" t="0" r="r" b="b"/>
                <a:pathLst>
                  <a:path w="280" h="236">
                    <a:moveTo>
                      <a:pt x="206" y="40"/>
                    </a:moveTo>
                    <a:lnTo>
                      <a:pt x="206" y="8"/>
                    </a:lnTo>
                    <a:lnTo>
                      <a:pt x="206" y="0"/>
                    </a:lnTo>
                    <a:lnTo>
                      <a:pt x="198" y="0"/>
                    </a:lnTo>
                    <a:lnTo>
                      <a:pt x="82" y="0"/>
                    </a:lnTo>
                    <a:lnTo>
                      <a:pt x="73" y="0"/>
                    </a:lnTo>
                    <a:lnTo>
                      <a:pt x="73" y="8"/>
                    </a:lnTo>
                    <a:lnTo>
                      <a:pt x="73" y="40"/>
                    </a:lnTo>
                    <a:lnTo>
                      <a:pt x="9" y="40"/>
                    </a:lnTo>
                    <a:lnTo>
                      <a:pt x="0" y="40"/>
                    </a:lnTo>
                    <a:lnTo>
                      <a:pt x="0" y="49"/>
                    </a:lnTo>
                    <a:lnTo>
                      <a:pt x="0" y="228"/>
                    </a:lnTo>
                    <a:lnTo>
                      <a:pt x="0" y="236"/>
                    </a:lnTo>
                    <a:lnTo>
                      <a:pt x="9" y="236"/>
                    </a:lnTo>
                    <a:lnTo>
                      <a:pt x="271" y="236"/>
                    </a:lnTo>
                    <a:lnTo>
                      <a:pt x="280" y="236"/>
                    </a:lnTo>
                    <a:lnTo>
                      <a:pt x="280" y="228"/>
                    </a:lnTo>
                    <a:lnTo>
                      <a:pt x="280" y="49"/>
                    </a:lnTo>
                    <a:lnTo>
                      <a:pt x="280" y="40"/>
                    </a:lnTo>
                    <a:lnTo>
                      <a:pt x="271" y="40"/>
                    </a:lnTo>
                    <a:lnTo>
                      <a:pt x="206" y="40"/>
                    </a:lnTo>
                    <a:close/>
                    <a:moveTo>
                      <a:pt x="271" y="228"/>
                    </a:moveTo>
                    <a:lnTo>
                      <a:pt x="9" y="228"/>
                    </a:lnTo>
                    <a:lnTo>
                      <a:pt x="9" y="49"/>
                    </a:lnTo>
                    <a:lnTo>
                      <a:pt x="82" y="49"/>
                    </a:lnTo>
                    <a:lnTo>
                      <a:pt x="82" y="8"/>
                    </a:lnTo>
                    <a:lnTo>
                      <a:pt x="198" y="8"/>
                    </a:lnTo>
                    <a:lnTo>
                      <a:pt x="198" y="49"/>
                    </a:lnTo>
                    <a:lnTo>
                      <a:pt x="271" y="49"/>
                    </a:lnTo>
                    <a:lnTo>
                      <a:pt x="271" y="2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2"/>
              <p:cNvSpPr>
                <a:spLocks noEditPoints="1"/>
              </p:cNvSpPr>
              <p:nvPr/>
            </p:nvSpPr>
            <p:spPr bwMode="auto">
              <a:xfrm>
                <a:off x="599433" y="2099603"/>
                <a:ext cx="45614" cy="94670"/>
              </a:xfrm>
              <a:custGeom>
                <a:avLst/>
                <a:gdLst/>
                <a:ahLst/>
                <a:cxnLst>
                  <a:cxn ang="0">
                    <a:pos x="156" y="75"/>
                  </a:cxn>
                  <a:cxn ang="0">
                    <a:pos x="82" y="0"/>
                  </a:cxn>
                  <a:cxn ang="0">
                    <a:pos x="7" y="75"/>
                  </a:cxn>
                  <a:cxn ang="0">
                    <a:pos x="30" y="128"/>
                  </a:cxn>
                  <a:cxn ang="0">
                    <a:pos x="0" y="346"/>
                  </a:cxn>
                  <a:cxn ang="0">
                    <a:pos x="166" y="346"/>
                  </a:cxn>
                  <a:cxn ang="0">
                    <a:pos x="133" y="127"/>
                  </a:cxn>
                  <a:cxn ang="0">
                    <a:pos x="156" y="75"/>
                  </a:cxn>
                  <a:cxn ang="0">
                    <a:pos x="136" y="320"/>
                  </a:cxn>
                  <a:cxn ang="0">
                    <a:pos x="30" y="320"/>
                  </a:cxn>
                  <a:cxn ang="0">
                    <a:pos x="58" y="114"/>
                  </a:cxn>
                  <a:cxn ang="0">
                    <a:pos x="50" y="110"/>
                  </a:cxn>
                  <a:cxn ang="0">
                    <a:pos x="33" y="75"/>
                  </a:cxn>
                  <a:cxn ang="0">
                    <a:pos x="82" y="26"/>
                  </a:cxn>
                  <a:cxn ang="0">
                    <a:pos x="130" y="75"/>
                  </a:cxn>
                  <a:cxn ang="0">
                    <a:pos x="113" y="111"/>
                  </a:cxn>
                  <a:cxn ang="0">
                    <a:pos x="105" y="115"/>
                  </a:cxn>
                  <a:cxn ang="0">
                    <a:pos x="136" y="320"/>
                  </a:cxn>
                </a:cxnLst>
                <a:rect l="0" t="0" r="r" b="b"/>
                <a:pathLst>
                  <a:path w="166" h="346">
                    <a:moveTo>
                      <a:pt x="156" y="75"/>
                    </a:moveTo>
                    <a:cubicBezTo>
                      <a:pt x="156" y="34"/>
                      <a:pt x="123" y="0"/>
                      <a:pt x="82" y="0"/>
                    </a:cubicBezTo>
                    <a:cubicBezTo>
                      <a:pt x="41" y="0"/>
                      <a:pt x="7" y="34"/>
                      <a:pt x="7" y="75"/>
                    </a:cubicBezTo>
                    <a:cubicBezTo>
                      <a:pt x="7" y="93"/>
                      <a:pt x="14" y="116"/>
                      <a:pt x="30" y="128"/>
                    </a:cubicBezTo>
                    <a:cubicBezTo>
                      <a:pt x="0" y="346"/>
                      <a:pt x="0" y="346"/>
                      <a:pt x="0" y="346"/>
                    </a:cubicBezTo>
                    <a:cubicBezTo>
                      <a:pt x="166" y="346"/>
                      <a:pt x="166" y="346"/>
                      <a:pt x="166" y="346"/>
                    </a:cubicBezTo>
                    <a:cubicBezTo>
                      <a:pt x="133" y="127"/>
                      <a:pt x="133" y="127"/>
                      <a:pt x="133" y="127"/>
                    </a:cubicBezTo>
                    <a:cubicBezTo>
                      <a:pt x="147" y="115"/>
                      <a:pt x="156" y="94"/>
                      <a:pt x="156" y="75"/>
                    </a:cubicBezTo>
                    <a:close/>
                    <a:moveTo>
                      <a:pt x="136" y="320"/>
                    </a:moveTo>
                    <a:cubicBezTo>
                      <a:pt x="30" y="320"/>
                      <a:pt x="30" y="320"/>
                      <a:pt x="30" y="320"/>
                    </a:cubicBezTo>
                    <a:cubicBezTo>
                      <a:pt x="58" y="114"/>
                      <a:pt x="58" y="114"/>
                      <a:pt x="58" y="114"/>
                    </a:cubicBezTo>
                    <a:cubicBezTo>
                      <a:pt x="50" y="110"/>
                      <a:pt x="50" y="110"/>
                      <a:pt x="50" y="110"/>
                    </a:cubicBezTo>
                    <a:cubicBezTo>
                      <a:pt x="39" y="105"/>
                      <a:pt x="33" y="88"/>
                      <a:pt x="33" y="75"/>
                    </a:cubicBezTo>
                    <a:cubicBezTo>
                      <a:pt x="33" y="48"/>
                      <a:pt x="55" y="26"/>
                      <a:pt x="82" y="26"/>
                    </a:cubicBezTo>
                    <a:cubicBezTo>
                      <a:pt x="108" y="26"/>
                      <a:pt x="130" y="48"/>
                      <a:pt x="130" y="75"/>
                    </a:cubicBezTo>
                    <a:cubicBezTo>
                      <a:pt x="130" y="89"/>
                      <a:pt x="121" y="106"/>
                      <a:pt x="113" y="111"/>
                    </a:cubicBezTo>
                    <a:cubicBezTo>
                      <a:pt x="105" y="115"/>
                      <a:pt x="105" y="115"/>
                      <a:pt x="105" y="115"/>
                    </a:cubicBezTo>
                    <a:lnTo>
                      <a:pt x="136" y="3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ectangle 13"/>
              <p:cNvSpPr>
                <a:spLocks noChangeArrowheads="1"/>
              </p:cNvSpPr>
              <p:nvPr/>
            </p:nvSpPr>
            <p:spPr bwMode="auto">
              <a:xfrm>
                <a:off x="588245" y="2050546"/>
                <a:ext cx="67130" cy="688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9"/>
          <p:cNvGrpSpPr/>
          <p:nvPr/>
        </p:nvGrpSpPr>
        <p:grpSpPr>
          <a:xfrm>
            <a:off x="4888330" y="1346034"/>
            <a:ext cx="639345" cy="639345"/>
            <a:chOff x="2513013" y="1944688"/>
            <a:chExt cx="735012" cy="735012"/>
          </a:xfrm>
          <a:solidFill>
            <a:schemeClr val="accent2"/>
          </a:solidFill>
        </p:grpSpPr>
        <p:sp>
          <p:nvSpPr>
            <p:cNvPr id="11" name="Freeform 26"/>
            <p:cNvSpPr>
              <a:spLocks noEditPoints="1"/>
            </p:cNvSpPr>
            <p:nvPr/>
          </p:nvSpPr>
          <p:spPr bwMode="auto">
            <a:xfrm>
              <a:off x="2513013" y="1944688"/>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7"/>
            <p:cNvSpPr>
              <a:spLocks noEditPoints="1"/>
            </p:cNvSpPr>
            <p:nvPr/>
          </p:nvSpPr>
          <p:spPr bwMode="auto">
            <a:xfrm>
              <a:off x="2671763" y="2205038"/>
              <a:ext cx="409575" cy="323850"/>
            </a:xfrm>
            <a:custGeom>
              <a:avLst/>
              <a:gdLst/>
              <a:ahLst/>
              <a:cxnLst>
                <a:cxn ang="0">
                  <a:pos x="175" y="0"/>
                </a:cxn>
                <a:cxn ang="0">
                  <a:pos x="167" y="0"/>
                </a:cxn>
                <a:cxn ang="0">
                  <a:pos x="167" y="8"/>
                </a:cxn>
                <a:cxn ang="0">
                  <a:pos x="167" y="28"/>
                </a:cxn>
                <a:cxn ang="0">
                  <a:pos x="166" y="28"/>
                </a:cxn>
                <a:cxn ang="0">
                  <a:pos x="91" y="28"/>
                </a:cxn>
                <a:cxn ang="0">
                  <a:pos x="83" y="28"/>
                </a:cxn>
                <a:cxn ang="0">
                  <a:pos x="83" y="36"/>
                </a:cxn>
                <a:cxn ang="0">
                  <a:pos x="83" y="56"/>
                </a:cxn>
                <a:cxn ang="0">
                  <a:pos x="83" y="56"/>
                </a:cxn>
                <a:cxn ang="0">
                  <a:pos x="8" y="56"/>
                </a:cxn>
                <a:cxn ang="0">
                  <a:pos x="0" y="56"/>
                </a:cxn>
                <a:cxn ang="0">
                  <a:pos x="0" y="64"/>
                </a:cxn>
                <a:cxn ang="0">
                  <a:pos x="0" y="196"/>
                </a:cxn>
                <a:cxn ang="0">
                  <a:pos x="0" y="204"/>
                </a:cxn>
                <a:cxn ang="0">
                  <a:pos x="8" y="204"/>
                </a:cxn>
                <a:cxn ang="0">
                  <a:pos x="83" y="204"/>
                </a:cxn>
                <a:cxn ang="0">
                  <a:pos x="83" y="204"/>
                </a:cxn>
                <a:cxn ang="0">
                  <a:pos x="91" y="204"/>
                </a:cxn>
                <a:cxn ang="0">
                  <a:pos x="91" y="204"/>
                </a:cxn>
                <a:cxn ang="0">
                  <a:pos x="166" y="204"/>
                </a:cxn>
                <a:cxn ang="0">
                  <a:pos x="167" y="204"/>
                </a:cxn>
                <a:cxn ang="0">
                  <a:pos x="175" y="204"/>
                </a:cxn>
                <a:cxn ang="0">
                  <a:pos x="175" y="204"/>
                </a:cxn>
                <a:cxn ang="0">
                  <a:pos x="250" y="204"/>
                </a:cxn>
                <a:cxn ang="0">
                  <a:pos x="258" y="204"/>
                </a:cxn>
                <a:cxn ang="0">
                  <a:pos x="258" y="196"/>
                </a:cxn>
                <a:cxn ang="0">
                  <a:pos x="258" y="8"/>
                </a:cxn>
                <a:cxn ang="0">
                  <a:pos x="258" y="0"/>
                </a:cxn>
                <a:cxn ang="0">
                  <a:pos x="250" y="0"/>
                </a:cxn>
                <a:cxn ang="0">
                  <a:pos x="175" y="0"/>
                </a:cxn>
                <a:cxn ang="0">
                  <a:pos x="83" y="196"/>
                </a:cxn>
                <a:cxn ang="0">
                  <a:pos x="8" y="196"/>
                </a:cxn>
                <a:cxn ang="0">
                  <a:pos x="8" y="64"/>
                </a:cxn>
                <a:cxn ang="0">
                  <a:pos x="83" y="64"/>
                </a:cxn>
                <a:cxn ang="0">
                  <a:pos x="83" y="196"/>
                </a:cxn>
                <a:cxn ang="0">
                  <a:pos x="166" y="196"/>
                </a:cxn>
                <a:cxn ang="0">
                  <a:pos x="91" y="196"/>
                </a:cxn>
                <a:cxn ang="0">
                  <a:pos x="91" y="36"/>
                </a:cxn>
                <a:cxn ang="0">
                  <a:pos x="166" y="36"/>
                </a:cxn>
                <a:cxn ang="0">
                  <a:pos x="166" y="196"/>
                </a:cxn>
                <a:cxn ang="0">
                  <a:pos x="250" y="196"/>
                </a:cxn>
                <a:cxn ang="0">
                  <a:pos x="175" y="196"/>
                </a:cxn>
                <a:cxn ang="0">
                  <a:pos x="175" y="8"/>
                </a:cxn>
                <a:cxn ang="0">
                  <a:pos x="250" y="8"/>
                </a:cxn>
                <a:cxn ang="0">
                  <a:pos x="250" y="196"/>
                </a:cxn>
              </a:cxnLst>
              <a:rect l="0" t="0" r="r" b="b"/>
              <a:pathLst>
                <a:path w="258" h="204">
                  <a:moveTo>
                    <a:pt x="175" y="0"/>
                  </a:moveTo>
                  <a:lnTo>
                    <a:pt x="167" y="0"/>
                  </a:lnTo>
                  <a:lnTo>
                    <a:pt x="167" y="8"/>
                  </a:lnTo>
                  <a:lnTo>
                    <a:pt x="167" y="28"/>
                  </a:lnTo>
                  <a:lnTo>
                    <a:pt x="166" y="28"/>
                  </a:lnTo>
                  <a:lnTo>
                    <a:pt x="91" y="28"/>
                  </a:lnTo>
                  <a:lnTo>
                    <a:pt x="83" y="28"/>
                  </a:lnTo>
                  <a:lnTo>
                    <a:pt x="83" y="36"/>
                  </a:lnTo>
                  <a:lnTo>
                    <a:pt x="83" y="56"/>
                  </a:lnTo>
                  <a:lnTo>
                    <a:pt x="83" y="56"/>
                  </a:lnTo>
                  <a:lnTo>
                    <a:pt x="8" y="56"/>
                  </a:lnTo>
                  <a:lnTo>
                    <a:pt x="0" y="56"/>
                  </a:lnTo>
                  <a:lnTo>
                    <a:pt x="0" y="64"/>
                  </a:lnTo>
                  <a:lnTo>
                    <a:pt x="0" y="196"/>
                  </a:lnTo>
                  <a:lnTo>
                    <a:pt x="0" y="204"/>
                  </a:lnTo>
                  <a:lnTo>
                    <a:pt x="8" y="204"/>
                  </a:lnTo>
                  <a:lnTo>
                    <a:pt x="83" y="204"/>
                  </a:lnTo>
                  <a:lnTo>
                    <a:pt x="83" y="204"/>
                  </a:lnTo>
                  <a:lnTo>
                    <a:pt x="91" y="204"/>
                  </a:lnTo>
                  <a:lnTo>
                    <a:pt x="91" y="204"/>
                  </a:lnTo>
                  <a:lnTo>
                    <a:pt x="166" y="204"/>
                  </a:lnTo>
                  <a:lnTo>
                    <a:pt x="167" y="204"/>
                  </a:lnTo>
                  <a:lnTo>
                    <a:pt x="175" y="204"/>
                  </a:lnTo>
                  <a:lnTo>
                    <a:pt x="175" y="204"/>
                  </a:lnTo>
                  <a:lnTo>
                    <a:pt x="250" y="204"/>
                  </a:lnTo>
                  <a:lnTo>
                    <a:pt x="258" y="204"/>
                  </a:lnTo>
                  <a:lnTo>
                    <a:pt x="258" y="196"/>
                  </a:lnTo>
                  <a:lnTo>
                    <a:pt x="258" y="8"/>
                  </a:lnTo>
                  <a:lnTo>
                    <a:pt x="258" y="0"/>
                  </a:lnTo>
                  <a:lnTo>
                    <a:pt x="250" y="0"/>
                  </a:lnTo>
                  <a:lnTo>
                    <a:pt x="175" y="0"/>
                  </a:lnTo>
                  <a:close/>
                  <a:moveTo>
                    <a:pt x="83" y="196"/>
                  </a:moveTo>
                  <a:lnTo>
                    <a:pt x="8" y="196"/>
                  </a:lnTo>
                  <a:lnTo>
                    <a:pt x="8" y="64"/>
                  </a:lnTo>
                  <a:lnTo>
                    <a:pt x="83" y="64"/>
                  </a:lnTo>
                  <a:lnTo>
                    <a:pt x="83" y="196"/>
                  </a:lnTo>
                  <a:close/>
                  <a:moveTo>
                    <a:pt x="166" y="196"/>
                  </a:moveTo>
                  <a:lnTo>
                    <a:pt x="91" y="196"/>
                  </a:lnTo>
                  <a:lnTo>
                    <a:pt x="91" y="36"/>
                  </a:lnTo>
                  <a:lnTo>
                    <a:pt x="166" y="36"/>
                  </a:lnTo>
                  <a:lnTo>
                    <a:pt x="166" y="196"/>
                  </a:lnTo>
                  <a:close/>
                  <a:moveTo>
                    <a:pt x="250" y="196"/>
                  </a:moveTo>
                  <a:lnTo>
                    <a:pt x="175" y="196"/>
                  </a:lnTo>
                  <a:lnTo>
                    <a:pt x="175" y="8"/>
                  </a:lnTo>
                  <a:lnTo>
                    <a:pt x="250" y="8"/>
                  </a:lnTo>
                  <a:lnTo>
                    <a:pt x="250" y="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Rectangle 28"/>
            <p:cNvSpPr>
              <a:spLocks noChangeArrowheads="1"/>
            </p:cNvSpPr>
            <p:nvPr/>
          </p:nvSpPr>
          <p:spPr bwMode="auto">
            <a:xfrm>
              <a:off x="3019425"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Rectangle 29"/>
            <p:cNvSpPr>
              <a:spLocks noChangeArrowheads="1"/>
            </p:cNvSpPr>
            <p:nvPr/>
          </p:nvSpPr>
          <p:spPr bwMode="auto">
            <a:xfrm>
              <a:off x="3019425" y="242728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Rectangle 30"/>
            <p:cNvSpPr>
              <a:spLocks noChangeArrowheads="1"/>
            </p:cNvSpPr>
            <p:nvPr/>
          </p:nvSpPr>
          <p:spPr bwMode="auto">
            <a:xfrm>
              <a:off x="3019425" y="23368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Rectangle 31"/>
            <p:cNvSpPr>
              <a:spLocks noChangeArrowheads="1"/>
            </p:cNvSpPr>
            <p:nvPr/>
          </p:nvSpPr>
          <p:spPr bwMode="auto">
            <a:xfrm>
              <a:off x="2971800"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Rectangle 32"/>
            <p:cNvSpPr>
              <a:spLocks noChangeArrowheads="1"/>
            </p:cNvSpPr>
            <p:nvPr/>
          </p:nvSpPr>
          <p:spPr bwMode="auto">
            <a:xfrm>
              <a:off x="2971800" y="242728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Rectangle 33"/>
            <p:cNvSpPr>
              <a:spLocks noChangeArrowheads="1"/>
            </p:cNvSpPr>
            <p:nvPr/>
          </p:nvSpPr>
          <p:spPr bwMode="auto">
            <a:xfrm>
              <a:off x="2971800" y="23368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Rectangle 34"/>
            <p:cNvSpPr>
              <a:spLocks noChangeArrowheads="1"/>
            </p:cNvSpPr>
            <p:nvPr/>
          </p:nvSpPr>
          <p:spPr bwMode="auto">
            <a:xfrm>
              <a:off x="3019425" y="22463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Rectangle 35"/>
            <p:cNvSpPr>
              <a:spLocks noChangeArrowheads="1"/>
            </p:cNvSpPr>
            <p:nvPr/>
          </p:nvSpPr>
          <p:spPr bwMode="auto">
            <a:xfrm>
              <a:off x="2971800" y="22463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Rectangle 36"/>
            <p:cNvSpPr>
              <a:spLocks noChangeArrowheads="1"/>
            </p:cNvSpPr>
            <p:nvPr/>
          </p:nvSpPr>
          <p:spPr bwMode="auto">
            <a:xfrm>
              <a:off x="3019425" y="2290763"/>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Rectangle 37"/>
            <p:cNvSpPr>
              <a:spLocks noChangeArrowheads="1"/>
            </p:cNvSpPr>
            <p:nvPr/>
          </p:nvSpPr>
          <p:spPr bwMode="auto">
            <a:xfrm>
              <a:off x="2971800" y="2290763"/>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38"/>
            <p:cNvSpPr>
              <a:spLocks noChangeArrowheads="1"/>
            </p:cNvSpPr>
            <p:nvPr/>
          </p:nvSpPr>
          <p:spPr bwMode="auto">
            <a:xfrm>
              <a:off x="2886075" y="2425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Rectangle 39"/>
            <p:cNvSpPr>
              <a:spLocks noChangeArrowheads="1"/>
            </p:cNvSpPr>
            <p:nvPr/>
          </p:nvSpPr>
          <p:spPr bwMode="auto">
            <a:xfrm>
              <a:off x="2886075"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Rectangle 40"/>
            <p:cNvSpPr>
              <a:spLocks noChangeArrowheads="1"/>
            </p:cNvSpPr>
            <p:nvPr/>
          </p:nvSpPr>
          <p:spPr bwMode="auto">
            <a:xfrm>
              <a:off x="2840038" y="2425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Rectangle 41"/>
            <p:cNvSpPr>
              <a:spLocks noChangeArrowheads="1"/>
            </p:cNvSpPr>
            <p:nvPr/>
          </p:nvSpPr>
          <p:spPr bwMode="auto">
            <a:xfrm>
              <a:off x="2840038"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42"/>
            <p:cNvSpPr>
              <a:spLocks noChangeArrowheads="1"/>
            </p:cNvSpPr>
            <p:nvPr/>
          </p:nvSpPr>
          <p:spPr bwMode="auto">
            <a:xfrm>
              <a:off x="2886075" y="2289175"/>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43"/>
            <p:cNvSpPr>
              <a:spLocks noChangeArrowheads="1"/>
            </p:cNvSpPr>
            <p:nvPr/>
          </p:nvSpPr>
          <p:spPr bwMode="auto">
            <a:xfrm>
              <a:off x="2840038" y="2289175"/>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Rectangle 44"/>
            <p:cNvSpPr>
              <a:spLocks noChangeArrowheads="1"/>
            </p:cNvSpPr>
            <p:nvPr/>
          </p:nvSpPr>
          <p:spPr bwMode="auto">
            <a:xfrm>
              <a:off x="2886075" y="2335213"/>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45"/>
            <p:cNvSpPr>
              <a:spLocks noChangeArrowheads="1"/>
            </p:cNvSpPr>
            <p:nvPr/>
          </p:nvSpPr>
          <p:spPr bwMode="auto">
            <a:xfrm>
              <a:off x="2840038" y="2335213"/>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ectangle 46"/>
            <p:cNvSpPr>
              <a:spLocks noChangeArrowheads="1"/>
            </p:cNvSpPr>
            <p:nvPr/>
          </p:nvSpPr>
          <p:spPr bwMode="auto">
            <a:xfrm>
              <a:off x="2754313" y="2425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47"/>
            <p:cNvSpPr>
              <a:spLocks noChangeArrowheads="1"/>
            </p:cNvSpPr>
            <p:nvPr/>
          </p:nvSpPr>
          <p:spPr bwMode="auto">
            <a:xfrm>
              <a:off x="2754313"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ectangle 48"/>
            <p:cNvSpPr>
              <a:spLocks noChangeArrowheads="1"/>
            </p:cNvSpPr>
            <p:nvPr/>
          </p:nvSpPr>
          <p:spPr bwMode="auto">
            <a:xfrm>
              <a:off x="2706688" y="2425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49"/>
            <p:cNvSpPr>
              <a:spLocks noChangeArrowheads="1"/>
            </p:cNvSpPr>
            <p:nvPr/>
          </p:nvSpPr>
          <p:spPr bwMode="auto">
            <a:xfrm>
              <a:off x="2706688" y="2381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50"/>
            <p:cNvSpPr>
              <a:spLocks noChangeArrowheads="1"/>
            </p:cNvSpPr>
            <p:nvPr/>
          </p:nvSpPr>
          <p:spPr bwMode="auto">
            <a:xfrm>
              <a:off x="2754313" y="2335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51"/>
            <p:cNvSpPr>
              <a:spLocks noChangeArrowheads="1"/>
            </p:cNvSpPr>
            <p:nvPr/>
          </p:nvSpPr>
          <p:spPr bwMode="auto">
            <a:xfrm>
              <a:off x="2706688" y="2335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2"/>
            <p:cNvSpPr>
              <a:spLocks/>
            </p:cNvSpPr>
            <p:nvPr/>
          </p:nvSpPr>
          <p:spPr bwMode="auto">
            <a:xfrm>
              <a:off x="2681288" y="2066925"/>
              <a:ext cx="338137" cy="165100"/>
            </a:xfrm>
            <a:custGeom>
              <a:avLst/>
              <a:gdLst/>
              <a:ahLst/>
              <a:cxnLst>
                <a:cxn ang="0">
                  <a:pos x="367" y="265"/>
                </a:cxn>
                <a:cxn ang="0">
                  <a:pos x="625" y="46"/>
                </a:cxn>
                <a:cxn ang="0">
                  <a:pos x="639" y="119"/>
                </a:cxn>
                <a:cxn ang="0">
                  <a:pos x="665" y="114"/>
                </a:cxn>
                <a:cxn ang="0">
                  <a:pos x="645" y="10"/>
                </a:cxn>
                <a:cxn ang="0">
                  <a:pos x="630" y="0"/>
                </a:cxn>
                <a:cxn ang="0">
                  <a:pos x="526" y="20"/>
                </a:cxn>
                <a:cxn ang="0">
                  <a:pos x="531" y="46"/>
                </a:cxn>
                <a:cxn ang="0">
                  <a:pos x="604" y="32"/>
                </a:cxn>
                <a:cxn ang="0">
                  <a:pos x="3" y="292"/>
                </a:cxn>
                <a:cxn ang="0">
                  <a:pos x="0" y="318"/>
                </a:cxn>
                <a:cxn ang="0">
                  <a:pos x="92" y="324"/>
                </a:cxn>
                <a:cxn ang="0">
                  <a:pos x="367" y="265"/>
                </a:cxn>
              </a:cxnLst>
              <a:rect l="0" t="0" r="r" b="b"/>
              <a:pathLst>
                <a:path w="665" h="324">
                  <a:moveTo>
                    <a:pt x="367" y="265"/>
                  </a:moveTo>
                  <a:cubicBezTo>
                    <a:pt x="469" y="218"/>
                    <a:pt x="558" y="143"/>
                    <a:pt x="625" y="46"/>
                  </a:cubicBezTo>
                  <a:cubicBezTo>
                    <a:pt x="639" y="119"/>
                    <a:pt x="639" y="119"/>
                    <a:pt x="639" y="119"/>
                  </a:cubicBezTo>
                  <a:cubicBezTo>
                    <a:pt x="665" y="114"/>
                    <a:pt x="665" y="114"/>
                    <a:pt x="665" y="114"/>
                  </a:cubicBezTo>
                  <a:cubicBezTo>
                    <a:pt x="645" y="10"/>
                    <a:pt x="645" y="10"/>
                    <a:pt x="645" y="10"/>
                  </a:cubicBezTo>
                  <a:cubicBezTo>
                    <a:pt x="630" y="0"/>
                    <a:pt x="630" y="0"/>
                    <a:pt x="630" y="0"/>
                  </a:cubicBezTo>
                  <a:cubicBezTo>
                    <a:pt x="526" y="20"/>
                    <a:pt x="526" y="20"/>
                    <a:pt x="526" y="20"/>
                  </a:cubicBezTo>
                  <a:cubicBezTo>
                    <a:pt x="531" y="46"/>
                    <a:pt x="531" y="46"/>
                    <a:pt x="531" y="46"/>
                  </a:cubicBezTo>
                  <a:cubicBezTo>
                    <a:pt x="604" y="32"/>
                    <a:pt x="604" y="32"/>
                    <a:pt x="604" y="32"/>
                  </a:cubicBezTo>
                  <a:cubicBezTo>
                    <a:pt x="467" y="228"/>
                    <a:pt x="249" y="323"/>
                    <a:pt x="3" y="292"/>
                  </a:cubicBezTo>
                  <a:cubicBezTo>
                    <a:pt x="0" y="318"/>
                    <a:pt x="0" y="318"/>
                    <a:pt x="0" y="318"/>
                  </a:cubicBezTo>
                  <a:cubicBezTo>
                    <a:pt x="31" y="322"/>
                    <a:pt x="61" y="324"/>
                    <a:pt x="92" y="324"/>
                  </a:cubicBezTo>
                  <a:cubicBezTo>
                    <a:pt x="189" y="324"/>
                    <a:pt x="283" y="304"/>
                    <a:pt x="367" y="2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p:cNvGrpSpPr/>
          <p:nvPr/>
        </p:nvGrpSpPr>
        <p:grpSpPr>
          <a:xfrm>
            <a:off x="6080288" y="3506237"/>
            <a:ext cx="639345" cy="639345"/>
            <a:chOff x="4573588" y="5141913"/>
            <a:chExt cx="735012" cy="735012"/>
          </a:xfrm>
          <a:solidFill>
            <a:schemeClr val="accent5"/>
          </a:solidFill>
        </p:grpSpPr>
        <p:sp>
          <p:nvSpPr>
            <p:cNvPr id="39" name="Freeform 56"/>
            <p:cNvSpPr>
              <a:spLocks noEditPoints="1"/>
            </p:cNvSpPr>
            <p:nvPr/>
          </p:nvSpPr>
          <p:spPr bwMode="auto">
            <a:xfrm>
              <a:off x="4573588" y="5141913"/>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57"/>
            <p:cNvSpPr>
              <a:spLocks/>
            </p:cNvSpPr>
            <p:nvPr/>
          </p:nvSpPr>
          <p:spPr bwMode="auto">
            <a:xfrm>
              <a:off x="4751388" y="5321300"/>
              <a:ext cx="46037" cy="365125"/>
            </a:xfrm>
            <a:custGeom>
              <a:avLst/>
              <a:gdLst/>
              <a:ahLst/>
              <a:cxnLst>
                <a:cxn ang="0">
                  <a:pos x="23" y="17"/>
                </a:cxn>
                <a:cxn ang="0">
                  <a:pos x="29" y="11"/>
                </a:cxn>
                <a:cxn ang="0">
                  <a:pos x="17" y="0"/>
                </a:cxn>
                <a:cxn ang="0">
                  <a:pos x="12" y="0"/>
                </a:cxn>
                <a:cxn ang="0">
                  <a:pos x="0" y="11"/>
                </a:cxn>
                <a:cxn ang="0">
                  <a:pos x="6" y="17"/>
                </a:cxn>
                <a:cxn ang="0">
                  <a:pos x="10" y="12"/>
                </a:cxn>
                <a:cxn ang="0">
                  <a:pos x="10" y="217"/>
                </a:cxn>
                <a:cxn ang="0">
                  <a:pos x="6" y="213"/>
                </a:cxn>
                <a:cxn ang="0">
                  <a:pos x="0" y="219"/>
                </a:cxn>
                <a:cxn ang="0">
                  <a:pos x="12" y="230"/>
                </a:cxn>
                <a:cxn ang="0">
                  <a:pos x="17" y="230"/>
                </a:cxn>
                <a:cxn ang="0">
                  <a:pos x="29" y="219"/>
                </a:cxn>
                <a:cxn ang="0">
                  <a:pos x="23" y="213"/>
                </a:cxn>
                <a:cxn ang="0">
                  <a:pos x="19" y="217"/>
                </a:cxn>
                <a:cxn ang="0">
                  <a:pos x="19" y="12"/>
                </a:cxn>
                <a:cxn ang="0">
                  <a:pos x="23" y="17"/>
                </a:cxn>
              </a:cxnLst>
              <a:rect l="0" t="0" r="r" b="b"/>
              <a:pathLst>
                <a:path w="29" h="230">
                  <a:moveTo>
                    <a:pt x="23" y="17"/>
                  </a:moveTo>
                  <a:lnTo>
                    <a:pt x="29" y="11"/>
                  </a:lnTo>
                  <a:lnTo>
                    <a:pt x="17" y="0"/>
                  </a:lnTo>
                  <a:lnTo>
                    <a:pt x="12" y="0"/>
                  </a:lnTo>
                  <a:lnTo>
                    <a:pt x="0" y="11"/>
                  </a:lnTo>
                  <a:lnTo>
                    <a:pt x="6" y="17"/>
                  </a:lnTo>
                  <a:lnTo>
                    <a:pt x="10" y="12"/>
                  </a:lnTo>
                  <a:lnTo>
                    <a:pt x="10" y="217"/>
                  </a:lnTo>
                  <a:lnTo>
                    <a:pt x="6" y="213"/>
                  </a:lnTo>
                  <a:lnTo>
                    <a:pt x="0" y="219"/>
                  </a:lnTo>
                  <a:lnTo>
                    <a:pt x="12" y="230"/>
                  </a:lnTo>
                  <a:lnTo>
                    <a:pt x="17" y="230"/>
                  </a:lnTo>
                  <a:lnTo>
                    <a:pt x="29" y="219"/>
                  </a:lnTo>
                  <a:lnTo>
                    <a:pt x="23" y="213"/>
                  </a:lnTo>
                  <a:lnTo>
                    <a:pt x="19" y="217"/>
                  </a:lnTo>
                  <a:lnTo>
                    <a:pt x="19" y="12"/>
                  </a:lnTo>
                  <a:lnTo>
                    <a:pt x="2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58"/>
            <p:cNvSpPr>
              <a:spLocks noChangeArrowheads="1"/>
            </p:cNvSpPr>
            <p:nvPr/>
          </p:nvSpPr>
          <p:spPr bwMode="auto">
            <a:xfrm>
              <a:off x="4751388" y="5297488"/>
              <a:ext cx="4603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59"/>
            <p:cNvSpPr>
              <a:spLocks noChangeArrowheads="1"/>
            </p:cNvSpPr>
            <p:nvPr/>
          </p:nvSpPr>
          <p:spPr bwMode="auto">
            <a:xfrm>
              <a:off x="4751388" y="5697538"/>
              <a:ext cx="4603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60"/>
            <p:cNvSpPr>
              <a:spLocks noChangeArrowheads="1"/>
            </p:cNvSpPr>
            <p:nvPr/>
          </p:nvSpPr>
          <p:spPr bwMode="auto">
            <a:xfrm>
              <a:off x="4910138"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Rectangle 61"/>
            <p:cNvSpPr>
              <a:spLocks noChangeArrowheads="1"/>
            </p:cNvSpPr>
            <p:nvPr/>
          </p:nvSpPr>
          <p:spPr bwMode="auto">
            <a:xfrm>
              <a:off x="4862513"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62"/>
            <p:cNvSpPr>
              <a:spLocks noChangeArrowheads="1"/>
            </p:cNvSpPr>
            <p:nvPr/>
          </p:nvSpPr>
          <p:spPr bwMode="auto">
            <a:xfrm>
              <a:off x="4910138"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63"/>
            <p:cNvSpPr>
              <a:spLocks noChangeArrowheads="1"/>
            </p:cNvSpPr>
            <p:nvPr/>
          </p:nvSpPr>
          <p:spPr bwMode="auto">
            <a:xfrm>
              <a:off x="4862513"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ectangle 64"/>
            <p:cNvSpPr>
              <a:spLocks noChangeArrowheads="1"/>
            </p:cNvSpPr>
            <p:nvPr/>
          </p:nvSpPr>
          <p:spPr bwMode="auto">
            <a:xfrm>
              <a:off x="4910138"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65"/>
            <p:cNvSpPr>
              <a:spLocks noChangeArrowheads="1"/>
            </p:cNvSpPr>
            <p:nvPr/>
          </p:nvSpPr>
          <p:spPr bwMode="auto">
            <a:xfrm>
              <a:off x="4862513"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66"/>
            <p:cNvSpPr>
              <a:spLocks noChangeArrowheads="1"/>
            </p:cNvSpPr>
            <p:nvPr/>
          </p:nvSpPr>
          <p:spPr bwMode="auto">
            <a:xfrm>
              <a:off x="4956175"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Rectangle 67"/>
            <p:cNvSpPr>
              <a:spLocks noChangeArrowheads="1"/>
            </p:cNvSpPr>
            <p:nvPr/>
          </p:nvSpPr>
          <p:spPr bwMode="auto">
            <a:xfrm>
              <a:off x="4956175"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Rectangle 68"/>
            <p:cNvSpPr>
              <a:spLocks noChangeArrowheads="1"/>
            </p:cNvSpPr>
            <p:nvPr/>
          </p:nvSpPr>
          <p:spPr bwMode="auto">
            <a:xfrm>
              <a:off x="4956175"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Rectangle 69"/>
            <p:cNvSpPr>
              <a:spLocks noChangeArrowheads="1"/>
            </p:cNvSpPr>
            <p:nvPr/>
          </p:nvSpPr>
          <p:spPr bwMode="auto">
            <a:xfrm>
              <a:off x="4910138"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Rectangle 70"/>
            <p:cNvSpPr>
              <a:spLocks noChangeArrowheads="1"/>
            </p:cNvSpPr>
            <p:nvPr/>
          </p:nvSpPr>
          <p:spPr bwMode="auto">
            <a:xfrm>
              <a:off x="4862513"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Rectangle 71"/>
            <p:cNvSpPr>
              <a:spLocks noChangeArrowheads="1"/>
            </p:cNvSpPr>
            <p:nvPr/>
          </p:nvSpPr>
          <p:spPr bwMode="auto">
            <a:xfrm>
              <a:off x="4956175"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ectangle 72"/>
            <p:cNvSpPr>
              <a:spLocks noChangeArrowheads="1"/>
            </p:cNvSpPr>
            <p:nvPr/>
          </p:nvSpPr>
          <p:spPr bwMode="auto">
            <a:xfrm>
              <a:off x="4910138"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Rectangle 73"/>
            <p:cNvSpPr>
              <a:spLocks noChangeArrowheads="1"/>
            </p:cNvSpPr>
            <p:nvPr/>
          </p:nvSpPr>
          <p:spPr bwMode="auto">
            <a:xfrm>
              <a:off x="4862513"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Rectangle 74"/>
            <p:cNvSpPr>
              <a:spLocks noChangeArrowheads="1"/>
            </p:cNvSpPr>
            <p:nvPr/>
          </p:nvSpPr>
          <p:spPr bwMode="auto">
            <a:xfrm>
              <a:off x="4910138"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Rectangle 75"/>
            <p:cNvSpPr>
              <a:spLocks noChangeArrowheads="1"/>
            </p:cNvSpPr>
            <p:nvPr/>
          </p:nvSpPr>
          <p:spPr bwMode="auto">
            <a:xfrm>
              <a:off x="4862513"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Rectangle 76"/>
            <p:cNvSpPr>
              <a:spLocks noChangeArrowheads="1"/>
            </p:cNvSpPr>
            <p:nvPr/>
          </p:nvSpPr>
          <p:spPr bwMode="auto">
            <a:xfrm>
              <a:off x="4956175"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Rectangle 77"/>
            <p:cNvSpPr>
              <a:spLocks noChangeArrowheads="1"/>
            </p:cNvSpPr>
            <p:nvPr/>
          </p:nvSpPr>
          <p:spPr bwMode="auto">
            <a:xfrm>
              <a:off x="4956175"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Rectangle 78"/>
            <p:cNvSpPr>
              <a:spLocks noChangeArrowheads="1"/>
            </p:cNvSpPr>
            <p:nvPr/>
          </p:nvSpPr>
          <p:spPr bwMode="auto">
            <a:xfrm>
              <a:off x="4910138"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Rectangle 79"/>
            <p:cNvSpPr>
              <a:spLocks noChangeArrowheads="1"/>
            </p:cNvSpPr>
            <p:nvPr/>
          </p:nvSpPr>
          <p:spPr bwMode="auto">
            <a:xfrm>
              <a:off x="4862513"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Rectangle 80"/>
            <p:cNvSpPr>
              <a:spLocks noChangeArrowheads="1"/>
            </p:cNvSpPr>
            <p:nvPr/>
          </p:nvSpPr>
          <p:spPr bwMode="auto">
            <a:xfrm>
              <a:off x="4956175"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Rectangle 81"/>
            <p:cNvSpPr>
              <a:spLocks noChangeArrowheads="1"/>
            </p:cNvSpPr>
            <p:nvPr/>
          </p:nvSpPr>
          <p:spPr bwMode="auto">
            <a:xfrm>
              <a:off x="5087938"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Rectangle 82"/>
            <p:cNvSpPr>
              <a:spLocks noChangeArrowheads="1"/>
            </p:cNvSpPr>
            <p:nvPr/>
          </p:nvSpPr>
          <p:spPr bwMode="auto">
            <a:xfrm>
              <a:off x="5041900"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Rectangle 83"/>
            <p:cNvSpPr>
              <a:spLocks noChangeArrowheads="1"/>
            </p:cNvSpPr>
            <p:nvPr/>
          </p:nvSpPr>
          <p:spPr bwMode="auto">
            <a:xfrm>
              <a:off x="5087938"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84"/>
            <p:cNvSpPr>
              <a:spLocks noChangeArrowheads="1"/>
            </p:cNvSpPr>
            <p:nvPr/>
          </p:nvSpPr>
          <p:spPr bwMode="auto">
            <a:xfrm>
              <a:off x="5041900"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85"/>
            <p:cNvSpPr>
              <a:spLocks noEditPoints="1"/>
            </p:cNvSpPr>
            <p:nvPr/>
          </p:nvSpPr>
          <p:spPr bwMode="auto">
            <a:xfrm>
              <a:off x="4826000" y="5297488"/>
              <a:ext cx="323850" cy="412750"/>
            </a:xfrm>
            <a:custGeom>
              <a:avLst/>
              <a:gdLst/>
              <a:ahLst/>
              <a:cxnLst>
                <a:cxn ang="0">
                  <a:pos x="122" y="144"/>
                </a:cxn>
                <a:cxn ang="0">
                  <a:pos x="122" y="8"/>
                </a:cxn>
                <a:cxn ang="0">
                  <a:pos x="122" y="0"/>
                </a:cxn>
                <a:cxn ang="0">
                  <a:pos x="114" y="0"/>
                </a:cxn>
                <a:cxn ang="0">
                  <a:pos x="8" y="0"/>
                </a:cxn>
                <a:cxn ang="0">
                  <a:pos x="0" y="0"/>
                </a:cxn>
                <a:cxn ang="0">
                  <a:pos x="0" y="8"/>
                </a:cxn>
                <a:cxn ang="0">
                  <a:pos x="0" y="252"/>
                </a:cxn>
                <a:cxn ang="0">
                  <a:pos x="0" y="260"/>
                </a:cxn>
                <a:cxn ang="0">
                  <a:pos x="8" y="260"/>
                </a:cxn>
                <a:cxn ang="0">
                  <a:pos x="114" y="260"/>
                </a:cxn>
                <a:cxn ang="0">
                  <a:pos x="114" y="260"/>
                </a:cxn>
                <a:cxn ang="0">
                  <a:pos x="122" y="260"/>
                </a:cxn>
                <a:cxn ang="0">
                  <a:pos x="195" y="260"/>
                </a:cxn>
                <a:cxn ang="0">
                  <a:pos x="204" y="260"/>
                </a:cxn>
                <a:cxn ang="0">
                  <a:pos x="204" y="252"/>
                </a:cxn>
                <a:cxn ang="0">
                  <a:pos x="204" y="153"/>
                </a:cxn>
                <a:cxn ang="0">
                  <a:pos x="204" y="144"/>
                </a:cxn>
                <a:cxn ang="0">
                  <a:pos x="195" y="144"/>
                </a:cxn>
                <a:cxn ang="0">
                  <a:pos x="122" y="144"/>
                </a:cxn>
                <a:cxn ang="0">
                  <a:pos x="8" y="8"/>
                </a:cxn>
                <a:cxn ang="0">
                  <a:pos x="114" y="8"/>
                </a:cxn>
                <a:cxn ang="0">
                  <a:pos x="114" y="144"/>
                </a:cxn>
                <a:cxn ang="0">
                  <a:pos x="114" y="144"/>
                </a:cxn>
                <a:cxn ang="0">
                  <a:pos x="114" y="153"/>
                </a:cxn>
                <a:cxn ang="0">
                  <a:pos x="114" y="252"/>
                </a:cxn>
                <a:cxn ang="0">
                  <a:pos x="8" y="252"/>
                </a:cxn>
                <a:cxn ang="0">
                  <a:pos x="8" y="8"/>
                </a:cxn>
                <a:cxn ang="0">
                  <a:pos x="195" y="252"/>
                </a:cxn>
                <a:cxn ang="0">
                  <a:pos x="122" y="252"/>
                </a:cxn>
                <a:cxn ang="0">
                  <a:pos x="122" y="252"/>
                </a:cxn>
                <a:cxn ang="0">
                  <a:pos x="122" y="153"/>
                </a:cxn>
                <a:cxn ang="0">
                  <a:pos x="195" y="153"/>
                </a:cxn>
                <a:cxn ang="0">
                  <a:pos x="195" y="252"/>
                </a:cxn>
              </a:cxnLst>
              <a:rect l="0" t="0" r="r" b="b"/>
              <a:pathLst>
                <a:path w="204" h="260">
                  <a:moveTo>
                    <a:pt x="122" y="144"/>
                  </a:moveTo>
                  <a:lnTo>
                    <a:pt x="122" y="8"/>
                  </a:lnTo>
                  <a:lnTo>
                    <a:pt x="122" y="0"/>
                  </a:lnTo>
                  <a:lnTo>
                    <a:pt x="114" y="0"/>
                  </a:lnTo>
                  <a:lnTo>
                    <a:pt x="8" y="0"/>
                  </a:lnTo>
                  <a:lnTo>
                    <a:pt x="0" y="0"/>
                  </a:lnTo>
                  <a:lnTo>
                    <a:pt x="0" y="8"/>
                  </a:lnTo>
                  <a:lnTo>
                    <a:pt x="0" y="252"/>
                  </a:lnTo>
                  <a:lnTo>
                    <a:pt x="0" y="260"/>
                  </a:lnTo>
                  <a:lnTo>
                    <a:pt x="8" y="260"/>
                  </a:lnTo>
                  <a:lnTo>
                    <a:pt x="114" y="260"/>
                  </a:lnTo>
                  <a:lnTo>
                    <a:pt x="114" y="260"/>
                  </a:lnTo>
                  <a:lnTo>
                    <a:pt x="122" y="260"/>
                  </a:lnTo>
                  <a:lnTo>
                    <a:pt x="195" y="260"/>
                  </a:lnTo>
                  <a:lnTo>
                    <a:pt x="204" y="260"/>
                  </a:lnTo>
                  <a:lnTo>
                    <a:pt x="204" y="252"/>
                  </a:lnTo>
                  <a:lnTo>
                    <a:pt x="204" y="153"/>
                  </a:lnTo>
                  <a:lnTo>
                    <a:pt x="204" y="144"/>
                  </a:lnTo>
                  <a:lnTo>
                    <a:pt x="195" y="144"/>
                  </a:lnTo>
                  <a:lnTo>
                    <a:pt x="122" y="144"/>
                  </a:lnTo>
                  <a:close/>
                  <a:moveTo>
                    <a:pt x="8" y="8"/>
                  </a:moveTo>
                  <a:lnTo>
                    <a:pt x="114" y="8"/>
                  </a:lnTo>
                  <a:lnTo>
                    <a:pt x="114" y="144"/>
                  </a:lnTo>
                  <a:lnTo>
                    <a:pt x="114" y="144"/>
                  </a:lnTo>
                  <a:lnTo>
                    <a:pt x="114" y="153"/>
                  </a:lnTo>
                  <a:lnTo>
                    <a:pt x="114" y="252"/>
                  </a:lnTo>
                  <a:lnTo>
                    <a:pt x="8" y="252"/>
                  </a:lnTo>
                  <a:lnTo>
                    <a:pt x="8" y="8"/>
                  </a:lnTo>
                  <a:close/>
                  <a:moveTo>
                    <a:pt x="195" y="252"/>
                  </a:moveTo>
                  <a:lnTo>
                    <a:pt x="122" y="252"/>
                  </a:lnTo>
                  <a:lnTo>
                    <a:pt x="122" y="252"/>
                  </a:lnTo>
                  <a:lnTo>
                    <a:pt x="122" y="153"/>
                  </a:lnTo>
                  <a:lnTo>
                    <a:pt x="195" y="153"/>
                  </a:lnTo>
                  <a:lnTo>
                    <a:pt x="195" y="2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9" name="Group 68"/>
          <p:cNvGrpSpPr/>
          <p:nvPr/>
        </p:nvGrpSpPr>
        <p:grpSpPr>
          <a:xfrm>
            <a:off x="3523976" y="1313584"/>
            <a:ext cx="639345" cy="639347"/>
            <a:chOff x="423863" y="3543301"/>
            <a:chExt cx="398475" cy="398476"/>
          </a:xfrm>
          <a:solidFill>
            <a:schemeClr val="tx1"/>
          </a:solidFill>
        </p:grpSpPr>
        <p:sp>
          <p:nvSpPr>
            <p:cNvPr id="70" name="Freeform 89"/>
            <p:cNvSpPr>
              <a:spLocks noEditPoints="1"/>
            </p:cNvSpPr>
            <p:nvPr/>
          </p:nvSpPr>
          <p:spPr bwMode="auto">
            <a:xfrm>
              <a:off x="423863" y="3543301"/>
              <a:ext cx="398475" cy="398476"/>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71" name="Group 70"/>
            <p:cNvGrpSpPr/>
            <p:nvPr/>
          </p:nvGrpSpPr>
          <p:grpSpPr>
            <a:xfrm>
              <a:off x="531442" y="3594939"/>
              <a:ext cx="183316" cy="276266"/>
              <a:chOff x="531442" y="3594939"/>
              <a:chExt cx="183316" cy="276266"/>
            </a:xfrm>
            <a:grpFill/>
          </p:grpSpPr>
          <p:sp>
            <p:nvSpPr>
              <p:cNvPr id="72" name="Freeform 90"/>
              <p:cNvSpPr>
                <a:spLocks noEditPoints="1"/>
              </p:cNvSpPr>
              <p:nvPr/>
            </p:nvSpPr>
            <p:spPr bwMode="auto">
              <a:xfrm>
                <a:off x="538328" y="3594939"/>
                <a:ext cx="165242" cy="165243"/>
              </a:xfrm>
              <a:custGeom>
                <a:avLst/>
                <a:gdLst/>
                <a:ahLst/>
                <a:cxnLst>
                  <a:cxn ang="0">
                    <a:pos x="600" y="300"/>
                  </a:cxn>
                  <a:cxn ang="0">
                    <a:pos x="0" y="300"/>
                  </a:cxn>
                  <a:cxn ang="0">
                    <a:pos x="354" y="569"/>
                  </a:cxn>
                  <a:cxn ang="0">
                    <a:pos x="482" y="505"/>
                  </a:cxn>
                  <a:cxn ang="0">
                    <a:pos x="500" y="487"/>
                  </a:cxn>
                  <a:cxn ang="0">
                    <a:pos x="484" y="313"/>
                  </a:cxn>
                  <a:cxn ang="0">
                    <a:pos x="500" y="487"/>
                  </a:cxn>
                  <a:cxn ang="0">
                    <a:pos x="484" y="287"/>
                  </a:cxn>
                  <a:cxn ang="0">
                    <a:pos x="499" y="112"/>
                  </a:cxn>
                  <a:cxn ang="0">
                    <a:pos x="480" y="94"/>
                  </a:cxn>
                  <a:cxn ang="0">
                    <a:pos x="347" y="30"/>
                  </a:cxn>
                  <a:cxn ang="0">
                    <a:pos x="313" y="38"/>
                  </a:cxn>
                  <a:cxn ang="0">
                    <a:pos x="313" y="162"/>
                  </a:cxn>
                  <a:cxn ang="0">
                    <a:pos x="313" y="188"/>
                  </a:cxn>
                  <a:cxn ang="0">
                    <a:pos x="458" y="287"/>
                  </a:cxn>
                  <a:cxn ang="0">
                    <a:pos x="313" y="188"/>
                  </a:cxn>
                  <a:cxn ang="0">
                    <a:pos x="458" y="313"/>
                  </a:cxn>
                  <a:cxn ang="0">
                    <a:pos x="313" y="409"/>
                  </a:cxn>
                  <a:cxn ang="0">
                    <a:pos x="313" y="435"/>
                  </a:cxn>
                  <a:cxn ang="0">
                    <a:pos x="313" y="566"/>
                  </a:cxn>
                  <a:cxn ang="0">
                    <a:pos x="119" y="505"/>
                  </a:cxn>
                  <a:cxn ang="0">
                    <a:pos x="245" y="569"/>
                  </a:cxn>
                  <a:cxn ang="0">
                    <a:pos x="287" y="566"/>
                  </a:cxn>
                  <a:cxn ang="0">
                    <a:pos x="287" y="436"/>
                  </a:cxn>
                  <a:cxn ang="0">
                    <a:pos x="287" y="410"/>
                  </a:cxn>
                  <a:cxn ang="0">
                    <a:pos x="142" y="313"/>
                  </a:cxn>
                  <a:cxn ang="0">
                    <a:pos x="287" y="410"/>
                  </a:cxn>
                  <a:cxn ang="0">
                    <a:pos x="142" y="287"/>
                  </a:cxn>
                  <a:cxn ang="0">
                    <a:pos x="287" y="188"/>
                  </a:cxn>
                  <a:cxn ang="0">
                    <a:pos x="287" y="162"/>
                  </a:cxn>
                  <a:cxn ang="0">
                    <a:pos x="287" y="38"/>
                  </a:cxn>
                  <a:cxn ang="0">
                    <a:pos x="252" y="30"/>
                  </a:cxn>
                  <a:cxn ang="0">
                    <a:pos x="120" y="93"/>
                  </a:cxn>
                  <a:cxn ang="0">
                    <a:pos x="101" y="111"/>
                  </a:cxn>
                  <a:cxn ang="0">
                    <a:pos x="116" y="287"/>
                  </a:cxn>
                  <a:cxn ang="0">
                    <a:pos x="101" y="111"/>
                  </a:cxn>
                  <a:cxn ang="0">
                    <a:pos x="150" y="450"/>
                  </a:cxn>
                  <a:cxn ang="0">
                    <a:pos x="26" y="313"/>
                  </a:cxn>
                </a:cxnLst>
                <a:rect l="0" t="0" r="r" b="b"/>
                <a:pathLst>
                  <a:path w="600" h="600">
                    <a:moveTo>
                      <a:pt x="300" y="600"/>
                    </a:moveTo>
                    <a:cubicBezTo>
                      <a:pt x="465" y="600"/>
                      <a:pt x="600" y="465"/>
                      <a:pt x="600" y="300"/>
                    </a:cubicBezTo>
                    <a:cubicBezTo>
                      <a:pt x="600" y="135"/>
                      <a:pt x="465" y="0"/>
                      <a:pt x="300" y="0"/>
                    </a:cubicBezTo>
                    <a:cubicBezTo>
                      <a:pt x="134" y="0"/>
                      <a:pt x="0" y="135"/>
                      <a:pt x="0" y="300"/>
                    </a:cubicBezTo>
                    <a:cubicBezTo>
                      <a:pt x="0" y="465"/>
                      <a:pt x="134" y="600"/>
                      <a:pt x="300" y="600"/>
                    </a:cubicBezTo>
                    <a:close/>
                    <a:moveTo>
                      <a:pt x="354" y="569"/>
                    </a:moveTo>
                    <a:cubicBezTo>
                      <a:pt x="388" y="542"/>
                      <a:pt x="416" y="509"/>
                      <a:pt x="438" y="473"/>
                    </a:cubicBezTo>
                    <a:cubicBezTo>
                      <a:pt x="453" y="482"/>
                      <a:pt x="468" y="493"/>
                      <a:pt x="482" y="505"/>
                    </a:cubicBezTo>
                    <a:cubicBezTo>
                      <a:pt x="446" y="536"/>
                      <a:pt x="403" y="559"/>
                      <a:pt x="354" y="569"/>
                    </a:cubicBezTo>
                    <a:close/>
                    <a:moveTo>
                      <a:pt x="500" y="487"/>
                    </a:moveTo>
                    <a:cubicBezTo>
                      <a:pt x="485" y="473"/>
                      <a:pt x="468" y="460"/>
                      <a:pt x="450" y="450"/>
                    </a:cubicBezTo>
                    <a:cubicBezTo>
                      <a:pt x="470" y="407"/>
                      <a:pt x="482" y="361"/>
                      <a:pt x="484" y="313"/>
                    </a:cubicBezTo>
                    <a:cubicBezTo>
                      <a:pt x="574" y="313"/>
                      <a:pt x="574" y="313"/>
                      <a:pt x="574" y="313"/>
                    </a:cubicBezTo>
                    <a:cubicBezTo>
                      <a:pt x="570" y="380"/>
                      <a:pt x="543" y="441"/>
                      <a:pt x="500" y="487"/>
                    </a:cubicBezTo>
                    <a:close/>
                    <a:moveTo>
                      <a:pt x="574" y="287"/>
                    </a:moveTo>
                    <a:cubicBezTo>
                      <a:pt x="484" y="287"/>
                      <a:pt x="484" y="287"/>
                      <a:pt x="484" y="287"/>
                    </a:cubicBezTo>
                    <a:cubicBezTo>
                      <a:pt x="481" y="238"/>
                      <a:pt x="469" y="191"/>
                      <a:pt x="447" y="149"/>
                    </a:cubicBezTo>
                    <a:cubicBezTo>
                      <a:pt x="466" y="139"/>
                      <a:pt x="483" y="126"/>
                      <a:pt x="499" y="112"/>
                    </a:cubicBezTo>
                    <a:cubicBezTo>
                      <a:pt x="542" y="158"/>
                      <a:pt x="570" y="219"/>
                      <a:pt x="574" y="287"/>
                    </a:cubicBezTo>
                    <a:close/>
                    <a:moveTo>
                      <a:pt x="480" y="94"/>
                    </a:moveTo>
                    <a:cubicBezTo>
                      <a:pt x="466" y="106"/>
                      <a:pt x="451" y="117"/>
                      <a:pt x="435" y="126"/>
                    </a:cubicBezTo>
                    <a:cubicBezTo>
                      <a:pt x="412" y="89"/>
                      <a:pt x="383" y="57"/>
                      <a:pt x="347" y="30"/>
                    </a:cubicBezTo>
                    <a:cubicBezTo>
                      <a:pt x="398" y="39"/>
                      <a:pt x="443" y="62"/>
                      <a:pt x="480" y="94"/>
                    </a:cubicBezTo>
                    <a:close/>
                    <a:moveTo>
                      <a:pt x="313" y="38"/>
                    </a:moveTo>
                    <a:cubicBezTo>
                      <a:pt x="353" y="64"/>
                      <a:pt x="387" y="98"/>
                      <a:pt x="411" y="138"/>
                    </a:cubicBezTo>
                    <a:cubicBezTo>
                      <a:pt x="381" y="152"/>
                      <a:pt x="347" y="160"/>
                      <a:pt x="313" y="162"/>
                    </a:cubicBezTo>
                    <a:lnTo>
                      <a:pt x="313" y="38"/>
                    </a:lnTo>
                    <a:close/>
                    <a:moveTo>
                      <a:pt x="313" y="188"/>
                    </a:moveTo>
                    <a:cubicBezTo>
                      <a:pt x="352" y="186"/>
                      <a:pt x="390" y="177"/>
                      <a:pt x="424" y="161"/>
                    </a:cubicBezTo>
                    <a:cubicBezTo>
                      <a:pt x="444" y="200"/>
                      <a:pt x="455" y="242"/>
                      <a:pt x="458" y="287"/>
                    </a:cubicBezTo>
                    <a:cubicBezTo>
                      <a:pt x="313" y="287"/>
                      <a:pt x="313" y="287"/>
                      <a:pt x="313" y="287"/>
                    </a:cubicBezTo>
                    <a:lnTo>
                      <a:pt x="313" y="188"/>
                    </a:lnTo>
                    <a:close/>
                    <a:moveTo>
                      <a:pt x="313" y="313"/>
                    </a:moveTo>
                    <a:cubicBezTo>
                      <a:pt x="458" y="313"/>
                      <a:pt x="458" y="313"/>
                      <a:pt x="458" y="313"/>
                    </a:cubicBezTo>
                    <a:cubicBezTo>
                      <a:pt x="456" y="357"/>
                      <a:pt x="445" y="399"/>
                      <a:pt x="427" y="437"/>
                    </a:cubicBezTo>
                    <a:cubicBezTo>
                      <a:pt x="391" y="421"/>
                      <a:pt x="353" y="411"/>
                      <a:pt x="313" y="409"/>
                    </a:cubicBezTo>
                    <a:lnTo>
                      <a:pt x="313" y="313"/>
                    </a:lnTo>
                    <a:close/>
                    <a:moveTo>
                      <a:pt x="313" y="435"/>
                    </a:moveTo>
                    <a:cubicBezTo>
                      <a:pt x="349" y="437"/>
                      <a:pt x="383" y="446"/>
                      <a:pt x="415" y="460"/>
                    </a:cubicBezTo>
                    <a:cubicBezTo>
                      <a:pt x="390" y="503"/>
                      <a:pt x="355" y="539"/>
                      <a:pt x="313" y="566"/>
                    </a:cubicBezTo>
                    <a:lnTo>
                      <a:pt x="313" y="435"/>
                    </a:lnTo>
                    <a:close/>
                    <a:moveTo>
                      <a:pt x="119" y="505"/>
                    </a:moveTo>
                    <a:cubicBezTo>
                      <a:pt x="132" y="493"/>
                      <a:pt x="147" y="482"/>
                      <a:pt x="162" y="473"/>
                    </a:cubicBezTo>
                    <a:cubicBezTo>
                      <a:pt x="184" y="510"/>
                      <a:pt x="212" y="542"/>
                      <a:pt x="245" y="569"/>
                    </a:cubicBezTo>
                    <a:cubicBezTo>
                      <a:pt x="197" y="559"/>
                      <a:pt x="154" y="537"/>
                      <a:pt x="119" y="505"/>
                    </a:cubicBezTo>
                    <a:close/>
                    <a:moveTo>
                      <a:pt x="287" y="566"/>
                    </a:moveTo>
                    <a:cubicBezTo>
                      <a:pt x="245" y="539"/>
                      <a:pt x="210" y="503"/>
                      <a:pt x="185" y="461"/>
                    </a:cubicBezTo>
                    <a:cubicBezTo>
                      <a:pt x="217" y="446"/>
                      <a:pt x="251" y="437"/>
                      <a:pt x="287" y="436"/>
                    </a:cubicBezTo>
                    <a:lnTo>
                      <a:pt x="287" y="566"/>
                    </a:lnTo>
                    <a:close/>
                    <a:moveTo>
                      <a:pt x="287" y="410"/>
                    </a:moveTo>
                    <a:cubicBezTo>
                      <a:pt x="247" y="411"/>
                      <a:pt x="208" y="421"/>
                      <a:pt x="173" y="438"/>
                    </a:cubicBezTo>
                    <a:cubicBezTo>
                      <a:pt x="154" y="399"/>
                      <a:pt x="144" y="357"/>
                      <a:pt x="142" y="313"/>
                    </a:cubicBezTo>
                    <a:cubicBezTo>
                      <a:pt x="287" y="313"/>
                      <a:pt x="287" y="313"/>
                      <a:pt x="287" y="313"/>
                    </a:cubicBezTo>
                    <a:lnTo>
                      <a:pt x="287" y="410"/>
                    </a:lnTo>
                    <a:close/>
                    <a:moveTo>
                      <a:pt x="287" y="287"/>
                    </a:moveTo>
                    <a:cubicBezTo>
                      <a:pt x="142" y="287"/>
                      <a:pt x="142" y="287"/>
                      <a:pt x="142" y="287"/>
                    </a:cubicBezTo>
                    <a:cubicBezTo>
                      <a:pt x="144" y="242"/>
                      <a:pt x="156" y="199"/>
                      <a:pt x="176" y="161"/>
                    </a:cubicBezTo>
                    <a:cubicBezTo>
                      <a:pt x="210" y="177"/>
                      <a:pt x="248" y="186"/>
                      <a:pt x="287" y="188"/>
                    </a:cubicBezTo>
                    <a:lnTo>
                      <a:pt x="287" y="287"/>
                    </a:lnTo>
                    <a:close/>
                    <a:moveTo>
                      <a:pt x="287" y="162"/>
                    </a:moveTo>
                    <a:cubicBezTo>
                      <a:pt x="252" y="160"/>
                      <a:pt x="219" y="152"/>
                      <a:pt x="188" y="138"/>
                    </a:cubicBezTo>
                    <a:cubicBezTo>
                      <a:pt x="213" y="98"/>
                      <a:pt x="246" y="64"/>
                      <a:pt x="287" y="38"/>
                    </a:cubicBezTo>
                    <a:lnTo>
                      <a:pt x="287" y="162"/>
                    </a:lnTo>
                    <a:close/>
                    <a:moveTo>
                      <a:pt x="252" y="30"/>
                    </a:moveTo>
                    <a:cubicBezTo>
                      <a:pt x="217" y="56"/>
                      <a:pt x="188" y="89"/>
                      <a:pt x="165" y="126"/>
                    </a:cubicBezTo>
                    <a:cubicBezTo>
                      <a:pt x="149" y="117"/>
                      <a:pt x="134" y="106"/>
                      <a:pt x="120" y="93"/>
                    </a:cubicBezTo>
                    <a:cubicBezTo>
                      <a:pt x="157" y="61"/>
                      <a:pt x="202" y="39"/>
                      <a:pt x="252" y="30"/>
                    </a:cubicBezTo>
                    <a:close/>
                    <a:moveTo>
                      <a:pt x="101" y="111"/>
                    </a:moveTo>
                    <a:cubicBezTo>
                      <a:pt x="117" y="126"/>
                      <a:pt x="134" y="138"/>
                      <a:pt x="153" y="149"/>
                    </a:cubicBezTo>
                    <a:cubicBezTo>
                      <a:pt x="131" y="191"/>
                      <a:pt x="118" y="238"/>
                      <a:pt x="116" y="287"/>
                    </a:cubicBezTo>
                    <a:cubicBezTo>
                      <a:pt x="26" y="287"/>
                      <a:pt x="26" y="287"/>
                      <a:pt x="26" y="287"/>
                    </a:cubicBezTo>
                    <a:cubicBezTo>
                      <a:pt x="29" y="219"/>
                      <a:pt x="57" y="157"/>
                      <a:pt x="101" y="111"/>
                    </a:cubicBezTo>
                    <a:close/>
                    <a:moveTo>
                      <a:pt x="116" y="313"/>
                    </a:moveTo>
                    <a:cubicBezTo>
                      <a:pt x="118" y="361"/>
                      <a:pt x="129" y="408"/>
                      <a:pt x="150" y="450"/>
                    </a:cubicBezTo>
                    <a:cubicBezTo>
                      <a:pt x="132" y="461"/>
                      <a:pt x="116" y="473"/>
                      <a:pt x="100" y="487"/>
                    </a:cubicBezTo>
                    <a:cubicBezTo>
                      <a:pt x="57" y="441"/>
                      <a:pt x="29" y="380"/>
                      <a:pt x="26" y="313"/>
                    </a:cubicBezTo>
                    <a:lnTo>
                      <a:pt x="116" y="3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91"/>
              <p:cNvSpPr>
                <a:spLocks noEditPoints="1"/>
              </p:cNvSpPr>
              <p:nvPr/>
            </p:nvSpPr>
            <p:spPr bwMode="auto">
              <a:xfrm>
                <a:off x="531442" y="3778256"/>
                <a:ext cx="183316" cy="92949"/>
              </a:xfrm>
              <a:custGeom>
                <a:avLst/>
                <a:gdLst/>
                <a:ahLst/>
                <a:cxnLst>
                  <a:cxn ang="0">
                    <a:pos x="204" y="57"/>
                  </a:cxn>
                  <a:cxn ang="0">
                    <a:pos x="166" y="3"/>
                  </a:cxn>
                  <a:cxn ang="0">
                    <a:pos x="164" y="0"/>
                  </a:cxn>
                  <a:cxn ang="0">
                    <a:pos x="159" y="0"/>
                  </a:cxn>
                  <a:cxn ang="0">
                    <a:pos x="56" y="0"/>
                  </a:cxn>
                  <a:cxn ang="0">
                    <a:pos x="51" y="0"/>
                  </a:cxn>
                  <a:cxn ang="0">
                    <a:pos x="49" y="3"/>
                  </a:cxn>
                  <a:cxn ang="0">
                    <a:pos x="10" y="57"/>
                  </a:cxn>
                  <a:cxn ang="0">
                    <a:pos x="0" y="70"/>
                  </a:cxn>
                  <a:cxn ang="0">
                    <a:pos x="14" y="70"/>
                  </a:cxn>
                  <a:cxn ang="0">
                    <a:pos x="10" y="76"/>
                  </a:cxn>
                  <a:cxn ang="0">
                    <a:pos x="0" y="89"/>
                  </a:cxn>
                  <a:cxn ang="0">
                    <a:pos x="12" y="89"/>
                  </a:cxn>
                  <a:cxn ang="0">
                    <a:pos x="8" y="96"/>
                  </a:cxn>
                  <a:cxn ang="0">
                    <a:pos x="1" y="108"/>
                  </a:cxn>
                  <a:cxn ang="0">
                    <a:pos x="15" y="108"/>
                  </a:cxn>
                  <a:cxn ang="0">
                    <a:pos x="198" y="108"/>
                  </a:cxn>
                  <a:cxn ang="0">
                    <a:pos x="212" y="108"/>
                  </a:cxn>
                  <a:cxn ang="0">
                    <a:pos x="206" y="96"/>
                  </a:cxn>
                  <a:cxn ang="0">
                    <a:pos x="202" y="89"/>
                  </a:cxn>
                  <a:cxn ang="0">
                    <a:pos x="213" y="89"/>
                  </a:cxn>
                  <a:cxn ang="0">
                    <a:pos x="204" y="76"/>
                  </a:cxn>
                  <a:cxn ang="0">
                    <a:pos x="200" y="70"/>
                  </a:cxn>
                  <a:cxn ang="0">
                    <a:pos x="213" y="70"/>
                  </a:cxn>
                  <a:cxn ang="0">
                    <a:pos x="204" y="57"/>
                  </a:cxn>
                  <a:cxn ang="0">
                    <a:pos x="197" y="80"/>
                  </a:cxn>
                  <a:cxn ang="0">
                    <a:pos x="188" y="80"/>
                  </a:cxn>
                  <a:cxn ang="0">
                    <a:pos x="25" y="80"/>
                  </a:cxn>
                  <a:cxn ang="0">
                    <a:pos x="17" y="80"/>
                  </a:cxn>
                  <a:cxn ang="0">
                    <a:pos x="24" y="70"/>
                  </a:cxn>
                  <a:cxn ang="0">
                    <a:pos x="190" y="70"/>
                  </a:cxn>
                  <a:cxn ang="0">
                    <a:pos x="197" y="80"/>
                  </a:cxn>
                  <a:cxn ang="0">
                    <a:pos x="15" y="100"/>
                  </a:cxn>
                  <a:cxn ang="0">
                    <a:pos x="21" y="89"/>
                  </a:cxn>
                  <a:cxn ang="0">
                    <a:pos x="193" y="89"/>
                  </a:cxn>
                  <a:cxn ang="0">
                    <a:pos x="198" y="100"/>
                  </a:cxn>
                  <a:cxn ang="0">
                    <a:pos x="15" y="100"/>
                  </a:cxn>
                  <a:cxn ang="0">
                    <a:pos x="184" y="62"/>
                  </a:cxn>
                  <a:cxn ang="0">
                    <a:pos x="30" y="62"/>
                  </a:cxn>
                  <a:cxn ang="0">
                    <a:pos x="20" y="62"/>
                  </a:cxn>
                  <a:cxn ang="0">
                    <a:pos x="17" y="62"/>
                  </a:cxn>
                  <a:cxn ang="0">
                    <a:pos x="56" y="8"/>
                  </a:cxn>
                  <a:cxn ang="0">
                    <a:pos x="159" y="8"/>
                  </a:cxn>
                  <a:cxn ang="0">
                    <a:pos x="197" y="62"/>
                  </a:cxn>
                  <a:cxn ang="0">
                    <a:pos x="194" y="62"/>
                  </a:cxn>
                  <a:cxn ang="0">
                    <a:pos x="184" y="62"/>
                  </a:cxn>
                </a:cxnLst>
                <a:rect l="0" t="0" r="r" b="b"/>
                <a:pathLst>
                  <a:path w="213" h="108">
                    <a:moveTo>
                      <a:pt x="204" y="57"/>
                    </a:moveTo>
                    <a:lnTo>
                      <a:pt x="166" y="3"/>
                    </a:lnTo>
                    <a:lnTo>
                      <a:pt x="164" y="0"/>
                    </a:lnTo>
                    <a:lnTo>
                      <a:pt x="159" y="0"/>
                    </a:lnTo>
                    <a:lnTo>
                      <a:pt x="56" y="0"/>
                    </a:lnTo>
                    <a:lnTo>
                      <a:pt x="51" y="0"/>
                    </a:lnTo>
                    <a:lnTo>
                      <a:pt x="49" y="3"/>
                    </a:lnTo>
                    <a:lnTo>
                      <a:pt x="10" y="57"/>
                    </a:lnTo>
                    <a:lnTo>
                      <a:pt x="0" y="70"/>
                    </a:lnTo>
                    <a:lnTo>
                      <a:pt x="14" y="70"/>
                    </a:lnTo>
                    <a:lnTo>
                      <a:pt x="10" y="76"/>
                    </a:lnTo>
                    <a:lnTo>
                      <a:pt x="0" y="89"/>
                    </a:lnTo>
                    <a:lnTo>
                      <a:pt x="12" y="89"/>
                    </a:lnTo>
                    <a:lnTo>
                      <a:pt x="8" y="96"/>
                    </a:lnTo>
                    <a:lnTo>
                      <a:pt x="1" y="108"/>
                    </a:lnTo>
                    <a:lnTo>
                      <a:pt x="15" y="108"/>
                    </a:lnTo>
                    <a:lnTo>
                      <a:pt x="198" y="108"/>
                    </a:lnTo>
                    <a:lnTo>
                      <a:pt x="212" y="108"/>
                    </a:lnTo>
                    <a:lnTo>
                      <a:pt x="206" y="96"/>
                    </a:lnTo>
                    <a:lnTo>
                      <a:pt x="202" y="89"/>
                    </a:lnTo>
                    <a:lnTo>
                      <a:pt x="213" y="89"/>
                    </a:lnTo>
                    <a:lnTo>
                      <a:pt x="204" y="76"/>
                    </a:lnTo>
                    <a:lnTo>
                      <a:pt x="200" y="70"/>
                    </a:lnTo>
                    <a:lnTo>
                      <a:pt x="213" y="70"/>
                    </a:lnTo>
                    <a:lnTo>
                      <a:pt x="204" y="57"/>
                    </a:lnTo>
                    <a:close/>
                    <a:moveTo>
                      <a:pt x="197" y="80"/>
                    </a:moveTo>
                    <a:lnTo>
                      <a:pt x="188" y="80"/>
                    </a:lnTo>
                    <a:lnTo>
                      <a:pt x="25" y="80"/>
                    </a:lnTo>
                    <a:lnTo>
                      <a:pt x="17" y="80"/>
                    </a:lnTo>
                    <a:lnTo>
                      <a:pt x="24" y="70"/>
                    </a:lnTo>
                    <a:lnTo>
                      <a:pt x="190" y="70"/>
                    </a:lnTo>
                    <a:lnTo>
                      <a:pt x="197" y="80"/>
                    </a:lnTo>
                    <a:close/>
                    <a:moveTo>
                      <a:pt x="15" y="100"/>
                    </a:moveTo>
                    <a:lnTo>
                      <a:pt x="21" y="89"/>
                    </a:lnTo>
                    <a:lnTo>
                      <a:pt x="193" y="89"/>
                    </a:lnTo>
                    <a:lnTo>
                      <a:pt x="198" y="100"/>
                    </a:lnTo>
                    <a:lnTo>
                      <a:pt x="15" y="100"/>
                    </a:lnTo>
                    <a:close/>
                    <a:moveTo>
                      <a:pt x="184" y="62"/>
                    </a:moveTo>
                    <a:lnTo>
                      <a:pt x="30" y="62"/>
                    </a:lnTo>
                    <a:lnTo>
                      <a:pt x="20" y="62"/>
                    </a:lnTo>
                    <a:lnTo>
                      <a:pt x="17" y="62"/>
                    </a:lnTo>
                    <a:lnTo>
                      <a:pt x="56" y="8"/>
                    </a:lnTo>
                    <a:lnTo>
                      <a:pt x="159" y="8"/>
                    </a:lnTo>
                    <a:lnTo>
                      <a:pt x="197" y="62"/>
                    </a:lnTo>
                    <a:lnTo>
                      <a:pt x="194" y="62"/>
                    </a:lnTo>
                    <a:lnTo>
                      <a:pt x="184"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Rectangle 92"/>
              <p:cNvSpPr>
                <a:spLocks noChangeArrowheads="1"/>
              </p:cNvSpPr>
              <p:nvPr/>
            </p:nvSpPr>
            <p:spPr bwMode="auto">
              <a:xfrm>
                <a:off x="571032" y="3815263"/>
                <a:ext cx="104137" cy="688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Rectangle 93"/>
              <p:cNvSpPr>
                <a:spLocks noChangeArrowheads="1"/>
              </p:cNvSpPr>
              <p:nvPr/>
            </p:nvSpPr>
            <p:spPr bwMode="auto">
              <a:xfrm>
                <a:off x="579638" y="3802354"/>
                <a:ext cx="87785" cy="688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Rectangle 94"/>
              <p:cNvSpPr>
                <a:spLocks noChangeArrowheads="1"/>
              </p:cNvSpPr>
              <p:nvPr/>
            </p:nvSpPr>
            <p:spPr bwMode="auto">
              <a:xfrm>
                <a:off x="587384" y="3791165"/>
                <a:ext cx="71433" cy="688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7" name="Group 76"/>
          <p:cNvGrpSpPr/>
          <p:nvPr/>
        </p:nvGrpSpPr>
        <p:grpSpPr>
          <a:xfrm>
            <a:off x="2458132" y="2211132"/>
            <a:ext cx="639345" cy="639345"/>
            <a:chOff x="6862763" y="1944688"/>
            <a:chExt cx="735012" cy="735012"/>
          </a:xfrm>
          <a:solidFill>
            <a:schemeClr val="tx2"/>
          </a:solidFill>
        </p:grpSpPr>
        <p:sp>
          <p:nvSpPr>
            <p:cNvPr id="78" name="Freeform 98"/>
            <p:cNvSpPr>
              <a:spLocks noEditPoints="1"/>
            </p:cNvSpPr>
            <p:nvPr/>
          </p:nvSpPr>
          <p:spPr bwMode="auto">
            <a:xfrm>
              <a:off x="6862763" y="1944688"/>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99"/>
            <p:cNvSpPr>
              <a:spLocks noEditPoints="1"/>
            </p:cNvSpPr>
            <p:nvPr/>
          </p:nvSpPr>
          <p:spPr bwMode="auto">
            <a:xfrm>
              <a:off x="6945313" y="2074863"/>
              <a:ext cx="517525" cy="465137"/>
            </a:xfrm>
            <a:custGeom>
              <a:avLst/>
              <a:gdLst/>
              <a:ahLst/>
              <a:cxnLst>
                <a:cxn ang="0">
                  <a:pos x="956" y="333"/>
                </a:cxn>
                <a:cxn ang="0">
                  <a:pos x="1007" y="144"/>
                </a:cxn>
                <a:cxn ang="0">
                  <a:pos x="800" y="231"/>
                </a:cxn>
                <a:cxn ang="0">
                  <a:pos x="900" y="24"/>
                </a:cxn>
                <a:cxn ang="0">
                  <a:pos x="835" y="13"/>
                </a:cxn>
                <a:cxn ang="0">
                  <a:pos x="658" y="226"/>
                </a:cxn>
                <a:cxn ang="0">
                  <a:pos x="369" y="195"/>
                </a:cxn>
                <a:cxn ang="0">
                  <a:pos x="423" y="107"/>
                </a:cxn>
                <a:cxn ang="0">
                  <a:pos x="507" y="142"/>
                </a:cxn>
                <a:cxn ang="0">
                  <a:pos x="555" y="84"/>
                </a:cxn>
                <a:cxn ang="0">
                  <a:pos x="547" y="45"/>
                </a:cxn>
                <a:cxn ang="0">
                  <a:pos x="210" y="92"/>
                </a:cxn>
                <a:cxn ang="0">
                  <a:pos x="209" y="93"/>
                </a:cxn>
                <a:cxn ang="0">
                  <a:pos x="114" y="208"/>
                </a:cxn>
                <a:cxn ang="0">
                  <a:pos x="161" y="249"/>
                </a:cxn>
                <a:cxn ang="0">
                  <a:pos x="144" y="270"/>
                </a:cxn>
                <a:cxn ang="0">
                  <a:pos x="97" y="228"/>
                </a:cxn>
                <a:cxn ang="0">
                  <a:pos x="16" y="329"/>
                </a:cxn>
                <a:cxn ang="0">
                  <a:pos x="19" y="365"/>
                </a:cxn>
                <a:cxn ang="0">
                  <a:pos x="178" y="505"/>
                </a:cxn>
                <a:cxn ang="0">
                  <a:pos x="260" y="404"/>
                </a:cxn>
                <a:cxn ang="0">
                  <a:pos x="257" y="369"/>
                </a:cxn>
                <a:cxn ang="0">
                  <a:pos x="254" y="346"/>
                </a:cxn>
                <a:cxn ang="0">
                  <a:pos x="411" y="463"/>
                </a:cxn>
                <a:cxn ang="0">
                  <a:pos x="231" y="915"/>
                </a:cxn>
                <a:cxn ang="0">
                  <a:pos x="611" y="643"/>
                </a:cxn>
                <a:cxn ang="0">
                  <a:pos x="904" y="895"/>
                </a:cxn>
                <a:cxn ang="0">
                  <a:pos x="996" y="781"/>
                </a:cxn>
                <a:cxn ang="0">
                  <a:pos x="995" y="747"/>
                </a:cxn>
                <a:cxn ang="0">
                  <a:pos x="686" y="479"/>
                </a:cxn>
                <a:cxn ang="0">
                  <a:pos x="835" y="382"/>
                </a:cxn>
                <a:cxn ang="0">
                  <a:pos x="265" y="312"/>
                </a:cxn>
                <a:cxn ang="0">
                  <a:pos x="226" y="377"/>
                </a:cxn>
                <a:cxn ang="0">
                  <a:pos x="175" y="468"/>
                </a:cxn>
                <a:cxn ang="0">
                  <a:pos x="100" y="266"/>
                </a:cxn>
                <a:cxn ang="0">
                  <a:pos x="142" y="296"/>
                </a:cxn>
                <a:cxn ang="0">
                  <a:pos x="181" y="232"/>
                </a:cxn>
                <a:cxn ang="0">
                  <a:pos x="229" y="109"/>
                </a:cxn>
                <a:cxn ang="0">
                  <a:pos x="535" y="67"/>
                </a:cxn>
                <a:cxn ang="0">
                  <a:pos x="423" y="81"/>
                </a:cxn>
                <a:cxn ang="0">
                  <a:pos x="394" y="254"/>
                </a:cxn>
                <a:cxn ang="0">
                  <a:pos x="312" y="345"/>
                </a:cxn>
                <a:cxn ang="0">
                  <a:pos x="233" y="877"/>
                </a:cxn>
                <a:cxn ang="0">
                  <a:pos x="431" y="480"/>
                </a:cxn>
                <a:cxn ang="0">
                  <a:pos x="233" y="877"/>
                </a:cxn>
                <a:cxn ang="0">
                  <a:pos x="976" y="765"/>
                </a:cxn>
                <a:cxn ang="0">
                  <a:pos x="630" y="625"/>
                </a:cxn>
                <a:cxn ang="0">
                  <a:pos x="582" y="579"/>
                </a:cxn>
                <a:cxn ang="0">
                  <a:pos x="563" y="561"/>
                </a:cxn>
                <a:cxn ang="0">
                  <a:pos x="450" y="462"/>
                </a:cxn>
                <a:cxn ang="0">
                  <a:pos x="332" y="362"/>
                </a:cxn>
                <a:cxn ang="0">
                  <a:pos x="534" y="381"/>
                </a:cxn>
                <a:cxn ang="0">
                  <a:pos x="657" y="488"/>
                </a:cxn>
                <a:cxn ang="0">
                  <a:pos x="667" y="497"/>
                </a:cxn>
                <a:cxn ang="0">
                  <a:pos x="708" y="530"/>
                </a:cxn>
                <a:cxn ang="0">
                  <a:pos x="666" y="462"/>
                </a:cxn>
                <a:cxn ang="0">
                  <a:pos x="686" y="235"/>
                </a:cxn>
                <a:cxn ang="0">
                  <a:pos x="731" y="80"/>
                </a:cxn>
                <a:cxn ang="0">
                  <a:pos x="846" y="39"/>
                </a:cxn>
                <a:cxn ang="0">
                  <a:pos x="777" y="252"/>
                </a:cxn>
                <a:cxn ang="0">
                  <a:pos x="987" y="199"/>
                </a:cxn>
                <a:cxn ang="0">
                  <a:pos x="835" y="356"/>
                </a:cxn>
                <a:cxn ang="0">
                  <a:pos x="786" y="348"/>
                </a:cxn>
              </a:cxnLst>
              <a:rect l="0" t="0" r="r" b="b"/>
              <a:pathLst>
                <a:path w="1020" h="915">
                  <a:moveTo>
                    <a:pt x="835" y="382"/>
                  </a:moveTo>
                  <a:cubicBezTo>
                    <a:pt x="880" y="382"/>
                    <a:pt x="923" y="365"/>
                    <a:pt x="956" y="333"/>
                  </a:cubicBezTo>
                  <a:cubicBezTo>
                    <a:pt x="1000" y="291"/>
                    <a:pt x="1020" y="229"/>
                    <a:pt x="1011" y="168"/>
                  </a:cubicBezTo>
                  <a:cubicBezTo>
                    <a:pt x="1007" y="144"/>
                    <a:pt x="1007" y="144"/>
                    <a:pt x="1007" y="144"/>
                  </a:cubicBezTo>
                  <a:cubicBezTo>
                    <a:pt x="886" y="259"/>
                    <a:pt x="886" y="259"/>
                    <a:pt x="886" y="259"/>
                  </a:cubicBezTo>
                  <a:cubicBezTo>
                    <a:pt x="800" y="231"/>
                    <a:pt x="800" y="231"/>
                    <a:pt x="800" y="231"/>
                  </a:cubicBezTo>
                  <a:cubicBezTo>
                    <a:pt x="779" y="139"/>
                    <a:pt x="779" y="139"/>
                    <a:pt x="779" y="139"/>
                  </a:cubicBezTo>
                  <a:cubicBezTo>
                    <a:pt x="900" y="24"/>
                    <a:pt x="900" y="24"/>
                    <a:pt x="900" y="24"/>
                  </a:cubicBezTo>
                  <a:cubicBezTo>
                    <a:pt x="877" y="18"/>
                    <a:pt x="877" y="18"/>
                    <a:pt x="877" y="18"/>
                  </a:cubicBezTo>
                  <a:cubicBezTo>
                    <a:pt x="863" y="14"/>
                    <a:pt x="849" y="13"/>
                    <a:pt x="835" y="13"/>
                  </a:cubicBezTo>
                  <a:cubicBezTo>
                    <a:pt x="790" y="13"/>
                    <a:pt x="747" y="30"/>
                    <a:pt x="714" y="62"/>
                  </a:cubicBezTo>
                  <a:cubicBezTo>
                    <a:pt x="669" y="104"/>
                    <a:pt x="649" y="165"/>
                    <a:pt x="658" y="226"/>
                  </a:cubicBezTo>
                  <a:cubicBezTo>
                    <a:pt x="534" y="346"/>
                    <a:pt x="534" y="346"/>
                    <a:pt x="534" y="346"/>
                  </a:cubicBezTo>
                  <a:cubicBezTo>
                    <a:pt x="453" y="273"/>
                    <a:pt x="380" y="206"/>
                    <a:pt x="369" y="195"/>
                  </a:cubicBezTo>
                  <a:cubicBezTo>
                    <a:pt x="349" y="170"/>
                    <a:pt x="342" y="148"/>
                    <a:pt x="348" y="135"/>
                  </a:cubicBezTo>
                  <a:cubicBezTo>
                    <a:pt x="356" y="118"/>
                    <a:pt x="387" y="107"/>
                    <a:pt x="423" y="107"/>
                  </a:cubicBezTo>
                  <a:cubicBezTo>
                    <a:pt x="454" y="107"/>
                    <a:pt x="478" y="115"/>
                    <a:pt x="487" y="124"/>
                  </a:cubicBezTo>
                  <a:cubicBezTo>
                    <a:pt x="507" y="142"/>
                    <a:pt x="507" y="142"/>
                    <a:pt x="507" y="142"/>
                  </a:cubicBezTo>
                  <a:cubicBezTo>
                    <a:pt x="525" y="121"/>
                    <a:pt x="525" y="121"/>
                    <a:pt x="525" y="121"/>
                  </a:cubicBezTo>
                  <a:cubicBezTo>
                    <a:pt x="555" y="84"/>
                    <a:pt x="555" y="84"/>
                    <a:pt x="555" y="84"/>
                  </a:cubicBezTo>
                  <a:cubicBezTo>
                    <a:pt x="575" y="60"/>
                    <a:pt x="575" y="60"/>
                    <a:pt x="575" y="60"/>
                  </a:cubicBezTo>
                  <a:cubicBezTo>
                    <a:pt x="547" y="45"/>
                    <a:pt x="547" y="45"/>
                    <a:pt x="547" y="45"/>
                  </a:cubicBezTo>
                  <a:cubicBezTo>
                    <a:pt x="492" y="14"/>
                    <a:pt x="442" y="0"/>
                    <a:pt x="394" y="0"/>
                  </a:cubicBezTo>
                  <a:cubicBezTo>
                    <a:pt x="326" y="0"/>
                    <a:pt x="264" y="31"/>
                    <a:pt x="210" y="92"/>
                  </a:cubicBezTo>
                  <a:cubicBezTo>
                    <a:pt x="209" y="92"/>
                    <a:pt x="209" y="92"/>
                    <a:pt x="209" y="92"/>
                  </a:cubicBezTo>
                  <a:cubicBezTo>
                    <a:pt x="209" y="93"/>
                    <a:pt x="209" y="93"/>
                    <a:pt x="209" y="93"/>
                  </a:cubicBezTo>
                  <a:cubicBezTo>
                    <a:pt x="130" y="189"/>
                    <a:pt x="130" y="189"/>
                    <a:pt x="130" y="189"/>
                  </a:cubicBezTo>
                  <a:cubicBezTo>
                    <a:pt x="114" y="208"/>
                    <a:pt x="114" y="208"/>
                    <a:pt x="114" y="208"/>
                  </a:cubicBezTo>
                  <a:cubicBezTo>
                    <a:pt x="133" y="225"/>
                    <a:pt x="133" y="225"/>
                    <a:pt x="133" y="225"/>
                  </a:cubicBezTo>
                  <a:cubicBezTo>
                    <a:pt x="161" y="249"/>
                    <a:pt x="161" y="249"/>
                    <a:pt x="161" y="249"/>
                  </a:cubicBezTo>
                  <a:cubicBezTo>
                    <a:pt x="160" y="252"/>
                    <a:pt x="159" y="257"/>
                    <a:pt x="155" y="262"/>
                  </a:cubicBezTo>
                  <a:cubicBezTo>
                    <a:pt x="151" y="266"/>
                    <a:pt x="147" y="269"/>
                    <a:pt x="144" y="270"/>
                  </a:cubicBezTo>
                  <a:cubicBezTo>
                    <a:pt x="117" y="246"/>
                    <a:pt x="117" y="246"/>
                    <a:pt x="117" y="246"/>
                  </a:cubicBezTo>
                  <a:cubicBezTo>
                    <a:pt x="97" y="228"/>
                    <a:pt x="97" y="228"/>
                    <a:pt x="97" y="228"/>
                  </a:cubicBezTo>
                  <a:cubicBezTo>
                    <a:pt x="80" y="249"/>
                    <a:pt x="80" y="249"/>
                    <a:pt x="80" y="249"/>
                  </a:cubicBezTo>
                  <a:cubicBezTo>
                    <a:pt x="16" y="329"/>
                    <a:pt x="16" y="329"/>
                    <a:pt x="16" y="329"/>
                  </a:cubicBezTo>
                  <a:cubicBezTo>
                    <a:pt x="0" y="349"/>
                    <a:pt x="0" y="349"/>
                    <a:pt x="0" y="349"/>
                  </a:cubicBezTo>
                  <a:cubicBezTo>
                    <a:pt x="19" y="365"/>
                    <a:pt x="19" y="365"/>
                    <a:pt x="19" y="365"/>
                  </a:cubicBezTo>
                  <a:cubicBezTo>
                    <a:pt x="158" y="487"/>
                    <a:pt x="158" y="487"/>
                    <a:pt x="158" y="487"/>
                  </a:cubicBezTo>
                  <a:cubicBezTo>
                    <a:pt x="178" y="505"/>
                    <a:pt x="178" y="505"/>
                    <a:pt x="178" y="505"/>
                  </a:cubicBezTo>
                  <a:cubicBezTo>
                    <a:pt x="195" y="484"/>
                    <a:pt x="195" y="484"/>
                    <a:pt x="195" y="484"/>
                  </a:cubicBezTo>
                  <a:cubicBezTo>
                    <a:pt x="260" y="404"/>
                    <a:pt x="260" y="404"/>
                    <a:pt x="260" y="404"/>
                  </a:cubicBezTo>
                  <a:cubicBezTo>
                    <a:pt x="275" y="385"/>
                    <a:pt x="275" y="385"/>
                    <a:pt x="275" y="385"/>
                  </a:cubicBezTo>
                  <a:cubicBezTo>
                    <a:pt x="257" y="369"/>
                    <a:pt x="257" y="369"/>
                    <a:pt x="257" y="369"/>
                  </a:cubicBezTo>
                  <a:cubicBezTo>
                    <a:pt x="247" y="360"/>
                    <a:pt x="247" y="360"/>
                    <a:pt x="247" y="360"/>
                  </a:cubicBezTo>
                  <a:cubicBezTo>
                    <a:pt x="247" y="357"/>
                    <a:pt x="249" y="351"/>
                    <a:pt x="254" y="346"/>
                  </a:cubicBezTo>
                  <a:cubicBezTo>
                    <a:pt x="257" y="342"/>
                    <a:pt x="261" y="340"/>
                    <a:pt x="263" y="339"/>
                  </a:cubicBezTo>
                  <a:cubicBezTo>
                    <a:pt x="277" y="350"/>
                    <a:pt x="340" y="402"/>
                    <a:pt x="411" y="463"/>
                  </a:cubicBezTo>
                  <a:cubicBezTo>
                    <a:pt x="97" y="764"/>
                    <a:pt x="97" y="764"/>
                    <a:pt x="97" y="764"/>
                  </a:cubicBezTo>
                  <a:cubicBezTo>
                    <a:pt x="231" y="915"/>
                    <a:pt x="231" y="915"/>
                    <a:pt x="231" y="915"/>
                  </a:cubicBezTo>
                  <a:cubicBezTo>
                    <a:pt x="563" y="597"/>
                    <a:pt x="563" y="597"/>
                    <a:pt x="563" y="597"/>
                  </a:cubicBezTo>
                  <a:cubicBezTo>
                    <a:pt x="581" y="614"/>
                    <a:pt x="597" y="629"/>
                    <a:pt x="611" y="643"/>
                  </a:cubicBezTo>
                  <a:cubicBezTo>
                    <a:pt x="679" y="719"/>
                    <a:pt x="794" y="826"/>
                    <a:pt x="884" y="883"/>
                  </a:cubicBezTo>
                  <a:cubicBezTo>
                    <a:pt x="904" y="895"/>
                    <a:pt x="904" y="895"/>
                    <a:pt x="904" y="895"/>
                  </a:cubicBezTo>
                  <a:cubicBezTo>
                    <a:pt x="918" y="877"/>
                    <a:pt x="918" y="877"/>
                    <a:pt x="918" y="877"/>
                  </a:cubicBezTo>
                  <a:cubicBezTo>
                    <a:pt x="996" y="781"/>
                    <a:pt x="996" y="781"/>
                    <a:pt x="996" y="781"/>
                  </a:cubicBezTo>
                  <a:cubicBezTo>
                    <a:pt x="1010" y="764"/>
                    <a:pt x="1010" y="764"/>
                    <a:pt x="1010" y="764"/>
                  </a:cubicBezTo>
                  <a:cubicBezTo>
                    <a:pt x="995" y="747"/>
                    <a:pt x="995" y="747"/>
                    <a:pt x="995" y="747"/>
                  </a:cubicBezTo>
                  <a:cubicBezTo>
                    <a:pt x="926" y="673"/>
                    <a:pt x="812" y="567"/>
                    <a:pt x="723" y="508"/>
                  </a:cubicBezTo>
                  <a:cubicBezTo>
                    <a:pt x="712" y="500"/>
                    <a:pt x="700" y="490"/>
                    <a:pt x="686" y="479"/>
                  </a:cubicBezTo>
                  <a:cubicBezTo>
                    <a:pt x="793" y="377"/>
                    <a:pt x="793" y="377"/>
                    <a:pt x="793" y="377"/>
                  </a:cubicBezTo>
                  <a:cubicBezTo>
                    <a:pt x="807" y="380"/>
                    <a:pt x="821" y="382"/>
                    <a:pt x="835" y="382"/>
                  </a:cubicBezTo>
                  <a:close/>
                  <a:moveTo>
                    <a:pt x="277" y="316"/>
                  </a:moveTo>
                  <a:cubicBezTo>
                    <a:pt x="273" y="313"/>
                    <a:pt x="269" y="312"/>
                    <a:pt x="265" y="312"/>
                  </a:cubicBezTo>
                  <a:cubicBezTo>
                    <a:pt x="255" y="312"/>
                    <a:pt x="242" y="319"/>
                    <a:pt x="233" y="329"/>
                  </a:cubicBezTo>
                  <a:cubicBezTo>
                    <a:pt x="221" y="345"/>
                    <a:pt x="216" y="368"/>
                    <a:pt x="226" y="377"/>
                  </a:cubicBezTo>
                  <a:cubicBezTo>
                    <a:pt x="239" y="388"/>
                    <a:pt x="239" y="388"/>
                    <a:pt x="239" y="388"/>
                  </a:cubicBezTo>
                  <a:cubicBezTo>
                    <a:pt x="175" y="468"/>
                    <a:pt x="175" y="468"/>
                    <a:pt x="175" y="468"/>
                  </a:cubicBezTo>
                  <a:cubicBezTo>
                    <a:pt x="36" y="345"/>
                    <a:pt x="36" y="345"/>
                    <a:pt x="36" y="345"/>
                  </a:cubicBezTo>
                  <a:cubicBezTo>
                    <a:pt x="100" y="266"/>
                    <a:pt x="100" y="266"/>
                    <a:pt x="100" y="266"/>
                  </a:cubicBezTo>
                  <a:cubicBezTo>
                    <a:pt x="131" y="293"/>
                    <a:pt x="131" y="293"/>
                    <a:pt x="131" y="293"/>
                  </a:cubicBezTo>
                  <a:cubicBezTo>
                    <a:pt x="134" y="295"/>
                    <a:pt x="137" y="296"/>
                    <a:pt x="142" y="296"/>
                  </a:cubicBezTo>
                  <a:cubicBezTo>
                    <a:pt x="152" y="296"/>
                    <a:pt x="166" y="289"/>
                    <a:pt x="175" y="278"/>
                  </a:cubicBezTo>
                  <a:cubicBezTo>
                    <a:pt x="188" y="263"/>
                    <a:pt x="191" y="241"/>
                    <a:pt x="181" y="232"/>
                  </a:cubicBezTo>
                  <a:cubicBezTo>
                    <a:pt x="150" y="205"/>
                    <a:pt x="150" y="205"/>
                    <a:pt x="150" y="205"/>
                  </a:cubicBezTo>
                  <a:cubicBezTo>
                    <a:pt x="229" y="109"/>
                    <a:pt x="229" y="109"/>
                    <a:pt x="229" y="109"/>
                  </a:cubicBezTo>
                  <a:cubicBezTo>
                    <a:pt x="282" y="50"/>
                    <a:pt x="337" y="26"/>
                    <a:pt x="394" y="26"/>
                  </a:cubicBezTo>
                  <a:cubicBezTo>
                    <a:pt x="440" y="26"/>
                    <a:pt x="487" y="41"/>
                    <a:pt x="535" y="67"/>
                  </a:cubicBezTo>
                  <a:cubicBezTo>
                    <a:pt x="504" y="105"/>
                    <a:pt x="504" y="105"/>
                    <a:pt x="504" y="105"/>
                  </a:cubicBezTo>
                  <a:cubicBezTo>
                    <a:pt x="488" y="89"/>
                    <a:pt x="456" y="81"/>
                    <a:pt x="423" y="81"/>
                  </a:cubicBezTo>
                  <a:cubicBezTo>
                    <a:pt x="352" y="81"/>
                    <a:pt x="277" y="121"/>
                    <a:pt x="350" y="213"/>
                  </a:cubicBezTo>
                  <a:cubicBezTo>
                    <a:pt x="350" y="213"/>
                    <a:pt x="367" y="229"/>
                    <a:pt x="394" y="254"/>
                  </a:cubicBezTo>
                  <a:cubicBezTo>
                    <a:pt x="390" y="250"/>
                    <a:pt x="390" y="250"/>
                    <a:pt x="390" y="250"/>
                  </a:cubicBezTo>
                  <a:cubicBezTo>
                    <a:pt x="312" y="345"/>
                    <a:pt x="312" y="345"/>
                    <a:pt x="312" y="345"/>
                  </a:cubicBezTo>
                  <a:cubicBezTo>
                    <a:pt x="290" y="327"/>
                    <a:pt x="277" y="316"/>
                    <a:pt x="277" y="316"/>
                  </a:cubicBezTo>
                  <a:close/>
                  <a:moveTo>
                    <a:pt x="233" y="877"/>
                  </a:moveTo>
                  <a:cubicBezTo>
                    <a:pt x="133" y="765"/>
                    <a:pt x="133" y="765"/>
                    <a:pt x="133" y="765"/>
                  </a:cubicBezTo>
                  <a:cubicBezTo>
                    <a:pt x="431" y="480"/>
                    <a:pt x="431" y="480"/>
                    <a:pt x="431" y="480"/>
                  </a:cubicBezTo>
                  <a:cubicBezTo>
                    <a:pt x="470" y="513"/>
                    <a:pt x="509" y="547"/>
                    <a:pt x="544" y="579"/>
                  </a:cubicBezTo>
                  <a:lnTo>
                    <a:pt x="233" y="877"/>
                  </a:lnTo>
                  <a:close/>
                  <a:moveTo>
                    <a:pt x="708" y="530"/>
                  </a:moveTo>
                  <a:cubicBezTo>
                    <a:pt x="793" y="585"/>
                    <a:pt x="905" y="689"/>
                    <a:pt x="976" y="765"/>
                  </a:cubicBezTo>
                  <a:cubicBezTo>
                    <a:pt x="898" y="861"/>
                    <a:pt x="898" y="861"/>
                    <a:pt x="898" y="861"/>
                  </a:cubicBezTo>
                  <a:cubicBezTo>
                    <a:pt x="811" y="806"/>
                    <a:pt x="697" y="701"/>
                    <a:pt x="630" y="625"/>
                  </a:cubicBezTo>
                  <a:cubicBezTo>
                    <a:pt x="616" y="611"/>
                    <a:pt x="600" y="596"/>
                    <a:pt x="582" y="579"/>
                  </a:cubicBezTo>
                  <a:cubicBezTo>
                    <a:pt x="582" y="579"/>
                    <a:pt x="582" y="579"/>
                    <a:pt x="582" y="579"/>
                  </a:cubicBezTo>
                  <a:cubicBezTo>
                    <a:pt x="576" y="573"/>
                    <a:pt x="569" y="567"/>
                    <a:pt x="563" y="561"/>
                  </a:cubicBezTo>
                  <a:cubicBezTo>
                    <a:pt x="563" y="561"/>
                    <a:pt x="563" y="561"/>
                    <a:pt x="563" y="561"/>
                  </a:cubicBezTo>
                  <a:cubicBezTo>
                    <a:pt x="528" y="529"/>
                    <a:pt x="489" y="495"/>
                    <a:pt x="450" y="462"/>
                  </a:cubicBezTo>
                  <a:cubicBezTo>
                    <a:pt x="450" y="462"/>
                    <a:pt x="450" y="462"/>
                    <a:pt x="450" y="462"/>
                  </a:cubicBezTo>
                  <a:cubicBezTo>
                    <a:pt x="450" y="462"/>
                    <a:pt x="450" y="462"/>
                    <a:pt x="450" y="462"/>
                  </a:cubicBezTo>
                  <a:cubicBezTo>
                    <a:pt x="406" y="424"/>
                    <a:pt x="364" y="389"/>
                    <a:pt x="332" y="362"/>
                  </a:cubicBezTo>
                  <a:cubicBezTo>
                    <a:pt x="409" y="268"/>
                    <a:pt x="409" y="268"/>
                    <a:pt x="409" y="268"/>
                  </a:cubicBezTo>
                  <a:cubicBezTo>
                    <a:pt x="443" y="299"/>
                    <a:pt x="488" y="340"/>
                    <a:pt x="534" y="381"/>
                  </a:cubicBezTo>
                  <a:cubicBezTo>
                    <a:pt x="534" y="381"/>
                    <a:pt x="534" y="381"/>
                    <a:pt x="534" y="381"/>
                  </a:cubicBezTo>
                  <a:cubicBezTo>
                    <a:pt x="576" y="419"/>
                    <a:pt x="619" y="457"/>
                    <a:pt x="657" y="488"/>
                  </a:cubicBezTo>
                  <a:cubicBezTo>
                    <a:pt x="657" y="488"/>
                    <a:pt x="658" y="489"/>
                    <a:pt x="658" y="489"/>
                  </a:cubicBezTo>
                  <a:cubicBezTo>
                    <a:pt x="661" y="492"/>
                    <a:pt x="664" y="494"/>
                    <a:pt x="667" y="497"/>
                  </a:cubicBezTo>
                  <a:cubicBezTo>
                    <a:pt x="667" y="497"/>
                    <a:pt x="667" y="497"/>
                    <a:pt x="667" y="497"/>
                  </a:cubicBezTo>
                  <a:cubicBezTo>
                    <a:pt x="682" y="509"/>
                    <a:pt x="696" y="520"/>
                    <a:pt x="708" y="530"/>
                  </a:cubicBezTo>
                  <a:close/>
                  <a:moveTo>
                    <a:pt x="786" y="348"/>
                  </a:moveTo>
                  <a:cubicBezTo>
                    <a:pt x="666" y="462"/>
                    <a:pt x="666" y="462"/>
                    <a:pt x="666" y="462"/>
                  </a:cubicBezTo>
                  <a:cubicBezTo>
                    <a:pt x="631" y="433"/>
                    <a:pt x="592" y="398"/>
                    <a:pt x="553" y="363"/>
                  </a:cubicBezTo>
                  <a:cubicBezTo>
                    <a:pt x="686" y="235"/>
                    <a:pt x="686" y="235"/>
                    <a:pt x="686" y="235"/>
                  </a:cubicBezTo>
                  <a:cubicBezTo>
                    <a:pt x="685" y="229"/>
                    <a:pt x="685" y="229"/>
                    <a:pt x="685" y="229"/>
                  </a:cubicBezTo>
                  <a:cubicBezTo>
                    <a:pt x="675" y="174"/>
                    <a:pt x="692" y="118"/>
                    <a:pt x="731" y="80"/>
                  </a:cubicBezTo>
                  <a:cubicBezTo>
                    <a:pt x="760" y="54"/>
                    <a:pt x="796" y="39"/>
                    <a:pt x="835" y="39"/>
                  </a:cubicBezTo>
                  <a:cubicBezTo>
                    <a:pt x="838" y="39"/>
                    <a:pt x="842" y="39"/>
                    <a:pt x="846" y="39"/>
                  </a:cubicBezTo>
                  <a:cubicBezTo>
                    <a:pt x="751" y="130"/>
                    <a:pt x="751" y="130"/>
                    <a:pt x="751" y="130"/>
                  </a:cubicBezTo>
                  <a:cubicBezTo>
                    <a:pt x="777" y="252"/>
                    <a:pt x="777" y="252"/>
                    <a:pt x="777" y="252"/>
                  </a:cubicBezTo>
                  <a:cubicBezTo>
                    <a:pt x="893" y="289"/>
                    <a:pt x="893" y="289"/>
                    <a:pt x="893" y="289"/>
                  </a:cubicBezTo>
                  <a:cubicBezTo>
                    <a:pt x="987" y="199"/>
                    <a:pt x="987" y="199"/>
                    <a:pt x="987" y="199"/>
                  </a:cubicBezTo>
                  <a:cubicBezTo>
                    <a:pt x="987" y="242"/>
                    <a:pt x="969" y="284"/>
                    <a:pt x="938" y="314"/>
                  </a:cubicBezTo>
                  <a:cubicBezTo>
                    <a:pt x="910" y="341"/>
                    <a:pt x="873" y="356"/>
                    <a:pt x="835" y="356"/>
                  </a:cubicBezTo>
                  <a:cubicBezTo>
                    <a:pt x="821" y="356"/>
                    <a:pt x="806" y="354"/>
                    <a:pt x="793" y="350"/>
                  </a:cubicBezTo>
                  <a:lnTo>
                    <a:pt x="786" y="3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0" name="Group 79"/>
          <p:cNvGrpSpPr/>
          <p:nvPr/>
        </p:nvGrpSpPr>
        <p:grpSpPr>
          <a:xfrm>
            <a:off x="2231997" y="3532332"/>
            <a:ext cx="639345" cy="639347"/>
            <a:chOff x="6862763" y="3543300"/>
            <a:chExt cx="735012" cy="735013"/>
          </a:xfrm>
          <a:solidFill>
            <a:schemeClr val="accent1"/>
          </a:solidFill>
        </p:grpSpPr>
        <p:sp>
          <p:nvSpPr>
            <p:cNvPr id="81" name="Freeform 108"/>
            <p:cNvSpPr>
              <a:spLocks noEditPoints="1"/>
            </p:cNvSpPr>
            <p:nvPr/>
          </p:nvSpPr>
          <p:spPr bwMode="auto">
            <a:xfrm>
              <a:off x="6862763" y="3543300"/>
              <a:ext cx="735012" cy="735013"/>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09"/>
            <p:cNvSpPr>
              <a:spLocks noEditPoints="1"/>
            </p:cNvSpPr>
            <p:nvPr/>
          </p:nvSpPr>
          <p:spPr bwMode="auto">
            <a:xfrm>
              <a:off x="6978650" y="3717925"/>
              <a:ext cx="538162" cy="347663"/>
            </a:xfrm>
            <a:custGeom>
              <a:avLst/>
              <a:gdLst/>
              <a:ahLst/>
              <a:cxnLst>
                <a:cxn ang="0">
                  <a:pos x="879" y="350"/>
                </a:cxn>
                <a:cxn ang="0">
                  <a:pos x="850" y="319"/>
                </a:cxn>
                <a:cxn ang="0">
                  <a:pos x="672" y="0"/>
                </a:cxn>
                <a:cxn ang="0">
                  <a:pos x="26" y="99"/>
                </a:cxn>
                <a:cxn ang="0">
                  <a:pos x="0" y="660"/>
                </a:cxn>
                <a:cxn ang="0">
                  <a:pos x="775" y="686"/>
                </a:cxn>
                <a:cxn ang="0">
                  <a:pos x="801" y="397"/>
                </a:cxn>
                <a:cxn ang="0">
                  <a:pos x="832" y="430"/>
                </a:cxn>
                <a:cxn ang="0">
                  <a:pos x="1013" y="583"/>
                </a:cxn>
                <a:cxn ang="0">
                  <a:pos x="1041" y="521"/>
                </a:cxn>
                <a:cxn ang="0">
                  <a:pos x="805" y="83"/>
                </a:cxn>
                <a:cxn ang="0">
                  <a:pos x="792" y="348"/>
                </a:cxn>
                <a:cxn ang="0">
                  <a:pos x="782" y="356"/>
                </a:cxn>
                <a:cxn ang="0">
                  <a:pos x="749" y="376"/>
                </a:cxn>
                <a:cxn ang="0">
                  <a:pos x="686" y="392"/>
                </a:cxn>
                <a:cxn ang="0">
                  <a:pos x="661" y="393"/>
                </a:cxn>
                <a:cxn ang="0">
                  <a:pos x="602" y="379"/>
                </a:cxn>
                <a:cxn ang="0">
                  <a:pos x="590" y="374"/>
                </a:cxn>
                <a:cxn ang="0">
                  <a:pos x="538" y="335"/>
                </a:cxn>
                <a:cxn ang="0">
                  <a:pos x="488" y="214"/>
                </a:cxn>
                <a:cxn ang="0">
                  <a:pos x="488" y="203"/>
                </a:cxn>
                <a:cxn ang="0">
                  <a:pos x="509" y="125"/>
                </a:cxn>
                <a:cxn ang="0">
                  <a:pos x="545" y="76"/>
                </a:cxn>
                <a:cxn ang="0">
                  <a:pos x="489" y="312"/>
                </a:cxn>
                <a:cxn ang="0">
                  <a:pos x="512" y="376"/>
                </a:cxn>
                <a:cxn ang="0">
                  <a:pos x="530" y="402"/>
                </a:cxn>
                <a:cxn ang="0">
                  <a:pos x="480" y="125"/>
                </a:cxn>
                <a:cxn ang="0">
                  <a:pos x="26" y="125"/>
                </a:cxn>
                <a:cxn ang="0">
                  <a:pos x="476" y="286"/>
                </a:cxn>
                <a:cxn ang="0">
                  <a:pos x="26" y="312"/>
                </a:cxn>
                <a:cxn ang="0">
                  <a:pos x="26" y="376"/>
                </a:cxn>
                <a:cxn ang="0">
                  <a:pos x="278" y="466"/>
                </a:cxn>
                <a:cxn ang="0">
                  <a:pos x="333" y="402"/>
                </a:cxn>
                <a:cxn ang="0">
                  <a:pos x="94" y="466"/>
                </a:cxn>
                <a:cxn ang="0">
                  <a:pos x="26" y="492"/>
                </a:cxn>
                <a:cxn ang="0">
                  <a:pos x="26" y="492"/>
                </a:cxn>
                <a:cxn ang="0">
                  <a:pos x="256" y="507"/>
                </a:cxn>
                <a:cxn ang="0">
                  <a:pos x="530" y="449"/>
                </a:cxn>
                <a:cxn ang="0">
                  <a:pos x="630" y="415"/>
                </a:cxn>
                <a:cxn ang="0">
                  <a:pos x="427" y="388"/>
                </a:cxn>
                <a:cxn ang="0">
                  <a:pos x="164" y="485"/>
                </a:cxn>
                <a:cxn ang="0">
                  <a:pos x="487" y="492"/>
                </a:cxn>
                <a:cxn ang="0">
                  <a:pos x="372" y="492"/>
                </a:cxn>
                <a:cxn ang="0">
                  <a:pos x="436" y="418"/>
                </a:cxn>
                <a:cxn ang="0">
                  <a:pos x="207" y="557"/>
                </a:cxn>
                <a:cxn ang="0">
                  <a:pos x="207" y="557"/>
                </a:cxn>
                <a:cxn ang="0">
                  <a:pos x="227" y="583"/>
                </a:cxn>
                <a:cxn ang="0">
                  <a:pos x="295" y="583"/>
                </a:cxn>
                <a:cxn ang="0">
                  <a:pos x="557" y="557"/>
                </a:cxn>
                <a:cxn ang="0">
                  <a:pos x="775" y="466"/>
                </a:cxn>
                <a:cxn ang="0">
                  <a:pos x="672" y="419"/>
                </a:cxn>
                <a:cxn ang="0">
                  <a:pos x="775" y="392"/>
                </a:cxn>
                <a:cxn ang="0">
                  <a:pos x="37" y="660"/>
                </a:cxn>
                <a:cxn ang="0">
                  <a:pos x="816" y="362"/>
                </a:cxn>
                <a:cxn ang="0">
                  <a:pos x="836" y="342"/>
                </a:cxn>
                <a:cxn ang="0">
                  <a:pos x="995" y="565"/>
                </a:cxn>
                <a:cxn ang="0">
                  <a:pos x="878" y="387"/>
                </a:cxn>
              </a:cxnLst>
              <a:rect l="0" t="0" r="r" b="b"/>
              <a:pathLst>
                <a:path w="1059" h="686">
                  <a:moveTo>
                    <a:pt x="1041" y="521"/>
                  </a:moveTo>
                  <a:cubicBezTo>
                    <a:pt x="897" y="369"/>
                    <a:pt x="897" y="369"/>
                    <a:pt x="897" y="369"/>
                  </a:cubicBezTo>
                  <a:cubicBezTo>
                    <a:pt x="879" y="350"/>
                    <a:pt x="879" y="350"/>
                    <a:pt x="879" y="350"/>
                  </a:cubicBezTo>
                  <a:cubicBezTo>
                    <a:pt x="879" y="350"/>
                    <a:pt x="879" y="350"/>
                    <a:pt x="879" y="350"/>
                  </a:cubicBezTo>
                  <a:cubicBezTo>
                    <a:pt x="855" y="325"/>
                    <a:pt x="855" y="325"/>
                    <a:pt x="855" y="325"/>
                  </a:cubicBezTo>
                  <a:cubicBezTo>
                    <a:pt x="850" y="319"/>
                    <a:pt x="850" y="319"/>
                    <a:pt x="850" y="319"/>
                  </a:cubicBezTo>
                  <a:cubicBezTo>
                    <a:pt x="899" y="241"/>
                    <a:pt x="891" y="136"/>
                    <a:pt x="824" y="65"/>
                  </a:cubicBezTo>
                  <a:cubicBezTo>
                    <a:pt x="784" y="23"/>
                    <a:pt x="730" y="0"/>
                    <a:pt x="672" y="0"/>
                  </a:cubicBezTo>
                  <a:cubicBezTo>
                    <a:pt x="672" y="0"/>
                    <a:pt x="672" y="0"/>
                    <a:pt x="672" y="0"/>
                  </a:cubicBezTo>
                  <a:cubicBezTo>
                    <a:pt x="618" y="0"/>
                    <a:pt x="567" y="20"/>
                    <a:pt x="528" y="57"/>
                  </a:cubicBezTo>
                  <a:cubicBezTo>
                    <a:pt x="514" y="70"/>
                    <a:pt x="503" y="84"/>
                    <a:pt x="493" y="99"/>
                  </a:cubicBezTo>
                  <a:cubicBezTo>
                    <a:pt x="26" y="99"/>
                    <a:pt x="26" y="99"/>
                    <a:pt x="26" y="99"/>
                  </a:cubicBezTo>
                  <a:cubicBezTo>
                    <a:pt x="0" y="99"/>
                    <a:pt x="0" y="99"/>
                    <a:pt x="0" y="99"/>
                  </a:cubicBezTo>
                  <a:cubicBezTo>
                    <a:pt x="0" y="125"/>
                    <a:pt x="0" y="125"/>
                    <a:pt x="0" y="125"/>
                  </a:cubicBezTo>
                  <a:cubicBezTo>
                    <a:pt x="0" y="660"/>
                    <a:pt x="0" y="660"/>
                    <a:pt x="0" y="660"/>
                  </a:cubicBezTo>
                  <a:cubicBezTo>
                    <a:pt x="0" y="686"/>
                    <a:pt x="0" y="686"/>
                    <a:pt x="0" y="686"/>
                  </a:cubicBezTo>
                  <a:cubicBezTo>
                    <a:pt x="26" y="686"/>
                    <a:pt x="26" y="686"/>
                    <a:pt x="26" y="686"/>
                  </a:cubicBezTo>
                  <a:cubicBezTo>
                    <a:pt x="775" y="686"/>
                    <a:pt x="775" y="686"/>
                    <a:pt x="775" y="686"/>
                  </a:cubicBezTo>
                  <a:cubicBezTo>
                    <a:pt x="801" y="686"/>
                    <a:pt x="801" y="686"/>
                    <a:pt x="801" y="686"/>
                  </a:cubicBezTo>
                  <a:cubicBezTo>
                    <a:pt x="801" y="660"/>
                    <a:pt x="801" y="660"/>
                    <a:pt x="801" y="660"/>
                  </a:cubicBezTo>
                  <a:cubicBezTo>
                    <a:pt x="801" y="397"/>
                    <a:pt x="801" y="397"/>
                    <a:pt x="801" y="397"/>
                  </a:cubicBezTo>
                  <a:cubicBezTo>
                    <a:pt x="814" y="411"/>
                    <a:pt x="814" y="411"/>
                    <a:pt x="814" y="411"/>
                  </a:cubicBezTo>
                  <a:cubicBezTo>
                    <a:pt x="832" y="430"/>
                    <a:pt x="832" y="430"/>
                    <a:pt x="832" y="430"/>
                  </a:cubicBezTo>
                  <a:cubicBezTo>
                    <a:pt x="832" y="430"/>
                    <a:pt x="832" y="430"/>
                    <a:pt x="832" y="430"/>
                  </a:cubicBezTo>
                  <a:cubicBezTo>
                    <a:pt x="976" y="582"/>
                    <a:pt x="976" y="582"/>
                    <a:pt x="976" y="582"/>
                  </a:cubicBezTo>
                  <a:cubicBezTo>
                    <a:pt x="994" y="601"/>
                    <a:pt x="994" y="601"/>
                    <a:pt x="994" y="601"/>
                  </a:cubicBezTo>
                  <a:cubicBezTo>
                    <a:pt x="1013" y="583"/>
                    <a:pt x="1013" y="583"/>
                    <a:pt x="1013" y="583"/>
                  </a:cubicBezTo>
                  <a:cubicBezTo>
                    <a:pt x="1040" y="558"/>
                    <a:pt x="1040" y="558"/>
                    <a:pt x="1040" y="558"/>
                  </a:cubicBezTo>
                  <a:cubicBezTo>
                    <a:pt x="1059" y="540"/>
                    <a:pt x="1059" y="540"/>
                    <a:pt x="1059" y="540"/>
                  </a:cubicBezTo>
                  <a:lnTo>
                    <a:pt x="1041" y="521"/>
                  </a:lnTo>
                  <a:close/>
                  <a:moveTo>
                    <a:pt x="545" y="76"/>
                  </a:moveTo>
                  <a:cubicBezTo>
                    <a:pt x="581" y="42"/>
                    <a:pt x="626" y="26"/>
                    <a:pt x="672" y="26"/>
                  </a:cubicBezTo>
                  <a:cubicBezTo>
                    <a:pt x="720" y="26"/>
                    <a:pt x="769" y="45"/>
                    <a:pt x="805" y="83"/>
                  </a:cubicBezTo>
                  <a:cubicBezTo>
                    <a:pt x="875" y="157"/>
                    <a:pt x="872" y="273"/>
                    <a:pt x="798" y="343"/>
                  </a:cubicBezTo>
                  <a:cubicBezTo>
                    <a:pt x="798" y="343"/>
                    <a:pt x="798" y="343"/>
                    <a:pt x="798" y="343"/>
                  </a:cubicBezTo>
                  <a:cubicBezTo>
                    <a:pt x="796" y="345"/>
                    <a:pt x="794" y="346"/>
                    <a:pt x="792" y="348"/>
                  </a:cubicBezTo>
                  <a:cubicBezTo>
                    <a:pt x="791" y="349"/>
                    <a:pt x="790" y="350"/>
                    <a:pt x="789" y="350"/>
                  </a:cubicBezTo>
                  <a:cubicBezTo>
                    <a:pt x="788" y="351"/>
                    <a:pt x="787" y="352"/>
                    <a:pt x="786" y="353"/>
                  </a:cubicBezTo>
                  <a:cubicBezTo>
                    <a:pt x="785" y="354"/>
                    <a:pt x="783" y="355"/>
                    <a:pt x="782" y="356"/>
                  </a:cubicBezTo>
                  <a:cubicBezTo>
                    <a:pt x="781" y="357"/>
                    <a:pt x="780" y="357"/>
                    <a:pt x="779" y="358"/>
                  </a:cubicBezTo>
                  <a:cubicBezTo>
                    <a:pt x="778" y="359"/>
                    <a:pt x="777" y="360"/>
                    <a:pt x="776" y="361"/>
                  </a:cubicBezTo>
                  <a:cubicBezTo>
                    <a:pt x="767" y="367"/>
                    <a:pt x="758" y="372"/>
                    <a:pt x="749" y="376"/>
                  </a:cubicBezTo>
                  <a:cubicBezTo>
                    <a:pt x="749" y="376"/>
                    <a:pt x="749" y="376"/>
                    <a:pt x="749" y="376"/>
                  </a:cubicBezTo>
                  <a:cubicBezTo>
                    <a:pt x="729" y="385"/>
                    <a:pt x="708" y="391"/>
                    <a:pt x="686" y="392"/>
                  </a:cubicBezTo>
                  <a:cubicBezTo>
                    <a:pt x="686" y="392"/>
                    <a:pt x="686" y="392"/>
                    <a:pt x="686" y="392"/>
                  </a:cubicBezTo>
                  <a:cubicBezTo>
                    <a:pt x="682" y="393"/>
                    <a:pt x="678" y="393"/>
                    <a:pt x="674" y="393"/>
                  </a:cubicBezTo>
                  <a:cubicBezTo>
                    <a:pt x="674" y="393"/>
                    <a:pt x="673" y="393"/>
                    <a:pt x="673" y="393"/>
                  </a:cubicBezTo>
                  <a:cubicBezTo>
                    <a:pt x="669" y="393"/>
                    <a:pt x="665" y="393"/>
                    <a:pt x="661" y="393"/>
                  </a:cubicBezTo>
                  <a:cubicBezTo>
                    <a:pt x="661" y="393"/>
                    <a:pt x="660" y="393"/>
                    <a:pt x="660" y="393"/>
                  </a:cubicBezTo>
                  <a:cubicBezTo>
                    <a:pt x="656" y="392"/>
                    <a:pt x="653" y="392"/>
                    <a:pt x="649" y="391"/>
                  </a:cubicBezTo>
                  <a:cubicBezTo>
                    <a:pt x="633" y="389"/>
                    <a:pt x="617" y="385"/>
                    <a:pt x="602" y="379"/>
                  </a:cubicBezTo>
                  <a:cubicBezTo>
                    <a:pt x="601" y="379"/>
                    <a:pt x="601" y="379"/>
                    <a:pt x="600" y="378"/>
                  </a:cubicBezTo>
                  <a:cubicBezTo>
                    <a:pt x="597" y="377"/>
                    <a:pt x="595" y="376"/>
                    <a:pt x="593" y="375"/>
                  </a:cubicBezTo>
                  <a:cubicBezTo>
                    <a:pt x="592" y="375"/>
                    <a:pt x="591" y="374"/>
                    <a:pt x="590" y="374"/>
                  </a:cubicBezTo>
                  <a:cubicBezTo>
                    <a:pt x="588" y="373"/>
                    <a:pt x="587" y="372"/>
                    <a:pt x="585" y="371"/>
                  </a:cubicBezTo>
                  <a:cubicBezTo>
                    <a:pt x="584" y="371"/>
                    <a:pt x="583" y="370"/>
                    <a:pt x="582" y="370"/>
                  </a:cubicBezTo>
                  <a:cubicBezTo>
                    <a:pt x="566" y="361"/>
                    <a:pt x="552" y="349"/>
                    <a:pt x="538" y="335"/>
                  </a:cubicBezTo>
                  <a:cubicBezTo>
                    <a:pt x="531" y="328"/>
                    <a:pt x="525" y="320"/>
                    <a:pt x="519" y="312"/>
                  </a:cubicBezTo>
                  <a:cubicBezTo>
                    <a:pt x="514" y="303"/>
                    <a:pt x="509" y="295"/>
                    <a:pt x="505" y="286"/>
                  </a:cubicBezTo>
                  <a:cubicBezTo>
                    <a:pt x="494" y="263"/>
                    <a:pt x="489" y="238"/>
                    <a:pt x="488" y="214"/>
                  </a:cubicBezTo>
                  <a:cubicBezTo>
                    <a:pt x="488" y="213"/>
                    <a:pt x="488" y="212"/>
                    <a:pt x="488" y="211"/>
                  </a:cubicBezTo>
                  <a:cubicBezTo>
                    <a:pt x="488" y="209"/>
                    <a:pt x="488" y="208"/>
                    <a:pt x="488" y="206"/>
                  </a:cubicBezTo>
                  <a:cubicBezTo>
                    <a:pt x="488" y="205"/>
                    <a:pt x="488" y="204"/>
                    <a:pt x="488" y="203"/>
                  </a:cubicBezTo>
                  <a:cubicBezTo>
                    <a:pt x="488" y="201"/>
                    <a:pt x="488" y="198"/>
                    <a:pt x="488" y="196"/>
                  </a:cubicBezTo>
                  <a:cubicBezTo>
                    <a:pt x="489" y="196"/>
                    <a:pt x="489" y="196"/>
                    <a:pt x="489" y="195"/>
                  </a:cubicBezTo>
                  <a:cubicBezTo>
                    <a:pt x="490" y="171"/>
                    <a:pt x="497" y="147"/>
                    <a:pt x="509" y="125"/>
                  </a:cubicBezTo>
                  <a:cubicBezTo>
                    <a:pt x="513" y="116"/>
                    <a:pt x="519" y="107"/>
                    <a:pt x="525" y="99"/>
                  </a:cubicBezTo>
                  <a:cubicBezTo>
                    <a:pt x="525" y="99"/>
                    <a:pt x="525" y="99"/>
                    <a:pt x="525" y="99"/>
                  </a:cubicBezTo>
                  <a:cubicBezTo>
                    <a:pt x="531" y="91"/>
                    <a:pt x="538" y="83"/>
                    <a:pt x="545" y="76"/>
                  </a:cubicBezTo>
                  <a:close/>
                  <a:moveTo>
                    <a:pt x="512" y="376"/>
                  </a:moveTo>
                  <a:cubicBezTo>
                    <a:pt x="469" y="312"/>
                    <a:pt x="469" y="312"/>
                    <a:pt x="469" y="312"/>
                  </a:cubicBezTo>
                  <a:cubicBezTo>
                    <a:pt x="489" y="312"/>
                    <a:pt x="489" y="312"/>
                    <a:pt x="489" y="312"/>
                  </a:cubicBezTo>
                  <a:cubicBezTo>
                    <a:pt x="497" y="327"/>
                    <a:pt x="507" y="341"/>
                    <a:pt x="519" y="353"/>
                  </a:cubicBezTo>
                  <a:cubicBezTo>
                    <a:pt x="527" y="362"/>
                    <a:pt x="536" y="369"/>
                    <a:pt x="545" y="376"/>
                  </a:cubicBezTo>
                  <a:lnTo>
                    <a:pt x="512" y="376"/>
                  </a:lnTo>
                  <a:close/>
                  <a:moveTo>
                    <a:pt x="556" y="402"/>
                  </a:moveTo>
                  <a:cubicBezTo>
                    <a:pt x="542" y="420"/>
                    <a:pt x="542" y="420"/>
                    <a:pt x="542" y="420"/>
                  </a:cubicBezTo>
                  <a:cubicBezTo>
                    <a:pt x="530" y="402"/>
                    <a:pt x="530" y="402"/>
                    <a:pt x="530" y="402"/>
                  </a:cubicBezTo>
                  <a:lnTo>
                    <a:pt x="556" y="402"/>
                  </a:lnTo>
                  <a:close/>
                  <a:moveTo>
                    <a:pt x="26" y="125"/>
                  </a:moveTo>
                  <a:cubicBezTo>
                    <a:pt x="480" y="125"/>
                    <a:pt x="480" y="125"/>
                    <a:pt x="480" y="125"/>
                  </a:cubicBezTo>
                  <a:cubicBezTo>
                    <a:pt x="470" y="147"/>
                    <a:pt x="464" y="171"/>
                    <a:pt x="463" y="195"/>
                  </a:cubicBezTo>
                  <a:cubicBezTo>
                    <a:pt x="26" y="195"/>
                    <a:pt x="26" y="195"/>
                    <a:pt x="26" y="195"/>
                  </a:cubicBezTo>
                  <a:lnTo>
                    <a:pt x="26" y="125"/>
                  </a:lnTo>
                  <a:close/>
                  <a:moveTo>
                    <a:pt x="26" y="221"/>
                  </a:moveTo>
                  <a:cubicBezTo>
                    <a:pt x="462" y="221"/>
                    <a:pt x="462" y="221"/>
                    <a:pt x="462" y="221"/>
                  </a:cubicBezTo>
                  <a:cubicBezTo>
                    <a:pt x="464" y="244"/>
                    <a:pt x="468" y="265"/>
                    <a:pt x="476" y="286"/>
                  </a:cubicBezTo>
                  <a:cubicBezTo>
                    <a:pt x="26" y="286"/>
                    <a:pt x="26" y="286"/>
                    <a:pt x="26" y="286"/>
                  </a:cubicBezTo>
                  <a:lnTo>
                    <a:pt x="26" y="221"/>
                  </a:lnTo>
                  <a:close/>
                  <a:moveTo>
                    <a:pt x="26" y="312"/>
                  </a:moveTo>
                  <a:cubicBezTo>
                    <a:pt x="410" y="312"/>
                    <a:pt x="410" y="312"/>
                    <a:pt x="410" y="312"/>
                  </a:cubicBezTo>
                  <a:cubicBezTo>
                    <a:pt x="355" y="376"/>
                    <a:pt x="355" y="376"/>
                    <a:pt x="355" y="376"/>
                  </a:cubicBezTo>
                  <a:cubicBezTo>
                    <a:pt x="26" y="376"/>
                    <a:pt x="26" y="376"/>
                    <a:pt x="26" y="376"/>
                  </a:cubicBezTo>
                  <a:lnTo>
                    <a:pt x="26" y="312"/>
                  </a:lnTo>
                  <a:close/>
                  <a:moveTo>
                    <a:pt x="333" y="402"/>
                  </a:moveTo>
                  <a:cubicBezTo>
                    <a:pt x="278" y="466"/>
                    <a:pt x="278" y="466"/>
                    <a:pt x="278" y="466"/>
                  </a:cubicBezTo>
                  <a:cubicBezTo>
                    <a:pt x="258" y="466"/>
                    <a:pt x="258" y="466"/>
                    <a:pt x="258" y="466"/>
                  </a:cubicBezTo>
                  <a:cubicBezTo>
                    <a:pt x="210" y="402"/>
                    <a:pt x="210" y="402"/>
                    <a:pt x="210" y="402"/>
                  </a:cubicBezTo>
                  <a:lnTo>
                    <a:pt x="333" y="402"/>
                  </a:lnTo>
                  <a:close/>
                  <a:moveTo>
                    <a:pt x="26" y="402"/>
                  </a:moveTo>
                  <a:cubicBezTo>
                    <a:pt x="153" y="402"/>
                    <a:pt x="153" y="402"/>
                    <a:pt x="153" y="402"/>
                  </a:cubicBezTo>
                  <a:cubicBezTo>
                    <a:pt x="94" y="466"/>
                    <a:pt x="94" y="466"/>
                    <a:pt x="94" y="466"/>
                  </a:cubicBezTo>
                  <a:cubicBezTo>
                    <a:pt x="26" y="466"/>
                    <a:pt x="26" y="466"/>
                    <a:pt x="26" y="466"/>
                  </a:cubicBezTo>
                  <a:lnTo>
                    <a:pt x="26" y="402"/>
                  </a:lnTo>
                  <a:close/>
                  <a:moveTo>
                    <a:pt x="26" y="492"/>
                  </a:moveTo>
                  <a:cubicBezTo>
                    <a:pt x="70" y="492"/>
                    <a:pt x="70" y="492"/>
                    <a:pt x="70" y="492"/>
                  </a:cubicBezTo>
                  <a:cubicBezTo>
                    <a:pt x="26" y="540"/>
                    <a:pt x="26" y="540"/>
                    <a:pt x="26" y="540"/>
                  </a:cubicBezTo>
                  <a:lnTo>
                    <a:pt x="26" y="492"/>
                  </a:lnTo>
                  <a:close/>
                  <a:moveTo>
                    <a:pt x="26" y="578"/>
                  </a:moveTo>
                  <a:cubicBezTo>
                    <a:pt x="182" y="408"/>
                    <a:pt x="182" y="408"/>
                    <a:pt x="182" y="408"/>
                  </a:cubicBezTo>
                  <a:cubicBezTo>
                    <a:pt x="256" y="507"/>
                    <a:pt x="256" y="507"/>
                    <a:pt x="256" y="507"/>
                  </a:cubicBezTo>
                  <a:cubicBezTo>
                    <a:pt x="276" y="508"/>
                    <a:pt x="276" y="508"/>
                    <a:pt x="276" y="508"/>
                  </a:cubicBezTo>
                  <a:cubicBezTo>
                    <a:pt x="440" y="316"/>
                    <a:pt x="440" y="316"/>
                    <a:pt x="440" y="316"/>
                  </a:cubicBezTo>
                  <a:cubicBezTo>
                    <a:pt x="530" y="449"/>
                    <a:pt x="530" y="449"/>
                    <a:pt x="530" y="449"/>
                  </a:cubicBezTo>
                  <a:cubicBezTo>
                    <a:pt x="551" y="450"/>
                    <a:pt x="551" y="450"/>
                    <a:pt x="551" y="450"/>
                  </a:cubicBezTo>
                  <a:cubicBezTo>
                    <a:pt x="589" y="402"/>
                    <a:pt x="589" y="402"/>
                    <a:pt x="589" y="402"/>
                  </a:cubicBezTo>
                  <a:cubicBezTo>
                    <a:pt x="602" y="408"/>
                    <a:pt x="616" y="412"/>
                    <a:pt x="630" y="415"/>
                  </a:cubicBezTo>
                  <a:cubicBezTo>
                    <a:pt x="545" y="530"/>
                    <a:pt x="545" y="530"/>
                    <a:pt x="545" y="530"/>
                  </a:cubicBezTo>
                  <a:cubicBezTo>
                    <a:pt x="448" y="389"/>
                    <a:pt x="448" y="389"/>
                    <a:pt x="448" y="389"/>
                  </a:cubicBezTo>
                  <a:cubicBezTo>
                    <a:pt x="427" y="388"/>
                    <a:pt x="427" y="388"/>
                    <a:pt x="427" y="388"/>
                  </a:cubicBezTo>
                  <a:cubicBezTo>
                    <a:pt x="260" y="583"/>
                    <a:pt x="260" y="583"/>
                    <a:pt x="260" y="583"/>
                  </a:cubicBezTo>
                  <a:cubicBezTo>
                    <a:pt x="184" y="486"/>
                    <a:pt x="184" y="486"/>
                    <a:pt x="184" y="486"/>
                  </a:cubicBezTo>
                  <a:cubicBezTo>
                    <a:pt x="164" y="485"/>
                    <a:pt x="164" y="485"/>
                    <a:pt x="164" y="485"/>
                  </a:cubicBezTo>
                  <a:cubicBezTo>
                    <a:pt x="26" y="634"/>
                    <a:pt x="26" y="634"/>
                    <a:pt x="26" y="634"/>
                  </a:cubicBezTo>
                  <a:lnTo>
                    <a:pt x="26" y="578"/>
                  </a:lnTo>
                  <a:close/>
                  <a:moveTo>
                    <a:pt x="487" y="492"/>
                  </a:moveTo>
                  <a:cubicBezTo>
                    <a:pt x="531" y="557"/>
                    <a:pt x="531" y="557"/>
                    <a:pt x="531" y="557"/>
                  </a:cubicBezTo>
                  <a:cubicBezTo>
                    <a:pt x="317" y="557"/>
                    <a:pt x="317" y="557"/>
                    <a:pt x="317" y="557"/>
                  </a:cubicBezTo>
                  <a:cubicBezTo>
                    <a:pt x="372" y="492"/>
                    <a:pt x="372" y="492"/>
                    <a:pt x="372" y="492"/>
                  </a:cubicBezTo>
                  <a:lnTo>
                    <a:pt x="487" y="492"/>
                  </a:lnTo>
                  <a:close/>
                  <a:moveTo>
                    <a:pt x="394" y="466"/>
                  </a:moveTo>
                  <a:cubicBezTo>
                    <a:pt x="436" y="418"/>
                    <a:pt x="436" y="418"/>
                    <a:pt x="436" y="418"/>
                  </a:cubicBezTo>
                  <a:cubicBezTo>
                    <a:pt x="469" y="466"/>
                    <a:pt x="469" y="466"/>
                    <a:pt x="469" y="466"/>
                  </a:cubicBezTo>
                  <a:lnTo>
                    <a:pt x="394" y="466"/>
                  </a:lnTo>
                  <a:close/>
                  <a:moveTo>
                    <a:pt x="207" y="557"/>
                  </a:moveTo>
                  <a:cubicBezTo>
                    <a:pt x="133" y="557"/>
                    <a:pt x="133" y="557"/>
                    <a:pt x="133" y="557"/>
                  </a:cubicBezTo>
                  <a:cubicBezTo>
                    <a:pt x="173" y="514"/>
                    <a:pt x="173" y="514"/>
                    <a:pt x="173" y="514"/>
                  </a:cubicBezTo>
                  <a:lnTo>
                    <a:pt x="207" y="557"/>
                  </a:lnTo>
                  <a:close/>
                  <a:moveTo>
                    <a:pt x="37" y="660"/>
                  </a:moveTo>
                  <a:cubicBezTo>
                    <a:pt x="109" y="583"/>
                    <a:pt x="109" y="583"/>
                    <a:pt x="109" y="583"/>
                  </a:cubicBezTo>
                  <a:cubicBezTo>
                    <a:pt x="227" y="583"/>
                    <a:pt x="227" y="583"/>
                    <a:pt x="227" y="583"/>
                  </a:cubicBezTo>
                  <a:cubicBezTo>
                    <a:pt x="249" y="612"/>
                    <a:pt x="249" y="612"/>
                    <a:pt x="249" y="612"/>
                  </a:cubicBezTo>
                  <a:cubicBezTo>
                    <a:pt x="269" y="612"/>
                    <a:pt x="269" y="612"/>
                    <a:pt x="269" y="612"/>
                  </a:cubicBezTo>
                  <a:cubicBezTo>
                    <a:pt x="295" y="583"/>
                    <a:pt x="295" y="583"/>
                    <a:pt x="295" y="583"/>
                  </a:cubicBezTo>
                  <a:cubicBezTo>
                    <a:pt x="775" y="583"/>
                    <a:pt x="775" y="583"/>
                    <a:pt x="775" y="583"/>
                  </a:cubicBezTo>
                  <a:cubicBezTo>
                    <a:pt x="775" y="557"/>
                    <a:pt x="775" y="557"/>
                    <a:pt x="775" y="557"/>
                  </a:cubicBezTo>
                  <a:cubicBezTo>
                    <a:pt x="557" y="557"/>
                    <a:pt x="557" y="557"/>
                    <a:pt x="557" y="557"/>
                  </a:cubicBezTo>
                  <a:cubicBezTo>
                    <a:pt x="605" y="492"/>
                    <a:pt x="605" y="492"/>
                    <a:pt x="605" y="492"/>
                  </a:cubicBezTo>
                  <a:cubicBezTo>
                    <a:pt x="775" y="492"/>
                    <a:pt x="775" y="492"/>
                    <a:pt x="775" y="492"/>
                  </a:cubicBezTo>
                  <a:cubicBezTo>
                    <a:pt x="775" y="466"/>
                    <a:pt x="775" y="466"/>
                    <a:pt x="775" y="466"/>
                  </a:cubicBezTo>
                  <a:cubicBezTo>
                    <a:pt x="625" y="466"/>
                    <a:pt x="625" y="466"/>
                    <a:pt x="625" y="466"/>
                  </a:cubicBezTo>
                  <a:cubicBezTo>
                    <a:pt x="660" y="419"/>
                    <a:pt x="660" y="419"/>
                    <a:pt x="660" y="419"/>
                  </a:cubicBezTo>
                  <a:cubicBezTo>
                    <a:pt x="664" y="419"/>
                    <a:pt x="668" y="419"/>
                    <a:pt x="672" y="419"/>
                  </a:cubicBezTo>
                  <a:cubicBezTo>
                    <a:pt x="700" y="419"/>
                    <a:pt x="728" y="413"/>
                    <a:pt x="754" y="402"/>
                  </a:cubicBezTo>
                  <a:cubicBezTo>
                    <a:pt x="775" y="402"/>
                    <a:pt x="775" y="402"/>
                    <a:pt x="775" y="402"/>
                  </a:cubicBezTo>
                  <a:cubicBezTo>
                    <a:pt x="775" y="392"/>
                    <a:pt x="775" y="392"/>
                    <a:pt x="775" y="392"/>
                  </a:cubicBezTo>
                  <a:cubicBezTo>
                    <a:pt x="775" y="392"/>
                    <a:pt x="775" y="392"/>
                    <a:pt x="775" y="392"/>
                  </a:cubicBezTo>
                  <a:cubicBezTo>
                    <a:pt x="775" y="660"/>
                    <a:pt x="775" y="660"/>
                    <a:pt x="775" y="660"/>
                  </a:cubicBezTo>
                  <a:lnTo>
                    <a:pt x="37" y="660"/>
                  </a:lnTo>
                  <a:close/>
                  <a:moveTo>
                    <a:pt x="833" y="393"/>
                  </a:moveTo>
                  <a:cubicBezTo>
                    <a:pt x="809" y="368"/>
                    <a:pt x="809" y="368"/>
                    <a:pt x="809" y="368"/>
                  </a:cubicBezTo>
                  <a:cubicBezTo>
                    <a:pt x="816" y="362"/>
                    <a:pt x="816" y="362"/>
                    <a:pt x="816" y="362"/>
                  </a:cubicBezTo>
                  <a:cubicBezTo>
                    <a:pt x="816" y="362"/>
                    <a:pt x="816" y="362"/>
                    <a:pt x="816" y="362"/>
                  </a:cubicBezTo>
                  <a:cubicBezTo>
                    <a:pt x="816" y="362"/>
                    <a:pt x="816" y="362"/>
                    <a:pt x="816" y="361"/>
                  </a:cubicBezTo>
                  <a:cubicBezTo>
                    <a:pt x="836" y="342"/>
                    <a:pt x="836" y="342"/>
                    <a:pt x="836" y="342"/>
                  </a:cubicBezTo>
                  <a:cubicBezTo>
                    <a:pt x="860" y="368"/>
                    <a:pt x="860" y="368"/>
                    <a:pt x="860" y="368"/>
                  </a:cubicBezTo>
                  <a:cubicBezTo>
                    <a:pt x="833" y="393"/>
                    <a:pt x="833" y="393"/>
                    <a:pt x="833" y="393"/>
                  </a:cubicBezTo>
                  <a:close/>
                  <a:moveTo>
                    <a:pt x="995" y="565"/>
                  </a:moveTo>
                  <a:cubicBezTo>
                    <a:pt x="851" y="412"/>
                    <a:pt x="851" y="412"/>
                    <a:pt x="851" y="412"/>
                  </a:cubicBezTo>
                  <a:cubicBezTo>
                    <a:pt x="878" y="387"/>
                    <a:pt x="878" y="387"/>
                    <a:pt x="878" y="387"/>
                  </a:cubicBezTo>
                  <a:cubicBezTo>
                    <a:pt x="878" y="387"/>
                    <a:pt x="878" y="387"/>
                    <a:pt x="878" y="387"/>
                  </a:cubicBezTo>
                  <a:cubicBezTo>
                    <a:pt x="1022" y="539"/>
                    <a:pt x="1022" y="539"/>
                    <a:pt x="1022" y="539"/>
                  </a:cubicBezTo>
                  <a:lnTo>
                    <a:pt x="99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3" name="Group 82"/>
          <p:cNvGrpSpPr/>
          <p:nvPr/>
        </p:nvGrpSpPr>
        <p:grpSpPr>
          <a:xfrm>
            <a:off x="4241408" y="5120640"/>
            <a:ext cx="639345" cy="639345"/>
            <a:chOff x="2513013" y="5141913"/>
            <a:chExt cx="735012" cy="735012"/>
          </a:xfrm>
          <a:solidFill>
            <a:schemeClr val="bg2"/>
          </a:solidFill>
        </p:grpSpPr>
        <p:sp>
          <p:nvSpPr>
            <p:cNvPr id="84" name="Freeform 113"/>
            <p:cNvSpPr>
              <a:spLocks noEditPoints="1"/>
            </p:cNvSpPr>
            <p:nvPr/>
          </p:nvSpPr>
          <p:spPr bwMode="auto">
            <a:xfrm>
              <a:off x="2513013" y="5141913"/>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114"/>
            <p:cNvSpPr>
              <a:spLocks noEditPoints="1"/>
            </p:cNvSpPr>
            <p:nvPr/>
          </p:nvSpPr>
          <p:spPr bwMode="auto">
            <a:xfrm>
              <a:off x="2681288" y="5246688"/>
              <a:ext cx="401637" cy="471487"/>
            </a:xfrm>
            <a:custGeom>
              <a:avLst/>
              <a:gdLst/>
              <a:ahLst/>
              <a:cxnLst>
                <a:cxn ang="0">
                  <a:pos x="692" y="532"/>
                </a:cxn>
                <a:cxn ang="0">
                  <a:pos x="683" y="521"/>
                </a:cxn>
                <a:cxn ang="0">
                  <a:pos x="617" y="481"/>
                </a:cxn>
                <a:cxn ang="0">
                  <a:pos x="681" y="286"/>
                </a:cxn>
                <a:cxn ang="0">
                  <a:pos x="395" y="0"/>
                </a:cxn>
                <a:cxn ang="0">
                  <a:pos x="109" y="286"/>
                </a:cxn>
                <a:cxn ang="0">
                  <a:pos x="173" y="482"/>
                </a:cxn>
                <a:cxn ang="0">
                  <a:pos x="104" y="520"/>
                </a:cxn>
                <a:cxn ang="0">
                  <a:pos x="104" y="521"/>
                </a:cxn>
                <a:cxn ang="0">
                  <a:pos x="95" y="532"/>
                </a:cxn>
                <a:cxn ang="0">
                  <a:pos x="3" y="887"/>
                </a:cxn>
                <a:cxn ang="0">
                  <a:pos x="14" y="919"/>
                </a:cxn>
                <a:cxn ang="0">
                  <a:pos x="48" y="923"/>
                </a:cxn>
                <a:cxn ang="0">
                  <a:pos x="235" y="832"/>
                </a:cxn>
                <a:cxn ang="0">
                  <a:pos x="379" y="912"/>
                </a:cxn>
                <a:cxn ang="0">
                  <a:pos x="410" y="912"/>
                </a:cxn>
                <a:cxn ang="0">
                  <a:pos x="554" y="832"/>
                </a:cxn>
                <a:cxn ang="0">
                  <a:pos x="742" y="923"/>
                </a:cxn>
                <a:cxn ang="0">
                  <a:pos x="756" y="926"/>
                </a:cxn>
                <a:cxn ang="0">
                  <a:pos x="776" y="919"/>
                </a:cxn>
                <a:cxn ang="0">
                  <a:pos x="786" y="887"/>
                </a:cxn>
                <a:cxn ang="0">
                  <a:pos x="692" y="532"/>
                </a:cxn>
                <a:cxn ang="0">
                  <a:pos x="395" y="26"/>
                </a:cxn>
                <a:cxn ang="0">
                  <a:pos x="655" y="286"/>
                </a:cxn>
                <a:cxn ang="0">
                  <a:pos x="438" y="635"/>
                </a:cxn>
                <a:cxn ang="0">
                  <a:pos x="395" y="674"/>
                </a:cxn>
                <a:cxn ang="0">
                  <a:pos x="352" y="635"/>
                </a:cxn>
                <a:cxn ang="0">
                  <a:pos x="135" y="286"/>
                </a:cxn>
                <a:cxn ang="0">
                  <a:pos x="395" y="26"/>
                </a:cxn>
                <a:cxn ang="0">
                  <a:pos x="759" y="899"/>
                </a:cxn>
                <a:cxn ang="0">
                  <a:pos x="753" y="900"/>
                </a:cxn>
                <a:cxn ang="0">
                  <a:pos x="562" y="807"/>
                </a:cxn>
                <a:cxn ang="0">
                  <a:pos x="544" y="807"/>
                </a:cxn>
                <a:cxn ang="0">
                  <a:pos x="397" y="889"/>
                </a:cxn>
                <a:cxn ang="0">
                  <a:pos x="392" y="889"/>
                </a:cxn>
                <a:cxn ang="0">
                  <a:pos x="245" y="807"/>
                </a:cxn>
                <a:cxn ang="0">
                  <a:pos x="227" y="807"/>
                </a:cxn>
                <a:cxn ang="0">
                  <a:pos x="36" y="900"/>
                </a:cxn>
                <a:cxn ang="0">
                  <a:pos x="30" y="899"/>
                </a:cxn>
                <a:cxn ang="0">
                  <a:pos x="29" y="893"/>
                </a:cxn>
                <a:cxn ang="0">
                  <a:pos x="120" y="542"/>
                </a:cxn>
                <a:cxn ang="0">
                  <a:pos x="188" y="504"/>
                </a:cxn>
                <a:cxn ang="0">
                  <a:pos x="335" y="654"/>
                </a:cxn>
                <a:cxn ang="0">
                  <a:pos x="383" y="701"/>
                </a:cxn>
                <a:cxn ang="0">
                  <a:pos x="395" y="726"/>
                </a:cxn>
                <a:cxn ang="0">
                  <a:pos x="407" y="701"/>
                </a:cxn>
                <a:cxn ang="0">
                  <a:pos x="455" y="654"/>
                </a:cxn>
                <a:cxn ang="0">
                  <a:pos x="602" y="503"/>
                </a:cxn>
                <a:cxn ang="0">
                  <a:pos x="667" y="541"/>
                </a:cxn>
                <a:cxn ang="0">
                  <a:pos x="761" y="893"/>
                </a:cxn>
                <a:cxn ang="0">
                  <a:pos x="759" y="899"/>
                </a:cxn>
              </a:cxnLst>
              <a:rect l="0" t="0" r="r" b="b"/>
              <a:pathLst>
                <a:path w="789" h="928">
                  <a:moveTo>
                    <a:pt x="692" y="532"/>
                  </a:moveTo>
                  <a:cubicBezTo>
                    <a:pt x="690" y="527"/>
                    <a:pt x="687" y="523"/>
                    <a:pt x="683" y="521"/>
                  </a:cubicBezTo>
                  <a:cubicBezTo>
                    <a:pt x="617" y="481"/>
                    <a:pt x="617" y="481"/>
                    <a:pt x="617" y="481"/>
                  </a:cubicBezTo>
                  <a:cubicBezTo>
                    <a:pt x="654" y="425"/>
                    <a:pt x="681" y="360"/>
                    <a:pt x="681" y="286"/>
                  </a:cubicBezTo>
                  <a:cubicBezTo>
                    <a:pt x="681" y="129"/>
                    <a:pt x="552" y="0"/>
                    <a:pt x="395" y="0"/>
                  </a:cubicBezTo>
                  <a:cubicBezTo>
                    <a:pt x="237" y="0"/>
                    <a:pt x="109" y="129"/>
                    <a:pt x="109" y="286"/>
                  </a:cubicBezTo>
                  <a:cubicBezTo>
                    <a:pt x="109" y="360"/>
                    <a:pt x="136" y="426"/>
                    <a:pt x="173" y="482"/>
                  </a:cubicBezTo>
                  <a:cubicBezTo>
                    <a:pt x="104" y="520"/>
                    <a:pt x="104" y="520"/>
                    <a:pt x="104" y="520"/>
                  </a:cubicBezTo>
                  <a:cubicBezTo>
                    <a:pt x="104" y="521"/>
                    <a:pt x="104" y="521"/>
                    <a:pt x="104" y="521"/>
                  </a:cubicBezTo>
                  <a:cubicBezTo>
                    <a:pt x="99" y="523"/>
                    <a:pt x="96" y="527"/>
                    <a:pt x="95" y="532"/>
                  </a:cubicBezTo>
                  <a:cubicBezTo>
                    <a:pt x="3" y="887"/>
                    <a:pt x="3" y="887"/>
                    <a:pt x="3" y="887"/>
                  </a:cubicBezTo>
                  <a:cubicBezTo>
                    <a:pt x="0" y="899"/>
                    <a:pt x="5" y="911"/>
                    <a:pt x="14" y="919"/>
                  </a:cubicBezTo>
                  <a:cubicBezTo>
                    <a:pt x="24" y="927"/>
                    <a:pt x="37" y="928"/>
                    <a:pt x="48" y="923"/>
                  </a:cubicBezTo>
                  <a:cubicBezTo>
                    <a:pt x="235" y="832"/>
                    <a:pt x="235" y="832"/>
                    <a:pt x="235" y="832"/>
                  </a:cubicBezTo>
                  <a:cubicBezTo>
                    <a:pt x="379" y="912"/>
                    <a:pt x="379" y="912"/>
                    <a:pt x="379" y="912"/>
                  </a:cubicBezTo>
                  <a:cubicBezTo>
                    <a:pt x="389" y="918"/>
                    <a:pt x="400" y="917"/>
                    <a:pt x="410" y="912"/>
                  </a:cubicBezTo>
                  <a:cubicBezTo>
                    <a:pt x="554" y="832"/>
                    <a:pt x="554" y="832"/>
                    <a:pt x="554" y="832"/>
                  </a:cubicBezTo>
                  <a:cubicBezTo>
                    <a:pt x="742" y="923"/>
                    <a:pt x="742" y="923"/>
                    <a:pt x="742" y="923"/>
                  </a:cubicBezTo>
                  <a:cubicBezTo>
                    <a:pt x="746" y="925"/>
                    <a:pt x="751" y="926"/>
                    <a:pt x="756" y="926"/>
                  </a:cubicBezTo>
                  <a:cubicBezTo>
                    <a:pt x="763" y="926"/>
                    <a:pt x="770" y="924"/>
                    <a:pt x="776" y="919"/>
                  </a:cubicBezTo>
                  <a:cubicBezTo>
                    <a:pt x="785" y="911"/>
                    <a:pt x="789" y="898"/>
                    <a:pt x="786" y="887"/>
                  </a:cubicBezTo>
                  <a:lnTo>
                    <a:pt x="692" y="532"/>
                  </a:lnTo>
                  <a:close/>
                  <a:moveTo>
                    <a:pt x="395" y="26"/>
                  </a:moveTo>
                  <a:cubicBezTo>
                    <a:pt x="538" y="26"/>
                    <a:pt x="655" y="143"/>
                    <a:pt x="655" y="286"/>
                  </a:cubicBezTo>
                  <a:cubicBezTo>
                    <a:pt x="655" y="447"/>
                    <a:pt x="519" y="564"/>
                    <a:pt x="438" y="635"/>
                  </a:cubicBezTo>
                  <a:cubicBezTo>
                    <a:pt x="419" y="651"/>
                    <a:pt x="405" y="663"/>
                    <a:pt x="395" y="674"/>
                  </a:cubicBezTo>
                  <a:cubicBezTo>
                    <a:pt x="385" y="663"/>
                    <a:pt x="370" y="651"/>
                    <a:pt x="352" y="635"/>
                  </a:cubicBezTo>
                  <a:cubicBezTo>
                    <a:pt x="271" y="564"/>
                    <a:pt x="135" y="447"/>
                    <a:pt x="135" y="286"/>
                  </a:cubicBezTo>
                  <a:cubicBezTo>
                    <a:pt x="135" y="143"/>
                    <a:pt x="251" y="26"/>
                    <a:pt x="395" y="26"/>
                  </a:cubicBezTo>
                  <a:close/>
                  <a:moveTo>
                    <a:pt x="759" y="899"/>
                  </a:moveTo>
                  <a:cubicBezTo>
                    <a:pt x="757" y="900"/>
                    <a:pt x="755" y="901"/>
                    <a:pt x="753" y="900"/>
                  </a:cubicBezTo>
                  <a:cubicBezTo>
                    <a:pt x="562" y="807"/>
                    <a:pt x="562" y="807"/>
                    <a:pt x="562" y="807"/>
                  </a:cubicBezTo>
                  <a:cubicBezTo>
                    <a:pt x="556" y="804"/>
                    <a:pt x="550" y="804"/>
                    <a:pt x="544" y="807"/>
                  </a:cubicBezTo>
                  <a:cubicBezTo>
                    <a:pt x="397" y="889"/>
                    <a:pt x="397" y="889"/>
                    <a:pt x="397" y="889"/>
                  </a:cubicBezTo>
                  <a:cubicBezTo>
                    <a:pt x="396" y="890"/>
                    <a:pt x="394" y="890"/>
                    <a:pt x="392" y="889"/>
                  </a:cubicBezTo>
                  <a:cubicBezTo>
                    <a:pt x="245" y="807"/>
                    <a:pt x="245" y="807"/>
                    <a:pt x="245" y="807"/>
                  </a:cubicBezTo>
                  <a:cubicBezTo>
                    <a:pt x="239" y="804"/>
                    <a:pt x="232" y="804"/>
                    <a:pt x="227" y="807"/>
                  </a:cubicBezTo>
                  <a:cubicBezTo>
                    <a:pt x="36" y="900"/>
                    <a:pt x="36" y="900"/>
                    <a:pt x="36" y="900"/>
                  </a:cubicBezTo>
                  <a:cubicBezTo>
                    <a:pt x="34" y="901"/>
                    <a:pt x="32" y="900"/>
                    <a:pt x="30" y="899"/>
                  </a:cubicBezTo>
                  <a:cubicBezTo>
                    <a:pt x="29" y="898"/>
                    <a:pt x="28" y="895"/>
                    <a:pt x="29" y="893"/>
                  </a:cubicBezTo>
                  <a:cubicBezTo>
                    <a:pt x="120" y="542"/>
                    <a:pt x="120" y="542"/>
                    <a:pt x="120" y="542"/>
                  </a:cubicBezTo>
                  <a:cubicBezTo>
                    <a:pt x="188" y="504"/>
                    <a:pt x="188" y="504"/>
                    <a:pt x="188" y="504"/>
                  </a:cubicBezTo>
                  <a:cubicBezTo>
                    <a:pt x="235" y="568"/>
                    <a:pt x="294" y="619"/>
                    <a:pt x="335" y="654"/>
                  </a:cubicBezTo>
                  <a:cubicBezTo>
                    <a:pt x="358" y="674"/>
                    <a:pt x="379" y="693"/>
                    <a:pt x="383" y="701"/>
                  </a:cubicBezTo>
                  <a:cubicBezTo>
                    <a:pt x="395" y="726"/>
                    <a:pt x="395" y="726"/>
                    <a:pt x="395" y="726"/>
                  </a:cubicBezTo>
                  <a:cubicBezTo>
                    <a:pt x="407" y="701"/>
                    <a:pt x="407" y="701"/>
                    <a:pt x="407" y="701"/>
                  </a:cubicBezTo>
                  <a:cubicBezTo>
                    <a:pt x="410" y="693"/>
                    <a:pt x="432" y="674"/>
                    <a:pt x="455" y="654"/>
                  </a:cubicBezTo>
                  <a:cubicBezTo>
                    <a:pt x="496" y="619"/>
                    <a:pt x="555" y="568"/>
                    <a:pt x="602" y="503"/>
                  </a:cubicBezTo>
                  <a:cubicBezTo>
                    <a:pt x="667" y="541"/>
                    <a:pt x="667" y="541"/>
                    <a:pt x="667" y="541"/>
                  </a:cubicBezTo>
                  <a:cubicBezTo>
                    <a:pt x="761" y="893"/>
                    <a:pt x="761" y="893"/>
                    <a:pt x="761" y="893"/>
                  </a:cubicBezTo>
                  <a:cubicBezTo>
                    <a:pt x="762" y="895"/>
                    <a:pt x="761" y="898"/>
                    <a:pt x="759" y="8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115"/>
            <p:cNvSpPr>
              <a:spLocks noEditPoints="1"/>
            </p:cNvSpPr>
            <p:nvPr/>
          </p:nvSpPr>
          <p:spPr bwMode="auto">
            <a:xfrm>
              <a:off x="2722563" y="5588000"/>
              <a:ext cx="195262" cy="92075"/>
            </a:xfrm>
            <a:custGeom>
              <a:avLst/>
              <a:gdLst/>
              <a:ahLst/>
              <a:cxnLst>
                <a:cxn ang="0">
                  <a:pos x="382" y="53"/>
                </a:cxn>
                <a:cxn ang="0">
                  <a:pos x="378" y="52"/>
                </a:cxn>
                <a:cxn ang="0">
                  <a:pos x="374" y="53"/>
                </a:cxn>
                <a:cxn ang="0">
                  <a:pos x="318" y="89"/>
                </a:cxn>
                <a:cxn ang="0">
                  <a:pos x="315" y="90"/>
                </a:cxn>
                <a:cxn ang="0">
                  <a:pos x="312" y="89"/>
                </a:cxn>
                <a:cxn ang="0">
                  <a:pos x="170" y="1"/>
                </a:cxn>
                <a:cxn ang="0">
                  <a:pos x="167" y="0"/>
                </a:cxn>
                <a:cxn ang="0">
                  <a:pos x="164" y="1"/>
                </a:cxn>
                <a:cxn ang="0">
                  <a:pos x="22" y="71"/>
                </a:cxn>
                <a:cxn ang="0">
                  <a:pos x="18" y="76"/>
                </a:cxn>
                <a:cxn ang="0">
                  <a:pos x="0" y="163"/>
                </a:cxn>
                <a:cxn ang="0">
                  <a:pos x="3" y="169"/>
                </a:cxn>
                <a:cxn ang="0">
                  <a:pos x="7" y="171"/>
                </a:cxn>
                <a:cxn ang="0">
                  <a:pos x="9" y="170"/>
                </a:cxn>
                <a:cxn ang="0">
                  <a:pos x="154" y="96"/>
                </a:cxn>
                <a:cxn ang="0">
                  <a:pos x="156" y="95"/>
                </a:cxn>
                <a:cxn ang="0">
                  <a:pos x="160" y="96"/>
                </a:cxn>
                <a:cxn ang="0">
                  <a:pos x="312" y="180"/>
                </a:cxn>
                <a:cxn ang="0">
                  <a:pos x="315" y="181"/>
                </a:cxn>
                <a:cxn ang="0">
                  <a:pos x="318" y="180"/>
                </a:cxn>
                <a:cxn ang="0">
                  <a:pos x="382" y="145"/>
                </a:cxn>
                <a:cxn ang="0">
                  <a:pos x="386" y="138"/>
                </a:cxn>
                <a:cxn ang="0">
                  <a:pos x="386" y="59"/>
                </a:cxn>
                <a:cxn ang="0">
                  <a:pos x="382" y="53"/>
                </a:cxn>
                <a:cxn ang="0">
                  <a:pos x="360" y="127"/>
                </a:cxn>
                <a:cxn ang="0">
                  <a:pos x="315" y="152"/>
                </a:cxn>
                <a:cxn ang="0">
                  <a:pos x="172" y="73"/>
                </a:cxn>
                <a:cxn ang="0">
                  <a:pos x="156" y="69"/>
                </a:cxn>
                <a:cxn ang="0">
                  <a:pos x="142" y="72"/>
                </a:cxn>
                <a:cxn ang="0">
                  <a:pos x="142" y="73"/>
                </a:cxn>
                <a:cxn ang="0">
                  <a:pos x="142" y="73"/>
                </a:cxn>
                <a:cxn ang="0">
                  <a:pos x="34" y="128"/>
                </a:cxn>
                <a:cxn ang="0">
                  <a:pos x="42" y="90"/>
                </a:cxn>
                <a:cxn ang="0">
                  <a:pos x="166" y="29"/>
                </a:cxn>
                <a:cxn ang="0">
                  <a:pos x="298" y="111"/>
                </a:cxn>
                <a:cxn ang="0">
                  <a:pos x="315" y="116"/>
                </a:cxn>
                <a:cxn ang="0">
                  <a:pos x="332" y="111"/>
                </a:cxn>
                <a:cxn ang="0">
                  <a:pos x="360" y="93"/>
                </a:cxn>
                <a:cxn ang="0">
                  <a:pos x="360" y="127"/>
                </a:cxn>
              </a:cxnLst>
              <a:rect l="0" t="0" r="r" b="b"/>
              <a:pathLst>
                <a:path w="386" h="181">
                  <a:moveTo>
                    <a:pt x="382" y="53"/>
                  </a:moveTo>
                  <a:cubicBezTo>
                    <a:pt x="381" y="52"/>
                    <a:pt x="379" y="52"/>
                    <a:pt x="378" y="52"/>
                  </a:cubicBezTo>
                  <a:cubicBezTo>
                    <a:pt x="377" y="52"/>
                    <a:pt x="375" y="52"/>
                    <a:pt x="374" y="53"/>
                  </a:cubicBezTo>
                  <a:cubicBezTo>
                    <a:pt x="318" y="89"/>
                    <a:pt x="318" y="89"/>
                    <a:pt x="318" y="89"/>
                  </a:cubicBezTo>
                  <a:cubicBezTo>
                    <a:pt x="317" y="90"/>
                    <a:pt x="316" y="90"/>
                    <a:pt x="315" y="90"/>
                  </a:cubicBezTo>
                  <a:cubicBezTo>
                    <a:pt x="314" y="90"/>
                    <a:pt x="313" y="90"/>
                    <a:pt x="312" y="89"/>
                  </a:cubicBezTo>
                  <a:cubicBezTo>
                    <a:pt x="170" y="1"/>
                    <a:pt x="170" y="1"/>
                    <a:pt x="170" y="1"/>
                  </a:cubicBezTo>
                  <a:cubicBezTo>
                    <a:pt x="169" y="0"/>
                    <a:pt x="168" y="0"/>
                    <a:pt x="167" y="0"/>
                  </a:cubicBezTo>
                  <a:cubicBezTo>
                    <a:pt x="166" y="0"/>
                    <a:pt x="165" y="0"/>
                    <a:pt x="164" y="1"/>
                  </a:cubicBezTo>
                  <a:cubicBezTo>
                    <a:pt x="22" y="71"/>
                    <a:pt x="22" y="71"/>
                    <a:pt x="22" y="71"/>
                  </a:cubicBezTo>
                  <a:cubicBezTo>
                    <a:pt x="20" y="72"/>
                    <a:pt x="19" y="74"/>
                    <a:pt x="18" y="76"/>
                  </a:cubicBezTo>
                  <a:cubicBezTo>
                    <a:pt x="0" y="163"/>
                    <a:pt x="0" y="163"/>
                    <a:pt x="0" y="163"/>
                  </a:cubicBezTo>
                  <a:cubicBezTo>
                    <a:pt x="0" y="166"/>
                    <a:pt x="1" y="168"/>
                    <a:pt x="3" y="169"/>
                  </a:cubicBezTo>
                  <a:cubicBezTo>
                    <a:pt x="4" y="170"/>
                    <a:pt x="5" y="171"/>
                    <a:pt x="7" y="171"/>
                  </a:cubicBezTo>
                  <a:cubicBezTo>
                    <a:pt x="8" y="171"/>
                    <a:pt x="9" y="170"/>
                    <a:pt x="9" y="170"/>
                  </a:cubicBezTo>
                  <a:cubicBezTo>
                    <a:pt x="154" y="96"/>
                    <a:pt x="154" y="96"/>
                    <a:pt x="154" y="96"/>
                  </a:cubicBezTo>
                  <a:cubicBezTo>
                    <a:pt x="155" y="95"/>
                    <a:pt x="155" y="95"/>
                    <a:pt x="156" y="95"/>
                  </a:cubicBezTo>
                  <a:cubicBezTo>
                    <a:pt x="158" y="95"/>
                    <a:pt x="159" y="95"/>
                    <a:pt x="160" y="96"/>
                  </a:cubicBezTo>
                  <a:cubicBezTo>
                    <a:pt x="312" y="180"/>
                    <a:pt x="312" y="180"/>
                    <a:pt x="312" y="180"/>
                  </a:cubicBezTo>
                  <a:cubicBezTo>
                    <a:pt x="312" y="181"/>
                    <a:pt x="314" y="181"/>
                    <a:pt x="315" y="181"/>
                  </a:cubicBezTo>
                  <a:cubicBezTo>
                    <a:pt x="316" y="181"/>
                    <a:pt x="317" y="181"/>
                    <a:pt x="318" y="180"/>
                  </a:cubicBezTo>
                  <a:cubicBezTo>
                    <a:pt x="382" y="145"/>
                    <a:pt x="382" y="145"/>
                    <a:pt x="382" y="145"/>
                  </a:cubicBezTo>
                  <a:cubicBezTo>
                    <a:pt x="384" y="143"/>
                    <a:pt x="386" y="141"/>
                    <a:pt x="386" y="138"/>
                  </a:cubicBezTo>
                  <a:cubicBezTo>
                    <a:pt x="386" y="59"/>
                    <a:pt x="386" y="59"/>
                    <a:pt x="386" y="59"/>
                  </a:cubicBezTo>
                  <a:cubicBezTo>
                    <a:pt x="386" y="57"/>
                    <a:pt x="384" y="54"/>
                    <a:pt x="382" y="53"/>
                  </a:cubicBezTo>
                  <a:close/>
                  <a:moveTo>
                    <a:pt x="360" y="127"/>
                  </a:moveTo>
                  <a:cubicBezTo>
                    <a:pt x="315" y="152"/>
                    <a:pt x="315" y="152"/>
                    <a:pt x="315" y="152"/>
                  </a:cubicBezTo>
                  <a:cubicBezTo>
                    <a:pt x="172" y="73"/>
                    <a:pt x="172" y="73"/>
                    <a:pt x="172" y="73"/>
                  </a:cubicBezTo>
                  <a:cubicBezTo>
                    <a:pt x="167" y="71"/>
                    <a:pt x="162" y="69"/>
                    <a:pt x="156" y="69"/>
                  </a:cubicBezTo>
                  <a:cubicBezTo>
                    <a:pt x="152" y="69"/>
                    <a:pt x="147" y="70"/>
                    <a:pt x="142" y="72"/>
                  </a:cubicBezTo>
                  <a:cubicBezTo>
                    <a:pt x="142" y="73"/>
                    <a:pt x="142" y="73"/>
                    <a:pt x="142" y="73"/>
                  </a:cubicBezTo>
                  <a:cubicBezTo>
                    <a:pt x="142" y="73"/>
                    <a:pt x="142" y="73"/>
                    <a:pt x="142" y="73"/>
                  </a:cubicBezTo>
                  <a:cubicBezTo>
                    <a:pt x="34" y="128"/>
                    <a:pt x="34" y="128"/>
                    <a:pt x="34" y="128"/>
                  </a:cubicBezTo>
                  <a:cubicBezTo>
                    <a:pt x="42" y="90"/>
                    <a:pt x="42" y="90"/>
                    <a:pt x="42" y="90"/>
                  </a:cubicBezTo>
                  <a:cubicBezTo>
                    <a:pt x="166" y="29"/>
                    <a:pt x="166" y="29"/>
                    <a:pt x="166" y="29"/>
                  </a:cubicBezTo>
                  <a:cubicBezTo>
                    <a:pt x="298" y="111"/>
                    <a:pt x="298" y="111"/>
                    <a:pt x="298" y="111"/>
                  </a:cubicBezTo>
                  <a:cubicBezTo>
                    <a:pt x="303" y="114"/>
                    <a:pt x="309" y="116"/>
                    <a:pt x="315" y="116"/>
                  </a:cubicBezTo>
                  <a:cubicBezTo>
                    <a:pt x="321" y="116"/>
                    <a:pt x="327" y="114"/>
                    <a:pt x="332" y="111"/>
                  </a:cubicBezTo>
                  <a:cubicBezTo>
                    <a:pt x="360" y="93"/>
                    <a:pt x="360" y="93"/>
                    <a:pt x="360" y="93"/>
                  </a:cubicBezTo>
                  <a:lnTo>
                    <a:pt x="360" y="1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116"/>
            <p:cNvSpPr>
              <a:spLocks noEditPoints="1"/>
            </p:cNvSpPr>
            <p:nvPr/>
          </p:nvSpPr>
          <p:spPr bwMode="auto">
            <a:xfrm>
              <a:off x="2935288" y="5588000"/>
              <a:ext cx="109537" cy="87312"/>
            </a:xfrm>
            <a:custGeom>
              <a:avLst/>
              <a:gdLst/>
              <a:ahLst/>
              <a:cxnLst>
                <a:cxn ang="0">
                  <a:pos x="193" y="70"/>
                </a:cxn>
                <a:cxn ang="0">
                  <a:pos x="190" y="67"/>
                </a:cxn>
                <a:cxn ang="0">
                  <a:pos x="62" y="1"/>
                </a:cxn>
                <a:cxn ang="0">
                  <a:pos x="59" y="0"/>
                </a:cxn>
                <a:cxn ang="0">
                  <a:pos x="56" y="1"/>
                </a:cxn>
                <a:cxn ang="0">
                  <a:pos x="4" y="31"/>
                </a:cxn>
                <a:cxn ang="0">
                  <a:pos x="0" y="37"/>
                </a:cxn>
                <a:cxn ang="0">
                  <a:pos x="0" y="112"/>
                </a:cxn>
                <a:cxn ang="0">
                  <a:pos x="4" y="119"/>
                </a:cxn>
                <a:cxn ang="0">
                  <a:pos x="8" y="120"/>
                </a:cxn>
                <a:cxn ang="0">
                  <a:pos x="11" y="119"/>
                </a:cxn>
                <a:cxn ang="0">
                  <a:pos x="50" y="97"/>
                </a:cxn>
                <a:cxn ang="0">
                  <a:pos x="53" y="96"/>
                </a:cxn>
                <a:cxn ang="0">
                  <a:pos x="56" y="97"/>
                </a:cxn>
                <a:cxn ang="0">
                  <a:pos x="206" y="170"/>
                </a:cxn>
                <a:cxn ang="0">
                  <a:pos x="209" y="170"/>
                </a:cxn>
                <a:cxn ang="0">
                  <a:pos x="213" y="169"/>
                </a:cxn>
                <a:cxn ang="0">
                  <a:pos x="215" y="162"/>
                </a:cxn>
                <a:cxn ang="0">
                  <a:pos x="193" y="70"/>
                </a:cxn>
                <a:cxn ang="0">
                  <a:pos x="67" y="73"/>
                </a:cxn>
                <a:cxn ang="0">
                  <a:pos x="53" y="70"/>
                </a:cxn>
                <a:cxn ang="0">
                  <a:pos x="37" y="74"/>
                </a:cxn>
                <a:cxn ang="0">
                  <a:pos x="26" y="81"/>
                </a:cxn>
                <a:cxn ang="0">
                  <a:pos x="26" y="48"/>
                </a:cxn>
                <a:cxn ang="0">
                  <a:pos x="60" y="29"/>
                </a:cxn>
                <a:cxn ang="0">
                  <a:pos x="170" y="86"/>
                </a:cxn>
                <a:cxn ang="0">
                  <a:pos x="180" y="128"/>
                </a:cxn>
                <a:cxn ang="0">
                  <a:pos x="67" y="73"/>
                </a:cxn>
              </a:cxnLst>
              <a:rect l="0" t="0" r="r" b="b"/>
              <a:pathLst>
                <a:path w="216" h="170">
                  <a:moveTo>
                    <a:pt x="193" y="70"/>
                  </a:moveTo>
                  <a:cubicBezTo>
                    <a:pt x="193" y="69"/>
                    <a:pt x="192" y="67"/>
                    <a:pt x="190" y="67"/>
                  </a:cubicBezTo>
                  <a:cubicBezTo>
                    <a:pt x="62" y="1"/>
                    <a:pt x="62" y="1"/>
                    <a:pt x="62" y="1"/>
                  </a:cubicBezTo>
                  <a:cubicBezTo>
                    <a:pt x="61" y="1"/>
                    <a:pt x="60" y="0"/>
                    <a:pt x="59" y="0"/>
                  </a:cubicBezTo>
                  <a:cubicBezTo>
                    <a:pt x="58" y="0"/>
                    <a:pt x="57" y="1"/>
                    <a:pt x="56" y="1"/>
                  </a:cubicBezTo>
                  <a:cubicBezTo>
                    <a:pt x="4" y="31"/>
                    <a:pt x="4" y="31"/>
                    <a:pt x="4" y="31"/>
                  </a:cubicBezTo>
                  <a:cubicBezTo>
                    <a:pt x="1" y="32"/>
                    <a:pt x="0" y="35"/>
                    <a:pt x="0" y="37"/>
                  </a:cubicBezTo>
                  <a:cubicBezTo>
                    <a:pt x="0" y="112"/>
                    <a:pt x="0" y="112"/>
                    <a:pt x="0" y="112"/>
                  </a:cubicBezTo>
                  <a:cubicBezTo>
                    <a:pt x="0" y="115"/>
                    <a:pt x="2" y="117"/>
                    <a:pt x="4" y="119"/>
                  </a:cubicBezTo>
                  <a:cubicBezTo>
                    <a:pt x="5" y="119"/>
                    <a:pt x="6" y="120"/>
                    <a:pt x="8" y="120"/>
                  </a:cubicBezTo>
                  <a:cubicBezTo>
                    <a:pt x="9" y="120"/>
                    <a:pt x="10" y="119"/>
                    <a:pt x="11" y="119"/>
                  </a:cubicBezTo>
                  <a:cubicBezTo>
                    <a:pt x="50" y="97"/>
                    <a:pt x="50" y="97"/>
                    <a:pt x="50" y="97"/>
                  </a:cubicBezTo>
                  <a:cubicBezTo>
                    <a:pt x="51" y="96"/>
                    <a:pt x="52" y="96"/>
                    <a:pt x="53" y="96"/>
                  </a:cubicBezTo>
                  <a:cubicBezTo>
                    <a:pt x="54" y="96"/>
                    <a:pt x="55" y="96"/>
                    <a:pt x="56" y="97"/>
                  </a:cubicBezTo>
                  <a:cubicBezTo>
                    <a:pt x="206" y="170"/>
                    <a:pt x="206" y="170"/>
                    <a:pt x="206" y="170"/>
                  </a:cubicBezTo>
                  <a:cubicBezTo>
                    <a:pt x="207" y="170"/>
                    <a:pt x="208" y="170"/>
                    <a:pt x="209" y="170"/>
                  </a:cubicBezTo>
                  <a:cubicBezTo>
                    <a:pt x="210" y="170"/>
                    <a:pt x="212" y="170"/>
                    <a:pt x="213" y="169"/>
                  </a:cubicBezTo>
                  <a:cubicBezTo>
                    <a:pt x="215" y="167"/>
                    <a:pt x="216" y="165"/>
                    <a:pt x="215" y="162"/>
                  </a:cubicBezTo>
                  <a:lnTo>
                    <a:pt x="193" y="70"/>
                  </a:lnTo>
                  <a:close/>
                  <a:moveTo>
                    <a:pt x="67" y="73"/>
                  </a:moveTo>
                  <a:cubicBezTo>
                    <a:pt x="63" y="71"/>
                    <a:pt x="58" y="70"/>
                    <a:pt x="53" y="70"/>
                  </a:cubicBezTo>
                  <a:cubicBezTo>
                    <a:pt x="48" y="70"/>
                    <a:pt x="42" y="72"/>
                    <a:pt x="37" y="74"/>
                  </a:cubicBezTo>
                  <a:cubicBezTo>
                    <a:pt x="26" y="81"/>
                    <a:pt x="26" y="81"/>
                    <a:pt x="26" y="81"/>
                  </a:cubicBezTo>
                  <a:cubicBezTo>
                    <a:pt x="26" y="48"/>
                    <a:pt x="26" y="48"/>
                    <a:pt x="26" y="48"/>
                  </a:cubicBezTo>
                  <a:cubicBezTo>
                    <a:pt x="60" y="29"/>
                    <a:pt x="60" y="29"/>
                    <a:pt x="60" y="29"/>
                  </a:cubicBezTo>
                  <a:cubicBezTo>
                    <a:pt x="170" y="86"/>
                    <a:pt x="170" y="86"/>
                    <a:pt x="170" y="86"/>
                  </a:cubicBezTo>
                  <a:cubicBezTo>
                    <a:pt x="180" y="128"/>
                    <a:pt x="180" y="128"/>
                    <a:pt x="180" y="128"/>
                  </a:cubicBezTo>
                  <a:lnTo>
                    <a:pt x="67"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117"/>
            <p:cNvSpPr>
              <a:spLocks noEditPoints="1"/>
            </p:cNvSpPr>
            <p:nvPr/>
          </p:nvSpPr>
          <p:spPr bwMode="auto">
            <a:xfrm>
              <a:off x="2786063" y="5300663"/>
              <a:ext cx="192087" cy="182562"/>
            </a:xfrm>
            <a:custGeom>
              <a:avLst/>
              <a:gdLst/>
              <a:ahLst/>
              <a:cxnLst>
                <a:cxn ang="0">
                  <a:pos x="23" y="115"/>
                </a:cxn>
                <a:cxn ang="0">
                  <a:pos x="60" y="96"/>
                </a:cxn>
                <a:cxn ang="0">
                  <a:pos x="98" y="115"/>
                </a:cxn>
                <a:cxn ang="0">
                  <a:pos x="91" y="74"/>
                </a:cxn>
                <a:cxn ang="0">
                  <a:pos x="121" y="44"/>
                </a:cxn>
                <a:cxn ang="0">
                  <a:pos x="79" y="38"/>
                </a:cxn>
                <a:cxn ang="0">
                  <a:pos x="60" y="0"/>
                </a:cxn>
                <a:cxn ang="0">
                  <a:pos x="42" y="38"/>
                </a:cxn>
                <a:cxn ang="0">
                  <a:pos x="0" y="44"/>
                </a:cxn>
                <a:cxn ang="0">
                  <a:pos x="30" y="74"/>
                </a:cxn>
                <a:cxn ang="0">
                  <a:pos x="23" y="115"/>
                </a:cxn>
                <a:cxn ang="0">
                  <a:pos x="18" y="50"/>
                </a:cxn>
                <a:cxn ang="0">
                  <a:pos x="47" y="46"/>
                </a:cxn>
                <a:cxn ang="0">
                  <a:pos x="60" y="19"/>
                </a:cxn>
                <a:cxn ang="0">
                  <a:pos x="74" y="46"/>
                </a:cxn>
                <a:cxn ang="0">
                  <a:pos x="103" y="50"/>
                </a:cxn>
                <a:cxn ang="0">
                  <a:pos x="82" y="71"/>
                </a:cxn>
                <a:cxn ang="0">
                  <a:pos x="87" y="100"/>
                </a:cxn>
                <a:cxn ang="0">
                  <a:pos x="60" y="86"/>
                </a:cxn>
                <a:cxn ang="0">
                  <a:pos x="34" y="100"/>
                </a:cxn>
                <a:cxn ang="0">
                  <a:pos x="39" y="71"/>
                </a:cxn>
                <a:cxn ang="0">
                  <a:pos x="18" y="50"/>
                </a:cxn>
              </a:cxnLst>
              <a:rect l="0" t="0" r="r" b="b"/>
              <a:pathLst>
                <a:path w="121" h="115">
                  <a:moveTo>
                    <a:pt x="23" y="115"/>
                  </a:moveTo>
                  <a:lnTo>
                    <a:pt x="60" y="96"/>
                  </a:lnTo>
                  <a:lnTo>
                    <a:pt x="98" y="115"/>
                  </a:lnTo>
                  <a:lnTo>
                    <a:pt x="91" y="74"/>
                  </a:lnTo>
                  <a:lnTo>
                    <a:pt x="121" y="44"/>
                  </a:lnTo>
                  <a:lnTo>
                    <a:pt x="79" y="38"/>
                  </a:lnTo>
                  <a:lnTo>
                    <a:pt x="60" y="0"/>
                  </a:lnTo>
                  <a:lnTo>
                    <a:pt x="42" y="38"/>
                  </a:lnTo>
                  <a:lnTo>
                    <a:pt x="0" y="44"/>
                  </a:lnTo>
                  <a:lnTo>
                    <a:pt x="30" y="74"/>
                  </a:lnTo>
                  <a:lnTo>
                    <a:pt x="23" y="115"/>
                  </a:lnTo>
                  <a:close/>
                  <a:moveTo>
                    <a:pt x="18" y="50"/>
                  </a:moveTo>
                  <a:lnTo>
                    <a:pt x="47" y="46"/>
                  </a:lnTo>
                  <a:lnTo>
                    <a:pt x="60" y="19"/>
                  </a:lnTo>
                  <a:lnTo>
                    <a:pt x="74" y="46"/>
                  </a:lnTo>
                  <a:lnTo>
                    <a:pt x="103" y="50"/>
                  </a:lnTo>
                  <a:lnTo>
                    <a:pt x="82" y="71"/>
                  </a:lnTo>
                  <a:lnTo>
                    <a:pt x="87" y="100"/>
                  </a:lnTo>
                  <a:lnTo>
                    <a:pt x="60" y="86"/>
                  </a:lnTo>
                  <a:lnTo>
                    <a:pt x="34" y="100"/>
                  </a:lnTo>
                  <a:lnTo>
                    <a:pt x="39" y="71"/>
                  </a:lnTo>
                  <a:lnTo>
                    <a:pt x="1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9" name="Group 190"/>
          <p:cNvGrpSpPr>
            <a:grpSpLocks noChangeAspect="1"/>
          </p:cNvGrpSpPr>
          <p:nvPr/>
        </p:nvGrpSpPr>
        <p:grpSpPr bwMode="auto">
          <a:xfrm>
            <a:off x="5869305" y="2230755"/>
            <a:ext cx="641150" cy="641150"/>
            <a:chOff x="928" y="1763"/>
            <a:chExt cx="484" cy="484"/>
          </a:xfrm>
          <a:solidFill>
            <a:schemeClr val="bg1"/>
          </a:solidFill>
        </p:grpSpPr>
        <p:sp>
          <p:nvSpPr>
            <p:cNvPr id="90" name="Freeform 191"/>
            <p:cNvSpPr>
              <a:spLocks noEditPoints="1"/>
            </p:cNvSpPr>
            <p:nvPr/>
          </p:nvSpPr>
          <p:spPr bwMode="auto">
            <a:xfrm>
              <a:off x="928" y="1763"/>
              <a:ext cx="484" cy="484"/>
            </a:xfrm>
            <a:custGeom>
              <a:avLst/>
              <a:gdLst/>
              <a:ahLst/>
              <a:cxnLst>
                <a:cxn ang="0">
                  <a:pos x="101" y="0"/>
                </a:cxn>
                <a:cxn ang="0">
                  <a:pos x="0" y="101"/>
                </a:cxn>
                <a:cxn ang="0">
                  <a:pos x="101" y="202"/>
                </a:cxn>
                <a:cxn ang="0">
                  <a:pos x="202" y="101"/>
                </a:cxn>
                <a:cxn ang="0">
                  <a:pos x="101" y="0"/>
                </a:cxn>
                <a:cxn ang="0">
                  <a:pos x="169" y="169"/>
                </a:cxn>
                <a:cxn ang="0">
                  <a:pos x="101" y="197"/>
                </a:cxn>
                <a:cxn ang="0">
                  <a:pos x="33" y="169"/>
                </a:cxn>
                <a:cxn ang="0">
                  <a:pos x="5" y="101"/>
                </a:cxn>
                <a:cxn ang="0">
                  <a:pos x="33" y="33"/>
                </a:cxn>
                <a:cxn ang="0">
                  <a:pos x="101" y="5"/>
                </a:cxn>
                <a:cxn ang="0">
                  <a:pos x="169" y="33"/>
                </a:cxn>
                <a:cxn ang="0">
                  <a:pos x="197" y="101"/>
                </a:cxn>
                <a:cxn ang="0">
                  <a:pos x="169" y="169"/>
                </a:cxn>
              </a:cxnLst>
              <a:rect l="0" t="0" r="r" b="b"/>
              <a:pathLst>
                <a:path w="202" h="202">
                  <a:moveTo>
                    <a:pt x="101" y="0"/>
                  </a:moveTo>
                  <a:cubicBezTo>
                    <a:pt x="45" y="0"/>
                    <a:pt x="0" y="45"/>
                    <a:pt x="0" y="101"/>
                  </a:cubicBezTo>
                  <a:cubicBezTo>
                    <a:pt x="0" y="157"/>
                    <a:pt x="45" y="202"/>
                    <a:pt x="101" y="202"/>
                  </a:cubicBezTo>
                  <a:cubicBezTo>
                    <a:pt x="157" y="202"/>
                    <a:pt x="202" y="157"/>
                    <a:pt x="202" y="101"/>
                  </a:cubicBezTo>
                  <a:cubicBezTo>
                    <a:pt x="202" y="45"/>
                    <a:pt x="157" y="0"/>
                    <a:pt x="101" y="0"/>
                  </a:cubicBezTo>
                  <a:close/>
                  <a:moveTo>
                    <a:pt x="169" y="169"/>
                  </a:moveTo>
                  <a:cubicBezTo>
                    <a:pt x="151" y="187"/>
                    <a:pt x="127" y="197"/>
                    <a:pt x="101" y="197"/>
                  </a:cubicBezTo>
                  <a:cubicBezTo>
                    <a:pt x="75" y="197"/>
                    <a:pt x="51" y="187"/>
                    <a:pt x="33" y="169"/>
                  </a:cubicBezTo>
                  <a:cubicBezTo>
                    <a:pt x="15" y="151"/>
                    <a:pt x="5" y="127"/>
                    <a:pt x="5" y="101"/>
                  </a:cubicBezTo>
                  <a:cubicBezTo>
                    <a:pt x="5" y="75"/>
                    <a:pt x="15" y="51"/>
                    <a:pt x="33" y="33"/>
                  </a:cubicBezTo>
                  <a:cubicBezTo>
                    <a:pt x="51" y="15"/>
                    <a:pt x="75" y="5"/>
                    <a:pt x="101" y="5"/>
                  </a:cubicBezTo>
                  <a:cubicBezTo>
                    <a:pt x="127" y="5"/>
                    <a:pt x="151" y="15"/>
                    <a:pt x="169" y="33"/>
                  </a:cubicBezTo>
                  <a:cubicBezTo>
                    <a:pt x="187" y="51"/>
                    <a:pt x="197" y="75"/>
                    <a:pt x="197" y="101"/>
                  </a:cubicBezTo>
                  <a:cubicBezTo>
                    <a:pt x="197" y="127"/>
                    <a:pt x="187" y="151"/>
                    <a:pt x="169" y="1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192"/>
            <p:cNvSpPr>
              <a:spLocks noEditPoints="1"/>
            </p:cNvSpPr>
            <p:nvPr/>
          </p:nvSpPr>
          <p:spPr bwMode="auto">
            <a:xfrm>
              <a:off x="1029" y="1888"/>
              <a:ext cx="271" cy="232"/>
            </a:xfrm>
            <a:custGeom>
              <a:avLst/>
              <a:gdLst/>
              <a:ahLst/>
              <a:cxnLst>
                <a:cxn ang="0">
                  <a:pos x="98" y="0"/>
                </a:cxn>
                <a:cxn ang="0">
                  <a:pos x="98" y="3"/>
                </a:cxn>
                <a:cxn ang="0">
                  <a:pos x="106" y="3"/>
                </a:cxn>
                <a:cxn ang="0">
                  <a:pos x="85" y="23"/>
                </a:cxn>
                <a:cxn ang="0">
                  <a:pos x="85" y="46"/>
                </a:cxn>
                <a:cxn ang="0">
                  <a:pos x="71" y="37"/>
                </a:cxn>
                <a:cxn ang="0">
                  <a:pos x="77" y="24"/>
                </a:cxn>
                <a:cxn ang="0">
                  <a:pos x="61" y="7"/>
                </a:cxn>
                <a:cxn ang="0">
                  <a:pos x="44" y="24"/>
                </a:cxn>
                <a:cxn ang="0">
                  <a:pos x="50" y="37"/>
                </a:cxn>
                <a:cxn ang="0">
                  <a:pos x="33" y="58"/>
                </a:cxn>
                <a:cxn ang="0">
                  <a:pos x="33" y="64"/>
                </a:cxn>
                <a:cxn ang="0">
                  <a:pos x="33" y="64"/>
                </a:cxn>
                <a:cxn ang="0">
                  <a:pos x="33" y="93"/>
                </a:cxn>
                <a:cxn ang="0">
                  <a:pos x="0" y="93"/>
                </a:cxn>
                <a:cxn ang="0">
                  <a:pos x="0" y="97"/>
                </a:cxn>
                <a:cxn ang="0">
                  <a:pos x="36" y="97"/>
                </a:cxn>
                <a:cxn ang="0">
                  <a:pos x="36" y="66"/>
                </a:cxn>
                <a:cxn ang="0">
                  <a:pos x="89" y="66"/>
                </a:cxn>
                <a:cxn ang="0">
                  <a:pos x="89" y="25"/>
                </a:cxn>
                <a:cxn ang="0">
                  <a:pos x="109" y="6"/>
                </a:cxn>
                <a:cxn ang="0">
                  <a:pos x="109" y="14"/>
                </a:cxn>
                <a:cxn ang="0">
                  <a:pos x="113" y="14"/>
                </a:cxn>
                <a:cxn ang="0">
                  <a:pos x="113" y="1"/>
                </a:cxn>
                <a:cxn ang="0">
                  <a:pos x="111" y="0"/>
                </a:cxn>
                <a:cxn ang="0">
                  <a:pos x="98" y="0"/>
                </a:cxn>
                <a:cxn ang="0">
                  <a:pos x="85" y="58"/>
                </a:cxn>
                <a:cxn ang="0">
                  <a:pos x="85" y="62"/>
                </a:cxn>
                <a:cxn ang="0">
                  <a:pos x="63" y="62"/>
                </a:cxn>
                <a:cxn ang="0">
                  <a:pos x="68" y="44"/>
                </a:cxn>
                <a:cxn ang="0">
                  <a:pos x="67" y="42"/>
                </a:cxn>
                <a:cxn ang="0">
                  <a:pos x="65" y="40"/>
                </a:cxn>
                <a:cxn ang="0">
                  <a:pos x="69" y="40"/>
                </a:cxn>
                <a:cxn ang="0">
                  <a:pos x="85" y="58"/>
                </a:cxn>
                <a:cxn ang="0">
                  <a:pos x="61" y="41"/>
                </a:cxn>
                <a:cxn ang="0">
                  <a:pos x="64" y="44"/>
                </a:cxn>
                <a:cxn ang="0">
                  <a:pos x="61" y="57"/>
                </a:cxn>
                <a:cxn ang="0">
                  <a:pos x="57" y="44"/>
                </a:cxn>
                <a:cxn ang="0">
                  <a:pos x="61" y="41"/>
                </a:cxn>
                <a:cxn ang="0">
                  <a:pos x="48" y="24"/>
                </a:cxn>
                <a:cxn ang="0">
                  <a:pos x="61" y="11"/>
                </a:cxn>
                <a:cxn ang="0">
                  <a:pos x="74" y="24"/>
                </a:cxn>
                <a:cxn ang="0">
                  <a:pos x="61" y="37"/>
                </a:cxn>
                <a:cxn ang="0">
                  <a:pos x="48" y="24"/>
                </a:cxn>
                <a:cxn ang="0">
                  <a:pos x="36" y="62"/>
                </a:cxn>
                <a:cxn ang="0">
                  <a:pos x="36" y="58"/>
                </a:cxn>
                <a:cxn ang="0">
                  <a:pos x="52" y="40"/>
                </a:cxn>
                <a:cxn ang="0">
                  <a:pos x="56" y="40"/>
                </a:cxn>
                <a:cxn ang="0">
                  <a:pos x="54" y="42"/>
                </a:cxn>
                <a:cxn ang="0">
                  <a:pos x="54" y="44"/>
                </a:cxn>
                <a:cxn ang="0">
                  <a:pos x="58" y="62"/>
                </a:cxn>
                <a:cxn ang="0">
                  <a:pos x="36" y="62"/>
                </a:cxn>
              </a:cxnLst>
              <a:rect l="0" t="0" r="r" b="b"/>
              <a:pathLst>
                <a:path w="113" h="97">
                  <a:moveTo>
                    <a:pt x="98" y="0"/>
                  </a:moveTo>
                  <a:cubicBezTo>
                    <a:pt x="98" y="3"/>
                    <a:pt x="98" y="3"/>
                    <a:pt x="98" y="3"/>
                  </a:cubicBezTo>
                  <a:cubicBezTo>
                    <a:pt x="106" y="3"/>
                    <a:pt x="106" y="3"/>
                    <a:pt x="106" y="3"/>
                  </a:cubicBezTo>
                  <a:cubicBezTo>
                    <a:pt x="85" y="23"/>
                    <a:pt x="85" y="23"/>
                    <a:pt x="85" y="23"/>
                  </a:cubicBezTo>
                  <a:cubicBezTo>
                    <a:pt x="85" y="46"/>
                    <a:pt x="85" y="46"/>
                    <a:pt x="85" y="46"/>
                  </a:cubicBezTo>
                  <a:cubicBezTo>
                    <a:pt x="82" y="41"/>
                    <a:pt x="77" y="37"/>
                    <a:pt x="71" y="37"/>
                  </a:cubicBezTo>
                  <a:cubicBezTo>
                    <a:pt x="75" y="34"/>
                    <a:pt x="77" y="29"/>
                    <a:pt x="77" y="24"/>
                  </a:cubicBezTo>
                  <a:cubicBezTo>
                    <a:pt x="77" y="14"/>
                    <a:pt x="70" y="7"/>
                    <a:pt x="61" y="7"/>
                  </a:cubicBezTo>
                  <a:cubicBezTo>
                    <a:pt x="51" y="7"/>
                    <a:pt x="44" y="14"/>
                    <a:pt x="44" y="24"/>
                  </a:cubicBezTo>
                  <a:cubicBezTo>
                    <a:pt x="44" y="29"/>
                    <a:pt x="46" y="34"/>
                    <a:pt x="50" y="37"/>
                  </a:cubicBezTo>
                  <a:cubicBezTo>
                    <a:pt x="40" y="38"/>
                    <a:pt x="33" y="47"/>
                    <a:pt x="33" y="58"/>
                  </a:cubicBezTo>
                  <a:cubicBezTo>
                    <a:pt x="33" y="64"/>
                    <a:pt x="33" y="64"/>
                    <a:pt x="33" y="64"/>
                  </a:cubicBezTo>
                  <a:cubicBezTo>
                    <a:pt x="33" y="64"/>
                    <a:pt x="33" y="64"/>
                    <a:pt x="33" y="64"/>
                  </a:cubicBezTo>
                  <a:cubicBezTo>
                    <a:pt x="33" y="93"/>
                    <a:pt x="33" y="93"/>
                    <a:pt x="33" y="93"/>
                  </a:cubicBezTo>
                  <a:cubicBezTo>
                    <a:pt x="0" y="93"/>
                    <a:pt x="0" y="93"/>
                    <a:pt x="0" y="93"/>
                  </a:cubicBezTo>
                  <a:cubicBezTo>
                    <a:pt x="0" y="97"/>
                    <a:pt x="0" y="97"/>
                    <a:pt x="0" y="97"/>
                  </a:cubicBezTo>
                  <a:cubicBezTo>
                    <a:pt x="36" y="97"/>
                    <a:pt x="36" y="97"/>
                    <a:pt x="36" y="97"/>
                  </a:cubicBezTo>
                  <a:cubicBezTo>
                    <a:pt x="36" y="66"/>
                    <a:pt x="36" y="66"/>
                    <a:pt x="36" y="66"/>
                  </a:cubicBezTo>
                  <a:cubicBezTo>
                    <a:pt x="89" y="66"/>
                    <a:pt x="89" y="66"/>
                    <a:pt x="89" y="66"/>
                  </a:cubicBezTo>
                  <a:cubicBezTo>
                    <a:pt x="89" y="25"/>
                    <a:pt x="89" y="25"/>
                    <a:pt x="89" y="25"/>
                  </a:cubicBezTo>
                  <a:cubicBezTo>
                    <a:pt x="109" y="6"/>
                    <a:pt x="109" y="6"/>
                    <a:pt x="109" y="6"/>
                  </a:cubicBezTo>
                  <a:cubicBezTo>
                    <a:pt x="109" y="14"/>
                    <a:pt x="109" y="14"/>
                    <a:pt x="109" y="14"/>
                  </a:cubicBezTo>
                  <a:cubicBezTo>
                    <a:pt x="113" y="14"/>
                    <a:pt x="113" y="14"/>
                    <a:pt x="113" y="14"/>
                  </a:cubicBezTo>
                  <a:cubicBezTo>
                    <a:pt x="113" y="1"/>
                    <a:pt x="113" y="1"/>
                    <a:pt x="113" y="1"/>
                  </a:cubicBezTo>
                  <a:cubicBezTo>
                    <a:pt x="111" y="0"/>
                    <a:pt x="111" y="0"/>
                    <a:pt x="111" y="0"/>
                  </a:cubicBezTo>
                  <a:lnTo>
                    <a:pt x="98" y="0"/>
                  </a:lnTo>
                  <a:close/>
                  <a:moveTo>
                    <a:pt x="85" y="58"/>
                  </a:moveTo>
                  <a:cubicBezTo>
                    <a:pt x="85" y="62"/>
                    <a:pt x="85" y="62"/>
                    <a:pt x="85" y="62"/>
                  </a:cubicBezTo>
                  <a:cubicBezTo>
                    <a:pt x="63" y="62"/>
                    <a:pt x="63" y="62"/>
                    <a:pt x="63" y="62"/>
                  </a:cubicBezTo>
                  <a:cubicBezTo>
                    <a:pt x="68" y="44"/>
                    <a:pt x="68" y="44"/>
                    <a:pt x="68" y="44"/>
                  </a:cubicBezTo>
                  <a:cubicBezTo>
                    <a:pt x="67" y="42"/>
                    <a:pt x="67" y="42"/>
                    <a:pt x="67" y="42"/>
                  </a:cubicBezTo>
                  <a:cubicBezTo>
                    <a:pt x="65" y="40"/>
                    <a:pt x="65" y="40"/>
                    <a:pt x="65" y="40"/>
                  </a:cubicBezTo>
                  <a:cubicBezTo>
                    <a:pt x="69" y="40"/>
                    <a:pt x="69" y="40"/>
                    <a:pt x="69" y="40"/>
                  </a:cubicBezTo>
                  <a:cubicBezTo>
                    <a:pt x="78" y="40"/>
                    <a:pt x="85" y="48"/>
                    <a:pt x="85" y="58"/>
                  </a:cubicBezTo>
                  <a:close/>
                  <a:moveTo>
                    <a:pt x="61" y="41"/>
                  </a:moveTo>
                  <a:cubicBezTo>
                    <a:pt x="64" y="44"/>
                    <a:pt x="64" y="44"/>
                    <a:pt x="64" y="44"/>
                  </a:cubicBezTo>
                  <a:cubicBezTo>
                    <a:pt x="61" y="57"/>
                    <a:pt x="61" y="57"/>
                    <a:pt x="61" y="57"/>
                  </a:cubicBezTo>
                  <a:cubicBezTo>
                    <a:pt x="57" y="44"/>
                    <a:pt x="57" y="44"/>
                    <a:pt x="57" y="44"/>
                  </a:cubicBezTo>
                  <a:lnTo>
                    <a:pt x="61" y="41"/>
                  </a:lnTo>
                  <a:close/>
                  <a:moveTo>
                    <a:pt x="48" y="24"/>
                  </a:moveTo>
                  <a:cubicBezTo>
                    <a:pt x="48" y="16"/>
                    <a:pt x="53" y="11"/>
                    <a:pt x="61" y="11"/>
                  </a:cubicBezTo>
                  <a:cubicBezTo>
                    <a:pt x="68" y="11"/>
                    <a:pt x="74" y="16"/>
                    <a:pt x="74" y="24"/>
                  </a:cubicBezTo>
                  <a:cubicBezTo>
                    <a:pt x="74" y="31"/>
                    <a:pt x="68" y="37"/>
                    <a:pt x="61" y="37"/>
                  </a:cubicBezTo>
                  <a:cubicBezTo>
                    <a:pt x="53" y="37"/>
                    <a:pt x="48" y="31"/>
                    <a:pt x="48" y="24"/>
                  </a:cubicBezTo>
                  <a:close/>
                  <a:moveTo>
                    <a:pt x="36" y="62"/>
                  </a:moveTo>
                  <a:cubicBezTo>
                    <a:pt x="36" y="58"/>
                    <a:pt x="36" y="58"/>
                    <a:pt x="36" y="58"/>
                  </a:cubicBezTo>
                  <a:cubicBezTo>
                    <a:pt x="36" y="48"/>
                    <a:pt x="43" y="40"/>
                    <a:pt x="52" y="40"/>
                  </a:cubicBezTo>
                  <a:cubicBezTo>
                    <a:pt x="56" y="40"/>
                    <a:pt x="56" y="40"/>
                    <a:pt x="56" y="40"/>
                  </a:cubicBezTo>
                  <a:cubicBezTo>
                    <a:pt x="54" y="42"/>
                    <a:pt x="54" y="42"/>
                    <a:pt x="54" y="42"/>
                  </a:cubicBezTo>
                  <a:cubicBezTo>
                    <a:pt x="54" y="44"/>
                    <a:pt x="54" y="44"/>
                    <a:pt x="54" y="44"/>
                  </a:cubicBezTo>
                  <a:cubicBezTo>
                    <a:pt x="58" y="62"/>
                    <a:pt x="58" y="62"/>
                    <a:pt x="58" y="62"/>
                  </a:cubicBezTo>
                  <a:lnTo>
                    <a:pt x="36"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5" name="Group 104"/>
          <p:cNvGrpSpPr/>
          <p:nvPr/>
        </p:nvGrpSpPr>
        <p:grpSpPr>
          <a:xfrm>
            <a:off x="5447728" y="4618722"/>
            <a:ext cx="641150" cy="641150"/>
            <a:chOff x="5449194" y="4609930"/>
            <a:chExt cx="641150" cy="641150"/>
          </a:xfrm>
        </p:grpSpPr>
        <p:sp>
          <p:nvSpPr>
            <p:cNvPr id="96" name="Freeform 191"/>
            <p:cNvSpPr>
              <a:spLocks noEditPoints="1"/>
            </p:cNvSpPr>
            <p:nvPr/>
          </p:nvSpPr>
          <p:spPr bwMode="auto">
            <a:xfrm>
              <a:off x="5449194" y="4609930"/>
              <a:ext cx="641150" cy="641150"/>
            </a:xfrm>
            <a:custGeom>
              <a:avLst/>
              <a:gdLst/>
              <a:ahLst/>
              <a:cxnLst>
                <a:cxn ang="0">
                  <a:pos x="101" y="0"/>
                </a:cxn>
                <a:cxn ang="0">
                  <a:pos x="0" y="101"/>
                </a:cxn>
                <a:cxn ang="0">
                  <a:pos x="101" y="202"/>
                </a:cxn>
                <a:cxn ang="0">
                  <a:pos x="202" y="101"/>
                </a:cxn>
                <a:cxn ang="0">
                  <a:pos x="101" y="0"/>
                </a:cxn>
                <a:cxn ang="0">
                  <a:pos x="169" y="169"/>
                </a:cxn>
                <a:cxn ang="0">
                  <a:pos x="101" y="197"/>
                </a:cxn>
                <a:cxn ang="0">
                  <a:pos x="33" y="169"/>
                </a:cxn>
                <a:cxn ang="0">
                  <a:pos x="5" y="101"/>
                </a:cxn>
                <a:cxn ang="0">
                  <a:pos x="33" y="33"/>
                </a:cxn>
                <a:cxn ang="0">
                  <a:pos x="101" y="5"/>
                </a:cxn>
                <a:cxn ang="0">
                  <a:pos x="169" y="33"/>
                </a:cxn>
                <a:cxn ang="0">
                  <a:pos x="197" y="101"/>
                </a:cxn>
                <a:cxn ang="0">
                  <a:pos x="169" y="169"/>
                </a:cxn>
              </a:cxnLst>
              <a:rect l="0" t="0" r="r" b="b"/>
              <a:pathLst>
                <a:path w="202" h="202">
                  <a:moveTo>
                    <a:pt x="101" y="0"/>
                  </a:moveTo>
                  <a:cubicBezTo>
                    <a:pt x="45" y="0"/>
                    <a:pt x="0" y="45"/>
                    <a:pt x="0" y="101"/>
                  </a:cubicBezTo>
                  <a:cubicBezTo>
                    <a:pt x="0" y="157"/>
                    <a:pt x="45" y="202"/>
                    <a:pt x="101" y="202"/>
                  </a:cubicBezTo>
                  <a:cubicBezTo>
                    <a:pt x="157" y="202"/>
                    <a:pt x="202" y="157"/>
                    <a:pt x="202" y="101"/>
                  </a:cubicBezTo>
                  <a:cubicBezTo>
                    <a:pt x="202" y="45"/>
                    <a:pt x="157" y="0"/>
                    <a:pt x="101" y="0"/>
                  </a:cubicBezTo>
                  <a:close/>
                  <a:moveTo>
                    <a:pt x="169" y="169"/>
                  </a:moveTo>
                  <a:cubicBezTo>
                    <a:pt x="151" y="187"/>
                    <a:pt x="127" y="197"/>
                    <a:pt x="101" y="197"/>
                  </a:cubicBezTo>
                  <a:cubicBezTo>
                    <a:pt x="75" y="197"/>
                    <a:pt x="51" y="187"/>
                    <a:pt x="33" y="169"/>
                  </a:cubicBezTo>
                  <a:cubicBezTo>
                    <a:pt x="15" y="151"/>
                    <a:pt x="5" y="127"/>
                    <a:pt x="5" y="101"/>
                  </a:cubicBezTo>
                  <a:cubicBezTo>
                    <a:pt x="5" y="75"/>
                    <a:pt x="15" y="51"/>
                    <a:pt x="33" y="33"/>
                  </a:cubicBezTo>
                  <a:cubicBezTo>
                    <a:pt x="51" y="15"/>
                    <a:pt x="75" y="5"/>
                    <a:pt x="101" y="5"/>
                  </a:cubicBezTo>
                  <a:cubicBezTo>
                    <a:pt x="127" y="5"/>
                    <a:pt x="151" y="15"/>
                    <a:pt x="169" y="33"/>
                  </a:cubicBezTo>
                  <a:cubicBezTo>
                    <a:pt x="187" y="51"/>
                    <a:pt x="197" y="75"/>
                    <a:pt x="197" y="101"/>
                  </a:cubicBezTo>
                  <a:cubicBezTo>
                    <a:pt x="197" y="127"/>
                    <a:pt x="187" y="151"/>
                    <a:pt x="169" y="169"/>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6"/>
            <p:cNvSpPr>
              <a:spLocks noEditPoints="1"/>
            </p:cNvSpPr>
            <p:nvPr/>
          </p:nvSpPr>
          <p:spPr bwMode="auto">
            <a:xfrm>
              <a:off x="5559425" y="4710113"/>
              <a:ext cx="420688" cy="400050"/>
            </a:xfrm>
            <a:custGeom>
              <a:avLst/>
              <a:gdLst>
                <a:gd name="T0" fmla="*/ 255 w 265"/>
                <a:gd name="T1" fmla="*/ 155 h 252"/>
                <a:gd name="T2" fmla="*/ 245 w 265"/>
                <a:gd name="T3" fmla="*/ 98 h 252"/>
                <a:gd name="T4" fmla="*/ 212 w 265"/>
                <a:gd name="T5" fmla="*/ 49 h 252"/>
                <a:gd name="T6" fmla="*/ 185 w 265"/>
                <a:gd name="T7" fmla="*/ 20 h 252"/>
                <a:gd name="T8" fmla="*/ 167 w 265"/>
                <a:gd name="T9" fmla="*/ 14 h 252"/>
                <a:gd name="T10" fmla="*/ 149 w 265"/>
                <a:gd name="T11" fmla="*/ 13 h 252"/>
                <a:gd name="T12" fmla="*/ 145 w 265"/>
                <a:gd name="T13" fmla="*/ 4 h 252"/>
                <a:gd name="T14" fmla="*/ 123 w 265"/>
                <a:gd name="T15" fmla="*/ 5 h 252"/>
                <a:gd name="T16" fmla="*/ 118 w 265"/>
                <a:gd name="T17" fmla="*/ 13 h 252"/>
                <a:gd name="T18" fmla="*/ 92 w 265"/>
                <a:gd name="T19" fmla="*/ 14 h 252"/>
                <a:gd name="T20" fmla="*/ 81 w 265"/>
                <a:gd name="T21" fmla="*/ 34 h 252"/>
                <a:gd name="T22" fmla="*/ 41 w 265"/>
                <a:gd name="T23" fmla="*/ 63 h 252"/>
                <a:gd name="T24" fmla="*/ 16 w 265"/>
                <a:gd name="T25" fmla="*/ 125 h 252"/>
                <a:gd name="T26" fmla="*/ 5 w 265"/>
                <a:gd name="T27" fmla="*/ 159 h 252"/>
                <a:gd name="T28" fmla="*/ 9 w 265"/>
                <a:gd name="T29" fmla="*/ 184 h 252"/>
                <a:gd name="T30" fmla="*/ 21 w 265"/>
                <a:gd name="T31" fmla="*/ 215 h 252"/>
                <a:gd name="T32" fmla="*/ 62 w 265"/>
                <a:gd name="T33" fmla="*/ 243 h 252"/>
                <a:gd name="T34" fmla="*/ 133 w 265"/>
                <a:gd name="T35" fmla="*/ 252 h 252"/>
                <a:gd name="T36" fmla="*/ 190 w 265"/>
                <a:gd name="T37" fmla="*/ 247 h 252"/>
                <a:gd name="T38" fmla="*/ 241 w 265"/>
                <a:gd name="T39" fmla="*/ 221 h 252"/>
                <a:gd name="T40" fmla="*/ 252 w 265"/>
                <a:gd name="T41" fmla="*/ 185 h 252"/>
                <a:gd name="T42" fmla="*/ 245 w 265"/>
                <a:gd name="T43" fmla="*/ 177 h 252"/>
                <a:gd name="T44" fmla="*/ 241 w 265"/>
                <a:gd name="T45" fmla="*/ 182 h 252"/>
                <a:gd name="T46" fmla="*/ 237 w 265"/>
                <a:gd name="T47" fmla="*/ 209 h 252"/>
                <a:gd name="T48" fmla="*/ 203 w 265"/>
                <a:gd name="T49" fmla="*/ 234 h 252"/>
                <a:gd name="T50" fmla="*/ 133 w 265"/>
                <a:gd name="T51" fmla="*/ 242 h 252"/>
                <a:gd name="T52" fmla="*/ 75 w 265"/>
                <a:gd name="T53" fmla="*/ 237 h 252"/>
                <a:gd name="T54" fmla="*/ 32 w 265"/>
                <a:gd name="T55" fmla="*/ 215 h 252"/>
                <a:gd name="T56" fmla="*/ 24 w 265"/>
                <a:gd name="T57" fmla="*/ 182 h 252"/>
                <a:gd name="T58" fmla="*/ 21 w 265"/>
                <a:gd name="T59" fmla="*/ 177 h 252"/>
                <a:gd name="T60" fmla="*/ 10 w 265"/>
                <a:gd name="T61" fmla="*/ 169 h 252"/>
                <a:gd name="T62" fmla="*/ 21 w 265"/>
                <a:gd name="T63" fmla="*/ 163 h 252"/>
                <a:gd name="T64" fmla="*/ 25 w 265"/>
                <a:gd name="T65" fmla="*/ 159 h 252"/>
                <a:gd name="T66" fmla="*/ 31 w 265"/>
                <a:gd name="T67" fmla="*/ 99 h 252"/>
                <a:gd name="T68" fmla="*/ 74 w 265"/>
                <a:gd name="T69" fmla="*/ 47 h 252"/>
                <a:gd name="T70" fmla="*/ 85 w 265"/>
                <a:gd name="T71" fmla="*/ 92 h 252"/>
                <a:gd name="T72" fmla="*/ 91 w 265"/>
                <a:gd name="T73" fmla="*/ 87 h 252"/>
                <a:gd name="T74" fmla="*/ 93 w 265"/>
                <a:gd name="T75" fmla="*/ 24 h 252"/>
                <a:gd name="T76" fmla="*/ 118 w 265"/>
                <a:gd name="T77" fmla="*/ 24 h 252"/>
                <a:gd name="T78" fmla="*/ 121 w 265"/>
                <a:gd name="T79" fmla="*/ 100 h 252"/>
                <a:gd name="T80" fmla="*/ 128 w 265"/>
                <a:gd name="T81" fmla="*/ 99 h 252"/>
                <a:gd name="T82" fmla="*/ 129 w 265"/>
                <a:gd name="T83" fmla="*/ 13 h 252"/>
                <a:gd name="T84" fmla="*/ 139 w 265"/>
                <a:gd name="T85" fmla="*/ 12 h 252"/>
                <a:gd name="T86" fmla="*/ 142 w 265"/>
                <a:gd name="T87" fmla="*/ 100 h 252"/>
                <a:gd name="T88" fmla="*/ 149 w 265"/>
                <a:gd name="T89" fmla="*/ 99 h 252"/>
                <a:gd name="T90" fmla="*/ 158 w 265"/>
                <a:gd name="T91" fmla="*/ 24 h 252"/>
                <a:gd name="T92" fmla="*/ 178 w 265"/>
                <a:gd name="T93" fmla="*/ 28 h 252"/>
                <a:gd name="T94" fmla="*/ 179 w 265"/>
                <a:gd name="T95" fmla="*/ 91 h 252"/>
                <a:gd name="T96" fmla="*/ 186 w 265"/>
                <a:gd name="T97" fmla="*/ 90 h 252"/>
                <a:gd name="T98" fmla="*/ 212 w 265"/>
                <a:gd name="T99" fmla="*/ 62 h 252"/>
                <a:gd name="T100" fmla="*/ 240 w 265"/>
                <a:gd name="T101" fmla="*/ 119 h 252"/>
                <a:gd name="T102" fmla="*/ 241 w 265"/>
                <a:gd name="T103" fmla="*/ 162 h 252"/>
                <a:gd name="T104" fmla="*/ 252 w 265"/>
                <a:gd name="T105" fmla="*/ 165 h 252"/>
                <a:gd name="T106" fmla="*/ 255 w 265"/>
                <a:gd name="T107" fmla="*/ 17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252">
                  <a:moveTo>
                    <a:pt x="265" y="169"/>
                  </a:moveTo>
                  <a:lnTo>
                    <a:pt x="265" y="169"/>
                  </a:lnTo>
                  <a:lnTo>
                    <a:pt x="264" y="163"/>
                  </a:lnTo>
                  <a:lnTo>
                    <a:pt x="260" y="159"/>
                  </a:lnTo>
                  <a:lnTo>
                    <a:pt x="260" y="159"/>
                  </a:lnTo>
                  <a:lnTo>
                    <a:pt x="255" y="155"/>
                  </a:lnTo>
                  <a:lnTo>
                    <a:pt x="249" y="154"/>
                  </a:lnTo>
                  <a:lnTo>
                    <a:pt x="249" y="154"/>
                  </a:lnTo>
                  <a:lnTo>
                    <a:pt x="251" y="138"/>
                  </a:lnTo>
                  <a:lnTo>
                    <a:pt x="251" y="123"/>
                  </a:lnTo>
                  <a:lnTo>
                    <a:pt x="248" y="110"/>
                  </a:lnTo>
                  <a:lnTo>
                    <a:pt x="245" y="98"/>
                  </a:lnTo>
                  <a:lnTo>
                    <a:pt x="241" y="87"/>
                  </a:lnTo>
                  <a:lnTo>
                    <a:pt x="236" y="76"/>
                  </a:lnTo>
                  <a:lnTo>
                    <a:pt x="230" y="68"/>
                  </a:lnTo>
                  <a:lnTo>
                    <a:pt x="224" y="61"/>
                  </a:lnTo>
                  <a:lnTo>
                    <a:pt x="218" y="54"/>
                  </a:lnTo>
                  <a:lnTo>
                    <a:pt x="212" y="49"/>
                  </a:lnTo>
                  <a:lnTo>
                    <a:pt x="201" y="39"/>
                  </a:lnTo>
                  <a:lnTo>
                    <a:pt x="192" y="35"/>
                  </a:lnTo>
                  <a:lnTo>
                    <a:pt x="187" y="32"/>
                  </a:lnTo>
                  <a:lnTo>
                    <a:pt x="187" y="32"/>
                  </a:lnTo>
                  <a:lnTo>
                    <a:pt x="186" y="25"/>
                  </a:lnTo>
                  <a:lnTo>
                    <a:pt x="185" y="20"/>
                  </a:lnTo>
                  <a:lnTo>
                    <a:pt x="183" y="17"/>
                  </a:lnTo>
                  <a:lnTo>
                    <a:pt x="183" y="17"/>
                  </a:lnTo>
                  <a:lnTo>
                    <a:pt x="180" y="16"/>
                  </a:lnTo>
                  <a:lnTo>
                    <a:pt x="177" y="14"/>
                  </a:lnTo>
                  <a:lnTo>
                    <a:pt x="173" y="13"/>
                  </a:lnTo>
                  <a:lnTo>
                    <a:pt x="167" y="14"/>
                  </a:lnTo>
                  <a:lnTo>
                    <a:pt x="167" y="14"/>
                  </a:lnTo>
                  <a:lnTo>
                    <a:pt x="159" y="14"/>
                  </a:lnTo>
                  <a:lnTo>
                    <a:pt x="153" y="14"/>
                  </a:lnTo>
                  <a:lnTo>
                    <a:pt x="150" y="13"/>
                  </a:lnTo>
                  <a:lnTo>
                    <a:pt x="149" y="13"/>
                  </a:lnTo>
                  <a:lnTo>
                    <a:pt x="149" y="13"/>
                  </a:lnTo>
                  <a:lnTo>
                    <a:pt x="149" y="13"/>
                  </a:lnTo>
                  <a:lnTo>
                    <a:pt x="149" y="13"/>
                  </a:lnTo>
                  <a:lnTo>
                    <a:pt x="149" y="13"/>
                  </a:lnTo>
                  <a:lnTo>
                    <a:pt x="149" y="13"/>
                  </a:lnTo>
                  <a:lnTo>
                    <a:pt x="147" y="9"/>
                  </a:lnTo>
                  <a:lnTo>
                    <a:pt x="145" y="4"/>
                  </a:lnTo>
                  <a:lnTo>
                    <a:pt x="140" y="1"/>
                  </a:lnTo>
                  <a:lnTo>
                    <a:pt x="133" y="0"/>
                  </a:lnTo>
                  <a:lnTo>
                    <a:pt x="133" y="0"/>
                  </a:lnTo>
                  <a:lnTo>
                    <a:pt x="128" y="1"/>
                  </a:lnTo>
                  <a:lnTo>
                    <a:pt x="123" y="5"/>
                  </a:lnTo>
                  <a:lnTo>
                    <a:pt x="123" y="5"/>
                  </a:lnTo>
                  <a:lnTo>
                    <a:pt x="121" y="9"/>
                  </a:lnTo>
                  <a:lnTo>
                    <a:pt x="119" y="13"/>
                  </a:lnTo>
                  <a:lnTo>
                    <a:pt x="119" y="13"/>
                  </a:lnTo>
                  <a:lnTo>
                    <a:pt x="119" y="13"/>
                  </a:lnTo>
                  <a:lnTo>
                    <a:pt x="119" y="13"/>
                  </a:lnTo>
                  <a:lnTo>
                    <a:pt x="118" y="13"/>
                  </a:lnTo>
                  <a:lnTo>
                    <a:pt x="116" y="14"/>
                  </a:lnTo>
                  <a:lnTo>
                    <a:pt x="110" y="14"/>
                  </a:lnTo>
                  <a:lnTo>
                    <a:pt x="102" y="14"/>
                  </a:lnTo>
                  <a:lnTo>
                    <a:pt x="102" y="14"/>
                  </a:lnTo>
                  <a:lnTo>
                    <a:pt x="96" y="13"/>
                  </a:lnTo>
                  <a:lnTo>
                    <a:pt x="92" y="14"/>
                  </a:lnTo>
                  <a:lnTo>
                    <a:pt x="89" y="16"/>
                  </a:lnTo>
                  <a:lnTo>
                    <a:pt x="86" y="17"/>
                  </a:lnTo>
                  <a:lnTo>
                    <a:pt x="86" y="17"/>
                  </a:lnTo>
                  <a:lnTo>
                    <a:pt x="84" y="20"/>
                  </a:lnTo>
                  <a:lnTo>
                    <a:pt x="83" y="25"/>
                  </a:lnTo>
                  <a:lnTo>
                    <a:pt x="81" y="34"/>
                  </a:lnTo>
                  <a:lnTo>
                    <a:pt x="81" y="34"/>
                  </a:lnTo>
                  <a:lnTo>
                    <a:pt x="74" y="36"/>
                  </a:lnTo>
                  <a:lnTo>
                    <a:pt x="65" y="42"/>
                  </a:lnTo>
                  <a:lnTo>
                    <a:pt x="53" y="51"/>
                  </a:lnTo>
                  <a:lnTo>
                    <a:pt x="47" y="57"/>
                  </a:lnTo>
                  <a:lnTo>
                    <a:pt x="41" y="63"/>
                  </a:lnTo>
                  <a:lnTo>
                    <a:pt x="35" y="70"/>
                  </a:lnTo>
                  <a:lnTo>
                    <a:pt x="29" y="80"/>
                  </a:lnTo>
                  <a:lnTo>
                    <a:pt x="24" y="90"/>
                  </a:lnTo>
                  <a:lnTo>
                    <a:pt x="21" y="100"/>
                  </a:lnTo>
                  <a:lnTo>
                    <a:pt x="17" y="112"/>
                  </a:lnTo>
                  <a:lnTo>
                    <a:pt x="16" y="125"/>
                  </a:lnTo>
                  <a:lnTo>
                    <a:pt x="15" y="140"/>
                  </a:lnTo>
                  <a:lnTo>
                    <a:pt x="16" y="154"/>
                  </a:lnTo>
                  <a:lnTo>
                    <a:pt x="16" y="154"/>
                  </a:lnTo>
                  <a:lnTo>
                    <a:pt x="10" y="155"/>
                  </a:lnTo>
                  <a:lnTo>
                    <a:pt x="5" y="159"/>
                  </a:lnTo>
                  <a:lnTo>
                    <a:pt x="5" y="159"/>
                  </a:lnTo>
                  <a:lnTo>
                    <a:pt x="2" y="163"/>
                  </a:lnTo>
                  <a:lnTo>
                    <a:pt x="0" y="169"/>
                  </a:lnTo>
                  <a:lnTo>
                    <a:pt x="0" y="169"/>
                  </a:lnTo>
                  <a:lnTo>
                    <a:pt x="2" y="177"/>
                  </a:lnTo>
                  <a:lnTo>
                    <a:pt x="4" y="180"/>
                  </a:lnTo>
                  <a:lnTo>
                    <a:pt x="9" y="184"/>
                  </a:lnTo>
                  <a:lnTo>
                    <a:pt x="13" y="185"/>
                  </a:lnTo>
                  <a:lnTo>
                    <a:pt x="13" y="185"/>
                  </a:lnTo>
                  <a:lnTo>
                    <a:pt x="13" y="192"/>
                  </a:lnTo>
                  <a:lnTo>
                    <a:pt x="15" y="200"/>
                  </a:lnTo>
                  <a:lnTo>
                    <a:pt x="18" y="210"/>
                  </a:lnTo>
                  <a:lnTo>
                    <a:pt x="21" y="215"/>
                  </a:lnTo>
                  <a:lnTo>
                    <a:pt x="24" y="219"/>
                  </a:lnTo>
                  <a:lnTo>
                    <a:pt x="24" y="219"/>
                  </a:lnTo>
                  <a:lnTo>
                    <a:pt x="31" y="228"/>
                  </a:lnTo>
                  <a:lnTo>
                    <a:pt x="40" y="234"/>
                  </a:lnTo>
                  <a:lnTo>
                    <a:pt x="50" y="240"/>
                  </a:lnTo>
                  <a:lnTo>
                    <a:pt x="62" y="243"/>
                  </a:lnTo>
                  <a:lnTo>
                    <a:pt x="75" y="247"/>
                  </a:lnTo>
                  <a:lnTo>
                    <a:pt x="90" y="249"/>
                  </a:lnTo>
                  <a:lnTo>
                    <a:pt x="106" y="250"/>
                  </a:lnTo>
                  <a:lnTo>
                    <a:pt x="124" y="252"/>
                  </a:lnTo>
                  <a:lnTo>
                    <a:pt x="124" y="252"/>
                  </a:lnTo>
                  <a:lnTo>
                    <a:pt x="133" y="252"/>
                  </a:lnTo>
                  <a:lnTo>
                    <a:pt x="133" y="252"/>
                  </a:lnTo>
                  <a:lnTo>
                    <a:pt x="142" y="252"/>
                  </a:lnTo>
                  <a:lnTo>
                    <a:pt x="142" y="252"/>
                  </a:lnTo>
                  <a:lnTo>
                    <a:pt x="159" y="250"/>
                  </a:lnTo>
                  <a:lnTo>
                    <a:pt x="175" y="249"/>
                  </a:lnTo>
                  <a:lnTo>
                    <a:pt x="190" y="247"/>
                  </a:lnTo>
                  <a:lnTo>
                    <a:pt x="204" y="243"/>
                  </a:lnTo>
                  <a:lnTo>
                    <a:pt x="215" y="240"/>
                  </a:lnTo>
                  <a:lnTo>
                    <a:pt x="226" y="234"/>
                  </a:lnTo>
                  <a:lnTo>
                    <a:pt x="234" y="228"/>
                  </a:lnTo>
                  <a:lnTo>
                    <a:pt x="241" y="221"/>
                  </a:lnTo>
                  <a:lnTo>
                    <a:pt x="241" y="221"/>
                  </a:lnTo>
                  <a:lnTo>
                    <a:pt x="245" y="215"/>
                  </a:lnTo>
                  <a:lnTo>
                    <a:pt x="247" y="210"/>
                  </a:lnTo>
                  <a:lnTo>
                    <a:pt x="251" y="200"/>
                  </a:lnTo>
                  <a:lnTo>
                    <a:pt x="252" y="192"/>
                  </a:lnTo>
                  <a:lnTo>
                    <a:pt x="252" y="185"/>
                  </a:lnTo>
                  <a:lnTo>
                    <a:pt x="252" y="185"/>
                  </a:lnTo>
                  <a:lnTo>
                    <a:pt x="257" y="184"/>
                  </a:lnTo>
                  <a:lnTo>
                    <a:pt x="261" y="180"/>
                  </a:lnTo>
                  <a:lnTo>
                    <a:pt x="264" y="177"/>
                  </a:lnTo>
                  <a:lnTo>
                    <a:pt x="265" y="169"/>
                  </a:lnTo>
                  <a:lnTo>
                    <a:pt x="265" y="169"/>
                  </a:lnTo>
                  <a:close/>
                  <a:moveTo>
                    <a:pt x="245" y="177"/>
                  </a:moveTo>
                  <a:lnTo>
                    <a:pt x="245" y="177"/>
                  </a:lnTo>
                  <a:lnTo>
                    <a:pt x="243" y="178"/>
                  </a:lnTo>
                  <a:lnTo>
                    <a:pt x="242" y="179"/>
                  </a:lnTo>
                  <a:lnTo>
                    <a:pt x="242" y="179"/>
                  </a:lnTo>
                  <a:lnTo>
                    <a:pt x="241" y="181"/>
                  </a:lnTo>
                  <a:lnTo>
                    <a:pt x="241" y="182"/>
                  </a:lnTo>
                  <a:lnTo>
                    <a:pt x="241" y="182"/>
                  </a:lnTo>
                  <a:lnTo>
                    <a:pt x="242" y="186"/>
                  </a:lnTo>
                  <a:lnTo>
                    <a:pt x="242" y="193"/>
                  </a:lnTo>
                  <a:lnTo>
                    <a:pt x="241" y="198"/>
                  </a:lnTo>
                  <a:lnTo>
                    <a:pt x="240" y="203"/>
                  </a:lnTo>
                  <a:lnTo>
                    <a:pt x="237" y="209"/>
                  </a:lnTo>
                  <a:lnTo>
                    <a:pt x="234" y="215"/>
                  </a:lnTo>
                  <a:lnTo>
                    <a:pt x="234" y="215"/>
                  </a:lnTo>
                  <a:lnTo>
                    <a:pt x="229" y="219"/>
                  </a:lnTo>
                  <a:lnTo>
                    <a:pt x="222" y="224"/>
                  </a:lnTo>
                  <a:lnTo>
                    <a:pt x="214" y="229"/>
                  </a:lnTo>
                  <a:lnTo>
                    <a:pt x="203" y="234"/>
                  </a:lnTo>
                  <a:lnTo>
                    <a:pt x="190" y="237"/>
                  </a:lnTo>
                  <a:lnTo>
                    <a:pt x="174" y="240"/>
                  </a:lnTo>
                  <a:lnTo>
                    <a:pt x="155" y="242"/>
                  </a:lnTo>
                  <a:lnTo>
                    <a:pt x="133" y="242"/>
                  </a:lnTo>
                  <a:lnTo>
                    <a:pt x="133" y="242"/>
                  </a:lnTo>
                  <a:lnTo>
                    <a:pt x="133" y="242"/>
                  </a:lnTo>
                  <a:lnTo>
                    <a:pt x="133" y="242"/>
                  </a:lnTo>
                  <a:lnTo>
                    <a:pt x="133" y="242"/>
                  </a:lnTo>
                  <a:lnTo>
                    <a:pt x="133" y="242"/>
                  </a:lnTo>
                  <a:lnTo>
                    <a:pt x="110" y="242"/>
                  </a:lnTo>
                  <a:lnTo>
                    <a:pt x="92" y="240"/>
                  </a:lnTo>
                  <a:lnTo>
                    <a:pt x="75" y="237"/>
                  </a:lnTo>
                  <a:lnTo>
                    <a:pt x="62" y="234"/>
                  </a:lnTo>
                  <a:lnTo>
                    <a:pt x="52" y="229"/>
                  </a:lnTo>
                  <a:lnTo>
                    <a:pt x="43" y="224"/>
                  </a:lnTo>
                  <a:lnTo>
                    <a:pt x="37" y="219"/>
                  </a:lnTo>
                  <a:lnTo>
                    <a:pt x="32" y="215"/>
                  </a:lnTo>
                  <a:lnTo>
                    <a:pt x="32" y="215"/>
                  </a:lnTo>
                  <a:lnTo>
                    <a:pt x="28" y="209"/>
                  </a:lnTo>
                  <a:lnTo>
                    <a:pt x="25" y="203"/>
                  </a:lnTo>
                  <a:lnTo>
                    <a:pt x="24" y="198"/>
                  </a:lnTo>
                  <a:lnTo>
                    <a:pt x="23" y="193"/>
                  </a:lnTo>
                  <a:lnTo>
                    <a:pt x="23" y="186"/>
                  </a:lnTo>
                  <a:lnTo>
                    <a:pt x="24" y="182"/>
                  </a:lnTo>
                  <a:lnTo>
                    <a:pt x="24" y="182"/>
                  </a:lnTo>
                  <a:lnTo>
                    <a:pt x="24" y="181"/>
                  </a:lnTo>
                  <a:lnTo>
                    <a:pt x="23" y="179"/>
                  </a:lnTo>
                  <a:lnTo>
                    <a:pt x="23" y="179"/>
                  </a:lnTo>
                  <a:lnTo>
                    <a:pt x="22" y="178"/>
                  </a:lnTo>
                  <a:lnTo>
                    <a:pt x="21" y="177"/>
                  </a:lnTo>
                  <a:lnTo>
                    <a:pt x="21" y="177"/>
                  </a:lnTo>
                  <a:lnTo>
                    <a:pt x="15" y="175"/>
                  </a:lnTo>
                  <a:lnTo>
                    <a:pt x="11" y="174"/>
                  </a:lnTo>
                  <a:lnTo>
                    <a:pt x="10" y="172"/>
                  </a:lnTo>
                  <a:lnTo>
                    <a:pt x="10" y="169"/>
                  </a:lnTo>
                  <a:lnTo>
                    <a:pt x="10" y="169"/>
                  </a:lnTo>
                  <a:lnTo>
                    <a:pt x="10" y="167"/>
                  </a:lnTo>
                  <a:lnTo>
                    <a:pt x="11" y="166"/>
                  </a:lnTo>
                  <a:lnTo>
                    <a:pt x="11" y="166"/>
                  </a:lnTo>
                  <a:lnTo>
                    <a:pt x="13" y="165"/>
                  </a:lnTo>
                  <a:lnTo>
                    <a:pt x="16" y="163"/>
                  </a:lnTo>
                  <a:lnTo>
                    <a:pt x="21" y="163"/>
                  </a:lnTo>
                  <a:lnTo>
                    <a:pt x="21" y="163"/>
                  </a:lnTo>
                  <a:lnTo>
                    <a:pt x="22" y="163"/>
                  </a:lnTo>
                  <a:lnTo>
                    <a:pt x="24" y="162"/>
                  </a:lnTo>
                  <a:lnTo>
                    <a:pt x="24" y="162"/>
                  </a:lnTo>
                  <a:lnTo>
                    <a:pt x="25" y="161"/>
                  </a:lnTo>
                  <a:lnTo>
                    <a:pt x="25" y="159"/>
                  </a:lnTo>
                  <a:lnTo>
                    <a:pt x="25" y="159"/>
                  </a:lnTo>
                  <a:lnTo>
                    <a:pt x="24" y="144"/>
                  </a:lnTo>
                  <a:lnTo>
                    <a:pt x="24" y="131"/>
                  </a:lnTo>
                  <a:lnTo>
                    <a:pt x="25" y="119"/>
                  </a:lnTo>
                  <a:lnTo>
                    <a:pt x="28" y="109"/>
                  </a:lnTo>
                  <a:lnTo>
                    <a:pt x="31" y="99"/>
                  </a:lnTo>
                  <a:lnTo>
                    <a:pt x="35" y="90"/>
                  </a:lnTo>
                  <a:lnTo>
                    <a:pt x="38" y="81"/>
                  </a:lnTo>
                  <a:lnTo>
                    <a:pt x="43" y="74"/>
                  </a:lnTo>
                  <a:lnTo>
                    <a:pt x="54" y="62"/>
                  </a:lnTo>
                  <a:lnTo>
                    <a:pt x="65" y="54"/>
                  </a:lnTo>
                  <a:lnTo>
                    <a:pt x="74" y="47"/>
                  </a:lnTo>
                  <a:lnTo>
                    <a:pt x="81" y="43"/>
                  </a:lnTo>
                  <a:lnTo>
                    <a:pt x="81" y="87"/>
                  </a:lnTo>
                  <a:lnTo>
                    <a:pt x="81" y="87"/>
                  </a:lnTo>
                  <a:lnTo>
                    <a:pt x="81" y="90"/>
                  </a:lnTo>
                  <a:lnTo>
                    <a:pt x="83" y="91"/>
                  </a:lnTo>
                  <a:lnTo>
                    <a:pt x="85" y="92"/>
                  </a:lnTo>
                  <a:lnTo>
                    <a:pt x="86" y="92"/>
                  </a:lnTo>
                  <a:lnTo>
                    <a:pt x="86" y="92"/>
                  </a:lnTo>
                  <a:lnTo>
                    <a:pt x="89" y="92"/>
                  </a:lnTo>
                  <a:lnTo>
                    <a:pt x="90" y="91"/>
                  </a:lnTo>
                  <a:lnTo>
                    <a:pt x="91" y="90"/>
                  </a:lnTo>
                  <a:lnTo>
                    <a:pt x="91" y="87"/>
                  </a:lnTo>
                  <a:lnTo>
                    <a:pt x="91" y="39"/>
                  </a:lnTo>
                  <a:lnTo>
                    <a:pt x="91" y="38"/>
                  </a:lnTo>
                  <a:lnTo>
                    <a:pt x="91" y="38"/>
                  </a:lnTo>
                  <a:lnTo>
                    <a:pt x="91" y="31"/>
                  </a:lnTo>
                  <a:lnTo>
                    <a:pt x="91" y="28"/>
                  </a:lnTo>
                  <a:lnTo>
                    <a:pt x="93" y="24"/>
                  </a:lnTo>
                  <a:lnTo>
                    <a:pt x="93" y="24"/>
                  </a:lnTo>
                  <a:lnTo>
                    <a:pt x="96" y="23"/>
                  </a:lnTo>
                  <a:lnTo>
                    <a:pt x="99" y="23"/>
                  </a:lnTo>
                  <a:lnTo>
                    <a:pt x="99" y="23"/>
                  </a:lnTo>
                  <a:lnTo>
                    <a:pt x="111" y="24"/>
                  </a:lnTo>
                  <a:lnTo>
                    <a:pt x="118" y="24"/>
                  </a:lnTo>
                  <a:lnTo>
                    <a:pt x="118" y="24"/>
                  </a:lnTo>
                  <a:lnTo>
                    <a:pt x="118" y="26"/>
                  </a:lnTo>
                  <a:lnTo>
                    <a:pt x="118" y="97"/>
                  </a:lnTo>
                  <a:lnTo>
                    <a:pt x="118" y="97"/>
                  </a:lnTo>
                  <a:lnTo>
                    <a:pt x="119" y="99"/>
                  </a:lnTo>
                  <a:lnTo>
                    <a:pt x="121" y="100"/>
                  </a:lnTo>
                  <a:lnTo>
                    <a:pt x="122" y="101"/>
                  </a:lnTo>
                  <a:lnTo>
                    <a:pt x="123" y="101"/>
                  </a:lnTo>
                  <a:lnTo>
                    <a:pt x="123" y="101"/>
                  </a:lnTo>
                  <a:lnTo>
                    <a:pt x="125" y="101"/>
                  </a:lnTo>
                  <a:lnTo>
                    <a:pt x="127" y="100"/>
                  </a:lnTo>
                  <a:lnTo>
                    <a:pt x="128" y="99"/>
                  </a:lnTo>
                  <a:lnTo>
                    <a:pt x="128" y="97"/>
                  </a:lnTo>
                  <a:lnTo>
                    <a:pt x="128" y="26"/>
                  </a:lnTo>
                  <a:lnTo>
                    <a:pt x="128" y="26"/>
                  </a:lnTo>
                  <a:lnTo>
                    <a:pt x="128" y="26"/>
                  </a:lnTo>
                  <a:lnTo>
                    <a:pt x="128" y="18"/>
                  </a:lnTo>
                  <a:lnTo>
                    <a:pt x="129" y="13"/>
                  </a:lnTo>
                  <a:lnTo>
                    <a:pt x="130" y="11"/>
                  </a:lnTo>
                  <a:lnTo>
                    <a:pt x="130" y="11"/>
                  </a:lnTo>
                  <a:lnTo>
                    <a:pt x="133" y="10"/>
                  </a:lnTo>
                  <a:lnTo>
                    <a:pt x="133" y="10"/>
                  </a:lnTo>
                  <a:lnTo>
                    <a:pt x="136" y="10"/>
                  </a:lnTo>
                  <a:lnTo>
                    <a:pt x="139" y="12"/>
                  </a:lnTo>
                  <a:lnTo>
                    <a:pt x="140" y="17"/>
                  </a:lnTo>
                  <a:lnTo>
                    <a:pt x="140" y="25"/>
                  </a:lnTo>
                  <a:lnTo>
                    <a:pt x="140" y="97"/>
                  </a:lnTo>
                  <a:lnTo>
                    <a:pt x="140" y="97"/>
                  </a:lnTo>
                  <a:lnTo>
                    <a:pt x="141" y="99"/>
                  </a:lnTo>
                  <a:lnTo>
                    <a:pt x="142" y="100"/>
                  </a:lnTo>
                  <a:lnTo>
                    <a:pt x="143" y="101"/>
                  </a:lnTo>
                  <a:lnTo>
                    <a:pt x="145" y="101"/>
                  </a:lnTo>
                  <a:lnTo>
                    <a:pt x="145" y="101"/>
                  </a:lnTo>
                  <a:lnTo>
                    <a:pt x="147" y="101"/>
                  </a:lnTo>
                  <a:lnTo>
                    <a:pt x="148" y="100"/>
                  </a:lnTo>
                  <a:lnTo>
                    <a:pt x="149" y="99"/>
                  </a:lnTo>
                  <a:lnTo>
                    <a:pt x="149" y="97"/>
                  </a:lnTo>
                  <a:lnTo>
                    <a:pt x="149" y="25"/>
                  </a:lnTo>
                  <a:lnTo>
                    <a:pt x="149" y="25"/>
                  </a:lnTo>
                  <a:lnTo>
                    <a:pt x="149" y="24"/>
                  </a:lnTo>
                  <a:lnTo>
                    <a:pt x="149" y="24"/>
                  </a:lnTo>
                  <a:lnTo>
                    <a:pt x="158" y="24"/>
                  </a:lnTo>
                  <a:lnTo>
                    <a:pt x="170" y="23"/>
                  </a:lnTo>
                  <a:lnTo>
                    <a:pt x="170" y="23"/>
                  </a:lnTo>
                  <a:lnTo>
                    <a:pt x="173" y="23"/>
                  </a:lnTo>
                  <a:lnTo>
                    <a:pt x="175" y="24"/>
                  </a:lnTo>
                  <a:lnTo>
                    <a:pt x="175" y="24"/>
                  </a:lnTo>
                  <a:lnTo>
                    <a:pt x="178" y="28"/>
                  </a:lnTo>
                  <a:lnTo>
                    <a:pt x="178" y="31"/>
                  </a:lnTo>
                  <a:lnTo>
                    <a:pt x="178" y="38"/>
                  </a:lnTo>
                  <a:lnTo>
                    <a:pt x="178" y="87"/>
                  </a:lnTo>
                  <a:lnTo>
                    <a:pt x="178" y="87"/>
                  </a:lnTo>
                  <a:lnTo>
                    <a:pt x="178" y="90"/>
                  </a:lnTo>
                  <a:lnTo>
                    <a:pt x="179" y="91"/>
                  </a:lnTo>
                  <a:lnTo>
                    <a:pt x="180" y="92"/>
                  </a:lnTo>
                  <a:lnTo>
                    <a:pt x="183" y="92"/>
                  </a:lnTo>
                  <a:lnTo>
                    <a:pt x="183" y="92"/>
                  </a:lnTo>
                  <a:lnTo>
                    <a:pt x="184" y="92"/>
                  </a:lnTo>
                  <a:lnTo>
                    <a:pt x="186" y="91"/>
                  </a:lnTo>
                  <a:lnTo>
                    <a:pt x="186" y="90"/>
                  </a:lnTo>
                  <a:lnTo>
                    <a:pt x="187" y="87"/>
                  </a:lnTo>
                  <a:lnTo>
                    <a:pt x="187" y="43"/>
                  </a:lnTo>
                  <a:lnTo>
                    <a:pt x="187" y="43"/>
                  </a:lnTo>
                  <a:lnTo>
                    <a:pt x="193" y="47"/>
                  </a:lnTo>
                  <a:lnTo>
                    <a:pt x="203" y="53"/>
                  </a:lnTo>
                  <a:lnTo>
                    <a:pt x="212" y="62"/>
                  </a:lnTo>
                  <a:lnTo>
                    <a:pt x="222" y="74"/>
                  </a:lnTo>
                  <a:lnTo>
                    <a:pt x="227" y="81"/>
                  </a:lnTo>
                  <a:lnTo>
                    <a:pt x="232" y="90"/>
                  </a:lnTo>
                  <a:lnTo>
                    <a:pt x="235" y="98"/>
                  </a:lnTo>
                  <a:lnTo>
                    <a:pt x="237" y="109"/>
                  </a:lnTo>
                  <a:lnTo>
                    <a:pt x="240" y="119"/>
                  </a:lnTo>
                  <a:lnTo>
                    <a:pt x="241" y="131"/>
                  </a:lnTo>
                  <a:lnTo>
                    <a:pt x="241" y="144"/>
                  </a:lnTo>
                  <a:lnTo>
                    <a:pt x="240" y="159"/>
                  </a:lnTo>
                  <a:lnTo>
                    <a:pt x="240" y="159"/>
                  </a:lnTo>
                  <a:lnTo>
                    <a:pt x="240" y="161"/>
                  </a:lnTo>
                  <a:lnTo>
                    <a:pt x="241" y="162"/>
                  </a:lnTo>
                  <a:lnTo>
                    <a:pt x="241" y="162"/>
                  </a:lnTo>
                  <a:lnTo>
                    <a:pt x="242" y="163"/>
                  </a:lnTo>
                  <a:lnTo>
                    <a:pt x="245" y="163"/>
                  </a:lnTo>
                  <a:lnTo>
                    <a:pt x="245" y="163"/>
                  </a:lnTo>
                  <a:lnTo>
                    <a:pt x="249" y="163"/>
                  </a:lnTo>
                  <a:lnTo>
                    <a:pt x="252" y="165"/>
                  </a:lnTo>
                  <a:lnTo>
                    <a:pt x="254" y="166"/>
                  </a:lnTo>
                  <a:lnTo>
                    <a:pt x="254" y="166"/>
                  </a:lnTo>
                  <a:lnTo>
                    <a:pt x="255" y="167"/>
                  </a:lnTo>
                  <a:lnTo>
                    <a:pt x="255" y="169"/>
                  </a:lnTo>
                  <a:lnTo>
                    <a:pt x="255" y="169"/>
                  </a:lnTo>
                  <a:lnTo>
                    <a:pt x="255" y="172"/>
                  </a:lnTo>
                  <a:lnTo>
                    <a:pt x="254" y="174"/>
                  </a:lnTo>
                  <a:lnTo>
                    <a:pt x="251" y="175"/>
                  </a:lnTo>
                  <a:lnTo>
                    <a:pt x="245" y="177"/>
                  </a:lnTo>
                  <a:lnTo>
                    <a:pt x="245" y="1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4" name="Freeform 7"/>
          <p:cNvSpPr>
            <a:spLocks/>
          </p:cNvSpPr>
          <p:nvPr/>
        </p:nvSpPr>
        <p:spPr bwMode="auto">
          <a:xfrm>
            <a:off x="5624513" y="4981575"/>
            <a:ext cx="293688" cy="34925"/>
          </a:xfrm>
          <a:custGeom>
            <a:avLst/>
            <a:gdLst>
              <a:gd name="T0" fmla="*/ 176 w 185"/>
              <a:gd name="T1" fmla="*/ 1 h 22"/>
              <a:gd name="T2" fmla="*/ 176 w 185"/>
              <a:gd name="T3" fmla="*/ 1 h 22"/>
              <a:gd name="T4" fmla="*/ 173 w 185"/>
              <a:gd name="T5" fmla="*/ 3 h 22"/>
              <a:gd name="T6" fmla="*/ 168 w 185"/>
              <a:gd name="T7" fmla="*/ 4 h 22"/>
              <a:gd name="T8" fmla="*/ 160 w 185"/>
              <a:gd name="T9" fmla="*/ 7 h 22"/>
              <a:gd name="T10" fmla="*/ 149 w 185"/>
              <a:gd name="T11" fmla="*/ 9 h 22"/>
              <a:gd name="T12" fmla="*/ 133 w 185"/>
              <a:gd name="T13" fmla="*/ 11 h 22"/>
              <a:gd name="T14" fmla="*/ 114 w 185"/>
              <a:gd name="T15" fmla="*/ 13 h 22"/>
              <a:gd name="T16" fmla="*/ 90 w 185"/>
              <a:gd name="T17" fmla="*/ 13 h 22"/>
              <a:gd name="T18" fmla="*/ 90 w 185"/>
              <a:gd name="T19" fmla="*/ 13 h 22"/>
              <a:gd name="T20" fmla="*/ 67 w 185"/>
              <a:gd name="T21" fmla="*/ 13 h 22"/>
              <a:gd name="T22" fmla="*/ 49 w 185"/>
              <a:gd name="T23" fmla="*/ 11 h 22"/>
              <a:gd name="T24" fmla="*/ 34 w 185"/>
              <a:gd name="T25" fmla="*/ 9 h 22"/>
              <a:gd name="T26" fmla="*/ 24 w 185"/>
              <a:gd name="T27" fmla="*/ 7 h 22"/>
              <a:gd name="T28" fmla="*/ 15 w 185"/>
              <a:gd name="T29" fmla="*/ 6 h 22"/>
              <a:gd name="T30" fmla="*/ 12 w 185"/>
              <a:gd name="T31" fmla="*/ 3 h 22"/>
              <a:gd name="T32" fmla="*/ 8 w 185"/>
              <a:gd name="T33" fmla="*/ 1 h 22"/>
              <a:gd name="T34" fmla="*/ 8 w 185"/>
              <a:gd name="T35" fmla="*/ 1 h 22"/>
              <a:gd name="T36" fmla="*/ 5 w 185"/>
              <a:gd name="T37" fmla="*/ 0 h 22"/>
              <a:gd name="T38" fmla="*/ 1 w 185"/>
              <a:gd name="T39" fmla="*/ 1 h 22"/>
              <a:gd name="T40" fmla="*/ 1 w 185"/>
              <a:gd name="T41" fmla="*/ 1 h 22"/>
              <a:gd name="T42" fmla="*/ 0 w 185"/>
              <a:gd name="T43" fmla="*/ 2 h 22"/>
              <a:gd name="T44" fmla="*/ 0 w 185"/>
              <a:gd name="T45" fmla="*/ 3 h 22"/>
              <a:gd name="T46" fmla="*/ 0 w 185"/>
              <a:gd name="T47" fmla="*/ 6 h 22"/>
              <a:gd name="T48" fmla="*/ 0 w 185"/>
              <a:gd name="T49" fmla="*/ 7 h 22"/>
              <a:gd name="T50" fmla="*/ 0 w 185"/>
              <a:gd name="T51" fmla="*/ 7 h 22"/>
              <a:gd name="T52" fmla="*/ 5 w 185"/>
              <a:gd name="T53" fmla="*/ 10 h 22"/>
              <a:gd name="T54" fmla="*/ 9 w 185"/>
              <a:gd name="T55" fmla="*/ 13 h 22"/>
              <a:gd name="T56" fmla="*/ 18 w 185"/>
              <a:gd name="T57" fmla="*/ 15 h 22"/>
              <a:gd name="T58" fmla="*/ 28 w 185"/>
              <a:gd name="T59" fmla="*/ 19 h 22"/>
              <a:gd name="T60" fmla="*/ 44 w 185"/>
              <a:gd name="T61" fmla="*/ 20 h 22"/>
              <a:gd name="T62" fmla="*/ 64 w 185"/>
              <a:gd name="T63" fmla="*/ 22 h 22"/>
              <a:gd name="T64" fmla="*/ 90 w 185"/>
              <a:gd name="T65" fmla="*/ 22 h 22"/>
              <a:gd name="T66" fmla="*/ 90 w 185"/>
              <a:gd name="T67" fmla="*/ 22 h 22"/>
              <a:gd name="T68" fmla="*/ 115 w 185"/>
              <a:gd name="T69" fmla="*/ 22 h 22"/>
              <a:gd name="T70" fmla="*/ 137 w 185"/>
              <a:gd name="T71" fmla="*/ 20 h 22"/>
              <a:gd name="T72" fmla="*/ 152 w 185"/>
              <a:gd name="T73" fmla="*/ 19 h 22"/>
              <a:gd name="T74" fmla="*/ 164 w 185"/>
              <a:gd name="T75" fmla="*/ 15 h 22"/>
              <a:gd name="T76" fmla="*/ 173 w 185"/>
              <a:gd name="T77" fmla="*/ 13 h 22"/>
              <a:gd name="T78" fmla="*/ 179 w 185"/>
              <a:gd name="T79" fmla="*/ 10 h 22"/>
              <a:gd name="T80" fmla="*/ 183 w 185"/>
              <a:gd name="T81" fmla="*/ 8 h 22"/>
              <a:gd name="T82" fmla="*/ 183 w 185"/>
              <a:gd name="T83" fmla="*/ 8 h 22"/>
              <a:gd name="T84" fmla="*/ 185 w 185"/>
              <a:gd name="T85" fmla="*/ 6 h 22"/>
              <a:gd name="T86" fmla="*/ 185 w 185"/>
              <a:gd name="T87" fmla="*/ 4 h 22"/>
              <a:gd name="T88" fmla="*/ 183 w 185"/>
              <a:gd name="T89" fmla="*/ 1 h 22"/>
              <a:gd name="T90" fmla="*/ 183 w 185"/>
              <a:gd name="T91" fmla="*/ 1 h 22"/>
              <a:gd name="T92" fmla="*/ 181 w 185"/>
              <a:gd name="T93" fmla="*/ 0 h 22"/>
              <a:gd name="T94" fmla="*/ 180 w 185"/>
              <a:gd name="T95" fmla="*/ 0 h 22"/>
              <a:gd name="T96" fmla="*/ 176 w 185"/>
              <a:gd name="T97" fmla="*/ 1 h 22"/>
              <a:gd name="T98" fmla="*/ 176 w 185"/>
              <a:gd name="T9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5" h="22">
                <a:moveTo>
                  <a:pt x="176" y="1"/>
                </a:moveTo>
                <a:lnTo>
                  <a:pt x="176" y="1"/>
                </a:lnTo>
                <a:lnTo>
                  <a:pt x="173" y="3"/>
                </a:lnTo>
                <a:lnTo>
                  <a:pt x="168" y="4"/>
                </a:lnTo>
                <a:lnTo>
                  <a:pt x="160" y="7"/>
                </a:lnTo>
                <a:lnTo>
                  <a:pt x="149" y="9"/>
                </a:lnTo>
                <a:lnTo>
                  <a:pt x="133" y="11"/>
                </a:lnTo>
                <a:lnTo>
                  <a:pt x="114" y="13"/>
                </a:lnTo>
                <a:lnTo>
                  <a:pt x="90" y="13"/>
                </a:lnTo>
                <a:lnTo>
                  <a:pt x="90" y="13"/>
                </a:lnTo>
                <a:lnTo>
                  <a:pt x="67" y="13"/>
                </a:lnTo>
                <a:lnTo>
                  <a:pt x="49" y="11"/>
                </a:lnTo>
                <a:lnTo>
                  <a:pt x="34" y="9"/>
                </a:lnTo>
                <a:lnTo>
                  <a:pt x="24" y="7"/>
                </a:lnTo>
                <a:lnTo>
                  <a:pt x="15" y="6"/>
                </a:lnTo>
                <a:lnTo>
                  <a:pt x="12" y="3"/>
                </a:lnTo>
                <a:lnTo>
                  <a:pt x="8" y="1"/>
                </a:lnTo>
                <a:lnTo>
                  <a:pt x="8" y="1"/>
                </a:lnTo>
                <a:lnTo>
                  <a:pt x="5" y="0"/>
                </a:lnTo>
                <a:lnTo>
                  <a:pt x="1" y="1"/>
                </a:lnTo>
                <a:lnTo>
                  <a:pt x="1" y="1"/>
                </a:lnTo>
                <a:lnTo>
                  <a:pt x="0" y="2"/>
                </a:lnTo>
                <a:lnTo>
                  <a:pt x="0" y="3"/>
                </a:lnTo>
                <a:lnTo>
                  <a:pt x="0" y="6"/>
                </a:lnTo>
                <a:lnTo>
                  <a:pt x="0" y="7"/>
                </a:lnTo>
                <a:lnTo>
                  <a:pt x="0" y="7"/>
                </a:lnTo>
                <a:lnTo>
                  <a:pt x="5" y="10"/>
                </a:lnTo>
                <a:lnTo>
                  <a:pt x="9" y="13"/>
                </a:lnTo>
                <a:lnTo>
                  <a:pt x="18" y="15"/>
                </a:lnTo>
                <a:lnTo>
                  <a:pt x="28" y="19"/>
                </a:lnTo>
                <a:lnTo>
                  <a:pt x="44" y="20"/>
                </a:lnTo>
                <a:lnTo>
                  <a:pt x="64" y="22"/>
                </a:lnTo>
                <a:lnTo>
                  <a:pt x="90" y="22"/>
                </a:lnTo>
                <a:lnTo>
                  <a:pt x="90" y="22"/>
                </a:lnTo>
                <a:lnTo>
                  <a:pt x="115" y="22"/>
                </a:lnTo>
                <a:lnTo>
                  <a:pt x="137" y="20"/>
                </a:lnTo>
                <a:lnTo>
                  <a:pt x="152" y="19"/>
                </a:lnTo>
                <a:lnTo>
                  <a:pt x="164" y="15"/>
                </a:lnTo>
                <a:lnTo>
                  <a:pt x="173" y="13"/>
                </a:lnTo>
                <a:lnTo>
                  <a:pt x="179" y="10"/>
                </a:lnTo>
                <a:lnTo>
                  <a:pt x="183" y="8"/>
                </a:lnTo>
                <a:lnTo>
                  <a:pt x="183" y="8"/>
                </a:lnTo>
                <a:lnTo>
                  <a:pt x="185" y="6"/>
                </a:lnTo>
                <a:lnTo>
                  <a:pt x="185" y="4"/>
                </a:lnTo>
                <a:lnTo>
                  <a:pt x="183" y="1"/>
                </a:lnTo>
                <a:lnTo>
                  <a:pt x="183" y="1"/>
                </a:lnTo>
                <a:lnTo>
                  <a:pt x="181" y="0"/>
                </a:lnTo>
                <a:lnTo>
                  <a:pt x="180" y="0"/>
                </a:lnTo>
                <a:lnTo>
                  <a:pt x="176" y="1"/>
                </a:lnTo>
                <a:lnTo>
                  <a:pt x="176" y="1"/>
                </a:lnTo>
                <a:close/>
              </a:path>
            </a:pathLst>
          </a:custGeom>
          <a:solidFill>
            <a:srgbClr val="F37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7636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165" b="25341"/>
          <a:stretch/>
        </p:blipFill>
        <p:spPr>
          <a:xfrm>
            <a:off x="0" y="4607168"/>
            <a:ext cx="9144000" cy="1608993"/>
          </a:xfrm>
          <a:prstGeom prst="rect">
            <a:avLst/>
          </a:prstGeom>
        </p:spPr>
      </p:pic>
      <p:sp>
        <p:nvSpPr>
          <p:cNvPr id="8" name="Freeform 7"/>
          <p:cNvSpPr/>
          <p:nvPr/>
        </p:nvSpPr>
        <p:spPr>
          <a:xfrm flipV="1">
            <a:off x="0" y="4595584"/>
            <a:ext cx="5471886" cy="1620575"/>
          </a:xfrm>
          <a:custGeom>
            <a:avLst/>
            <a:gdLst>
              <a:gd name="connsiteX0" fmla="*/ 0 w 5046978"/>
              <a:gd name="connsiteY0" fmla="*/ 0 h 1242785"/>
              <a:gd name="connsiteX1" fmla="*/ 4413747 w 5046978"/>
              <a:gd name="connsiteY1" fmla="*/ 0 h 1242785"/>
              <a:gd name="connsiteX2" fmla="*/ 5046978 w 5046978"/>
              <a:gd name="connsiteY2" fmla="*/ 1242785 h 1242785"/>
              <a:gd name="connsiteX3" fmla="*/ 0 w 5046978"/>
              <a:gd name="connsiteY3" fmla="*/ 1242785 h 1242785"/>
            </a:gdLst>
            <a:ahLst/>
            <a:cxnLst>
              <a:cxn ang="0">
                <a:pos x="connsiteX0" y="connsiteY0"/>
              </a:cxn>
              <a:cxn ang="0">
                <a:pos x="connsiteX1" y="connsiteY1"/>
              </a:cxn>
              <a:cxn ang="0">
                <a:pos x="connsiteX2" y="connsiteY2"/>
              </a:cxn>
              <a:cxn ang="0">
                <a:pos x="connsiteX3" y="connsiteY3"/>
              </a:cxn>
            </a:cxnLst>
            <a:rect l="l" t="t" r="r" b="b"/>
            <a:pathLst>
              <a:path w="5046978" h="1242785">
                <a:moveTo>
                  <a:pt x="0" y="0"/>
                </a:moveTo>
                <a:lnTo>
                  <a:pt x="4413747" y="0"/>
                </a:lnTo>
                <a:lnTo>
                  <a:pt x="5046978" y="1242785"/>
                </a:lnTo>
                <a:lnTo>
                  <a:pt x="0" y="1242785"/>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spcAft>
                <a:spcPts val="600"/>
              </a:spcAft>
            </a:pPr>
            <a:endParaRPr lang="en-GB" sz="1200" dirty="0">
              <a:solidFill>
                <a:schemeClr val="accent6"/>
              </a:solidFill>
              <a:latin typeface="Georgia" panose="02040502050405020303" pitchFamily="18" charset="0"/>
              <a:cs typeface="Arial" panose="020B0604020202020204" pitchFamily="34" charset="0"/>
            </a:endParaRPr>
          </a:p>
        </p:txBody>
      </p:sp>
      <p:sp>
        <p:nvSpPr>
          <p:cNvPr id="11"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r>
              <a:rPr lang="en-US" dirty="0">
                <a:solidFill>
                  <a:srgbClr val="0A3B61"/>
                </a:solidFill>
              </a:rPr>
              <a:t>Qatar Service Line</a:t>
            </a:r>
          </a:p>
        </p:txBody>
      </p:sp>
      <p:sp>
        <p:nvSpPr>
          <p:cNvPr id="12" name="TextBox 11"/>
          <p:cNvSpPr txBox="1"/>
          <p:nvPr/>
        </p:nvSpPr>
        <p:spPr>
          <a:xfrm>
            <a:off x="6159500" y="1188936"/>
            <a:ext cx="2864421" cy="2154436"/>
          </a:xfrm>
          <a:prstGeom prst="rect">
            <a:avLst/>
          </a:prstGeom>
          <a:noFill/>
        </p:spPr>
        <p:txBody>
          <a:bodyPr wrap="square" rtlCol="0">
            <a:spAutoFit/>
          </a:bodyPr>
          <a:lstStyle/>
          <a:p>
            <a:pPr>
              <a:spcAft>
                <a:spcPts val="1200"/>
              </a:spcAft>
            </a:pPr>
            <a:r>
              <a:rPr lang="en-US" sz="1200" b="1" dirty="0">
                <a:solidFill>
                  <a:srgbClr val="0093B2"/>
                </a:solidFill>
                <a:latin typeface="Arial" panose="020B0604020202020204" pitchFamily="34" charset="0"/>
              </a:rPr>
              <a:t>CORE SERVICES</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Loan Security Valuations</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Financial Reporting</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Development Appraisals</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Valuation Review</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Acquisition &amp; Disposal Advice</a:t>
            </a:r>
          </a:p>
          <a:p>
            <a:pPr marL="285750" indent="-285750">
              <a:buFont typeface="Arial" panose="020B0604020202020204" pitchFamily="34" charset="0"/>
              <a:buChar char="•"/>
            </a:pPr>
            <a:r>
              <a:rPr lang="en-US" sz="1600" dirty="0">
                <a:solidFill>
                  <a:schemeClr val="tx2"/>
                </a:solidFill>
                <a:latin typeface="Georgia" panose="02040502050405020303" pitchFamily="18" charset="0"/>
                <a:cs typeface="Chronicle Text G2" pitchFamily="50" charset="0"/>
              </a:rPr>
              <a:t>Expert Witness</a:t>
            </a:r>
          </a:p>
        </p:txBody>
      </p:sp>
      <p:cxnSp>
        <p:nvCxnSpPr>
          <p:cNvPr id="15" name="Straight Connector 14"/>
          <p:cNvCxnSpPr>
            <a:cxnSpLocks/>
          </p:cNvCxnSpPr>
          <p:nvPr/>
        </p:nvCxnSpPr>
        <p:spPr>
          <a:xfrm>
            <a:off x="6159500" y="1276524"/>
            <a:ext cx="0" cy="26119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
          <p:cNvSpPr txBox="1">
            <a:spLocks/>
          </p:cNvSpPr>
          <p:nvPr/>
        </p:nvSpPr>
        <p:spPr>
          <a:xfrm>
            <a:off x="1175062" y="826585"/>
            <a:ext cx="4084068" cy="530966"/>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None/>
              <a:defRPr sz="16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pPr>
            <a:r>
              <a:rPr lang="en-GB" sz="1800" i="1" dirty="0">
                <a:solidFill>
                  <a:srgbClr val="0A3B61"/>
                </a:solidFill>
                <a:latin typeface="Georgia" panose="02040502050405020303" pitchFamily="18" charset="0"/>
                <a:cs typeface="Chronicle Text G2" pitchFamily="50" charset="0"/>
              </a:rPr>
              <a:t>Valuation &amp; Advisory</a:t>
            </a:r>
          </a:p>
        </p:txBody>
      </p:sp>
      <p:grpSp>
        <p:nvGrpSpPr>
          <p:cNvPr id="20" name="Group 19"/>
          <p:cNvGrpSpPr>
            <a:grpSpLocks noChangeAspect="1"/>
          </p:cNvGrpSpPr>
          <p:nvPr/>
        </p:nvGrpSpPr>
        <p:grpSpPr>
          <a:xfrm>
            <a:off x="422273" y="798982"/>
            <a:ext cx="625340" cy="625340"/>
            <a:chOff x="4573588" y="5141913"/>
            <a:chExt cx="735012" cy="735012"/>
          </a:xfrm>
          <a:solidFill>
            <a:schemeClr val="accent5"/>
          </a:solidFill>
        </p:grpSpPr>
        <p:sp>
          <p:nvSpPr>
            <p:cNvPr id="21" name="Freeform 56"/>
            <p:cNvSpPr>
              <a:spLocks noEditPoints="1"/>
            </p:cNvSpPr>
            <p:nvPr/>
          </p:nvSpPr>
          <p:spPr bwMode="auto">
            <a:xfrm>
              <a:off x="4573588" y="5141913"/>
              <a:ext cx="735012" cy="735012"/>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7"/>
            <p:cNvSpPr>
              <a:spLocks/>
            </p:cNvSpPr>
            <p:nvPr/>
          </p:nvSpPr>
          <p:spPr bwMode="auto">
            <a:xfrm>
              <a:off x="4751388" y="5321300"/>
              <a:ext cx="46037" cy="365125"/>
            </a:xfrm>
            <a:custGeom>
              <a:avLst/>
              <a:gdLst/>
              <a:ahLst/>
              <a:cxnLst>
                <a:cxn ang="0">
                  <a:pos x="23" y="17"/>
                </a:cxn>
                <a:cxn ang="0">
                  <a:pos x="29" y="11"/>
                </a:cxn>
                <a:cxn ang="0">
                  <a:pos x="17" y="0"/>
                </a:cxn>
                <a:cxn ang="0">
                  <a:pos x="12" y="0"/>
                </a:cxn>
                <a:cxn ang="0">
                  <a:pos x="0" y="11"/>
                </a:cxn>
                <a:cxn ang="0">
                  <a:pos x="6" y="17"/>
                </a:cxn>
                <a:cxn ang="0">
                  <a:pos x="10" y="12"/>
                </a:cxn>
                <a:cxn ang="0">
                  <a:pos x="10" y="217"/>
                </a:cxn>
                <a:cxn ang="0">
                  <a:pos x="6" y="213"/>
                </a:cxn>
                <a:cxn ang="0">
                  <a:pos x="0" y="219"/>
                </a:cxn>
                <a:cxn ang="0">
                  <a:pos x="12" y="230"/>
                </a:cxn>
                <a:cxn ang="0">
                  <a:pos x="17" y="230"/>
                </a:cxn>
                <a:cxn ang="0">
                  <a:pos x="29" y="219"/>
                </a:cxn>
                <a:cxn ang="0">
                  <a:pos x="23" y="213"/>
                </a:cxn>
                <a:cxn ang="0">
                  <a:pos x="19" y="217"/>
                </a:cxn>
                <a:cxn ang="0">
                  <a:pos x="19" y="12"/>
                </a:cxn>
                <a:cxn ang="0">
                  <a:pos x="23" y="17"/>
                </a:cxn>
              </a:cxnLst>
              <a:rect l="0" t="0" r="r" b="b"/>
              <a:pathLst>
                <a:path w="29" h="230">
                  <a:moveTo>
                    <a:pt x="23" y="17"/>
                  </a:moveTo>
                  <a:lnTo>
                    <a:pt x="29" y="11"/>
                  </a:lnTo>
                  <a:lnTo>
                    <a:pt x="17" y="0"/>
                  </a:lnTo>
                  <a:lnTo>
                    <a:pt x="12" y="0"/>
                  </a:lnTo>
                  <a:lnTo>
                    <a:pt x="0" y="11"/>
                  </a:lnTo>
                  <a:lnTo>
                    <a:pt x="6" y="17"/>
                  </a:lnTo>
                  <a:lnTo>
                    <a:pt x="10" y="12"/>
                  </a:lnTo>
                  <a:lnTo>
                    <a:pt x="10" y="217"/>
                  </a:lnTo>
                  <a:lnTo>
                    <a:pt x="6" y="213"/>
                  </a:lnTo>
                  <a:lnTo>
                    <a:pt x="0" y="219"/>
                  </a:lnTo>
                  <a:lnTo>
                    <a:pt x="12" y="230"/>
                  </a:lnTo>
                  <a:lnTo>
                    <a:pt x="17" y="230"/>
                  </a:lnTo>
                  <a:lnTo>
                    <a:pt x="29" y="219"/>
                  </a:lnTo>
                  <a:lnTo>
                    <a:pt x="23" y="213"/>
                  </a:lnTo>
                  <a:lnTo>
                    <a:pt x="19" y="217"/>
                  </a:lnTo>
                  <a:lnTo>
                    <a:pt x="19" y="12"/>
                  </a:lnTo>
                  <a:lnTo>
                    <a:pt x="2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58"/>
            <p:cNvSpPr>
              <a:spLocks noChangeArrowheads="1"/>
            </p:cNvSpPr>
            <p:nvPr/>
          </p:nvSpPr>
          <p:spPr bwMode="auto">
            <a:xfrm>
              <a:off x="4751388" y="5297488"/>
              <a:ext cx="4603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Rectangle 59"/>
            <p:cNvSpPr>
              <a:spLocks noChangeArrowheads="1"/>
            </p:cNvSpPr>
            <p:nvPr/>
          </p:nvSpPr>
          <p:spPr bwMode="auto">
            <a:xfrm>
              <a:off x="4751388" y="5697538"/>
              <a:ext cx="4603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Rectangle 60"/>
            <p:cNvSpPr>
              <a:spLocks noChangeArrowheads="1"/>
            </p:cNvSpPr>
            <p:nvPr/>
          </p:nvSpPr>
          <p:spPr bwMode="auto">
            <a:xfrm>
              <a:off x="4910138"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Rectangle 61"/>
            <p:cNvSpPr>
              <a:spLocks noChangeArrowheads="1"/>
            </p:cNvSpPr>
            <p:nvPr/>
          </p:nvSpPr>
          <p:spPr bwMode="auto">
            <a:xfrm>
              <a:off x="4862513"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62"/>
            <p:cNvSpPr>
              <a:spLocks noChangeArrowheads="1"/>
            </p:cNvSpPr>
            <p:nvPr/>
          </p:nvSpPr>
          <p:spPr bwMode="auto">
            <a:xfrm>
              <a:off x="4910138"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63"/>
            <p:cNvSpPr>
              <a:spLocks noChangeArrowheads="1"/>
            </p:cNvSpPr>
            <p:nvPr/>
          </p:nvSpPr>
          <p:spPr bwMode="auto">
            <a:xfrm>
              <a:off x="4862513"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Rectangle 64"/>
            <p:cNvSpPr>
              <a:spLocks noChangeArrowheads="1"/>
            </p:cNvSpPr>
            <p:nvPr/>
          </p:nvSpPr>
          <p:spPr bwMode="auto">
            <a:xfrm>
              <a:off x="4910138"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65"/>
            <p:cNvSpPr>
              <a:spLocks noChangeArrowheads="1"/>
            </p:cNvSpPr>
            <p:nvPr/>
          </p:nvSpPr>
          <p:spPr bwMode="auto">
            <a:xfrm>
              <a:off x="4862513"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ectangle 66"/>
            <p:cNvSpPr>
              <a:spLocks noChangeArrowheads="1"/>
            </p:cNvSpPr>
            <p:nvPr/>
          </p:nvSpPr>
          <p:spPr bwMode="auto">
            <a:xfrm>
              <a:off x="4956175" y="551815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67"/>
            <p:cNvSpPr>
              <a:spLocks noChangeArrowheads="1"/>
            </p:cNvSpPr>
            <p:nvPr/>
          </p:nvSpPr>
          <p:spPr bwMode="auto">
            <a:xfrm>
              <a:off x="4956175"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ectangle 68"/>
            <p:cNvSpPr>
              <a:spLocks noChangeArrowheads="1"/>
            </p:cNvSpPr>
            <p:nvPr/>
          </p:nvSpPr>
          <p:spPr bwMode="auto">
            <a:xfrm>
              <a:off x="4956175" y="547370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69"/>
            <p:cNvSpPr>
              <a:spLocks noChangeArrowheads="1"/>
            </p:cNvSpPr>
            <p:nvPr/>
          </p:nvSpPr>
          <p:spPr bwMode="auto">
            <a:xfrm>
              <a:off x="4910138"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70"/>
            <p:cNvSpPr>
              <a:spLocks noChangeArrowheads="1"/>
            </p:cNvSpPr>
            <p:nvPr/>
          </p:nvSpPr>
          <p:spPr bwMode="auto">
            <a:xfrm>
              <a:off x="4862513"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71"/>
            <p:cNvSpPr>
              <a:spLocks noChangeArrowheads="1"/>
            </p:cNvSpPr>
            <p:nvPr/>
          </p:nvSpPr>
          <p:spPr bwMode="auto">
            <a:xfrm>
              <a:off x="4956175"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72"/>
            <p:cNvSpPr>
              <a:spLocks noChangeArrowheads="1"/>
            </p:cNvSpPr>
            <p:nvPr/>
          </p:nvSpPr>
          <p:spPr bwMode="auto">
            <a:xfrm>
              <a:off x="4910138"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73"/>
            <p:cNvSpPr>
              <a:spLocks noChangeArrowheads="1"/>
            </p:cNvSpPr>
            <p:nvPr/>
          </p:nvSpPr>
          <p:spPr bwMode="auto">
            <a:xfrm>
              <a:off x="4862513"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Rectangle 74"/>
            <p:cNvSpPr>
              <a:spLocks noChangeArrowheads="1"/>
            </p:cNvSpPr>
            <p:nvPr/>
          </p:nvSpPr>
          <p:spPr bwMode="auto">
            <a:xfrm>
              <a:off x="4910138"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75"/>
            <p:cNvSpPr>
              <a:spLocks noChangeArrowheads="1"/>
            </p:cNvSpPr>
            <p:nvPr/>
          </p:nvSpPr>
          <p:spPr bwMode="auto">
            <a:xfrm>
              <a:off x="4862513"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76"/>
            <p:cNvSpPr>
              <a:spLocks noChangeArrowheads="1"/>
            </p:cNvSpPr>
            <p:nvPr/>
          </p:nvSpPr>
          <p:spPr bwMode="auto">
            <a:xfrm>
              <a:off x="4956175" y="533876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77"/>
            <p:cNvSpPr>
              <a:spLocks noChangeArrowheads="1"/>
            </p:cNvSpPr>
            <p:nvPr/>
          </p:nvSpPr>
          <p:spPr bwMode="auto">
            <a:xfrm>
              <a:off x="4956175" y="5383213"/>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78"/>
            <p:cNvSpPr>
              <a:spLocks noChangeArrowheads="1"/>
            </p:cNvSpPr>
            <p:nvPr/>
          </p:nvSpPr>
          <p:spPr bwMode="auto">
            <a:xfrm>
              <a:off x="4910138"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Rectangle 79"/>
            <p:cNvSpPr>
              <a:spLocks noChangeArrowheads="1"/>
            </p:cNvSpPr>
            <p:nvPr/>
          </p:nvSpPr>
          <p:spPr bwMode="auto">
            <a:xfrm>
              <a:off x="4862513"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80"/>
            <p:cNvSpPr>
              <a:spLocks noChangeArrowheads="1"/>
            </p:cNvSpPr>
            <p:nvPr/>
          </p:nvSpPr>
          <p:spPr bwMode="auto">
            <a:xfrm>
              <a:off x="4956175" y="5429250"/>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81"/>
            <p:cNvSpPr>
              <a:spLocks noChangeArrowheads="1"/>
            </p:cNvSpPr>
            <p:nvPr/>
          </p:nvSpPr>
          <p:spPr bwMode="auto">
            <a:xfrm>
              <a:off x="5087938"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ectangle 82"/>
            <p:cNvSpPr>
              <a:spLocks noChangeArrowheads="1"/>
            </p:cNvSpPr>
            <p:nvPr/>
          </p:nvSpPr>
          <p:spPr bwMode="auto">
            <a:xfrm>
              <a:off x="5041900" y="5562600"/>
              <a:ext cx="26987" cy="142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83"/>
            <p:cNvSpPr>
              <a:spLocks noChangeArrowheads="1"/>
            </p:cNvSpPr>
            <p:nvPr/>
          </p:nvSpPr>
          <p:spPr bwMode="auto">
            <a:xfrm>
              <a:off x="5087938"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84"/>
            <p:cNvSpPr>
              <a:spLocks noChangeArrowheads="1"/>
            </p:cNvSpPr>
            <p:nvPr/>
          </p:nvSpPr>
          <p:spPr bwMode="auto">
            <a:xfrm>
              <a:off x="5041900" y="5608638"/>
              <a:ext cx="26987" cy="127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85"/>
            <p:cNvSpPr>
              <a:spLocks noEditPoints="1"/>
            </p:cNvSpPr>
            <p:nvPr/>
          </p:nvSpPr>
          <p:spPr bwMode="auto">
            <a:xfrm>
              <a:off x="4826000" y="5297488"/>
              <a:ext cx="323850" cy="412750"/>
            </a:xfrm>
            <a:custGeom>
              <a:avLst/>
              <a:gdLst/>
              <a:ahLst/>
              <a:cxnLst>
                <a:cxn ang="0">
                  <a:pos x="122" y="144"/>
                </a:cxn>
                <a:cxn ang="0">
                  <a:pos x="122" y="8"/>
                </a:cxn>
                <a:cxn ang="0">
                  <a:pos x="122" y="0"/>
                </a:cxn>
                <a:cxn ang="0">
                  <a:pos x="114" y="0"/>
                </a:cxn>
                <a:cxn ang="0">
                  <a:pos x="8" y="0"/>
                </a:cxn>
                <a:cxn ang="0">
                  <a:pos x="0" y="0"/>
                </a:cxn>
                <a:cxn ang="0">
                  <a:pos x="0" y="8"/>
                </a:cxn>
                <a:cxn ang="0">
                  <a:pos x="0" y="252"/>
                </a:cxn>
                <a:cxn ang="0">
                  <a:pos x="0" y="260"/>
                </a:cxn>
                <a:cxn ang="0">
                  <a:pos x="8" y="260"/>
                </a:cxn>
                <a:cxn ang="0">
                  <a:pos x="114" y="260"/>
                </a:cxn>
                <a:cxn ang="0">
                  <a:pos x="114" y="260"/>
                </a:cxn>
                <a:cxn ang="0">
                  <a:pos x="122" y="260"/>
                </a:cxn>
                <a:cxn ang="0">
                  <a:pos x="195" y="260"/>
                </a:cxn>
                <a:cxn ang="0">
                  <a:pos x="204" y="260"/>
                </a:cxn>
                <a:cxn ang="0">
                  <a:pos x="204" y="252"/>
                </a:cxn>
                <a:cxn ang="0">
                  <a:pos x="204" y="153"/>
                </a:cxn>
                <a:cxn ang="0">
                  <a:pos x="204" y="144"/>
                </a:cxn>
                <a:cxn ang="0">
                  <a:pos x="195" y="144"/>
                </a:cxn>
                <a:cxn ang="0">
                  <a:pos x="122" y="144"/>
                </a:cxn>
                <a:cxn ang="0">
                  <a:pos x="8" y="8"/>
                </a:cxn>
                <a:cxn ang="0">
                  <a:pos x="114" y="8"/>
                </a:cxn>
                <a:cxn ang="0">
                  <a:pos x="114" y="144"/>
                </a:cxn>
                <a:cxn ang="0">
                  <a:pos x="114" y="144"/>
                </a:cxn>
                <a:cxn ang="0">
                  <a:pos x="114" y="153"/>
                </a:cxn>
                <a:cxn ang="0">
                  <a:pos x="114" y="252"/>
                </a:cxn>
                <a:cxn ang="0">
                  <a:pos x="8" y="252"/>
                </a:cxn>
                <a:cxn ang="0">
                  <a:pos x="8" y="8"/>
                </a:cxn>
                <a:cxn ang="0">
                  <a:pos x="195" y="252"/>
                </a:cxn>
                <a:cxn ang="0">
                  <a:pos x="122" y="252"/>
                </a:cxn>
                <a:cxn ang="0">
                  <a:pos x="122" y="252"/>
                </a:cxn>
                <a:cxn ang="0">
                  <a:pos x="122" y="153"/>
                </a:cxn>
                <a:cxn ang="0">
                  <a:pos x="195" y="153"/>
                </a:cxn>
                <a:cxn ang="0">
                  <a:pos x="195" y="252"/>
                </a:cxn>
              </a:cxnLst>
              <a:rect l="0" t="0" r="r" b="b"/>
              <a:pathLst>
                <a:path w="204" h="260">
                  <a:moveTo>
                    <a:pt x="122" y="144"/>
                  </a:moveTo>
                  <a:lnTo>
                    <a:pt x="122" y="8"/>
                  </a:lnTo>
                  <a:lnTo>
                    <a:pt x="122" y="0"/>
                  </a:lnTo>
                  <a:lnTo>
                    <a:pt x="114" y="0"/>
                  </a:lnTo>
                  <a:lnTo>
                    <a:pt x="8" y="0"/>
                  </a:lnTo>
                  <a:lnTo>
                    <a:pt x="0" y="0"/>
                  </a:lnTo>
                  <a:lnTo>
                    <a:pt x="0" y="8"/>
                  </a:lnTo>
                  <a:lnTo>
                    <a:pt x="0" y="252"/>
                  </a:lnTo>
                  <a:lnTo>
                    <a:pt x="0" y="260"/>
                  </a:lnTo>
                  <a:lnTo>
                    <a:pt x="8" y="260"/>
                  </a:lnTo>
                  <a:lnTo>
                    <a:pt x="114" y="260"/>
                  </a:lnTo>
                  <a:lnTo>
                    <a:pt x="114" y="260"/>
                  </a:lnTo>
                  <a:lnTo>
                    <a:pt x="122" y="260"/>
                  </a:lnTo>
                  <a:lnTo>
                    <a:pt x="195" y="260"/>
                  </a:lnTo>
                  <a:lnTo>
                    <a:pt x="204" y="260"/>
                  </a:lnTo>
                  <a:lnTo>
                    <a:pt x="204" y="252"/>
                  </a:lnTo>
                  <a:lnTo>
                    <a:pt x="204" y="153"/>
                  </a:lnTo>
                  <a:lnTo>
                    <a:pt x="204" y="144"/>
                  </a:lnTo>
                  <a:lnTo>
                    <a:pt x="195" y="144"/>
                  </a:lnTo>
                  <a:lnTo>
                    <a:pt x="122" y="144"/>
                  </a:lnTo>
                  <a:close/>
                  <a:moveTo>
                    <a:pt x="8" y="8"/>
                  </a:moveTo>
                  <a:lnTo>
                    <a:pt x="114" y="8"/>
                  </a:lnTo>
                  <a:lnTo>
                    <a:pt x="114" y="144"/>
                  </a:lnTo>
                  <a:lnTo>
                    <a:pt x="114" y="144"/>
                  </a:lnTo>
                  <a:lnTo>
                    <a:pt x="114" y="153"/>
                  </a:lnTo>
                  <a:lnTo>
                    <a:pt x="114" y="252"/>
                  </a:lnTo>
                  <a:lnTo>
                    <a:pt x="8" y="252"/>
                  </a:lnTo>
                  <a:lnTo>
                    <a:pt x="8" y="8"/>
                  </a:lnTo>
                  <a:close/>
                  <a:moveTo>
                    <a:pt x="195" y="252"/>
                  </a:moveTo>
                  <a:lnTo>
                    <a:pt x="122" y="252"/>
                  </a:lnTo>
                  <a:lnTo>
                    <a:pt x="122" y="252"/>
                  </a:lnTo>
                  <a:lnTo>
                    <a:pt x="122" y="153"/>
                  </a:lnTo>
                  <a:lnTo>
                    <a:pt x="195" y="153"/>
                  </a:lnTo>
                  <a:lnTo>
                    <a:pt x="195" y="2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2" name="Rectangle 141"/>
          <p:cNvSpPr/>
          <p:nvPr/>
        </p:nvSpPr>
        <p:spPr>
          <a:xfrm>
            <a:off x="422273" y="1654349"/>
            <a:ext cx="5607053" cy="2800767"/>
          </a:xfrm>
          <a:prstGeom prst="rect">
            <a:avLst/>
          </a:prstGeom>
        </p:spPr>
        <p:txBody>
          <a:bodyPr wrap="square" lIns="0" tIns="0" rIns="0" bIns="0">
            <a:spAutoFit/>
          </a:bodyPr>
          <a:lstStyle/>
          <a:p>
            <a:r>
              <a:rPr lang="en-US" sz="1400" dirty="0">
                <a:solidFill>
                  <a:srgbClr val="696B6B"/>
                </a:solidFill>
                <a:latin typeface="Georgia" panose="02040502050405020303" pitchFamily="18" charset="0"/>
                <a:cs typeface="Arial" panose="020B0604020202020204" pitchFamily="34" charset="0"/>
              </a:rPr>
              <a:t>Cushman &amp; Wakefield’s Valuation &amp; Advisory (V&amp;A) team provides sophisticated advice on real estate equity and debt decisions to clients. Our capabilities span valuation and advisory services relating to acquisition, disposition, financing, and financial reporting.</a:t>
            </a:r>
          </a:p>
          <a:p>
            <a:endParaRPr lang="en-US" sz="1400" dirty="0">
              <a:solidFill>
                <a:srgbClr val="696B6B"/>
              </a:solidFill>
              <a:latin typeface="Georgia" panose="02040502050405020303" pitchFamily="18" charset="0"/>
              <a:cs typeface="Arial" panose="020B0604020202020204" pitchFamily="34" charset="0"/>
            </a:endParaRPr>
          </a:p>
          <a:p>
            <a:r>
              <a:rPr lang="en-US" sz="1400" dirty="0">
                <a:solidFill>
                  <a:srgbClr val="696B6B"/>
                </a:solidFill>
                <a:latin typeface="Georgia" panose="02040502050405020303" pitchFamily="18" charset="0"/>
                <a:cs typeface="Arial" panose="020B0604020202020204" pitchFamily="34" charset="0"/>
              </a:rPr>
              <a:t>Access to real-time market data, the insights of Cushman &amp; Wakefield Qatar’s leasing, research and capital markets experts, and long-term market experience ensure the application of best practices and proven, successful methodologies.</a:t>
            </a:r>
          </a:p>
          <a:p>
            <a:endParaRPr lang="en-US" sz="1400" dirty="0">
              <a:solidFill>
                <a:srgbClr val="696B6B"/>
              </a:solidFill>
              <a:latin typeface="Georgia" panose="02040502050405020303" pitchFamily="18" charset="0"/>
              <a:cs typeface="Arial" panose="020B0604020202020204" pitchFamily="34" charset="0"/>
            </a:endParaRPr>
          </a:p>
          <a:p>
            <a:r>
              <a:rPr lang="en-US" sz="1400" dirty="0">
                <a:solidFill>
                  <a:srgbClr val="696B6B"/>
                </a:solidFill>
                <a:latin typeface="Georgia" panose="02040502050405020303" pitchFamily="18" charset="0"/>
                <a:cs typeface="Arial" panose="020B0604020202020204" pitchFamily="34" charset="0"/>
              </a:rPr>
              <a:t>Professionally qualified staff and a rigorous quality control system ensure our clients receive the highest quality service and product.</a:t>
            </a:r>
          </a:p>
          <a:p>
            <a:pPr>
              <a:spcAft>
                <a:spcPts val="1200"/>
              </a:spcAft>
            </a:pPr>
            <a:endParaRPr lang="en-US" sz="1400" dirty="0">
              <a:solidFill>
                <a:schemeClr val="tx2"/>
              </a:solidFill>
              <a:latin typeface="Georgia" panose="02040502050405020303" pitchFamily="18" charset="0"/>
              <a:cs typeface="Arial" panose="020B0604020202020204" pitchFamily="34" charset="0"/>
            </a:endParaRPr>
          </a:p>
        </p:txBody>
      </p:sp>
      <p:sp>
        <p:nvSpPr>
          <p:cNvPr id="2" name="Rectangle 1"/>
          <p:cNvSpPr/>
          <p:nvPr/>
        </p:nvSpPr>
        <p:spPr>
          <a:xfrm>
            <a:off x="-81820" y="4750026"/>
            <a:ext cx="4827991" cy="1323439"/>
          </a:xfrm>
          <a:prstGeom prst="rect">
            <a:avLst/>
          </a:prstGeom>
        </p:spPr>
        <p:txBody>
          <a:bodyPr wrap="square">
            <a:spAutoFit/>
          </a:bodyPr>
          <a:lstStyle/>
          <a:p>
            <a:pPr marL="519113" indent="-176213">
              <a:spcAft>
                <a:spcPts val="600"/>
              </a:spcAft>
              <a:buFont typeface="Arial" panose="020B0604020202020204" pitchFamily="34" charset="0"/>
              <a:buChar char="•"/>
            </a:pPr>
            <a:r>
              <a:rPr lang="en-US" sz="1300" dirty="0">
                <a:solidFill>
                  <a:schemeClr val="accent6"/>
                </a:solidFill>
                <a:latin typeface="+mj-lt"/>
                <a:cs typeface="Arial" panose="020B0604020202020204" pitchFamily="34" charset="0"/>
              </a:rPr>
              <a:t>Consistent delivery across multi-market client portfolios</a:t>
            </a:r>
          </a:p>
          <a:p>
            <a:pPr marL="519113" indent="-176213">
              <a:spcAft>
                <a:spcPts val="600"/>
              </a:spcAft>
              <a:buFont typeface="Arial" panose="020B0604020202020204" pitchFamily="34" charset="0"/>
              <a:buChar char="•"/>
            </a:pPr>
            <a:r>
              <a:rPr lang="en-US" sz="1300" dirty="0">
                <a:solidFill>
                  <a:schemeClr val="accent6"/>
                </a:solidFill>
                <a:latin typeface="+mj-lt"/>
                <a:cs typeface="Arial" panose="020B0604020202020204" pitchFamily="34" charset="0"/>
              </a:rPr>
              <a:t>Timely delivery of value conclusions</a:t>
            </a:r>
          </a:p>
          <a:p>
            <a:pPr marL="519113" indent="-176213">
              <a:spcAft>
                <a:spcPts val="600"/>
              </a:spcAft>
              <a:buFont typeface="Arial" panose="020B0604020202020204" pitchFamily="34" charset="0"/>
              <a:buChar char="•"/>
            </a:pPr>
            <a:r>
              <a:rPr lang="en-US" sz="1300" dirty="0">
                <a:solidFill>
                  <a:schemeClr val="accent6"/>
                </a:solidFill>
                <a:latin typeface="+mj-lt"/>
                <a:cs typeface="Arial" panose="020B0604020202020204" pitchFamily="34" charset="0"/>
              </a:rPr>
              <a:t>Compliance with financial regulatory requirements</a:t>
            </a:r>
          </a:p>
          <a:p>
            <a:pPr marL="519113" indent="-176213">
              <a:spcAft>
                <a:spcPts val="600"/>
              </a:spcAft>
              <a:buFont typeface="Arial" panose="020B0604020202020204" pitchFamily="34" charset="0"/>
              <a:buChar char="•"/>
            </a:pPr>
            <a:r>
              <a:rPr lang="en-US" sz="1300" dirty="0">
                <a:solidFill>
                  <a:schemeClr val="accent6"/>
                </a:solidFill>
                <a:latin typeface="+mj-lt"/>
                <a:cs typeface="Arial" panose="020B0604020202020204" pitchFamily="34" charset="0"/>
              </a:rPr>
              <a:t>Valuations based on access to constantly updated market data</a:t>
            </a:r>
            <a:endParaRPr lang="en-GB" sz="1300" dirty="0">
              <a:solidFill>
                <a:schemeClr val="accent6"/>
              </a:solidFill>
              <a:latin typeface="+mj-lt"/>
              <a:cs typeface="Arial" panose="020B0604020202020204" pitchFamily="34" charset="0"/>
            </a:endParaRPr>
          </a:p>
        </p:txBody>
      </p:sp>
    </p:spTree>
    <p:extLst>
      <p:ext uri="{BB962C8B-B14F-4D97-AF65-F5344CB8AC3E}">
        <p14:creationId xmlns:p14="http://schemas.microsoft.com/office/powerpoint/2010/main" val="318568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6595" b="27019"/>
          <a:stretch/>
        </p:blipFill>
        <p:spPr>
          <a:xfrm>
            <a:off x="0" y="4616449"/>
            <a:ext cx="9144000" cy="1608505"/>
          </a:xfrm>
          <a:prstGeom prst="rect">
            <a:avLst/>
          </a:prstGeom>
          <a:solidFill>
            <a:schemeClr val="accent4"/>
          </a:solidFill>
        </p:spPr>
      </p:pic>
      <p:sp>
        <p:nvSpPr>
          <p:cNvPr id="9" name="Freeform 8"/>
          <p:cNvSpPr/>
          <p:nvPr/>
        </p:nvSpPr>
        <p:spPr>
          <a:xfrm flipV="1">
            <a:off x="0" y="4616447"/>
            <a:ext cx="7783285" cy="1608505"/>
          </a:xfrm>
          <a:custGeom>
            <a:avLst/>
            <a:gdLst>
              <a:gd name="connsiteX0" fmla="*/ 0 w 8164709"/>
              <a:gd name="connsiteY0" fmla="*/ 0 h 1974900"/>
              <a:gd name="connsiteX1" fmla="*/ 7158447 w 8164709"/>
              <a:gd name="connsiteY1" fmla="*/ 0 h 1974900"/>
              <a:gd name="connsiteX2" fmla="*/ 8164709 w 8164709"/>
              <a:gd name="connsiteY2" fmla="*/ 1974900 h 1974900"/>
              <a:gd name="connsiteX3" fmla="*/ 0 w 8164709"/>
              <a:gd name="connsiteY3" fmla="*/ 1974900 h 1974900"/>
            </a:gdLst>
            <a:ahLst/>
            <a:cxnLst>
              <a:cxn ang="0">
                <a:pos x="connsiteX0" y="connsiteY0"/>
              </a:cxn>
              <a:cxn ang="0">
                <a:pos x="connsiteX1" y="connsiteY1"/>
              </a:cxn>
              <a:cxn ang="0">
                <a:pos x="connsiteX2" y="connsiteY2"/>
              </a:cxn>
              <a:cxn ang="0">
                <a:pos x="connsiteX3" y="connsiteY3"/>
              </a:cxn>
            </a:cxnLst>
            <a:rect l="l" t="t" r="r" b="b"/>
            <a:pathLst>
              <a:path w="8164709" h="1974900">
                <a:moveTo>
                  <a:pt x="0" y="0"/>
                </a:moveTo>
                <a:lnTo>
                  <a:pt x="7158447" y="0"/>
                </a:lnTo>
                <a:lnTo>
                  <a:pt x="8164709" y="1974900"/>
                </a:lnTo>
                <a:lnTo>
                  <a:pt x="0" y="19749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0" algn="l" defTabSz="914400" rtl="0" eaLnBrk="1" fontAlgn="auto" latinLnBrk="0" hangingPunct="1">
              <a:lnSpc>
                <a:spcPct val="100000"/>
              </a:lnSpc>
              <a:spcBef>
                <a:spcPts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endParaRPr>
          </a:p>
        </p:txBody>
      </p:sp>
      <p:sp>
        <p:nvSpPr>
          <p:cNvPr id="10" name="Title 11"/>
          <p:cNvSpPr txBox="1">
            <a:spLocks/>
          </p:cNvSpPr>
          <p:nvPr/>
        </p:nvSpPr>
        <p:spPr>
          <a:xfrm>
            <a:off x="412748" y="422274"/>
            <a:ext cx="6176963" cy="377825"/>
          </a:xfrm>
          <a:prstGeom prst="rect">
            <a:avLst/>
          </a:prstGeom>
        </p:spPr>
        <p:txBody>
          <a:bodyPr lIns="0" tIns="0" rIns="0" bIns="0" anchor="t"/>
          <a:lstStyle>
            <a:lvl1pPr algn="l" defTabSz="914400" rtl="0" eaLnBrk="1" latinLnBrk="0" hangingPunct="1">
              <a:spcBef>
                <a:spcPct val="0"/>
              </a:spcBef>
              <a:buNone/>
              <a:defRPr sz="2400" kern="1200">
                <a:solidFill>
                  <a:schemeClr val="accent4"/>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0" normalizeH="0" baseline="0" noProof="0" dirty="0">
              <a:ln>
                <a:noFill/>
              </a:ln>
              <a:solidFill>
                <a:srgbClr val="54585A"/>
              </a:solidFill>
              <a:effectLst/>
              <a:uLnTx/>
              <a:uFillTx/>
              <a:latin typeface="Arial"/>
              <a:ea typeface="+mj-ea"/>
              <a:cs typeface="Arial" pitchFamily="34" charset="0"/>
            </a:endParaRPr>
          </a:p>
        </p:txBody>
      </p:sp>
      <p:sp>
        <p:nvSpPr>
          <p:cNvPr id="11" name="TextBox 10"/>
          <p:cNvSpPr txBox="1"/>
          <p:nvPr/>
        </p:nvSpPr>
        <p:spPr>
          <a:xfrm>
            <a:off x="6312734" y="1188936"/>
            <a:ext cx="2729666"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dirty="0">
                <a:ln>
                  <a:noFill/>
                </a:ln>
                <a:solidFill>
                  <a:srgbClr val="0093B2"/>
                </a:solidFill>
                <a:effectLst/>
                <a:uLnTx/>
                <a:uFillTx/>
                <a:ea typeface="+mn-ea"/>
                <a:cs typeface="+mn-cs"/>
              </a:rPr>
              <a:t>WHAT DOES THIS MEAN </a:t>
            </a:r>
            <a:br>
              <a:rPr kumimoji="0" lang="en-US" sz="1200" b="1" i="0" u="none" strike="noStrike" kern="1200" cap="none" spc="0" normalizeH="0" baseline="0" noProof="0" dirty="0">
                <a:ln>
                  <a:noFill/>
                </a:ln>
                <a:solidFill>
                  <a:srgbClr val="0093B2"/>
                </a:solidFill>
                <a:effectLst/>
                <a:uLnTx/>
                <a:uFillTx/>
                <a:ea typeface="+mn-ea"/>
                <a:cs typeface="+mn-cs"/>
              </a:rPr>
            </a:br>
            <a:r>
              <a:rPr kumimoji="0" lang="en-US" sz="1200" b="1" i="0" u="none" strike="noStrike" kern="1200" cap="none" spc="0" normalizeH="0" baseline="0" noProof="0" dirty="0">
                <a:ln>
                  <a:noFill/>
                </a:ln>
                <a:solidFill>
                  <a:srgbClr val="0093B2"/>
                </a:solidFill>
                <a:effectLst/>
                <a:uLnTx/>
                <a:uFillTx/>
                <a:ea typeface="+mn-ea"/>
                <a:cs typeface="+mn-cs"/>
              </a:rPr>
              <a:t>TO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4585A"/>
                </a:solidFill>
                <a:effectLst/>
                <a:uLnTx/>
                <a:uFillTx/>
                <a:latin typeface="Georgia" panose="02040502050405020303" pitchFamily="18" charset="0"/>
                <a:cs typeface="Chronicle Text G2" pitchFamily="50" charset="0"/>
              </a:rPr>
              <a:t>We collaborate </a:t>
            </a:r>
            <a:br>
              <a:rPr kumimoji="0" lang="en-US" b="0" i="0" u="none" strike="noStrike" kern="1200" cap="none" spc="0" normalizeH="0" baseline="0" noProof="0" dirty="0">
                <a:ln>
                  <a:noFill/>
                </a:ln>
                <a:solidFill>
                  <a:srgbClr val="54585A"/>
                </a:solidFill>
                <a:effectLst/>
                <a:uLnTx/>
                <a:uFillTx/>
                <a:latin typeface="Georgia" panose="02040502050405020303" pitchFamily="18" charset="0"/>
                <a:cs typeface="Chronicle Text G2" pitchFamily="50" charset="0"/>
              </a:rPr>
            </a:br>
            <a:r>
              <a:rPr kumimoji="0" lang="en-US" b="0" i="0" u="none" strike="noStrike" kern="1200" cap="none" spc="0" normalizeH="0" baseline="0" noProof="0" dirty="0">
                <a:ln>
                  <a:noFill/>
                </a:ln>
                <a:solidFill>
                  <a:srgbClr val="54585A"/>
                </a:solidFill>
                <a:effectLst/>
                <a:uLnTx/>
                <a:uFillTx/>
                <a:latin typeface="Georgia" panose="02040502050405020303" pitchFamily="18" charset="0"/>
                <a:cs typeface="Chronicle Text G2" pitchFamily="50" charset="0"/>
              </a:rPr>
              <a:t>with clients to identify risk and opportunity and establish the feasibility of development proposals.</a:t>
            </a:r>
          </a:p>
        </p:txBody>
      </p:sp>
      <p:cxnSp>
        <p:nvCxnSpPr>
          <p:cNvPr id="12" name="Straight Connector 11"/>
          <p:cNvCxnSpPr>
            <a:cxnSpLocks/>
          </p:cNvCxnSpPr>
          <p:nvPr/>
        </p:nvCxnSpPr>
        <p:spPr>
          <a:xfrm>
            <a:off x="6158182" y="1251195"/>
            <a:ext cx="0" cy="2674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480293" y="1555062"/>
            <a:ext cx="5523338" cy="283154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400" dirty="0">
                <a:solidFill>
                  <a:srgbClr val="54585A"/>
                </a:solidFill>
                <a:latin typeface="Georgia" panose="02040502050405020303" pitchFamily="18" charset="0"/>
                <a:cs typeface="Arial" panose="020B0604020202020204" pitchFamily="34" charset="0"/>
              </a:rPr>
              <a:t>Cushman &amp; Wakefield Qatar </a:t>
            </a:r>
            <a:r>
              <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rPr>
              <a:t>form part one of the </a:t>
            </a:r>
            <a:r>
              <a:rPr lang="en-US" sz="1400" dirty="0">
                <a:solidFill>
                  <a:srgbClr val="54585A"/>
                </a:solidFill>
                <a:latin typeface="Georgia" panose="02040502050405020303" pitchFamily="18" charset="0"/>
                <a:cs typeface="Arial" panose="020B0604020202020204" pitchFamily="34" charset="0"/>
              </a:rPr>
              <a:t>largest and most respected real estate advisory services in the industry.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rPr>
              <a:t>We offer access to real-time market data and insights into Qatar’s real estate market, including commercial and residential leasing, </a:t>
            </a:r>
            <a:r>
              <a:rPr lang="en-US" sz="1400" dirty="0">
                <a:solidFill>
                  <a:srgbClr val="54585A"/>
                </a:solidFill>
                <a:latin typeface="Georgia" panose="02040502050405020303" pitchFamily="18" charset="0"/>
                <a:cs typeface="Arial" panose="020B0604020202020204" pitchFamily="34" charset="0"/>
              </a:rPr>
              <a:t>sales, and capital markets.</a:t>
            </a:r>
            <a:r>
              <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rPr>
              <a:t>Our on-the-ground experience in Qatar </a:t>
            </a:r>
            <a:r>
              <a:rPr lang="en-US" sz="1400" dirty="0">
                <a:solidFill>
                  <a:srgbClr val="54585A"/>
                </a:solidFill>
                <a:latin typeface="Georgia" panose="02040502050405020303" pitchFamily="18" charset="0"/>
                <a:cs typeface="Arial" panose="020B0604020202020204" pitchFamily="34" charset="0"/>
              </a:rPr>
              <a:t>offers clients with unrivalled market insights and allows us to combine the best of research analytics and real estate consulting experience.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rPr>
              <a:t>We provide strategic development advise, </a:t>
            </a:r>
            <a:r>
              <a:rPr kumimoji="0" lang="en-US" sz="1400" b="0" i="0" u="none" strike="noStrike" kern="1200" cap="none" spc="0" normalizeH="0" baseline="0" noProof="0" dirty="0" err="1">
                <a:ln>
                  <a:noFill/>
                </a:ln>
                <a:solidFill>
                  <a:srgbClr val="54585A"/>
                </a:solidFill>
                <a:effectLst/>
                <a:uLnTx/>
                <a:uFillTx/>
                <a:latin typeface="Georgia" panose="02040502050405020303" pitchFamily="18" charset="0"/>
                <a:cs typeface="Arial" panose="020B0604020202020204" pitchFamily="34" charset="0"/>
              </a:rPr>
              <a:t>tailo</a:t>
            </a:r>
            <a:r>
              <a:rPr lang="en-US" sz="1400" dirty="0">
                <a:solidFill>
                  <a:srgbClr val="54585A"/>
                </a:solidFill>
                <a:latin typeface="Georgia" panose="02040502050405020303" pitchFamily="18" charset="0"/>
                <a:cs typeface="Arial" panose="020B0604020202020204" pitchFamily="34" charset="0"/>
              </a:rPr>
              <a:t>red to the unique characteristics, risks and opportunities that exist in Qatar, and throughout the Middle East.</a:t>
            </a:r>
            <a:endParaRPr kumimoji="0" lang="en-US" sz="1400" b="0" i="0" u="none" strike="noStrike" kern="1200" cap="none" spc="0" normalizeH="0" baseline="0" noProof="0" dirty="0">
              <a:ln>
                <a:noFill/>
              </a:ln>
              <a:solidFill>
                <a:srgbClr val="54585A"/>
              </a:solidFill>
              <a:effectLst/>
              <a:uLnTx/>
              <a:uFillTx/>
              <a:latin typeface="Georgia" panose="02040502050405020303" pitchFamily="18" charset="0"/>
              <a:cs typeface="Arial" panose="020B0604020202020204" pitchFamily="34" charset="0"/>
            </a:endParaRPr>
          </a:p>
        </p:txBody>
      </p:sp>
      <p:sp>
        <p:nvSpPr>
          <p:cNvPr id="2" name="Rectangle 1"/>
          <p:cNvSpPr/>
          <p:nvPr/>
        </p:nvSpPr>
        <p:spPr>
          <a:xfrm>
            <a:off x="-29023" y="4674505"/>
            <a:ext cx="7055465" cy="1869743"/>
          </a:xfrm>
          <a:prstGeom prst="rect">
            <a:avLst/>
          </a:prstGeom>
        </p:spPr>
        <p:txBody>
          <a:bodyPr wrap="square">
            <a:spAutoFit/>
          </a:bodyPr>
          <a:lstStyle/>
          <a:p>
            <a:pPr marL="5191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Offer clients insight into otherwise opaque real estate markets</a:t>
            </a:r>
          </a:p>
          <a:p>
            <a:pPr marL="5191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Collaborative approach with clients to identify market opportunities</a:t>
            </a:r>
          </a:p>
          <a:p>
            <a:pPr marL="5191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solidFill>
                  <a:srgbClr val="FFFFFF"/>
                </a:solidFill>
                <a:latin typeface="Arial"/>
                <a:cs typeface="Arial" panose="020B0604020202020204" pitchFamily="34" charset="0"/>
              </a:rPr>
              <a:t>Research driven property positioning that drives optimum financial results</a:t>
            </a:r>
          </a:p>
          <a:p>
            <a:pPr marL="5191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solidFill>
                  <a:srgbClr val="FFFFFF"/>
                </a:solidFill>
                <a:latin typeface="Arial"/>
                <a:cs typeface="Arial" panose="020B0604020202020204" pitchFamily="34" charset="0"/>
              </a:rPr>
              <a:t>Identify the highest and best use real estate solutions for development sites</a:t>
            </a:r>
          </a:p>
          <a:p>
            <a:pPr marL="519113" marR="0" lvl="0" indent="-1762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solidFill>
                  <a:srgbClr val="FFFFFF"/>
                </a:solidFill>
                <a:latin typeface="Arial"/>
                <a:cs typeface="Arial" panose="020B0604020202020204" pitchFamily="34" charset="0"/>
              </a:rPr>
              <a:t>Financial feasibility assessment of proposed developments to establish potential profitability</a:t>
            </a:r>
          </a:p>
          <a:p>
            <a:pPr marL="342900" marR="0" lvl="0" algn="l" defTabSz="914400" rtl="0" eaLnBrk="1" fontAlgn="auto" latinLnBrk="0" hangingPunct="1">
              <a:lnSpc>
                <a:spcPct val="100000"/>
              </a:lnSpc>
              <a:spcBef>
                <a:spcPts val="0"/>
              </a:spcBef>
              <a:spcAft>
                <a:spcPts val="600"/>
              </a:spcAft>
              <a:buClrTx/>
              <a:buSzTx/>
              <a:tabLst/>
              <a:defRPr/>
            </a:pPr>
            <a:r>
              <a:rPr lang="en-US" sz="1250" dirty="0">
                <a:solidFill>
                  <a:srgbClr val="FFFFFF"/>
                </a:solidFill>
                <a:latin typeface="Arial"/>
                <a:cs typeface="Arial" panose="020B0604020202020204" pitchFamily="34" charset="0"/>
              </a:rPr>
              <a:t>   </a:t>
            </a:r>
            <a:r>
              <a:rPr kumimoji="0" lang="en-US" sz="125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p:txBody>
      </p:sp>
      <p:sp>
        <p:nvSpPr>
          <p:cNvPr id="13" name="Text Placeholder 1">
            <a:extLst>
              <a:ext uri="{FF2B5EF4-FFF2-40B4-BE49-F238E27FC236}">
                <a16:creationId xmlns:a16="http://schemas.microsoft.com/office/drawing/2014/main" id="{32358D38-E88C-445F-BCAC-C2262A8E66B8}"/>
              </a:ext>
            </a:extLst>
          </p:cNvPr>
          <p:cNvSpPr txBox="1">
            <a:spLocks/>
          </p:cNvSpPr>
          <p:nvPr/>
        </p:nvSpPr>
        <p:spPr>
          <a:xfrm>
            <a:off x="1184618" y="857843"/>
            <a:ext cx="3625368" cy="530966"/>
          </a:xfrm>
          <a:prstGeom prst="rect">
            <a:avLst/>
          </a:prstGeom>
        </p:spPr>
        <p:txBody>
          <a:bodyPr lIns="0" tIns="0" rIns="0" bIns="0" anchor="ctr"/>
          <a:lstStyle>
            <a:lvl1pPr marL="342900" indent="-342900" algn="l" defTabSz="914400" rtl="0" eaLnBrk="1" latinLnBrk="0" hangingPunct="1">
              <a:spcBef>
                <a:spcPct val="20000"/>
              </a:spcBef>
              <a:buFont typeface="Arial" pitchFamily="34" charset="0"/>
              <a:buNone/>
              <a:defRPr sz="1600" kern="1200">
                <a:solidFill>
                  <a:schemeClr val="bg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pPr>
            <a:r>
              <a:rPr lang="en-GB" sz="1800" i="1" dirty="0">
                <a:solidFill>
                  <a:srgbClr val="0A3B61"/>
                </a:solidFill>
                <a:latin typeface="Georgia" panose="02040502050405020303" pitchFamily="18" charset="0"/>
                <a:cs typeface="Chronicle Text G2" pitchFamily="50" charset="0"/>
              </a:rPr>
              <a:t>Consulting &amp; Research</a:t>
            </a:r>
          </a:p>
        </p:txBody>
      </p:sp>
      <p:grpSp>
        <p:nvGrpSpPr>
          <p:cNvPr id="14" name="Group 13">
            <a:extLst>
              <a:ext uri="{FF2B5EF4-FFF2-40B4-BE49-F238E27FC236}">
                <a16:creationId xmlns:a16="http://schemas.microsoft.com/office/drawing/2014/main" id="{CD7E21BB-FF11-491A-AE70-FD20780DD14C}"/>
              </a:ext>
            </a:extLst>
          </p:cNvPr>
          <p:cNvGrpSpPr>
            <a:grpSpLocks noChangeAspect="1"/>
          </p:cNvGrpSpPr>
          <p:nvPr/>
        </p:nvGrpSpPr>
        <p:grpSpPr>
          <a:xfrm>
            <a:off x="412748" y="802210"/>
            <a:ext cx="631852" cy="631854"/>
            <a:chOff x="6862763" y="3543300"/>
            <a:chExt cx="735012" cy="735013"/>
          </a:xfrm>
          <a:solidFill>
            <a:schemeClr val="accent1"/>
          </a:solidFill>
        </p:grpSpPr>
        <p:sp>
          <p:nvSpPr>
            <p:cNvPr id="15" name="Freeform 108">
              <a:extLst>
                <a:ext uri="{FF2B5EF4-FFF2-40B4-BE49-F238E27FC236}">
                  <a16:creationId xmlns:a16="http://schemas.microsoft.com/office/drawing/2014/main" id="{F17B1BC9-018A-4EA5-92BD-855DA6C9A92A}"/>
                </a:ext>
              </a:extLst>
            </p:cNvPr>
            <p:cNvSpPr>
              <a:spLocks noEditPoints="1"/>
            </p:cNvSpPr>
            <p:nvPr/>
          </p:nvSpPr>
          <p:spPr bwMode="auto">
            <a:xfrm>
              <a:off x="6862763" y="3543300"/>
              <a:ext cx="735012" cy="735013"/>
            </a:xfrm>
            <a:custGeom>
              <a:avLst/>
              <a:gdLst/>
              <a:ahLst/>
              <a:cxnLst>
                <a:cxn ang="0">
                  <a:pos x="723" y="0"/>
                </a:cxn>
                <a:cxn ang="0">
                  <a:pos x="0" y="723"/>
                </a:cxn>
                <a:cxn ang="0">
                  <a:pos x="723" y="1446"/>
                </a:cxn>
                <a:cxn ang="0">
                  <a:pos x="1446" y="723"/>
                </a:cxn>
                <a:cxn ang="0">
                  <a:pos x="723" y="0"/>
                </a:cxn>
                <a:cxn ang="0">
                  <a:pos x="1209" y="1209"/>
                </a:cxn>
                <a:cxn ang="0">
                  <a:pos x="723" y="1410"/>
                </a:cxn>
                <a:cxn ang="0">
                  <a:pos x="237" y="1209"/>
                </a:cxn>
                <a:cxn ang="0">
                  <a:pos x="36" y="723"/>
                </a:cxn>
                <a:cxn ang="0">
                  <a:pos x="237" y="237"/>
                </a:cxn>
                <a:cxn ang="0">
                  <a:pos x="723" y="36"/>
                </a:cxn>
                <a:cxn ang="0">
                  <a:pos x="1209" y="237"/>
                </a:cxn>
                <a:cxn ang="0">
                  <a:pos x="1410" y="723"/>
                </a:cxn>
                <a:cxn ang="0">
                  <a:pos x="1209" y="1209"/>
                </a:cxn>
              </a:cxnLst>
              <a:rect l="0" t="0" r="r" b="b"/>
              <a:pathLst>
                <a:path w="1446" h="1446">
                  <a:moveTo>
                    <a:pt x="723" y="0"/>
                  </a:moveTo>
                  <a:cubicBezTo>
                    <a:pt x="324" y="0"/>
                    <a:pt x="0" y="324"/>
                    <a:pt x="0" y="723"/>
                  </a:cubicBezTo>
                  <a:cubicBezTo>
                    <a:pt x="0" y="1122"/>
                    <a:pt x="324" y="1446"/>
                    <a:pt x="723" y="1446"/>
                  </a:cubicBezTo>
                  <a:cubicBezTo>
                    <a:pt x="1122" y="1446"/>
                    <a:pt x="1446" y="1122"/>
                    <a:pt x="1446" y="723"/>
                  </a:cubicBezTo>
                  <a:cubicBezTo>
                    <a:pt x="1446" y="324"/>
                    <a:pt x="1122" y="0"/>
                    <a:pt x="723" y="0"/>
                  </a:cubicBezTo>
                  <a:close/>
                  <a:moveTo>
                    <a:pt x="1209" y="1209"/>
                  </a:moveTo>
                  <a:cubicBezTo>
                    <a:pt x="1079" y="1338"/>
                    <a:pt x="906" y="1410"/>
                    <a:pt x="723" y="1410"/>
                  </a:cubicBezTo>
                  <a:cubicBezTo>
                    <a:pt x="540" y="1410"/>
                    <a:pt x="367" y="1338"/>
                    <a:pt x="237" y="1209"/>
                  </a:cubicBezTo>
                  <a:cubicBezTo>
                    <a:pt x="108" y="1079"/>
                    <a:pt x="36" y="906"/>
                    <a:pt x="36" y="723"/>
                  </a:cubicBezTo>
                  <a:cubicBezTo>
                    <a:pt x="36" y="540"/>
                    <a:pt x="108" y="367"/>
                    <a:pt x="237" y="237"/>
                  </a:cubicBezTo>
                  <a:cubicBezTo>
                    <a:pt x="367" y="108"/>
                    <a:pt x="540" y="36"/>
                    <a:pt x="723" y="36"/>
                  </a:cubicBezTo>
                  <a:cubicBezTo>
                    <a:pt x="906" y="36"/>
                    <a:pt x="1079" y="108"/>
                    <a:pt x="1209" y="237"/>
                  </a:cubicBezTo>
                  <a:cubicBezTo>
                    <a:pt x="1338" y="367"/>
                    <a:pt x="1410" y="540"/>
                    <a:pt x="1410" y="723"/>
                  </a:cubicBezTo>
                  <a:cubicBezTo>
                    <a:pt x="1410" y="906"/>
                    <a:pt x="1338" y="1079"/>
                    <a:pt x="1209" y="12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9">
              <a:extLst>
                <a:ext uri="{FF2B5EF4-FFF2-40B4-BE49-F238E27FC236}">
                  <a16:creationId xmlns:a16="http://schemas.microsoft.com/office/drawing/2014/main" id="{0403B6A7-2E45-4686-A8C9-D75D128D1531}"/>
                </a:ext>
              </a:extLst>
            </p:cNvPr>
            <p:cNvSpPr>
              <a:spLocks noEditPoints="1"/>
            </p:cNvSpPr>
            <p:nvPr/>
          </p:nvSpPr>
          <p:spPr bwMode="auto">
            <a:xfrm>
              <a:off x="6978650" y="3717925"/>
              <a:ext cx="538162" cy="347663"/>
            </a:xfrm>
            <a:custGeom>
              <a:avLst/>
              <a:gdLst/>
              <a:ahLst/>
              <a:cxnLst>
                <a:cxn ang="0">
                  <a:pos x="879" y="350"/>
                </a:cxn>
                <a:cxn ang="0">
                  <a:pos x="850" y="319"/>
                </a:cxn>
                <a:cxn ang="0">
                  <a:pos x="672" y="0"/>
                </a:cxn>
                <a:cxn ang="0">
                  <a:pos x="26" y="99"/>
                </a:cxn>
                <a:cxn ang="0">
                  <a:pos x="0" y="660"/>
                </a:cxn>
                <a:cxn ang="0">
                  <a:pos x="775" y="686"/>
                </a:cxn>
                <a:cxn ang="0">
                  <a:pos x="801" y="397"/>
                </a:cxn>
                <a:cxn ang="0">
                  <a:pos x="832" y="430"/>
                </a:cxn>
                <a:cxn ang="0">
                  <a:pos x="1013" y="583"/>
                </a:cxn>
                <a:cxn ang="0">
                  <a:pos x="1041" y="521"/>
                </a:cxn>
                <a:cxn ang="0">
                  <a:pos x="805" y="83"/>
                </a:cxn>
                <a:cxn ang="0">
                  <a:pos x="792" y="348"/>
                </a:cxn>
                <a:cxn ang="0">
                  <a:pos x="782" y="356"/>
                </a:cxn>
                <a:cxn ang="0">
                  <a:pos x="749" y="376"/>
                </a:cxn>
                <a:cxn ang="0">
                  <a:pos x="686" y="392"/>
                </a:cxn>
                <a:cxn ang="0">
                  <a:pos x="661" y="393"/>
                </a:cxn>
                <a:cxn ang="0">
                  <a:pos x="602" y="379"/>
                </a:cxn>
                <a:cxn ang="0">
                  <a:pos x="590" y="374"/>
                </a:cxn>
                <a:cxn ang="0">
                  <a:pos x="538" y="335"/>
                </a:cxn>
                <a:cxn ang="0">
                  <a:pos x="488" y="214"/>
                </a:cxn>
                <a:cxn ang="0">
                  <a:pos x="488" y="203"/>
                </a:cxn>
                <a:cxn ang="0">
                  <a:pos x="509" y="125"/>
                </a:cxn>
                <a:cxn ang="0">
                  <a:pos x="545" y="76"/>
                </a:cxn>
                <a:cxn ang="0">
                  <a:pos x="489" y="312"/>
                </a:cxn>
                <a:cxn ang="0">
                  <a:pos x="512" y="376"/>
                </a:cxn>
                <a:cxn ang="0">
                  <a:pos x="530" y="402"/>
                </a:cxn>
                <a:cxn ang="0">
                  <a:pos x="480" y="125"/>
                </a:cxn>
                <a:cxn ang="0">
                  <a:pos x="26" y="125"/>
                </a:cxn>
                <a:cxn ang="0">
                  <a:pos x="476" y="286"/>
                </a:cxn>
                <a:cxn ang="0">
                  <a:pos x="26" y="312"/>
                </a:cxn>
                <a:cxn ang="0">
                  <a:pos x="26" y="376"/>
                </a:cxn>
                <a:cxn ang="0">
                  <a:pos x="278" y="466"/>
                </a:cxn>
                <a:cxn ang="0">
                  <a:pos x="333" y="402"/>
                </a:cxn>
                <a:cxn ang="0">
                  <a:pos x="94" y="466"/>
                </a:cxn>
                <a:cxn ang="0">
                  <a:pos x="26" y="492"/>
                </a:cxn>
                <a:cxn ang="0">
                  <a:pos x="26" y="492"/>
                </a:cxn>
                <a:cxn ang="0">
                  <a:pos x="256" y="507"/>
                </a:cxn>
                <a:cxn ang="0">
                  <a:pos x="530" y="449"/>
                </a:cxn>
                <a:cxn ang="0">
                  <a:pos x="630" y="415"/>
                </a:cxn>
                <a:cxn ang="0">
                  <a:pos x="427" y="388"/>
                </a:cxn>
                <a:cxn ang="0">
                  <a:pos x="164" y="485"/>
                </a:cxn>
                <a:cxn ang="0">
                  <a:pos x="487" y="492"/>
                </a:cxn>
                <a:cxn ang="0">
                  <a:pos x="372" y="492"/>
                </a:cxn>
                <a:cxn ang="0">
                  <a:pos x="436" y="418"/>
                </a:cxn>
                <a:cxn ang="0">
                  <a:pos x="207" y="557"/>
                </a:cxn>
                <a:cxn ang="0">
                  <a:pos x="207" y="557"/>
                </a:cxn>
                <a:cxn ang="0">
                  <a:pos x="227" y="583"/>
                </a:cxn>
                <a:cxn ang="0">
                  <a:pos x="295" y="583"/>
                </a:cxn>
                <a:cxn ang="0">
                  <a:pos x="557" y="557"/>
                </a:cxn>
                <a:cxn ang="0">
                  <a:pos x="775" y="466"/>
                </a:cxn>
                <a:cxn ang="0">
                  <a:pos x="672" y="419"/>
                </a:cxn>
                <a:cxn ang="0">
                  <a:pos x="775" y="392"/>
                </a:cxn>
                <a:cxn ang="0">
                  <a:pos x="37" y="660"/>
                </a:cxn>
                <a:cxn ang="0">
                  <a:pos x="816" y="362"/>
                </a:cxn>
                <a:cxn ang="0">
                  <a:pos x="836" y="342"/>
                </a:cxn>
                <a:cxn ang="0">
                  <a:pos x="995" y="565"/>
                </a:cxn>
                <a:cxn ang="0">
                  <a:pos x="878" y="387"/>
                </a:cxn>
              </a:cxnLst>
              <a:rect l="0" t="0" r="r" b="b"/>
              <a:pathLst>
                <a:path w="1059" h="686">
                  <a:moveTo>
                    <a:pt x="1041" y="521"/>
                  </a:moveTo>
                  <a:cubicBezTo>
                    <a:pt x="897" y="369"/>
                    <a:pt x="897" y="369"/>
                    <a:pt x="897" y="369"/>
                  </a:cubicBezTo>
                  <a:cubicBezTo>
                    <a:pt x="879" y="350"/>
                    <a:pt x="879" y="350"/>
                    <a:pt x="879" y="350"/>
                  </a:cubicBezTo>
                  <a:cubicBezTo>
                    <a:pt x="879" y="350"/>
                    <a:pt x="879" y="350"/>
                    <a:pt x="879" y="350"/>
                  </a:cubicBezTo>
                  <a:cubicBezTo>
                    <a:pt x="855" y="325"/>
                    <a:pt x="855" y="325"/>
                    <a:pt x="855" y="325"/>
                  </a:cubicBezTo>
                  <a:cubicBezTo>
                    <a:pt x="850" y="319"/>
                    <a:pt x="850" y="319"/>
                    <a:pt x="850" y="319"/>
                  </a:cubicBezTo>
                  <a:cubicBezTo>
                    <a:pt x="899" y="241"/>
                    <a:pt x="891" y="136"/>
                    <a:pt x="824" y="65"/>
                  </a:cubicBezTo>
                  <a:cubicBezTo>
                    <a:pt x="784" y="23"/>
                    <a:pt x="730" y="0"/>
                    <a:pt x="672" y="0"/>
                  </a:cubicBezTo>
                  <a:cubicBezTo>
                    <a:pt x="672" y="0"/>
                    <a:pt x="672" y="0"/>
                    <a:pt x="672" y="0"/>
                  </a:cubicBezTo>
                  <a:cubicBezTo>
                    <a:pt x="618" y="0"/>
                    <a:pt x="567" y="20"/>
                    <a:pt x="528" y="57"/>
                  </a:cubicBezTo>
                  <a:cubicBezTo>
                    <a:pt x="514" y="70"/>
                    <a:pt x="503" y="84"/>
                    <a:pt x="493" y="99"/>
                  </a:cubicBezTo>
                  <a:cubicBezTo>
                    <a:pt x="26" y="99"/>
                    <a:pt x="26" y="99"/>
                    <a:pt x="26" y="99"/>
                  </a:cubicBezTo>
                  <a:cubicBezTo>
                    <a:pt x="0" y="99"/>
                    <a:pt x="0" y="99"/>
                    <a:pt x="0" y="99"/>
                  </a:cubicBezTo>
                  <a:cubicBezTo>
                    <a:pt x="0" y="125"/>
                    <a:pt x="0" y="125"/>
                    <a:pt x="0" y="125"/>
                  </a:cubicBezTo>
                  <a:cubicBezTo>
                    <a:pt x="0" y="660"/>
                    <a:pt x="0" y="660"/>
                    <a:pt x="0" y="660"/>
                  </a:cubicBezTo>
                  <a:cubicBezTo>
                    <a:pt x="0" y="686"/>
                    <a:pt x="0" y="686"/>
                    <a:pt x="0" y="686"/>
                  </a:cubicBezTo>
                  <a:cubicBezTo>
                    <a:pt x="26" y="686"/>
                    <a:pt x="26" y="686"/>
                    <a:pt x="26" y="686"/>
                  </a:cubicBezTo>
                  <a:cubicBezTo>
                    <a:pt x="775" y="686"/>
                    <a:pt x="775" y="686"/>
                    <a:pt x="775" y="686"/>
                  </a:cubicBezTo>
                  <a:cubicBezTo>
                    <a:pt x="801" y="686"/>
                    <a:pt x="801" y="686"/>
                    <a:pt x="801" y="686"/>
                  </a:cubicBezTo>
                  <a:cubicBezTo>
                    <a:pt x="801" y="660"/>
                    <a:pt x="801" y="660"/>
                    <a:pt x="801" y="660"/>
                  </a:cubicBezTo>
                  <a:cubicBezTo>
                    <a:pt x="801" y="397"/>
                    <a:pt x="801" y="397"/>
                    <a:pt x="801" y="397"/>
                  </a:cubicBezTo>
                  <a:cubicBezTo>
                    <a:pt x="814" y="411"/>
                    <a:pt x="814" y="411"/>
                    <a:pt x="814" y="411"/>
                  </a:cubicBezTo>
                  <a:cubicBezTo>
                    <a:pt x="832" y="430"/>
                    <a:pt x="832" y="430"/>
                    <a:pt x="832" y="430"/>
                  </a:cubicBezTo>
                  <a:cubicBezTo>
                    <a:pt x="832" y="430"/>
                    <a:pt x="832" y="430"/>
                    <a:pt x="832" y="430"/>
                  </a:cubicBezTo>
                  <a:cubicBezTo>
                    <a:pt x="976" y="582"/>
                    <a:pt x="976" y="582"/>
                    <a:pt x="976" y="582"/>
                  </a:cubicBezTo>
                  <a:cubicBezTo>
                    <a:pt x="994" y="601"/>
                    <a:pt x="994" y="601"/>
                    <a:pt x="994" y="601"/>
                  </a:cubicBezTo>
                  <a:cubicBezTo>
                    <a:pt x="1013" y="583"/>
                    <a:pt x="1013" y="583"/>
                    <a:pt x="1013" y="583"/>
                  </a:cubicBezTo>
                  <a:cubicBezTo>
                    <a:pt x="1040" y="558"/>
                    <a:pt x="1040" y="558"/>
                    <a:pt x="1040" y="558"/>
                  </a:cubicBezTo>
                  <a:cubicBezTo>
                    <a:pt x="1059" y="540"/>
                    <a:pt x="1059" y="540"/>
                    <a:pt x="1059" y="540"/>
                  </a:cubicBezTo>
                  <a:lnTo>
                    <a:pt x="1041" y="521"/>
                  </a:lnTo>
                  <a:close/>
                  <a:moveTo>
                    <a:pt x="545" y="76"/>
                  </a:moveTo>
                  <a:cubicBezTo>
                    <a:pt x="581" y="42"/>
                    <a:pt x="626" y="26"/>
                    <a:pt x="672" y="26"/>
                  </a:cubicBezTo>
                  <a:cubicBezTo>
                    <a:pt x="720" y="26"/>
                    <a:pt x="769" y="45"/>
                    <a:pt x="805" y="83"/>
                  </a:cubicBezTo>
                  <a:cubicBezTo>
                    <a:pt x="875" y="157"/>
                    <a:pt x="872" y="273"/>
                    <a:pt x="798" y="343"/>
                  </a:cubicBezTo>
                  <a:cubicBezTo>
                    <a:pt x="798" y="343"/>
                    <a:pt x="798" y="343"/>
                    <a:pt x="798" y="343"/>
                  </a:cubicBezTo>
                  <a:cubicBezTo>
                    <a:pt x="796" y="345"/>
                    <a:pt x="794" y="346"/>
                    <a:pt x="792" y="348"/>
                  </a:cubicBezTo>
                  <a:cubicBezTo>
                    <a:pt x="791" y="349"/>
                    <a:pt x="790" y="350"/>
                    <a:pt x="789" y="350"/>
                  </a:cubicBezTo>
                  <a:cubicBezTo>
                    <a:pt x="788" y="351"/>
                    <a:pt x="787" y="352"/>
                    <a:pt x="786" y="353"/>
                  </a:cubicBezTo>
                  <a:cubicBezTo>
                    <a:pt x="785" y="354"/>
                    <a:pt x="783" y="355"/>
                    <a:pt x="782" y="356"/>
                  </a:cubicBezTo>
                  <a:cubicBezTo>
                    <a:pt x="781" y="357"/>
                    <a:pt x="780" y="357"/>
                    <a:pt x="779" y="358"/>
                  </a:cubicBezTo>
                  <a:cubicBezTo>
                    <a:pt x="778" y="359"/>
                    <a:pt x="777" y="360"/>
                    <a:pt x="776" y="361"/>
                  </a:cubicBezTo>
                  <a:cubicBezTo>
                    <a:pt x="767" y="367"/>
                    <a:pt x="758" y="372"/>
                    <a:pt x="749" y="376"/>
                  </a:cubicBezTo>
                  <a:cubicBezTo>
                    <a:pt x="749" y="376"/>
                    <a:pt x="749" y="376"/>
                    <a:pt x="749" y="376"/>
                  </a:cubicBezTo>
                  <a:cubicBezTo>
                    <a:pt x="729" y="385"/>
                    <a:pt x="708" y="391"/>
                    <a:pt x="686" y="392"/>
                  </a:cubicBezTo>
                  <a:cubicBezTo>
                    <a:pt x="686" y="392"/>
                    <a:pt x="686" y="392"/>
                    <a:pt x="686" y="392"/>
                  </a:cubicBezTo>
                  <a:cubicBezTo>
                    <a:pt x="682" y="393"/>
                    <a:pt x="678" y="393"/>
                    <a:pt x="674" y="393"/>
                  </a:cubicBezTo>
                  <a:cubicBezTo>
                    <a:pt x="674" y="393"/>
                    <a:pt x="673" y="393"/>
                    <a:pt x="673" y="393"/>
                  </a:cubicBezTo>
                  <a:cubicBezTo>
                    <a:pt x="669" y="393"/>
                    <a:pt x="665" y="393"/>
                    <a:pt x="661" y="393"/>
                  </a:cubicBezTo>
                  <a:cubicBezTo>
                    <a:pt x="661" y="393"/>
                    <a:pt x="660" y="393"/>
                    <a:pt x="660" y="393"/>
                  </a:cubicBezTo>
                  <a:cubicBezTo>
                    <a:pt x="656" y="392"/>
                    <a:pt x="653" y="392"/>
                    <a:pt x="649" y="391"/>
                  </a:cubicBezTo>
                  <a:cubicBezTo>
                    <a:pt x="633" y="389"/>
                    <a:pt x="617" y="385"/>
                    <a:pt x="602" y="379"/>
                  </a:cubicBezTo>
                  <a:cubicBezTo>
                    <a:pt x="601" y="379"/>
                    <a:pt x="601" y="379"/>
                    <a:pt x="600" y="378"/>
                  </a:cubicBezTo>
                  <a:cubicBezTo>
                    <a:pt x="597" y="377"/>
                    <a:pt x="595" y="376"/>
                    <a:pt x="593" y="375"/>
                  </a:cubicBezTo>
                  <a:cubicBezTo>
                    <a:pt x="592" y="375"/>
                    <a:pt x="591" y="374"/>
                    <a:pt x="590" y="374"/>
                  </a:cubicBezTo>
                  <a:cubicBezTo>
                    <a:pt x="588" y="373"/>
                    <a:pt x="587" y="372"/>
                    <a:pt x="585" y="371"/>
                  </a:cubicBezTo>
                  <a:cubicBezTo>
                    <a:pt x="584" y="371"/>
                    <a:pt x="583" y="370"/>
                    <a:pt x="582" y="370"/>
                  </a:cubicBezTo>
                  <a:cubicBezTo>
                    <a:pt x="566" y="361"/>
                    <a:pt x="552" y="349"/>
                    <a:pt x="538" y="335"/>
                  </a:cubicBezTo>
                  <a:cubicBezTo>
                    <a:pt x="531" y="328"/>
                    <a:pt x="525" y="320"/>
                    <a:pt x="519" y="312"/>
                  </a:cubicBezTo>
                  <a:cubicBezTo>
                    <a:pt x="514" y="303"/>
                    <a:pt x="509" y="295"/>
                    <a:pt x="505" y="286"/>
                  </a:cubicBezTo>
                  <a:cubicBezTo>
                    <a:pt x="494" y="263"/>
                    <a:pt x="489" y="238"/>
                    <a:pt x="488" y="214"/>
                  </a:cubicBezTo>
                  <a:cubicBezTo>
                    <a:pt x="488" y="213"/>
                    <a:pt x="488" y="212"/>
                    <a:pt x="488" y="211"/>
                  </a:cubicBezTo>
                  <a:cubicBezTo>
                    <a:pt x="488" y="209"/>
                    <a:pt x="488" y="208"/>
                    <a:pt x="488" y="206"/>
                  </a:cubicBezTo>
                  <a:cubicBezTo>
                    <a:pt x="488" y="205"/>
                    <a:pt x="488" y="204"/>
                    <a:pt x="488" y="203"/>
                  </a:cubicBezTo>
                  <a:cubicBezTo>
                    <a:pt x="488" y="201"/>
                    <a:pt x="488" y="198"/>
                    <a:pt x="488" y="196"/>
                  </a:cubicBezTo>
                  <a:cubicBezTo>
                    <a:pt x="489" y="196"/>
                    <a:pt x="489" y="196"/>
                    <a:pt x="489" y="195"/>
                  </a:cubicBezTo>
                  <a:cubicBezTo>
                    <a:pt x="490" y="171"/>
                    <a:pt x="497" y="147"/>
                    <a:pt x="509" y="125"/>
                  </a:cubicBezTo>
                  <a:cubicBezTo>
                    <a:pt x="513" y="116"/>
                    <a:pt x="519" y="107"/>
                    <a:pt x="525" y="99"/>
                  </a:cubicBezTo>
                  <a:cubicBezTo>
                    <a:pt x="525" y="99"/>
                    <a:pt x="525" y="99"/>
                    <a:pt x="525" y="99"/>
                  </a:cubicBezTo>
                  <a:cubicBezTo>
                    <a:pt x="531" y="91"/>
                    <a:pt x="538" y="83"/>
                    <a:pt x="545" y="76"/>
                  </a:cubicBezTo>
                  <a:close/>
                  <a:moveTo>
                    <a:pt x="512" y="376"/>
                  </a:moveTo>
                  <a:cubicBezTo>
                    <a:pt x="469" y="312"/>
                    <a:pt x="469" y="312"/>
                    <a:pt x="469" y="312"/>
                  </a:cubicBezTo>
                  <a:cubicBezTo>
                    <a:pt x="489" y="312"/>
                    <a:pt x="489" y="312"/>
                    <a:pt x="489" y="312"/>
                  </a:cubicBezTo>
                  <a:cubicBezTo>
                    <a:pt x="497" y="327"/>
                    <a:pt x="507" y="341"/>
                    <a:pt x="519" y="353"/>
                  </a:cubicBezTo>
                  <a:cubicBezTo>
                    <a:pt x="527" y="362"/>
                    <a:pt x="536" y="369"/>
                    <a:pt x="545" y="376"/>
                  </a:cubicBezTo>
                  <a:lnTo>
                    <a:pt x="512" y="376"/>
                  </a:lnTo>
                  <a:close/>
                  <a:moveTo>
                    <a:pt x="556" y="402"/>
                  </a:moveTo>
                  <a:cubicBezTo>
                    <a:pt x="542" y="420"/>
                    <a:pt x="542" y="420"/>
                    <a:pt x="542" y="420"/>
                  </a:cubicBezTo>
                  <a:cubicBezTo>
                    <a:pt x="530" y="402"/>
                    <a:pt x="530" y="402"/>
                    <a:pt x="530" y="402"/>
                  </a:cubicBezTo>
                  <a:lnTo>
                    <a:pt x="556" y="402"/>
                  </a:lnTo>
                  <a:close/>
                  <a:moveTo>
                    <a:pt x="26" y="125"/>
                  </a:moveTo>
                  <a:cubicBezTo>
                    <a:pt x="480" y="125"/>
                    <a:pt x="480" y="125"/>
                    <a:pt x="480" y="125"/>
                  </a:cubicBezTo>
                  <a:cubicBezTo>
                    <a:pt x="470" y="147"/>
                    <a:pt x="464" y="171"/>
                    <a:pt x="463" y="195"/>
                  </a:cubicBezTo>
                  <a:cubicBezTo>
                    <a:pt x="26" y="195"/>
                    <a:pt x="26" y="195"/>
                    <a:pt x="26" y="195"/>
                  </a:cubicBezTo>
                  <a:lnTo>
                    <a:pt x="26" y="125"/>
                  </a:lnTo>
                  <a:close/>
                  <a:moveTo>
                    <a:pt x="26" y="221"/>
                  </a:moveTo>
                  <a:cubicBezTo>
                    <a:pt x="462" y="221"/>
                    <a:pt x="462" y="221"/>
                    <a:pt x="462" y="221"/>
                  </a:cubicBezTo>
                  <a:cubicBezTo>
                    <a:pt x="464" y="244"/>
                    <a:pt x="468" y="265"/>
                    <a:pt x="476" y="286"/>
                  </a:cubicBezTo>
                  <a:cubicBezTo>
                    <a:pt x="26" y="286"/>
                    <a:pt x="26" y="286"/>
                    <a:pt x="26" y="286"/>
                  </a:cubicBezTo>
                  <a:lnTo>
                    <a:pt x="26" y="221"/>
                  </a:lnTo>
                  <a:close/>
                  <a:moveTo>
                    <a:pt x="26" y="312"/>
                  </a:moveTo>
                  <a:cubicBezTo>
                    <a:pt x="410" y="312"/>
                    <a:pt x="410" y="312"/>
                    <a:pt x="410" y="312"/>
                  </a:cubicBezTo>
                  <a:cubicBezTo>
                    <a:pt x="355" y="376"/>
                    <a:pt x="355" y="376"/>
                    <a:pt x="355" y="376"/>
                  </a:cubicBezTo>
                  <a:cubicBezTo>
                    <a:pt x="26" y="376"/>
                    <a:pt x="26" y="376"/>
                    <a:pt x="26" y="376"/>
                  </a:cubicBezTo>
                  <a:lnTo>
                    <a:pt x="26" y="312"/>
                  </a:lnTo>
                  <a:close/>
                  <a:moveTo>
                    <a:pt x="333" y="402"/>
                  </a:moveTo>
                  <a:cubicBezTo>
                    <a:pt x="278" y="466"/>
                    <a:pt x="278" y="466"/>
                    <a:pt x="278" y="466"/>
                  </a:cubicBezTo>
                  <a:cubicBezTo>
                    <a:pt x="258" y="466"/>
                    <a:pt x="258" y="466"/>
                    <a:pt x="258" y="466"/>
                  </a:cubicBezTo>
                  <a:cubicBezTo>
                    <a:pt x="210" y="402"/>
                    <a:pt x="210" y="402"/>
                    <a:pt x="210" y="402"/>
                  </a:cubicBezTo>
                  <a:lnTo>
                    <a:pt x="333" y="402"/>
                  </a:lnTo>
                  <a:close/>
                  <a:moveTo>
                    <a:pt x="26" y="402"/>
                  </a:moveTo>
                  <a:cubicBezTo>
                    <a:pt x="153" y="402"/>
                    <a:pt x="153" y="402"/>
                    <a:pt x="153" y="402"/>
                  </a:cubicBezTo>
                  <a:cubicBezTo>
                    <a:pt x="94" y="466"/>
                    <a:pt x="94" y="466"/>
                    <a:pt x="94" y="466"/>
                  </a:cubicBezTo>
                  <a:cubicBezTo>
                    <a:pt x="26" y="466"/>
                    <a:pt x="26" y="466"/>
                    <a:pt x="26" y="466"/>
                  </a:cubicBezTo>
                  <a:lnTo>
                    <a:pt x="26" y="402"/>
                  </a:lnTo>
                  <a:close/>
                  <a:moveTo>
                    <a:pt x="26" y="492"/>
                  </a:moveTo>
                  <a:cubicBezTo>
                    <a:pt x="70" y="492"/>
                    <a:pt x="70" y="492"/>
                    <a:pt x="70" y="492"/>
                  </a:cubicBezTo>
                  <a:cubicBezTo>
                    <a:pt x="26" y="540"/>
                    <a:pt x="26" y="540"/>
                    <a:pt x="26" y="540"/>
                  </a:cubicBezTo>
                  <a:lnTo>
                    <a:pt x="26" y="492"/>
                  </a:lnTo>
                  <a:close/>
                  <a:moveTo>
                    <a:pt x="26" y="578"/>
                  </a:moveTo>
                  <a:cubicBezTo>
                    <a:pt x="182" y="408"/>
                    <a:pt x="182" y="408"/>
                    <a:pt x="182" y="408"/>
                  </a:cubicBezTo>
                  <a:cubicBezTo>
                    <a:pt x="256" y="507"/>
                    <a:pt x="256" y="507"/>
                    <a:pt x="256" y="507"/>
                  </a:cubicBezTo>
                  <a:cubicBezTo>
                    <a:pt x="276" y="508"/>
                    <a:pt x="276" y="508"/>
                    <a:pt x="276" y="508"/>
                  </a:cubicBezTo>
                  <a:cubicBezTo>
                    <a:pt x="440" y="316"/>
                    <a:pt x="440" y="316"/>
                    <a:pt x="440" y="316"/>
                  </a:cubicBezTo>
                  <a:cubicBezTo>
                    <a:pt x="530" y="449"/>
                    <a:pt x="530" y="449"/>
                    <a:pt x="530" y="449"/>
                  </a:cubicBezTo>
                  <a:cubicBezTo>
                    <a:pt x="551" y="450"/>
                    <a:pt x="551" y="450"/>
                    <a:pt x="551" y="450"/>
                  </a:cubicBezTo>
                  <a:cubicBezTo>
                    <a:pt x="589" y="402"/>
                    <a:pt x="589" y="402"/>
                    <a:pt x="589" y="402"/>
                  </a:cubicBezTo>
                  <a:cubicBezTo>
                    <a:pt x="602" y="408"/>
                    <a:pt x="616" y="412"/>
                    <a:pt x="630" y="415"/>
                  </a:cubicBezTo>
                  <a:cubicBezTo>
                    <a:pt x="545" y="530"/>
                    <a:pt x="545" y="530"/>
                    <a:pt x="545" y="530"/>
                  </a:cubicBezTo>
                  <a:cubicBezTo>
                    <a:pt x="448" y="389"/>
                    <a:pt x="448" y="389"/>
                    <a:pt x="448" y="389"/>
                  </a:cubicBezTo>
                  <a:cubicBezTo>
                    <a:pt x="427" y="388"/>
                    <a:pt x="427" y="388"/>
                    <a:pt x="427" y="388"/>
                  </a:cubicBezTo>
                  <a:cubicBezTo>
                    <a:pt x="260" y="583"/>
                    <a:pt x="260" y="583"/>
                    <a:pt x="260" y="583"/>
                  </a:cubicBezTo>
                  <a:cubicBezTo>
                    <a:pt x="184" y="486"/>
                    <a:pt x="184" y="486"/>
                    <a:pt x="184" y="486"/>
                  </a:cubicBezTo>
                  <a:cubicBezTo>
                    <a:pt x="164" y="485"/>
                    <a:pt x="164" y="485"/>
                    <a:pt x="164" y="485"/>
                  </a:cubicBezTo>
                  <a:cubicBezTo>
                    <a:pt x="26" y="634"/>
                    <a:pt x="26" y="634"/>
                    <a:pt x="26" y="634"/>
                  </a:cubicBezTo>
                  <a:lnTo>
                    <a:pt x="26" y="578"/>
                  </a:lnTo>
                  <a:close/>
                  <a:moveTo>
                    <a:pt x="487" y="492"/>
                  </a:moveTo>
                  <a:cubicBezTo>
                    <a:pt x="531" y="557"/>
                    <a:pt x="531" y="557"/>
                    <a:pt x="531" y="557"/>
                  </a:cubicBezTo>
                  <a:cubicBezTo>
                    <a:pt x="317" y="557"/>
                    <a:pt x="317" y="557"/>
                    <a:pt x="317" y="557"/>
                  </a:cubicBezTo>
                  <a:cubicBezTo>
                    <a:pt x="372" y="492"/>
                    <a:pt x="372" y="492"/>
                    <a:pt x="372" y="492"/>
                  </a:cubicBezTo>
                  <a:lnTo>
                    <a:pt x="487" y="492"/>
                  </a:lnTo>
                  <a:close/>
                  <a:moveTo>
                    <a:pt x="394" y="466"/>
                  </a:moveTo>
                  <a:cubicBezTo>
                    <a:pt x="436" y="418"/>
                    <a:pt x="436" y="418"/>
                    <a:pt x="436" y="418"/>
                  </a:cubicBezTo>
                  <a:cubicBezTo>
                    <a:pt x="469" y="466"/>
                    <a:pt x="469" y="466"/>
                    <a:pt x="469" y="466"/>
                  </a:cubicBezTo>
                  <a:lnTo>
                    <a:pt x="394" y="466"/>
                  </a:lnTo>
                  <a:close/>
                  <a:moveTo>
                    <a:pt x="207" y="557"/>
                  </a:moveTo>
                  <a:cubicBezTo>
                    <a:pt x="133" y="557"/>
                    <a:pt x="133" y="557"/>
                    <a:pt x="133" y="557"/>
                  </a:cubicBezTo>
                  <a:cubicBezTo>
                    <a:pt x="173" y="514"/>
                    <a:pt x="173" y="514"/>
                    <a:pt x="173" y="514"/>
                  </a:cubicBezTo>
                  <a:lnTo>
                    <a:pt x="207" y="557"/>
                  </a:lnTo>
                  <a:close/>
                  <a:moveTo>
                    <a:pt x="37" y="660"/>
                  </a:moveTo>
                  <a:cubicBezTo>
                    <a:pt x="109" y="583"/>
                    <a:pt x="109" y="583"/>
                    <a:pt x="109" y="583"/>
                  </a:cubicBezTo>
                  <a:cubicBezTo>
                    <a:pt x="227" y="583"/>
                    <a:pt x="227" y="583"/>
                    <a:pt x="227" y="583"/>
                  </a:cubicBezTo>
                  <a:cubicBezTo>
                    <a:pt x="249" y="612"/>
                    <a:pt x="249" y="612"/>
                    <a:pt x="249" y="612"/>
                  </a:cubicBezTo>
                  <a:cubicBezTo>
                    <a:pt x="269" y="612"/>
                    <a:pt x="269" y="612"/>
                    <a:pt x="269" y="612"/>
                  </a:cubicBezTo>
                  <a:cubicBezTo>
                    <a:pt x="295" y="583"/>
                    <a:pt x="295" y="583"/>
                    <a:pt x="295" y="583"/>
                  </a:cubicBezTo>
                  <a:cubicBezTo>
                    <a:pt x="775" y="583"/>
                    <a:pt x="775" y="583"/>
                    <a:pt x="775" y="583"/>
                  </a:cubicBezTo>
                  <a:cubicBezTo>
                    <a:pt x="775" y="557"/>
                    <a:pt x="775" y="557"/>
                    <a:pt x="775" y="557"/>
                  </a:cubicBezTo>
                  <a:cubicBezTo>
                    <a:pt x="557" y="557"/>
                    <a:pt x="557" y="557"/>
                    <a:pt x="557" y="557"/>
                  </a:cubicBezTo>
                  <a:cubicBezTo>
                    <a:pt x="605" y="492"/>
                    <a:pt x="605" y="492"/>
                    <a:pt x="605" y="492"/>
                  </a:cubicBezTo>
                  <a:cubicBezTo>
                    <a:pt x="775" y="492"/>
                    <a:pt x="775" y="492"/>
                    <a:pt x="775" y="492"/>
                  </a:cubicBezTo>
                  <a:cubicBezTo>
                    <a:pt x="775" y="466"/>
                    <a:pt x="775" y="466"/>
                    <a:pt x="775" y="466"/>
                  </a:cubicBezTo>
                  <a:cubicBezTo>
                    <a:pt x="625" y="466"/>
                    <a:pt x="625" y="466"/>
                    <a:pt x="625" y="466"/>
                  </a:cubicBezTo>
                  <a:cubicBezTo>
                    <a:pt x="660" y="419"/>
                    <a:pt x="660" y="419"/>
                    <a:pt x="660" y="419"/>
                  </a:cubicBezTo>
                  <a:cubicBezTo>
                    <a:pt x="664" y="419"/>
                    <a:pt x="668" y="419"/>
                    <a:pt x="672" y="419"/>
                  </a:cubicBezTo>
                  <a:cubicBezTo>
                    <a:pt x="700" y="419"/>
                    <a:pt x="728" y="413"/>
                    <a:pt x="754" y="402"/>
                  </a:cubicBezTo>
                  <a:cubicBezTo>
                    <a:pt x="775" y="402"/>
                    <a:pt x="775" y="402"/>
                    <a:pt x="775" y="402"/>
                  </a:cubicBezTo>
                  <a:cubicBezTo>
                    <a:pt x="775" y="392"/>
                    <a:pt x="775" y="392"/>
                    <a:pt x="775" y="392"/>
                  </a:cubicBezTo>
                  <a:cubicBezTo>
                    <a:pt x="775" y="392"/>
                    <a:pt x="775" y="392"/>
                    <a:pt x="775" y="392"/>
                  </a:cubicBezTo>
                  <a:cubicBezTo>
                    <a:pt x="775" y="660"/>
                    <a:pt x="775" y="660"/>
                    <a:pt x="775" y="660"/>
                  </a:cubicBezTo>
                  <a:lnTo>
                    <a:pt x="37" y="660"/>
                  </a:lnTo>
                  <a:close/>
                  <a:moveTo>
                    <a:pt x="833" y="393"/>
                  </a:moveTo>
                  <a:cubicBezTo>
                    <a:pt x="809" y="368"/>
                    <a:pt x="809" y="368"/>
                    <a:pt x="809" y="368"/>
                  </a:cubicBezTo>
                  <a:cubicBezTo>
                    <a:pt x="816" y="362"/>
                    <a:pt x="816" y="362"/>
                    <a:pt x="816" y="362"/>
                  </a:cubicBezTo>
                  <a:cubicBezTo>
                    <a:pt x="816" y="362"/>
                    <a:pt x="816" y="362"/>
                    <a:pt x="816" y="362"/>
                  </a:cubicBezTo>
                  <a:cubicBezTo>
                    <a:pt x="816" y="362"/>
                    <a:pt x="816" y="362"/>
                    <a:pt x="816" y="361"/>
                  </a:cubicBezTo>
                  <a:cubicBezTo>
                    <a:pt x="836" y="342"/>
                    <a:pt x="836" y="342"/>
                    <a:pt x="836" y="342"/>
                  </a:cubicBezTo>
                  <a:cubicBezTo>
                    <a:pt x="860" y="368"/>
                    <a:pt x="860" y="368"/>
                    <a:pt x="860" y="368"/>
                  </a:cubicBezTo>
                  <a:cubicBezTo>
                    <a:pt x="833" y="393"/>
                    <a:pt x="833" y="393"/>
                    <a:pt x="833" y="393"/>
                  </a:cubicBezTo>
                  <a:close/>
                  <a:moveTo>
                    <a:pt x="995" y="565"/>
                  </a:moveTo>
                  <a:cubicBezTo>
                    <a:pt x="851" y="412"/>
                    <a:pt x="851" y="412"/>
                    <a:pt x="851" y="412"/>
                  </a:cubicBezTo>
                  <a:cubicBezTo>
                    <a:pt x="878" y="387"/>
                    <a:pt x="878" y="387"/>
                    <a:pt x="878" y="387"/>
                  </a:cubicBezTo>
                  <a:cubicBezTo>
                    <a:pt x="878" y="387"/>
                    <a:pt x="878" y="387"/>
                    <a:pt x="878" y="387"/>
                  </a:cubicBezTo>
                  <a:cubicBezTo>
                    <a:pt x="1022" y="539"/>
                    <a:pt x="1022" y="539"/>
                    <a:pt x="1022" y="539"/>
                  </a:cubicBezTo>
                  <a:lnTo>
                    <a:pt x="995" y="5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1" name="Title 11">
            <a:extLst>
              <a:ext uri="{FF2B5EF4-FFF2-40B4-BE49-F238E27FC236}">
                <a16:creationId xmlns:a16="http://schemas.microsoft.com/office/drawing/2014/main" id="{FDE330B4-6046-4893-8D03-1DCB6AF27936}"/>
              </a:ext>
            </a:extLst>
          </p:cNvPr>
          <p:cNvSpPr>
            <a:spLocks noGrp="1"/>
          </p:cNvSpPr>
          <p:nvPr>
            <p:ph type="ctrTitle"/>
          </p:nvPr>
        </p:nvSpPr>
        <p:spPr>
          <a:xfrm>
            <a:off x="412748" y="425882"/>
            <a:ext cx="6176963" cy="377825"/>
          </a:xfrm>
          <a:prstGeom prst="rect">
            <a:avLst/>
          </a:prstGeom>
        </p:spPr>
        <p:txBody>
          <a:bodyPr/>
          <a:lstStyle/>
          <a:p>
            <a:r>
              <a:rPr lang="en-US" dirty="0">
                <a:solidFill>
                  <a:srgbClr val="0A3B61"/>
                </a:solidFill>
              </a:rPr>
              <a:t>Qatar Service Line</a:t>
            </a:r>
          </a:p>
        </p:txBody>
      </p:sp>
    </p:spTree>
    <p:extLst>
      <p:ext uri="{BB962C8B-B14F-4D97-AF65-F5344CB8AC3E}">
        <p14:creationId xmlns:p14="http://schemas.microsoft.com/office/powerpoint/2010/main" val="29532128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4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c_zncQ97EaVzRL9KFeAo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Jc_zncQ97EaVzRL9KFeA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ZQuzTPZzUSQ5MhR_5hZN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SXcaXOYbUmYhp_w0m_K3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YOzByYa4zUGRithRvndcg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TZO3dFzwRUSMWVdH9zVzC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7KH4k_vAkKvSFFUFH7rh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3LCPxB3FcE6ixDxLYbek1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0ZU0BYBepkG2J25c5bSu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S.Lt1vYodk.3uVVFIwZkE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JCVbvHM1i06zS3WaxvdD9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moEB0B3mEOPFCa_hcUuU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0f1vzbWmZEOn2XR1YknIF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gMgd1vrGTESGAWbSDq5xP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gMgd1vrGTESGAWbSDq5xP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67VSd6m10eRPqGWNzUSQ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0f1vzbWmZEOn2XR1YknIF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u3jaImN3UKVPjQcOHL9l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gMgd1vrGTESGAWbSDq5xP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IH7f_9PO_0KCd4UEAQkPQ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Mgd1vrGTESGAWbSDq5xP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PKnO7G.Os06TMx.6kETyu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xuut1O0waEKMWQs48kOJN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vS8Z7YSVUytbYsteJDyUw"/>
</p:tagLst>
</file>

<file path=ppt/theme/theme1.xml><?xml version="1.0" encoding="utf-8"?>
<a:theme xmlns:a="http://schemas.openxmlformats.org/drawingml/2006/main" name="PowerPoint - Onscreen Landscape Template (for use with on screen presentations only)">
  <a:themeElements>
    <a:clrScheme name="DTZ Theme">
      <a:dk1>
        <a:srgbClr val="9BD3DD"/>
      </a:dk1>
      <a:lt1>
        <a:srgbClr val="E4002B"/>
      </a:lt1>
      <a:dk2>
        <a:srgbClr val="54585A"/>
      </a:dk2>
      <a:lt2>
        <a:srgbClr val="0093B2"/>
      </a:lt2>
      <a:accent1>
        <a:srgbClr val="A6192E"/>
      </a:accent1>
      <a:accent2>
        <a:srgbClr val="B5BD00"/>
      </a:accent2>
      <a:accent3>
        <a:srgbClr val="FF671F"/>
      </a:accent3>
      <a:accent4>
        <a:srgbClr val="003865"/>
      </a:accent4>
      <a:accent5>
        <a:srgbClr val="A7A8AA"/>
      </a:accent5>
      <a:accent6>
        <a:srgbClr val="FFFFFF"/>
      </a:accent6>
      <a:hlink>
        <a:srgbClr val="E4002B"/>
      </a:hlink>
      <a:folHlink>
        <a:srgbClr val="5458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ntent Layouts - No Edge">
  <a:themeElements>
    <a:clrScheme name="DTZ Theme">
      <a:dk1>
        <a:srgbClr val="9BD3DD"/>
      </a:dk1>
      <a:lt1>
        <a:srgbClr val="E4002B"/>
      </a:lt1>
      <a:dk2>
        <a:srgbClr val="54585A"/>
      </a:dk2>
      <a:lt2>
        <a:srgbClr val="0093B2"/>
      </a:lt2>
      <a:accent1>
        <a:srgbClr val="A6192E"/>
      </a:accent1>
      <a:accent2>
        <a:srgbClr val="B5BD00"/>
      </a:accent2>
      <a:accent3>
        <a:srgbClr val="FF671F"/>
      </a:accent3>
      <a:accent4>
        <a:srgbClr val="003865"/>
      </a:accent4>
      <a:accent5>
        <a:srgbClr val="A7A8AA"/>
      </a:accent5>
      <a:accent6>
        <a:srgbClr val="FFFFFF"/>
      </a:accent6>
      <a:hlink>
        <a:srgbClr val="E4002B"/>
      </a:hlink>
      <a:folHlink>
        <a:srgbClr val="5458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ers, Dividers and Agendas">
  <a:themeElements>
    <a:clrScheme name="cw new">
      <a:dk1>
        <a:srgbClr val="696B6B"/>
      </a:dk1>
      <a:lt1>
        <a:srgbClr val="FFFFFF"/>
      </a:lt1>
      <a:dk2>
        <a:srgbClr val="E4002B"/>
      </a:dk2>
      <a:lt2>
        <a:srgbClr val="9BD3DD"/>
      </a:lt2>
      <a:accent1>
        <a:srgbClr val="0093B2"/>
      </a:accent1>
      <a:accent2>
        <a:srgbClr val="696B6B"/>
      </a:accent2>
      <a:accent3>
        <a:srgbClr val="A6192E"/>
      </a:accent3>
      <a:accent4>
        <a:srgbClr val="B5BD00"/>
      </a:accent4>
      <a:accent5>
        <a:srgbClr val="FF671F"/>
      </a:accent5>
      <a:accent6>
        <a:srgbClr val="003865"/>
      </a:accent6>
      <a:hlink>
        <a:srgbClr val="0093B2"/>
      </a:hlink>
      <a:folHlink>
        <a:srgbClr val="E4002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600"/>
          </a:spcAft>
          <a:defRPr sz="1200" dirty="0" err="1"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Presentation1" id="{D84C1C0C-CCFC-4902-843E-450E2F8BE6D6}" vid="{4067BBBC-BF9A-406C-8AE6-0A8D18FF1C82}"/>
    </a:ext>
  </a:extLst>
</a:theme>
</file>

<file path=ppt/theme/theme4.xml><?xml version="1.0" encoding="utf-8"?>
<a:theme xmlns:a="http://schemas.openxmlformats.org/drawingml/2006/main" name="1_Covers, Dividers and Agendas">
  <a:themeElements>
    <a:clrScheme name="cw new">
      <a:dk1>
        <a:srgbClr val="696B6B"/>
      </a:dk1>
      <a:lt1>
        <a:srgbClr val="FFFFFF"/>
      </a:lt1>
      <a:dk2>
        <a:srgbClr val="E4002B"/>
      </a:dk2>
      <a:lt2>
        <a:srgbClr val="9BD3DD"/>
      </a:lt2>
      <a:accent1>
        <a:srgbClr val="0093B2"/>
      </a:accent1>
      <a:accent2>
        <a:srgbClr val="696B6B"/>
      </a:accent2>
      <a:accent3>
        <a:srgbClr val="A6192E"/>
      </a:accent3>
      <a:accent4>
        <a:srgbClr val="B5BD00"/>
      </a:accent4>
      <a:accent5>
        <a:srgbClr val="FF671F"/>
      </a:accent5>
      <a:accent6>
        <a:srgbClr val="003865"/>
      </a:accent6>
      <a:hlink>
        <a:srgbClr val="0093B2"/>
      </a:hlink>
      <a:folHlink>
        <a:srgbClr val="E4002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600"/>
          </a:spcAft>
          <a:defRPr sz="1200" dirty="0" err="1" smtClean="0"/>
        </a:defPPr>
      </a:lstStyle>
    </a:txDef>
  </a:objectDefaults>
  <a:extraClrSchemeLst/>
  <a:custClrLst>
    <a:custClr>
      <a:srgbClr val="FFFFFF"/>
    </a:custClr>
    <a:custClr>
      <a:srgbClr val="969797"/>
    </a:custClr>
    <a:custClr>
      <a:srgbClr val="B9E0E7"/>
    </a:custClr>
    <a:custClr>
      <a:srgbClr val="E4002B"/>
    </a:custClr>
    <a:custClr>
      <a:srgbClr val="56AAC6"/>
    </a:custClr>
    <a:custClr>
      <a:srgbClr val="7E7B7D"/>
    </a:custClr>
    <a:custClr>
      <a:srgbClr val="C15E6D"/>
    </a:custClr>
    <a:custClr>
      <a:srgbClr val="C9CE71"/>
    </a:custClr>
    <a:custClr>
      <a:srgbClr val="FF9863"/>
    </a:custClr>
    <a:custClr>
      <a:srgbClr val="526180"/>
    </a:custClr>
    <a:custClr>
      <a:srgbClr val="FFFFFF"/>
    </a:custClr>
    <a:custClr>
      <a:srgbClr val="C3C4C4"/>
    </a:custClr>
    <a:custClr>
      <a:srgbClr val="D9ECEB"/>
    </a:custClr>
    <a:custClr>
      <a:srgbClr val="FFFFFF"/>
    </a:custClr>
    <a:custClr>
      <a:srgbClr val="9EC8DB"/>
    </a:custClr>
    <a:custClr>
      <a:srgbClr val="ABA9AA"/>
    </a:custClr>
    <a:custClr>
      <a:srgbClr val="DBA3AB"/>
    </a:custClr>
    <a:custClr>
      <a:srgbClr val="DEE1AA"/>
    </a:custClr>
    <a:custClr>
      <a:srgbClr val="FFC5A3"/>
    </a:custClr>
    <a:custClr>
      <a:srgbClr val="99AFC1"/>
    </a:custClr>
    <a:custClr>
      <a:srgbClr val="FFFFFF"/>
    </a:custClr>
    <a:custClr>
      <a:srgbClr val="EAEAEA"/>
    </a:custClr>
    <a:custClr>
      <a:srgbClr val="EBF6F8"/>
    </a:custClr>
    <a:custClr>
      <a:srgbClr val="FFFFFF"/>
    </a:custClr>
    <a:custClr>
      <a:srgbClr val="CCE9F0"/>
    </a:custClr>
    <a:custClr>
      <a:srgbClr val="D0CECF"/>
    </a:custClr>
    <a:custClr>
      <a:srgbClr val="EDD1D5"/>
    </a:custClr>
    <a:custClr>
      <a:srgbClr val="EEF0D3"/>
    </a:custClr>
    <a:custClr>
      <a:srgbClr val="FFE2D0"/>
    </a:custClr>
    <a:custClr>
      <a:srgbClr val="CCD7E0"/>
    </a:custClr>
  </a:custClrLst>
  <a:extLst>
    <a:ext uri="{05A4C25C-085E-4340-85A3-A5531E510DB2}">
      <thm15:themeFamily xmlns:thm15="http://schemas.microsoft.com/office/thememl/2012/main" name="Presentation1" id="{D84C1C0C-CCFC-4902-843E-450E2F8BE6D6}" vid="{4067BBBC-BF9A-406C-8AE6-0A8D18FF1C8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4A65A4263821488034F77EAD83EF85" ma:contentTypeVersion="0" ma:contentTypeDescription="Create a new document." ma:contentTypeScope="" ma:versionID="0be9e69aa41a6d35ef6f644357004211">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57C4E4A-2305-4C68-980A-736C93E66882}">
  <ds:schemaRefs>
    <ds:schemaRef ds:uri="http://schemas.microsoft.com/sharepoint/v3/contenttype/forms"/>
  </ds:schemaRefs>
</ds:datastoreItem>
</file>

<file path=customXml/itemProps2.xml><?xml version="1.0" encoding="utf-8"?>
<ds:datastoreItem xmlns:ds="http://schemas.openxmlformats.org/officeDocument/2006/customXml" ds:itemID="{6AA630FC-C6A0-418E-8C44-CB65EEB61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CBAE152-83B3-4369-8A34-9313B1017208}">
  <ds:schemaRefs>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PowerPoint - Onscreen Landscape Template (for use with on screen presentations only)</Template>
  <TotalTime>1197</TotalTime>
  <Words>1342</Words>
  <Application>Microsoft Office PowerPoint</Application>
  <PresentationFormat>On-screen Show (4:3)</PresentationFormat>
  <Paragraphs>161</Paragraphs>
  <Slides>14</Slides>
  <Notes>3</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23" baseType="lpstr">
      <vt:lpstr>Arial</vt:lpstr>
      <vt:lpstr>Calibri</vt:lpstr>
      <vt:lpstr>Georgia</vt:lpstr>
      <vt:lpstr>Tw Cen MT Condensed</vt:lpstr>
      <vt:lpstr>PowerPoint - Onscreen Landscape Template (for use with on screen presentations only)</vt:lpstr>
      <vt:lpstr>Content Layouts - No Edge</vt:lpstr>
      <vt:lpstr>Covers, Dividers and Agendas</vt:lpstr>
      <vt:lpstr>1_Covers, Dividers and Agendas</vt:lpstr>
      <vt:lpstr>think-cell Slide</vt:lpstr>
      <vt:lpstr>Cushman &amp; Wakefield Qatar     </vt:lpstr>
      <vt:lpstr>PowerPoint Presentation</vt:lpstr>
      <vt:lpstr>PowerPoint Presentation</vt:lpstr>
      <vt:lpstr>PowerPoint Presentation</vt:lpstr>
      <vt:lpstr>PowerPoint Presentation</vt:lpstr>
      <vt:lpstr>Global Clients</vt:lpstr>
      <vt:lpstr>Core Services</vt:lpstr>
      <vt:lpstr>PowerPoint Presentation</vt:lpstr>
      <vt:lpstr>Qatar Service Line</vt:lpstr>
      <vt:lpstr>PowerPoint Presentation</vt:lpstr>
      <vt:lpstr>Qatar Service Line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JArcher</dc:creator>
  <cp:lastModifiedBy>MiddleEast/EMEA</cp:lastModifiedBy>
  <cp:revision>70</cp:revision>
  <cp:lastPrinted>2017-10-19T13:10:00Z</cp:lastPrinted>
  <dcterms:created xsi:type="dcterms:W3CDTF">2015-01-06T06:37:16Z</dcterms:created>
  <dcterms:modified xsi:type="dcterms:W3CDTF">2020-06-30T09:49:41Z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0x010100834A65A4263821488034F77EAD83EF85</vt:lpwstr>
  </property>
</Properties>
</file>