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95" r:id="rId5"/>
  </p:sldMasterIdLst>
  <p:notesMasterIdLst>
    <p:notesMasterId r:id="rId28"/>
  </p:notesMasterIdLst>
  <p:handoutMasterIdLst>
    <p:handoutMasterId r:id="rId29"/>
  </p:handoutMasterIdLst>
  <p:sldIdLst>
    <p:sldId id="1515" r:id="rId6"/>
    <p:sldId id="1518" r:id="rId7"/>
    <p:sldId id="1519" r:id="rId8"/>
    <p:sldId id="1520" r:id="rId9"/>
    <p:sldId id="1517" r:id="rId10"/>
    <p:sldId id="265" r:id="rId11"/>
    <p:sldId id="266" r:id="rId12"/>
    <p:sldId id="268" r:id="rId13"/>
    <p:sldId id="271" r:id="rId14"/>
    <p:sldId id="272" r:id="rId15"/>
    <p:sldId id="275" r:id="rId16"/>
    <p:sldId id="276" r:id="rId17"/>
    <p:sldId id="332" r:id="rId18"/>
    <p:sldId id="352" r:id="rId19"/>
    <p:sldId id="355" r:id="rId20"/>
    <p:sldId id="354" r:id="rId21"/>
    <p:sldId id="353" r:id="rId22"/>
    <p:sldId id="311" r:id="rId23"/>
    <p:sldId id="313" r:id="rId24"/>
    <p:sldId id="314" r:id="rId25"/>
    <p:sldId id="307" r:id="rId26"/>
    <p:sldId id="326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XEMPLE" id="{320E4B96-9E80-497E-91BF-4DFDCF22CB4F}">
          <p14:sldIdLst>
            <p14:sldId id="1515"/>
            <p14:sldId id="1518"/>
            <p14:sldId id="1519"/>
            <p14:sldId id="1520"/>
            <p14:sldId id="1517"/>
            <p14:sldId id="265"/>
            <p14:sldId id="266"/>
            <p14:sldId id="268"/>
            <p14:sldId id="271"/>
            <p14:sldId id="272"/>
            <p14:sldId id="275"/>
            <p14:sldId id="276"/>
            <p14:sldId id="332"/>
            <p14:sldId id="352"/>
            <p14:sldId id="355"/>
            <p14:sldId id="354"/>
            <p14:sldId id="353"/>
            <p14:sldId id="311"/>
            <p14:sldId id="313"/>
            <p14:sldId id="314"/>
            <p14:sldId id="307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ffrey MICHEL" initials="GM" lastIdx="1" clrIdx="0">
    <p:extLst>
      <p:ext uri="{19B8F6BF-5375-455C-9EA6-DF929625EA0E}">
        <p15:presenceInfo xmlns:p15="http://schemas.microsoft.com/office/powerpoint/2012/main" userId="S::gmichel@davytopiol.com::735fa440-018e-4627-80e4-2098aece5a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4FF"/>
    <a:srgbClr val="4391FF"/>
    <a:srgbClr val="304E97"/>
    <a:srgbClr val="323130"/>
    <a:srgbClr val="FFFFFF"/>
    <a:srgbClr val="050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9" autoAdjust="0"/>
    <p:restoredTop sz="83887" autoAdjust="0"/>
  </p:normalViewPr>
  <p:slideViewPr>
    <p:cSldViewPr snapToGrid="0" showGuides="1">
      <p:cViewPr varScale="1">
        <p:scale>
          <a:sx n="91" d="100"/>
          <a:sy n="91" d="100"/>
        </p:scale>
        <p:origin x="924" y="96"/>
      </p:cViewPr>
      <p:guideLst>
        <p:guide orient="horz" pos="2115"/>
        <p:guide pos="3840"/>
      </p:guideLst>
    </p:cSldViewPr>
  </p:slideViewPr>
  <p:outlineViewPr>
    <p:cViewPr>
      <p:scale>
        <a:sx n="33" d="100"/>
        <a:sy n="33" d="100"/>
      </p:scale>
      <p:origin x="0" y="-38538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6" d="100"/>
          <a:sy n="126" d="100"/>
        </p:scale>
        <p:origin x="32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3D84A8-E19D-47D3-94D4-D25AA4BC6FD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9D7643F-72BA-4B54-AF92-F83B75D1E392}">
      <dgm:prSet phldrT="[Text]" custT="1"/>
      <dgm:spPr/>
      <dgm:t>
        <a:bodyPr/>
        <a:lstStyle/>
        <a:p>
          <a:r>
            <a:rPr lang="en-US" sz="2400" noProof="0" dirty="0"/>
            <a:t>High</a:t>
          </a:r>
        </a:p>
        <a:p>
          <a:endParaRPr lang="en-US" sz="2400" noProof="0" dirty="0"/>
        </a:p>
        <a:p>
          <a:endParaRPr lang="en-US" sz="2400" noProof="0" dirty="0"/>
        </a:p>
        <a:p>
          <a:endParaRPr lang="en-US" sz="2400" noProof="0" dirty="0"/>
        </a:p>
        <a:p>
          <a:endParaRPr lang="en-US" sz="2400" noProof="0" dirty="0"/>
        </a:p>
        <a:p>
          <a:endParaRPr lang="en-US" sz="2400" noProof="0" dirty="0"/>
        </a:p>
        <a:p>
          <a:endParaRPr lang="en-US" sz="2400" noProof="0" dirty="0"/>
        </a:p>
        <a:p>
          <a:r>
            <a:rPr lang="en-US" sz="2400" noProof="0" dirty="0"/>
            <a:t>Low</a:t>
          </a:r>
        </a:p>
      </dgm:t>
    </dgm:pt>
    <dgm:pt modelId="{8160C776-0EBD-415C-96AF-1BF628521C18}" type="parTrans" cxnId="{A1A99E7E-1A51-4580-BE64-C8DC4405438B}">
      <dgm:prSet/>
      <dgm:spPr/>
      <dgm:t>
        <a:bodyPr/>
        <a:lstStyle/>
        <a:p>
          <a:endParaRPr lang="en-US" sz="1100" noProof="0" dirty="0"/>
        </a:p>
      </dgm:t>
    </dgm:pt>
    <dgm:pt modelId="{7F6E8480-E07E-45DB-856D-937089B9224B}" type="sibTrans" cxnId="{A1A99E7E-1A51-4580-BE64-C8DC4405438B}">
      <dgm:prSet/>
      <dgm:spPr/>
      <dgm:t>
        <a:bodyPr/>
        <a:lstStyle/>
        <a:p>
          <a:endParaRPr lang="en-US" sz="1100" noProof="0" dirty="0"/>
        </a:p>
      </dgm:t>
    </dgm:pt>
    <dgm:pt modelId="{CA4B77AE-2555-48D6-8286-4DC935597910}">
      <dgm:prSet phldrT="[Text]" custT="1"/>
      <dgm:spPr/>
      <dgm:t>
        <a:bodyPr anchor="ctr"/>
        <a:lstStyle/>
        <a:p>
          <a:r>
            <a:rPr lang="en-US" sz="1600" noProof="0" dirty="0"/>
            <a:t>PT 1st class during rush hours</a:t>
          </a:r>
        </a:p>
      </dgm:t>
    </dgm:pt>
    <dgm:pt modelId="{4D746D69-B418-4DCD-A178-3F379DCA05AB}" type="parTrans" cxnId="{0BF00755-0BA5-4BBB-A114-96E327A6D79D}">
      <dgm:prSet/>
      <dgm:spPr/>
      <dgm:t>
        <a:bodyPr/>
        <a:lstStyle/>
        <a:p>
          <a:endParaRPr lang="en-US" sz="1600" noProof="0" dirty="0"/>
        </a:p>
      </dgm:t>
    </dgm:pt>
    <dgm:pt modelId="{DB82741F-82AA-4D4C-8091-B3A426EA1C82}" type="sibTrans" cxnId="{0BF00755-0BA5-4BBB-A114-96E327A6D79D}">
      <dgm:prSet/>
      <dgm:spPr/>
      <dgm:t>
        <a:bodyPr/>
        <a:lstStyle/>
        <a:p>
          <a:endParaRPr lang="en-US" sz="1600" noProof="0" dirty="0"/>
        </a:p>
      </dgm:t>
    </dgm:pt>
    <dgm:pt modelId="{CC4E7B6E-6437-47AA-8449-C664326EDB7F}">
      <dgm:prSet phldrT="[Text]" custT="1"/>
      <dgm:spPr/>
      <dgm:t>
        <a:bodyPr anchor="ctr"/>
        <a:lstStyle/>
        <a:p>
          <a:r>
            <a:rPr lang="en-US" sz="1600" noProof="0" dirty="0"/>
            <a:t>PT outside rush hour</a:t>
          </a:r>
        </a:p>
      </dgm:t>
    </dgm:pt>
    <dgm:pt modelId="{A2D32884-2ACC-4F29-B46C-02FF4A991555}" type="parTrans" cxnId="{C27F2A71-C8D7-4BBC-9C4C-4E1A4E2D9E2B}">
      <dgm:prSet/>
      <dgm:spPr/>
      <dgm:t>
        <a:bodyPr/>
        <a:lstStyle/>
        <a:p>
          <a:endParaRPr lang="en-US" sz="1600" noProof="0" dirty="0"/>
        </a:p>
      </dgm:t>
    </dgm:pt>
    <dgm:pt modelId="{84FD8B9B-6CE4-4835-ADE7-258B1E80C236}" type="sibTrans" cxnId="{C27F2A71-C8D7-4BBC-9C4C-4E1A4E2D9E2B}">
      <dgm:prSet/>
      <dgm:spPr/>
      <dgm:t>
        <a:bodyPr/>
        <a:lstStyle/>
        <a:p>
          <a:endParaRPr lang="en-US" sz="1600" noProof="0" dirty="0"/>
        </a:p>
      </dgm:t>
    </dgm:pt>
    <dgm:pt modelId="{10D940B7-1785-48F0-B13D-EA6178EEBA2A}">
      <dgm:prSet phldrT="[Text]" custT="1"/>
      <dgm:spPr/>
      <dgm:t>
        <a:bodyPr anchor="ctr"/>
        <a:lstStyle/>
        <a:p>
          <a:r>
            <a:rPr lang="en-US" sz="1600" noProof="0" dirty="0"/>
            <a:t>Shuttle bus or Car pool</a:t>
          </a:r>
        </a:p>
      </dgm:t>
    </dgm:pt>
    <dgm:pt modelId="{9B2B2C08-E1AC-4ABD-92B0-0CF075BA9411}" type="parTrans" cxnId="{25DC9197-F59B-46C5-9927-A65790EA096A}">
      <dgm:prSet/>
      <dgm:spPr/>
      <dgm:t>
        <a:bodyPr/>
        <a:lstStyle/>
        <a:p>
          <a:endParaRPr lang="en-US" sz="1600" noProof="0" dirty="0"/>
        </a:p>
      </dgm:t>
    </dgm:pt>
    <dgm:pt modelId="{C78AE11B-0F3B-4D5C-BFAA-676072C6C6A5}" type="sibTrans" cxnId="{25DC9197-F59B-46C5-9927-A65790EA096A}">
      <dgm:prSet/>
      <dgm:spPr/>
      <dgm:t>
        <a:bodyPr/>
        <a:lstStyle/>
        <a:p>
          <a:endParaRPr lang="en-US" sz="1600" noProof="0" dirty="0"/>
        </a:p>
      </dgm:t>
    </dgm:pt>
    <dgm:pt modelId="{B3487567-10A1-4E0B-B0F6-B2DEF986B9BA}">
      <dgm:prSet phldrT="[Text]" custT="1"/>
      <dgm:spPr/>
      <dgm:t>
        <a:bodyPr anchor="ctr"/>
        <a:lstStyle/>
        <a:p>
          <a:r>
            <a:rPr lang="en-US" sz="1600" noProof="0" dirty="0"/>
            <a:t>Own car or motorbike</a:t>
          </a:r>
        </a:p>
      </dgm:t>
    </dgm:pt>
    <dgm:pt modelId="{01338DB3-6E66-40BC-8629-99DE65E344B5}" type="parTrans" cxnId="{9BEC9BD9-6C56-4ECD-848A-0956856CB08C}">
      <dgm:prSet/>
      <dgm:spPr/>
      <dgm:t>
        <a:bodyPr/>
        <a:lstStyle/>
        <a:p>
          <a:endParaRPr lang="en-US" sz="1600" noProof="0" dirty="0"/>
        </a:p>
      </dgm:t>
    </dgm:pt>
    <dgm:pt modelId="{F00E8E9B-18C2-4CED-AB46-2CF7C7ABE524}" type="sibTrans" cxnId="{9BEC9BD9-6C56-4ECD-848A-0956856CB08C}">
      <dgm:prSet/>
      <dgm:spPr/>
      <dgm:t>
        <a:bodyPr/>
        <a:lstStyle/>
        <a:p>
          <a:endParaRPr lang="en-US" sz="1600" noProof="0" dirty="0"/>
        </a:p>
      </dgm:t>
    </dgm:pt>
    <dgm:pt modelId="{50FA3614-03C7-485F-9CDF-CEEEB9E5436A}">
      <dgm:prSet phldrT="[Text]" custT="1"/>
      <dgm:spPr/>
      <dgm:t>
        <a:bodyPr anchor="ctr"/>
        <a:lstStyle/>
        <a:p>
          <a:r>
            <a:rPr lang="en-US" sz="1600" noProof="0" dirty="0"/>
            <a:t>e-bike or moped</a:t>
          </a:r>
        </a:p>
      </dgm:t>
    </dgm:pt>
    <dgm:pt modelId="{080D92BD-52C3-4B26-8A40-AD7663D8FD05}" type="parTrans" cxnId="{C4ECFE66-4785-4066-9F43-ACCE2D857FBE}">
      <dgm:prSet/>
      <dgm:spPr/>
      <dgm:t>
        <a:bodyPr/>
        <a:lstStyle/>
        <a:p>
          <a:endParaRPr lang="en-US" sz="1600" noProof="0" dirty="0"/>
        </a:p>
      </dgm:t>
    </dgm:pt>
    <dgm:pt modelId="{1744C6AA-9552-45EA-A2BF-5FA5422DD2B9}" type="sibTrans" cxnId="{C4ECFE66-4785-4066-9F43-ACCE2D857FBE}">
      <dgm:prSet/>
      <dgm:spPr/>
      <dgm:t>
        <a:bodyPr/>
        <a:lstStyle/>
        <a:p>
          <a:endParaRPr lang="en-US" sz="1600" noProof="0" dirty="0"/>
        </a:p>
      </dgm:t>
    </dgm:pt>
    <dgm:pt modelId="{C215F78F-0D1D-4713-88D8-130D38F18CD4}">
      <dgm:prSet phldrT="[Text]" custT="1"/>
      <dgm:spPr/>
      <dgm:t>
        <a:bodyPr anchor="ctr"/>
        <a:lstStyle/>
        <a:p>
          <a:r>
            <a:rPr lang="en-US" sz="1600" noProof="0" dirty="0"/>
            <a:t>Walk</a:t>
          </a:r>
        </a:p>
      </dgm:t>
    </dgm:pt>
    <dgm:pt modelId="{999B05F2-07A7-4156-888E-D42C0A388B7D}" type="parTrans" cxnId="{178E75CA-88F7-4EA8-9DAD-8CA343D4CE87}">
      <dgm:prSet/>
      <dgm:spPr/>
      <dgm:t>
        <a:bodyPr/>
        <a:lstStyle/>
        <a:p>
          <a:endParaRPr lang="en-US" sz="1600" noProof="0" dirty="0"/>
        </a:p>
      </dgm:t>
    </dgm:pt>
    <dgm:pt modelId="{4185E820-7D66-4013-B394-50C7CDABDAA0}" type="sibTrans" cxnId="{178E75CA-88F7-4EA8-9DAD-8CA343D4CE87}">
      <dgm:prSet/>
      <dgm:spPr/>
      <dgm:t>
        <a:bodyPr/>
        <a:lstStyle/>
        <a:p>
          <a:endParaRPr lang="en-US" sz="1600" noProof="0" dirty="0"/>
        </a:p>
      </dgm:t>
    </dgm:pt>
    <dgm:pt modelId="{6EFCCFA2-C23A-4E8F-A9F1-AAD8EC8984F2}">
      <dgm:prSet phldrT="[Text]" custT="1"/>
      <dgm:spPr/>
      <dgm:t>
        <a:bodyPr anchor="ctr"/>
        <a:lstStyle/>
        <a:p>
          <a:r>
            <a:rPr lang="en-US" sz="1600" noProof="0" dirty="0"/>
            <a:t>Home office</a:t>
          </a:r>
        </a:p>
      </dgm:t>
    </dgm:pt>
    <dgm:pt modelId="{1CE3CE79-ABE3-487E-869F-7FA24155E891}" type="parTrans" cxnId="{D62996CF-BAAD-4E42-A19C-D05A4659708E}">
      <dgm:prSet/>
      <dgm:spPr/>
      <dgm:t>
        <a:bodyPr/>
        <a:lstStyle/>
        <a:p>
          <a:endParaRPr lang="en-US" sz="1600" noProof="0" dirty="0"/>
        </a:p>
      </dgm:t>
    </dgm:pt>
    <dgm:pt modelId="{48147DFA-2D95-411D-A0BB-D71FE73C5AFA}" type="sibTrans" cxnId="{D62996CF-BAAD-4E42-A19C-D05A4659708E}">
      <dgm:prSet/>
      <dgm:spPr/>
      <dgm:t>
        <a:bodyPr/>
        <a:lstStyle/>
        <a:p>
          <a:endParaRPr lang="en-US" sz="1600" noProof="0" dirty="0"/>
        </a:p>
      </dgm:t>
    </dgm:pt>
    <dgm:pt modelId="{A111D64F-7ED7-4EF5-AF02-C6BDC5F5D274}">
      <dgm:prSet phldrT="[Text]" custT="1"/>
      <dgm:spPr/>
      <dgm:t>
        <a:bodyPr anchor="ctr"/>
        <a:lstStyle/>
        <a:p>
          <a:r>
            <a:rPr lang="en-US" sz="1600" noProof="0" dirty="0"/>
            <a:t>PT 2</a:t>
          </a:r>
          <a:r>
            <a:rPr lang="en-US" sz="1600" baseline="30000" noProof="0" dirty="0"/>
            <a:t>nd</a:t>
          </a:r>
          <a:r>
            <a:rPr lang="en-US" sz="1600" noProof="0" dirty="0"/>
            <a:t> class during rush hour</a:t>
          </a:r>
        </a:p>
      </dgm:t>
    </dgm:pt>
    <dgm:pt modelId="{36D919F9-3C60-4D22-9F8A-D31A69ACB73F}" type="parTrans" cxnId="{79ED5A85-CF73-47AB-8C6B-B4D8C4A1E8FF}">
      <dgm:prSet/>
      <dgm:spPr/>
      <dgm:t>
        <a:bodyPr/>
        <a:lstStyle/>
        <a:p>
          <a:endParaRPr lang="en-US" sz="1600" noProof="0" dirty="0"/>
        </a:p>
      </dgm:t>
    </dgm:pt>
    <dgm:pt modelId="{5214CB64-BE09-483B-984A-D23380CA932B}" type="sibTrans" cxnId="{79ED5A85-CF73-47AB-8C6B-B4D8C4A1E8FF}">
      <dgm:prSet/>
      <dgm:spPr/>
      <dgm:t>
        <a:bodyPr/>
        <a:lstStyle/>
        <a:p>
          <a:endParaRPr lang="en-US" sz="1600" noProof="0" dirty="0"/>
        </a:p>
      </dgm:t>
    </dgm:pt>
    <dgm:pt modelId="{8E5130CA-4C8E-494C-982B-AD78A4C7D180}">
      <dgm:prSet phldrT="[Text]" custT="1"/>
      <dgm:spPr/>
      <dgm:t>
        <a:bodyPr anchor="ctr"/>
        <a:lstStyle/>
        <a:p>
          <a:r>
            <a:rPr lang="en-US" sz="1600" noProof="0" dirty="0"/>
            <a:t>Taxi or Carpool</a:t>
          </a:r>
        </a:p>
      </dgm:t>
    </dgm:pt>
    <dgm:pt modelId="{7CA9F6FC-AD19-444E-A8BE-FAF75E5489BA}" type="parTrans" cxnId="{DB78667B-DFEF-406D-8A37-9541F8717416}">
      <dgm:prSet/>
      <dgm:spPr/>
      <dgm:t>
        <a:bodyPr/>
        <a:lstStyle/>
        <a:p>
          <a:endParaRPr lang="en-US" noProof="0" dirty="0"/>
        </a:p>
      </dgm:t>
    </dgm:pt>
    <dgm:pt modelId="{F21634B6-3370-42C3-8A7E-6AA82A1CA43A}" type="sibTrans" cxnId="{DB78667B-DFEF-406D-8A37-9541F8717416}">
      <dgm:prSet/>
      <dgm:spPr/>
      <dgm:t>
        <a:bodyPr/>
        <a:lstStyle/>
        <a:p>
          <a:endParaRPr lang="en-US" noProof="0" dirty="0"/>
        </a:p>
      </dgm:t>
    </dgm:pt>
    <dgm:pt modelId="{55B2C943-C09F-4C82-BB45-D562BCD9FE47}" type="pres">
      <dgm:prSet presAssocID="{433D84A8-E19D-47D3-94D4-D25AA4BC6FDF}" presName="vert0" presStyleCnt="0">
        <dgm:presLayoutVars>
          <dgm:dir/>
          <dgm:animOne val="branch"/>
          <dgm:animLvl val="lvl"/>
        </dgm:presLayoutVars>
      </dgm:prSet>
      <dgm:spPr/>
    </dgm:pt>
    <dgm:pt modelId="{7E4D0404-5363-4124-B745-1D57C1D9D28F}" type="pres">
      <dgm:prSet presAssocID="{F9D7643F-72BA-4B54-AF92-F83B75D1E392}" presName="thickLine" presStyleLbl="alignNode1" presStyleIdx="0" presStyleCnt="1"/>
      <dgm:spPr/>
    </dgm:pt>
    <dgm:pt modelId="{42D11C77-F6C7-478D-A8E2-66E1CC60C0E0}" type="pres">
      <dgm:prSet presAssocID="{F9D7643F-72BA-4B54-AF92-F83B75D1E392}" presName="horz1" presStyleCnt="0"/>
      <dgm:spPr/>
    </dgm:pt>
    <dgm:pt modelId="{6C4A738A-D558-4CD1-ABDF-21BAAA68C39B}" type="pres">
      <dgm:prSet presAssocID="{F9D7643F-72BA-4B54-AF92-F83B75D1E392}" presName="tx1" presStyleLbl="revTx" presStyleIdx="0" presStyleCnt="10"/>
      <dgm:spPr/>
    </dgm:pt>
    <dgm:pt modelId="{CB5F0F03-EB86-483D-BB0F-256E964FCC78}" type="pres">
      <dgm:prSet presAssocID="{F9D7643F-72BA-4B54-AF92-F83B75D1E392}" presName="vert1" presStyleCnt="0"/>
      <dgm:spPr/>
    </dgm:pt>
    <dgm:pt modelId="{C8782E67-5A52-4F07-BC09-E46153B873BC}" type="pres">
      <dgm:prSet presAssocID="{A111D64F-7ED7-4EF5-AF02-C6BDC5F5D274}" presName="vertSpace2a" presStyleCnt="0"/>
      <dgm:spPr/>
    </dgm:pt>
    <dgm:pt modelId="{3DEE8F2A-111E-4C27-A6F5-DB0DEDF1E589}" type="pres">
      <dgm:prSet presAssocID="{A111D64F-7ED7-4EF5-AF02-C6BDC5F5D274}" presName="horz2" presStyleCnt="0"/>
      <dgm:spPr/>
    </dgm:pt>
    <dgm:pt modelId="{F5ABDBC9-2F3E-411B-8F4E-96F7220213C6}" type="pres">
      <dgm:prSet presAssocID="{A111D64F-7ED7-4EF5-AF02-C6BDC5F5D274}" presName="horzSpace2" presStyleCnt="0"/>
      <dgm:spPr/>
    </dgm:pt>
    <dgm:pt modelId="{A9F58E28-9947-45ED-AF35-6E38ADA210F9}" type="pres">
      <dgm:prSet presAssocID="{A111D64F-7ED7-4EF5-AF02-C6BDC5F5D274}" presName="tx2" presStyleLbl="revTx" presStyleIdx="1" presStyleCnt="10"/>
      <dgm:spPr/>
    </dgm:pt>
    <dgm:pt modelId="{B380B90E-F603-4E3F-8ADE-D52C99180B2C}" type="pres">
      <dgm:prSet presAssocID="{A111D64F-7ED7-4EF5-AF02-C6BDC5F5D274}" presName="vert2" presStyleCnt="0"/>
      <dgm:spPr/>
    </dgm:pt>
    <dgm:pt modelId="{C69D6272-D588-4938-80F1-9F7CC578412E}" type="pres">
      <dgm:prSet presAssocID="{A111D64F-7ED7-4EF5-AF02-C6BDC5F5D274}" presName="thinLine2b" presStyleLbl="callout" presStyleIdx="0" presStyleCnt="9"/>
      <dgm:spPr/>
    </dgm:pt>
    <dgm:pt modelId="{D74D51FB-5F00-4E60-A054-AB9B88AB0331}" type="pres">
      <dgm:prSet presAssocID="{A111D64F-7ED7-4EF5-AF02-C6BDC5F5D274}" presName="vertSpace2b" presStyleCnt="0"/>
      <dgm:spPr/>
    </dgm:pt>
    <dgm:pt modelId="{4D13E01D-35E2-48F6-932F-A2D63656345F}" type="pres">
      <dgm:prSet presAssocID="{CA4B77AE-2555-48D6-8286-4DC935597910}" presName="horz2" presStyleCnt="0"/>
      <dgm:spPr/>
    </dgm:pt>
    <dgm:pt modelId="{D5409D1F-454F-463B-91C3-1D3845F33A00}" type="pres">
      <dgm:prSet presAssocID="{CA4B77AE-2555-48D6-8286-4DC935597910}" presName="horzSpace2" presStyleCnt="0"/>
      <dgm:spPr/>
    </dgm:pt>
    <dgm:pt modelId="{00372E70-97EC-42E0-93E3-78F1DC29F1C1}" type="pres">
      <dgm:prSet presAssocID="{CA4B77AE-2555-48D6-8286-4DC935597910}" presName="tx2" presStyleLbl="revTx" presStyleIdx="2" presStyleCnt="10"/>
      <dgm:spPr/>
    </dgm:pt>
    <dgm:pt modelId="{09EF365F-E4B6-491E-8D6C-8203DE177A43}" type="pres">
      <dgm:prSet presAssocID="{CA4B77AE-2555-48D6-8286-4DC935597910}" presName="vert2" presStyleCnt="0"/>
      <dgm:spPr/>
    </dgm:pt>
    <dgm:pt modelId="{C2E2AE76-1F7D-4FDF-8926-54A8731A7980}" type="pres">
      <dgm:prSet presAssocID="{CA4B77AE-2555-48D6-8286-4DC935597910}" presName="thinLine2b" presStyleLbl="callout" presStyleIdx="1" presStyleCnt="9"/>
      <dgm:spPr/>
    </dgm:pt>
    <dgm:pt modelId="{9CEF09D9-ED80-426D-B848-AD386F319F05}" type="pres">
      <dgm:prSet presAssocID="{CA4B77AE-2555-48D6-8286-4DC935597910}" presName="vertSpace2b" presStyleCnt="0"/>
      <dgm:spPr/>
    </dgm:pt>
    <dgm:pt modelId="{6052CBA9-5914-4B68-B6D7-A382F9728FBE}" type="pres">
      <dgm:prSet presAssocID="{CC4E7B6E-6437-47AA-8449-C664326EDB7F}" presName="horz2" presStyleCnt="0"/>
      <dgm:spPr/>
    </dgm:pt>
    <dgm:pt modelId="{933A36CE-AB55-49C2-8A6F-CC1C5961FF51}" type="pres">
      <dgm:prSet presAssocID="{CC4E7B6E-6437-47AA-8449-C664326EDB7F}" presName="horzSpace2" presStyleCnt="0"/>
      <dgm:spPr/>
    </dgm:pt>
    <dgm:pt modelId="{C9E6C871-F711-4DC6-9B1A-7E0EF9F2A702}" type="pres">
      <dgm:prSet presAssocID="{CC4E7B6E-6437-47AA-8449-C664326EDB7F}" presName="tx2" presStyleLbl="revTx" presStyleIdx="3" presStyleCnt="10"/>
      <dgm:spPr/>
    </dgm:pt>
    <dgm:pt modelId="{4ED75AC7-9767-46DD-9869-759AFEAC2E50}" type="pres">
      <dgm:prSet presAssocID="{CC4E7B6E-6437-47AA-8449-C664326EDB7F}" presName="vert2" presStyleCnt="0"/>
      <dgm:spPr/>
    </dgm:pt>
    <dgm:pt modelId="{9FA7CCDD-E253-4BB7-92CF-905A81C7EDE0}" type="pres">
      <dgm:prSet presAssocID="{CC4E7B6E-6437-47AA-8449-C664326EDB7F}" presName="thinLine2b" presStyleLbl="callout" presStyleIdx="2" presStyleCnt="9"/>
      <dgm:spPr/>
    </dgm:pt>
    <dgm:pt modelId="{FD544337-BF4D-49E9-91A3-EACE08A5DB43}" type="pres">
      <dgm:prSet presAssocID="{CC4E7B6E-6437-47AA-8449-C664326EDB7F}" presName="vertSpace2b" presStyleCnt="0"/>
      <dgm:spPr/>
    </dgm:pt>
    <dgm:pt modelId="{914FB9AE-7FB1-4720-9EFB-25D1D58FEBB0}" type="pres">
      <dgm:prSet presAssocID="{10D940B7-1785-48F0-B13D-EA6178EEBA2A}" presName="horz2" presStyleCnt="0"/>
      <dgm:spPr/>
    </dgm:pt>
    <dgm:pt modelId="{031C3F26-BE64-4C8C-976C-09EB12199D4F}" type="pres">
      <dgm:prSet presAssocID="{10D940B7-1785-48F0-B13D-EA6178EEBA2A}" presName="horzSpace2" presStyleCnt="0"/>
      <dgm:spPr/>
    </dgm:pt>
    <dgm:pt modelId="{15A4DD04-2A0E-45AE-B975-C866FCDF9537}" type="pres">
      <dgm:prSet presAssocID="{10D940B7-1785-48F0-B13D-EA6178EEBA2A}" presName="tx2" presStyleLbl="revTx" presStyleIdx="4" presStyleCnt="10"/>
      <dgm:spPr/>
    </dgm:pt>
    <dgm:pt modelId="{065247DE-D282-48A4-97EA-FEDD975D357A}" type="pres">
      <dgm:prSet presAssocID="{10D940B7-1785-48F0-B13D-EA6178EEBA2A}" presName="vert2" presStyleCnt="0"/>
      <dgm:spPr/>
    </dgm:pt>
    <dgm:pt modelId="{629D5966-27EB-4497-B595-4465035CEB3D}" type="pres">
      <dgm:prSet presAssocID="{10D940B7-1785-48F0-B13D-EA6178EEBA2A}" presName="thinLine2b" presStyleLbl="callout" presStyleIdx="3" presStyleCnt="9"/>
      <dgm:spPr/>
    </dgm:pt>
    <dgm:pt modelId="{541538DE-9446-4D4D-8118-DEB95120B7FA}" type="pres">
      <dgm:prSet presAssocID="{10D940B7-1785-48F0-B13D-EA6178EEBA2A}" presName="vertSpace2b" presStyleCnt="0"/>
      <dgm:spPr/>
    </dgm:pt>
    <dgm:pt modelId="{0946BC25-A020-4D3B-861A-DC706BCA1636}" type="pres">
      <dgm:prSet presAssocID="{8E5130CA-4C8E-494C-982B-AD78A4C7D180}" presName="horz2" presStyleCnt="0"/>
      <dgm:spPr/>
    </dgm:pt>
    <dgm:pt modelId="{7776222A-8E9E-4432-915B-1E95F43C622E}" type="pres">
      <dgm:prSet presAssocID="{8E5130CA-4C8E-494C-982B-AD78A4C7D180}" presName="horzSpace2" presStyleCnt="0"/>
      <dgm:spPr/>
    </dgm:pt>
    <dgm:pt modelId="{0301AD9A-C9B1-466D-959B-A025831312D0}" type="pres">
      <dgm:prSet presAssocID="{8E5130CA-4C8E-494C-982B-AD78A4C7D180}" presName="tx2" presStyleLbl="revTx" presStyleIdx="5" presStyleCnt="10"/>
      <dgm:spPr/>
    </dgm:pt>
    <dgm:pt modelId="{4AFB41AA-FE10-4AB4-AFC8-F78F4C9DE8CD}" type="pres">
      <dgm:prSet presAssocID="{8E5130CA-4C8E-494C-982B-AD78A4C7D180}" presName="vert2" presStyleCnt="0"/>
      <dgm:spPr/>
    </dgm:pt>
    <dgm:pt modelId="{2FE19DFA-2D9D-46C6-8E92-6DF0EDBBD105}" type="pres">
      <dgm:prSet presAssocID="{8E5130CA-4C8E-494C-982B-AD78A4C7D180}" presName="thinLine2b" presStyleLbl="callout" presStyleIdx="4" presStyleCnt="9"/>
      <dgm:spPr/>
    </dgm:pt>
    <dgm:pt modelId="{6414237E-E3F9-435D-925F-BCF5C73053AE}" type="pres">
      <dgm:prSet presAssocID="{8E5130CA-4C8E-494C-982B-AD78A4C7D180}" presName="vertSpace2b" presStyleCnt="0"/>
      <dgm:spPr/>
    </dgm:pt>
    <dgm:pt modelId="{35B03F73-5CD0-4BEF-B3E4-77A18C3A7087}" type="pres">
      <dgm:prSet presAssocID="{B3487567-10A1-4E0B-B0F6-B2DEF986B9BA}" presName="horz2" presStyleCnt="0"/>
      <dgm:spPr/>
    </dgm:pt>
    <dgm:pt modelId="{7136E7D7-53C9-43E7-825D-342A2B3904B1}" type="pres">
      <dgm:prSet presAssocID="{B3487567-10A1-4E0B-B0F6-B2DEF986B9BA}" presName="horzSpace2" presStyleCnt="0"/>
      <dgm:spPr/>
    </dgm:pt>
    <dgm:pt modelId="{3291D29C-101D-49CE-893A-BCB60F5E4225}" type="pres">
      <dgm:prSet presAssocID="{B3487567-10A1-4E0B-B0F6-B2DEF986B9BA}" presName="tx2" presStyleLbl="revTx" presStyleIdx="6" presStyleCnt="10"/>
      <dgm:spPr/>
    </dgm:pt>
    <dgm:pt modelId="{EA55AC21-7B3E-4AD8-B4C2-07B9335C3611}" type="pres">
      <dgm:prSet presAssocID="{B3487567-10A1-4E0B-B0F6-B2DEF986B9BA}" presName="vert2" presStyleCnt="0"/>
      <dgm:spPr/>
    </dgm:pt>
    <dgm:pt modelId="{2ABBF7A2-949F-4781-B86F-D5D2E95EB962}" type="pres">
      <dgm:prSet presAssocID="{B3487567-10A1-4E0B-B0F6-B2DEF986B9BA}" presName="thinLine2b" presStyleLbl="callout" presStyleIdx="5" presStyleCnt="9"/>
      <dgm:spPr/>
    </dgm:pt>
    <dgm:pt modelId="{DF003D57-1471-4FF1-8789-B24B12346763}" type="pres">
      <dgm:prSet presAssocID="{B3487567-10A1-4E0B-B0F6-B2DEF986B9BA}" presName="vertSpace2b" presStyleCnt="0"/>
      <dgm:spPr/>
    </dgm:pt>
    <dgm:pt modelId="{E0B78056-BA97-4B1B-9494-5EC2E9B2DBFC}" type="pres">
      <dgm:prSet presAssocID="{50FA3614-03C7-485F-9CDF-CEEEB9E5436A}" presName="horz2" presStyleCnt="0"/>
      <dgm:spPr/>
    </dgm:pt>
    <dgm:pt modelId="{C4265D2F-CAA4-475D-8BFF-33BE3874334D}" type="pres">
      <dgm:prSet presAssocID="{50FA3614-03C7-485F-9CDF-CEEEB9E5436A}" presName="horzSpace2" presStyleCnt="0"/>
      <dgm:spPr/>
    </dgm:pt>
    <dgm:pt modelId="{00864FD2-A9DA-4E47-97D9-876E1A3EAD3F}" type="pres">
      <dgm:prSet presAssocID="{50FA3614-03C7-485F-9CDF-CEEEB9E5436A}" presName="tx2" presStyleLbl="revTx" presStyleIdx="7" presStyleCnt="10"/>
      <dgm:spPr/>
    </dgm:pt>
    <dgm:pt modelId="{F0CFBD6D-D846-4370-BE77-76880D4F3CA3}" type="pres">
      <dgm:prSet presAssocID="{50FA3614-03C7-485F-9CDF-CEEEB9E5436A}" presName="vert2" presStyleCnt="0"/>
      <dgm:spPr/>
    </dgm:pt>
    <dgm:pt modelId="{C8273059-FD0F-4602-AFB2-ED65C5B5C61F}" type="pres">
      <dgm:prSet presAssocID="{50FA3614-03C7-485F-9CDF-CEEEB9E5436A}" presName="thinLine2b" presStyleLbl="callout" presStyleIdx="6" presStyleCnt="9"/>
      <dgm:spPr/>
    </dgm:pt>
    <dgm:pt modelId="{81EAF47B-B102-4987-B1AA-3AB919191001}" type="pres">
      <dgm:prSet presAssocID="{50FA3614-03C7-485F-9CDF-CEEEB9E5436A}" presName="vertSpace2b" presStyleCnt="0"/>
      <dgm:spPr/>
    </dgm:pt>
    <dgm:pt modelId="{D931B93A-3EF3-4356-B332-110372B2B57F}" type="pres">
      <dgm:prSet presAssocID="{C215F78F-0D1D-4713-88D8-130D38F18CD4}" presName="horz2" presStyleCnt="0"/>
      <dgm:spPr/>
    </dgm:pt>
    <dgm:pt modelId="{BDD58A88-6C3A-4C01-8D7E-90C3583CD3A7}" type="pres">
      <dgm:prSet presAssocID="{C215F78F-0D1D-4713-88D8-130D38F18CD4}" presName="horzSpace2" presStyleCnt="0"/>
      <dgm:spPr/>
    </dgm:pt>
    <dgm:pt modelId="{1859254D-733E-4766-B7CB-3C6BCB2D96C0}" type="pres">
      <dgm:prSet presAssocID="{C215F78F-0D1D-4713-88D8-130D38F18CD4}" presName="tx2" presStyleLbl="revTx" presStyleIdx="8" presStyleCnt="10"/>
      <dgm:spPr/>
    </dgm:pt>
    <dgm:pt modelId="{60E4EAC6-A9F9-4D66-ABF7-1CDC15118964}" type="pres">
      <dgm:prSet presAssocID="{C215F78F-0D1D-4713-88D8-130D38F18CD4}" presName="vert2" presStyleCnt="0"/>
      <dgm:spPr/>
    </dgm:pt>
    <dgm:pt modelId="{F21ECA09-0654-490C-B603-ECA7A8D62B6D}" type="pres">
      <dgm:prSet presAssocID="{C215F78F-0D1D-4713-88D8-130D38F18CD4}" presName="thinLine2b" presStyleLbl="callout" presStyleIdx="7" presStyleCnt="9"/>
      <dgm:spPr/>
    </dgm:pt>
    <dgm:pt modelId="{73264127-5A5C-4D4F-BD1A-CE9B3234CD53}" type="pres">
      <dgm:prSet presAssocID="{C215F78F-0D1D-4713-88D8-130D38F18CD4}" presName="vertSpace2b" presStyleCnt="0"/>
      <dgm:spPr/>
    </dgm:pt>
    <dgm:pt modelId="{836754B2-469F-47D7-80A7-25DF7783CCF2}" type="pres">
      <dgm:prSet presAssocID="{6EFCCFA2-C23A-4E8F-A9F1-AAD8EC8984F2}" presName="horz2" presStyleCnt="0"/>
      <dgm:spPr/>
    </dgm:pt>
    <dgm:pt modelId="{E4E3F00D-780F-4F40-98A0-DAFF82EBE103}" type="pres">
      <dgm:prSet presAssocID="{6EFCCFA2-C23A-4E8F-A9F1-AAD8EC8984F2}" presName="horzSpace2" presStyleCnt="0"/>
      <dgm:spPr/>
    </dgm:pt>
    <dgm:pt modelId="{4DC37390-C796-4365-BC4E-03D352D69572}" type="pres">
      <dgm:prSet presAssocID="{6EFCCFA2-C23A-4E8F-A9F1-AAD8EC8984F2}" presName="tx2" presStyleLbl="revTx" presStyleIdx="9" presStyleCnt="10"/>
      <dgm:spPr/>
    </dgm:pt>
    <dgm:pt modelId="{65E2EC20-7611-4E66-BEF1-B4C9148A34A9}" type="pres">
      <dgm:prSet presAssocID="{6EFCCFA2-C23A-4E8F-A9F1-AAD8EC8984F2}" presName="vert2" presStyleCnt="0"/>
      <dgm:spPr/>
    </dgm:pt>
    <dgm:pt modelId="{45BF7620-6994-4EED-AD5D-CE4397CABB02}" type="pres">
      <dgm:prSet presAssocID="{6EFCCFA2-C23A-4E8F-A9F1-AAD8EC8984F2}" presName="thinLine2b" presStyleLbl="callout" presStyleIdx="8" presStyleCnt="9"/>
      <dgm:spPr/>
    </dgm:pt>
    <dgm:pt modelId="{221DFE77-9D80-491D-BD46-687439C539E3}" type="pres">
      <dgm:prSet presAssocID="{6EFCCFA2-C23A-4E8F-A9F1-AAD8EC8984F2}" presName="vertSpace2b" presStyleCnt="0"/>
      <dgm:spPr/>
    </dgm:pt>
  </dgm:ptLst>
  <dgm:cxnLst>
    <dgm:cxn modelId="{032C1900-2637-4FCC-B722-3E4DB3412584}" type="presOf" srcId="{50FA3614-03C7-485F-9CDF-CEEEB9E5436A}" destId="{00864FD2-A9DA-4E47-97D9-876E1A3EAD3F}" srcOrd="0" destOrd="0" presId="urn:microsoft.com/office/officeart/2008/layout/LinedList"/>
    <dgm:cxn modelId="{CA9DC201-C052-49B7-A2B7-F901502DA1EA}" type="presOf" srcId="{C215F78F-0D1D-4713-88D8-130D38F18CD4}" destId="{1859254D-733E-4766-B7CB-3C6BCB2D96C0}" srcOrd="0" destOrd="0" presId="urn:microsoft.com/office/officeart/2008/layout/LinedList"/>
    <dgm:cxn modelId="{E0198705-FB78-4825-9095-23C6373C52F5}" type="presOf" srcId="{B3487567-10A1-4E0B-B0F6-B2DEF986B9BA}" destId="{3291D29C-101D-49CE-893A-BCB60F5E4225}" srcOrd="0" destOrd="0" presId="urn:microsoft.com/office/officeart/2008/layout/LinedList"/>
    <dgm:cxn modelId="{09A5CD2A-D08C-4E29-A423-197157E0AB38}" type="presOf" srcId="{A111D64F-7ED7-4EF5-AF02-C6BDC5F5D274}" destId="{A9F58E28-9947-45ED-AF35-6E38ADA210F9}" srcOrd="0" destOrd="0" presId="urn:microsoft.com/office/officeart/2008/layout/LinedList"/>
    <dgm:cxn modelId="{85B0E644-FD11-41D2-BEE1-102707E0C1F3}" type="presOf" srcId="{CA4B77AE-2555-48D6-8286-4DC935597910}" destId="{00372E70-97EC-42E0-93E3-78F1DC29F1C1}" srcOrd="0" destOrd="0" presId="urn:microsoft.com/office/officeart/2008/layout/LinedList"/>
    <dgm:cxn modelId="{C4ECFE66-4785-4066-9F43-ACCE2D857FBE}" srcId="{F9D7643F-72BA-4B54-AF92-F83B75D1E392}" destId="{50FA3614-03C7-485F-9CDF-CEEEB9E5436A}" srcOrd="6" destOrd="0" parTransId="{080D92BD-52C3-4B26-8A40-AD7663D8FD05}" sibTransId="{1744C6AA-9552-45EA-A2BF-5FA5422DD2B9}"/>
    <dgm:cxn modelId="{C27F2A71-C8D7-4BBC-9C4C-4E1A4E2D9E2B}" srcId="{F9D7643F-72BA-4B54-AF92-F83B75D1E392}" destId="{CC4E7B6E-6437-47AA-8449-C664326EDB7F}" srcOrd="2" destOrd="0" parTransId="{A2D32884-2ACC-4F29-B46C-02FF4A991555}" sibTransId="{84FD8B9B-6CE4-4835-ADE7-258B1E80C236}"/>
    <dgm:cxn modelId="{0BF00755-0BA5-4BBB-A114-96E327A6D79D}" srcId="{F9D7643F-72BA-4B54-AF92-F83B75D1E392}" destId="{CA4B77AE-2555-48D6-8286-4DC935597910}" srcOrd="1" destOrd="0" parTransId="{4D746D69-B418-4DCD-A178-3F379DCA05AB}" sibTransId="{DB82741F-82AA-4D4C-8091-B3A426EA1C82}"/>
    <dgm:cxn modelId="{39204558-4B47-41EF-9099-B4FC0E574D1A}" type="presOf" srcId="{6EFCCFA2-C23A-4E8F-A9F1-AAD8EC8984F2}" destId="{4DC37390-C796-4365-BC4E-03D352D69572}" srcOrd="0" destOrd="0" presId="urn:microsoft.com/office/officeart/2008/layout/LinedList"/>
    <dgm:cxn modelId="{DB78667B-DFEF-406D-8A37-9541F8717416}" srcId="{F9D7643F-72BA-4B54-AF92-F83B75D1E392}" destId="{8E5130CA-4C8E-494C-982B-AD78A4C7D180}" srcOrd="4" destOrd="0" parTransId="{7CA9F6FC-AD19-444E-A8BE-FAF75E5489BA}" sibTransId="{F21634B6-3370-42C3-8A7E-6AA82A1CA43A}"/>
    <dgm:cxn modelId="{070C737B-15DE-43C5-A470-2B55D10C427B}" type="presOf" srcId="{F9D7643F-72BA-4B54-AF92-F83B75D1E392}" destId="{6C4A738A-D558-4CD1-ABDF-21BAAA68C39B}" srcOrd="0" destOrd="0" presId="urn:microsoft.com/office/officeart/2008/layout/LinedList"/>
    <dgm:cxn modelId="{AC5F507D-C2A2-4665-A287-D3BBDADDC4B5}" type="presOf" srcId="{433D84A8-E19D-47D3-94D4-D25AA4BC6FDF}" destId="{55B2C943-C09F-4C82-BB45-D562BCD9FE47}" srcOrd="0" destOrd="0" presId="urn:microsoft.com/office/officeart/2008/layout/LinedList"/>
    <dgm:cxn modelId="{A1A99E7E-1A51-4580-BE64-C8DC4405438B}" srcId="{433D84A8-E19D-47D3-94D4-D25AA4BC6FDF}" destId="{F9D7643F-72BA-4B54-AF92-F83B75D1E392}" srcOrd="0" destOrd="0" parTransId="{8160C776-0EBD-415C-96AF-1BF628521C18}" sibTransId="{7F6E8480-E07E-45DB-856D-937089B9224B}"/>
    <dgm:cxn modelId="{79ED5A85-CF73-47AB-8C6B-B4D8C4A1E8FF}" srcId="{F9D7643F-72BA-4B54-AF92-F83B75D1E392}" destId="{A111D64F-7ED7-4EF5-AF02-C6BDC5F5D274}" srcOrd="0" destOrd="0" parTransId="{36D919F9-3C60-4D22-9F8A-D31A69ACB73F}" sibTransId="{5214CB64-BE09-483B-984A-D23380CA932B}"/>
    <dgm:cxn modelId="{25DC9197-F59B-46C5-9927-A65790EA096A}" srcId="{F9D7643F-72BA-4B54-AF92-F83B75D1E392}" destId="{10D940B7-1785-48F0-B13D-EA6178EEBA2A}" srcOrd="3" destOrd="0" parTransId="{9B2B2C08-E1AC-4ABD-92B0-0CF075BA9411}" sibTransId="{C78AE11B-0F3B-4D5C-BFAA-676072C6C6A5}"/>
    <dgm:cxn modelId="{0B9CF2A6-EFB9-46BB-89BE-8F5ADD696929}" type="presOf" srcId="{8E5130CA-4C8E-494C-982B-AD78A4C7D180}" destId="{0301AD9A-C9B1-466D-959B-A025831312D0}" srcOrd="0" destOrd="0" presId="urn:microsoft.com/office/officeart/2008/layout/LinedList"/>
    <dgm:cxn modelId="{E028F8B4-A949-4A95-B34F-4DDBF2C7AC72}" type="presOf" srcId="{10D940B7-1785-48F0-B13D-EA6178EEBA2A}" destId="{15A4DD04-2A0E-45AE-B975-C866FCDF9537}" srcOrd="0" destOrd="0" presId="urn:microsoft.com/office/officeart/2008/layout/LinedList"/>
    <dgm:cxn modelId="{178E75CA-88F7-4EA8-9DAD-8CA343D4CE87}" srcId="{F9D7643F-72BA-4B54-AF92-F83B75D1E392}" destId="{C215F78F-0D1D-4713-88D8-130D38F18CD4}" srcOrd="7" destOrd="0" parTransId="{999B05F2-07A7-4156-888E-D42C0A388B7D}" sibTransId="{4185E820-7D66-4013-B394-50C7CDABDAA0}"/>
    <dgm:cxn modelId="{D62996CF-BAAD-4E42-A19C-D05A4659708E}" srcId="{F9D7643F-72BA-4B54-AF92-F83B75D1E392}" destId="{6EFCCFA2-C23A-4E8F-A9F1-AAD8EC8984F2}" srcOrd="8" destOrd="0" parTransId="{1CE3CE79-ABE3-487E-869F-7FA24155E891}" sibTransId="{48147DFA-2D95-411D-A0BB-D71FE73C5AFA}"/>
    <dgm:cxn modelId="{9BEC9BD9-6C56-4ECD-848A-0956856CB08C}" srcId="{F9D7643F-72BA-4B54-AF92-F83B75D1E392}" destId="{B3487567-10A1-4E0B-B0F6-B2DEF986B9BA}" srcOrd="5" destOrd="0" parTransId="{01338DB3-6E66-40BC-8629-99DE65E344B5}" sibTransId="{F00E8E9B-18C2-4CED-AB46-2CF7C7ABE524}"/>
    <dgm:cxn modelId="{D3E363F0-E093-42F6-9F4D-4A2BBE9A4A93}" type="presOf" srcId="{CC4E7B6E-6437-47AA-8449-C664326EDB7F}" destId="{C9E6C871-F711-4DC6-9B1A-7E0EF9F2A702}" srcOrd="0" destOrd="0" presId="urn:microsoft.com/office/officeart/2008/layout/LinedList"/>
    <dgm:cxn modelId="{F660C27C-8D69-472C-96F3-3238F945FC80}" type="presParOf" srcId="{55B2C943-C09F-4C82-BB45-D562BCD9FE47}" destId="{7E4D0404-5363-4124-B745-1D57C1D9D28F}" srcOrd="0" destOrd="0" presId="urn:microsoft.com/office/officeart/2008/layout/LinedList"/>
    <dgm:cxn modelId="{B252B868-EE9B-454C-BD62-B466734EE271}" type="presParOf" srcId="{55B2C943-C09F-4C82-BB45-D562BCD9FE47}" destId="{42D11C77-F6C7-478D-A8E2-66E1CC60C0E0}" srcOrd="1" destOrd="0" presId="urn:microsoft.com/office/officeart/2008/layout/LinedList"/>
    <dgm:cxn modelId="{3866F477-9FF0-446C-A392-D65C03C35DD2}" type="presParOf" srcId="{42D11C77-F6C7-478D-A8E2-66E1CC60C0E0}" destId="{6C4A738A-D558-4CD1-ABDF-21BAAA68C39B}" srcOrd="0" destOrd="0" presId="urn:microsoft.com/office/officeart/2008/layout/LinedList"/>
    <dgm:cxn modelId="{0CC45265-93A2-4532-A3E6-15FCF16817CD}" type="presParOf" srcId="{42D11C77-F6C7-478D-A8E2-66E1CC60C0E0}" destId="{CB5F0F03-EB86-483D-BB0F-256E964FCC78}" srcOrd="1" destOrd="0" presId="urn:microsoft.com/office/officeart/2008/layout/LinedList"/>
    <dgm:cxn modelId="{ADF6FFC6-9CCC-4141-B758-48F2FD5F6520}" type="presParOf" srcId="{CB5F0F03-EB86-483D-BB0F-256E964FCC78}" destId="{C8782E67-5A52-4F07-BC09-E46153B873BC}" srcOrd="0" destOrd="0" presId="urn:microsoft.com/office/officeart/2008/layout/LinedList"/>
    <dgm:cxn modelId="{6AC9C8A7-69C2-43BB-955D-1428D909F431}" type="presParOf" srcId="{CB5F0F03-EB86-483D-BB0F-256E964FCC78}" destId="{3DEE8F2A-111E-4C27-A6F5-DB0DEDF1E589}" srcOrd="1" destOrd="0" presId="urn:microsoft.com/office/officeart/2008/layout/LinedList"/>
    <dgm:cxn modelId="{C10070AC-F1C1-4316-97CD-99893418CC6C}" type="presParOf" srcId="{3DEE8F2A-111E-4C27-A6F5-DB0DEDF1E589}" destId="{F5ABDBC9-2F3E-411B-8F4E-96F7220213C6}" srcOrd="0" destOrd="0" presId="urn:microsoft.com/office/officeart/2008/layout/LinedList"/>
    <dgm:cxn modelId="{9C04C816-8187-4F1D-AE90-9485DF1392D8}" type="presParOf" srcId="{3DEE8F2A-111E-4C27-A6F5-DB0DEDF1E589}" destId="{A9F58E28-9947-45ED-AF35-6E38ADA210F9}" srcOrd="1" destOrd="0" presId="urn:microsoft.com/office/officeart/2008/layout/LinedList"/>
    <dgm:cxn modelId="{C62F74C4-2A92-40EF-8B6E-053F030B7165}" type="presParOf" srcId="{3DEE8F2A-111E-4C27-A6F5-DB0DEDF1E589}" destId="{B380B90E-F603-4E3F-8ADE-D52C99180B2C}" srcOrd="2" destOrd="0" presId="urn:microsoft.com/office/officeart/2008/layout/LinedList"/>
    <dgm:cxn modelId="{D553AA22-6A62-47B7-BD24-1EC698B4B286}" type="presParOf" srcId="{CB5F0F03-EB86-483D-BB0F-256E964FCC78}" destId="{C69D6272-D588-4938-80F1-9F7CC578412E}" srcOrd="2" destOrd="0" presId="urn:microsoft.com/office/officeart/2008/layout/LinedList"/>
    <dgm:cxn modelId="{A0F1CAFB-19A7-4001-87A2-710936D710C1}" type="presParOf" srcId="{CB5F0F03-EB86-483D-BB0F-256E964FCC78}" destId="{D74D51FB-5F00-4E60-A054-AB9B88AB0331}" srcOrd="3" destOrd="0" presId="urn:microsoft.com/office/officeart/2008/layout/LinedList"/>
    <dgm:cxn modelId="{CCE1C25A-FE87-4D34-8E71-C07C736D0DE6}" type="presParOf" srcId="{CB5F0F03-EB86-483D-BB0F-256E964FCC78}" destId="{4D13E01D-35E2-48F6-932F-A2D63656345F}" srcOrd="4" destOrd="0" presId="urn:microsoft.com/office/officeart/2008/layout/LinedList"/>
    <dgm:cxn modelId="{72A8B3EA-5133-4158-81CE-4D3F84B0E9CC}" type="presParOf" srcId="{4D13E01D-35E2-48F6-932F-A2D63656345F}" destId="{D5409D1F-454F-463B-91C3-1D3845F33A00}" srcOrd="0" destOrd="0" presId="urn:microsoft.com/office/officeart/2008/layout/LinedList"/>
    <dgm:cxn modelId="{01D3F82E-F864-47FB-B742-C293CF0BE0F7}" type="presParOf" srcId="{4D13E01D-35E2-48F6-932F-A2D63656345F}" destId="{00372E70-97EC-42E0-93E3-78F1DC29F1C1}" srcOrd="1" destOrd="0" presId="urn:microsoft.com/office/officeart/2008/layout/LinedList"/>
    <dgm:cxn modelId="{16B8F4E1-0FDA-4C9D-840D-87396C201456}" type="presParOf" srcId="{4D13E01D-35E2-48F6-932F-A2D63656345F}" destId="{09EF365F-E4B6-491E-8D6C-8203DE177A43}" srcOrd="2" destOrd="0" presId="urn:microsoft.com/office/officeart/2008/layout/LinedList"/>
    <dgm:cxn modelId="{D9EF5BA0-E8AD-489D-844F-1498AE77A7E5}" type="presParOf" srcId="{CB5F0F03-EB86-483D-BB0F-256E964FCC78}" destId="{C2E2AE76-1F7D-4FDF-8926-54A8731A7980}" srcOrd="5" destOrd="0" presId="urn:microsoft.com/office/officeart/2008/layout/LinedList"/>
    <dgm:cxn modelId="{B91F3E93-0DD3-4A57-8890-9617E724D832}" type="presParOf" srcId="{CB5F0F03-EB86-483D-BB0F-256E964FCC78}" destId="{9CEF09D9-ED80-426D-B848-AD386F319F05}" srcOrd="6" destOrd="0" presId="urn:microsoft.com/office/officeart/2008/layout/LinedList"/>
    <dgm:cxn modelId="{F4669342-E254-4CC5-8585-8DEE5F197F8E}" type="presParOf" srcId="{CB5F0F03-EB86-483D-BB0F-256E964FCC78}" destId="{6052CBA9-5914-4B68-B6D7-A382F9728FBE}" srcOrd="7" destOrd="0" presId="urn:microsoft.com/office/officeart/2008/layout/LinedList"/>
    <dgm:cxn modelId="{E189DB4B-3EFB-44AE-B2A6-092FE8C2CF21}" type="presParOf" srcId="{6052CBA9-5914-4B68-B6D7-A382F9728FBE}" destId="{933A36CE-AB55-49C2-8A6F-CC1C5961FF51}" srcOrd="0" destOrd="0" presId="urn:microsoft.com/office/officeart/2008/layout/LinedList"/>
    <dgm:cxn modelId="{ADA14251-7770-4B9D-9FEC-EB9573A64E63}" type="presParOf" srcId="{6052CBA9-5914-4B68-B6D7-A382F9728FBE}" destId="{C9E6C871-F711-4DC6-9B1A-7E0EF9F2A702}" srcOrd="1" destOrd="0" presId="urn:microsoft.com/office/officeart/2008/layout/LinedList"/>
    <dgm:cxn modelId="{8EDF70F9-0169-4F6D-83C4-F301D7B554B8}" type="presParOf" srcId="{6052CBA9-5914-4B68-B6D7-A382F9728FBE}" destId="{4ED75AC7-9767-46DD-9869-759AFEAC2E50}" srcOrd="2" destOrd="0" presId="urn:microsoft.com/office/officeart/2008/layout/LinedList"/>
    <dgm:cxn modelId="{8710BF01-4B7C-446D-B966-264C17236539}" type="presParOf" srcId="{CB5F0F03-EB86-483D-BB0F-256E964FCC78}" destId="{9FA7CCDD-E253-4BB7-92CF-905A81C7EDE0}" srcOrd="8" destOrd="0" presId="urn:microsoft.com/office/officeart/2008/layout/LinedList"/>
    <dgm:cxn modelId="{8CEBA772-B74A-4180-9DA1-0E96D50FFA32}" type="presParOf" srcId="{CB5F0F03-EB86-483D-BB0F-256E964FCC78}" destId="{FD544337-BF4D-49E9-91A3-EACE08A5DB43}" srcOrd="9" destOrd="0" presId="urn:microsoft.com/office/officeart/2008/layout/LinedList"/>
    <dgm:cxn modelId="{402D7EC6-FC6A-4524-A819-90A4DA1FCC64}" type="presParOf" srcId="{CB5F0F03-EB86-483D-BB0F-256E964FCC78}" destId="{914FB9AE-7FB1-4720-9EFB-25D1D58FEBB0}" srcOrd="10" destOrd="0" presId="urn:microsoft.com/office/officeart/2008/layout/LinedList"/>
    <dgm:cxn modelId="{D794794B-397D-421D-89EB-F4C0C49B174B}" type="presParOf" srcId="{914FB9AE-7FB1-4720-9EFB-25D1D58FEBB0}" destId="{031C3F26-BE64-4C8C-976C-09EB12199D4F}" srcOrd="0" destOrd="0" presId="urn:microsoft.com/office/officeart/2008/layout/LinedList"/>
    <dgm:cxn modelId="{59224D1A-6565-4A34-8B80-05A608AD7483}" type="presParOf" srcId="{914FB9AE-7FB1-4720-9EFB-25D1D58FEBB0}" destId="{15A4DD04-2A0E-45AE-B975-C866FCDF9537}" srcOrd="1" destOrd="0" presId="urn:microsoft.com/office/officeart/2008/layout/LinedList"/>
    <dgm:cxn modelId="{2BEF761A-B41B-455C-B921-A3EE5B15126F}" type="presParOf" srcId="{914FB9AE-7FB1-4720-9EFB-25D1D58FEBB0}" destId="{065247DE-D282-48A4-97EA-FEDD975D357A}" srcOrd="2" destOrd="0" presId="urn:microsoft.com/office/officeart/2008/layout/LinedList"/>
    <dgm:cxn modelId="{876C24EC-8562-4190-9CF1-B4F5A3781620}" type="presParOf" srcId="{CB5F0F03-EB86-483D-BB0F-256E964FCC78}" destId="{629D5966-27EB-4497-B595-4465035CEB3D}" srcOrd="11" destOrd="0" presId="urn:microsoft.com/office/officeart/2008/layout/LinedList"/>
    <dgm:cxn modelId="{AA6D0380-C39F-4AFF-8C62-5B7DC6EBCCDF}" type="presParOf" srcId="{CB5F0F03-EB86-483D-BB0F-256E964FCC78}" destId="{541538DE-9446-4D4D-8118-DEB95120B7FA}" srcOrd="12" destOrd="0" presId="urn:microsoft.com/office/officeart/2008/layout/LinedList"/>
    <dgm:cxn modelId="{26AFE0A5-0AEE-4C63-8B59-406E15B41314}" type="presParOf" srcId="{CB5F0F03-EB86-483D-BB0F-256E964FCC78}" destId="{0946BC25-A020-4D3B-861A-DC706BCA1636}" srcOrd="13" destOrd="0" presId="urn:microsoft.com/office/officeart/2008/layout/LinedList"/>
    <dgm:cxn modelId="{6B17F916-A1A0-4C80-82B2-194DC37948D4}" type="presParOf" srcId="{0946BC25-A020-4D3B-861A-DC706BCA1636}" destId="{7776222A-8E9E-4432-915B-1E95F43C622E}" srcOrd="0" destOrd="0" presId="urn:microsoft.com/office/officeart/2008/layout/LinedList"/>
    <dgm:cxn modelId="{5F955C9D-C195-422F-A87F-C927D43FAC33}" type="presParOf" srcId="{0946BC25-A020-4D3B-861A-DC706BCA1636}" destId="{0301AD9A-C9B1-466D-959B-A025831312D0}" srcOrd="1" destOrd="0" presId="urn:microsoft.com/office/officeart/2008/layout/LinedList"/>
    <dgm:cxn modelId="{2DD33ADB-7572-45A1-91FB-29237B46F5FA}" type="presParOf" srcId="{0946BC25-A020-4D3B-861A-DC706BCA1636}" destId="{4AFB41AA-FE10-4AB4-AFC8-F78F4C9DE8CD}" srcOrd="2" destOrd="0" presId="urn:microsoft.com/office/officeart/2008/layout/LinedList"/>
    <dgm:cxn modelId="{E77D2CBE-E2B3-47DF-A6BB-127B674828A1}" type="presParOf" srcId="{CB5F0F03-EB86-483D-BB0F-256E964FCC78}" destId="{2FE19DFA-2D9D-46C6-8E92-6DF0EDBBD105}" srcOrd="14" destOrd="0" presId="urn:microsoft.com/office/officeart/2008/layout/LinedList"/>
    <dgm:cxn modelId="{2C193BD9-24F3-4785-880B-2343385BDF9F}" type="presParOf" srcId="{CB5F0F03-EB86-483D-BB0F-256E964FCC78}" destId="{6414237E-E3F9-435D-925F-BCF5C73053AE}" srcOrd="15" destOrd="0" presId="urn:microsoft.com/office/officeart/2008/layout/LinedList"/>
    <dgm:cxn modelId="{F6F7B9C8-0D49-4E91-83DC-F7D645385265}" type="presParOf" srcId="{CB5F0F03-EB86-483D-BB0F-256E964FCC78}" destId="{35B03F73-5CD0-4BEF-B3E4-77A18C3A7087}" srcOrd="16" destOrd="0" presId="urn:microsoft.com/office/officeart/2008/layout/LinedList"/>
    <dgm:cxn modelId="{7E180700-2FB5-4892-83EA-2218CF3BF850}" type="presParOf" srcId="{35B03F73-5CD0-4BEF-B3E4-77A18C3A7087}" destId="{7136E7D7-53C9-43E7-825D-342A2B3904B1}" srcOrd="0" destOrd="0" presId="urn:microsoft.com/office/officeart/2008/layout/LinedList"/>
    <dgm:cxn modelId="{6C1F8A47-22F8-42C6-9580-8031CC6EB771}" type="presParOf" srcId="{35B03F73-5CD0-4BEF-B3E4-77A18C3A7087}" destId="{3291D29C-101D-49CE-893A-BCB60F5E4225}" srcOrd="1" destOrd="0" presId="urn:microsoft.com/office/officeart/2008/layout/LinedList"/>
    <dgm:cxn modelId="{09158532-796B-442D-A803-3D16E35350BC}" type="presParOf" srcId="{35B03F73-5CD0-4BEF-B3E4-77A18C3A7087}" destId="{EA55AC21-7B3E-4AD8-B4C2-07B9335C3611}" srcOrd="2" destOrd="0" presId="urn:microsoft.com/office/officeart/2008/layout/LinedList"/>
    <dgm:cxn modelId="{BE117742-D649-4C8E-94EF-813CBC6880D2}" type="presParOf" srcId="{CB5F0F03-EB86-483D-BB0F-256E964FCC78}" destId="{2ABBF7A2-949F-4781-B86F-D5D2E95EB962}" srcOrd="17" destOrd="0" presId="urn:microsoft.com/office/officeart/2008/layout/LinedList"/>
    <dgm:cxn modelId="{5070C50F-562B-4BB2-9101-0504E85DEE83}" type="presParOf" srcId="{CB5F0F03-EB86-483D-BB0F-256E964FCC78}" destId="{DF003D57-1471-4FF1-8789-B24B12346763}" srcOrd="18" destOrd="0" presId="urn:microsoft.com/office/officeart/2008/layout/LinedList"/>
    <dgm:cxn modelId="{CA47FBBB-1597-49BC-810B-1FD11AA994B8}" type="presParOf" srcId="{CB5F0F03-EB86-483D-BB0F-256E964FCC78}" destId="{E0B78056-BA97-4B1B-9494-5EC2E9B2DBFC}" srcOrd="19" destOrd="0" presId="urn:microsoft.com/office/officeart/2008/layout/LinedList"/>
    <dgm:cxn modelId="{AF7C419E-9D2D-4930-8ED0-BF38F63442B7}" type="presParOf" srcId="{E0B78056-BA97-4B1B-9494-5EC2E9B2DBFC}" destId="{C4265D2F-CAA4-475D-8BFF-33BE3874334D}" srcOrd="0" destOrd="0" presId="urn:microsoft.com/office/officeart/2008/layout/LinedList"/>
    <dgm:cxn modelId="{FB0B461A-20E9-41A1-8FB4-ACB7F4B515F3}" type="presParOf" srcId="{E0B78056-BA97-4B1B-9494-5EC2E9B2DBFC}" destId="{00864FD2-A9DA-4E47-97D9-876E1A3EAD3F}" srcOrd="1" destOrd="0" presId="urn:microsoft.com/office/officeart/2008/layout/LinedList"/>
    <dgm:cxn modelId="{72D2F305-11D3-439A-AB78-7009673A1170}" type="presParOf" srcId="{E0B78056-BA97-4B1B-9494-5EC2E9B2DBFC}" destId="{F0CFBD6D-D846-4370-BE77-76880D4F3CA3}" srcOrd="2" destOrd="0" presId="urn:microsoft.com/office/officeart/2008/layout/LinedList"/>
    <dgm:cxn modelId="{B13BE856-0216-4703-AD7E-FD0446E9989A}" type="presParOf" srcId="{CB5F0F03-EB86-483D-BB0F-256E964FCC78}" destId="{C8273059-FD0F-4602-AFB2-ED65C5B5C61F}" srcOrd="20" destOrd="0" presId="urn:microsoft.com/office/officeart/2008/layout/LinedList"/>
    <dgm:cxn modelId="{576333AF-E222-4AFA-8780-C5139964BFD8}" type="presParOf" srcId="{CB5F0F03-EB86-483D-BB0F-256E964FCC78}" destId="{81EAF47B-B102-4987-B1AA-3AB919191001}" srcOrd="21" destOrd="0" presId="urn:microsoft.com/office/officeart/2008/layout/LinedList"/>
    <dgm:cxn modelId="{BD3B062A-8EBA-4B91-9375-A873DBB411AB}" type="presParOf" srcId="{CB5F0F03-EB86-483D-BB0F-256E964FCC78}" destId="{D931B93A-3EF3-4356-B332-110372B2B57F}" srcOrd="22" destOrd="0" presId="urn:microsoft.com/office/officeart/2008/layout/LinedList"/>
    <dgm:cxn modelId="{E042F087-50D2-4706-9479-BECF37BB8578}" type="presParOf" srcId="{D931B93A-3EF3-4356-B332-110372B2B57F}" destId="{BDD58A88-6C3A-4C01-8D7E-90C3583CD3A7}" srcOrd="0" destOrd="0" presId="urn:microsoft.com/office/officeart/2008/layout/LinedList"/>
    <dgm:cxn modelId="{D2C5C380-FBE9-449E-91B0-E21FD25F2D74}" type="presParOf" srcId="{D931B93A-3EF3-4356-B332-110372B2B57F}" destId="{1859254D-733E-4766-B7CB-3C6BCB2D96C0}" srcOrd="1" destOrd="0" presId="urn:microsoft.com/office/officeart/2008/layout/LinedList"/>
    <dgm:cxn modelId="{6C6A0CA0-109A-4922-BA2B-2BBFA1233A6E}" type="presParOf" srcId="{D931B93A-3EF3-4356-B332-110372B2B57F}" destId="{60E4EAC6-A9F9-4D66-ABF7-1CDC15118964}" srcOrd="2" destOrd="0" presId="urn:microsoft.com/office/officeart/2008/layout/LinedList"/>
    <dgm:cxn modelId="{A350D19C-DA15-4B73-BA94-AFFC662C936B}" type="presParOf" srcId="{CB5F0F03-EB86-483D-BB0F-256E964FCC78}" destId="{F21ECA09-0654-490C-B603-ECA7A8D62B6D}" srcOrd="23" destOrd="0" presId="urn:microsoft.com/office/officeart/2008/layout/LinedList"/>
    <dgm:cxn modelId="{667EFD83-3A31-4AB5-A20D-A658F52E2903}" type="presParOf" srcId="{CB5F0F03-EB86-483D-BB0F-256E964FCC78}" destId="{73264127-5A5C-4D4F-BD1A-CE9B3234CD53}" srcOrd="24" destOrd="0" presId="urn:microsoft.com/office/officeart/2008/layout/LinedList"/>
    <dgm:cxn modelId="{8FCF10B7-4A80-4327-B81F-A7C22DFB5111}" type="presParOf" srcId="{CB5F0F03-EB86-483D-BB0F-256E964FCC78}" destId="{836754B2-469F-47D7-80A7-25DF7783CCF2}" srcOrd="25" destOrd="0" presId="urn:microsoft.com/office/officeart/2008/layout/LinedList"/>
    <dgm:cxn modelId="{DD93D371-F5FF-40E9-9D36-0BE9700513C8}" type="presParOf" srcId="{836754B2-469F-47D7-80A7-25DF7783CCF2}" destId="{E4E3F00D-780F-4F40-98A0-DAFF82EBE103}" srcOrd="0" destOrd="0" presId="urn:microsoft.com/office/officeart/2008/layout/LinedList"/>
    <dgm:cxn modelId="{BAF0E1CD-177F-454B-B71B-58D5FCB96677}" type="presParOf" srcId="{836754B2-469F-47D7-80A7-25DF7783CCF2}" destId="{4DC37390-C796-4365-BC4E-03D352D69572}" srcOrd="1" destOrd="0" presId="urn:microsoft.com/office/officeart/2008/layout/LinedList"/>
    <dgm:cxn modelId="{DF173954-2686-40D0-B483-EE4B0CB5DF62}" type="presParOf" srcId="{836754B2-469F-47D7-80A7-25DF7783CCF2}" destId="{65E2EC20-7611-4E66-BEF1-B4C9148A34A9}" srcOrd="2" destOrd="0" presId="urn:microsoft.com/office/officeart/2008/layout/LinedList"/>
    <dgm:cxn modelId="{28F2BAB9-F745-47BD-8C31-0D01F8BEC3C5}" type="presParOf" srcId="{CB5F0F03-EB86-483D-BB0F-256E964FCC78}" destId="{45BF7620-6994-4EED-AD5D-CE4397CABB02}" srcOrd="26" destOrd="0" presId="urn:microsoft.com/office/officeart/2008/layout/LinedList"/>
    <dgm:cxn modelId="{3D37CDF1-7558-4385-A67A-E956D4EE35E0}" type="presParOf" srcId="{CB5F0F03-EB86-483D-BB0F-256E964FCC78}" destId="{221DFE77-9D80-491D-BD46-687439C539E3}" srcOrd="27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D0404-5363-4124-B745-1D57C1D9D28F}">
      <dsp:nvSpPr>
        <dsp:cNvPr id="0" name=""/>
        <dsp:cNvSpPr/>
      </dsp:nvSpPr>
      <dsp:spPr>
        <a:xfrm>
          <a:off x="0" y="1877"/>
          <a:ext cx="49056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A738A-D558-4CD1-ABDF-21BAAA68C39B}">
      <dsp:nvSpPr>
        <dsp:cNvPr id="0" name=""/>
        <dsp:cNvSpPr/>
      </dsp:nvSpPr>
      <dsp:spPr>
        <a:xfrm>
          <a:off x="0" y="1877"/>
          <a:ext cx="981138" cy="3841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High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noProof="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noProof="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noProof="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noProof="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noProof="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noProof="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Low</a:t>
          </a:r>
        </a:p>
      </dsp:txBody>
      <dsp:txXfrm>
        <a:off x="0" y="1877"/>
        <a:ext cx="981138" cy="3841891"/>
      </dsp:txXfrm>
    </dsp:sp>
    <dsp:sp modelId="{A9F58E28-9947-45ED-AF35-6E38ADA210F9}">
      <dsp:nvSpPr>
        <dsp:cNvPr id="0" name=""/>
        <dsp:cNvSpPr/>
      </dsp:nvSpPr>
      <dsp:spPr>
        <a:xfrm>
          <a:off x="1054724" y="22090"/>
          <a:ext cx="3850969" cy="40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PT 2</a:t>
          </a:r>
          <a:r>
            <a:rPr lang="en-US" sz="1600" kern="1200" baseline="30000" noProof="0" dirty="0"/>
            <a:t>nd</a:t>
          </a:r>
          <a:r>
            <a:rPr lang="en-US" sz="1600" kern="1200" noProof="0" dirty="0"/>
            <a:t> class during rush hour</a:t>
          </a:r>
        </a:p>
      </dsp:txBody>
      <dsp:txXfrm>
        <a:off x="1054724" y="22090"/>
        <a:ext cx="3850969" cy="404261"/>
      </dsp:txXfrm>
    </dsp:sp>
    <dsp:sp modelId="{C69D6272-D588-4938-80F1-9F7CC578412E}">
      <dsp:nvSpPr>
        <dsp:cNvPr id="0" name=""/>
        <dsp:cNvSpPr/>
      </dsp:nvSpPr>
      <dsp:spPr>
        <a:xfrm>
          <a:off x="981138" y="426352"/>
          <a:ext cx="3924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72E70-97EC-42E0-93E3-78F1DC29F1C1}">
      <dsp:nvSpPr>
        <dsp:cNvPr id="0" name=""/>
        <dsp:cNvSpPr/>
      </dsp:nvSpPr>
      <dsp:spPr>
        <a:xfrm>
          <a:off x="1054724" y="446565"/>
          <a:ext cx="3850969" cy="40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PT 1st class during rush hours</a:t>
          </a:r>
        </a:p>
      </dsp:txBody>
      <dsp:txXfrm>
        <a:off x="1054724" y="446565"/>
        <a:ext cx="3850969" cy="404261"/>
      </dsp:txXfrm>
    </dsp:sp>
    <dsp:sp modelId="{C2E2AE76-1F7D-4FDF-8926-54A8731A7980}">
      <dsp:nvSpPr>
        <dsp:cNvPr id="0" name=""/>
        <dsp:cNvSpPr/>
      </dsp:nvSpPr>
      <dsp:spPr>
        <a:xfrm>
          <a:off x="981138" y="850826"/>
          <a:ext cx="3924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6C871-F711-4DC6-9B1A-7E0EF9F2A702}">
      <dsp:nvSpPr>
        <dsp:cNvPr id="0" name=""/>
        <dsp:cNvSpPr/>
      </dsp:nvSpPr>
      <dsp:spPr>
        <a:xfrm>
          <a:off x="1054724" y="871040"/>
          <a:ext cx="3850969" cy="40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PT outside rush hour</a:t>
          </a:r>
        </a:p>
      </dsp:txBody>
      <dsp:txXfrm>
        <a:off x="1054724" y="871040"/>
        <a:ext cx="3850969" cy="404261"/>
      </dsp:txXfrm>
    </dsp:sp>
    <dsp:sp modelId="{9FA7CCDD-E253-4BB7-92CF-905A81C7EDE0}">
      <dsp:nvSpPr>
        <dsp:cNvPr id="0" name=""/>
        <dsp:cNvSpPr/>
      </dsp:nvSpPr>
      <dsp:spPr>
        <a:xfrm>
          <a:off x="981138" y="1275301"/>
          <a:ext cx="3924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4DD04-2A0E-45AE-B975-C866FCDF9537}">
      <dsp:nvSpPr>
        <dsp:cNvPr id="0" name=""/>
        <dsp:cNvSpPr/>
      </dsp:nvSpPr>
      <dsp:spPr>
        <a:xfrm>
          <a:off x="1054724" y="1295514"/>
          <a:ext cx="3850969" cy="40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Shuttle bus or Car pool</a:t>
          </a:r>
        </a:p>
      </dsp:txBody>
      <dsp:txXfrm>
        <a:off x="1054724" y="1295514"/>
        <a:ext cx="3850969" cy="404261"/>
      </dsp:txXfrm>
    </dsp:sp>
    <dsp:sp modelId="{629D5966-27EB-4497-B595-4465035CEB3D}">
      <dsp:nvSpPr>
        <dsp:cNvPr id="0" name=""/>
        <dsp:cNvSpPr/>
      </dsp:nvSpPr>
      <dsp:spPr>
        <a:xfrm>
          <a:off x="981138" y="1699776"/>
          <a:ext cx="3924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1AD9A-C9B1-466D-959B-A025831312D0}">
      <dsp:nvSpPr>
        <dsp:cNvPr id="0" name=""/>
        <dsp:cNvSpPr/>
      </dsp:nvSpPr>
      <dsp:spPr>
        <a:xfrm>
          <a:off x="1054724" y="1719989"/>
          <a:ext cx="3850969" cy="40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Taxi or Carpool</a:t>
          </a:r>
        </a:p>
      </dsp:txBody>
      <dsp:txXfrm>
        <a:off x="1054724" y="1719989"/>
        <a:ext cx="3850969" cy="404261"/>
      </dsp:txXfrm>
    </dsp:sp>
    <dsp:sp modelId="{2FE19DFA-2D9D-46C6-8E92-6DF0EDBBD105}">
      <dsp:nvSpPr>
        <dsp:cNvPr id="0" name=""/>
        <dsp:cNvSpPr/>
      </dsp:nvSpPr>
      <dsp:spPr>
        <a:xfrm>
          <a:off x="981138" y="2124250"/>
          <a:ext cx="3924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1D29C-101D-49CE-893A-BCB60F5E4225}">
      <dsp:nvSpPr>
        <dsp:cNvPr id="0" name=""/>
        <dsp:cNvSpPr/>
      </dsp:nvSpPr>
      <dsp:spPr>
        <a:xfrm>
          <a:off x="1054724" y="2144463"/>
          <a:ext cx="3850969" cy="40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Own car or motorbike</a:t>
          </a:r>
        </a:p>
      </dsp:txBody>
      <dsp:txXfrm>
        <a:off x="1054724" y="2144463"/>
        <a:ext cx="3850969" cy="404261"/>
      </dsp:txXfrm>
    </dsp:sp>
    <dsp:sp modelId="{2ABBF7A2-949F-4781-B86F-D5D2E95EB962}">
      <dsp:nvSpPr>
        <dsp:cNvPr id="0" name=""/>
        <dsp:cNvSpPr/>
      </dsp:nvSpPr>
      <dsp:spPr>
        <a:xfrm>
          <a:off x="981138" y="2548725"/>
          <a:ext cx="3924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64FD2-A9DA-4E47-97D9-876E1A3EAD3F}">
      <dsp:nvSpPr>
        <dsp:cNvPr id="0" name=""/>
        <dsp:cNvSpPr/>
      </dsp:nvSpPr>
      <dsp:spPr>
        <a:xfrm>
          <a:off x="1054724" y="2568938"/>
          <a:ext cx="3850969" cy="40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e-bike or moped</a:t>
          </a:r>
        </a:p>
      </dsp:txBody>
      <dsp:txXfrm>
        <a:off x="1054724" y="2568938"/>
        <a:ext cx="3850969" cy="404261"/>
      </dsp:txXfrm>
    </dsp:sp>
    <dsp:sp modelId="{C8273059-FD0F-4602-AFB2-ED65C5B5C61F}">
      <dsp:nvSpPr>
        <dsp:cNvPr id="0" name=""/>
        <dsp:cNvSpPr/>
      </dsp:nvSpPr>
      <dsp:spPr>
        <a:xfrm>
          <a:off x="981138" y="2973200"/>
          <a:ext cx="3924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9254D-733E-4766-B7CB-3C6BCB2D96C0}">
      <dsp:nvSpPr>
        <dsp:cNvPr id="0" name=""/>
        <dsp:cNvSpPr/>
      </dsp:nvSpPr>
      <dsp:spPr>
        <a:xfrm>
          <a:off x="1054724" y="2993413"/>
          <a:ext cx="3850969" cy="40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Walk</a:t>
          </a:r>
        </a:p>
      </dsp:txBody>
      <dsp:txXfrm>
        <a:off x="1054724" y="2993413"/>
        <a:ext cx="3850969" cy="404261"/>
      </dsp:txXfrm>
    </dsp:sp>
    <dsp:sp modelId="{F21ECA09-0654-490C-B603-ECA7A8D62B6D}">
      <dsp:nvSpPr>
        <dsp:cNvPr id="0" name=""/>
        <dsp:cNvSpPr/>
      </dsp:nvSpPr>
      <dsp:spPr>
        <a:xfrm>
          <a:off x="981138" y="3397674"/>
          <a:ext cx="3924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37390-C796-4365-BC4E-03D352D69572}">
      <dsp:nvSpPr>
        <dsp:cNvPr id="0" name=""/>
        <dsp:cNvSpPr/>
      </dsp:nvSpPr>
      <dsp:spPr>
        <a:xfrm>
          <a:off x="1054724" y="3417887"/>
          <a:ext cx="3850969" cy="40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Home office</a:t>
          </a:r>
        </a:p>
      </dsp:txBody>
      <dsp:txXfrm>
        <a:off x="1054724" y="3417887"/>
        <a:ext cx="3850969" cy="404261"/>
      </dsp:txXfrm>
    </dsp:sp>
    <dsp:sp modelId="{45BF7620-6994-4EED-AD5D-CE4397CABB02}">
      <dsp:nvSpPr>
        <dsp:cNvPr id="0" name=""/>
        <dsp:cNvSpPr/>
      </dsp:nvSpPr>
      <dsp:spPr>
        <a:xfrm>
          <a:off x="981138" y="3822149"/>
          <a:ext cx="39245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4BB3901-CA33-B947-893B-F213A77A76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97865D9-6C09-644C-9925-91D8EF1404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E0480-596A-0A4B-B65F-223AC1B5726B}" type="datetimeFigureOut">
              <a:rPr lang="en-GB" smtClean="0"/>
              <a:t>08/07/2020</a:t>
            </a:fld>
            <a:endParaRPr lang="en-GB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F19DDAE-D8B1-D444-91B4-67618BCF9B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8715A1-C3FA-1B42-BA5F-EC8282D221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54E78-BFEF-B443-9A89-DF274A5C525F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078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4DDC7-75FD-4C8B-8192-CE3950D462D5}" type="datetimeFigureOut">
              <a:rPr lang="fr-FR" smtClean="0"/>
              <a:t>08/07/2020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ABC4B-D8BD-445B-AAEE-1EC55DAA9F70}" type="slidenum">
              <a:rPr lang="fr-FR" smtClean="0"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391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45A6B-A9FB-40DC-92B0-D490C9D3B2D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040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ABC4B-D8BD-445B-AAEE-1EC55DAA9F7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703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ABC4B-D8BD-445B-AAEE-1EC55DAA9F7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867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45A6B-A9FB-40DC-92B0-D490C9D3B2D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337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ABC4B-D8BD-445B-AAEE-1EC55DAA9F70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4547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ABC4B-D8BD-445B-AAEE-1EC55DAA9F70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700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Accept</a:t>
            </a:r>
          </a:p>
          <a:p>
            <a:r>
              <a:rPr lang="en-US" dirty="0"/>
              <a:t>Reduce </a:t>
            </a:r>
          </a:p>
          <a:p>
            <a:r>
              <a:rPr lang="en-US" dirty="0" err="1"/>
              <a:t>Minimise</a:t>
            </a: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ABC4B-D8BD-445B-AAEE-1EC55DAA9F70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9031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ABC4B-D8BD-445B-AAEE-1EC55DAA9F70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0845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800" dirty="0"/>
              <a:t>Selection</a:t>
            </a:r>
            <a:endParaRPr lang="nl-NL" sz="2800" dirty="0"/>
          </a:p>
          <a:p>
            <a:pPr marL="0" lvl="1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​"/>
            </a:pPr>
            <a:r>
              <a:rPr lang="en-US" sz="1600" b="0" kern="1200" cap="none" baseline="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Define the solutions</a:t>
            </a:r>
            <a:endParaRPr lang="nl-NL" sz="1600" b="0" kern="1200" cap="none" baseline="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lvl="1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​"/>
            </a:pPr>
            <a:r>
              <a:rPr lang="en-US" sz="1600" b="0" kern="1200" cap="none" baseline="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Select the modalities</a:t>
            </a:r>
            <a:endParaRPr lang="nl-NL" sz="1600" b="0" kern="1200" cap="none" baseline="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lvl="1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​"/>
            </a:pPr>
            <a:r>
              <a:rPr lang="en-US" sz="1600" b="0" kern="1200" cap="none" baseline="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Determine the ownership</a:t>
            </a:r>
            <a:endParaRPr lang="nl-NL" sz="1600" b="0" kern="1200" cap="none" baseline="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lvl="0"/>
            <a:r>
              <a:rPr lang="en-US" sz="2800" dirty="0"/>
              <a:t>Policy</a:t>
            </a:r>
            <a:endParaRPr lang="nl-NL" sz="2800" dirty="0"/>
          </a:p>
          <a:p>
            <a:pPr marL="0" lvl="1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​"/>
            </a:pPr>
            <a:r>
              <a:rPr lang="en-US" sz="1600" b="0" kern="1200" cap="none" baseline="0" dirty="0">
                <a:solidFill>
                  <a:srgbClr val="050B7F"/>
                </a:solidFill>
                <a:latin typeface="Source Sans Pro"/>
                <a:ea typeface="+mn-ea"/>
                <a:cs typeface="Arial" panose="020B0604020202020204" pitchFamily="34" charset="0"/>
              </a:rPr>
              <a:t>Determine the rules</a:t>
            </a:r>
            <a:endParaRPr lang="nl-NL" sz="1600" b="0" kern="1200" cap="none" baseline="0" dirty="0">
              <a:solidFill>
                <a:srgbClr val="050B7F"/>
              </a:solidFill>
              <a:latin typeface="Source Sans Pro"/>
              <a:ea typeface="+mn-ea"/>
              <a:cs typeface="Arial" panose="020B0604020202020204" pitchFamily="34" charset="0"/>
            </a:endParaRPr>
          </a:p>
          <a:p>
            <a:pPr marL="0" lvl="1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​"/>
            </a:pPr>
            <a:r>
              <a:rPr lang="en-US" sz="1600" b="0" kern="1200" cap="none" baseline="0" dirty="0">
                <a:solidFill>
                  <a:srgbClr val="050B7F"/>
                </a:solidFill>
                <a:latin typeface="Source Sans Pro"/>
                <a:ea typeface="+mn-ea"/>
                <a:cs typeface="Arial" panose="020B0604020202020204" pitchFamily="34" charset="0"/>
              </a:rPr>
              <a:t>Implement in existing policy</a:t>
            </a:r>
            <a:endParaRPr lang="nl-NL" sz="1600" b="0" kern="1200" cap="none" baseline="0" dirty="0">
              <a:solidFill>
                <a:srgbClr val="050B7F"/>
              </a:solidFill>
              <a:latin typeface="Source Sans Pro"/>
              <a:ea typeface="+mn-ea"/>
              <a:cs typeface="Arial" panose="020B0604020202020204" pitchFamily="34" charset="0"/>
            </a:endParaRPr>
          </a:p>
          <a:p>
            <a:pPr marL="0" lvl="1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​"/>
            </a:pPr>
            <a:r>
              <a:rPr lang="en-US" sz="1600" b="0" kern="1200" cap="none" baseline="0" dirty="0">
                <a:solidFill>
                  <a:srgbClr val="050B7F"/>
                </a:solidFill>
                <a:latin typeface="Source Sans Pro"/>
                <a:ea typeface="+mn-ea"/>
                <a:cs typeface="Arial" panose="020B0604020202020204" pitchFamily="34" charset="0"/>
              </a:rPr>
              <a:t>Communicate </a:t>
            </a:r>
            <a:endParaRPr lang="nl-NL" sz="1600" b="0" kern="1200" cap="none" baseline="0" dirty="0">
              <a:solidFill>
                <a:srgbClr val="050B7F"/>
              </a:solidFill>
              <a:latin typeface="Source Sans Pro"/>
              <a:ea typeface="+mn-ea"/>
              <a:cs typeface="Arial" panose="020B0604020202020204" pitchFamily="34" charset="0"/>
            </a:endParaRPr>
          </a:p>
          <a:p>
            <a:pPr lvl="0"/>
            <a:r>
              <a:rPr lang="en-US" sz="2800" dirty="0"/>
              <a:t>Employees</a:t>
            </a:r>
            <a:endParaRPr lang="nl-NL" sz="2800" dirty="0"/>
          </a:p>
          <a:p>
            <a:pPr marL="0" lvl="1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​"/>
            </a:pPr>
            <a:r>
              <a:rPr lang="en-US" sz="1600" b="0" kern="1200" cap="none" baseline="0" dirty="0">
                <a:solidFill>
                  <a:srgbClr val="050B7F"/>
                </a:solidFill>
                <a:latin typeface="Source Sans Pro"/>
                <a:ea typeface="+mn-ea"/>
                <a:cs typeface="Arial" panose="020B0604020202020204" pitchFamily="34" charset="0"/>
              </a:rPr>
              <a:t>Identify  the need </a:t>
            </a:r>
            <a:endParaRPr lang="nl-NL" sz="1600" b="0" kern="1200" cap="none" baseline="0" dirty="0">
              <a:solidFill>
                <a:srgbClr val="050B7F"/>
              </a:solidFill>
              <a:latin typeface="Source Sans Pro"/>
              <a:ea typeface="+mn-ea"/>
              <a:cs typeface="Arial" panose="020B0604020202020204" pitchFamily="34" charset="0"/>
            </a:endParaRPr>
          </a:p>
          <a:p>
            <a:pPr marL="0" lvl="1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​"/>
            </a:pPr>
            <a:r>
              <a:rPr lang="en-US" sz="1600" b="0" kern="1200" cap="none" baseline="0" dirty="0">
                <a:solidFill>
                  <a:srgbClr val="050B7F"/>
                </a:solidFill>
                <a:latin typeface="Source Sans Pro"/>
                <a:ea typeface="+mn-ea"/>
                <a:cs typeface="Arial" panose="020B0604020202020204" pitchFamily="34" charset="0"/>
              </a:rPr>
              <a:t>Explain the options</a:t>
            </a:r>
            <a:endParaRPr lang="nl-NL" sz="1600" b="0" kern="1200" cap="none" baseline="0" dirty="0">
              <a:solidFill>
                <a:srgbClr val="050B7F"/>
              </a:solidFill>
              <a:latin typeface="Source Sans Pro"/>
              <a:ea typeface="+mn-ea"/>
              <a:cs typeface="Arial" panose="020B0604020202020204" pitchFamily="34" charset="0"/>
            </a:endParaRPr>
          </a:p>
          <a:p>
            <a:pPr marL="0" lvl="1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​"/>
            </a:pPr>
            <a:r>
              <a:rPr lang="en-US" sz="1600" b="0" kern="1200" cap="none" baseline="0" dirty="0">
                <a:solidFill>
                  <a:srgbClr val="050B7F"/>
                </a:solidFill>
                <a:latin typeface="Source Sans Pro"/>
                <a:ea typeface="+mn-ea"/>
                <a:cs typeface="Arial" panose="020B0604020202020204" pitchFamily="34" charset="0"/>
              </a:rPr>
              <a:t>Start using</a:t>
            </a:r>
            <a:endParaRPr lang="nl-NL" sz="1600" b="0" kern="1200" cap="none" baseline="0" dirty="0">
              <a:solidFill>
                <a:srgbClr val="050B7F"/>
              </a:solidFill>
              <a:latin typeface="Source Sans Pro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ABC4B-D8BD-445B-AAEE-1EC55DAA9F7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697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ABC4B-D8BD-445B-AAEE-1EC55DAA9F7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825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ABC4B-D8BD-445B-AAEE-1EC55DAA9F7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49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DEEP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rme libre : forme 55">
            <a:extLst>
              <a:ext uri="{FF2B5EF4-FFF2-40B4-BE49-F238E27FC236}">
                <a16:creationId xmlns:a16="http://schemas.microsoft.com/office/drawing/2014/main" id="{1E97907A-43E5-4567-9493-1106F3904902}"/>
              </a:ext>
            </a:extLst>
          </p:cNvPr>
          <p:cNvSpPr/>
          <p:nvPr userDrawn="1"/>
        </p:nvSpPr>
        <p:spPr>
          <a:xfrm flipH="1">
            <a:off x="-12701" y="4365232"/>
            <a:ext cx="5764488" cy="2492767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3357663"/>
              <a:gd name="connsiteY0" fmla="*/ 4234134 h 4234134"/>
              <a:gd name="connsiteX1" fmla="*/ 10718 w 3357663"/>
              <a:gd name="connsiteY1" fmla="*/ 846701 h 4234134"/>
              <a:gd name="connsiteX2" fmla="*/ 853652 w 3357663"/>
              <a:gd name="connsiteY2" fmla="*/ 3767 h 4234134"/>
              <a:gd name="connsiteX3" fmla="*/ 2077441 w 3357663"/>
              <a:gd name="connsiteY3" fmla="*/ 0 h 4234134"/>
              <a:gd name="connsiteX4" fmla="*/ 3357663 w 3357663"/>
              <a:gd name="connsiteY4" fmla="*/ 3767 h 4234134"/>
              <a:gd name="connsiteX0" fmla="*/ 0 w 2077441"/>
              <a:gd name="connsiteY0" fmla="*/ 4234134 h 4234134"/>
              <a:gd name="connsiteX1" fmla="*/ 10718 w 2077441"/>
              <a:gd name="connsiteY1" fmla="*/ 846701 h 4234134"/>
              <a:gd name="connsiteX2" fmla="*/ 853652 w 2077441"/>
              <a:gd name="connsiteY2" fmla="*/ 3767 h 4234134"/>
              <a:gd name="connsiteX3" fmla="*/ 2077441 w 2077441"/>
              <a:gd name="connsiteY3" fmla="*/ 0 h 4234134"/>
              <a:gd name="connsiteX0" fmla="*/ 0 w 6090169"/>
              <a:gd name="connsiteY0" fmla="*/ 4230366 h 4230366"/>
              <a:gd name="connsiteX1" fmla="*/ 10718 w 6090169"/>
              <a:gd name="connsiteY1" fmla="*/ 842933 h 4230366"/>
              <a:gd name="connsiteX2" fmla="*/ 853652 w 6090169"/>
              <a:gd name="connsiteY2" fmla="*/ -1 h 4230366"/>
              <a:gd name="connsiteX3" fmla="*/ 6090169 w 6090169"/>
              <a:gd name="connsiteY3" fmla="*/ 2031 h 4230366"/>
              <a:gd name="connsiteX0" fmla="*/ 0 w 9954120"/>
              <a:gd name="connsiteY0" fmla="*/ 4230368 h 4230368"/>
              <a:gd name="connsiteX1" fmla="*/ 10718 w 9954120"/>
              <a:gd name="connsiteY1" fmla="*/ 842935 h 4230368"/>
              <a:gd name="connsiteX2" fmla="*/ 853652 w 9954120"/>
              <a:gd name="connsiteY2" fmla="*/ 1 h 4230368"/>
              <a:gd name="connsiteX3" fmla="*/ 9954120 w 9954120"/>
              <a:gd name="connsiteY3" fmla="*/ 2032 h 4230368"/>
              <a:gd name="connsiteX0" fmla="*/ 0 w 9802939"/>
              <a:gd name="connsiteY0" fmla="*/ 4239134 h 4239134"/>
              <a:gd name="connsiteX1" fmla="*/ 10718 w 9802939"/>
              <a:gd name="connsiteY1" fmla="*/ 851701 h 4239134"/>
              <a:gd name="connsiteX2" fmla="*/ 853652 w 9802939"/>
              <a:gd name="connsiteY2" fmla="*/ 8767 h 4239134"/>
              <a:gd name="connsiteX3" fmla="*/ 9802939 w 9802939"/>
              <a:gd name="connsiteY3" fmla="*/ 0 h 423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2939" h="4239134">
                <a:moveTo>
                  <a:pt x="0" y="4239134"/>
                </a:moveTo>
                <a:cubicBezTo>
                  <a:pt x="3573" y="3109990"/>
                  <a:pt x="7145" y="1980845"/>
                  <a:pt x="10718" y="851701"/>
                </a:cubicBezTo>
                <a:cubicBezTo>
                  <a:pt x="10718" y="380650"/>
                  <a:pt x="382601" y="8767"/>
                  <a:pt x="853652" y="8767"/>
                </a:cubicBezTo>
                <a:lnTo>
                  <a:pt x="9802939" y="0"/>
                </a:lnTo>
              </a:path>
            </a:pathLst>
          </a:custGeom>
          <a:noFill/>
          <a:ln w="508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76" name="Titre 1">
            <a:extLst>
              <a:ext uri="{FF2B5EF4-FFF2-40B4-BE49-F238E27FC236}">
                <a16:creationId xmlns:a16="http://schemas.microsoft.com/office/drawing/2014/main" id="{11DE624D-E37D-4AEF-B258-8D7A6F051C2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965893" y="2806571"/>
            <a:ext cx="5875088" cy="94361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Title of the presentation</a:t>
            </a:r>
          </a:p>
        </p:txBody>
      </p:sp>
      <p:sp>
        <p:nvSpPr>
          <p:cNvPr id="77" name="Espace réservé du texte 10">
            <a:extLst>
              <a:ext uri="{FF2B5EF4-FFF2-40B4-BE49-F238E27FC236}">
                <a16:creationId xmlns:a16="http://schemas.microsoft.com/office/drawing/2014/main" id="{AF361F8A-A217-4A5B-ACAC-069F8121463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965892" y="6218655"/>
            <a:ext cx="5880271" cy="250094"/>
          </a:xfrm>
          <a:prstGeom prst="rect">
            <a:avLst/>
          </a:prstGeom>
        </p:spPr>
        <p:txBody>
          <a:bodyPr/>
          <a:lstStyle>
            <a:lvl1pPr>
              <a:defRPr sz="1200" b="0" cap="all" baseline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Sous-titre 2">
            <a:extLst>
              <a:ext uri="{FF2B5EF4-FFF2-40B4-BE49-F238E27FC236}">
                <a16:creationId xmlns:a16="http://schemas.microsoft.com/office/drawing/2014/main" id="{C1E2D98C-33CB-4BD1-8700-49668E852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5892" y="3782224"/>
            <a:ext cx="9854633" cy="390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5" name="Forme libre : forme 54">
            <a:extLst>
              <a:ext uri="{FF2B5EF4-FFF2-40B4-BE49-F238E27FC236}">
                <a16:creationId xmlns:a16="http://schemas.microsoft.com/office/drawing/2014/main" id="{492A16AE-EAFA-45E9-9FAB-6A1B25255DE1}"/>
              </a:ext>
            </a:extLst>
          </p:cNvPr>
          <p:cNvSpPr/>
          <p:nvPr userDrawn="1"/>
        </p:nvSpPr>
        <p:spPr>
          <a:xfrm flipV="1">
            <a:off x="997245" y="-1"/>
            <a:ext cx="3334567" cy="2316264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3357663"/>
              <a:gd name="connsiteY0" fmla="*/ 4234134 h 4234134"/>
              <a:gd name="connsiteX1" fmla="*/ 10718 w 3357663"/>
              <a:gd name="connsiteY1" fmla="*/ 846701 h 4234134"/>
              <a:gd name="connsiteX2" fmla="*/ 853652 w 3357663"/>
              <a:gd name="connsiteY2" fmla="*/ 3767 h 4234134"/>
              <a:gd name="connsiteX3" fmla="*/ 2077441 w 3357663"/>
              <a:gd name="connsiteY3" fmla="*/ 0 h 4234134"/>
              <a:gd name="connsiteX4" fmla="*/ 3357663 w 3357663"/>
              <a:gd name="connsiteY4" fmla="*/ 3767 h 4234134"/>
              <a:gd name="connsiteX0" fmla="*/ 0 w 2077441"/>
              <a:gd name="connsiteY0" fmla="*/ 4234134 h 4234134"/>
              <a:gd name="connsiteX1" fmla="*/ 10718 w 2077441"/>
              <a:gd name="connsiteY1" fmla="*/ 846701 h 4234134"/>
              <a:gd name="connsiteX2" fmla="*/ 853652 w 2077441"/>
              <a:gd name="connsiteY2" fmla="*/ 3767 h 4234134"/>
              <a:gd name="connsiteX3" fmla="*/ 2077441 w 2077441"/>
              <a:gd name="connsiteY3" fmla="*/ 0 h 4234134"/>
              <a:gd name="connsiteX0" fmla="*/ 0 w 6090169"/>
              <a:gd name="connsiteY0" fmla="*/ 4230366 h 4230366"/>
              <a:gd name="connsiteX1" fmla="*/ 10718 w 6090169"/>
              <a:gd name="connsiteY1" fmla="*/ 842933 h 4230366"/>
              <a:gd name="connsiteX2" fmla="*/ 853652 w 6090169"/>
              <a:gd name="connsiteY2" fmla="*/ -1 h 4230366"/>
              <a:gd name="connsiteX3" fmla="*/ 6090169 w 6090169"/>
              <a:gd name="connsiteY3" fmla="*/ 2031 h 423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169" h="4230366">
                <a:moveTo>
                  <a:pt x="0" y="4230366"/>
                </a:moveTo>
                <a:cubicBezTo>
                  <a:pt x="3573" y="3101222"/>
                  <a:pt x="7145" y="1972077"/>
                  <a:pt x="10718" y="842933"/>
                </a:cubicBezTo>
                <a:cubicBezTo>
                  <a:pt x="10718" y="371882"/>
                  <a:pt x="382601" y="-1"/>
                  <a:pt x="853652" y="-1"/>
                </a:cubicBezTo>
                <a:lnTo>
                  <a:pt x="6090169" y="2031"/>
                </a:lnTo>
              </a:path>
            </a:pathLst>
          </a:custGeom>
          <a:noFill/>
          <a:ln w="508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8C1D70E-D7B5-4993-A327-585B954B2A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0762" y="3055962"/>
            <a:ext cx="4788265" cy="3359150"/>
          </a:xfrm>
          <a:prstGeom prst="rect">
            <a:avLst/>
          </a:prstGeom>
        </p:spPr>
      </p:pic>
      <p:grpSp>
        <p:nvGrpSpPr>
          <p:cNvPr id="19" name="Graphique 6">
            <a:extLst>
              <a:ext uri="{FF2B5EF4-FFF2-40B4-BE49-F238E27FC236}">
                <a16:creationId xmlns:a16="http://schemas.microsoft.com/office/drawing/2014/main" id="{7F882BBA-62FB-41B9-8B05-DE1C066B6584}"/>
              </a:ext>
            </a:extLst>
          </p:cNvPr>
          <p:cNvGrpSpPr/>
          <p:nvPr userDrawn="1"/>
        </p:nvGrpSpPr>
        <p:grpSpPr>
          <a:xfrm>
            <a:off x="9768688" y="5873936"/>
            <a:ext cx="1932773" cy="541873"/>
            <a:chOff x="0" y="1719923"/>
            <a:chExt cx="12192000" cy="3418154"/>
          </a:xfrm>
        </p:grpSpPr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CBBA959E-AE4C-4E42-9FFD-A57DB939EF7F}"/>
                </a:ext>
              </a:extLst>
            </p:cNvPr>
            <p:cNvSpPr/>
            <p:nvPr/>
          </p:nvSpPr>
          <p:spPr>
            <a:xfrm>
              <a:off x="0" y="1719923"/>
              <a:ext cx="3444515" cy="3413760"/>
            </a:xfrm>
            <a:custGeom>
              <a:avLst/>
              <a:gdLst>
                <a:gd name="connsiteX0" fmla="*/ 0 w 3444514"/>
                <a:gd name="connsiteY0" fmla="*/ 0 h 3413760"/>
                <a:gd name="connsiteX1" fmla="*/ 3444515 w 3444514"/>
                <a:gd name="connsiteY1" fmla="*/ 0 h 3413760"/>
                <a:gd name="connsiteX2" fmla="*/ 3444515 w 3444514"/>
                <a:gd name="connsiteY2" fmla="*/ 3417275 h 3413760"/>
                <a:gd name="connsiteX3" fmla="*/ 0 w 3444514"/>
                <a:gd name="connsiteY3" fmla="*/ 3417275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4514" h="3413760">
                  <a:moveTo>
                    <a:pt x="0" y="0"/>
                  </a:moveTo>
                  <a:lnTo>
                    <a:pt x="3444515" y="0"/>
                  </a:lnTo>
                  <a:lnTo>
                    <a:pt x="3444515" y="3417275"/>
                  </a:lnTo>
                  <a:lnTo>
                    <a:pt x="0" y="3417275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F710A673-1C7C-45A7-AC07-A52225DC3F99}"/>
                </a:ext>
              </a:extLst>
            </p:cNvPr>
            <p:cNvSpPr/>
            <p:nvPr/>
          </p:nvSpPr>
          <p:spPr>
            <a:xfrm>
              <a:off x="4319703" y="2060860"/>
              <a:ext cx="1603632" cy="1370776"/>
            </a:xfrm>
            <a:custGeom>
              <a:avLst/>
              <a:gdLst>
                <a:gd name="connsiteX0" fmla="*/ 432761 w 1603632"/>
                <a:gd name="connsiteY0" fmla="*/ 1039506 h 1370776"/>
                <a:gd name="connsiteX1" fmla="*/ 274155 w 1603632"/>
                <a:gd name="connsiteY1" fmla="*/ 1372095 h 1370776"/>
                <a:gd name="connsiteX2" fmla="*/ 0 w 1603632"/>
                <a:gd name="connsiteY2" fmla="*/ 1372095 h 1370776"/>
                <a:gd name="connsiteX3" fmla="*/ 668254 w 1603632"/>
                <a:gd name="connsiteY3" fmla="*/ 0 h 1370776"/>
                <a:gd name="connsiteX4" fmla="*/ 935818 w 1603632"/>
                <a:gd name="connsiteY4" fmla="*/ 0 h 1370776"/>
                <a:gd name="connsiteX5" fmla="*/ 1606708 w 1603632"/>
                <a:gd name="connsiteY5" fmla="*/ 1372095 h 1370776"/>
                <a:gd name="connsiteX6" fmla="*/ 1331674 w 1603632"/>
                <a:gd name="connsiteY6" fmla="*/ 1372095 h 1370776"/>
                <a:gd name="connsiteX7" fmla="*/ 1175265 w 1603632"/>
                <a:gd name="connsiteY7" fmla="*/ 1039506 h 1370776"/>
                <a:gd name="connsiteX8" fmla="*/ 432761 w 1603632"/>
                <a:gd name="connsiteY8" fmla="*/ 1039506 h 1370776"/>
                <a:gd name="connsiteX9" fmla="*/ 538645 w 1603632"/>
                <a:gd name="connsiteY9" fmla="*/ 814558 h 1370776"/>
                <a:gd name="connsiteX10" fmla="*/ 1067624 w 1603632"/>
                <a:gd name="connsiteY10" fmla="*/ 814558 h 1370776"/>
                <a:gd name="connsiteX11" fmla="*/ 805331 w 1603632"/>
                <a:gd name="connsiteY11" fmla="*/ 258778 h 1370776"/>
                <a:gd name="connsiteX12" fmla="*/ 538645 w 1603632"/>
                <a:gd name="connsiteY12" fmla="*/ 814558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03632" h="1370776">
                  <a:moveTo>
                    <a:pt x="432761" y="1039506"/>
                  </a:moveTo>
                  <a:lnTo>
                    <a:pt x="274155" y="1372095"/>
                  </a:lnTo>
                  <a:lnTo>
                    <a:pt x="0" y="1372095"/>
                  </a:lnTo>
                  <a:lnTo>
                    <a:pt x="668254" y="0"/>
                  </a:lnTo>
                  <a:lnTo>
                    <a:pt x="935818" y="0"/>
                  </a:lnTo>
                  <a:lnTo>
                    <a:pt x="1606708" y="1372095"/>
                  </a:lnTo>
                  <a:lnTo>
                    <a:pt x="1331674" y="1372095"/>
                  </a:lnTo>
                  <a:lnTo>
                    <a:pt x="1175265" y="1039506"/>
                  </a:lnTo>
                  <a:lnTo>
                    <a:pt x="432761" y="1039506"/>
                  </a:lnTo>
                  <a:close/>
                  <a:moveTo>
                    <a:pt x="538645" y="814558"/>
                  </a:moveTo>
                  <a:lnTo>
                    <a:pt x="1067624" y="814558"/>
                  </a:lnTo>
                  <a:lnTo>
                    <a:pt x="805331" y="258778"/>
                  </a:lnTo>
                  <a:lnTo>
                    <a:pt x="538645" y="81455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BC7ED66D-5B5F-45B0-9656-58BAC2E7B55A}"/>
                </a:ext>
              </a:extLst>
            </p:cNvPr>
            <p:cNvSpPr/>
            <p:nvPr/>
          </p:nvSpPr>
          <p:spPr>
            <a:xfrm>
              <a:off x="6094242" y="2060860"/>
              <a:ext cx="1168675" cy="1370776"/>
            </a:xfrm>
            <a:custGeom>
              <a:avLst/>
              <a:gdLst>
                <a:gd name="connsiteX0" fmla="*/ 0 w 1168674"/>
                <a:gd name="connsiteY0" fmla="*/ 1372095 h 1370776"/>
                <a:gd name="connsiteX1" fmla="*/ 0 w 1168674"/>
                <a:gd name="connsiteY1" fmla="*/ 0 h 1370776"/>
                <a:gd name="connsiteX2" fmla="*/ 254824 w 1168674"/>
                <a:gd name="connsiteY2" fmla="*/ 0 h 1370776"/>
                <a:gd name="connsiteX3" fmla="*/ 254824 w 1168674"/>
                <a:gd name="connsiteY3" fmla="*/ 1146268 h 1370776"/>
                <a:gd name="connsiteX4" fmla="*/ 1172190 w 1168674"/>
                <a:gd name="connsiteY4" fmla="*/ 1146268 h 1370776"/>
                <a:gd name="connsiteX5" fmla="*/ 1172190 w 1168674"/>
                <a:gd name="connsiteY5" fmla="*/ 1372095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674" h="1370776">
                  <a:moveTo>
                    <a:pt x="0" y="1372095"/>
                  </a:moveTo>
                  <a:lnTo>
                    <a:pt x="0" y="0"/>
                  </a:lnTo>
                  <a:lnTo>
                    <a:pt x="254824" y="0"/>
                  </a:lnTo>
                  <a:lnTo>
                    <a:pt x="254824" y="1146268"/>
                  </a:lnTo>
                  <a:lnTo>
                    <a:pt x="1172190" y="1146268"/>
                  </a:lnTo>
                  <a:lnTo>
                    <a:pt x="1172190" y="1372095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C85BD549-FAE9-447D-BBB4-F00D2D328080}"/>
                </a:ext>
              </a:extLst>
            </p:cNvPr>
            <p:cNvSpPr/>
            <p:nvPr/>
          </p:nvSpPr>
          <p:spPr>
            <a:xfrm>
              <a:off x="7433386" y="2060860"/>
              <a:ext cx="1432285" cy="1370776"/>
            </a:xfrm>
            <a:custGeom>
              <a:avLst/>
              <a:gdLst>
                <a:gd name="connsiteX0" fmla="*/ 718779 w 1432285"/>
                <a:gd name="connsiteY0" fmla="*/ 0 h 1370776"/>
                <a:gd name="connsiteX1" fmla="*/ 1433164 w 1432285"/>
                <a:gd name="connsiteY1" fmla="*/ 685388 h 1370776"/>
                <a:gd name="connsiteX2" fmla="*/ 757881 w 1432285"/>
                <a:gd name="connsiteY2" fmla="*/ 1372095 h 1370776"/>
                <a:gd name="connsiteX3" fmla="*/ 0 w 1432285"/>
                <a:gd name="connsiteY3" fmla="*/ 1372095 h 1370776"/>
                <a:gd name="connsiteX4" fmla="*/ 0 w 1432285"/>
                <a:gd name="connsiteY4" fmla="*/ 0 h 1370776"/>
                <a:gd name="connsiteX5" fmla="*/ 718779 w 1432285"/>
                <a:gd name="connsiteY5" fmla="*/ 0 h 1370776"/>
                <a:gd name="connsiteX6" fmla="*/ 718779 w 1432285"/>
                <a:gd name="connsiteY6" fmla="*/ 1142753 h 1370776"/>
                <a:gd name="connsiteX7" fmla="*/ 1169992 w 1432285"/>
                <a:gd name="connsiteY7" fmla="*/ 684949 h 1370776"/>
                <a:gd name="connsiteX8" fmla="*/ 718779 w 1432285"/>
                <a:gd name="connsiteY8" fmla="*/ 229781 h 1370776"/>
                <a:gd name="connsiteX9" fmla="*/ 253945 w 1432285"/>
                <a:gd name="connsiteY9" fmla="*/ 229781 h 1370776"/>
                <a:gd name="connsiteX10" fmla="*/ 253945 w 1432285"/>
                <a:gd name="connsiteY10" fmla="*/ 1142753 h 1370776"/>
                <a:gd name="connsiteX11" fmla="*/ 718779 w 1432285"/>
                <a:gd name="connsiteY11" fmla="*/ 1142753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2285" h="1370776">
                  <a:moveTo>
                    <a:pt x="718779" y="0"/>
                  </a:moveTo>
                  <a:cubicBezTo>
                    <a:pt x="1150661" y="0"/>
                    <a:pt x="1433164" y="271959"/>
                    <a:pt x="1433164" y="685388"/>
                  </a:cubicBezTo>
                  <a:cubicBezTo>
                    <a:pt x="1433164" y="1065427"/>
                    <a:pt x="1132648" y="1372095"/>
                    <a:pt x="757881" y="1372095"/>
                  </a:cubicBezTo>
                  <a:lnTo>
                    <a:pt x="0" y="1372095"/>
                  </a:lnTo>
                  <a:lnTo>
                    <a:pt x="0" y="0"/>
                  </a:lnTo>
                  <a:lnTo>
                    <a:pt x="718779" y="0"/>
                  </a:lnTo>
                  <a:close/>
                  <a:moveTo>
                    <a:pt x="718779" y="1142753"/>
                  </a:moveTo>
                  <a:cubicBezTo>
                    <a:pt x="1017977" y="1142753"/>
                    <a:pt x="1169992" y="947242"/>
                    <a:pt x="1169992" y="684949"/>
                  </a:cubicBezTo>
                  <a:cubicBezTo>
                    <a:pt x="1169992" y="428807"/>
                    <a:pt x="1017977" y="229781"/>
                    <a:pt x="718779" y="229781"/>
                  </a:cubicBezTo>
                  <a:lnTo>
                    <a:pt x="253945" y="229781"/>
                  </a:lnTo>
                  <a:lnTo>
                    <a:pt x="253945" y="1142753"/>
                  </a:lnTo>
                  <a:lnTo>
                    <a:pt x="718779" y="1142753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BFA1D348-AD7F-4868-8DB8-DE98B6271EA4}"/>
                </a:ext>
              </a:extLst>
            </p:cNvPr>
            <p:cNvSpPr/>
            <p:nvPr/>
          </p:nvSpPr>
          <p:spPr>
            <a:xfrm>
              <a:off x="4320581" y="3997081"/>
              <a:ext cx="944605" cy="1058837"/>
            </a:xfrm>
            <a:custGeom>
              <a:avLst/>
              <a:gdLst>
                <a:gd name="connsiteX0" fmla="*/ 404203 w 944605"/>
                <a:gd name="connsiteY0" fmla="*/ 0 h 1058836"/>
                <a:gd name="connsiteX1" fmla="*/ 531176 w 944605"/>
                <a:gd name="connsiteY1" fmla="*/ 0 h 1058836"/>
                <a:gd name="connsiteX2" fmla="*/ 947681 w 944605"/>
                <a:gd name="connsiteY2" fmla="*/ 1060155 h 1058836"/>
                <a:gd name="connsiteX3" fmla="*/ 769304 w 944605"/>
                <a:gd name="connsiteY3" fmla="*/ 1060155 h 1058836"/>
                <a:gd name="connsiteX4" fmla="*/ 666935 w 944605"/>
                <a:gd name="connsiteY4" fmla="*/ 789075 h 1058836"/>
                <a:gd name="connsiteX5" fmla="*/ 272837 w 944605"/>
                <a:gd name="connsiteY5" fmla="*/ 789075 h 1058836"/>
                <a:gd name="connsiteX6" fmla="*/ 171347 w 944605"/>
                <a:gd name="connsiteY6" fmla="*/ 1060155 h 1058836"/>
                <a:gd name="connsiteX7" fmla="*/ 0 w 944605"/>
                <a:gd name="connsiteY7" fmla="*/ 1060155 h 1058836"/>
                <a:gd name="connsiteX8" fmla="*/ 404203 w 944605"/>
                <a:gd name="connsiteY8" fmla="*/ 0 h 1058836"/>
                <a:gd name="connsiteX9" fmla="*/ 615092 w 944605"/>
                <a:gd name="connsiteY9" fmla="*/ 650680 h 1058836"/>
                <a:gd name="connsiteX10" fmla="*/ 529858 w 944605"/>
                <a:gd name="connsiteY10" fmla="*/ 409915 h 1058836"/>
                <a:gd name="connsiteX11" fmla="*/ 473181 w 944605"/>
                <a:gd name="connsiteY11" fmla="*/ 241204 h 1058836"/>
                <a:gd name="connsiteX12" fmla="*/ 469227 w 944605"/>
                <a:gd name="connsiteY12" fmla="*/ 241204 h 1058836"/>
                <a:gd name="connsiteX13" fmla="*/ 411672 w 944605"/>
                <a:gd name="connsiteY13" fmla="*/ 409915 h 1058836"/>
                <a:gd name="connsiteX14" fmla="*/ 322923 w 944605"/>
                <a:gd name="connsiteY14" fmla="*/ 650680 h 1058836"/>
                <a:gd name="connsiteX15" fmla="*/ 615092 w 944605"/>
                <a:gd name="connsiteY15" fmla="*/ 650680 h 105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4605" h="1058836">
                  <a:moveTo>
                    <a:pt x="404203" y="0"/>
                  </a:moveTo>
                  <a:lnTo>
                    <a:pt x="531176" y="0"/>
                  </a:lnTo>
                  <a:lnTo>
                    <a:pt x="947681" y="1060155"/>
                  </a:lnTo>
                  <a:lnTo>
                    <a:pt x="769304" y="1060155"/>
                  </a:lnTo>
                  <a:lnTo>
                    <a:pt x="666935" y="789075"/>
                  </a:lnTo>
                  <a:lnTo>
                    <a:pt x="272837" y="789075"/>
                  </a:lnTo>
                  <a:lnTo>
                    <a:pt x="171347" y="1060155"/>
                  </a:lnTo>
                  <a:lnTo>
                    <a:pt x="0" y="1060155"/>
                  </a:lnTo>
                  <a:lnTo>
                    <a:pt x="404203" y="0"/>
                  </a:lnTo>
                  <a:close/>
                  <a:moveTo>
                    <a:pt x="615092" y="650680"/>
                  </a:moveTo>
                  <a:lnTo>
                    <a:pt x="529858" y="409915"/>
                  </a:lnTo>
                  <a:cubicBezTo>
                    <a:pt x="499103" y="324681"/>
                    <a:pt x="483726" y="276352"/>
                    <a:pt x="473181" y="241204"/>
                  </a:cubicBezTo>
                  <a:lnTo>
                    <a:pt x="469227" y="241204"/>
                  </a:lnTo>
                  <a:cubicBezTo>
                    <a:pt x="456486" y="276791"/>
                    <a:pt x="441548" y="325560"/>
                    <a:pt x="411672" y="409915"/>
                  </a:cubicBezTo>
                  <a:lnTo>
                    <a:pt x="322923" y="650680"/>
                  </a:lnTo>
                  <a:lnTo>
                    <a:pt x="615092" y="65068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83EB864D-B1D9-459D-923E-C6B7F624EA14}"/>
                </a:ext>
              </a:extLst>
            </p:cNvPr>
            <p:cNvSpPr/>
            <p:nvPr/>
          </p:nvSpPr>
          <p:spPr>
            <a:xfrm>
              <a:off x="5380736" y="4298916"/>
              <a:ext cx="654634" cy="768865"/>
            </a:xfrm>
            <a:custGeom>
              <a:avLst/>
              <a:gdLst>
                <a:gd name="connsiteX0" fmla="*/ 22407 w 654633"/>
                <a:gd name="connsiteY0" fmla="*/ 627833 h 768864"/>
                <a:gd name="connsiteX1" fmla="*/ 0 w 654633"/>
                <a:gd name="connsiteY1" fmla="*/ 474500 h 768864"/>
                <a:gd name="connsiteX2" fmla="*/ 0 w 654633"/>
                <a:gd name="connsiteY2" fmla="*/ 0 h 768864"/>
                <a:gd name="connsiteX3" fmla="*/ 167393 w 654633"/>
                <a:gd name="connsiteY3" fmla="*/ 0 h 768864"/>
                <a:gd name="connsiteX4" fmla="*/ 167393 w 654633"/>
                <a:gd name="connsiteY4" fmla="*/ 452532 h 768864"/>
                <a:gd name="connsiteX5" fmla="*/ 181452 w 654633"/>
                <a:gd name="connsiteY5" fmla="*/ 555780 h 768864"/>
                <a:gd name="connsiteX6" fmla="*/ 298320 w 654633"/>
                <a:gd name="connsiteY6" fmla="*/ 627833 h 768864"/>
                <a:gd name="connsiteX7" fmla="*/ 473182 w 654633"/>
                <a:gd name="connsiteY7" fmla="*/ 549629 h 768864"/>
                <a:gd name="connsiteX8" fmla="*/ 473182 w 654633"/>
                <a:gd name="connsiteY8" fmla="*/ 439 h 768864"/>
                <a:gd name="connsiteX9" fmla="*/ 639696 w 654633"/>
                <a:gd name="connsiteY9" fmla="*/ 439 h 768864"/>
                <a:gd name="connsiteX10" fmla="*/ 639696 w 654633"/>
                <a:gd name="connsiteY10" fmla="*/ 547432 h 768864"/>
                <a:gd name="connsiteX11" fmla="*/ 655073 w 654633"/>
                <a:gd name="connsiteY11" fmla="*/ 757881 h 768864"/>
                <a:gd name="connsiteX12" fmla="*/ 509648 w 654633"/>
                <a:gd name="connsiteY12" fmla="*/ 757881 h 768864"/>
                <a:gd name="connsiteX13" fmla="*/ 481969 w 654633"/>
                <a:gd name="connsiteY13" fmla="*/ 677040 h 768864"/>
                <a:gd name="connsiteX14" fmla="*/ 242522 w 654633"/>
                <a:gd name="connsiteY14" fmla="*/ 772380 h 768864"/>
                <a:gd name="connsiteX15" fmla="*/ 22407 w 654633"/>
                <a:gd name="connsiteY15" fmla="*/ 627833 h 76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4633" h="768864">
                  <a:moveTo>
                    <a:pt x="22407" y="627833"/>
                  </a:moveTo>
                  <a:cubicBezTo>
                    <a:pt x="5712" y="586973"/>
                    <a:pt x="0" y="542599"/>
                    <a:pt x="0" y="474500"/>
                  </a:cubicBezTo>
                  <a:lnTo>
                    <a:pt x="0" y="0"/>
                  </a:lnTo>
                  <a:lnTo>
                    <a:pt x="167393" y="0"/>
                  </a:lnTo>
                  <a:lnTo>
                    <a:pt x="167393" y="452532"/>
                  </a:lnTo>
                  <a:cubicBezTo>
                    <a:pt x="167393" y="496906"/>
                    <a:pt x="170029" y="528100"/>
                    <a:pt x="181452" y="555780"/>
                  </a:cubicBezTo>
                  <a:cubicBezTo>
                    <a:pt x="199026" y="606305"/>
                    <a:pt x="238568" y="627833"/>
                    <a:pt x="298320" y="627833"/>
                  </a:cubicBezTo>
                  <a:cubicBezTo>
                    <a:pt x="370813" y="627833"/>
                    <a:pt x="436276" y="593124"/>
                    <a:pt x="473182" y="549629"/>
                  </a:cubicBezTo>
                  <a:lnTo>
                    <a:pt x="473182" y="439"/>
                  </a:lnTo>
                  <a:lnTo>
                    <a:pt x="639696" y="439"/>
                  </a:lnTo>
                  <a:lnTo>
                    <a:pt x="639696" y="547432"/>
                  </a:lnTo>
                  <a:cubicBezTo>
                    <a:pt x="639696" y="652437"/>
                    <a:pt x="642771" y="717900"/>
                    <a:pt x="655073" y="757881"/>
                  </a:cubicBezTo>
                  <a:lnTo>
                    <a:pt x="509648" y="757881"/>
                  </a:lnTo>
                  <a:lnTo>
                    <a:pt x="481969" y="677040"/>
                  </a:lnTo>
                  <a:cubicBezTo>
                    <a:pt x="421777" y="729323"/>
                    <a:pt x="341816" y="772380"/>
                    <a:pt x="242522" y="772380"/>
                  </a:cubicBezTo>
                  <a:cubicBezTo>
                    <a:pt x="168711" y="772380"/>
                    <a:pt x="65463" y="742943"/>
                    <a:pt x="22407" y="62783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4C7077B5-9E4D-4C48-B84C-C11BBF0C1398}"/>
                </a:ext>
              </a:extLst>
            </p:cNvPr>
            <p:cNvSpPr/>
            <p:nvPr/>
          </p:nvSpPr>
          <p:spPr>
            <a:xfrm>
              <a:off x="6157070" y="4072650"/>
              <a:ext cx="544796" cy="997328"/>
            </a:xfrm>
            <a:custGeom>
              <a:avLst/>
              <a:gdLst>
                <a:gd name="connsiteX0" fmla="*/ 133123 w 544795"/>
                <a:gd name="connsiteY0" fmla="*/ 804013 h 997327"/>
                <a:gd name="connsiteX1" fmla="*/ 133123 w 544795"/>
                <a:gd name="connsiteY1" fmla="*/ 358511 h 997327"/>
                <a:gd name="connsiteX2" fmla="*/ 0 w 544795"/>
                <a:gd name="connsiteY2" fmla="*/ 358511 h 997327"/>
                <a:gd name="connsiteX3" fmla="*/ 0 w 544795"/>
                <a:gd name="connsiteY3" fmla="*/ 226266 h 997327"/>
                <a:gd name="connsiteX4" fmla="*/ 133123 w 544795"/>
                <a:gd name="connsiteY4" fmla="*/ 226266 h 997327"/>
                <a:gd name="connsiteX5" fmla="*/ 133123 w 544795"/>
                <a:gd name="connsiteY5" fmla="*/ 50965 h 997327"/>
                <a:gd name="connsiteX6" fmla="*/ 299198 w 544795"/>
                <a:gd name="connsiteY6" fmla="*/ 0 h 997327"/>
                <a:gd name="connsiteX7" fmla="*/ 299198 w 544795"/>
                <a:gd name="connsiteY7" fmla="*/ 226266 h 997327"/>
                <a:gd name="connsiteX8" fmla="*/ 526782 w 544795"/>
                <a:gd name="connsiteY8" fmla="*/ 226266 h 997327"/>
                <a:gd name="connsiteX9" fmla="*/ 485044 w 544795"/>
                <a:gd name="connsiteY9" fmla="*/ 358511 h 997327"/>
                <a:gd name="connsiteX10" fmla="*/ 299198 w 544795"/>
                <a:gd name="connsiteY10" fmla="*/ 358511 h 997327"/>
                <a:gd name="connsiteX11" fmla="*/ 299198 w 544795"/>
                <a:gd name="connsiteY11" fmla="*/ 767986 h 997327"/>
                <a:gd name="connsiteX12" fmla="*/ 374327 w 544795"/>
                <a:gd name="connsiteY12" fmla="*/ 864204 h 997327"/>
                <a:gd name="connsiteX13" fmla="*/ 493831 w 544795"/>
                <a:gd name="connsiteY13" fmla="*/ 824663 h 997327"/>
                <a:gd name="connsiteX14" fmla="*/ 545674 w 544795"/>
                <a:gd name="connsiteY14" fmla="*/ 941530 h 997327"/>
                <a:gd name="connsiteX15" fmla="*/ 333907 w 544795"/>
                <a:gd name="connsiteY15" fmla="*/ 998206 h 997327"/>
                <a:gd name="connsiteX16" fmla="*/ 133123 w 544795"/>
                <a:gd name="connsiteY16" fmla="*/ 804013 h 9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4795" h="997327">
                  <a:moveTo>
                    <a:pt x="133123" y="804013"/>
                  </a:moveTo>
                  <a:lnTo>
                    <a:pt x="133123" y="358511"/>
                  </a:lnTo>
                  <a:lnTo>
                    <a:pt x="0" y="358511"/>
                  </a:lnTo>
                  <a:lnTo>
                    <a:pt x="0" y="226266"/>
                  </a:lnTo>
                  <a:lnTo>
                    <a:pt x="133123" y="226266"/>
                  </a:lnTo>
                  <a:lnTo>
                    <a:pt x="133123" y="50965"/>
                  </a:lnTo>
                  <a:lnTo>
                    <a:pt x="299198" y="0"/>
                  </a:lnTo>
                  <a:lnTo>
                    <a:pt x="299198" y="226266"/>
                  </a:lnTo>
                  <a:lnTo>
                    <a:pt x="526782" y="226266"/>
                  </a:lnTo>
                  <a:lnTo>
                    <a:pt x="485044" y="358511"/>
                  </a:lnTo>
                  <a:lnTo>
                    <a:pt x="299198" y="358511"/>
                  </a:lnTo>
                  <a:lnTo>
                    <a:pt x="299198" y="767986"/>
                  </a:lnTo>
                  <a:cubicBezTo>
                    <a:pt x="299198" y="836964"/>
                    <a:pt x="324681" y="864204"/>
                    <a:pt x="374327" y="864204"/>
                  </a:cubicBezTo>
                  <a:cubicBezTo>
                    <a:pt x="420898" y="864204"/>
                    <a:pt x="462197" y="845312"/>
                    <a:pt x="493831" y="824663"/>
                  </a:cubicBezTo>
                  <a:lnTo>
                    <a:pt x="545674" y="941530"/>
                  </a:lnTo>
                  <a:cubicBezTo>
                    <a:pt x="493831" y="977118"/>
                    <a:pt x="409475" y="998206"/>
                    <a:pt x="333907" y="998206"/>
                  </a:cubicBezTo>
                  <a:cubicBezTo>
                    <a:pt x="208253" y="998206"/>
                    <a:pt x="133123" y="927471"/>
                    <a:pt x="133123" y="80401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7B56304F-4473-421E-821B-75F7A768A251}"/>
                </a:ext>
              </a:extLst>
            </p:cNvPr>
            <p:cNvSpPr/>
            <p:nvPr/>
          </p:nvSpPr>
          <p:spPr>
            <a:xfrm>
              <a:off x="6784024" y="4279145"/>
              <a:ext cx="738110" cy="790833"/>
            </a:xfrm>
            <a:custGeom>
              <a:avLst/>
              <a:gdLst>
                <a:gd name="connsiteX0" fmla="*/ 0 w 738110"/>
                <a:gd name="connsiteY0" fmla="*/ 394977 h 790832"/>
                <a:gd name="connsiteX1" fmla="*/ 371252 w 738110"/>
                <a:gd name="connsiteY1" fmla="*/ 0 h 790832"/>
                <a:gd name="connsiteX2" fmla="*/ 738989 w 738110"/>
                <a:gd name="connsiteY2" fmla="*/ 394977 h 790832"/>
                <a:gd name="connsiteX3" fmla="*/ 371252 w 738110"/>
                <a:gd name="connsiteY3" fmla="*/ 792590 h 790832"/>
                <a:gd name="connsiteX4" fmla="*/ 0 w 738110"/>
                <a:gd name="connsiteY4" fmla="*/ 394977 h 790832"/>
                <a:gd name="connsiteX5" fmla="*/ 567203 w 738110"/>
                <a:gd name="connsiteY5" fmla="*/ 394977 h 790832"/>
                <a:gd name="connsiteX6" fmla="*/ 370813 w 738110"/>
                <a:gd name="connsiteY6" fmla="*/ 135760 h 790832"/>
                <a:gd name="connsiteX7" fmla="*/ 169150 w 738110"/>
                <a:gd name="connsiteY7" fmla="*/ 394977 h 790832"/>
                <a:gd name="connsiteX8" fmla="*/ 370813 w 738110"/>
                <a:gd name="connsiteY8" fmla="*/ 658148 h 790832"/>
                <a:gd name="connsiteX9" fmla="*/ 567203 w 738110"/>
                <a:gd name="connsiteY9" fmla="*/ 394977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110" h="790832">
                  <a:moveTo>
                    <a:pt x="0" y="394977"/>
                  </a:moveTo>
                  <a:cubicBezTo>
                    <a:pt x="0" y="169590"/>
                    <a:pt x="148501" y="0"/>
                    <a:pt x="371252" y="0"/>
                  </a:cubicBezTo>
                  <a:cubicBezTo>
                    <a:pt x="590488" y="0"/>
                    <a:pt x="738989" y="169590"/>
                    <a:pt x="738989" y="394977"/>
                  </a:cubicBezTo>
                  <a:cubicBezTo>
                    <a:pt x="738989" y="621682"/>
                    <a:pt x="590049" y="792590"/>
                    <a:pt x="371252" y="792590"/>
                  </a:cubicBezTo>
                  <a:cubicBezTo>
                    <a:pt x="148062" y="792590"/>
                    <a:pt x="0" y="621682"/>
                    <a:pt x="0" y="394977"/>
                  </a:cubicBezTo>
                  <a:moveTo>
                    <a:pt x="567203" y="394977"/>
                  </a:moveTo>
                  <a:cubicBezTo>
                    <a:pt x="567203" y="246916"/>
                    <a:pt x="496467" y="135760"/>
                    <a:pt x="370813" y="135760"/>
                  </a:cubicBezTo>
                  <a:cubicBezTo>
                    <a:pt x="241643" y="135760"/>
                    <a:pt x="169150" y="246916"/>
                    <a:pt x="169150" y="394977"/>
                  </a:cubicBezTo>
                  <a:cubicBezTo>
                    <a:pt x="169150" y="548311"/>
                    <a:pt x="241643" y="658148"/>
                    <a:pt x="370813" y="658148"/>
                  </a:cubicBezTo>
                  <a:cubicBezTo>
                    <a:pt x="496467" y="657709"/>
                    <a:pt x="567203" y="548311"/>
                    <a:pt x="567203" y="394977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CCB1FE78-3EE5-4920-9C30-59C8AF6AFD39}"/>
                </a:ext>
              </a:extLst>
            </p:cNvPr>
            <p:cNvSpPr/>
            <p:nvPr/>
          </p:nvSpPr>
          <p:spPr>
            <a:xfrm>
              <a:off x="7676786" y="4278706"/>
              <a:ext cx="1129133" cy="777652"/>
            </a:xfrm>
            <a:custGeom>
              <a:avLst/>
              <a:gdLst>
                <a:gd name="connsiteX0" fmla="*/ 0 w 1129132"/>
                <a:gd name="connsiteY0" fmla="*/ 20210 h 777652"/>
                <a:gd name="connsiteX1" fmla="*/ 138396 w 1129132"/>
                <a:gd name="connsiteY1" fmla="*/ 20210 h 777652"/>
                <a:gd name="connsiteX2" fmla="*/ 156409 w 1129132"/>
                <a:gd name="connsiteY2" fmla="*/ 108080 h 777652"/>
                <a:gd name="connsiteX3" fmla="*/ 414747 w 1129132"/>
                <a:gd name="connsiteY3" fmla="*/ 0 h 777652"/>
                <a:gd name="connsiteX4" fmla="*/ 613334 w 1129132"/>
                <a:gd name="connsiteY4" fmla="*/ 121261 h 777652"/>
                <a:gd name="connsiteX5" fmla="*/ 889687 w 1129132"/>
                <a:gd name="connsiteY5" fmla="*/ 0 h 777652"/>
                <a:gd name="connsiteX6" fmla="*/ 1130890 w 1129132"/>
                <a:gd name="connsiteY6" fmla="*/ 272398 h 777652"/>
                <a:gd name="connsiteX7" fmla="*/ 1130890 w 1129132"/>
                <a:gd name="connsiteY7" fmla="*/ 778091 h 777652"/>
                <a:gd name="connsiteX8" fmla="*/ 965255 w 1129132"/>
                <a:gd name="connsiteY8" fmla="*/ 778091 h 777652"/>
                <a:gd name="connsiteX9" fmla="*/ 965255 w 1129132"/>
                <a:gd name="connsiteY9" fmla="*/ 319408 h 777652"/>
                <a:gd name="connsiteX10" fmla="*/ 845312 w 1129132"/>
                <a:gd name="connsiteY10" fmla="*/ 146304 h 777652"/>
                <a:gd name="connsiteX11" fmla="*/ 647603 w 1129132"/>
                <a:gd name="connsiteY11" fmla="*/ 235932 h 777652"/>
                <a:gd name="connsiteX12" fmla="*/ 648043 w 1129132"/>
                <a:gd name="connsiteY12" fmla="*/ 270640 h 777652"/>
                <a:gd name="connsiteX13" fmla="*/ 648043 w 1129132"/>
                <a:gd name="connsiteY13" fmla="*/ 778970 h 777652"/>
                <a:gd name="connsiteX14" fmla="*/ 482407 w 1129132"/>
                <a:gd name="connsiteY14" fmla="*/ 778970 h 777652"/>
                <a:gd name="connsiteX15" fmla="*/ 482407 w 1129132"/>
                <a:gd name="connsiteY15" fmla="*/ 319848 h 777652"/>
                <a:gd name="connsiteX16" fmla="*/ 363783 w 1129132"/>
                <a:gd name="connsiteY16" fmla="*/ 145864 h 777652"/>
                <a:gd name="connsiteX17" fmla="*/ 167393 w 1129132"/>
                <a:gd name="connsiteY17" fmla="*/ 235492 h 777652"/>
                <a:gd name="connsiteX18" fmla="*/ 167393 w 1129132"/>
                <a:gd name="connsiteY18" fmla="*/ 778091 h 777652"/>
                <a:gd name="connsiteX19" fmla="*/ 878 w 1129132"/>
                <a:gd name="connsiteY19" fmla="*/ 778091 h 777652"/>
                <a:gd name="connsiteX20" fmla="*/ 878 w 1129132"/>
                <a:gd name="connsiteY20" fmla="*/ 20210 h 77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29132" h="777652">
                  <a:moveTo>
                    <a:pt x="0" y="20210"/>
                  </a:moveTo>
                  <a:lnTo>
                    <a:pt x="138396" y="20210"/>
                  </a:lnTo>
                  <a:lnTo>
                    <a:pt x="156409" y="108080"/>
                  </a:lnTo>
                  <a:cubicBezTo>
                    <a:pt x="233295" y="47450"/>
                    <a:pt x="318969" y="0"/>
                    <a:pt x="414747" y="0"/>
                  </a:cubicBezTo>
                  <a:cubicBezTo>
                    <a:pt x="503936" y="0"/>
                    <a:pt x="575990" y="42617"/>
                    <a:pt x="613334" y="121261"/>
                  </a:cubicBezTo>
                  <a:cubicBezTo>
                    <a:pt x="706037" y="44374"/>
                    <a:pt x="800937" y="0"/>
                    <a:pt x="889687" y="0"/>
                  </a:cubicBezTo>
                  <a:cubicBezTo>
                    <a:pt x="1018855" y="0"/>
                    <a:pt x="1130890" y="77326"/>
                    <a:pt x="1130890" y="272398"/>
                  </a:cubicBezTo>
                  <a:lnTo>
                    <a:pt x="1130890" y="778091"/>
                  </a:lnTo>
                  <a:lnTo>
                    <a:pt x="965255" y="778091"/>
                  </a:lnTo>
                  <a:lnTo>
                    <a:pt x="965255" y="319408"/>
                  </a:lnTo>
                  <a:cubicBezTo>
                    <a:pt x="965255" y="224069"/>
                    <a:pt x="943726" y="146304"/>
                    <a:pt x="845312" y="146304"/>
                  </a:cubicBezTo>
                  <a:cubicBezTo>
                    <a:pt x="778530" y="146304"/>
                    <a:pt x="708673" y="184528"/>
                    <a:pt x="647603" y="235932"/>
                  </a:cubicBezTo>
                  <a:cubicBezTo>
                    <a:pt x="648043" y="244719"/>
                    <a:pt x="648043" y="257021"/>
                    <a:pt x="648043" y="270640"/>
                  </a:cubicBezTo>
                  <a:lnTo>
                    <a:pt x="648043" y="778970"/>
                  </a:lnTo>
                  <a:lnTo>
                    <a:pt x="482407" y="778970"/>
                  </a:lnTo>
                  <a:lnTo>
                    <a:pt x="482407" y="319848"/>
                  </a:lnTo>
                  <a:cubicBezTo>
                    <a:pt x="482407" y="224948"/>
                    <a:pt x="463076" y="145864"/>
                    <a:pt x="363783" y="145864"/>
                  </a:cubicBezTo>
                  <a:cubicBezTo>
                    <a:pt x="295683" y="145864"/>
                    <a:pt x="226266" y="184088"/>
                    <a:pt x="167393" y="235492"/>
                  </a:cubicBezTo>
                  <a:lnTo>
                    <a:pt x="167393" y="778091"/>
                  </a:lnTo>
                  <a:lnTo>
                    <a:pt x="878" y="778091"/>
                  </a:lnTo>
                  <a:lnTo>
                    <a:pt x="878" y="2021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D731A624-9F56-4425-8364-774002C82D4E}"/>
                </a:ext>
              </a:extLst>
            </p:cNvPr>
            <p:cNvSpPr/>
            <p:nvPr/>
          </p:nvSpPr>
          <p:spPr>
            <a:xfrm>
              <a:off x="8958374" y="4279145"/>
              <a:ext cx="738110" cy="790833"/>
            </a:xfrm>
            <a:custGeom>
              <a:avLst/>
              <a:gdLst>
                <a:gd name="connsiteX0" fmla="*/ 0 w 738110"/>
                <a:gd name="connsiteY0" fmla="*/ 394977 h 790832"/>
                <a:gd name="connsiteX1" fmla="*/ 370373 w 738110"/>
                <a:gd name="connsiteY1" fmla="*/ 0 h 790832"/>
                <a:gd name="connsiteX2" fmla="*/ 739429 w 738110"/>
                <a:gd name="connsiteY2" fmla="*/ 394977 h 790832"/>
                <a:gd name="connsiteX3" fmla="*/ 370373 w 738110"/>
                <a:gd name="connsiteY3" fmla="*/ 792590 h 790832"/>
                <a:gd name="connsiteX4" fmla="*/ 0 w 738110"/>
                <a:gd name="connsiteY4" fmla="*/ 394977 h 790832"/>
                <a:gd name="connsiteX5" fmla="*/ 566763 w 738110"/>
                <a:gd name="connsiteY5" fmla="*/ 394977 h 790832"/>
                <a:gd name="connsiteX6" fmla="*/ 369934 w 738110"/>
                <a:gd name="connsiteY6" fmla="*/ 135760 h 790832"/>
                <a:gd name="connsiteX7" fmla="*/ 171347 w 738110"/>
                <a:gd name="connsiteY7" fmla="*/ 394977 h 790832"/>
                <a:gd name="connsiteX8" fmla="*/ 369934 w 738110"/>
                <a:gd name="connsiteY8" fmla="*/ 658148 h 790832"/>
                <a:gd name="connsiteX9" fmla="*/ 566763 w 738110"/>
                <a:gd name="connsiteY9" fmla="*/ 394977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110" h="790832">
                  <a:moveTo>
                    <a:pt x="0" y="394977"/>
                  </a:moveTo>
                  <a:cubicBezTo>
                    <a:pt x="0" y="169590"/>
                    <a:pt x="148501" y="0"/>
                    <a:pt x="370373" y="0"/>
                  </a:cubicBezTo>
                  <a:cubicBezTo>
                    <a:pt x="591367" y="0"/>
                    <a:pt x="739429" y="169590"/>
                    <a:pt x="739429" y="394977"/>
                  </a:cubicBezTo>
                  <a:cubicBezTo>
                    <a:pt x="739429" y="621682"/>
                    <a:pt x="591367" y="792590"/>
                    <a:pt x="370373" y="792590"/>
                  </a:cubicBezTo>
                  <a:cubicBezTo>
                    <a:pt x="150258" y="792590"/>
                    <a:pt x="0" y="621682"/>
                    <a:pt x="0" y="394977"/>
                  </a:cubicBezTo>
                  <a:moveTo>
                    <a:pt x="566763" y="394977"/>
                  </a:moveTo>
                  <a:cubicBezTo>
                    <a:pt x="566763" y="246916"/>
                    <a:pt x="497346" y="135760"/>
                    <a:pt x="369934" y="135760"/>
                  </a:cubicBezTo>
                  <a:cubicBezTo>
                    <a:pt x="242962" y="135760"/>
                    <a:pt x="171347" y="246916"/>
                    <a:pt x="171347" y="394977"/>
                  </a:cubicBezTo>
                  <a:cubicBezTo>
                    <a:pt x="171347" y="548311"/>
                    <a:pt x="242962" y="658148"/>
                    <a:pt x="369934" y="658148"/>
                  </a:cubicBezTo>
                  <a:cubicBezTo>
                    <a:pt x="497346" y="657709"/>
                    <a:pt x="566763" y="548311"/>
                    <a:pt x="566763" y="394977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EC5DD506-9B96-4A7B-BB4D-FCAAF9A43A60}"/>
                </a:ext>
              </a:extLst>
            </p:cNvPr>
            <p:cNvSpPr/>
            <p:nvPr/>
          </p:nvSpPr>
          <p:spPr>
            <a:xfrm>
              <a:off x="9785673" y="4072650"/>
              <a:ext cx="544796" cy="997328"/>
            </a:xfrm>
            <a:custGeom>
              <a:avLst/>
              <a:gdLst>
                <a:gd name="connsiteX0" fmla="*/ 133562 w 544795"/>
                <a:gd name="connsiteY0" fmla="*/ 804013 h 997327"/>
                <a:gd name="connsiteX1" fmla="*/ 133562 w 544795"/>
                <a:gd name="connsiteY1" fmla="*/ 358511 h 997327"/>
                <a:gd name="connsiteX2" fmla="*/ 0 w 544795"/>
                <a:gd name="connsiteY2" fmla="*/ 358511 h 997327"/>
                <a:gd name="connsiteX3" fmla="*/ 0 w 544795"/>
                <a:gd name="connsiteY3" fmla="*/ 226266 h 997327"/>
                <a:gd name="connsiteX4" fmla="*/ 133562 w 544795"/>
                <a:gd name="connsiteY4" fmla="*/ 226266 h 997327"/>
                <a:gd name="connsiteX5" fmla="*/ 133562 w 544795"/>
                <a:gd name="connsiteY5" fmla="*/ 50965 h 997327"/>
                <a:gd name="connsiteX6" fmla="*/ 300077 w 544795"/>
                <a:gd name="connsiteY6" fmla="*/ 0 h 997327"/>
                <a:gd name="connsiteX7" fmla="*/ 300077 w 544795"/>
                <a:gd name="connsiteY7" fmla="*/ 226266 h 997327"/>
                <a:gd name="connsiteX8" fmla="*/ 525903 w 544795"/>
                <a:gd name="connsiteY8" fmla="*/ 226266 h 997327"/>
                <a:gd name="connsiteX9" fmla="*/ 485043 w 544795"/>
                <a:gd name="connsiteY9" fmla="*/ 358511 h 997327"/>
                <a:gd name="connsiteX10" fmla="*/ 299637 w 544795"/>
                <a:gd name="connsiteY10" fmla="*/ 358511 h 997327"/>
                <a:gd name="connsiteX11" fmla="*/ 299637 w 544795"/>
                <a:gd name="connsiteY11" fmla="*/ 767986 h 997327"/>
                <a:gd name="connsiteX12" fmla="*/ 373449 w 544795"/>
                <a:gd name="connsiteY12" fmla="*/ 864204 h 997327"/>
                <a:gd name="connsiteX13" fmla="*/ 493831 w 544795"/>
                <a:gd name="connsiteY13" fmla="*/ 824663 h 997327"/>
                <a:gd name="connsiteX14" fmla="*/ 546114 w 544795"/>
                <a:gd name="connsiteY14" fmla="*/ 941530 h 997327"/>
                <a:gd name="connsiteX15" fmla="*/ 334346 w 544795"/>
                <a:gd name="connsiteY15" fmla="*/ 998206 h 997327"/>
                <a:gd name="connsiteX16" fmla="*/ 133562 w 544795"/>
                <a:gd name="connsiteY16" fmla="*/ 804013 h 9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4795" h="997327">
                  <a:moveTo>
                    <a:pt x="133562" y="804013"/>
                  </a:moveTo>
                  <a:lnTo>
                    <a:pt x="133562" y="358511"/>
                  </a:lnTo>
                  <a:lnTo>
                    <a:pt x="0" y="358511"/>
                  </a:lnTo>
                  <a:lnTo>
                    <a:pt x="0" y="226266"/>
                  </a:lnTo>
                  <a:lnTo>
                    <a:pt x="133562" y="226266"/>
                  </a:lnTo>
                  <a:lnTo>
                    <a:pt x="133562" y="50965"/>
                  </a:lnTo>
                  <a:lnTo>
                    <a:pt x="300077" y="0"/>
                  </a:lnTo>
                  <a:lnTo>
                    <a:pt x="300077" y="226266"/>
                  </a:lnTo>
                  <a:lnTo>
                    <a:pt x="525903" y="226266"/>
                  </a:lnTo>
                  <a:lnTo>
                    <a:pt x="485043" y="358511"/>
                  </a:lnTo>
                  <a:lnTo>
                    <a:pt x="299637" y="358511"/>
                  </a:lnTo>
                  <a:lnTo>
                    <a:pt x="299637" y="767986"/>
                  </a:lnTo>
                  <a:cubicBezTo>
                    <a:pt x="299637" y="836964"/>
                    <a:pt x="324242" y="864204"/>
                    <a:pt x="373449" y="864204"/>
                  </a:cubicBezTo>
                  <a:cubicBezTo>
                    <a:pt x="419581" y="864204"/>
                    <a:pt x="462637" y="845312"/>
                    <a:pt x="493831" y="824663"/>
                  </a:cubicBezTo>
                  <a:lnTo>
                    <a:pt x="546114" y="941530"/>
                  </a:lnTo>
                  <a:cubicBezTo>
                    <a:pt x="493831" y="977118"/>
                    <a:pt x="409035" y="998206"/>
                    <a:pt x="334346" y="998206"/>
                  </a:cubicBezTo>
                  <a:cubicBezTo>
                    <a:pt x="210010" y="998206"/>
                    <a:pt x="133562" y="927471"/>
                    <a:pt x="133562" y="80401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7E09D2A1-6935-4C66-BA95-8901C931BC9E}"/>
                </a:ext>
              </a:extLst>
            </p:cNvPr>
            <p:cNvSpPr/>
            <p:nvPr/>
          </p:nvSpPr>
          <p:spPr>
            <a:xfrm>
              <a:off x="10437231" y="3954464"/>
              <a:ext cx="206495" cy="1098379"/>
            </a:xfrm>
            <a:custGeom>
              <a:avLst/>
              <a:gdLst>
                <a:gd name="connsiteX0" fmla="*/ 0 w 206495"/>
                <a:gd name="connsiteY0" fmla="*/ 101929 h 1098378"/>
                <a:gd name="connsiteX1" fmla="*/ 104565 w 206495"/>
                <a:gd name="connsiteY1" fmla="*/ 0 h 1098378"/>
                <a:gd name="connsiteX2" fmla="*/ 209131 w 206495"/>
                <a:gd name="connsiteY2" fmla="*/ 101929 h 1098378"/>
                <a:gd name="connsiteX3" fmla="*/ 104565 w 206495"/>
                <a:gd name="connsiteY3" fmla="*/ 203859 h 1098378"/>
                <a:gd name="connsiteX4" fmla="*/ 0 w 206495"/>
                <a:gd name="connsiteY4" fmla="*/ 101929 h 1098378"/>
                <a:gd name="connsiteX5" fmla="*/ 21968 w 206495"/>
                <a:gd name="connsiteY5" fmla="*/ 345330 h 1098378"/>
                <a:gd name="connsiteX6" fmla="*/ 187163 w 206495"/>
                <a:gd name="connsiteY6" fmla="*/ 345330 h 1098378"/>
                <a:gd name="connsiteX7" fmla="*/ 187163 w 206495"/>
                <a:gd name="connsiteY7" fmla="*/ 1102772 h 1098378"/>
                <a:gd name="connsiteX8" fmla="*/ 21968 w 206495"/>
                <a:gd name="connsiteY8" fmla="*/ 1102772 h 1098378"/>
                <a:gd name="connsiteX9" fmla="*/ 21968 w 206495"/>
                <a:gd name="connsiteY9" fmla="*/ 345330 h 109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495" h="1098378">
                  <a:moveTo>
                    <a:pt x="0" y="101929"/>
                  </a:moveTo>
                  <a:cubicBezTo>
                    <a:pt x="0" y="43935"/>
                    <a:pt x="45252" y="0"/>
                    <a:pt x="104565" y="0"/>
                  </a:cubicBezTo>
                  <a:cubicBezTo>
                    <a:pt x="164317" y="0"/>
                    <a:pt x="209131" y="42178"/>
                    <a:pt x="209131" y="101929"/>
                  </a:cubicBezTo>
                  <a:cubicBezTo>
                    <a:pt x="209131" y="160363"/>
                    <a:pt x="162999" y="203859"/>
                    <a:pt x="104565" y="203859"/>
                  </a:cubicBezTo>
                  <a:cubicBezTo>
                    <a:pt x="45252" y="203859"/>
                    <a:pt x="0" y="160363"/>
                    <a:pt x="0" y="101929"/>
                  </a:cubicBezTo>
                  <a:moveTo>
                    <a:pt x="21968" y="345330"/>
                  </a:moveTo>
                  <a:lnTo>
                    <a:pt x="187163" y="345330"/>
                  </a:lnTo>
                  <a:lnTo>
                    <a:pt x="187163" y="1102772"/>
                  </a:lnTo>
                  <a:lnTo>
                    <a:pt x="21968" y="1102772"/>
                  </a:lnTo>
                  <a:lnTo>
                    <a:pt x="21968" y="34533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1E819F92-EB7A-4DFF-B0D9-CE28D4A9BA44}"/>
                </a:ext>
              </a:extLst>
            </p:cNvPr>
            <p:cNvSpPr/>
            <p:nvPr/>
          </p:nvSpPr>
          <p:spPr>
            <a:xfrm>
              <a:off x="10740822" y="4298916"/>
              <a:ext cx="733717" cy="760078"/>
            </a:xfrm>
            <a:custGeom>
              <a:avLst/>
              <a:gdLst>
                <a:gd name="connsiteX0" fmla="*/ 0 w 733716"/>
                <a:gd name="connsiteY0" fmla="*/ 0 h 760077"/>
                <a:gd name="connsiteX1" fmla="*/ 170029 w 733716"/>
                <a:gd name="connsiteY1" fmla="*/ 0 h 760077"/>
                <a:gd name="connsiteX2" fmla="*/ 368177 w 733716"/>
                <a:gd name="connsiteY2" fmla="*/ 546114 h 760077"/>
                <a:gd name="connsiteX3" fmla="*/ 371252 w 733716"/>
                <a:gd name="connsiteY3" fmla="*/ 546114 h 760077"/>
                <a:gd name="connsiteX4" fmla="*/ 565885 w 733716"/>
                <a:gd name="connsiteY4" fmla="*/ 0 h 760077"/>
                <a:gd name="connsiteX5" fmla="*/ 736353 w 733716"/>
                <a:gd name="connsiteY5" fmla="*/ 0 h 760077"/>
                <a:gd name="connsiteX6" fmla="*/ 432322 w 733716"/>
                <a:gd name="connsiteY6" fmla="*/ 763153 h 760077"/>
                <a:gd name="connsiteX7" fmla="*/ 304471 w 733716"/>
                <a:gd name="connsiteY7" fmla="*/ 763153 h 76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3716" h="760077">
                  <a:moveTo>
                    <a:pt x="0" y="0"/>
                  </a:moveTo>
                  <a:lnTo>
                    <a:pt x="170029" y="0"/>
                  </a:lnTo>
                  <a:lnTo>
                    <a:pt x="368177" y="546114"/>
                  </a:lnTo>
                  <a:lnTo>
                    <a:pt x="371252" y="546114"/>
                  </a:lnTo>
                  <a:lnTo>
                    <a:pt x="565885" y="0"/>
                  </a:lnTo>
                  <a:lnTo>
                    <a:pt x="736353" y="0"/>
                  </a:lnTo>
                  <a:lnTo>
                    <a:pt x="432322" y="763153"/>
                  </a:lnTo>
                  <a:lnTo>
                    <a:pt x="304471" y="763153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D903218F-0315-428C-8ACD-D2268F992BA1}"/>
                </a:ext>
              </a:extLst>
            </p:cNvPr>
            <p:cNvSpPr/>
            <p:nvPr/>
          </p:nvSpPr>
          <p:spPr>
            <a:xfrm>
              <a:off x="11532094" y="4279584"/>
              <a:ext cx="654634" cy="790833"/>
            </a:xfrm>
            <a:custGeom>
              <a:avLst/>
              <a:gdLst>
                <a:gd name="connsiteX0" fmla="*/ 0 w 654633"/>
                <a:gd name="connsiteY0" fmla="*/ 394098 h 790832"/>
                <a:gd name="connsiteX1" fmla="*/ 332149 w 654633"/>
                <a:gd name="connsiteY1" fmla="*/ 0 h 790832"/>
                <a:gd name="connsiteX2" fmla="*/ 657709 w 654633"/>
                <a:gd name="connsiteY2" fmla="*/ 398931 h 790832"/>
                <a:gd name="connsiteX3" fmla="*/ 657709 w 654633"/>
                <a:gd name="connsiteY3" fmla="*/ 441109 h 790832"/>
                <a:gd name="connsiteX4" fmla="*/ 170029 w 654633"/>
                <a:gd name="connsiteY4" fmla="*/ 441109 h 790832"/>
                <a:gd name="connsiteX5" fmla="*/ 395855 w 654633"/>
                <a:gd name="connsiteY5" fmla="*/ 660785 h 790832"/>
                <a:gd name="connsiteX6" fmla="*/ 586973 w 654633"/>
                <a:gd name="connsiteY6" fmla="*/ 609820 h 790832"/>
                <a:gd name="connsiteX7" fmla="*/ 638378 w 654633"/>
                <a:gd name="connsiteY7" fmla="*/ 723173 h 790832"/>
                <a:gd name="connsiteX8" fmla="*/ 379599 w 654633"/>
                <a:gd name="connsiteY8" fmla="*/ 792151 h 790832"/>
                <a:gd name="connsiteX9" fmla="*/ 0 w 654633"/>
                <a:gd name="connsiteY9" fmla="*/ 394098 h 790832"/>
                <a:gd name="connsiteX10" fmla="*/ 488119 w 654633"/>
                <a:gd name="connsiteY10" fmla="*/ 319848 h 790832"/>
                <a:gd name="connsiteX11" fmla="*/ 330832 w 654633"/>
                <a:gd name="connsiteY11" fmla="*/ 128730 h 790832"/>
                <a:gd name="connsiteX12" fmla="*/ 168272 w 654633"/>
                <a:gd name="connsiteY12" fmla="*/ 319848 h 790832"/>
                <a:gd name="connsiteX13" fmla="*/ 488119 w 654633"/>
                <a:gd name="connsiteY13" fmla="*/ 319848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3" h="790832">
                  <a:moveTo>
                    <a:pt x="0" y="394098"/>
                  </a:moveTo>
                  <a:cubicBezTo>
                    <a:pt x="0" y="166075"/>
                    <a:pt x="127851" y="0"/>
                    <a:pt x="332149" y="0"/>
                  </a:cubicBezTo>
                  <a:cubicBezTo>
                    <a:pt x="539084" y="0"/>
                    <a:pt x="657709" y="153334"/>
                    <a:pt x="657709" y="398931"/>
                  </a:cubicBezTo>
                  <a:lnTo>
                    <a:pt x="657709" y="441109"/>
                  </a:lnTo>
                  <a:lnTo>
                    <a:pt x="170029" y="441109"/>
                  </a:lnTo>
                  <a:cubicBezTo>
                    <a:pt x="174862" y="569839"/>
                    <a:pt x="257459" y="660785"/>
                    <a:pt x="395855" y="660785"/>
                  </a:cubicBezTo>
                  <a:cubicBezTo>
                    <a:pt x="472303" y="660785"/>
                    <a:pt x="533372" y="639256"/>
                    <a:pt x="586973" y="609820"/>
                  </a:cubicBezTo>
                  <a:lnTo>
                    <a:pt x="638378" y="723173"/>
                  </a:lnTo>
                  <a:cubicBezTo>
                    <a:pt x="563688" y="771062"/>
                    <a:pt x="467909" y="792151"/>
                    <a:pt x="379599" y="792151"/>
                  </a:cubicBezTo>
                  <a:cubicBezTo>
                    <a:pt x="113353" y="791711"/>
                    <a:pt x="0" y="606305"/>
                    <a:pt x="0" y="394098"/>
                  </a:cubicBezTo>
                  <a:moveTo>
                    <a:pt x="488119" y="319848"/>
                  </a:moveTo>
                  <a:cubicBezTo>
                    <a:pt x="484605" y="223630"/>
                    <a:pt x="437593" y="128730"/>
                    <a:pt x="330832" y="128730"/>
                  </a:cubicBezTo>
                  <a:cubicBezTo>
                    <a:pt x="229781" y="128730"/>
                    <a:pt x="170029" y="217918"/>
                    <a:pt x="168272" y="319848"/>
                  </a:cubicBezTo>
                  <a:lnTo>
                    <a:pt x="488119" y="31984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12926BF7-60F0-41FC-BC8B-2D93CF667CCD}"/>
                </a:ext>
              </a:extLst>
            </p:cNvPr>
            <p:cNvSpPr/>
            <p:nvPr/>
          </p:nvSpPr>
          <p:spPr>
            <a:xfrm>
              <a:off x="100611" y="1810869"/>
              <a:ext cx="3242413" cy="1621207"/>
            </a:xfrm>
            <a:custGeom>
              <a:avLst/>
              <a:gdLst>
                <a:gd name="connsiteX0" fmla="*/ 0 w 3242412"/>
                <a:gd name="connsiteY0" fmla="*/ 0 h 1621206"/>
                <a:gd name="connsiteX1" fmla="*/ 3244610 w 3242412"/>
                <a:gd name="connsiteY1" fmla="*/ 0 h 1621206"/>
                <a:gd name="connsiteX2" fmla="*/ 3244610 w 3242412"/>
                <a:gd name="connsiteY2" fmla="*/ 1622085 h 1621206"/>
                <a:gd name="connsiteX3" fmla="*/ 0 w 3242412"/>
                <a:gd name="connsiteY3" fmla="*/ 1622085 h 162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2412" h="1621206">
                  <a:moveTo>
                    <a:pt x="0" y="0"/>
                  </a:moveTo>
                  <a:lnTo>
                    <a:pt x="3244610" y="0"/>
                  </a:lnTo>
                  <a:lnTo>
                    <a:pt x="3244610" y="1622085"/>
                  </a:lnTo>
                  <a:lnTo>
                    <a:pt x="0" y="1622085"/>
                  </a:lnTo>
                  <a:close/>
                </a:path>
              </a:pathLst>
            </a:custGeom>
            <a:solidFill>
              <a:srgbClr val="E9041E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06F96E8F-B0FC-4ACC-AF7C-9B654E364BD9}"/>
                </a:ext>
              </a:extLst>
            </p:cNvPr>
            <p:cNvSpPr/>
            <p:nvPr/>
          </p:nvSpPr>
          <p:spPr>
            <a:xfrm>
              <a:off x="100611" y="3432954"/>
              <a:ext cx="3242413" cy="1621207"/>
            </a:xfrm>
            <a:custGeom>
              <a:avLst/>
              <a:gdLst>
                <a:gd name="connsiteX0" fmla="*/ 0 w 3242412"/>
                <a:gd name="connsiteY0" fmla="*/ 0 h 1621206"/>
                <a:gd name="connsiteX1" fmla="*/ 3244610 w 3242412"/>
                <a:gd name="connsiteY1" fmla="*/ 0 h 1621206"/>
                <a:gd name="connsiteX2" fmla="*/ 3244610 w 3242412"/>
                <a:gd name="connsiteY2" fmla="*/ 1624722 h 1621206"/>
                <a:gd name="connsiteX3" fmla="*/ 0 w 3242412"/>
                <a:gd name="connsiteY3" fmla="*/ 1624722 h 162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2412" h="1621206">
                  <a:moveTo>
                    <a:pt x="0" y="0"/>
                  </a:moveTo>
                  <a:lnTo>
                    <a:pt x="3244610" y="0"/>
                  </a:lnTo>
                  <a:lnTo>
                    <a:pt x="3244610" y="1624722"/>
                  </a:lnTo>
                  <a:lnTo>
                    <a:pt x="0" y="1624722"/>
                  </a:lnTo>
                  <a:close/>
                </a:path>
              </a:pathLst>
            </a:custGeom>
            <a:solidFill>
              <a:srgbClr val="1A181C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9E778309-C018-4F2D-8778-54066F00F3E9}"/>
                </a:ext>
              </a:extLst>
            </p:cNvPr>
            <p:cNvSpPr/>
            <p:nvPr/>
          </p:nvSpPr>
          <p:spPr>
            <a:xfrm>
              <a:off x="668693" y="3335418"/>
              <a:ext cx="2108886" cy="197708"/>
            </a:xfrm>
            <a:custGeom>
              <a:avLst/>
              <a:gdLst>
                <a:gd name="connsiteX0" fmla="*/ 0 w 2108886"/>
                <a:gd name="connsiteY0" fmla="*/ 0 h 197708"/>
                <a:gd name="connsiteX1" fmla="*/ 2111083 w 2108886"/>
                <a:gd name="connsiteY1" fmla="*/ 0 h 197708"/>
                <a:gd name="connsiteX2" fmla="*/ 2111083 w 2108886"/>
                <a:gd name="connsiteY2" fmla="*/ 198148 h 197708"/>
                <a:gd name="connsiteX3" fmla="*/ 0 w 2108886"/>
                <a:gd name="connsiteY3" fmla="*/ 198148 h 19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886" h="197708">
                  <a:moveTo>
                    <a:pt x="0" y="0"/>
                  </a:moveTo>
                  <a:lnTo>
                    <a:pt x="2111083" y="0"/>
                  </a:lnTo>
                  <a:lnTo>
                    <a:pt x="2111083" y="198148"/>
                  </a:lnTo>
                  <a:lnTo>
                    <a:pt x="0" y="19814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265667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EEP BLUE - 3 LIN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6273F404-97A8-4629-8CAC-04FB7FFDA147}"/>
              </a:ext>
            </a:extLst>
          </p:cNvPr>
          <p:cNvSpPr/>
          <p:nvPr userDrawn="1"/>
        </p:nvSpPr>
        <p:spPr>
          <a:xfrm rot="5400000" flipH="1" flipV="1">
            <a:off x="1834427" y="-762510"/>
            <a:ext cx="1740126" cy="3256330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3357663"/>
              <a:gd name="connsiteY0" fmla="*/ 4234134 h 4234134"/>
              <a:gd name="connsiteX1" fmla="*/ 10718 w 3357663"/>
              <a:gd name="connsiteY1" fmla="*/ 846701 h 4234134"/>
              <a:gd name="connsiteX2" fmla="*/ 853652 w 3357663"/>
              <a:gd name="connsiteY2" fmla="*/ 3767 h 4234134"/>
              <a:gd name="connsiteX3" fmla="*/ 2077441 w 3357663"/>
              <a:gd name="connsiteY3" fmla="*/ 0 h 4234134"/>
              <a:gd name="connsiteX4" fmla="*/ 3357663 w 3357663"/>
              <a:gd name="connsiteY4" fmla="*/ 3767 h 4234134"/>
              <a:gd name="connsiteX0" fmla="*/ 0 w 2077441"/>
              <a:gd name="connsiteY0" fmla="*/ 4234134 h 4234134"/>
              <a:gd name="connsiteX1" fmla="*/ 10718 w 2077441"/>
              <a:gd name="connsiteY1" fmla="*/ 846701 h 4234134"/>
              <a:gd name="connsiteX2" fmla="*/ 853652 w 2077441"/>
              <a:gd name="connsiteY2" fmla="*/ 3767 h 4234134"/>
              <a:gd name="connsiteX3" fmla="*/ 2077441 w 2077441"/>
              <a:gd name="connsiteY3" fmla="*/ 0 h 4234134"/>
              <a:gd name="connsiteX0" fmla="*/ 13818 w 2067143"/>
              <a:gd name="connsiteY0" fmla="*/ 13245103 h 13245103"/>
              <a:gd name="connsiteX1" fmla="*/ 420 w 2067143"/>
              <a:gd name="connsiteY1" fmla="*/ 846701 h 13245103"/>
              <a:gd name="connsiteX2" fmla="*/ 843354 w 2067143"/>
              <a:gd name="connsiteY2" fmla="*/ 3767 h 13245103"/>
              <a:gd name="connsiteX3" fmla="*/ 2067143 w 2067143"/>
              <a:gd name="connsiteY3" fmla="*/ 0 h 13245103"/>
              <a:gd name="connsiteX0" fmla="*/ 1 w 2077441"/>
              <a:gd name="connsiteY0" fmla="*/ 13229025 h 13229025"/>
              <a:gd name="connsiteX1" fmla="*/ 10718 w 2077441"/>
              <a:gd name="connsiteY1" fmla="*/ 846701 h 13229025"/>
              <a:gd name="connsiteX2" fmla="*/ 853652 w 2077441"/>
              <a:gd name="connsiteY2" fmla="*/ 3767 h 13229025"/>
              <a:gd name="connsiteX3" fmla="*/ 2077441 w 2077441"/>
              <a:gd name="connsiteY3" fmla="*/ 0 h 13229025"/>
              <a:gd name="connsiteX0" fmla="*/ -1 w 4424632"/>
              <a:gd name="connsiteY0" fmla="*/ 13229025 h 13229025"/>
              <a:gd name="connsiteX1" fmla="*/ 10716 w 4424632"/>
              <a:gd name="connsiteY1" fmla="*/ 846701 h 13229025"/>
              <a:gd name="connsiteX2" fmla="*/ 853650 w 4424632"/>
              <a:gd name="connsiteY2" fmla="*/ 3767 h 13229025"/>
              <a:gd name="connsiteX3" fmla="*/ 4424632 w 4424632"/>
              <a:gd name="connsiteY3" fmla="*/ 0 h 13229025"/>
              <a:gd name="connsiteX0" fmla="*/ 6010 w 4414566"/>
              <a:gd name="connsiteY0" fmla="*/ 8566792 h 8566793"/>
              <a:gd name="connsiteX1" fmla="*/ 650 w 4414566"/>
              <a:gd name="connsiteY1" fmla="*/ 846701 h 8566793"/>
              <a:gd name="connsiteX2" fmla="*/ 843584 w 4414566"/>
              <a:gd name="connsiteY2" fmla="*/ 3767 h 8566793"/>
              <a:gd name="connsiteX3" fmla="*/ 4414566 w 4414566"/>
              <a:gd name="connsiteY3" fmla="*/ 0 h 8566793"/>
              <a:gd name="connsiteX0" fmla="*/ 1 w 4416595"/>
              <a:gd name="connsiteY0" fmla="*/ 8277417 h 8277416"/>
              <a:gd name="connsiteX1" fmla="*/ 2679 w 4416595"/>
              <a:gd name="connsiteY1" fmla="*/ 846701 h 8277416"/>
              <a:gd name="connsiteX2" fmla="*/ 845613 w 4416595"/>
              <a:gd name="connsiteY2" fmla="*/ 3767 h 8277416"/>
              <a:gd name="connsiteX3" fmla="*/ 4416595 w 4416595"/>
              <a:gd name="connsiteY3" fmla="*/ 0 h 8277416"/>
              <a:gd name="connsiteX0" fmla="*/ -1 w 4802437"/>
              <a:gd name="connsiteY0" fmla="*/ 8277419 h 8277419"/>
              <a:gd name="connsiteX1" fmla="*/ 2677 w 4802437"/>
              <a:gd name="connsiteY1" fmla="*/ 846703 h 8277419"/>
              <a:gd name="connsiteX2" fmla="*/ 845611 w 4802437"/>
              <a:gd name="connsiteY2" fmla="*/ 3769 h 8277419"/>
              <a:gd name="connsiteX3" fmla="*/ 4802437 w 4802437"/>
              <a:gd name="connsiteY3" fmla="*/ 1 h 8277419"/>
              <a:gd name="connsiteX0" fmla="*/ 0 w 4810478"/>
              <a:gd name="connsiteY0" fmla="*/ 9185748 h 9185748"/>
              <a:gd name="connsiteX1" fmla="*/ 10718 w 4810478"/>
              <a:gd name="connsiteY1" fmla="*/ 846701 h 9185748"/>
              <a:gd name="connsiteX2" fmla="*/ 853652 w 4810478"/>
              <a:gd name="connsiteY2" fmla="*/ 3767 h 9185748"/>
              <a:gd name="connsiteX3" fmla="*/ 4810478 w 4810478"/>
              <a:gd name="connsiteY3" fmla="*/ -1 h 9185748"/>
              <a:gd name="connsiteX0" fmla="*/ 1 w 4805121"/>
              <a:gd name="connsiteY0" fmla="*/ 5472045 h 5472046"/>
              <a:gd name="connsiteX1" fmla="*/ 5361 w 4805121"/>
              <a:gd name="connsiteY1" fmla="*/ 846703 h 5472046"/>
              <a:gd name="connsiteX2" fmla="*/ 848295 w 4805121"/>
              <a:gd name="connsiteY2" fmla="*/ 3769 h 5472046"/>
              <a:gd name="connsiteX3" fmla="*/ 4805121 w 4805121"/>
              <a:gd name="connsiteY3" fmla="*/ 1 h 5472046"/>
              <a:gd name="connsiteX0" fmla="*/ -1 w 4805119"/>
              <a:gd name="connsiteY0" fmla="*/ 5480084 h 5480083"/>
              <a:gd name="connsiteX1" fmla="*/ 5359 w 4805119"/>
              <a:gd name="connsiteY1" fmla="*/ 854742 h 5480083"/>
              <a:gd name="connsiteX2" fmla="*/ 848293 w 4805119"/>
              <a:gd name="connsiteY2" fmla="*/ 11808 h 5480083"/>
              <a:gd name="connsiteX3" fmla="*/ 3692656 w 4805119"/>
              <a:gd name="connsiteY3" fmla="*/ 0 h 5480083"/>
              <a:gd name="connsiteX4" fmla="*/ 4805119 w 4805119"/>
              <a:gd name="connsiteY4" fmla="*/ 8040 h 5480083"/>
              <a:gd name="connsiteX0" fmla="*/ 1 w 3692658"/>
              <a:gd name="connsiteY0" fmla="*/ 5480084 h 5480085"/>
              <a:gd name="connsiteX1" fmla="*/ 5361 w 3692658"/>
              <a:gd name="connsiteY1" fmla="*/ 854742 h 5480085"/>
              <a:gd name="connsiteX2" fmla="*/ 848295 w 3692658"/>
              <a:gd name="connsiteY2" fmla="*/ 11808 h 5480085"/>
              <a:gd name="connsiteX3" fmla="*/ 3692658 w 3692658"/>
              <a:gd name="connsiteY3" fmla="*/ 0 h 5480085"/>
              <a:gd name="connsiteX0" fmla="*/ -1 w 2937053"/>
              <a:gd name="connsiteY0" fmla="*/ 5496161 h 5496160"/>
              <a:gd name="connsiteX1" fmla="*/ 5359 w 2937053"/>
              <a:gd name="connsiteY1" fmla="*/ 870819 h 5496160"/>
              <a:gd name="connsiteX2" fmla="*/ 848293 w 2937053"/>
              <a:gd name="connsiteY2" fmla="*/ 27885 h 5496160"/>
              <a:gd name="connsiteX3" fmla="*/ 2937053 w 2937053"/>
              <a:gd name="connsiteY3" fmla="*/ 0 h 549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7053" h="5496160">
                <a:moveTo>
                  <a:pt x="-1" y="5496161"/>
                </a:moveTo>
                <a:cubicBezTo>
                  <a:pt x="3572" y="4367017"/>
                  <a:pt x="1786" y="1999963"/>
                  <a:pt x="5359" y="870819"/>
                </a:cubicBezTo>
                <a:cubicBezTo>
                  <a:pt x="5359" y="399768"/>
                  <a:pt x="377242" y="27885"/>
                  <a:pt x="848293" y="27885"/>
                </a:cubicBezTo>
                <a:lnTo>
                  <a:pt x="2937053" y="0"/>
                </a:lnTo>
              </a:path>
            </a:pathLst>
          </a:custGeom>
          <a:noFill/>
          <a:ln w="508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88CD0B9-ED70-438C-A056-002ADA29E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044700"/>
            <a:ext cx="6810375" cy="210762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6" name="Sous-titre 2">
            <a:extLst>
              <a:ext uri="{FF2B5EF4-FFF2-40B4-BE49-F238E27FC236}">
                <a16:creationId xmlns:a16="http://schemas.microsoft.com/office/drawing/2014/main" id="{B1C73435-F0EE-4136-89A1-3900B97D649C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8104379" y="2044701"/>
            <a:ext cx="3716146" cy="210762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25D6E44C-0A9F-438F-8B20-261638E1D9A6}"/>
              </a:ext>
            </a:extLst>
          </p:cNvPr>
          <p:cNvSpPr/>
          <p:nvPr userDrawn="1"/>
        </p:nvSpPr>
        <p:spPr>
          <a:xfrm rot="5400000">
            <a:off x="1729633" y="3656711"/>
            <a:ext cx="2552161" cy="3873330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3357663"/>
              <a:gd name="connsiteY0" fmla="*/ 4234134 h 4234134"/>
              <a:gd name="connsiteX1" fmla="*/ 10718 w 3357663"/>
              <a:gd name="connsiteY1" fmla="*/ 846701 h 4234134"/>
              <a:gd name="connsiteX2" fmla="*/ 853652 w 3357663"/>
              <a:gd name="connsiteY2" fmla="*/ 3767 h 4234134"/>
              <a:gd name="connsiteX3" fmla="*/ 2077441 w 3357663"/>
              <a:gd name="connsiteY3" fmla="*/ 0 h 4234134"/>
              <a:gd name="connsiteX4" fmla="*/ 3357663 w 3357663"/>
              <a:gd name="connsiteY4" fmla="*/ 3767 h 4234134"/>
              <a:gd name="connsiteX0" fmla="*/ 0 w 2077441"/>
              <a:gd name="connsiteY0" fmla="*/ 4234134 h 4234134"/>
              <a:gd name="connsiteX1" fmla="*/ 10718 w 2077441"/>
              <a:gd name="connsiteY1" fmla="*/ 846701 h 4234134"/>
              <a:gd name="connsiteX2" fmla="*/ 853652 w 2077441"/>
              <a:gd name="connsiteY2" fmla="*/ 3767 h 4234134"/>
              <a:gd name="connsiteX3" fmla="*/ 2077441 w 2077441"/>
              <a:gd name="connsiteY3" fmla="*/ 0 h 4234134"/>
              <a:gd name="connsiteX0" fmla="*/ 13818 w 2067143"/>
              <a:gd name="connsiteY0" fmla="*/ 13245103 h 13245103"/>
              <a:gd name="connsiteX1" fmla="*/ 420 w 2067143"/>
              <a:gd name="connsiteY1" fmla="*/ 846701 h 13245103"/>
              <a:gd name="connsiteX2" fmla="*/ 843354 w 2067143"/>
              <a:gd name="connsiteY2" fmla="*/ 3767 h 13245103"/>
              <a:gd name="connsiteX3" fmla="*/ 2067143 w 2067143"/>
              <a:gd name="connsiteY3" fmla="*/ 0 h 13245103"/>
              <a:gd name="connsiteX0" fmla="*/ 1 w 2077441"/>
              <a:gd name="connsiteY0" fmla="*/ 13229025 h 13229025"/>
              <a:gd name="connsiteX1" fmla="*/ 10718 w 2077441"/>
              <a:gd name="connsiteY1" fmla="*/ 846701 h 13229025"/>
              <a:gd name="connsiteX2" fmla="*/ 853652 w 2077441"/>
              <a:gd name="connsiteY2" fmla="*/ 3767 h 13229025"/>
              <a:gd name="connsiteX3" fmla="*/ 2077441 w 2077441"/>
              <a:gd name="connsiteY3" fmla="*/ 0 h 13229025"/>
              <a:gd name="connsiteX0" fmla="*/ -1 w 4424632"/>
              <a:gd name="connsiteY0" fmla="*/ 13229025 h 13229025"/>
              <a:gd name="connsiteX1" fmla="*/ 10716 w 4424632"/>
              <a:gd name="connsiteY1" fmla="*/ 846701 h 13229025"/>
              <a:gd name="connsiteX2" fmla="*/ 853650 w 4424632"/>
              <a:gd name="connsiteY2" fmla="*/ 3767 h 13229025"/>
              <a:gd name="connsiteX3" fmla="*/ 4424632 w 4424632"/>
              <a:gd name="connsiteY3" fmla="*/ 0 h 13229025"/>
              <a:gd name="connsiteX0" fmla="*/ 6010 w 4414566"/>
              <a:gd name="connsiteY0" fmla="*/ 8566792 h 8566793"/>
              <a:gd name="connsiteX1" fmla="*/ 650 w 4414566"/>
              <a:gd name="connsiteY1" fmla="*/ 846701 h 8566793"/>
              <a:gd name="connsiteX2" fmla="*/ 843584 w 4414566"/>
              <a:gd name="connsiteY2" fmla="*/ 3767 h 8566793"/>
              <a:gd name="connsiteX3" fmla="*/ 4414566 w 4414566"/>
              <a:gd name="connsiteY3" fmla="*/ 0 h 8566793"/>
              <a:gd name="connsiteX0" fmla="*/ 2237 w 4414814"/>
              <a:gd name="connsiteY0" fmla="*/ 10451786 h 10451787"/>
              <a:gd name="connsiteX1" fmla="*/ 898 w 4414814"/>
              <a:gd name="connsiteY1" fmla="*/ 846701 h 10451787"/>
              <a:gd name="connsiteX2" fmla="*/ 843832 w 4414814"/>
              <a:gd name="connsiteY2" fmla="*/ 3767 h 10451787"/>
              <a:gd name="connsiteX3" fmla="*/ 4414814 w 4414814"/>
              <a:gd name="connsiteY3" fmla="*/ 0 h 10451787"/>
              <a:gd name="connsiteX0" fmla="*/ 2237 w 4414814"/>
              <a:gd name="connsiteY0" fmla="*/ 10327192 h 10327192"/>
              <a:gd name="connsiteX1" fmla="*/ 898 w 4414814"/>
              <a:gd name="connsiteY1" fmla="*/ 846701 h 10327192"/>
              <a:gd name="connsiteX2" fmla="*/ 843832 w 4414814"/>
              <a:gd name="connsiteY2" fmla="*/ 3767 h 10327192"/>
              <a:gd name="connsiteX3" fmla="*/ 4414814 w 4414814"/>
              <a:gd name="connsiteY3" fmla="*/ 0 h 10327192"/>
              <a:gd name="connsiteX0" fmla="*/ 2237 w 4854243"/>
              <a:gd name="connsiteY0" fmla="*/ 10327192 h 10327192"/>
              <a:gd name="connsiteX1" fmla="*/ 898 w 4854243"/>
              <a:gd name="connsiteY1" fmla="*/ 846701 h 10327192"/>
              <a:gd name="connsiteX2" fmla="*/ 843832 w 4854243"/>
              <a:gd name="connsiteY2" fmla="*/ 3767 h 10327192"/>
              <a:gd name="connsiteX3" fmla="*/ 4854243 w 4854243"/>
              <a:gd name="connsiteY3" fmla="*/ 0 h 10327192"/>
              <a:gd name="connsiteX0" fmla="*/ 32131 w 4853576"/>
              <a:gd name="connsiteY0" fmla="*/ 6522275 h 6522275"/>
              <a:gd name="connsiteX1" fmla="*/ 231 w 4853576"/>
              <a:gd name="connsiteY1" fmla="*/ 846701 h 6522275"/>
              <a:gd name="connsiteX2" fmla="*/ 843165 w 4853576"/>
              <a:gd name="connsiteY2" fmla="*/ 3767 h 6522275"/>
              <a:gd name="connsiteX3" fmla="*/ 4853576 w 4853576"/>
              <a:gd name="connsiteY3" fmla="*/ 0 h 6522275"/>
              <a:gd name="connsiteX0" fmla="*/ 0 w 4882568"/>
              <a:gd name="connsiteY0" fmla="*/ 6537557 h 6537557"/>
              <a:gd name="connsiteX1" fmla="*/ 29223 w 4882568"/>
              <a:gd name="connsiteY1" fmla="*/ 846701 h 6537557"/>
              <a:gd name="connsiteX2" fmla="*/ 872157 w 4882568"/>
              <a:gd name="connsiteY2" fmla="*/ 3767 h 6537557"/>
              <a:gd name="connsiteX3" fmla="*/ 4882568 w 4882568"/>
              <a:gd name="connsiteY3" fmla="*/ 0 h 6537557"/>
              <a:gd name="connsiteX0" fmla="*/ 32133 w 4853578"/>
              <a:gd name="connsiteY0" fmla="*/ 6537556 h 6537555"/>
              <a:gd name="connsiteX1" fmla="*/ 233 w 4853578"/>
              <a:gd name="connsiteY1" fmla="*/ 846701 h 6537555"/>
              <a:gd name="connsiteX2" fmla="*/ 843167 w 4853578"/>
              <a:gd name="connsiteY2" fmla="*/ 3767 h 6537555"/>
              <a:gd name="connsiteX3" fmla="*/ 4853578 w 4853578"/>
              <a:gd name="connsiteY3" fmla="*/ 0 h 6537555"/>
              <a:gd name="connsiteX0" fmla="*/ 2236 w 4854243"/>
              <a:gd name="connsiteY0" fmla="*/ 6537557 h 6537557"/>
              <a:gd name="connsiteX1" fmla="*/ 898 w 4854243"/>
              <a:gd name="connsiteY1" fmla="*/ 846701 h 6537557"/>
              <a:gd name="connsiteX2" fmla="*/ 843832 w 4854243"/>
              <a:gd name="connsiteY2" fmla="*/ 3767 h 6537557"/>
              <a:gd name="connsiteX3" fmla="*/ 4854243 w 4854243"/>
              <a:gd name="connsiteY3" fmla="*/ 0 h 6537557"/>
              <a:gd name="connsiteX0" fmla="*/ 2237 w 4854243"/>
              <a:gd name="connsiteY0" fmla="*/ 6537556 h 6537555"/>
              <a:gd name="connsiteX1" fmla="*/ 898 w 4854243"/>
              <a:gd name="connsiteY1" fmla="*/ 846701 h 6537555"/>
              <a:gd name="connsiteX2" fmla="*/ 843832 w 4854243"/>
              <a:gd name="connsiteY2" fmla="*/ 3767 h 6537555"/>
              <a:gd name="connsiteX3" fmla="*/ 4854243 w 4854243"/>
              <a:gd name="connsiteY3" fmla="*/ 0 h 6537555"/>
              <a:gd name="connsiteX0" fmla="*/ 2237 w 4307636"/>
              <a:gd name="connsiteY0" fmla="*/ 6537556 h 6537557"/>
              <a:gd name="connsiteX1" fmla="*/ 898 w 4307636"/>
              <a:gd name="connsiteY1" fmla="*/ 846701 h 6537557"/>
              <a:gd name="connsiteX2" fmla="*/ 843832 w 4307636"/>
              <a:gd name="connsiteY2" fmla="*/ 3767 h 6537557"/>
              <a:gd name="connsiteX3" fmla="*/ 4307636 w 4307636"/>
              <a:gd name="connsiteY3" fmla="*/ 0 h 653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7636" h="6537557">
                <a:moveTo>
                  <a:pt x="2237" y="6537556"/>
                </a:moveTo>
                <a:cubicBezTo>
                  <a:pt x="5810" y="5408412"/>
                  <a:pt x="-2675" y="1975845"/>
                  <a:pt x="898" y="846701"/>
                </a:cubicBezTo>
                <a:cubicBezTo>
                  <a:pt x="898" y="375650"/>
                  <a:pt x="372781" y="3767"/>
                  <a:pt x="843832" y="3767"/>
                </a:cubicBezTo>
                <a:lnTo>
                  <a:pt x="4307636" y="0"/>
                </a:lnTo>
              </a:path>
            </a:pathLst>
          </a:custGeom>
          <a:noFill/>
          <a:ln w="508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grpSp>
        <p:nvGrpSpPr>
          <p:cNvPr id="28" name="Graphique 6">
            <a:extLst>
              <a:ext uri="{FF2B5EF4-FFF2-40B4-BE49-F238E27FC236}">
                <a16:creationId xmlns:a16="http://schemas.microsoft.com/office/drawing/2014/main" id="{6475E6DB-929C-45B9-BD27-8CC8D2FEA450}"/>
              </a:ext>
            </a:extLst>
          </p:cNvPr>
          <p:cNvGrpSpPr/>
          <p:nvPr userDrawn="1"/>
        </p:nvGrpSpPr>
        <p:grpSpPr>
          <a:xfrm>
            <a:off x="9768688" y="5873936"/>
            <a:ext cx="1932773" cy="541873"/>
            <a:chOff x="0" y="1719923"/>
            <a:chExt cx="12192000" cy="3418154"/>
          </a:xfrm>
        </p:grpSpPr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65FFE617-3013-4498-9AAD-6472178B79F5}"/>
                </a:ext>
              </a:extLst>
            </p:cNvPr>
            <p:cNvSpPr/>
            <p:nvPr/>
          </p:nvSpPr>
          <p:spPr>
            <a:xfrm>
              <a:off x="0" y="1719923"/>
              <a:ext cx="3444515" cy="3413760"/>
            </a:xfrm>
            <a:custGeom>
              <a:avLst/>
              <a:gdLst>
                <a:gd name="connsiteX0" fmla="*/ 0 w 3444514"/>
                <a:gd name="connsiteY0" fmla="*/ 0 h 3413760"/>
                <a:gd name="connsiteX1" fmla="*/ 3444515 w 3444514"/>
                <a:gd name="connsiteY1" fmla="*/ 0 h 3413760"/>
                <a:gd name="connsiteX2" fmla="*/ 3444515 w 3444514"/>
                <a:gd name="connsiteY2" fmla="*/ 3417275 h 3413760"/>
                <a:gd name="connsiteX3" fmla="*/ 0 w 3444514"/>
                <a:gd name="connsiteY3" fmla="*/ 3417275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4514" h="3413760">
                  <a:moveTo>
                    <a:pt x="0" y="0"/>
                  </a:moveTo>
                  <a:lnTo>
                    <a:pt x="3444515" y="0"/>
                  </a:lnTo>
                  <a:lnTo>
                    <a:pt x="3444515" y="3417275"/>
                  </a:lnTo>
                  <a:lnTo>
                    <a:pt x="0" y="3417275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C479D5FF-5998-4167-853C-BA26732AE45D}"/>
                </a:ext>
              </a:extLst>
            </p:cNvPr>
            <p:cNvSpPr/>
            <p:nvPr/>
          </p:nvSpPr>
          <p:spPr>
            <a:xfrm>
              <a:off x="4319703" y="2060860"/>
              <a:ext cx="1603632" cy="1370776"/>
            </a:xfrm>
            <a:custGeom>
              <a:avLst/>
              <a:gdLst>
                <a:gd name="connsiteX0" fmla="*/ 432761 w 1603632"/>
                <a:gd name="connsiteY0" fmla="*/ 1039506 h 1370776"/>
                <a:gd name="connsiteX1" fmla="*/ 274155 w 1603632"/>
                <a:gd name="connsiteY1" fmla="*/ 1372095 h 1370776"/>
                <a:gd name="connsiteX2" fmla="*/ 0 w 1603632"/>
                <a:gd name="connsiteY2" fmla="*/ 1372095 h 1370776"/>
                <a:gd name="connsiteX3" fmla="*/ 668254 w 1603632"/>
                <a:gd name="connsiteY3" fmla="*/ 0 h 1370776"/>
                <a:gd name="connsiteX4" fmla="*/ 935818 w 1603632"/>
                <a:gd name="connsiteY4" fmla="*/ 0 h 1370776"/>
                <a:gd name="connsiteX5" fmla="*/ 1606708 w 1603632"/>
                <a:gd name="connsiteY5" fmla="*/ 1372095 h 1370776"/>
                <a:gd name="connsiteX6" fmla="*/ 1331674 w 1603632"/>
                <a:gd name="connsiteY6" fmla="*/ 1372095 h 1370776"/>
                <a:gd name="connsiteX7" fmla="*/ 1175265 w 1603632"/>
                <a:gd name="connsiteY7" fmla="*/ 1039506 h 1370776"/>
                <a:gd name="connsiteX8" fmla="*/ 432761 w 1603632"/>
                <a:gd name="connsiteY8" fmla="*/ 1039506 h 1370776"/>
                <a:gd name="connsiteX9" fmla="*/ 538645 w 1603632"/>
                <a:gd name="connsiteY9" fmla="*/ 814558 h 1370776"/>
                <a:gd name="connsiteX10" fmla="*/ 1067624 w 1603632"/>
                <a:gd name="connsiteY10" fmla="*/ 814558 h 1370776"/>
                <a:gd name="connsiteX11" fmla="*/ 805331 w 1603632"/>
                <a:gd name="connsiteY11" fmla="*/ 258778 h 1370776"/>
                <a:gd name="connsiteX12" fmla="*/ 538645 w 1603632"/>
                <a:gd name="connsiteY12" fmla="*/ 814558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03632" h="1370776">
                  <a:moveTo>
                    <a:pt x="432761" y="1039506"/>
                  </a:moveTo>
                  <a:lnTo>
                    <a:pt x="274155" y="1372095"/>
                  </a:lnTo>
                  <a:lnTo>
                    <a:pt x="0" y="1372095"/>
                  </a:lnTo>
                  <a:lnTo>
                    <a:pt x="668254" y="0"/>
                  </a:lnTo>
                  <a:lnTo>
                    <a:pt x="935818" y="0"/>
                  </a:lnTo>
                  <a:lnTo>
                    <a:pt x="1606708" y="1372095"/>
                  </a:lnTo>
                  <a:lnTo>
                    <a:pt x="1331674" y="1372095"/>
                  </a:lnTo>
                  <a:lnTo>
                    <a:pt x="1175265" y="1039506"/>
                  </a:lnTo>
                  <a:lnTo>
                    <a:pt x="432761" y="1039506"/>
                  </a:lnTo>
                  <a:close/>
                  <a:moveTo>
                    <a:pt x="538645" y="814558"/>
                  </a:moveTo>
                  <a:lnTo>
                    <a:pt x="1067624" y="814558"/>
                  </a:lnTo>
                  <a:lnTo>
                    <a:pt x="805331" y="258778"/>
                  </a:lnTo>
                  <a:lnTo>
                    <a:pt x="538645" y="81455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E5A02CAB-3207-4740-8E67-C18E8C812F08}"/>
                </a:ext>
              </a:extLst>
            </p:cNvPr>
            <p:cNvSpPr/>
            <p:nvPr/>
          </p:nvSpPr>
          <p:spPr>
            <a:xfrm>
              <a:off x="6094242" y="2060860"/>
              <a:ext cx="1168675" cy="1370776"/>
            </a:xfrm>
            <a:custGeom>
              <a:avLst/>
              <a:gdLst>
                <a:gd name="connsiteX0" fmla="*/ 0 w 1168674"/>
                <a:gd name="connsiteY0" fmla="*/ 1372095 h 1370776"/>
                <a:gd name="connsiteX1" fmla="*/ 0 w 1168674"/>
                <a:gd name="connsiteY1" fmla="*/ 0 h 1370776"/>
                <a:gd name="connsiteX2" fmla="*/ 254824 w 1168674"/>
                <a:gd name="connsiteY2" fmla="*/ 0 h 1370776"/>
                <a:gd name="connsiteX3" fmla="*/ 254824 w 1168674"/>
                <a:gd name="connsiteY3" fmla="*/ 1146268 h 1370776"/>
                <a:gd name="connsiteX4" fmla="*/ 1172190 w 1168674"/>
                <a:gd name="connsiteY4" fmla="*/ 1146268 h 1370776"/>
                <a:gd name="connsiteX5" fmla="*/ 1172190 w 1168674"/>
                <a:gd name="connsiteY5" fmla="*/ 1372095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674" h="1370776">
                  <a:moveTo>
                    <a:pt x="0" y="1372095"/>
                  </a:moveTo>
                  <a:lnTo>
                    <a:pt x="0" y="0"/>
                  </a:lnTo>
                  <a:lnTo>
                    <a:pt x="254824" y="0"/>
                  </a:lnTo>
                  <a:lnTo>
                    <a:pt x="254824" y="1146268"/>
                  </a:lnTo>
                  <a:lnTo>
                    <a:pt x="1172190" y="1146268"/>
                  </a:lnTo>
                  <a:lnTo>
                    <a:pt x="1172190" y="1372095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8D900338-3490-45DA-9513-220DEA162146}"/>
                </a:ext>
              </a:extLst>
            </p:cNvPr>
            <p:cNvSpPr/>
            <p:nvPr/>
          </p:nvSpPr>
          <p:spPr>
            <a:xfrm>
              <a:off x="7433386" y="2060860"/>
              <a:ext cx="1432285" cy="1370776"/>
            </a:xfrm>
            <a:custGeom>
              <a:avLst/>
              <a:gdLst>
                <a:gd name="connsiteX0" fmla="*/ 718779 w 1432285"/>
                <a:gd name="connsiteY0" fmla="*/ 0 h 1370776"/>
                <a:gd name="connsiteX1" fmla="*/ 1433164 w 1432285"/>
                <a:gd name="connsiteY1" fmla="*/ 685388 h 1370776"/>
                <a:gd name="connsiteX2" fmla="*/ 757881 w 1432285"/>
                <a:gd name="connsiteY2" fmla="*/ 1372095 h 1370776"/>
                <a:gd name="connsiteX3" fmla="*/ 0 w 1432285"/>
                <a:gd name="connsiteY3" fmla="*/ 1372095 h 1370776"/>
                <a:gd name="connsiteX4" fmla="*/ 0 w 1432285"/>
                <a:gd name="connsiteY4" fmla="*/ 0 h 1370776"/>
                <a:gd name="connsiteX5" fmla="*/ 718779 w 1432285"/>
                <a:gd name="connsiteY5" fmla="*/ 0 h 1370776"/>
                <a:gd name="connsiteX6" fmla="*/ 718779 w 1432285"/>
                <a:gd name="connsiteY6" fmla="*/ 1142753 h 1370776"/>
                <a:gd name="connsiteX7" fmla="*/ 1169992 w 1432285"/>
                <a:gd name="connsiteY7" fmla="*/ 684949 h 1370776"/>
                <a:gd name="connsiteX8" fmla="*/ 718779 w 1432285"/>
                <a:gd name="connsiteY8" fmla="*/ 229781 h 1370776"/>
                <a:gd name="connsiteX9" fmla="*/ 253945 w 1432285"/>
                <a:gd name="connsiteY9" fmla="*/ 229781 h 1370776"/>
                <a:gd name="connsiteX10" fmla="*/ 253945 w 1432285"/>
                <a:gd name="connsiteY10" fmla="*/ 1142753 h 1370776"/>
                <a:gd name="connsiteX11" fmla="*/ 718779 w 1432285"/>
                <a:gd name="connsiteY11" fmla="*/ 1142753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2285" h="1370776">
                  <a:moveTo>
                    <a:pt x="718779" y="0"/>
                  </a:moveTo>
                  <a:cubicBezTo>
                    <a:pt x="1150661" y="0"/>
                    <a:pt x="1433164" y="271959"/>
                    <a:pt x="1433164" y="685388"/>
                  </a:cubicBezTo>
                  <a:cubicBezTo>
                    <a:pt x="1433164" y="1065427"/>
                    <a:pt x="1132648" y="1372095"/>
                    <a:pt x="757881" y="1372095"/>
                  </a:cubicBezTo>
                  <a:lnTo>
                    <a:pt x="0" y="1372095"/>
                  </a:lnTo>
                  <a:lnTo>
                    <a:pt x="0" y="0"/>
                  </a:lnTo>
                  <a:lnTo>
                    <a:pt x="718779" y="0"/>
                  </a:lnTo>
                  <a:close/>
                  <a:moveTo>
                    <a:pt x="718779" y="1142753"/>
                  </a:moveTo>
                  <a:cubicBezTo>
                    <a:pt x="1017977" y="1142753"/>
                    <a:pt x="1169992" y="947242"/>
                    <a:pt x="1169992" y="684949"/>
                  </a:cubicBezTo>
                  <a:cubicBezTo>
                    <a:pt x="1169992" y="428807"/>
                    <a:pt x="1017977" y="229781"/>
                    <a:pt x="718779" y="229781"/>
                  </a:cubicBezTo>
                  <a:lnTo>
                    <a:pt x="253945" y="229781"/>
                  </a:lnTo>
                  <a:lnTo>
                    <a:pt x="253945" y="1142753"/>
                  </a:lnTo>
                  <a:lnTo>
                    <a:pt x="718779" y="1142753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D62C10EB-CEED-471E-919E-621C16D4B098}"/>
                </a:ext>
              </a:extLst>
            </p:cNvPr>
            <p:cNvSpPr/>
            <p:nvPr/>
          </p:nvSpPr>
          <p:spPr>
            <a:xfrm>
              <a:off x="4320581" y="3997081"/>
              <a:ext cx="944605" cy="1058837"/>
            </a:xfrm>
            <a:custGeom>
              <a:avLst/>
              <a:gdLst>
                <a:gd name="connsiteX0" fmla="*/ 404203 w 944605"/>
                <a:gd name="connsiteY0" fmla="*/ 0 h 1058836"/>
                <a:gd name="connsiteX1" fmla="*/ 531176 w 944605"/>
                <a:gd name="connsiteY1" fmla="*/ 0 h 1058836"/>
                <a:gd name="connsiteX2" fmla="*/ 947681 w 944605"/>
                <a:gd name="connsiteY2" fmla="*/ 1060155 h 1058836"/>
                <a:gd name="connsiteX3" fmla="*/ 769304 w 944605"/>
                <a:gd name="connsiteY3" fmla="*/ 1060155 h 1058836"/>
                <a:gd name="connsiteX4" fmla="*/ 666935 w 944605"/>
                <a:gd name="connsiteY4" fmla="*/ 789075 h 1058836"/>
                <a:gd name="connsiteX5" fmla="*/ 272837 w 944605"/>
                <a:gd name="connsiteY5" fmla="*/ 789075 h 1058836"/>
                <a:gd name="connsiteX6" fmla="*/ 171347 w 944605"/>
                <a:gd name="connsiteY6" fmla="*/ 1060155 h 1058836"/>
                <a:gd name="connsiteX7" fmla="*/ 0 w 944605"/>
                <a:gd name="connsiteY7" fmla="*/ 1060155 h 1058836"/>
                <a:gd name="connsiteX8" fmla="*/ 404203 w 944605"/>
                <a:gd name="connsiteY8" fmla="*/ 0 h 1058836"/>
                <a:gd name="connsiteX9" fmla="*/ 615092 w 944605"/>
                <a:gd name="connsiteY9" fmla="*/ 650680 h 1058836"/>
                <a:gd name="connsiteX10" fmla="*/ 529858 w 944605"/>
                <a:gd name="connsiteY10" fmla="*/ 409915 h 1058836"/>
                <a:gd name="connsiteX11" fmla="*/ 473181 w 944605"/>
                <a:gd name="connsiteY11" fmla="*/ 241204 h 1058836"/>
                <a:gd name="connsiteX12" fmla="*/ 469227 w 944605"/>
                <a:gd name="connsiteY12" fmla="*/ 241204 h 1058836"/>
                <a:gd name="connsiteX13" fmla="*/ 411672 w 944605"/>
                <a:gd name="connsiteY13" fmla="*/ 409915 h 1058836"/>
                <a:gd name="connsiteX14" fmla="*/ 322923 w 944605"/>
                <a:gd name="connsiteY14" fmla="*/ 650680 h 1058836"/>
                <a:gd name="connsiteX15" fmla="*/ 615092 w 944605"/>
                <a:gd name="connsiteY15" fmla="*/ 650680 h 105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4605" h="1058836">
                  <a:moveTo>
                    <a:pt x="404203" y="0"/>
                  </a:moveTo>
                  <a:lnTo>
                    <a:pt x="531176" y="0"/>
                  </a:lnTo>
                  <a:lnTo>
                    <a:pt x="947681" y="1060155"/>
                  </a:lnTo>
                  <a:lnTo>
                    <a:pt x="769304" y="1060155"/>
                  </a:lnTo>
                  <a:lnTo>
                    <a:pt x="666935" y="789075"/>
                  </a:lnTo>
                  <a:lnTo>
                    <a:pt x="272837" y="789075"/>
                  </a:lnTo>
                  <a:lnTo>
                    <a:pt x="171347" y="1060155"/>
                  </a:lnTo>
                  <a:lnTo>
                    <a:pt x="0" y="1060155"/>
                  </a:lnTo>
                  <a:lnTo>
                    <a:pt x="404203" y="0"/>
                  </a:lnTo>
                  <a:close/>
                  <a:moveTo>
                    <a:pt x="615092" y="650680"/>
                  </a:moveTo>
                  <a:lnTo>
                    <a:pt x="529858" y="409915"/>
                  </a:lnTo>
                  <a:cubicBezTo>
                    <a:pt x="499103" y="324681"/>
                    <a:pt x="483726" y="276352"/>
                    <a:pt x="473181" y="241204"/>
                  </a:cubicBezTo>
                  <a:lnTo>
                    <a:pt x="469227" y="241204"/>
                  </a:lnTo>
                  <a:cubicBezTo>
                    <a:pt x="456486" y="276791"/>
                    <a:pt x="441548" y="325560"/>
                    <a:pt x="411672" y="409915"/>
                  </a:cubicBezTo>
                  <a:lnTo>
                    <a:pt x="322923" y="650680"/>
                  </a:lnTo>
                  <a:lnTo>
                    <a:pt x="615092" y="65068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AC724487-93A6-4A4D-861E-A267811DF783}"/>
                </a:ext>
              </a:extLst>
            </p:cNvPr>
            <p:cNvSpPr/>
            <p:nvPr/>
          </p:nvSpPr>
          <p:spPr>
            <a:xfrm>
              <a:off x="5380736" y="4298916"/>
              <a:ext cx="654634" cy="768865"/>
            </a:xfrm>
            <a:custGeom>
              <a:avLst/>
              <a:gdLst>
                <a:gd name="connsiteX0" fmla="*/ 22407 w 654633"/>
                <a:gd name="connsiteY0" fmla="*/ 627833 h 768864"/>
                <a:gd name="connsiteX1" fmla="*/ 0 w 654633"/>
                <a:gd name="connsiteY1" fmla="*/ 474500 h 768864"/>
                <a:gd name="connsiteX2" fmla="*/ 0 w 654633"/>
                <a:gd name="connsiteY2" fmla="*/ 0 h 768864"/>
                <a:gd name="connsiteX3" fmla="*/ 167393 w 654633"/>
                <a:gd name="connsiteY3" fmla="*/ 0 h 768864"/>
                <a:gd name="connsiteX4" fmla="*/ 167393 w 654633"/>
                <a:gd name="connsiteY4" fmla="*/ 452532 h 768864"/>
                <a:gd name="connsiteX5" fmla="*/ 181452 w 654633"/>
                <a:gd name="connsiteY5" fmla="*/ 555780 h 768864"/>
                <a:gd name="connsiteX6" fmla="*/ 298320 w 654633"/>
                <a:gd name="connsiteY6" fmla="*/ 627833 h 768864"/>
                <a:gd name="connsiteX7" fmla="*/ 473182 w 654633"/>
                <a:gd name="connsiteY7" fmla="*/ 549629 h 768864"/>
                <a:gd name="connsiteX8" fmla="*/ 473182 w 654633"/>
                <a:gd name="connsiteY8" fmla="*/ 439 h 768864"/>
                <a:gd name="connsiteX9" fmla="*/ 639696 w 654633"/>
                <a:gd name="connsiteY9" fmla="*/ 439 h 768864"/>
                <a:gd name="connsiteX10" fmla="*/ 639696 w 654633"/>
                <a:gd name="connsiteY10" fmla="*/ 547432 h 768864"/>
                <a:gd name="connsiteX11" fmla="*/ 655073 w 654633"/>
                <a:gd name="connsiteY11" fmla="*/ 757881 h 768864"/>
                <a:gd name="connsiteX12" fmla="*/ 509648 w 654633"/>
                <a:gd name="connsiteY12" fmla="*/ 757881 h 768864"/>
                <a:gd name="connsiteX13" fmla="*/ 481969 w 654633"/>
                <a:gd name="connsiteY13" fmla="*/ 677040 h 768864"/>
                <a:gd name="connsiteX14" fmla="*/ 242522 w 654633"/>
                <a:gd name="connsiteY14" fmla="*/ 772380 h 768864"/>
                <a:gd name="connsiteX15" fmla="*/ 22407 w 654633"/>
                <a:gd name="connsiteY15" fmla="*/ 627833 h 76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4633" h="768864">
                  <a:moveTo>
                    <a:pt x="22407" y="627833"/>
                  </a:moveTo>
                  <a:cubicBezTo>
                    <a:pt x="5712" y="586973"/>
                    <a:pt x="0" y="542599"/>
                    <a:pt x="0" y="474500"/>
                  </a:cubicBezTo>
                  <a:lnTo>
                    <a:pt x="0" y="0"/>
                  </a:lnTo>
                  <a:lnTo>
                    <a:pt x="167393" y="0"/>
                  </a:lnTo>
                  <a:lnTo>
                    <a:pt x="167393" y="452532"/>
                  </a:lnTo>
                  <a:cubicBezTo>
                    <a:pt x="167393" y="496906"/>
                    <a:pt x="170029" y="528100"/>
                    <a:pt x="181452" y="555780"/>
                  </a:cubicBezTo>
                  <a:cubicBezTo>
                    <a:pt x="199026" y="606305"/>
                    <a:pt x="238568" y="627833"/>
                    <a:pt x="298320" y="627833"/>
                  </a:cubicBezTo>
                  <a:cubicBezTo>
                    <a:pt x="370813" y="627833"/>
                    <a:pt x="436276" y="593124"/>
                    <a:pt x="473182" y="549629"/>
                  </a:cubicBezTo>
                  <a:lnTo>
                    <a:pt x="473182" y="439"/>
                  </a:lnTo>
                  <a:lnTo>
                    <a:pt x="639696" y="439"/>
                  </a:lnTo>
                  <a:lnTo>
                    <a:pt x="639696" y="547432"/>
                  </a:lnTo>
                  <a:cubicBezTo>
                    <a:pt x="639696" y="652437"/>
                    <a:pt x="642771" y="717900"/>
                    <a:pt x="655073" y="757881"/>
                  </a:cubicBezTo>
                  <a:lnTo>
                    <a:pt x="509648" y="757881"/>
                  </a:lnTo>
                  <a:lnTo>
                    <a:pt x="481969" y="677040"/>
                  </a:lnTo>
                  <a:cubicBezTo>
                    <a:pt x="421777" y="729323"/>
                    <a:pt x="341816" y="772380"/>
                    <a:pt x="242522" y="772380"/>
                  </a:cubicBezTo>
                  <a:cubicBezTo>
                    <a:pt x="168711" y="772380"/>
                    <a:pt x="65463" y="742943"/>
                    <a:pt x="22407" y="62783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70189A36-A1B1-46AF-88D6-7F74C7767C79}"/>
                </a:ext>
              </a:extLst>
            </p:cNvPr>
            <p:cNvSpPr/>
            <p:nvPr/>
          </p:nvSpPr>
          <p:spPr>
            <a:xfrm>
              <a:off x="6157070" y="4072650"/>
              <a:ext cx="544796" cy="997328"/>
            </a:xfrm>
            <a:custGeom>
              <a:avLst/>
              <a:gdLst>
                <a:gd name="connsiteX0" fmla="*/ 133123 w 544795"/>
                <a:gd name="connsiteY0" fmla="*/ 804013 h 997327"/>
                <a:gd name="connsiteX1" fmla="*/ 133123 w 544795"/>
                <a:gd name="connsiteY1" fmla="*/ 358511 h 997327"/>
                <a:gd name="connsiteX2" fmla="*/ 0 w 544795"/>
                <a:gd name="connsiteY2" fmla="*/ 358511 h 997327"/>
                <a:gd name="connsiteX3" fmla="*/ 0 w 544795"/>
                <a:gd name="connsiteY3" fmla="*/ 226266 h 997327"/>
                <a:gd name="connsiteX4" fmla="*/ 133123 w 544795"/>
                <a:gd name="connsiteY4" fmla="*/ 226266 h 997327"/>
                <a:gd name="connsiteX5" fmla="*/ 133123 w 544795"/>
                <a:gd name="connsiteY5" fmla="*/ 50965 h 997327"/>
                <a:gd name="connsiteX6" fmla="*/ 299198 w 544795"/>
                <a:gd name="connsiteY6" fmla="*/ 0 h 997327"/>
                <a:gd name="connsiteX7" fmla="*/ 299198 w 544795"/>
                <a:gd name="connsiteY7" fmla="*/ 226266 h 997327"/>
                <a:gd name="connsiteX8" fmla="*/ 526782 w 544795"/>
                <a:gd name="connsiteY8" fmla="*/ 226266 h 997327"/>
                <a:gd name="connsiteX9" fmla="*/ 485044 w 544795"/>
                <a:gd name="connsiteY9" fmla="*/ 358511 h 997327"/>
                <a:gd name="connsiteX10" fmla="*/ 299198 w 544795"/>
                <a:gd name="connsiteY10" fmla="*/ 358511 h 997327"/>
                <a:gd name="connsiteX11" fmla="*/ 299198 w 544795"/>
                <a:gd name="connsiteY11" fmla="*/ 767986 h 997327"/>
                <a:gd name="connsiteX12" fmla="*/ 374327 w 544795"/>
                <a:gd name="connsiteY12" fmla="*/ 864204 h 997327"/>
                <a:gd name="connsiteX13" fmla="*/ 493831 w 544795"/>
                <a:gd name="connsiteY13" fmla="*/ 824663 h 997327"/>
                <a:gd name="connsiteX14" fmla="*/ 545674 w 544795"/>
                <a:gd name="connsiteY14" fmla="*/ 941530 h 997327"/>
                <a:gd name="connsiteX15" fmla="*/ 333907 w 544795"/>
                <a:gd name="connsiteY15" fmla="*/ 998206 h 997327"/>
                <a:gd name="connsiteX16" fmla="*/ 133123 w 544795"/>
                <a:gd name="connsiteY16" fmla="*/ 804013 h 9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4795" h="997327">
                  <a:moveTo>
                    <a:pt x="133123" y="804013"/>
                  </a:moveTo>
                  <a:lnTo>
                    <a:pt x="133123" y="358511"/>
                  </a:lnTo>
                  <a:lnTo>
                    <a:pt x="0" y="358511"/>
                  </a:lnTo>
                  <a:lnTo>
                    <a:pt x="0" y="226266"/>
                  </a:lnTo>
                  <a:lnTo>
                    <a:pt x="133123" y="226266"/>
                  </a:lnTo>
                  <a:lnTo>
                    <a:pt x="133123" y="50965"/>
                  </a:lnTo>
                  <a:lnTo>
                    <a:pt x="299198" y="0"/>
                  </a:lnTo>
                  <a:lnTo>
                    <a:pt x="299198" y="226266"/>
                  </a:lnTo>
                  <a:lnTo>
                    <a:pt x="526782" y="226266"/>
                  </a:lnTo>
                  <a:lnTo>
                    <a:pt x="485044" y="358511"/>
                  </a:lnTo>
                  <a:lnTo>
                    <a:pt x="299198" y="358511"/>
                  </a:lnTo>
                  <a:lnTo>
                    <a:pt x="299198" y="767986"/>
                  </a:lnTo>
                  <a:cubicBezTo>
                    <a:pt x="299198" y="836964"/>
                    <a:pt x="324681" y="864204"/>
                    <a:pt x="374327" y="864204"/>
                  </a:cubicBezTo>
                  <a:cubicBezTo>
                    <a:pt x="420898" y="864204"/>
                    <a:pt x="462197" y="845312"/>
                    <a:pt x="493831" y="824663"/>
                  </a:cubicBezTo>
                  <a:lnTo>
                    <a:pt x="545674" y="941530"/>
                  </a:lnTo>
                  <a:cubicBezTo>
                    <a:pt x="493831" y="977118"/>
                    <a:pt x="409475" y="998206"/>
                    <a:pt x="333907" y="998206"/>
                  </a:cubicBezTo>
                  <a:cubicBezTo>
                    <a:pt x="208253" y="998206"/>
                    <a:pt x="133123" y="927471"/>
                    <a:pt x="133123" y="80401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4C26877B-CB57-45D3-A37B-F9151E6819D4}"/>
                </a:ext>
              </a:extLst>
            </p:cNvPr>
            <p:cNvSpPr/>
            <p:nvPr/>
          </p:nvSpPr>
          <p:spPr>
            <a:xfrm>
              <a:off x="6784024" y="4279145"/>
              <a:ext cx="738110" cy="790833"/>
            </a:xfrm>
            <a:custGeom>
              <a:avLst/>
              <a:gdLst>
                <a:gd name="connsiteX0" fmla="*/ 0 w 738110"/>
                <a:gd name="connsiteY0" fmla="*/ 394977 h 790832"/>
                <a:gd name="connsiteX1" fmla="*/ 371252 w 738110"/>
                <a:gd name="connsiteY1" fmla="*/ 0 h 790832"/>
                <a:gd name="connsiteX2" fmla="*/ 738989 w 738110"/>
                <a:gd name="connsiteY2" fmla="*/ 394977 h 790832"/>
                <a:gd name="connsiteX3" fmla="*/ 371252 w 738110"/>
                <a:gd name="connsiteY3" fmla="*/ 792590 h 790832"/>
                <a:gd name="connsiteX4" fmla="*/ 0 w 738110"/>
                <a:gd name="connsiteY4" fmla="*/ 394977 h 790832"/>
                <a:gd name="connsiteX5" fmla="*/ 567203 w 738110"/>
                <a:gd name="connsiteY5" fmla="*/ 394977 h 790832"/>
                <a:gd name="connsiteX6" fmla="*/ 370813 w 738110"/>
                <a:gd name="connsiteY6" fmla="*/ 135760 h 790832"/>
                <a:gd name="connsiteX7" fmla="*/ 169150 w 738110"/>
                <a:gd name="connsiteY7" fmla="*/ 394977 h 790832"/>
                <a:gd name="connsiteX8" fmla="*/ 370813 w 738110"/>
                <a:gd name="connsiteY8" fmla="*/ 658148 h 790832"/>
                <a:gd name="connsiteX9" fmla="*/ 567203 w 738110"/>
                <a:gd name="connsiteY9" fmla="*/ 394977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110" h="790832">
                  <a:moveTo>
                    <a:pt x="0" y="394977"/>
                  </a:moveTo>
                  <a:cubicBezTo>
                    <a:pt x="0" y="169590"/>
                    <a:pt x="148501" y="0"/>
                    <a:pt x="371252" y="0"/>
                  </a:cubicBezTo>
                  <a:cubicBezTo>
                    <a:pt x="590488" y="0"/>
                    <a:pt x="738989" y="169590"/>
                    <a:pt x="738989" y="394977"/>
                  </a:cubicBezTo>
                  <a:cubicBezTo>
                    <a:pt x="738989" y="621682"/>
                    <a:pt x="590049" y="792590"/>
                    <a:pt x="371252" y="792590"/>
                  </a:cubicBezTo>
                  <a:cubicBezTo>
                    <a:pt x="148062" y="792590"/>
                    <a:pt x="0" y="621682"/>
                    <a:pt x="0" y="394977"/>
                  </a:cubicBezTo>
                  <a:moveTo>
                    <a:pt x="567203" y="394977"/>
                  </a:moveTo>
                  <a:cubicBezTo>
                    <a:pt x="567203" y="246916"/>
                    <a:pt x="496467" y="135760"/>
                    <a:pt x="370813" y="135760"/>
                  </a:cubicBezTo>
                  <a:cubicBezTo>
                    <a:pt x="241643" y="135760"/>
                    <a:pt x="169150" y="246916"/>
                    <a:pt x="169150" y="394977"/>
                  </a:cubicBezTo>
                  <a:cubicBezTo>
                    <a:pt x="169150" y="548311"/>
                    <a:pt x="241643" y="658148"/>
                    <a:pt x="370813" y="658148"/>
                  </a:cubicBezTo>
                  <a:cubicBezTo>
                    <a:pt x="496467" y="657709"/>
                    <a:pt x="567203" y="548311"/>
                    <a:pt x="567203" y="394977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F6FA38A4-91DC-43DD-A8AA-1027D4988F07}"/>
                </a:ext>
              </a:extLst>
            </p:cNvPr>
            <p:cNvSpPr/>
            <p:nvPr/>
          </p:nvSpPr>
          <p:spPr>
            <a:xfrm>
              <a:off x="7676786" y="4278706"/>
              <a:ext cx="1129133" cy="777652"/>
            </a:xfrm>
            <a:custGeom>
              <a:avLst/>
              <a:gdLst>
                <a:gd name="connsiteX0" fmla="*/ 0 w 1129132"/>
                <a:gd name="connsiteY0" fmla="*/ 20210 h 777652"/>
                <a:gd name="connsiteX1" fmla="*/ 138396 w 1129132"/>
                <a:gd name="connsiteY1" fmla="*/ 20210 h 777652"/>
                <a:gd name="connsiteX2" fmla="*/ 156409 w 1129132"/>
                <a:gd name="connsiteY2" fmla="*/ 108080 h 777652"/>
                <a:gd name="connsiteX3" fmla="*/ 414747 w 1129132"/>
                <a:gd name="connsiteY3" fmla="*/ 0 h 777652"/>
                <a:gd name="connsiteX4" fmla="*/ 613334 w 1129132"/>
                <a:gd name="connsiteY4" fmla="*/ 121261 h 777652"/>
                <a:gd name="connsiteX5" fmla="*/ 889687 w 1129132"/>
                <a:gd name="connsiteY5" fmla="*/ 0 h 777652"/>
                <a:gd name="connsiteX6" fmla="*/ 1130890 w 1129132"/>
                <a:gd name="connsiteY6" fmla="*/ 272398 h 777652"/>
                <a:gd name="connsiteX7" fmla="*/ 1130890 w 1129132"/>
                <a:gd name="connsiteY7" fmla="*/ 778091 h 777652"/>
                <a:gd name="connsiteX8" fmla="*/ 965255 w 1129132"/>
                <a:gd name="connsiteY8" fmla="*/ 778091 h 777652"/>
                <a:gd name="connsiteX9" fmla="*/ 965255 w 1129132"/>
                <a:gd name="connsiteY9" fmla="*/ 319408 h 777652"/>
                <a:gd name="connsiteX10" fmla="*/ 845312 w 1129132"/>
                <a:gd name="connsiteY10" fmla="*/ 146304 h 777652"/>
                <a:gd name="connsiteX11" fmla="*/ 647603 w 1129132"/>
                <a:gd name="connsiteY11" fmla="*/ 235932 h 777652"/>
                <a:gd name="connsiteX12" fmla="*/ 648043 w 1129132"/>
                <a:gd name="connsiteY12" fmla="*/ 270640 h 777652"/>
                <a:gd name="connsiteX13" fmla="*/ 648043 w 1129132"/>
                <a:gd name="connsiteY13" fmla="*/ 778970 h 777652"/>
                <a:gd name="connsiteX14" fmla="*/ 482407 w 1129132"/>
                <a:gd name="connsiteY14" fmla="*/ 778970 h 777652"/>
                <a:gd name="connsiteX15" fmla="*/ 482407 w 1129132"/>
                <a:gd name="connsiteY15" fmla="*/ 319848 h 777652"/>
                <a:gd name="connsiteX16" fmla="*/ 363783 w 1129132"/>
                <a:gd name="connsiteY16" fmla="*/ 145864 h 777652"/>
                <a:gd name="connsiteX17" fmla="*/ 167393 w 1129132"/>
                <a:gd name="connsiteY17" fmla="*/ 235492 h 777652"/>
                <a:gd name="connsiteX18" fmla="*/ 167393 w 1129132"/>
                <a:gd name="connsiteY18" fmla="*/ 778091 h 777652"/>
                <a:gd name="connsiteX19" fmla="*/ 878 w 1129132"/>
                <a:gd name="connsiteY19" fmla="*/ 778091 h 777652"/>
                <a:gd name="connsiteX20" fmla="*/ 878 w 1129132"/>
                <a:gd name="connsiteY20" fmla="*/ 20210 h 77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29132" h="777652">
                  <a:moveTo>
                    <a:pt x="0" y="20210"/>
                  </a:moveTo>
                  <a:lnTo>
                    <a:pt x="138396" y="20210"/>
                  </a:lnTo>
                  <a:lnTo>
                    <a:pt x="156409" y="108080"/>
                  </a:lnTo>
                  <a:cubicBezTo>
                    <a:pt x="233295" y="47450"/>
                    <a:pt x="318969" y="0"/>
                    <a:pt x="414747" y="0"/>
                  </a:cubicBezTo>
                  <a:cubicBezTo>
                    <a:pt x="503936" y="0"/>
                    <a:pt x="575990" y="42617"/>
                    <a:pt x="613334" y="121261"/>
                  </a:cubicBezTo>
                  <a:cubicBezTo>
                    <a:pt x="706037" y="44374"/>
                    <a:pt x="800937" y="0"/>
                    <a:pt x="889687" y="0"/>
                  </a:cubicBezTo>
                  <a:cubicBezTo>
                    <a:pt x="1018855" y="0"/>
                    <a:pt x="1130890" y="77326"/>
                    <a:pt x="1130890" y="272398"/>
                  </a:cubicBezTo>
                  <a:lnTo>
                    <a:pt x="1130890" y="778091"/>
                  </a:lnTo>
                  <a:lnTo>
                    <a:pt x="965255" y="778091"/>
                  </a:lnTo>
                  <a:lnTo>
                    <a:pt x="965255" y="319408"/>
                  </a:lnTo>
                  <a:cubicBezTo>
                    <a:pt x="965255" y="224069"/>
                    <a:pt x="943726" y="146304"/>
                    <a:pt x="845312" y="146304"/>
                  </a:cubicBezTo>
                  <a:cubicBezTo>
                    <a:pt x="778530" y="146304"/>
                    <a:pt x="708673" y="184528"/>
                    <a:pt x="647603" y="235932"/>
                  </a:cubicBezTo>
                  <a:cubicBezTo>
                    <a:pt x="648043" y="244719"/>
                    <a:pt x="648043" y="257021"/>
                    <a:pt x="648043" y="270640"/>
                  </a:cubicBezTo>
                  <a:lnTo>
                    <a:pt x="648043" y="778970"/>
                  </a:lnTo>
                  <a:lnTo>
                    <a:pt x="482407" y="778970"/>
                  </a:lnTo>
                  <a:lnTo>
                    <a:pt x="482407" y="319848"/>
                  </a:lnTo>
                  <a:cubicBezTo>
                    <a:pt x="482407" y="224948"/>
                    <a:pt x="463076" y="145864"/>
                    <a:pt x="363783" y="145864"/>
                  </a:cubicBezTo>
                  <a:cubicBezTo>
                    <a:pt x="295683" y="145864"/>
                    <a:pt x="226266" y="184088"/>
                    <a:pt x="167393" y="235492"/>
                  </a:cubicBezTo>
                  <a:lnTo>
                    <a:pt x="167393" y="778091"/>
                  </a:lnTo>
                  <a:lnTo>
                    <a:pt x="878" y="778091"/>
                  </a:lnTo>
                  <a:lnTo>
                    <a:pt x="878" y="2021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FB68E541-F780-4221-B852-7C3F12861878}"/>
                </a:ext>
              </a:extLst>
            </p:cNvPr>
            <p:cNvSpPr/>
            <p:nvPr/>
          </p:nvSpPr>
          <p:spPr>
            <a:xfrm>
              <a:off x="8958374" y="4279145"/>
              <a:ext cx="738110" cy="790833"/>
            </a:xfrm>
            <a:custGeom>
              <a:avLst/>
              <a:gdLst>
                <a:gd name="connsiteX0" fmla="*/ 0 w 738110"/>
                <a:gd name="connsiteY0" fmla="*/ 394977 h 790832"/>
                <a:gd name="connsiteX1" fmla="*/ 370373 w 738110"/>
                <a:gd name="connsiteY1" fmla="*/ 0 h 790832"/>
                <a:gd name="connsiteX2" fmla="*/ 739429 w 738110"/>
                <a:gd name="connsiteY2" fmla="*/ 394977 h 790832"/>
                <a:gd name="connsiteX3" fmla="*/ 370373 w 738110"/>
                <a:gd name="connsiteY3" fmla="*/ 792590 h 790832"/>
                <a:gd name="connsiteX4" fmla="*/ 0 w 738110"/>
                <a:gd name="connsiteY4" fmla="*/ 394977 h 790832"/>
                <a:gd name="connsiteX5" fmla="*/ 566763 w 738110"/>
                <a:gd name="connsiteY5" fmla="*/ 394977 h 790832"/>
                <a:gd name="connsiteX6" fmla="*/ 369934 w 738110"/>
                <a:gd name="connsiteY6" fmla="*/ 135760 h 790832"/>
                <a:gd name="connsiteX7" fmla="*/ 171347 w 738110"/>
                <a:gd name="connsiteY7" fmla="*/ 394977 h 790832"/>
                <a:gd name="connsiteX8" fmla="*/ 369934 w 738110"/>
                <a:gd name="connsiteY8" fmla="*/ 658148 h 790832"/>
                <a:gd name="connsiteX9" fmla="*/ 566763 w 738110"/>
                <a:gd name="connsiteY9" fmla="*/ 394977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110" h="790832">
                  <a:moveTo>
                    <a:pt x="0" y="394977"/>
                  </a:moveTo>
                  <a:cubicBezTo>
                    <a:pt x="0" y="169590"/>
                    <a:pt x="148501" y="0"/>
                    <a:pt x="370373" y="0"/>
                  </a:cubicBezTo>
                  <a:cubicBezTo>
                    <a:pt x="591367" y="0"/>
                    <a:pt x="739429" y="169590"/>
                    <a:pt x="739429" y="394977"/>
                  </a:cubicBezTo>
                  <a:cubicBezTo>
                    <a:pt x="739429" y="621682"/>
                    <a:pt x="591367" y="792590"/>
                    <a:pt x="370373" y="792590"/>
                  </a:cubicBezTo>
                  <a:cubicBezTo>
                    <a:pt x="150258" y="792590"/>
                    <a:pt x="0" y="621682"/>
                    <a:pt x="0" y="394977"/>
                  </a:cubicBezTo>
                  <a:moveTo>
                    <a:pt x="566763" y="394977"/>
                  </a:moveTo>
                  <a:cubicBezTo>
                    <a:pt x="566763" y="246916"/>
                    <a:pt x="497346" y="135760"/>
                    <a:pt x="369934" y="135760"/>
                  </a:cubicBezTo>
                  <a:cubicBezTo>
                    <a:pt x="242962" y="135760"/>
                    <a:pt x="171347" y="246916"/>
                    <a:pt x="171347" y="394977"/>
                  </a:cubicBezTo>
                  <a:cubicBezTo>
                    <a:pt x="171347" y="548311"/>
                    <a:pt x="242962" y="658148"/>
                    <a:pt x="369934" y="658148"/>
                  </a:cubicBezTo>
                  <a:cubicBezTo>
                    <a:pt x="497346" y="657709"/>
                    <a:pt x="566763" y="548311"/>
                    <a:pt x="566763" y="394977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EA3537BF-0ABD-401A-B493-044EDD491520}"/>
                </a:ext>
              </a:extLst>
            </p:cNvPr>
            <p:cNvSpPr/>
            <p:nvPr/>
          </p:nvSpPr>
          <p:spPr>
            <a:xfrm>
              <a:off x="9785673" y="4072650"/>
              <a:ext cx="544796" cy="997328"/>
            </a:xfrm>
            <a:custGeom>
              <a:avLst/>
              <a:gdLst>
                <a:gd name="connsiteX0" fmla="*/ 133562 w 544795"/>
                <a:gd name="connsiteY0" fmla="*/ 804013 h 997327"/>
                <a:gd name="connsiteX1" fmla="*/ 133562 w 544795"/>
                <a:gd name="connsiteY1" fmla="*/ 358511 h 997327"/>
                <a:gd name="connsiteX2" fmla="*/ 0 w 544795"/>
                <a:gd name="connsiteY2" fmla="*/ 358511 h 997327"/>
                <a:gd name="connsiteX3" fmla="*/ 0 w 544795"/>
                <a:gd name="connsiteY3" fmla="*/ 226266 h 997327"/>
                <a:gd name="connsiteX4" fmla="*/ 133562 w 544795"/>
                <a:gd name="connsiteY4" fmla="*/ 226266 h 997327"/>
                <a:gd name="connsiteX5" fmla="*/ 133562 w 544795"/>
                <a:gd name="connsiteY5" fmla="*/ 50965 h 997327"/>
                <a:gd name="connsiteX6" fmla="*/ 300077 w 544795"/>
                <a:gd name="connsiteY6" fmla="*/ 0 h 997327"/>
                <a:gd name="connsiteX7" fmla="*/ 300077 w 544795"/>
                <a:gd name="connsiteY7" fmla="*/ 226266 h 997327"/>
                <a:gd name="connsiteX8" fmla="*/ 525903 w 544795"/>
                <a:gd name="connsiteY8" fmla="*/ 226266 h 997327"/>
                <a:gd name="connsiteX9" fmla="*/ 485043 w 544795"/>
                <a:gd name="connsiteY9" fmla="*/ 358511 h 997327"/>
                <a:gd name="connsiteX10" fmla="*/ 299637 w 544795"/>
                <a:gd name="connsiteY10" fmla="*/ 358511 h 997327"/>
                <a:gd name="connsiteX11" fmla="*/ 299637 w 544795"/>
                <a:gd name="connsiteY11" fmla="*/ 767986 h 997327"/>
                <a:gd name="connsiteX12" fmla="*/ 373449 w 544795"/>
                <a:gd name="connsiteY12" fmla="*/ 864204 h 997327"/>
                <a:gd name="connsiteX13" fmla="*/ 493831 w 544795"/>
                <a:gd name="connsiteY13" fmla="*/ 824663 h 997327"/>
                <a:gd name="connsiteX14" fmla="*/ 546114 w 544795"/>
                <a:gd name="connsiteY14" fmla="*/ 941530 h 997327"/>
                <a:gd name="connsiteX15" fmla="*/ 334346 w 544795"/>
                <a:gd name="connsiteY15" fmla="*/ 998206 h 997327"/>
                <a:gd name="connsiteX16" fmla="*/ 133562 w 544795"/>
                <a:gd name="connsiteY16" fmla="*/ 804013 h 9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4795" h="997327">
                  <a:moveTo>
                    <a:pt x="133562" y="804013"/>
                  </a:moveTo>
                  <a:lnTo>
                    <a:pt x="133562" y="358511"/>
                  </a:lnTo>
                  <a:lnTo>
                    <a:pt x="0" y="358511"/>
                  </a:lnTo>
                  <a:lnTo>
                    <a:pt x="0" y="226266"/>
                  </a:lnTo>
                  <a:lnTo>
                    <a:pt x="133562" y="226266"/>
                  </a:lnTo>
                  <a:lnTo>
                    <a:pt x="133562" y="50965"/>
                  </a:lnTo>
                  <a:lnTo>
                    <a:pt x="300077" y="0"/>
                  </a:lnTo>
                  <a:lnTo>
                    <a:pt x="300077" y="226266"/>
                  </a:lnTo>
                  <a:lnTo>
                    <a:pt x="525903" y="226266"/>
                  </a:lnTo>
                  <a:lnTo>
                    <a:pt x="485043" y="358511"/>
                  </a:lnTo>
                  <a:lnTo>
                    <a:pt x="299637" y="358511"/>
                  </a:lnTo>
                  <a:lnTo>
                    <a:pt x="299637" y="767986"/>
                  </a:lnTo>
                  <a:cubicBezTo>
                    <a:pt x="299637" y="836964"/>
                    <a:pt x="324242" y="864204"/>
                    <a:pt x="373449" y="864204"/>
                  </a:cubicBezTo>
                  <a:cubicBezTo>
                    <a:pt x="419581" y="864204"/>
                    <a:pt x="462637" y="845312"/>
                    <a:pt x="493831" y="824663"/>
                  </a:cubicBezTo>
                  <a:lnTo>
                    <a:pt x="546114" y="941530"/>
                  </a:lnTo>
                  <a:cubicBezTo>
                    <a:pt x="493831" y="977118"/>
                    <a:pt x="409035" y="998206"/>
                    <a:pt x="334346" y="998206"/>
                  </a:cubicBezTo>
                  <a:cubicBezTo>
                    <a:pt x="210010" y="998206"/>
                    <a:pt x="133562" y="927471"/>
                    <a:pt x="133562" y="80401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80B87E56-63AF-4C4D-AF49-B4A7A6A84D35}"/>
                </a:ext>
              </a:extLst>
            </p:cNvPr>
            <p:cNvSpPr/>
            <p:nvPr/>
          </p:nvSpPr>
          <p:spPr>
            <a:xfrm>
              <a:off x="10437231" y="3954464"/>
              <a:ext cx="206495" cy="1098379"/>
            </a:xfrm>
            <a:custGeom>
              <a:avLst/>
              <a:gdLst>
                <a:gd name="connsiteX0" fmla="*/ 0 w 206495"/>
                <a:gd name="connsiteY0" fmla="*/ 101929 h 1098378"/>
                <a:gd name="connsiteX1" fmla="*/ 104565 w 206495"/>
                <a:gd name="connsiteY1" fmla="*/ 0 h 1098378"/>
                <a:gd name="connsiteX2" fmla="*/ 209131 w 206495"/>
                <a:gd name="connsiteY2" fmla="*/ 101929 h 1098378"/>
                <a:gd name="connsiteX3" fmla="*/ 104565 w 206495"/>
                <a:gd name="connsiteY3" fmla="*/ 203859 h 1098378"/>
                <a:gd name="connsiteX4" fmla="*/ 0 w 206495"/>
                <a:gd name="connsiteY4" fmla="*/ 101929 h 1098378"/>
                <a:gd name="connsiteX5" fmla="*/ 21968 w 206495"/>
                <a:gd name="connsiteY5" fmla="*/ 345330 h 1098378"/>
                <a:gd name="connsiteX6" fmla="*/ 187163 w 206495"/>
                <a:gd name="connsiteY6" fmla="*/ 345330 h 1098378"/>
                <a:gd name="connsiteX7" fmla="*/ 187163 w 206495"/>
                <a:gd name="connsiteY7" fmla="*/ 1102772 h 1098378"/>
                <a:gd name="connsiteX8" fmla="*/ 21968 w 206495"/>
                <a:gd name="connsiteY8" fmla="*/ 1102772 h 1098378"/>
                <a:gd name="connsiteX9" fmla="*/ 21968 w 206495"/>
                <a:gd name="connsiteY9" fmla="*/ 345330 h 109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495" h="1098378">
                  <a:moveTo>
                    <a:pt x="0" y="101929"/>
                  </a:moveTo>
                  <a:cubicBezTo>
                    <a:pt x="0" y="43935"/>
                    <a:pt x="45252" y="0"/>
                    <a:pt x="104565" y="0"/>
                  </a:cubicBezTo>
                  <a:cubicBezTo>
                    <a:pt x="164317" y="0"/>
                    <a:pt x="209131" y="42178"/>
                    <a:pt x="209131" y="101929"/>
                  </a:cubicBezTo>
                  <a:cubicBezTo>
                    <a:pt x="209131" y="160363"/>
                    <a:pt x="162999" y="203859"/>
                    <a:pt x="104565" y="203859"/>
                  </a:cubicBezTo>
                  <a:cubicBezTo>
                    <a:pt x="45252" y="203859"/>
                    <a:pt x="0" y="160363"/>
                    <a:pt x="0" y="101929"/>
                  </a:cubicBezTo>
                  <a:moveTo>
                    <a:pt x="21968" y="345330"/>
                  </a:moveTo>
                  <a:lnTo>
                    <a:pt x="187163" y="345330"/>
                  </a:lnTo>
                  <a:lnTo>
                    <a:pt x="187163" y="1102772"/>
                  </a:lnTo>
                  <a:lnTo>
                    <a:pt x="21968" y="1102772"/>
                  </a:lnTo>
                  <a:lnTo>
                    <a:pt x="21968" y="34533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D3E80CA1-0D17-4EFC-8068-25F0DD165844}"/>
                </a:ext>
              </a:extLst>
            </p:cNvPr>
            <p:cNvSpPr/>
            <p:nvPr/>
          </p:nvSpPr>
          <p:spPr>
            <a:xfrm>
              <a:off x="10740822" y="4298916"/>
              <a:ext cx="733717" cy="760078"/>
            </a:xfrm>
            <a:custGeom>
              <a:avLst/>
              <a:gdLst>
                <a:gd name="connsiteX0" fmla="*/ 0 w 733716"/>
                <a:gd name="connsiteY0" fmla="*/ 0 h 760077"/>
                <a:gd name="connsiteX1" fmla="*/ 170029 w 733716"/>
                <a:gd name="connsiteY1" fmla="*/ 0 h 760077"/>
                <a:gd name="connsiteX2" fmla="*/ 368177 w 733716"/>
                <a:gd name="connsiteY2" fmla="*/ 546114 h 760077"/>
                <a:gd name="connsiteX3" fmla="*/ 371252 w 733716"/>
                <a:gd name="connsiteY3" fmla="*/ 546114 h 760077"/>
                <a:gd name="connsiteX4" fmla="*/ 565885 w 733716"/>
                <a:gd name="connsiteY4" fmla="*/ 0 h 760077"/>
                <a:gd name="connsiteX5" fmla="*/ 736353 w 733716"/>
                <a:gd name="connsiteY5" fmla="*/ 0 h 760077"/>
                <a:gd name="connsiteX6" fmla="*/ 432322 w 733716"/>
                <a:gd name="connsiteY6" fmla="*/ 763153 h 760077"/>
                <a:gd name="connsiteX7" fmla="*/ 304471 w 733716"/>
                <a:gd name="connsiteY7" fmla="*/ 763153 h 76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3716" h="760077">
                  <a:moveTo>
                    <a:pt x="0" y="0"/>
                  </a:moveTo>
                  <a:lnTo>
                    <a:pt x="170029" y="0"/>
                  </a:lnTo>
                  <a:lnTo>
                    <a:pt x="368177" y="546114"/>
                  </a:lnTo>
                  <a:lnTo>
                    <a:pt x="371252" y="546114"/>
                  </a:lnTo>
                  <a:lnTo>
                    <a:pt x="565885" y="0"/>
                  </a:lnTo>
                  <a:lnTo>
                    <a:pt x="736353" y="0"/>
                  </a:lnTo>
                  <a:lnTo>
                    <a:pt x="432322" y="763153"/>
                  </a:lnTo>
                  <a:lnTo>
                    <a:pt x="304471" y="763153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1A74FF3D-C626-4701-AC54-011F1CC66D55}"/>
                </a:ext>
              </a:extLst>
            </p:cNvPr>
            <p:cNvSpPr/>
            <p:nvPr/>
          </p:nvSpPr>
          <p:spPr>
            <a:xfrm>
              <a:off x="11532094" y="4279584"/>
              <a:ext cx="654634" cy="790833"/>
            </a:xfrm>
            <a:custGeom>
              <a:avLst/>
              <a:gdLst>
                <a:gd name="connsiteX0" fmla="*/ 0 w 654633"/>
                <a:gd name="connsiteY0" fmla="*/ 394098 h 790832"/>
                <a:gd name="connsiteX1" fmla="*/ 332149 w 654633"/>
                <a:gd name="connsiteY1" fmla="*/ 0 h 790832"/>
                <a:gd name="connsiteX2" fmla="*/ 657709 w 654633"/>
                <a:gd name="connsiteY2" fmla="*/ 398931 h 790832"/>
                <a:gd name="connsiteX3" fmla="*/ 657709 w 654633"/>
                <a:gd name="connsiteY3" fmla="*/ 441109 h 790832"/>
                <a:gd name="connsiteX4" fmla="*/ 170029 w 654633"/>
                <a:gd name="connsiteY4" fmla="*/ 441109 h 790832"/>
                <a:gd name="connsiteX5" fmla="*/ 395855 w 654633"/>
                <a:gd name="connsiteY5" fmla="*/ 660785 h 790832"/>
                <a:gd name="connsiteX6" fmla="*/ 586973 w 654633"/>
                <a:gd name="connsiteY6" fmla="*/ 609820 h 790832"/>
                <a:gd name="connsiteX7" fmla="*/ 638378 w 654633"/>
                <a:gd name="connsiteY7" fmla="*/ 723173 h 790832"/>
                <a:gd name="connsiteX8" fmla="*/ 379599 w 654633"/>
                <a:gd name="connsiteY8" fmla="*/ 792151 h 790832"/>
                <a:gd name="connsiteX9" fmla="*/ 0 w 654633"/>
                <a:gd name="connsiteY9" fmla="*/ 394098 h 790832"/>
                <a:gd name="connsiteX10" fmla="*/ 488119 w 654633"/>
                <a:gd name="connsiteY10" fmla="*/ 319848 h 790832"/>
                <a:gd name="connsiteX11" fmla="*/ 330832 w 654633"/>
                <a:gd name="connsiteY11" fmla="*/ 128730 h 790832"/>
                <a:gd name="connsiteX12" fmla="*/ 168272 w 654633"/>
                <a:gd name="connsiteY12" fmla="*/ 319848 h 790832"/>
                <a:gd name="connsiteX13" fmla="*/ 488119 w 654633"/>
                <a:gd name="connsiteY13" fmla="*/ 319848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3" h="790832">
                  <a:moveTo>
                    <a:pt x="0" y="394098"/>
                  </a:moveTo>
                  <a:cubicBezTo>
                    <a:pt x="0" y="166075"/>
                    <a:pt x="127851" y="0"/>
                    <a:pt x="332149" y="0"/>
                  </a:cubicBezTo>
                  <a:cubicBezTo>
                    <a:pt x="539084" y="0"/>
                    <a:pt x="657709" y="153334"/>
                    <a:pt x="657709" y="398931"/>
                  </a:cubicBezTo>
                  <a:lnTo>
                    <a:pt x="657709" y="441109"/>
                  </a:lnTo>
                  <a:lnTo>
                    <a:pt x="170029" y="441109"/>
                  </a:lnTo>
                  <a:cubicBezTo>
                    <a:pt x="174862" y="569839"/>
                    <a:pt x="257459" y="660785"/>
                    <a:pt x="395855" y="660785"/>
                  </a:cubicBezTo>
                  <a:cubicBezTo>
                    <a:pt x="472303" y="660785"/>
                    <a:pt x="533372" y="639256"/>
                    <a:pt x="586973" y="609820"/>
                  </a:cubicBezTo>
                  <a:lnTo>
                    <a:pt x="638378" y="723173"/>
                  </a:lnTo>
                  <a:cubicBezTo>
                    <a:pt x="563688" y="771062"/>
                    <a:pt x="467909" y="792151"/>
                    <a:pt x="379599" y="792151"/>
                  </a:cubicBezTo>
                  <a:cubicBezTo>
                    <a:pt x="113353" y="791711"/>
                    <a:pt x="0" y="606305"/>
                    <a:pt x="0" y="394098"/>
                  </a:cubicBezTo>
                  <a:moveTo>
                    <a:pt x="488119" y="319848"/>
                  </a:moveTo>
                  <a:cubicBezTo>
                    <a:pt x="484605" y="223630"/>
                    <a:pt x="437593" y="128730"/>
                    <a:pt x="330832" y="128730"/>
                  </a:cubicBezTo>
                  <a:cubicBezTo>
                    <a:pt x="229781" y="128730"/>
                    <a:pt x="170029" y="217918"/>
                    <a:pt x="168272" y="319848"/>
                  </a:cubicBezTo>
                  <a:lnTo>
                    <a:pt x="488119" y="31984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909EAA0E-67C2-4AEF-894B-C6CF5E110BBE}"/>
                </a:ext>
              </a:extLst>
            </p:cNvPr>
            <p:cNvSpPr/>
            <p:nvPr/>
          </p:nvSpPr>
          <p:spPr>
            <a:xfrm>
              <a:off x="100611" y="1810869"/>
              <a:ext cx="3242413" cy="1621207"/>
            </a:xfrm>
            <a:custGeom>
              <a:avLst/>
              <a:gdLst>
                <a:gd name="connsiteX0" fmla="*/ 0 w 3242412"/>
                <a:gd name="connsiteY0" fmla="*/ 0 h 1621206"/>
                <a:gd name="connsiteX1" fmla="*/ 3244610 w 3242412"/>
                <a:gd name="connsiteY1" fmla="*/ 0 h 1621206"/>
                <a:gd name="connsiteX2" fmla="*/ 3244610 w 3242412"/>
                <a:gd name="connsiteY2" fmla="*/ 1622085 h 1621206"/>
                <a:gd name="connsiteX3" fmla="*/ 0 w 3242412"/>
                <a:gd name="connsiteY3" fmla="*/ 1622085 h 162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2412" h="1621206">
                  <a:moveTo>
                    <a:pt x="0" y="0"/>
                  </a:moveTo>
                  <a:lnTo>
                    <a:pt x="3244610" y="0"/>
                  </a:lnTo>
                  <a:lnTo>
                    <a:pt x="3244610" y="1622085"/>
                  </a:lnTo>
                  <a:lnTo>
                    <a:pt x="0" y="1622085"/>
                  </a:lnTo>
                  <a:close/>
                </a:path>
              </a:pathLst>
            </a:custGeom>
            <a:solidFill>
              <a:srgbClr val="E9041E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350D3811-1DDA-45C5-9F75-0A590851CAD2}"/>
                </a:ext>
              </a:extLst>
            </p:cNvPr>
            <p:cNvSpPr/>
            <p:nvPr/>
          </p:nvSpPr>
          <p:spPr>
            <a:xfrm>
              <a:off x="100611" y="3432954"/>
              <a:ext cx="3242413" cy="1621207"/>
            </a:xfrm>
            <a:custGeom>
              <a:avLst/>
              <a:gdLst>
                <a:gd name="connsiteX0" fmla="*/ 0 w 3242412"/>
                <a:gd name="connsiteY0" fmla="*/ 0 h 1621206"/>
                <a:gd name="connsiteX1" fmla="*/ 3244610 w 3242412"/>
                <a:gd name="connsiteY1" fmla="*/ 0 h 1621206"/>
                <a:gd name="connsiteX2" fmla="*/ 3244610 w 3242412"/>
                <a:gd name="connsiteY2" fmla="*/ 1624722 h 1621206"/>
                <a:gd name="connsiteX3" fmla="*/ 0 w 3242412"/>
                <a:gd name="connsiteY3" fmla="*/ 1624722 h 162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2412" h="1621206">
                  <a:moveTo>
                    <a:pt x="0" y="0"/>
                  </a:moveTo>
                  <a:lnTo>
                    <a:pt x="3244610" y="0"/>
                  </a:lnTo>
                  <a:lnTo>
                    <a:pt x="3244610" y="1624722"/>
                  </a:lnTo>
                  <a:lnTo>
                    <a:pt x="0" y="1624722"/>
                  </a:lnTo>
                  <a:close/>
                </a:path>
              </a:pathLst>
            </a:custGeom>
            <a:solidFill>
              <a:srgbClr val="1A181C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D3A3C290-1872-4745-A031-FFE98B742F51}"/>
                </a:ext>
              </a:extLst>
            </p:cNvPr>
            <p:cNvSpPr/>
            <p:nvPr/>
          </p:nvSpPr>
          <p:spPr>
            <a:xfrm>
              <a:off x="668693" y="3335418"/>
              <a:ext cx="2108886" cy="197708"/>
            </a:xfrm>
            <a:custGeom>
              <a:avLst/>
              <a:gdLst>
                <a:gd name="connsiteX0" fmla="*/ 0 w 2108886"/>
                <a:gd name="connsiteY0" fmla="*/ 0 h 197708"/>
                <a:gd name="connsiteX1" fmla="*/ 2111083 w 2108886"/>
                <a:gd name="connsiteY1" fmla="*/ 0 h 197708"/>
                <a:gd name="connsiteX2" fmla="*/ 2111083 w 2108886"/>
                <a:gd name="connsiteY2" fmla="*/ 198148 h 197708"/>
                <a:gd name="connsiteX3" fmla="*/ 0 w 2108886"/>
                <a:gd name="connsiteY3" fmla="*/ 198148 h 19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886" h="197708">
                  <a:moveTo>
                    <a:pt x="0" y="0"/>
                  </a:moveTo>
                  <a:lnTo>
                    <a:pt x="2111083" y="0"/>
                  </a:lnTo>
                  <a:lnTo>
                    <a:pt x="2111083" y="198148"/>
                  </a:lnTo>
                  <a:lnTo>
                    <a:pt x="0" y="19814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199814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CYAN - 1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8CD0B9-ED70-438C-A056-002ADA29E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131" y="3048000"/>
            <a:ext cx="4960094" cy="78954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3" name="Sous-titre 2">
            <a:extLst>
              <a:ext uri="{FF2B5EF4-FFF2-40B4-BE49-F238E27FC236}">
                <a16:creationId xmlns:a16="http://schemas.microsoft.com/office/drawing/2014/main" id="{D0196DF8-CAA3-4011-818A-AFB58E90B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4380" y="3048000"/>
            <a:ext cx="3716145" cy="7895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2AF08D48-9836-4741-9866-0AAC9E2DE08F}"/>
              </a:ext>
            </a:extLst>
          </p:cNvPr>
          <p:cNvSpPr/>
          <p:nvPr userDrawn="1"/>
        </p:nvSpPr>
        <p:spPr>
          <a:xfrm>
            <a:off x="2499796" y="4077336"/>
            <a:ext cx="1230829" cy="2796744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3357663"/>
              <a:gd name="connsiteY0" fmla="*/ 4234134 h 4234134"/>
              <a:gd name="connsiteX1" fmla="*/ 10718 w 3357663"/>
              <a:gd name="connsiteY1" fmla="*/ 846701 h 4234134"/>
              <a:gd name="connsiteX2" fmla="*/ 853652 w 3357663"/>
              <a:gd name="connsiteY2" fmla="*/ 3767 h 4234134"/>
              <a:gd name="connsiteX3" fmla="*/ 2077441 w 3357663"/>
              <a:gd name="connsiteY3" fmla="*/ 0 h 4234134"/>
              <a:gd name="connsiteX4" fmla="*/ 3357663 w 3357663"/>
              <a:gd name="connsiteY4" fmla="*/ 3767 h 4234134"/>
              <a:gd name="connsiteX0" fmla="*/ 0 w 2077441"/>
              <a:gd name="connsiteY0" fmla="*/ 4234134 h 4234134"/>
              <a:gd name="connsiteX1" fmla="*/ 10718 w 2077441"/>
              <a:gd name="connsiteY1" fmla="*/ 846701 h 4234134"/>
              <a:gd name="connsiteX2" fmla="*/ 853652 w 2077441"/>
              <a:gd name="connsiteY2" fmla="*/ 3767 h 4234134"/>
              <a:gd name="connsiteX3" fmla="*/ 2077441 w 2077441"/>
              <a:gd name="connsiteY3" fmla="*/ 0 h 4234134"/>
              <a:gd name="connsiteX0" fmla="*/ 0 w 2077441"/>
              <a:gd name="connsiteY0" fmla="*/ 4720453 h 4720453"/>
              <a:gd name="connsiteX1" fmla="*/ 10718 w 2077441"/>
              <a:gd name="connsiteY1" fmla="*/ 846701 h 4720453"/>
              <a:gd name="connsiteX2" fmla="*/ 853652 w 2077441"/>
              <a:gd name="connsiteY2" fmla="*/ 3767 h 4720453"/>
              <a:gd name="connsiteX3" fmla="*/ 2077441 w 2077441"/>
              <a:gd name="connsiteY3" fmla="*/ 0 h 472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7441" h="4720453">
                <a:moveTo>
                  <a:pt x="0" y="4720453"/>
                </a:moveTo>
                <a:cubicBezTo>
                  <a:pt x="3573" y="3591309"/>
                  <a:pt x="7145" y="1975845"/>
                  <a:pt x="10718" y="846701"/>
                </a:cubicBezTo>
                <a:cubicBezTo>
                  <a:pt x="10718" y="375650"/>
                  <a:pt x="382601" y="3767"/>
                  <a:pt x="853652" y="3767"/>
                </a:cubicBezTo>
                <a:lnTo>
                  <a:pt x="2077441" y="0"/>
                </a:lnTo>
              </a:path>
            </a:pathLst>
          </a:custGeom>
          <a:noFill/>
          <a:ln w="508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D8F67505-8114-4E1B-AF42-2CB7EAC65E60}"/>
              </a:ext>
            </a:extLst>
          </p:cNvPr>
          <p:cNvSpPr/>
          <p:nvPr userDrawn="1"/>
        </p:nvSpPr>
        <p:spPr>
          <a:xfrm flipH="1" flipV="1">
            <a:off x="2931034" y="0"/>
            <a:ext cx="2959697" cy="2661228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4704822"/>
              <a:gd name="connsiteY0" fmla="*/ 4230367 h 4230367"/>
              <a:gd name="connsiteX1" fmla="*/ 10718 w 4704822"/>
              <a:gd name="connsiteY1" fmla="*/ 842934 h 4230367"/>
              <a:gd name="connsiteX2" fmla="*/ 853652 w 4704822"/>
              <a:gd name="connsiteY2" fmla="*/ 0 h 4230367"/>
              <a:gd name="connsiteX3" fmla="*/ 4704822 w 4704822"/>
              <a:gd name="connsiteY3" fmla="*/ 0 h 423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4822" h="4230367">
                <a:moveTo>
                  <a:pt x="0" y="4230367"/>
                </a:moveTo>
                <a:cubicBezTo>
                  <a:pt x="3573" y="3101223"/>
                  <a:pt x="7145" y="1972078"/>
                  <a:pt x="10718" y="842934"/>
                </a:cubicBezTo>
                <a:cubicBezTo>
                  <a:pt x="10718" y="371883"/>
                  <a:pt x="382601" y="0"/>
                  <a:pt x="853652" y="0"/>
                </a:cubicBezTo>
                <a:lnTo>
                  <a:pt x="4704822" y="0"/>
                </a:lnTo>
              </a:path>
            </a:pathLst>
          </a:custGeom>
          <a:noFill/>
          <a:ln w="508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grpSp>
        <p:nvGrpSpPr>
          <p:cNvPr id="29" name="Graphique 6">
            <a:extLst>
              <a:ext uri="{FF2B5EF4-FFF2-40B4-BE49-F238E27FC236}">
                <a16:creationId xmlns:a16="http://schemas.microsoft.com/office/drawing/2014/main" id="{907AB942-A638-480F-91CF-455C11B2E220}"/>
              </a:ext>
            </a:extLst>
          </p:cNvPr>
          <p:cNvGrpSpPr/>
          <p:nvPr userDrawn="1"/>
        </p:nvGrpSpPr>
        <p:grpSpPr>
          <a:xfrm>
            <a:off x="9768688" y="5873936"/>
            <a:ext cx="1932773" cy="541873"/>
            <a:chOff x="0" y="1719923"/>
            <a:chExt cx="12192000" cy="3418154"/>
          </a:xfrm>
        </p:grpSpPr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7BC2E9DB-5FF4-4795-A1B4-31A3B69DF95A}"/>
                </a:ext>
              </a:extLst>
            </p:cNvPr>
            <p:cNvSpPr/>
            <p:nvPr/>
          </p:nvSpPr>
          <p:spPr>
            <a:xfrm>
              <a:off x="0" y="1719923"/>
              <a:ext cx="3444515" cy="3413760"/>
            </a:xfrm>
            <a:custGeom>
              <a:avLst/>
              <a:gdLst>
                <a:gd name="connsiteX0" fmla="*/ 0 w 3444514"/>
                <a:gd name="connsiteY0" fmla="*/ 0 h 3413760"/>
                <a:gd name="connsiteX1" fmla="*/ 3444515 w 3444514"/>
                <a:gd name="connsiteY1" fmla="*/ 0 h 3413760"/>
                <a:gd name="connsiteX2" fmla="*/ 3444515 w 3444514"/>
                <a:gd name="connsiteY2" fmla="*/ 3417275 h 3413760"/>
                <a:gd name="connsiteX3" fmla="*/ 0 w 3444514"/>
                <a:gd name="connsiteY3" fmla="*/ 3417275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4514" h="3413760">
                  <a:moveTo>
                    <a:pt x="0" y="0"/>
                  </a:moveTo>
                  <a:lnTo>
                    <a:pt x="3444515" y="0"/>
                  </a:lnTo>
                  <a:lnTo>
                    <a:pt x="3444515" y="3417275"/>
                  </a:lnTo>
                  <a:lnTo>
                    <a:pt x="0" y="3417275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FC1D3A14-72DF-48EB-99C3-C00830BE5F7C}"/>
                </a:ext>
              </a:extLst>
            </p:cNvPr>
            <p:cNvSpPr/>
            <p:nvPr/>
          </p:nvSpPr>
          <p:spPr>
            <a:xfrm>
              <a:off x="4319703" y="2060860"/>
              <a:ext cx="1603632" cy="1370776"/>
            </a:xfrm>
            <a:custGeom>
              <a:avLst/>
              <a:gdLst>
                <a:gd name="connsiteX0" fmla="*/ 432761 w 1603632"/>
                <a:gd name="connsiteY0" fmla="*/ 1039506 h 1370776"/>
                <a:gd name="connsiteX1" fmla="*/ 274155 w 1603632"/>
                <a:gd name="connsiteY1" fmla="*/ 1372095 h 1370776"/>
                <a:gd name="connsiteX2" fmla="*/ 0 w 1603632"/>
                <a:gd name="connsiteY2" fmla="*/ 1372095 h 1370776"/>
                <a:gd name="connsiteX3" fmla="*/ 668254 w 1603632"/>
                <a:gd name="connsiteY3" fmla="*/ 0 h 1370776"/>
                <a:gd name="connsiteX4" fmla="*/ 935818 w 1603632"/>
                <a:gd name="connsiteY4" fmla="*/ 0 h 1370776"/>
                <a:gd name="connsiteX5" fmla="*/ 1606708 w 1603632"/>
                <a:gd name="connsiteY5" fmla="*/ 1372095 h 1370776"/>
                <a:gd name="connsiteX6" fmla="*/ 1331674 w 1603632"/>
                <a:gd name="connsiteY6" fmla="*/ 1372095 h 1370776"/>
                <a:gd name="connsiteX7" fmla="*/ 1175265 w 1603632"/>
                <a:gd name="connsiteY7" fmla="*/ 1039506 h 1370776"/>
                <a:gd name="connsiteX8" fmla="*/ 432761 w 1603632"/>
                <a:gd name="connsiteY8" fmla="*/ 1039506 h 1370776"/>
                <a:gd name="connsiteX9" fmla="*/ 538645 w 1603632"/>
                <a:gd name="connsiteY9" fmla="*/ 814558 h 1370776"/>
                <a:gd name="connsiteX10" fmla="*/ 1067624 w 1603632"/>
                <a:gd name="connsiteY10" fmla="*/ 814558 h 1370776"/>
                <a:gd name="connsiteX11" fmla="*/ 805331 w 1603632"/>
                <a:gd name="connsiteY11" fmla="*/ 258778 h 1370776"/>
                <a:gd name="connsiteX12" fmla="*/ 538645 w 1603632"/>
                <a:gd name="connsiteY12" fmla="*/ 814558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03632" h="1370776">
                  <a:moveTo>
                    <a:pt x="432761" y="1039506"/>
                  </a:moveTo>
                  <a:lnTo>
                    <a:pt x="274155" y="1372095"/>
                  </a:lnTo>
                  <a:lnTo>
                    <a:pt x="0" y="1372095"/>
                  </a:lnTo>
                  <a:lnTo>
                    <a:pt x="668254" y="0"/>
                  </a:lnTo>
                  <a:lnTo>
                    <a:pt x="935818" y="0"/>
                  </a:lnTo>
                  <a:lnTo>
                    <a:pt x="1606708" y="1372095"/>
                  </a:lnTo>
                  <a:lnTo>
                    <a:pt x="1331674" y="1372095"/>
                  </a:lnTo>
                  <a:lnTo>
                    <a:pt x="1175265" y="1039506"/>
                  </a:lnTo>
                  <a:lnTo>
                    <a:pt x="432761" y="1039506"/>
                  </a:lnTo>
                  <a:close/>
                  <a:moveTo>
                    <a:pt x="538645" y="814558"/>
                  </a:moveTo>
                  <a:lnTo>
                    <a:pt x="1067624" y="814558"/>
                  </a:lnTo>
                  <a:lnTo>
                    <a:pt x="805331" y="258778"/>
                  </a:lnTo>
                  <a:lnTo>
                    <a:pt x="538645" y="81455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AA6C4E49-D3F1-4592-8B66-2EDEF0F70922}"/>
                </a:ext>
              </a:extLst>
            </p:cNvPr>
            <p:cNvSpPr/>
            <p:nvPr/>
          </p:nvSpPr>
          <p:spPr>
            <a:xfrm>
              <a:off x="6094242" y="2060860"/>
              <a:ext cx="1168675" cy="1370776"/>
            </a:xfrm>
            <a:custGeom>
              <a:avLst/>
              <a:gdLst>
                <a:gd name="connsiteX0" fmla="*/ 0 w 1168674"/>
                <a:gd name="connsiteY0" fmla="*/ 1372095 h 1370776"/>
                <a:gd name="connsiteX1" fmla="*/ 0 w 1168674"/>
                <a:gd name="connsiteY1" fmla="*/ 0 h 1370776"/>
                <a:gd name="connsiteX2" fmla="*/ 254824 w 1168674"/>
                <a:gd name="connsiteY2" fmla="*/ 0 h 1370776"/>
                <a:gd name="connsiteX3" fmla="*/ 254824 w 1168674"/>
                <a:gd name="connsiteY3" fmla="*/ 1146268 h 1370776"/>
                <a:gd name="connsiteX4" fmla="*/ 1172190 w 1168674"/>
                <a:gd name="connsiteY4" fmla="*/ 1146268 h 1370776"/>
                <a:gd name="connsiteX5" fmla="*/ 1172190 w 1168674"/>
                <a:gd name="connsiteY5" fmla="*/ 1372095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674" h="1370776">
                  <a:moveTo>
                    <a:pt x="0" y="1372095"/>
                  </a:moveTo>
                  <a:lnTo>
                    <a:pt x="0" y="0"/>
                  </a:lnTo>
                  <a:lnTo>
                    <a:pt x="254824" y="0"/>
                  </a:lnTo>
                  <a:lnTo>
                    <a:pt x="254824" y="1146268"/>
                  </a:lnTo>
                  <a:lnTo>
                    <a:pt x="1172190" y="1146268"/>
                  </a:lnTo>
                  <a:lnTo>
                    <a:pt x="1172190" y="1372095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03C8F39D-258B-4B12-BF81-7273CA00BCA6}"/>
                </a:ext>
              </a:extLst>
            </p:cNvPr>
            <p:cNvSpPr/>
            <p:nvPr/>
          </p:nvSpPr>
          <p:spPr>
            <a:xfrm>
              <a:off x="7433386" y="2060860"/>
              <a:ext cx="1432285" cy="1370776"/>
            </a:xfrm>
            <a:custGeom>
              <a:avLst/>
              <a:gdLst>
                <a:gd name="connsiteX0" fmla="*/ 718779 w 1432285"/>
                <a:gd name="connsiteY0" fmla="*/ 0 h 1370776"/>
                <a:gd name="connsiteX1" fmla="*/ 1433164 w 1432285"/>
                <a:gd name="connsiteY1" fmla="*/ 685388 h 1370776"/>
                <a:gd name="connsiteX2" fmla="*/ 757881 w 1432285"/>
                <a:gd name="connsiteY2" fmla="*/ 1372095 h 1370776"/>
                <a:gd name="connsiteX3" fmla="*/ 0 w 1432285"/>
                <a:gd name="connsiteY3" fmla="*/ 1372095 h 1370776"/>
                <a:gd name="connsiteX4" fmla="*/ 0 w 1432285"/>
                <a:gd name="connsiteY4" fmla="*/ 0 h 1370776"/>
                <a:gd name="connsiteX5" fmla="*/ 718779 w 1432285"/>
                <a:gd name="connsiteY5" fmla="*/ 0 h 1370776"/>
                <a:gd name="connsiteX6" fmla="*/ 718779 w 1432285"/>
                <a:gd name="connsiteY6" fmla="*/ 1142753 h 1370776"/>
                <a:gd name="connsiteX7" fmla="*/ 1169992 w 1432285"/>
                <a:gd name="connsiteY7" fmla="*/ 684949 h 1370776"/>
                <a:gd name="connsiteX8" fmla="*/ 718779 w 1432285"/>
                <a:gd name="connsiteY8" fmla="*/ 229781 h 1370776"/>
                <a:gd name="connsiteX9" fmla="*/ 253945 w 1432285"/>
                <a:gd name="connsiteY9" fmla="*/ 229781 h 1370776"/>
                <a:gd name="connsiteX10" fmla="*/ 253945 w 1432285"/>
                <a:gd name="connsiteY10" fmla="*/ 1142753 h 1370776"/>
                <a:gd name="connsiteX11" fmla="*/ 718779 w 1432285"/>
                <a:gd name="connsiteY11" fmla="*/ 1142753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2285" h="1370776">
                  <a:moveTo>
                    <a:pt x="718779" y="0"/>
                  </a:moveTo>
                  <a:cubicBezTo>
                    <a:pt x="1150661" y="0"/>
                    <a:pt x="1433164" y="271959"/>
                    <a:pt x="1433164" y="685388"/>
                  </a:cubicBezTo>
                  <a:cubicBezTo>
                    <a:pt x="1433164" y="1065427"/>
                    <a:pt x="1132648" y="1372095"/>
                    <a:pt x="757881" y="1372095"/>
                  </a:cubicBezTo>
                  <a:lnTo>
                    <a:pt x="0" y="1372095"/>
                  </a:lnTo>
                  <a:lnTo>
                    <a:pt x="0" y="0"/>
                  </a:lnTo>
                  <a:lnTo>
                    <a:pt x="718779" y="0"/>
                  </a:lnTo>
                  <a:close/>
                  <a:moveTo>
                    <a:pt x="718779" y="1142753"/>
                  </a:moveTo>
                  <a:cubicBezTo>
                    <a:pt x="1017977" y="1142753"/>
                    <a:pt x="1169992" y="947242"/>
                    <a:pt x="1169992" y="684949"/>
                  </a:cubicBezTo>
                  <a:cubicBezTo>
                    <a:pt x="1169992" y="428807"/>
                    <a:pt x="1017977" y="229781"/>
                    <a:pt x="718779" y="229781"/>
                  </a:cubicBezTo>
                  <a:lnTo>
                    <a:pt x="253945" y="229781"/>
                  </a:lnTo>
                  <a:lnTo>
                    <a:pt x="253945" y="1142753"/>
                  </a:lnTo>
                  <a:lnTo>
                    <a:pt x="718779" y="1142753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03BB5D07-B561-48EB-AB38-8676613DB459}"/>
                </a:ext>
              </a:extLst>
            </p:cNvPr>
            <p:cNvSpPr/>
            <p:nvPr/>
          </p:nvSpPr>
          <p:spPr>
            <a:xfrm>
              <a:off x="4320581" y="3997081"/>
              <a:ext cx="944605" cy="1058837"/>
            </a:xfrm>
            <a:custGeom>
              <a:avLst/>
              <a:gdLst>
                <a:gd name="connsiteX0" fmla="*/ 404203 w 944605"/>
                <a:gd name="connsiteY0" fmla="*/ 0 h 1058836"/>
                <a:gd name="connsiteX1" fmla="*/ 531176 w 944605"/>
                <a:gd name="connsiteY1" fmla="*/ 0 h 1058836"/>
                <a:gd name="connsiteX2" fmla="*/ 947681 w 944605"/>
                <a:gd name="connsiteY2" fmla="*/ 1060155 h 1058836"/>
                <a:gd name="connsiteX3" fmla="*/ 769304 w 944605"/>
                <a:gd name="connsiteY3" fmla="*/ 1060155 h 1058836"/>
                <a:gd name="connsiteX4" fmla="*/ 666935 w 944605"/>
                <a:gd name="connsiteY4" fmla="*/ 789075 h 1058836"/>
                <a:gd name="connsiteX5" fmla="*/ 272837 w 944605"/>
                <a:gd name="connsiteY5" fmla="*/ 789075 h 1058836"/>
                <a:gd name="connsiteX6" fmla="*/ 171347 w 944605"/>
                <a:gd name="connsiteY6" fmla="*/ 1060155 h 1058836"/>
                <a:gd name="connsiteX7" fmla="*/ 0 w 944605"/>
                <a:gd name="connsiteY7" fmla="*/ 1060155 h 1058836"/>
                <a:gd name="connsiteX8" fmla="*/ 404203 w 944605"/>
                <a:gd name="connsiteY8" fmla="*/ 0 h 1058836"/>
                <a:gd name="connsiteX9" fmla="*/ 615092 w 944605"/>
                <a:gd name="connsiteY9" fmla="*/ 650680 h 1058836"/>
                <a:gd name="connsiteX10" fmla="*/ 529858 w 944605"/>
                <a:gd name="connsiteY10" fmla="*/ 409915 h 1058836"/>
                <a:gd name="connsiteX11" fmla="*/ 473181 w 944605"/>
                <a:gd name="connsiteY11" fmla="*/ 241204 h 1058836"/>
                <a:gd name="connsiteX12" fmla="*/ 469227 w 944605"/>
                <a:gd name="connsiteY12" fmla="*/ 241204 h 1058836"/>
                <a:gd name="connsiteX13" fmla="*/ 411672 w 944605"/>
                <a:gd name="connsiteY13" fmla="*/ 409915 h 1058836"/>
                <a:gd name="connsiteX14" fmla="*/ 322923 w 944605"/>
                <a:gd name="connsiteY14" fmla="*/ 650680 h 1058836"/>
                <a:gd name="connsiteX15" fmla="*/ 615092 w 944605"/>
                <a:gd name="connsiteY15" fmla="*/ 650680 h 105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4605" h="1058836">
                  <a:moveTo>
                    <a:pt x="404203" y="0"/>
                  </a:moveTo>
                  <a:lnTo>
                    <a:pt x="531176" y="0"/>
                  </a:lnTo>
                  <a:lnTo>
                    <a:pt x="947681" y="1060155"/>
                  </a:lnTo>
                  <a:lnTo>
                    <a:pt x="769304" y="1060155"/>
                  </a:lnTo>
                  <a:lnTo>
                    <a:pt x="666935" y="789075"/>
                  </a:lnTo>
                  <a:lnTo>
                    <a:pt x="272837" y="789075"/>
                  </a:lnTo>
                  <a:lnTo>
                    <a:pt x="171347" y="1060155"/>
                  </a:lnTo>
                  <a:lnTo>
                    <a:pt x="0" y="1060155"/>
                  </a:lnTo>
                  <a:lnTo>
                    <a:pt x="404203" y="0"/>
                  </a:lnTo>
                  <a:close/>
                  <a:moveTo>
                    <a:pt x="615092" y="650680"/>
                  </a:moveTo>
                  <a:lnTo>
                    <a:pt x="529858" y="409915"/>
                  </a:lnTo>
                  <a:cubicBezTo>
                    <a:pt x="499103" y="324681"/>
                    <a:pt x="483726" y="276352"/>
                    <a:pt x="473181" y="241204"/>
                  </a:cubicBezTo>
                  <a:lnTo>
                    <a:pt x="469227" y="241204"/>
                  </a:lnTo>
                  <a:cubicBezTo>
                    <a:pt x="456486" y="276791"/>
                    <a:pt x="441548" y="325560"/>
                    <a:pt x="411672" y="409915"/>
                  </a:cubicBezTo>
                  <a:lnTo>
                    <a:pt x="322923" y="650680"/>
                  </a:lnTo>
                  <a:lnTo>
                    <a:pt x="615092" y="65068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31E86219-ABE9-4FDE-80C3-32B59731A83C}"/>
                </a:ext>
              </a:extLst>
            </p:cNvPr>
            <p:cNvSpPr/>
            <p:nvPr/>
          </p:nvSpPr>
          <p:spPr>
            <a:xfrm>
              <a:off x="5380736" y="4298916"/>
              <a:ext cx="654634" cy="768865"/>
            </a:xfrm>
            <a:custGeom>
              <a:avLst/>
              <a:gdLst>
                <a:gd name="connsiteX0" fmla="*/ 22407 w 654633"/>
                <a:gd name="connsiteY0" fmla="*/ 627833 h 768864"/>
                <a:gd name="connsiteX1" fmla="*/ 0 w 654633"/>
                <a:gd name="connsiteY1" fmla="*/ 474500 h 768864"/>
                <a:gd name="connsiteX2" fmla="*/ 0 w 654633"/>
                <a:gd name="connsiteY2" fmla="*/ 0 h 768864"/>
                <a:gd name="connsiteX3" fmla="*/ 167393 w 654633"/>
                <a:gd name="connsiteY3" fmla="*/ 0 h 768864"/>
                <a:gd name="connsiteX4" fmla="*/ 167393 w 654633"/>
                <a:gd name="connsiteY4" fmla="*/ 452532 h 768864"/>
                <a:gd name="connsiteX5" fmla="*/ 181452 w 654633"/>
                <a:gd name="connsiteY5" fmla="*/ 555780 h 768864"/>
                <a:gd name="connsiteX6" fmla="*/ 298320 w 654633"/>
                <a:gd name="connsiteY6" fmla="*/ 627833 h 768864"/>
                <a:gd name="connsiteX7" fmla="*/ 473182 w 654633"/>
                <a:gd name="connsiteY7" fmla="*/ 549629 h 768864"/>
                <a:gd name="connsiteX8" fmla="*/ 473182 w 654633"/>
                <a:gd name="connsiteY8" fmla="*/ 439 h 768864"/>
                <a:gd name="connsiteX9" fmla="*/ 639696 w 654633"/>
                <a:gd name="connsiteY9" fmla="*/ 439 h 768864"/>
                <a:gd name="connsiteX10" fmla="*/ 639696 w 654633"/>
                <a:gd name="connsiteY10" fmla="*/ 547432 h 768864"/>
                <a:gd name="connsiteX11" fmla="*/ 655073 w 654633"/>
                <a:gd name="connsiteY11" fmla="*/ 757881 h 768864"/>
                <a:gd name="connsiteX12" fmla="*/ 509648 w 654633"/>
                <a:gd name="connsiteY12" fmla="*/ 757881 h 768864"/>
                <a:gd name="connsiteX13" fmla="*/ 481969 w 654633"/>
                <a:gd name="connsiteY13" fmla="*/ 677040 h 768864"/>
                <a:gd name="connsiteX14" fmla="*/ 242522 w 654633"/>
                <a:gd name="connsiteY14" fmla="*/ 772380 h 768864"/>
                <a:gd name="connsiteX15" fmla="*/ 22407 w 654633"/>
                <a:gd name="connsiteY15" fmla="*/ 627833 h 76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4633" h="768864">
                  <a:moveTo>
                    <a:pt x="22407" y="627833"/>
                  </a:moveTo>
                  <a:cubicBezTo>
                    <a:pt x="5712" y="586973"/>
                    <a:pt x="0" y="542599"/>
                    <a:pt x="0" y="474500"/>
                  </a:cubicBezTo>
                  <a:lnTo>
                    <a:pt x="0" y="0"/>
                  </a:lnTo>
                  <a:lnTo>
                    <a:pt x="167393" y="0"/>
                  </a:lnTo>
                  <a:lnTo>
                    <a:pt x="167393" y="452532"/>
                  </a:lnTo>
                  <a:cubicBezTo>
                    <a:pt x="167393" y="496906"/>
                    <a:pt x="170029" y="528100"/>
                    <a:pt x="181452" y="555780"/>
                  </a:cubicBezTo>
                  <a:cubicBezTo>
                    <a:pt x="199026" y="606305"/>
                    <a:pt x="238568" y="627833"/>
                    <a:pt x="298320" y="627833"/>
                  </a:cubicBezTo>
                  <a:cubicBezTo>
                    <a:pt x="370813" y="627833"/>
                    <a:pt x="436276" y="593124"/>
                    <a:pt x="473182" y="549629"/>
                  </a:cubicBezTo>
                  <a:lnTo>
                    <a:pt x="473182" y="439"/>
                  </a:lnTo>
                  <a:lnTo>
                    <a:pt x="639696" y="439"/>
                  </a:lnTo>
                  <a:lnTo>
                    <a:pt x="639696" y="547432"/>
                  </a:lnTo>
                  <a:cubicBezTo>
                    <a:pt x="639696" y="652437"/>
                    <a:pt x="642771" y="717900"/>
                    <a:pt x="655073" y="757881"/>
                  </a:cubicBezTo>
                  <a:lnTo>
                    <a:pt x="509648" y="757881"/>
                  </a:lnTo>
                  <a:lnTo>
                    <a:pt x="481969" y="677040"/>
                  </a:lnTo>
                  <a:cubicBezTo>
                    <a:pt x="421777" y="729323"/>
                    <a:pt x="341816" y="772380"/>
                    <a:pt x="242522" y="772380"/>
                  </a:cubicBezTo>
                  <a:cubicBezTo>
                    <a:pt x="168711" y="772380"/>
                    <a:pt x="65463" y="742943"/>
                    <a:pt x="22407" y="62783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7A1DBB59-2C27-4C91-BE79-3E5AC638B3C7}"/>
                </a:ext>
              </a:extLst>
            </p:cNvPr>
            <p:cNvSpPr/>
            <p:nvPr/>
          </p:nvSpPr>
          <p:spPr>
            <a:xfrm>
              <a:off x="6157070" y="4072650"/>
              <a:ext cx="544796" cy="997328"/>
            </a:xfrm>
            <a:custGeom>
              <a:avLst/>
              <a:gdLst>
                <a:gd name="connsiteX0" fmla="*/ 133123 w 544795"/>
                <a:gd name="connsiteY0" fmla="*/ 804013 h 997327"/>
                <a:gd name="connsiteX1" fmla="*/ 133123 w 544795"/>
                <a:gd name="connsiteY1" fmla="*/ 358511 h 997327"/>
                <a:gd name="connsiteX2" fmla="*/ 0 w 544795"/>
                <a:gd name="connsiteY2" fmla="*/ 358511 h 997327"/>
                <a:gd name="connsiteX3" fmla="*/ 0 w 544795"/>
                <a:gd name="connsiteY3" fmla="*/ 226266 h 997327"/>
                <a:gd name="connsiteX4" fmla="*/ 133123 w 544795"/>
                <a:gd name="connsiteY4" fmla="*/ 226266 h 997327"/>
                <a:gd name="connsiteX5" fmla="*/ 133123 w 544795"/>
                <a:gd name="connsiteY5" fmla="*/ 50965 h 997327"/>
                <a:gd name="connsiteX6" fmla="*/ 299198 w 544795"/>
                <a:gd name="connsiteY6" fmla="*/ 0 h 997327"/>
                <a:gd name="connsiteX7" fmla="*/ 299198 w 544795"/>
                <a:gd name="connsiteY7" fmla="*/ 226266 h 997327"/>
                <a:gd name="connsiteX8" fmla="*/ 526782 w 544795"/>
                <a:gd name="connsiteY8" fmla="*/ 226266 h 997327"/>
                <a:gd name="connsiteX9" fmla="*/ 485044 w 544795"/>
                <a:gd name="connsiteY9" fmla="*/ 358511 h 997327"/>
                <a:gd name="connsiteX10" fmla="*/ 299198 w 544795"/>
                <a:gd name="connsiteY10" fmla="*/ 358511 h 997327"/>
                <a:gd name="connsiteX11" fmla="*/ 299198 w 544795"/>
                <a:gd name="connsiteY11" fmla="*/ 767986 h 997327"/>
                <a:gd name="connsiteX12" fmla="*/ 374327 w 544795"/>
                <a:gd name="connsiteY12" fmla="*/ 864204 h 997327"/>
                <a:gd name="connsiteX13" fmla="*/ 493831 w 544795"/>
                <a:gd name="connsiteY13" fmla="*/ 824663 h 997327"/>
                <a:gd name="connsiteX14" fmla="*/ 545674 w 544795"/>
                <a:gd name="connsiteY14" fmla="*/ 941530 h 997327"/>
                <a:gd name="connsiteX15" fmla="*/ 333907 w 544795"/>
                <a:gd name="connsiteY15" fmla="*/ 998206 h 997327"/>
                <a:gd name="connsiteX16" fmla="*/ 133123 w 544795"/>
                <a:gd name="connsiteY16" fmla="*/ 804013 h 9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4795" h="997327">
                  <a:moveTo>
                    <a:pt x="133123" y="804013"/>
                  </a:moveTo>
                  <a:lnTo>
                    <a:pt x="133123" y="358511"/>
                  </a:lnTo>
                  <a:lnTo>
                    <a:pt x="0" y="358511"/>
                  </a:lnTo>
                  <a:lnTo>
                    <a:pt x="0" y="226266"/>
                  </a:lnTo>
                  <a:lnTo>
                    <a:pt x="133123" y="226266"/>
                  </a:lnTo>
                  <a:lnTo>
                    <a:pt x="133123" y="50965"/>
                  </a:lnTo>
                  <a:lnTo>
                    <a:pt x="299198" y="0"/>
                  </a:lnTo>
                  <a:lnTo>
                    <a:pt x="299198" y="226266"/>
                  </a:lnTo>
                  <a:lnTo>
                    <a:pt x="526782" y="226266"/>
                  </a:lnTo>
                  <a:lnTo>
                    <a:pt x="485044" y="358511"/>
                  </a:lnTo>
                  <a:lnTo>
                    <a:pt x="299198" y="358511"/>
                  </a:lnTo>
                  <a:lnTo>
                    <a:pt x="299198" y="767986"/>
                  </a:lnTo>
                  <a:cubicBezTo>
                    <a:pt x="299198" y="836964"/>
                    <a:pt x="324681" y="864204"/>
                    <a:pt x="374327" y="864204"/>
                  </a:cubicBezTo>
                  <a:cubicBezTo>
                    <a:pt x="420898" y="864204"/>
                    <a:pt x="462197" y="845312"/>
                    <a:pt x="493831" y="824663"/>
                  </a:cubicBezTo>
                  <a:lnTo>
                    <a:pt x="545674" y="941530"/>
                  </a:lnTo>
                  <a:cubicBezTo>
                    <a:pt x="493831" y="977118"/>
                    <a:pt x="409475" y="998206"/>
                    <a:pt x="333907" y="998206"/>
                  </a:cubicBezTo>
                  <a:cubicBezTo>
                    <a:pt x="208253" y="998206"/>
                    <a:pt x="133123" y="927471"/>
                    <a:pt x="133123" y="80401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BE84BC78-C199-4F9A-9B35-DB956E7FF439}"/>
                </a:ext>
              </a:extLst>
            </p:cNvPr>
            <p:cNvSpPr/>
            <p:nvPr/>
          </p:nvSpPr>
          <p:spPr>
            <a:xfrm>
              <a:off x="6784024" y="4279145"/>
              <a:ext cx="738110" cy="790833"/>
            </a:xfrm>
            <a:custGeom>
              <a:avLst/>
              <a:gdLst>
                <a:gd name="connsiteX0" fmla="*/ 0 w 738110"/>
                <a:gd name="connsiteY0" fmla="*/ 394977 h 790832"/>
                <a:gd name="connsiteX1" fmla="*/ 371252 w 738110"/>
                <a:gd name="connsiteY1" fmla="*/ 0 h 790832"/>
                <a:gd name="connsiteX2" fmla="*/ 738989 w 738110"/>
                <a:gd name="connsiteY2" fmla="*/ 394977 h 790832"/>
                <a:gd name="connsiteX3" fmla="*/ 371252 w 738110"/>
                <a:gd name="connsiteY3" fmla="*/ 792590 h 790832"/>
                <a:gd name="connsiteX4" fmla="*/ 0 w 738110"/>
                <a:gd name="connsiteY4" fmla="*/ 394977 h 790832"/>
                <a:gd name="connsiteX5" fmla="*/ 567203 w 738110"/>
                <a:gd name="connsiteY5" fmla="*/ 394977 h 790832"/>
                <a:gd name="connsiteX6" fmla="*/ 370813 w 738110"/>
                <a:gd name="connsiteY6" fmla="*/ 135760 h 790832"/>
                <a:gd name="connsiteX7" fmla="*/ 169150 w 738110"/>
                <a:gd name="connsiteY7" fmla="*/ 394977 h 790832"/>
                <a:gd name="connsiteX8" fmla="*/ 370813 w 738110"/>
                <a:gd name="connsiteY8" fmla="*/ 658148 h 790832"/>
                <a:gd name="connsiteX9" fmla="*/ 567203 w 738110"/>
                <a:gd name="connsiteY9" fmla="*/ 394977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110" h="790832">
                  <a:moveTo>
                    <a:pt x="0" y="394977"/>
                  </a:moveTo>
                  <a:cubicBezTo>
                    <a:pt x="0" y="169590"/>
                    <a:pt x="148501" y="0"/>
                    <a:pt x="371252" y="0"/>
                  </a:cubicBezTo>
                  <a:cubicBezTo>
                    <a:pt x="590488" y="0"/>
                    <a:pt x="738989" y="169590"/>
                    <a:pt x="738989" y="394977"/>
                  </a:cubicBezTo>
                  <a:cubicBezTo>
                    <a:pt x="738989" y="621682"/>
                    <a:pt x="590049" y="792590"/>
                    <a:pt x="371252" y="792590"/>
                  </a:cubicBezTo>
                  <a:cubicBezTo>
                    <a:pt x="148062" y="792590"/>
                    <a:pt x="0" y="621682"/>
                    <a:pt x="0" y="394977"/>
                  </a:cubicBezTo>
                  <a:moveTo>
                    <a:pt x="567203" y="394977"/>
                  </a:moveTo>
                  <a:cubicBezTo>
                    <a:pt x="567203" y="246916"/>
                    <a:pt x="496467" y="135760"/>
                    <a:pt x="370813" y="135760"/>
                  </a:cubicBezTo>
                  <a:cubicBezTo>
                    <a:pt x="241643" y="135760"/>
                    <a:pt x="169150" y="246916"/>
                    <a:pt x="169150" y="394977"/>
                  </a:cubicBezTo>
                  <a:cubicBezTo>
                    <a:pt x="169150" y="548311"/>
                    <a:pt x="241643" y="658148"/>
                    <a:pt x="370813" y="658148"/>
                  </a:cubicBezTo>
                  <a:cubicBezTo>
                    <a:pt x="496467" y="657709"/>
                    <a:pt x="567203" y="548311"/>
                    <a:pt x="567203" y="394977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F925A71D-E8EC-46FE-AB8D-763906750C9A}"/>
                </a:ext>
              </a:extLst>
            </p:cNvPr>
            <p:cNvSpPr/>
            <p:nvPr/>
          </p:nvSpPr>
          <p:spPr>
            <a:xfrm>
              <a:off x="7676786" y="4278706"/>
              <a:ext cx="1129133" cy="777652"/>
            </a:xfrm>
            <a:custGeom>
              <a:avLst/>
              <a:gdLst>
                <a:gd name="connsiteX0" fmla="*/ 0 w 1129132"/>
                <a:gd name="connsiteY0" fmla="*/ 20210 h 777652"/>
                <a:gd name="connsiteX1" fmla="*/ 138396 w 1129132"/>
                <a:gd name="connsiteY1" fmla="*/ 20210 h 777652"/>
                <a:gd name="connsiteX2" fmla="*/ 156409 w 1129132"/>
                <a:gd name="connsiteY2" fmla="*/ 108080 h 777652"/>
                <a:gd name="connsiteX3" fmla="*/ 414747 w 1129132"/>
                <a:gd name="connsiteY3" fmla="*/ 0 h 777652"/>
                <a:gd name="connsiteX4" fmla="*/ 613334 w 1129132"/>
                <a:gd name="connsiteY4" fmla="*/ 121261 h 777652"/>
                <a:gd name="connsiteX5" fmla="*/ 889687 w 1129132"/>
                <a:gd name="connsiteY5" fmla="*/ 0 h 777652"/>
                <a:gd name="connsiteX6" fmla="*/ 1130890 w 1129132"/>
                <a:gd name="connsiteY6" fmla="*/ 272398 h 777652"/>
                <a:gd name="connsiteX7" fmla="*/ 1130890 w 1129132"/>
                <a:gd name="connsiteY7" fmla="*/ 778091 h 777652"/>
                <a:gd name="connsiteX8" fmla="*/ 965255 w 1129132"/>
                <a:gd name="connsiteY8" fmla="*/ 778091 h 777652"/>
                <a:gd name="connsiteX9" fmla="*/ 965255 w 1129132"/>
                <a:gd name="connsiteY9" fmla="*/ 319408 h 777652"/>
                <a:gd name="connsiteX10" fmla="*/ 845312 w 1129132"/>
                <a:gd name="connsiteY10" fmla="*/ 146304 h 777652"/>
                <a:gd name="connsiteX11" fmla="*/ 647603 w 1129132"/>
                <a:gd name="connsiteY11" fmla="*/ 235932 h 777652"/>
                <a:gd name="connsiteX12" fmla="*/ 648043 w 1129132"/>
                <a:gd name="connsiteY12" fmla="*/ 270640 h 777652"/>
                <a:gd name="connsiteX13" fmla="*/ 648043 w 1129132"/>
                <a:gd name="connsiteY13" fmla="*/ 778970 h 777652"/>
                <a:gd name="connsiteX14" fmla="*/ 482407 w 1129132"/>
                <a:gd name="connsiteY14" fmla="*/ 778970 h 777652"/>
                <a:gd name="connsiteX15" fmla="*/ 482407 w 1129132"/>
                <a:gd name="connsiteY15" fmla="*/ 319848 h 777652"/>
                <a:gd name="connsiteX16" fmla="*/ 363783 w 1129132"/>
                <a:gd name="connsiteY16" fmla="*/ 145864 h 777652"/>
                <a:gd name="connsiteX17" fmla="*/ 167393 w 1129132"/>
                <a:gd name="connsiteY17" fmla="*/ 235492 h 777652"/>
                <a:gd name="connsiteX18" fmla="*/ 167393 w 1129132"/>
                <a:gd name="connsiteY18" fmla="*/ 778091 h 777652"/>
                <a:gd name="connsiteX19" fmla="*/ 878 w 1129132"/>
                <a:gd name="connsiteY19" fmla="*/ 778091 h 777652"/>
                <a:gd name="connsiteX20" fmla="*/ 878 w 1129132"/>
                <a:gd name="connsiteY20" fmla="*/ 20210 h 77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29132" h="777652">
                  <a:moveTo>
                    <a:pt x="0" y="20210"/>
                  </a:moveTo>
                  <a:lnTo>
                    <a:pt x="138396" y="20210"/>
                  </a:lnTo>
                  <a:lnTo>
                    <a:pt x="156409" y="108080"/>
                  </a:lnTo>
                  <a:cubicBezTo>
                    <a:pt x="233295" y="47450"/>
                    <a:pt x="318969" y="0"/>
                    <a:pt x="414747" y="0"/>
                  </a:cubicBezTo>
                  <a:cubicBezTo>
                    <a:pt x="503936" y="0"/>
                    <a:pt x="575990" y="42617"/>
                    <a:pt x="613334" y="121261"/>
                  </a:cubicBezTo>
                  <a:cubicBezTo>
                    <a:pt x="706037" y="44374"/>
                    <a:pt x="800937" y="0"/>
                    <a:pt x="889687" y="0"/>
                  </a:cubicBezTo>
                  <a:cubicBezTo>
                    <a:pt x="1018855" y="0"/>
                    <a:pt x="1130890" y="77326"/>
                    <a:pt x="1130890" y="272398"/>
                  </a:cubicBezTo>
                  <a:lnTo>
                    <a:pt x="1130890" y="778091"/>
                  </a:lnTo>
                  <a:lnTo>
                    <a:pt x="965255" y="778091"/>
                  </a:lnTo>
                  <a:lnTo>
                    <a:pt x="965255" y="319408"/>
                  </a:lnTo>
                  <a:cubicBezTo>
                    <a:pt x="965255" y="224069"/>
                    <a:pt x="943726" y="146304"/>
                    <a:pt x="845312" y="146304"/>
                  </a:cubicBezTo>
                  <a:cubicBezTo>
                    <a:pt x="778530" y="146304"/>
                    <a:pt x="708673" y="184528"/>
                    <a:pt x="647603" y="235932"/>
                  </a:cubicBezTo>
                  <a:cubicBezTo>
                    <a:pt x="648043" y="244719"/>
                    <a:pt x="648043" y="257021"/>
                    <a:pt x="648043" y="270640"/>
                  </a:cubicBezTo>
                  <a:lnTo>
                    <a:pt x="648043" y="778970"/>
                  </a:lnTo>
                  <a:lnTo>
                    <a:pt x="482407" y="778970"/>
                  </a:lnTo>
                  <a:lnTo>
                    <a:pt x="482407" y="319848"/>
                  </a:lnTo>
                  <a:cubicBezTo>
                    <a:pt x="482407" y="224948"/>
                    <a:pt x="463076" y="145864"/>
                    <a:pt x="363783" y="145864"/>
                  </a:cubicBezTo>
                  <a:cubicBezTo>
                    <a:pt x="295683" y="145864"/>
                    <a:pt x="226266" y="184088"/>
                    <a:pt x="167393" y="235492"/>
                  </a:cubicBezTo>
                  <a:lnTo>
                    <a:pt x="167393" y="778091"/>
                  </a:lnTo>
                  <a:lnTo>
                    <a:pt x="878" y="778091"/>
                  </a:lnTo>
                  <a:lnTo>
                    <a:pt x="878" y="2021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BD8E579E-3446-43B3-9ABF-AB31966870FF}"/>
                </a:ext>
              </a:extLst>
            </p:cNvPr>
            <p:cNvSpPr/>
            <p:nvPr/>
          </p:nvSpPr>
          <p:spPr>
            <a:xfrm>
              <a:off x="8958374" y="4279145"/>
              <a:ext cx="738110" cy="790833"/>
            </a:xfrm>
            <a:custGeom>
              <a:avLst/>
              <a:gdLst>
                <a:gd name="connsiteX0" fmla="*/ 0 w 738110"/>
                <a:gd name="connsiteY0" fmla="*/ 394977 h 790832"/>
                <a:gd name="connsiteX1" fmla="*/ 370373 w 738110"/>
                <a:gd name="connsiteY1" fmla="*/ 0 h 790832"/>
                <a:gd name="connsiteX2" fmla="*/ 739429 w 738110"/>
                <a:gd name="connsiteY2" fmla="*/ 394977 h 790832"/>
                <a:gd name="connsiteX3" fmla="*/ 370373 w 738110"/>
                <a:gd name="connsiteY3" fmla="*/ 792590 h 790832"/>
                <a:gd name="connsiteX4" fmla="*/ 0 w 738110"/>
                <a:gd name="connsiteY4" fmla="*/ 394977 h 790832"/>
                <a:gd name="connsiteX5" fmla="*/ 566763 w 738110"/>
                <a:gd name="connsiteY5" fmla="*/ 394977 h 790832"/>
                <a:gd name="connsiteX6" fmla="*/ 369934 w 738110"/>
                <a:gd name="connsiteY6" fmla="*/ 135760 h 790832"/>
                <a:gd name="connsiteX7" fmla="*/ 171347 w 738110"/>
                <a:gd name="connsiteY7" fmla="*/ 394977 h 790832"/>
                <a:gd name="connsiteX8" fmla="*/ 369934 w 738110"/>
                <a:gd name="connsiteY8" fmla="*/ 658148 h 790832"/>
                <a:gd name="connsiteX9" fmla="*/ 566763 w 738110"/>
                <a:gd name="connsiteY9" fmla="*/ 394977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110" h="790832">
                  <a:moveTo>
                    <a:pt x="0" y="394977"/>
                  </a:moveTo>
                  <a:cubicBezTo>
                    <a:pt x="0" y="169590"/>
                    <a:pt x="148501" y="0"/>
                    <a:pt x="370373" y="0"/>
                  </a:cubicBezTo>
                  <a:cubicBezTo>
                    <a:pt x="591367" y="0"/>
                    <a:pt x="739429" y="169590"/>
                    <a:pt x="739429" y="394977"/>
                  </a:cubicBezTo>
                  <a:cubicBezTo>
                    <a:pt x="739429" y="621682"/>
                    <a:pt x="591367" y="792590"/>
                    <a:pt x="370373" y="792590"/>
                  </a:cubicBezTo>
                  <a:cubicBezTo>
                    <a:pt x="150258" y="792590"/>
                    <a:pt x="0" y="621682"/>
                    <a:pt x="0" y="394977"/>
                  </a:cubicBezTo>
                  <a:moveTo>
                    <a:pt x="566763" y="394977"/>
                  </a:moveTo>
                  <a:cubicBezTo>
                    <a:pt x="566763" y="246916"/>
                    <a:pt x="497346" y="135760"/>
                    <a:pt x="369934" y="135760"/>
                  </a:cubicBezTo>
                  <a:cubicBezTo>
                    <a:pt x="242962" y="135760"/>
                    <a:pt x="171347" y="246916"/>
                    <a:pt x="171347" y="394977"/>
                  </a:cubicBezTo>
                  <a:cubicBezTo>
                    <a:pt x="171347" y="548311"/>
                    <a:pt x="242962" y="658148"/>
                    <a:pt x="369934" y="658148"/>
                  </a:cubicBezTo>
                  <a:cubicBezTo>
                    <a:pt x="497346" y="657709"/>
                    <a:pt x="566763" y="548311"/>
                    <a:pt x="566763" y="394977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2C6322F5-8B73-48BA-A80E-ADF1B50D6C1B}"/>
                </a:ext>
              </a:extLst>
            </p:cNvPr>
            <p:cNvSpPr/>
            <p:nvPr/>
          </p:nvSpPr>
          <p:spPr>
            <a:xfrm>
              <a:off x="9785673" y="4072650"/>
              <a:ext cx="544796" cy="997328"/>
            </a:xfrm>
            <a:custGeom>
              <a:avLst/>
              <a:gdLst>
                <a:gd name="connsiteX0" fmla="*/ 133562 w 544795"/>
                <a:gd name="connsiteY0" fmla="*/ 804013 h 997327"/>
                <a:gd name="connsiteX1" fmla="*/ 133562 w 544795"/>
                <a:gd name="connsiteY1" fmla="*/ 358511 h 997327"/>
                <a:gd name="connsiteX2" fmla="*/ 0 w 544795"/>
                <a:gd name="connsiteY2" fmla="*/ 358511 h 997327"/>
                <a:gd name="connsiteX3" fmla="*/ 0 w 544795"/>
                <a:gd name="connsiteY3" fmla="*/ 226266 h 997327"/>
                <a:gd name="connsiteX4" fmla="*/ 133562 w 544795"/>
                <a:gd name="connsiteY4" fmla="*/ 226266 h 997327"/>
                <a:gd name="connsiteX5" fmla="*/ 133562 w 544795"/>
                <a:gd name="connsiteY5" fmla="*/ 50965 h 997327"/>
                <a:gd name="connsiteX6" fmla="*/ 300077 w 544795"/>
                <a:gd name="connsiteY6" fmla="*/ 0 h 997327"/>
                <a:gd name="connsiteX7" fmla="*/ 300077 w 544795"/>
                <a:gd name="connsiteY7" fmla="*/ 226266 h 997327"/>
                <a:gd name="connsiteX8" fmla="*/ 525903 w 544795"/>
                <a:gd name="connsiteY8" fmla="*/ 226266 h 997327"/>
                <a:gd name="connsiteX9" fmla="*/ 485043 w 544795"/>
                <a:gd name="connsiteY9" fmla="*/ 358511 h 997327"/>
                <a:gd name="connsiteX10" fmla="*/ 299637 w 544795"/>
                <a:gd name="connsiteY10" fmla="*/ 358511 h 997327"/>
                <a:gd name="connsiteX11" fmla="*/ 299637 w 544795"/>
                <a:gd name="connsiteY11" fmla="*/ 767986 h 997327"/>
                <a:gd name="connsiteX12" fmla="*/ 373449 w 544795"/>
                <a:gd name="connsiteY12" fmla="*/ 864204 h 997327"/>
                <a:gd name="connsiteX13" fmla="*/ 493831 w 544795"/>
                <a:gd name="connsiteY13" fmla="*/ 824663 h 997327"/>
                <a:gd name="connsiteX14" fmla="*/ 546114 w 544795"/>
                <a:gd name="connsiteY14" fmla="*/ 941530 h 997327"/>
                <a:gd name="connsiteX15" fmla="*/ 334346 w 544795"/>
                <a:gd name="connsiteY15" fmla="*/ 998206 h 997327"/>
                <a:gd name="connsiteX16" fmla="*/ 133562 w 544795"/>
                <a:gd name="connsiteY16" fmla="*/ 804013 h 9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4795" h="997327">
                  <a:moveTo>
                    <a:pt x="133562" y="804013"/>
                  </a:moveTo>
                  <a:lnTo>
                    <a:pt x="133562" y="358511"/>
                  </a:lnTo>
                  <a:lnTo>
                    <a:pt x="0" y="358511"/>
                  </a:lnTo>
                  <a:lnTo>
                    <a:pt x="0" y="226266"/>
                  </a:lnTo>
                  <a:lnTo>
                    <a:pt x="133562" y="226266"/>
                  </a:lnTo>
                  <a:lnTo>
                    <a:pt x="133562" y="50965"/>
                  </a:lnTo>
                  <a:lnTo>
                    <a:pt x="300077" y="0"/>
                  </a:lnTo>
                  <a:lnTo>
                    <a:pt x="300077" y="226266"/>
                  </a:lnTo>
                  <a:lnTo>
                    <a:pt x="525903" y="226266"/>
                  </a:lnTo>
                  <a:lnTo>
                    <a:pt x="485043" y="358511"/>
                  </a:lnTo>
                  <a:lnTo>
                    <a:pt x="299637" y="358511"/>
                  </a:lnTo>
                  <a:lnTo>
                    <a:pt x="299637" y="767986"/>
                  </a:lnTo>
                  <a:cubicBezTo>
                    <a:pt x="299637" y="836964"/>
                    <a:pt x="324242" y="864204"/>
                    <a:pt x="373449" y="864204"/>
                  </a:cubicBezTo>
                  <a:cubicBezTo>
                    <a:pt x="419581" y="864204"/>
                    <a:pt x="462637" y="845312"/>
                    <a:pt x="493831" y="824663"/>
                  </a:cubicBezTo>
                  <a:lnTo>
                    <a:pt x="546114" y="941530"/>
                  </a:lnTo>
                  <a:cubicBezTo>
                    <a:pt x="493831" y="977118"/>
                    <a:pt x="409035" y="998206"/>
                    <a:pt x="334346" y="998206"/>
                  </a:cubicBezTo>
                  <a:cubicBezTo>
                    <a:pt x="210010" y="998206"/>
                    <a:pt x="133562" y="927471"/>
                    <a:pt x="133562" y="80401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F6DC7E22-B0CD-4610-B986-54E936772D1B}"/>
                </a:ext>
              </a:extLst>
            </p:cNvPr>
            <p:cNvSpPr/>
            <p:nvPr/>
          </p:nvSpPr>
          <p:spPr>
            <a:xfrm>
              <a:off x="10437231" y="3954464"/>
              <a:ext cx="206495" cy="1098379"/>
            </a:xfrm>
            <a:custGeom>
              <a:avLst/>
              <a:gdLst>
                <a:gd name="connsiteX0" fmla="*/ 0 w 206495"/>
                <a:gd name="connsiteY0" fmla="*/ 101929 h 1098378"/>
                <a:gd name="connsiteX1" fmla="*/ 104565 w 206495"/>
                <a:gd name="connsiteY1" fmla="*/ 0 h 1098378"/>
                <a:gd name="connsiteX2" fmla="*/ 209131 w 206495"/>
                <a:gd name="connsiteY2" fmla="*/ 101929 h 1098378"/>
                <a:gd name="connsiteX3" fmla="*/ 104565 w 206495"/>
                <a:gd name="connsiteY3" fmla="*/ 203859 h 1098378"/>
                <a:gd name="connsiteX4" fmla="*/ 0 w 206495"/>
                <a:gd name="connsiteY4" fmla="*/ 101929 h 1098378"/>
                <a:gd name="connsiteX5" fmla="*/ 21968 w 206495"/>
                <a:gd name="connsiteY5" fmla="*/ 345330 h 1098378"/>
                <a:gd name="connsiteX6" fmla="*/ 187163 w 206495"/>
                <a:gd name="connsiteY6" fmla="*/ 345330 h 1098378"/>
                <a:gd name="connsiteX7" fmla="*/ 187163 w 206495"/>
                <a:gd name="connsiteY7" fmla="*/ 1102772 h 1098378"/>
                <a:gd name="connsiteX8" fmla="*/ 21968 w 206495"/>
                <a:gd name="connsiteY8" fmla="*/ 1102772 h 1098378"/>
                <a:gd name="connsiteX9" fmla="*/ 21968 w 206495"/>
                <a:gd name="connsiteY9" fmla="*/ 345330 h 109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495" h="1098378">
                  <a:moveTo>
                    <a:pt x="0" y="101929"/>
                  </a:moveTo>
                  <a:cubicBezTo>
                    <a:pt x="0" y="43935"/>
                    <a:pt x="45252" y="0"/>
                    <a:pt x="104565" y="0"/>
                  </a:cubicBezTo>
                  <a:cubicBezTo>
                    <a:pt x="164317" y="0"/>
                    <a:pt x="209131" y="42178"/>
                    <a:pt x="209131" y="101929"/>
                  </a:cubicBezTo>
                  <a:cubicBezTo>
                    <a:pt x="209131" y="160363"/>
                    <a:pt x="162999" y="203859"/>
                    <a:pt x="104565" y="203859"/>
                  </a:cubicBezTo>
                  <a:cubicBezTo>
                    <a:pt x="45252" y="203859"/>
                    <a:pt x="0" y="160363"/>
                    <a:pt x="0" y="101929"/>
                  </a:cubicBezTo>
                  <a:moveTo>
                    <a:pt x="21968" y="345330"/>
                  </a:moveTo>
                  <a:lnTo>
                    <a:pt x="187163" y="345330"/>
                  </a:lnTo>
                  <a:lnTo>
                    <a:pt x="187163" y="1102772"/>
                  </a:lnTo>
                  <a:lnTo>
                    <a:pt x="21968" y="1102772"/>
                  </a:lnTo>
                  <a:lnTo>
                    <a:pt x="21968" y="34533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9B3151DF-DFB5-4CA8-B4CF-CB03A97938EB}"/>
                </a:ext>
              </a:extLst>
            </p:cNvPr>
            <p:cNvSpPr/>
            <p:nvPr/>
          </p:nvSpPr>
          <p:spPr>
            <a:xfrm>
              <a:off x="10740822" y="4298916"/>
              <a:ext cx="733717" cy="760078"/>
            </a:xfrm>
            <a:custGeom>
              <a:avLst/>
              <a:gdLst>
                <a:gd name="connsiteX0" fmla="*/ 0 w 733716"/>
                <a:gd name="connsiteY0" fmla="*/ 0 h 760077"/>
                <a:gd name="connsiteX1" fmla="*/ 170029 w 733716"/>
                <a:gd name="connsiteY1" fmla="*/ 0 h 760077"/>
                <a:gd name="connsiteX2" fmla="*/ 368177 w 733716"/>
                <a:gd name="connsiteY2" fmla="*/ 546114 h 760077"/>
                <a:gd name="connsiteX3" fmla="*/ 371252 w 733716"/>
                <a:gd name="connsiteY3" fmla="*/ 546114 h 760077"/>
                <a:gd name="connsiteX4" fmla="*/ 565885 w 733716"/>
                <a:gd name="connsiteY4" fmla="*/ 0 h 760077"/>
                <a:gd name="connsiteX5" fmla="*/ 736353 w 733716"/>
                <a:gd name="connsiteY5" fmla="*/ 0 h 760077"/>
                <a:gd name="connsiteX6" fmla="*/ 432322 w 733716"/>
                <a:gd name="connsiteY6" fmla="*/ 763153 h 760077"/>
                <a:gd name="connsiteX7" fmla="*/ 304471 w 733716"/>
                <a:gd name="connsiteY7" fmla="*/ 763153 h 76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3716" h="760077">
                  <a:moveTo>
                    <a:pt x="0" y="0"/>
                  </a:moveTo>
                  <a:lnTo>
                    <a:pt x="170029" y="0"/>
                  </a:lnTo>
                  <a:lnTo>
                    <a:pt x="368177" y="546114"/>
                  </a:lnTo>
                  <a:lnTo>
                    <a:pt x="371252" y="546114"/>
                  </a:lnTo>
                  <a:lnTo>
                    <a:pt x="565885" y="0"/>
                  </a:lnTo>
                  <a:lnTo>
                    <a:pt x="736353" y="0"/>
                  </a:lnTo>
                  <a:lnTo>
                    <a:pt x="432322" y="763153"/>
                  </a:lnTo>
                  <a:lnTo>
                    <a:pt x="304471" y="763153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D17BB696-5C63-4BD5-91EE-370D03DF85C6}"/>
                </a:ext>
              </a:extLst>
            </p:cNvPr>
            <p:cNvSpPr/>
            <p:nvPr/>
          </p:nvSpPr>
          <p:spPr>
            <a:xfrm>
              <a:off x="11532094" y="4279584"/>
              <a:ext cx="654634" cy="790833"/>
            </a:xfrm>
            <a:custGeom>
              <a:avLst/>
              <a:gdLst>
                <a:gd name="connsiteX0" fmla="*/ 0 w 654633"/>
                <a:gd name="connsiteY0" fmla="*/ 394098 h 790832"/>
                <a:gd name="connsiteX1" fmla="*/ 332149 w 654633"/>
                <a:gd name="connsiteY1" fmla="*/ 0 h 790832"/>
                <a:gd name="connsiteX2" fmla="*/ 657709 w 654633"/>
                <a:gd name="connsiteY2" fmla="*/ 398931 h 790832"/>
                <a:gd name="connsiteX3" fmla="*/ 657709 w 654633"/>
                <a:gd name="connsiteY3" fmla="*/ 441109 h 790832"/>
                <a:gd name="connsiteX4" fmla="*/ 170029 w 654633"/>
                <a:gd name="connsiteY4" fmla="*/ 441109 h 790832"/>
                <a:gd name="connsiteX5" fmla="*/ 395855 w 654633"/>
                <a:gd name="connsiteY5" fmla="*/ 660785 h 790832"/>
                <a:gd name="connsiteX6" fmla="*/ 586973 w 654633"/>
                <a:gd name="connsiteY6" fmla="*/ 609820 h 790832"/>
                <a:gd name="connsiteX7" fmla="*/ 638378 w 654633"/>
                <a:gd name="connsiteY7" fmla="*/ 723173 h 790832"/>
                <a:gd name="connsiteX8" fmla="*/ 379599 w 654633"/>
                <a:gd name="connsiteY8" fmla="*/ 792151 h 790832"/>
                <a:gd name="connsiteX9" fmla="*/ 0 w 654633"/>
                <a:gd name="connsiteY9" fmla="*/ 394098 h 790832"/>
                <a:gd name="connsiteX10" fmla="*/ 488119 w 654633"/>
                <a:gd name="connsiteY10" fmla="*/ 319848 h 790832"/>
                <a:gd name="connsiteX11" fmla="*/ 330832 w 654633"/>
                <a:gd name="connsiteY11" fmla="*/ 128730 h 790832"/>
                <a:gd name="connsiteX12" fmla="*/ 168272 w 654633"/>
                <a:gd name="connsiteY12" fmla="*/ 319848 h 790832"/>
                <a:gd name="connsiteX13" fmla="*/ 488119 w 654633"/>
                <a:gd name="connsiteY13" fmla="*/ 319848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3" h="790832">
                  <a:moveTo>
                    <a:pt x="0" y="394098"/>
                  </a:moveTo>
                  <a:cubicBezTo>
                    <a:pt x="0" y="166075"/>
                    <a:pt x="127851" y="0"/>
                    <a:pt x="332149" y="0"/>
                  </a:cubicBezTo>
                  <a:cubicBezTo>
                    <a:pt x="539084" y="0"/>
                    <a:pt x="657709" y="153334"/>
                    <a:pt x="657709" y="398931"/>
                  </a:cubicBezTo>
                  <a:lnTo>
                    <a:pt x="657709" y="441109"/>
                  </a:lnTo>
                  <a:lnTo>
                    <a:pt x="170029" y="441109"/>
                  </a:lnTo>
                  <a:cubicBezTo>
                    <a:pt x="174862" y="569839"/>
                    <a:pt x="257459" y="660785"/>
                    <a:pt x="395855" y="660785"/>
                  </a:cubicBezTo>
                  <a:cubicBezTo>
                    <a:pt x="472303" y="660785"/>
                    <a:pt x="533372" y="639256"/>
                    <a:pt x="586973" y="609820"/>
                  </a:cubicBezTo>
                  <a:lnTo>
                    <a:pt x="638378" y="723173"/>
                  </a:lnTo>
                  <a:cubicBezTo>
                    <a:pt x="563688" y="771062"/>
                    <a:pt x="467909" y="792151"/>
                    <a:pt x="379599" y="792151"/>
                  </a:cubicBezTo>
                  <a:cubicBezTo>
                    <a:pt x="113353" y="791711"/>
                    <a:pt x="0" y="606305"/>
                    <a:pt x="0" y="394098"/>
                  </a:cubicBezTo>
                  <a:moveTo>
                    <a:pt x="488119" y="319848"/>
                  </a:moveTo>
                  <a:cubicBezTo>
                    <a:pt x="484605" y="223630"/>
                    <a:pt x="437593" y="128730"/>
                    <a:pt x="330832" y="128730"/>
                  </a:cubicBezTo>
                  <a:cubicBezTo>
                    <a:pt x="229781" y="128730"/>
                    <a:pt x="170029" y="217918"/>
                    <a:pt x="168272" y="319848"/>
                  </a:cubicBezTo>
                  <a:lnTo>
                    <a:pt x="488119" y="31984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F366AB06-01B7-4B46-9696-B59F87954054}"/>
                </a:ext>
              </a:extLst>
            </p:cNvPr>
            <p:cNvSpPr/>
            <p:nvPr/>
          </p:nvSpPr>
          <p:spPr>
            <a:xfrm>
              <a:off x="100611" y="1810869"/>
              <a:ext cx="3242413" cy="1621207"/>
            </a:xfrm>
            <a:custGeom>
              <a:avLst/>
              <a:gdLst>
                <a:gd name="connsiteX0" fmla="*/ 0 w 3242412"/>
                <a:gd name="connsiteY0" fmla="*/ 0 h 1621206"/>
                <a:gd name="connsiteX1" fmla="*/ 3244610 w 3242412"/>
                <a:gd name="connsiteY1" fmla="*/ 0 h 1621206"/>
                <a:gd name="connsiteX2" fmla="*/ 3244610 w 3242412"/>
                <a:gd name="connsiteY2" fmla="*/ 1622085 h 1621206"/>
                <a:gd name="connsiteX3" fmla="*/ 0 w 3242412"/>
                <a:gd name="connsiteY3" fmla="*/ 1622085 h 162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2412" h="1621206">
                  <a:moveTo>
                    <a:pt x="0" y="0"/>
                  </a:moveTo>
                  <a:lnTo>
                    <a:pt x="3244610" y="0"/>
                  </a:lnTo>
                  <a:lnTo>
                    <a:pt x="3244610" y="1622085"/>
                  </a:lnTo>
                  <a:lnTo>
                    <a:pt x="0" y="1622085"/>
                  </a:lnTo>
                  <a:close/>
                </a:path>
              </a:pathLst>
            </a:custGeom>
            <a:solidFill>
              <a:srgbClr val="E9041E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C3205953-0C90-4002-B7FC-4A1776B1E03C}"/>
                </a:ext>
              </a:extLst>
            </p:cNvPr>
            <p:cNvSpPr/>
            <p:nvPr/>
          </p:nvSpPr>
          <p:spPr>
            <a:xfrm>
              <a:off x="100611" y="3432954"/>
              <a:ext cx="3242413" cy="1621207"/>
            </a:xfrm>
            <a:custGeom>
              <a:avLst/>
              <a:gdLst>
                <a:gd name="connsiteX0" fmla="*/ 0 w 3242412"/>
                <a:gd name="connsiteY0" fmla="*/ 0 h 1621206"/>
                <a:gd name="connsiteX1" fmla="*/ 3244610 w 3242412"/>
                <a:gd name="connsiteY1" fmla="*/ 0 h 1621206"/>
                <a:gd name="connsiteX2" fmla="*/ 3244610 w 3242412"/>
                <a:gd name="connsiteY2" fmla="*/ 1624722 h 1621206"/>
                <a:gd name="connsiteX3" fmla="*/ 0 w 3242412"/>
                <a:gd name="connsiteY3" fmla="*/ 1624722 h 162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2412" h="1621206">
                  <a:moveTo>
                    <a:pt x="0" y="0"/>
                  </a:moveTo>
                  <a:lnTo>
                    <a:pt x="3244610" y="0"/>
                  </a:lnTo>
                  <a:lnTo>
                    <a:pt x="3244610" y="1624722"/>
                  </a:lnTo>
                  <a:lnTo>
                    <a:pt x="0" y="1624722"/>
                  </a:lnTo>
                  <a:close/>
                </a:path>
              </a:pathLst>
            </a:custGeom>
            <a:solidFill>
              <a:srgbClr val="1A181C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D5DAC187-6FEC-4EEA-9E32-E75910A7F958}"/>
                </a:ext>
              </a:extLst>
            </p:cNvPr>
            <p:cNvSpPr/>
            <p:nvPr/>
          </p:nvSpPr>
          <p:spPr>
            <a:xfrm>
              <a:off x="668693" y="3335418"/>
              <a:ext cx="2108886" cy="197708"/>
            </a:xfrm>
            <a:custGeom>
              <a:avLst/>
              <a:gdLst>
                <a:gd name="connsiteX0" fmla="*/ 0 w 2108886"/>
                <a:gd name="connsiteY0" fmla="*/ 0 h 197708"/>
                <a:gd name="connsiteX1" fmla="*/ 2111083 w 2108886"/>
                <a:gd name="connsiteY1" fmla="*/ 0 h 197708"/>
                <a:gd name="connsiteX2" fmla="*/ 2111083 w 2108886"/>
                <a:gd name="connsiteY2" fmla="*/ 198148 h 197708"/>
                <a:gd name="connsiteX3" fmla="*/ 0 w 2108886"/>
                <a:gd name="connsiteY3" fmla="*/ 198148 h 19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886" h="197708">
                  <a:moveTo>
                    <a:pt x="0" y="0"/>
                  </a:moveTo>
                  <a:lnTo>
                    <a:pt x="2111083" y="0"/>
                  </a:lnTo>
                  <a:lnTo>
                    <a:pt x="2111083" y="198148"/>
                  </a:lnTo>
                  <a:lnTo>
                    <a:pt x="0" y="19814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190110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CYAN - 2 LIN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8CD0B9-ED70-438C-A056-002ADA29E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131" y="2869949"/>
            <a:ext cx="4960094" cy="11456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3" name="Sous-titre 2">
            <a:extLst>
              <a:ext uri="{FF2B5EF4-FFF2-40B4-BE49-F238E27FC236}">
                <a16:creationId xmlns:a16="http://schemas.microsoft.com/office/drawing/2014/main" id="{D0196DF8-CAA3-4011-818A-AFB58E90B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4380" y="2869949"/>
            <a:ext cx="3716145" cy="114564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2AF08D48-9836-4741-9866-0AAC9E2DE08F}"/>
              </a:ext>
            </a:extLst>
          </p:cNvPr>
          <p:cNvSpPr/>
          <p:nvPr userDrawn="1"/>
        </p:nvSpPr>
        <p:spPr>
          <a:xfrm>
            <a:off x="2499796" y="4344616"/>
            <a:ext cx="1230829" cy="2523694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3357663"/>
              <a:gd name="connsiteY0" fmla="*/ 4234134 h 4234134"/>
              <a:gd name="connsiteX1" fmla="*/ 10718 w 3357663"/>
              <a:gd name="connsiteY1" fmla="*/ 846701 h 4234134"/>
              <a:gd name="connsiteX2" fmla="*/ 853652 w 3357663"/>
              <a:gd name="connsiteY2" fmla="*/ 3767 h 4234134"/>
              <a:gd name="connsiteX3" fmla="*/ 2077441 w 3357663"/>
              <a:gd name="connsiteY3" fmla="*/ 0 h 4234134"/>
              <a:gd name="connsiteX4" fmla="*/ 3357663 w 3357663"/>
              <a:gd name="connsiteY4" fmla="*/ 3767 h 4234134"/>
              <a:gd name="connsiteX0" fmla="*/ 0 w 2077441"/>
              <a:gd name="connsiteY0" fmla="*/ 4234134 h 4234134"/>
              <a:gd name="connsiteX1" fmla="*/ 10718 w 2077441"/>
              <a:gd name="connsiteY1" fmla="*/ 846701 h 4234134"/>
              <a:gd name="connsiteX2" fmla="*/ 853652 w 2077441"/>
              <a:gd name="connsiteY2" fmla="*/ 3767 h 4234134"/>
              <a:gd name="connsiteX3" fmla="*/ 2077441 w 2077441"/>
              <a:gd name="connsiteY3" fmla="*/ 0 h 4234134"/>
              <a:gd name="connsiteX0" fmla="*/ 0 w 2077441"/>
              <a:gd name="connsiteY0" fmla="*/ 4720453 h 4720453"/>
              <a:gd name="connsiteX1" fmla="*/ 10718 w 2077441"/>
              <a:gd name="connsiteY1" fmla="*/ 846701 h 4720453"/>
              <a:gd name="connsiteX2" fmla="*/ 853652 w 2077441"/>
              <a:gd name="connsiteY2" fmla="*/ 3767 h 4720453"/>
              <a:gd name="connsiteX3" fmla="*/ 2077441 w 2077441"/>
              <a:gd name="connsiteY3" fmla="*/ 0 h 4720453"/>
              <a:gd name="connsiteX0" fmla="*/ 0 w 2077441"/>
              <a:gd name="connsiteY0" fmla="*/ 4259589 h 4259589"/>
              <a:gd name="connsiteX1" fmla="*/ 10718 w 2077441"/>
              <a:gd name="connsiteY1" fmla="*/ 846701 h 4259589"/>
              <a:gd name="connsiteX2" fmla="*/ 853652 w 2077441"/>
              <a:gd name="connsiteY2" fmla="*/ 3767 h 4259589"/>
              <a:gd name="connsiteX3" fmla="*/ 2077441 w 2077441"/>
              <a:gd name="connsiteY3" fmla="*/ 0 h 425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7441" h="4259589">
                <a:moveTo>
                  <a:pt x="0" y="4259589"/>
                </a:moveTo>
                <a:cubicBezTo>
                  <a:pt x="3573" y="3130445"/>
                  <a:pt x="7145" y="1975845"/>
                  <a:pt x="10718" y="846701"/>
                </a:cubicBezTo>
                <a:cubicBezTo>
                  <a:pt x="10718" y="375650"/>
                  <a:pt x="382601" y="3767"/>
                  <a:pt x="853652" y="3767"/>
                </a:cubicBezTo>
                <a:lnTo>
                  <a:pt x="2077441" y="0"/>
                </a:lnTo>
              </a:path>
            </a:pathLst>
          </a:custGeom>
          <a:noFill/>
          <a:ln w="508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D8F67505-8114-4E1B-AF42-2CB7EAC65E60}"/>
              </a:ext>
            </a:extLst>
          </p:cNvPr>
          <p:cNvSpPr/>
          <p:nvPr userDrawn="1"/>
        </p:nvSpPr>
        <p:spPr>
          <a:xfrm flipH="1" flipV="1">
            <a:off x="2931034" y="-2995"/>
            <a:ext cx="2954934" cy="2385003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4704822"/>
              <a:gd name="connsiteY0" fmla="*/ 4230367 h 4230367"/>
              <a:gd name="connsiteX1" fmla="*/ 10718 w 4704822"/>
              <a:gd name="connsiteY1" fmla="*/ 842934 h 4230367"/>
              <a:gd name="connsiteX2" fmla="*/ 853652 w 4704822"/>
              <a:gd name="connsiteY2" fmla="*/ 0 h 4230367"/>
              <a:gd name="connsiteX3" fmla="*/ 4704822 w 4704822"/>
              <a:gd name="connsiteY3" fmla="*/ 0 h 4230367"/>
              <a:gd name="connsiteX0" fmla="*/ 0 w 4697251"/>
              <a:gd name="connsiteY0" fmla="*/ 3791272 h 3791272"/>
              <a:gd name="connsiteX1" fmla="*/ 3147 w 4697251"/>
              <a:gd name="connsiteY1" fmla="*/ 842934 h 3791272"/>
              <a:gd name="connsiteX2" fmla="*/ 846081 w 4697251"/>
              <a:gd name="connsiteY2" fmla="*/ 0 h 3791272"/>
              <a:gd name="connsiteX3" fmla="*/ 4697251 w 4697251"/>
              <a:gd name="connsiteY3" fmla="*/ 0 h 379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251" h="3791272">
                <a:moveTo>
                  <a:pt x="0" y="3791272"/>
                </a:moveTo>
                <a:cubicBezTo>
                  <a:pt x="3573" y="2662128"/>
                  <a:pt x="-426" y="1972078"/>
                  <a:pt x="3147" y="842934"/>
                </a:cubicBezTo>
                <a:cubicBezTo>
                  <a:pt x="3147" y="371883"/>
                  <a:pt x="375030" y="0"/>
                  <a:pt x="846081" y="0"/>
                </a:cubicBezTo>
                <a:lnTo>
                  <a:pt x="4697251" y="0"/>
                </a:lnTo>
              </a:path>
            </a:pathLst>
          </a:custGeom>
          <a:noFill/>
          <a:ln w="508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grpSp>
        <p:nvGrpSpPr>
          <p:cNvPr id="28" name="Graphique 6">
            <a:extLst>
              <a:ext uri="{FF2B5EF4-FFF2-40B4-BE49-F238E27FC236}">
                <a16:creationId xmlns:a16="http://schemas.microsoft.com/office/drawing/2014/main" id="{864B8C01-1CB0-422C-9FC8-7CFA91E4E8EB}"/>
              </a:ext>
            </a:extLst>
          </p:cNvPr>
          <p:cNvGrpSpPr/>
          <p:nvPr userDrawn="1"/>
        </p:nvGrpSpPr>
        <p:grpSpPr>
          <a:xfrm>
            <a:off x="9768688" y="5873936"/>
            <a:ext cx="1932773" cy="541873"/>
            <a:chOff x="0" y="1719923"/>
            <a:chExt cx="12192000" cy="3418154"/>
          </a:xfrm>
        </p:grpSpPr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D4AAC84D-839B-4755-A3C2-F98DD3267009}"/>
                </a:ext>
              </a:extLst>
            </p:cNvPr>
            <p:cNvSpPr/>
            <p:nvPr/>
          </p:nvSpPr>
          <p:spPr>
            <a:xfrm>
              <a:off x="0" y="1719923"/>
              <a:ext cx="3444515" cy="3413760"/>
            </a:xfrm>
            <a:custGeom>
              <a:avLst/>
              <a:gdLst>
                <a:gd name="connsiteX0" fmla="*/ 0 w 3444514"/>
                <a:gd name="connsiteY0" fmla="*/ 0 h 3413760"/>
                <a:gd name="connsiteX1" fmla="*/ 3444515 w 3444514"/>
                <a:gd name="connsiteY1" fmla="*/ 0 h 3413760"/>
                <a:gd name="connsiteX2" fmla="*/ 3444515 w 3444514"/>
                <a:gd name="connsiteY2" fmla="*/ 3417275 h 3413760"/>
                <a:gd name="connsiteX3" fmla="*/ 0 w 3444514"/>
                <a:gd name="connsiteY3" fmla="*/ 3417275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4514" h="3413760">
                  <a:moveTo>
                    <a:pt x="0" y="0"/>
                  </a:moveTo>
                  <a:lnTo>
                    <a:pt x="3444515" y="0"/>
                  </a:lnTo>
                  <a:lnTo>
                    <a:pt x="3444515" y="3417275"/>
                  </a:lnTo>
                  <a:lnTo>
                    <a:pt x="0" y="3417275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9469DCB4-F68F-4538-8420-0D287CDC24CA}"/>
                </a:ext>
              </a:extLst>
            </p:cNvPr>
            <p:cNvSpPr/>
            <p:nvPr/>
          </p:nvSpPr>
          <p:spPr>
            <a:xfrm>
              <a:off x="4319703" y="2060860"/>
              <a:ext cx="1603632" cy="1370776"/>
            </a:xfrm>
            <a:custGeom>
              <a:avLst/>
              <a:gdLst>
                <a:gd name="connsiteX0" fmla="*/ 432761 w 1603632"/>
                <a:gd name="connsiteY0" fmla="*/ 1039506 h 1370776"/>
                <a:gd name="connsiteX1" fmla="*/ 274155 w 1603632"/>
                <a:gd name="connsiteY1" fmla="*/ 1372095 h 1370776"/>
                <a:gd name="connsiteX2" fmla="*/ 0 w 1603632"/>
                <a:gd name="connsiteY2" fmla="*/ 1372095 h 1370776"/>
                <a:gd name="connsiteX3" fmla="*/ 668254 w 1603632"/>
                <a:gd name="connsiteY3" fmla="*/ 0 h 1370776"/>
                <a:gd name="connsiteX4" fmla="*/ 935818 w 1603632"/>
                <a:gd name="connsiteY4" fmla="*/ 0 h 1370776"/>
                <a:gd name="connsiteX5" fmla="*/ 1606708 w 1603632"/>
                <a:gd name="connsiteY5" fmla="*/ 1372095 h 1370776"/>
                <a:gd name="connsiteX6" fmla="*/ 1331674 w 1603632"/>
                <a:gd name="connsiteY6" fmla="*/ 1372095 h 1370776"/>
                <a:gd name="connsiteX7" fmla="*/ 1175265 w 1603632"/>
                <a:gd name="connsiteY7" fmla="*/ 1039506 h 1370776"/>
                <a:gd name="connsiteX8" fmla="*/ 432761 w 1603632"/>
                <a:gd name="connsiteY8" fmla="*/ 1039506 h 1370776"/>
                <a:gd name="connsiteX9" fmla="*/ 538645 w 1603632"/>
                <a:gd name="connsiteY9" fmla="*/ 814558 h 1370776"/>
                <a:gd name="connsiteX10" fmla="*/ 1067624 w 1603632"/>
                <a:gd name="connsiteY10" fmla="*/ 814558 h 1370776"/>
                <a:gd name="connsiteX11" fmla="*/ 805331 w 1603632"/>
                <a:gd name="connsiteY11" fmla="*/ 258778 h 1370776"/>
                <a:gd name="connsiteX12" fmla="*/ 538645 w 1603632"/>
                <a:gd name="connsiteY12" fmla="*/ 814558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03632" h="1370776">
                  <a:moveTo>
                    <a:pt x="432761" y="1039506"/>
                  </a:moveTo>
                  <a:lnTo>
                    <a:pt x="274155" y="1372095"/>
                  </a:lnTo>
                  <a:lnTo>
                    <a:pt x="0" y="1372095"/>
                  </a:lnTo>
                  <a:lnTo>
                    <a:pt x="668254" y="0"/>
                  </a:lnTo>
                  <a:lnTo>
                    <a:pt x="935818" y="0"/>
                  </a:lnTo>
                  <a:lnTo>
                    <a:pt x="1606708" y="1372095"/>
                  </a:lnTo>
                  <a:lnTo>
                    <a:pt x="1331674" y="1372095"/>
                  </a:lnTo>
                  <a:lnTo>
                    <a:pt x="1175265" y="1039506"/>
                  </a:lnTo>
                  <a:lnTo>
                    <a:pt x="432761" y="1039506"/>
                  </a:lnTo>
                  <a:close/>
                  <a:moveTo>
                    <a:pt x="538645" y="814558"/>
                  </a:moveTo>
                  <a:lnTo>
                    <a:pt x="1067624" y="814558"/>
                  </a:lnTo>
                  <a:lnTo>
                    <a:pt x="805331" y="258778"/>
                  </a:lnTo>
                  <a:lnTo>
                    <a:pt x="538645" y="81455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20F3A976-B58E-4974-9481-322F9DC71F2D}"/>
                </a:ext>
              </a:extLst>
            </p:cNvPr>
            <p:cNvSpPr/>
            <p:nvPr/>
          </p:nvSpPr>
          <p:spPr>
            <a:xfrm>
              <a:off x="6094242" y="2060860"/>
              <a:ext cx="1168675" cy="1370776"/>
            </a:xfrm>
            <a:custGeom>
              <a:avLst/>
              <a:gdLst>
                <a:gd name="connsiteX0" fmla="*/ 0 w 1168674"/>
                <a:gd name="connsiteY0" fmla="*/ 1372095 h 1370776"/>
                <a:gd name="connsiteX1" fmla="*/ 0 w 1168674"/>
                <a:gd name="connsiteY1" fmla="*/ 0 h 1370776"/>
                <a:gd name="connsiteX2" fmla="*/ 254824 w 1168674"/>
                <a:gd name="connsiteY2" fmla="*/ 0 h 1370776"/>
                <a:gd name="connsiteX3" fmla="*/ 254824 w 1168674"/>
                <a:gd name="connsiteY3" fmla="*/ 1146268 h 1370776"/>
                <a:gd name="connsiteX4" fmla="*/ 1172190 w 1168674"/>
                <a:gd name="connsiteY4" fmla="*/ 1146268 h 1370776"/>
                <a:gd name="connsiteX5" fmla="*/ 1172190 w 1168674"/>
                <a:gd name="connsiteY5" fmla="*/ 1372095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674" h="1370776">
                  <a:moveTo>
                    <a:pt x="0" y="1372095"/>
                  </a:moveTo>
                  <a:lnTo>
                    <a:pt x="0" y="0"/>
                  </a:lnTo>
                  <a:lnTo>
                    <a:pt x="254824" y="0"/>
                  </a:lnTo>
                  <a:lnTo>
                    <a:pt x="254824" y="1146268"/>
                  </a:lnTo>
                  <a:lnTo>
                    <a:pt x="1172190" y="1146268"/>
                  </a:lnTo>
                  <a:lnTo>
                    <a:pt x="1172190" y="1372095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1CE0479F-89C0-47EC-A255-C2FD49F35761}"/>
                </a:ext>
              </a:extLst>
            </p:cNvPr>
            <p:cNvSpPr/>
            <p:nvPr/>
          </p:nvSpPr>
          <p:spPr>
            <a:xfrm>
              <a:off x="7433386" y="2060860"/>
              <a:ext cx="1432285" cy="1370776"/>
            </a:xfrm>
            <a:custGeom>
              <a:avLst/>
              <a:gdLst>
                <a:gd name="connsiteX0" fmla="*/ 718779 w 1432285"/>
                <a:gd name="connsiteY0" fmla="*/ 0 h 1370776"/>
                <a:gd name="connsiteX1" fmla="*/ 1433164 w 1432285"/>
                <a:gd name="connsiteY1" fmla="*/ 685388 h 1370776"/>
                <a:gd name="connsiteX2" fmla="*/ 757881 w 1432285"/>
                <a:gd name="connsiteY2" fmla="*/ 1372095 h 1370776"/>
                <a:gd name="connsiteX3" fmla="*/ 0 w 1432285"/>
                <a:gd name="connsiteY3" fmla="*/ 1372095 h 1370776"/>
                <a:gd name="connsiteX4" fmla="*/ 0 w 1432285"/>
                <a:gd name="connsiteY4" fmla="*/ 0 h 1370776"/>
                <a:gd name="connsiteX5" fmla="*/ 718779 w 1432285"/>
                <a:gd name="connsiteY5" fmla="*/ 0 h 1370776"/>
                <a:gd name="connsiteX6" fmla="*/ 718779 w 1432285"/>
                <a:gd name="connsiteY6" fmla="*/ 1142753 h 1370776"/>
                <a:gd name="connsiteX7" fmla="*/ 1169992 w 1432285"/>
                <a:gd name="connsiteY7" fmla="*/ 684949 h 1370776"/>
                <a:gd name="connsiteX8" fmla="*/ 718779 w 1432285"/>
                <a:gd name="connsiteY8" fmla="*/ 229781 h 1370776"/>
                <a:gd name="connsiteX9" fmla="*/ 253945 w 1432285"/>
                <a:gd name="connsiteY9" fmla="*/ 229781 h 1370776"/>
                <a:gd name="connsiteX10" fmla="*/ 253945 w 1432285"/>
                <a:gd name="connsiteY10" fmla="*/ 1142753 h 1370776"/>
                <a:gd name="connsiteX11" fmla="*/ 718779 w 1432285"/>
                <a:gd name="connsiteY11" fmla="*/ 1142753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2285" h="1370776">
                  <a:moveTo>
                    <a:pt x="718779" y="0"/>
                  </a:moveTo>
                  <a:cubicBezTo>
                    <a:pt x="1150661" y="0"/>
                    <a:pt x="1433164" y="271959"/>
                    <a:pt x="1433164" y="685388"/>
                  </a:cubicBezTo>
                  <a:cubicBezTo>
                    <a:pt x="1433164" y="1065427"/>
                    <a:pt x="1132648" y="1372095"/>
                    <a:pt x="757881" y="1372095"/>
                  </a:cubicBezTo>
                  <a:lnTo>
                    <a:pt x="0" y="1372095"/>
                  </a:lnTo>
                  <a:lnTo>
                    <a:pt x="0" y="0"/>
                  </a:lnTo>
                  <a:lnTo>
                    <a:pt x="718779" y="0"/>
                  </a:lnTo>
                  <a:close/>
                  <a:moveTo>
                    <a:pt x="718779" y="1142753"/>
                  </a:moveTo>
                  <a:cubicBezTo>
                    <a:pt x="1017977" y="1142753"/>
                    <a:pt x="1169992" y="947242"/>
                    <a:pt x="1169992" y="684949"/>
                  </a:cubicBezTo>
                  <a:cubicBezTo>
                    <a:pt x="1169992" y="428807"/>
                    <a:pt x="1017977" y="229781"/>
                    <a:pt x="718779" y="229781"/>
                  </a:cubicBezTo>
                  <a:lnTo>
                    <a:pt x="253945" y="229781"/>
                  </a:lnTo>
                  <a:lnTo>
                    <a:pt x="253945" y="1142753"/>
                  </a:lnTo>
                  <a:lnTo>
                    <a:pt x="718779" y="1142753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3D2A1121-EF09-48BA-BBAF-155E4785370D}"/>
                </a:ext>
              </a:extLst>
            </p:cNvPr>
            <p:cNvSpPr/>
            <p:nvPr/>
          </p:nvSpPr>
          <p:spPr>
            <a:xfrm>
              <a:off x="4320581" y="3997081"/>
              <a:ext cx="944605" cy="1058837"/>
            </a:xfrm>
            <a:custGeom>
              <a:avLst/>
              <a:gdLst>
                <a:gd name="connsiteX0" fmla="*/ 404203 w 944605"/>
                <a:gd name="connsiteY0" fmla="*/ 0 h 1058836"/>
                <a:gd name="connsiteX1" fmla="*/ 531176 w 944605"/>
                <a:gd name="connsiteY1" fmla="*/ 0 h 1058836"/>
                <a:gd name="connsiteX2" fmla="*/ 947681 w 944605"/>
                <a:gd name="connsiteY2" fmla="*/ 1060155 h 1058836"/>
                <a:gd name="connsiteX3" fmla="*/ 769304 w 944605"/>
                <a:gd name="connsiteY3" fmla="*/ 1060155 h 1058836"/>
                <a:gd name="connsiteX4" fmla="*/ 666935 w 944605"/>
                <a:gd name="connsiteY4" fmla="*/ 789075 h 1058836"/>
                <a:gd name="connsiteX5" fmla="*/ 272837 w 944605"/>
                <a:gd name="connsiteY5" fmla="*/ 789075 h 1058836"/>
                <a:gd name="connsiteX6" fmla="*/ 171347 w 944605"/>
                <a:gd name="connsiteY6" fmla="*/ 1060155 h 1058836"/>
                <a:gd name="connsiteX7" fmla="*/ 0 w 944605"/>
                <a:gd name="connsiteY7" fmla="*/ 1060155 h 1058836"/>
                <a:gd name="connsiteX8" fmla="*/ 404203 w 944605"/>
                <a:gd name="connsiteY8" fmla="*/ 0 h 1058836"/>
                <a:gd name="connsiteX9" fmla="*/ 615092 w 944605"/>
                <a:gd name="connsiteY9" fmla="*/ 650680 h 1058836"/>
                <a:gd name="connsiteX10" fmla="*/ 529858 w 944605"/>
                <a:gd name="connsiteY10" fmla="*/ 409915 h 1058836"/>
                <a:gd name="connsiteX11" fmla="*/ 473181 w 944605"/>
                <a:gd name="connsiteY11" fmla="*/ 241204 h 1058836"/>
                <a:gd name="connsiteX12" fmla="*/ 469227 w 944605"/>
                <a:gd name="connsiteY12" fmla="*/ 241204 h 1058836"/>
                <a:gd name="connsiteX13" fmla="*/ 411672 w 944605"/>
                <a:gd name="connsiteY13" fmla="*/ 409915 h 1058836"/>
                <a:gd name="connsiteX14" fmla="*/ 322923 w 944605"/>
                <a:gd name="connsiteY14" fmla="*/ 650680 h 1058836"/>
                <a:gd name="connsiteX15" fmla="*/ 615092 w 944605"/>
                <a:gd name="connsiteY15" fmla="*/ 650680 h 105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4605" h="1058836">
                  <a:moveTo>
                    <a:pt x="404203" y="0"/>
                  </a:moveTo>
                  <a:lnTo>
                    <a:pt x="531176" y="0"/>
                  </a:lnTo>
                  <a:lnTo>
                    <a:pt x="947681" y="1060155"/>
                  </a:lnTo>
                  <a:lnTo>
                    <a:pt x="769304" y="1060155"/>
                  </a:lnTo>
                  <a:lnTo>
                    <a:pt x="666935" y="789075"/>
                  </a:lnTo>
                  <a:lnTo>
                    <a:pt x="272837" y="789075"/>
                  </a:lnTo>
                  <a:lnTo>
                    <a:pt x="171347" y="1060155"/>
                  </a:lnTo>
                  <a:lnTo>
                    <a:pt x="0" y="1060155"/>
                  </a:lnTo>
                  <a:lnTo>
                    <a:pt x="404203" y="0"/>
                  </a:lnTo>
                  <a:close/>
                  <a:moveTo>
                    <a:pt x="615092" y="650680"/>
                  </a:moveTo>
                  <a:lnTo>
                    <a:pt x="529858" y="409915"/>
                  </a:lnTo>
                  <a:cubicBezTo>
                    <a:pt x="499103" y="324681"/>
                    <a:pt x="483726" y="276352"/>
                    <a:pt x="473181" y="241204"/>
                  </a:cubicBezTo>
                  <a:lnTo>
                    <a:pt x="469227" y="241204"/>
                  </a:lnTo>
                  <a:cubicBezTo>
                    <a:pt x="456486" y="276791"/>
                    <a:pt x="441548" y="325560"/>
                    <a:pt x="411672" y="409915"/>
                  </a:cubicBezTo>
                  <a:lnTo>
                    <a:pt x="322923" y="650680"/>
                  </a:lnTo>
                  <a:lnTo>
                    <a:pt x="615092" y="65068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4B79D29E-70FC-4970-A4C3-2AE2706D8246}"/>
                </a:ext>
              </a:extLst>
            </p:cNvPr>
            <p:cNvSpPr/>
            <p:nvPr/>
          </p:nvSpPr>
          <p:spPr>
            <a:xfrm>
              <a:off x="5380736" y="4298916"/>
              <a:ext cx="654634" cy="768865"/>
            </a:xfrm>
            <a:custGeom>
              <a:avLst/>
              <a:gdLst>
                <a:gd name="connsiteX0" fmla="*/ 22407 w 654633"/>
                <a:gd name="connsiteY0" fmla="*/ 627833 h 768864"/>
                <a:gd name="connsiteX1" fmla="*/ 0 w 654633"/>
                <a:gd name="connsiteY1" fmla="*/ 474500 h 768864"/>
                <a:gd name="connsiteX2" fmla="*/ 0 w 654633"/>
                <a:gd name="connsiteY2" fmla="*/ 0 h 768864"/>
                <a:gd name="connsiteX3" fmla="*/ 167393 w 654633"/>
                <a:gd name="connsiteY3" fmla="*/ 0 h 768864"/>
                <a:gd name="connsiteX4" fmla="*/ 167393 w 654633"/>
                <a:gd name="connsiteY4" fmla="*/ 452532 h 768864"/>
                <a:gd name="connsiteX5" fmla="*/ 181452 w 654633"/>
                <a:gd name="connsiteY5" fmla="*/ 555780 h 768864"/>
                <a:gd name="connsiteX6" fmla="*/ 298320 w 654633"/>
                <a:gd name="connsiteY6" fmla="*/ 627833 h 768864"/>
                <a:gd name="connsiteX7" fmla="*/ 473182 w 654633"/>
                <a:gd name="connsiteY7" fmla="*/ 549629 h 768864"/>
                <a:gd name="connsiteX8" fmla="*/ 473182 w 654633"/>
                <a:gd name="connsiteY8" fmla="*/ 439 h 768864"/>
                <a:gd name="connsiteX9" fmla="*/ 639696 w 654633"/>
                <a:gd name="connsiteY9" fmla="*/ 439 h 768864"/>
                <a:gd name="connsiteX10" fmla="*/ 639696 w 654633"/>
                <a:gd name="connsiteY10" fmla="*/ 547432 h 768864"/>
                <a:gd name="connsiteX11" fmla="*/ 655073 w 654633"/>
                <a:gd name="connsiteY11" fmla="*/ 757881 h 768864"/>
                <a:gd name="connsiteX12" fmla="*/ 509648 w 654633"/>
                <a:gd name="connsiteY12" fmla="*/ 757881 h 768864"/>
                <a:gd name="connsiteX13" fmla="*/ 481969 w 654633"/>
                <a:gd name="connsiteY13" fmla="*/ 677040 h 768864"/>
                <a:gd name="connsiteX14" fmla="*/ 242522 w 654633"/>
                <a:gd name="connsiteY14" fmla="*/ 772380 h 768864"/>
                <a:gd name="connsiteX15" fmla="*/ 22407 w 654633"/>
                <a:gd name="connsiteY15" fmla="*/ 627833 h 76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4633" h="768864">
                  <a:moveTo>
                    <a:pt x="22407" y="627833"/>
                  </a:moveTo>
                  <a:cubicBezTo>
                    <a:pt x="5712" y="586973"/>
                    <a:pt x="0" y="542599"/>
                    <a:pt x="0" y="474500"/>
                  </a:cubicBezTo>
                  <a:lnTo>
                    <a:pt x="0" y="0"/>
                  </a:lnTo>
                  <a:lnTo>
                    <a:pt x="167393" y="0"/>
                  </a:lnTo>
                  <a:lnTo>
                    <a:pt x="167393" y="452532"/>
                  </a:lnTo>
                  <a:cubicBezTo>
                    <a:pt x="167393" y="496906"/>
                    <a:pt x="170029" y="528100"/>
                    <a:pt x="181452" y="555780"/>
                  </a:cubicBezTo>
                  <a:cubicBezTo>
                    <a:pt x="199026" y="606305"/>
                    <a:pt x="238568" y="627833"/>
                    <a:pt x="298320" y="627833"/>
                  </a:cubicBezTo>
                  <a:cubicBezTo>
                    <a:pt x="370813" y="627833"/>
                    <a:pt x="436276" y="593124"/>
                    <a:pt x="473182" y="549629"/>
                  </a:cubicBezTo>
                  <a:lnTo>
                    <a:pt x="473182" y="439"/>
                  </a:lnTo>
                  <a:lnTo>
                    <a:pt x="639696" y="439"/>
                  </a:lnTo>
                  <a:lnTo>
                    <a:pt x="639696" y="547432"/>
                  </a:lnTo>
                  <a:cubicBezTo>
                    <a:pt x="639696" y="652437"/>
                    <a:pt x="642771" y="717900"/>
                    <a:pt x="655073" y="757881"/>
                  </a:cubicBezTo>
                  <a:lnTo>
                    <a:pt x="509648" y="757881"/>
                  </a:lnTo>
                  <a:lnTo>
                    <a:pt x="481969" y="677040"/>
                  </a:lnTo>
                  <a:cubicBezTo>
                    <a:pt x="421777" y="729323"/>
                    <a:pt x="341816" y="772380"/>
                    <a:pt x="242522" y="772380"/>
                  </a:cubicBezTo>
                  <a:cubicBezTo>
                    <a:pt x="168711" y="772380"/>
                    <a:pt x="65463" y="742943"/>
                    <a:pt x="22407" y="62783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01CF5257-AB84-44F4-AF94-30B2EAAFE7E6}"/>
                </a:ext>
              </a:extLst>
            </p:cNvPr>
            <p:cNvSpPr/>
            <p:nvPr/>
          </p:nvSpPr>
          <p:spPr>
            <a:xfrm>
              <a:off x="6157070" y="4072650"/>
              <a:ext cx="544796" cy="997328"/>
            </a:xfrm>
            <a:custGeom>
              <a:avLst/>
              <a:gdLst>
                <a:gd name="connsiteX0" fmla="*/ 133123 w 544795"/>
                <a:gd name="connsiteY0" fmla="*/ 804013 h 997327"/>
                <a:gd name="connsiteX1" fmla="*/ 133123 w 544795"/>
                <a:gd name="connsiteY1" fmla="*/ 358511 h 997327"/>
                <a:gd name="connsiteX2" fmla="*/ 0 w 544795"/>
                <a:gd name="connsiteY2" fmla="*/ 358511 h 997327"/>
                <a:gd name="connsiteX3" fmla="*/ 0 w 544795"/>
                <a:gd name="connsiteY3" fmla="*/ 226266 h 997327"/>
                <a:gd name="connsiteX4" fmla="*/ 133123 w 544795"/>
                <a:gd name="connsiteY4" fmla="*/ 226266 h 997327"/>
                <a:gd name="connsiteX5" fmla="*/ 133123 w 544795"/>
                <a:gd name="connsiteY5" fmla="*/ 50965 h 997327"/>
                <a:gd name="connsiteX6" fmla="*/ 299198 w 544795"/>
                <a:gd name="connsiteY6" fmla="*/ 0 h 997327"/>
                <a:gd name="connsiteX7" fmla="*/ 299198 w 544795"/>
                <a:gd name="connsiteY7" fmla="*/ 226266 h 997327"/>
                <a:gd name="connsiteX8" fmla="*/ 526782 w 544795"/>
                <a:gd name="connsiteY8" fmla="*/ 226266 h 997327"/>
                <a:gd name="connsiteX9" fmla="*/ 485044 w 544795"/>
                <a:gd name="connsiteY9" fmla="*/ 358511 h 997327"/>
                <a:gd name="connsiteX10" fmla="*/ 299198 w 544795"/>
                <a:gd name="connsiteY10" fmla="*/ 358511 h 997327"/>
                <a:gd name="connsiteX11" fmla="*/ 299198 w 544795"/>
                <a:gd name="connsiteY11" fmla="*/ 767986 h 997327"/>
                <a:gd name="connsiteX12" fmla="*/ 374327 w 544795"/>
                <a:gd name="connsiteY12" fmla="*/ 864204 h 997327"/>
                <a:gd name="connsiteX13" fmla="*/ 493831 w 544795"/>
                <a:gd name="connsiteY13" fmla="*/ 824663 h 997327"/>
                <a:gd name="connsiteX14" fmla="*/ 545674 w 544795"/>
                <a:gd name="connsiteY14" fmla="*/ 941530 h 997327"/>
                <a:gd name="connsiteX15" fmla="*/ 333907 w 544795"/>
                <a:gd name="connsiteY15" fmla="*/ 998206 h 997327"/>
                <a:gd name="connsiteX16" fmla="*/ 133123 w 544795"/>
                <a:gd name="connsiteY16" fmla="*/ 804013 h 9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4795" h="997327">
                  <a:moveTo>
                    <a:pt x="133123" y="804013"/>
                  </a:moveTo>
                  <a:lnTo>
                    <a:pt x="133123" y="358511"/>
                  </a:lnTo>
                  <a:lnTo>
                    <a:pt x="0" y="358511"/>
                  </a:lnTo>
                  <a:lnTo>
                    <a:pt x="0" y="226266"/>
                  </a:lnTo>
                  <a:lnTo>
                    <a:pt x="133123" y="226266"/>
                  </a:lnTo>
                  <a:lnTo>
                    <a:pt x="133123" y="50965"/>
                  </a:lnTo>
                  <a:lnTo>
                    <a:pt x="299198" y="0"/>
                  </a:lnTo>
                  <a:lnTo>
                    <a:pt x="299198" y="226266"/>
                  </a:lnTo>
                  <a:lnTo>
                    <a:pt x="526782" y="226266"/>
                  </a:lnTo>
                  <a:lnTo>
                    <a:pt x="485044" y="358511"/>
                  </a:lnTo>
                  <a:lnTo>
                    <a:pt x="299198" y="358511"/>
                  </a:lnTo>
                  <a:lnTo>
                    <a:pt x="299198" y="767986"/>
                  </a:lnTo>
                  <a:cubicBezTo>
                    <a:pt x="299198" y="836964"/>
                    <a:pt x="324681" y="864204"/>
                    <a:pt x="374327" y="864204"/>
                  </a:cubicBezTo>
                  <a:cubicBezTo>
                    <a:pt x="420898" y="864204"/>
                    <a:pt x="462197" y="845312"/>
                    <a:pt x="493831" y="824663"/>
                  </a:cubicBezTo>
                  <a:lnTo>
                    <a:pt x="545674" y="941530"/>
                  </a:lnTo>
                  <a:cubicBezTo>
                    <a:pt x="493831" y="977118"/>
                    <a:pt x="409475" y="998206"/>
                    <a:pt x="333907" y="998206"/>
                  </a:cubicBezTo>
                  <a:cubicBezTo>
                    <a:pt x="208253" y="998206"/>
                    <a:pt x="133123" y="927471"/>
                    <a:pt x="133123" y="80401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BE7B04E4-160F-493B-9EB6-6549BFF32609}"/>
                </a:ext>
              </a:extLst>
            </p:cNvPr>
            <p:cNvSpPr/>
            <p:nvPr/>
          </p:nvSpPr>
          <p:spPr>
            <a:xfrm>
              <a:off x="6784024" y="4279145"/>
              <a:ext cx="738110" cy="790833"/>
            </a:xfrm>
            <a:custGeom>
              <a:avLst/>
              <a:gdLst>
                <a:gd name="connsiteX0" fmla="*/ 0 w 738110"/>
                <a:gd name="connsiteY0" fmla="*/ 394977 h 790832"/>
                <a:gd name="connsiteX1" fmla="*/ 371252 w 738110"/>
                <a:gd name="connsiteY1" fmla="*/ 0 h 790832"/>
                <a:gd name="connsiteX2" fmla="*/ 738989 w 738110"/>
                <a:gd name="connsiteY2" fmla="*/ 394977 h 790832"/>
                <a:gd name="connsiteX3" fmla="*/ 371252 w 738110"/>
                <a:gd name="connsiteY3" fmla="*/ 792590 h 790832"/>
                <a:gd name="connsiteX4" fmla="*/ 0 w 738110"/>
                <a:gd name="connsiteY4" fmla="*/ 394977 h 790832"/>
                <a:gd name="connsiteX5" fmla="*/ 567203 w 738110"/>
                <a:gd name="connsiteY5" fmla="*/ 394977 h 790832"/>
                <a:gd name="connsiteX6" fmla="*/ 370813 w 738110"/>
                <a:gd name="connsiteY6" fmla="*/ 135760 h 790832"/>
                <a:gd name="connsiteX7" fmla="*/ 169150 w 738110"/>
                <a:gd name="connsiteY7" fmla="*/ 394977 h 790832"/>
                <a:gd name="connsiteX8" fmla="*/ 370813 w 738110"/>
                <a:gd name="connsiteY8" fmla="*/ 658148 h 790832"/>
                <a:gd name="connsiteX9" fmla="*/ 567203 w 738110"/>
                <a:gd name="connsiteY9" fmla="*/ 394977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110" h="790832">
                  <a:moveTo>
                    <a:pt x="0" y="394977"/>
                  </a:moveTo>
                  <a:cubicBezTo>
                    <a:pt x="0" y="169590"/>
                    <a:pt x="148501" y="0"/>
                    <a:pt x="371252" y="0"/>
                  </a:cubicBezTo>
                  <a:cubicBezTo>
                    <a:pt x="590488" y="0"/>
                    <a:pt x="738989" y="169590"/>
                    <a:pt x="738989" y="394977"/>
                  </a:cubicBezTo>
                  <a:cubicBezTo>
                    <a:pt x="738989" y="621682"/>
                    <a:pt x="590049" y="792590"/>
                    <a:pt x="371252" y="792590"/>
                  </a:cubicBezTo>
                  <a:cubicBezTo>
                    <a:pt x="148062" y="792590"/>
                    <a:pt x="0" y="621682"/>
                    <a:pt x="0" y="394977"/>
                  </a:cubicBezTo>
                  <a:moveTo>
                    <a:pt x="567203" y="394977"/>
                  </a:moveTo>
                  <a:cubicBezTo>
                    <a:pt x="567203" y="246916"/>
                    <a:pt x="496467" y="135760"/>
                    <a:pt x="370813" y="135760"/>
                  </a:cubicBezTo>
                  <a:cubicBezTo>
                    <a:pt x="241643" y="135760"/>
                    <a:pt x="169150" y="246916"/>
                    <a:pt x="169150" y="394977"/>
                  </a:cubicBezTo>
                  <a:cubicBezTo>
                    <a:pt x="169150" y="548311"/>
                    <a:pt x="241643" y="658148"/>
                    <a:pt x="370813" y="658148"/>
                  </a:cubicBezTo>
                  <a:cubicBezTo>
                    <a:pt x="496467" y="657709"/>
                    <a:pt x="567203" y="548311"/>
                    <a:pt x="567203" y="394977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4C9082CC-4B15-48FD-98E2-81DC51DAD218}"/>
                </a:ext>
              </a:extLst>
            </p:cNvPr>
            <p:cNvSpPr/>
            <p:nvPr/>
          </p:nvSpPr>
          <p:spPr>
            <a:xfrm>
              <a:off x="7676786" y="4278706"/>
              <a:ext cx="1129133" cy="777652"/>
            </a:xfrm>
            <a:custGeom>
              <a:avLst/>
              <a:gdLst>
                <a:gd name="connsiteX0" fmla="*/ 0 w 1129132"/>
                <a:gd name="connsiteY0" fmla="*/ 20210 h 777652"/>
                <a:gd name="connsiteX1" fmla="*/ 138396 w 1129132"/>
                <a:gd name="connsiteY1" fmla="*/ 20210 h 777652"/>
                <a:gd name="connsiteX2" fmla="*/ 156409 w 1129132"/>
                <a:gd name="connsiteY2" fmla="*/ 108080 h 777652"/>
                <a:gd name="connsiteX3" fmla="*/ 414747 w 1129132"/>
                <a:gd name="connsiteY3" fmla="*/ 0 h 777652"/>
                <a:gd name="connsiteX4" fmla="*/ 613334 w 1129132"/>
                <a:gd name="connsiteY4" fmla="*/ 121261 h 777652"/>
                <a:gd name="connsiteX5" fmla="*/ 889687 w 1129132"/>
                <a:gd name="connsiteY5" fmla="*/ 0 h 777652"/>
                <a:gd name="connsiteX6" fmla="*/ 1130890 w 1129132"/>
                <a:gd name="connsiteY6" fmla="*/ 272398 h 777652"/>
                <a:gd name="connsiteX7" fmla="*/ 1130890 w 1129132"/>
                <a:gd name="connsiteY7" fmla="*/ 778091 h 777652"/>
                <a:gd name="connsiteX8" fmla="*/ 965255 w 1129132"/>
                <a:gd name="connsiteY8" fmla="*/ 778091 h 777652"/>
                <a:gd name="connsiteX9" fmla="*/ 965255 w 1129132"/>
                <a:gd name="connsiteY9" fmla="*/ 319408 h 777652"/>
                <a:gd name="connsiteX10" fmla="*/ 845312 w 1129132"/>
                <a:gd name="connsiteY10" fmla="*/ 146304 h 777652"/>
                <a:gd name="connsiteX11" fmla="*/ 647603 w 1129132"/>
                <a:gd name="connsiteY11" fmla="*/ 235932 h 777652"/>
                <a:gd name="connsiteX12" fmla="*/ 648043 w 1129132"/>
                <a:gd name="connsiteY12" fmla="*/ 270640 h 777652"/>
                <a:gd name="connsiteX13" fmla="*/ 648043 w 1129132"/>
                <a:gd name="connsiteY13" fmla="*/ 778970 h 777652"/>
                <a:gd name="connsiteX14" fmla="*/ 482407 w 1129132"/>
                <a:gd name="connsiteY14" fmla="*/ 778970 h 777652"/>
                <a:gd name="connsiteX15" fmla="*/ 482407 w 1129132"/>
                <a:gd name="connsiteY15" fmla="*/ 319848 h 777652"/>
                <a:gd name="connsiteX16" fmla="*/ 363783 w 1129132"/>
                <a:gd name="connsiteY16" fmla="*/ 145864 h 777652"/>
                <a:gd name="connsiteX17" fmla="*/ 167393 w 1129132"/>
                <a:gd name="connsiteY17" fmla="*/ 235492 h 777652"/>
                <a:gd name="connsiteX18" fmla="*/ 167393 w 1129132"/>
                <a:gd name="connsiteY18" fmla="*/ 778091 h 777652"/>
                <a:gd name="connsiteX19" fmla="*/ 878 w 1129132"/>
                <a:gd name="connsiteY19" fmla="*/ 778091 h 777652"/>
                <a:gd name="connsiteX20" fmla="*/ 878 w 1129132"/>
                <a:gd name="connsiteY20" fmla="*/ 20210 h 77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29132" h="777652">
                  <a:moveTo>
                    <a:pt x="0" y="20210"/>
                  </a:moveTo>
                  <a:lnTo>
                    <a:pt x="138396" y="20210"/>
                  </a:lnTo>
                  <a:lnTo>
                    <a:pt x="156409" y="108080"/>
                  </a:lnTo>
                  <a:cubicBezTo>
                    <a:pt x="233295" y="47450"/>
                    <a:pt x="318969" y="0"/>
                    <a:pt x="414747" y="0"/>
                  </a:cubicBezTo>
                  <a:cubicBezTo>
                    <a:pt x="503936" y="0"/>
                    <a:pt x="575990" y="42617"/>
                    <a:pt x="613334" y="121261"/>
                  </a:cubicBezTo>
                  <a:cubicBezTo>
                    <a:pt x="706037" y="44374"/>
                    <a:pt x="800937" y="0"/>
                    <a:pt x="889687" y="0"/>
                  </a:cubicBezTo>
                  <a:cubicBezTo>
                    <a:pt x="1018855" y="0"/>
                    <a:pt x="1130890" y="77326"/>
                    <a:pt x="1130890" y="272398"/>
                  </a:cubicBezTo>
                  <a:lnTo>
                    <a:pt x="1130890" y="778091"/>
                  </a:lnTo>
                  <a:lnTo>
                    <a:pt x="965255" y="778091"/>
                  </a:lnTo>
                  <a:lnTo>
                    <a:pt x="965255" y="319408"/>
                  </a:lnTo>
                  <a:cubicBezTo>
                    <a:pt x="965255" y="224069"/>
                    <a:pt x="943726" y="146304"/>
                    <a:pt x="845312" y="146304"/>
                  </a:cubicBezTo>
                  <a:cubicBezTo>
                    <a:pt x="778530" y="146304"/>
                    <a:pt x="708673" y="184528"/>
                    <a:pt x="647603" y="235932"/>
                  </a:cubicBezTo>
                  <a:cubicBezTo>
                    <a:pt x="648043" y="244719"/>
                    <a:pt x="648043" y="257021"/>
                    <a:pt x="648043" y="270640"/>
                  </a:cubicBezTo>
                  <a:lnTo>
                    <a:pt x="648043" y="778970"/>
                  </a:lnTo>
                  <a:lnTo>
                    <a:pt x="482407" y="778970"/>
                  </a:lnTo>
                  <a:lnTo>
                    <a:pt x="482407" y="319848"/>
                  </a:lnTo>
                  <a:cubicBezTo>
                    <a:pt x="482407" y="224948"/>
                    <a:pt x="463076" y="145864"/>
                    <a:pt x="363783" y="145864"/>
                  </a:cubicBezTo>
                  <a:cubicBezTo>
                    <a:pt x="295683" y="145864"/>
                    <a:pt x="226266" y="184088"/>
                    <a:pt x="167393" y="235492"/>
                  </a:cubicBezTo>
                  <a:lnTo>
                    <a:pt x="167393" y="778091"/>
                  </a:lnTo>
                  <a:lnTo>
                    <a:pt x="878" y="778091"/>
                  </a:lnTo>
                  <a:lnTo>
                    <a:pt x="878" y="2021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89E6A662-C9C0-4A61-924F-8D5A108166D3}"/>
                </a:ext>
              </a:extLst>
            </p:cNvPr>
            <p:cNvSpPr/>
            <p:nvPr/>
          </p:nvSpPr>
          <p:spPr>
            <a:xfrm>
              <a:off x="8958374" y="4279145"/>
              <a:ext cx="738110" cy="790833"/>
            </a:xfrm>
            <a:custGeom>
              <a:avLst/>
              <a:gdLst>
                <a:gd name="connsiteX0" fmla="*/ 0 w 738110"/>
                <a:gd name="connsiteY0" fmla="*/ 394977 h 790832"/>
                <a:gd name="connsiteX1" fmla="*/ 370373 w 738110"/>
                <a:gd name="connsiteY1" fmla="*/ 0 h 790832"/>
                <a:gd name="connsiteX2" fmla="*/ 739429 w 738110"/>
                <a:gd name="connsiteY2" fmla="*/ 394977 h 790832"/>
                <a:gd name="connsiteX3" fmla="*/ 370373 w 738110"/>
                <a:gd name="connsiteY3" fmla="*/ 792590 h 790832"/>
                <a:gd name="connsiteX4" fmla="*/ 0 w 738110"/>
                <a:gd name="connsiteY4" fmla="*/ 394977 h 790832"/>
                <a:gd name="connsiteX5" fmla="*/ 566763 w 738110"/>
                <a:gd name="connsiteY5" fmla="*/ 394977 h 790832"/>
                <a:gd name="connsiteX6" fmla="*/ 369934 w 738110"/>
                <a:gd name="connsiteY6" fmla="*/ 135760 h 790832"/>
                <a:gd name="connsiteX7" fmla="*/ 171347 w 738110"/>
                <a:gd name="connsiteY7" fmla="*/ 394977 h 790832"/>
                <a:gd name="connsiteX8" fmla="*/ 369934 w 738110"/>
                <a:gd name="connsiteY8" fmla="*/ 658148 h 790832"/>
                <a:gd name="connsiteX9" fmla="*/ 566763 w 738110"/>
                <a:gd name="connsiteY9" fmla="*/ 394977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110" h="790832">
                  <a:moveTo>
                    <a:pt x="0" y="394977"/>
                  </a:moveTo>
                  <a:cubicBezTo>
                    <a:pt x="0" y="169590"/>
                    <a:pt x="148501" y="0"/>
                    <a:pt x="370373" y="0"/>
                  </a:cubicBezTo>
                  <a:cubicBezTo>
                    <a:pt x="591367" y="0"/>
                    <a:pt x="739429" y="169590"/>
                    <a:pt x="739429" y="394977"/>
                  </a:cubicBezTo>
                  <a:cubicBezTo>
                    <a:pt x="739429" y="621682"/>
                    <a:pt x="591367" y="792590"/>
                    <a:pt x="370373" y="792590"/>
                  </a:cubicBezTo>
                  <a:cubicBezTo>
                    <a:pt x="150258" y="792590"/>
                    <a:pt x="0" y="621682"/>
                    <a:pt x="0" y="394977"/>
                  </a:cubicBezTo>
                  <a:moveTo>
                    <a:pt x="566763" y="394977"/>
                  </a:moveTo>
                  <a:cubicBezTo>
                    <a:pt x="566763" y="246916"/>
                    <a:pt x="497346" y="135760"/>
                    <a:pt x="369934" y="135760"/>
                  </a:cubicBezTo>
                  <a:cubicBezTo>
                    <a:pt x="242962" y="135760"/>
                    <a:pt x="171347" y="246916"/>
                    <a:pt x="171347" y="394977"/>
                  </a:cubicBezTo>
                  <a:cubicBezTo>
                    <a:pt x="171347" y="548311"/>
                    <a:pt x="242962" y="658148"/>
                    <a:pt x="369934" y="658148"/>
                  </a:cubicBezTo>
                  <a:cubicBezTo>
                    <a:pt x="497346" y="657709"/>
                    <a:pt x="566763" y="548311"/>
                    <a:pt x="566763" y="394977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DEB3E0FC-4475-4484-9327-B68A9910A8BE}"/>
                </a:ext>
              </a:extLst>
            </p:cNvPr>
            <p:cNvSpPr/>
            <p:nvPr/>
          </p:nvSpPr>
          <p:spPr>
            <a:xfrm>
              <a:off x="9785673" y="4072650"/>
              <a:ext cx="544796" cy="997328"/>
            </a:xfrm>
            <a:custGeom>
              <a:avLst/>
              <a:gdLst>
                <a:gd name="connsiteX0" fmla="*/ 133562 w 544795"/>
                <a:gd name="connsiteY0" fmla="*/ 804013 h 997327"/>
                <a:gd name="connsiteX1" fmla="*/ 133562 w 544795"/>
                <a:gd name="connsiteY1" fmla="*/ 358511 h 997327"/>
                <a:gd name="connsiteX2" fmla="*/ 0 w 544795"/>
                <a:gd name="connsiteY2" fmla="*/ 358511 h 997327"/>
                <a:gd name="connsiteX3" fmla="*/ 0 w 544795"/>
                <a:gd name="connsiteY3" fmla="*/ 226266 h 997327"/>
                <a:gd name="connsiteX4" fmla="*/ 133562 w 544795"/>
                <a:gd name="connsiteY4" fmla="*/ 226266 h 997327"/>
                <a:gd name="connsiteX5" fmla="*/ 133562 w 544795"/>
                <a:gd name="connsiteY5" fmla="*/ 50965 h 997327"/>
                <a:gd name="connsiteX6" fmla="*/ 300077 w 544795"/>
                <a:gd name="connsiteY6" fmla="*/ 0 h 997327"/>
                <a:gd name="connsiteX7" fmla="*/ 300077 w 544795"/>
                <a:gd name="connsiteY7" fmla="*/ 226266 h 997327"/>
                <a:gd name="connsiteX8" fmla="*/ 525903 w 544795"/>
                <a:gd name="connsiteY8" fmla="*/ 226266 h 997327"/>
                <a:gd name="connsiteX9" fmla="*/ 485043 w 544795"/>
                <a:gd name="connsiteY9" fmla="*/ 358511 h 997327"/>
                <a:gd name="connsiteX10" fmla="*/ 299637 w 544795"/>
                <a:gd name="connsiteY10" fmla="*/ 358511 h 997327"/>
                <a:gd name="connsiteX11" fmla="*/ 299637 w 544795"/>
                <a:gd name="connsiteY11" fmla="*/ 767986 h 997327"/>
                <a:gd name="connsiteX12" fmla="*/ 373449 w 544795"/>
                <a:gd name="connsiteY12" fmla="*/ 864204 h 997327"/>
                <a:gd name="connsiteX13" fmla="*/ 493831 w 544795"/>
                <a:gd name="connsiteY13" fmla="*/ 824663 h 997327"/>
                <a:gd name="connsiteX14" fmla="*/ 546114 w 544795"/>
                <a:gd name="connsiteY14" fmla="*/ 941530 h 997327"/>
                <a:gd name="connsiteX15" fmla="*/ 334346 w 544795"/>
                <a:gd name="connsiteY15" fmla="*/ 998206 h 997327"/>
                <a:gd name="connsiteX16" fmla="*/ 133562 w 544795"/>
                <a:gd name="connsiteY16" fmla="*/ 804013 h 9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4795" h="997327">
                  <a:moveTo>
                    <a:pt x="133562" y="804013"/>
                  </a:moveTo>
                  <a:lnTo>
                    <a:pt x="133562" y="358511"/>
                  </a:lnTo>
                  <a:lnTo>
                    <a:pt x="0" y="358511"/>
                  </a:lnTo>
                  <a:lnTo>
                    <a:pt x="0" y="226266"/>
                  </a:lnTo>
                  <a:lnTo>
                    <a:pt x="133562" y="226266"/>
                  </a:lnTo>
                  <a:lnTo>
                    <a:pt x="133562" y="50965"/>
                  </a:lnTo>
                  <a:lnTo>
                    <a:pt x="300077" y="0"/>
                  </a:lnTo>
                  <a:lnTo>
                    <a:pt x="300077" y="226266"/>
                  </a:lnTo>
                  <a:lnTo>
                    <a:pt x="525903" y="226266"/>
                  </a:lnTo>
                  <a:lnTo>
                    <a:pt x="485043" y="358511"/>
                  </a:lnTo>
                  <a:lnTo>
                    <a:pt x="299637" y="358511"/>
                  </a:lnTo>
                  <a:lnTo>
                    <a:pt x="299637" y="767986"/>
                  </a:lnTo>
                  <a:cubicBezTo>
                    <a:pt x="299637" y="836964"/>
                    <a:pt x="324242" y="864204"/>
                    <a:pt x="373449" y="864204"/>
                  </a:cubicBezTo>
                  <a:cubicBezTo>
                    <a:pt x="419581" y="864204"/>
                    <a:pt x="462637" y="845312"/>
                    <a:pt x="493831" y="824663"/>
                  </a:cubicBezTo>
                  <a:lnTo>
                    <a:pt x="546114" y="941530"/>
                  </a:lnTo>
                  <a:cubicBezTo>
                    <a:pt x="493831" y="977118"/>
                    <a:pt x="409035" y="998206"/>
                    <a:pt x="334346" y="998206"/>
                  </a:cubicBezTo>
                  <a:cubicBezTo>
                    <a:pt x="210010" y="998206"/>
                    <a:pt x="133562" y="927471"/>
                    <a:pt x="133562" y="80401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F1FCAB61-7DDB-4300-A99E-DB0931ADD45C}"/>
                </a:ext>
              </a:extLst>
            </p:cNvPr>
            <p:cNvSpPr/>
            <p:nvPr/>
          </p:nvSpPr>
          <p:spPr>
            <a:xfrm>
              <a:off x="10437231" y="3954464"/>
              <a:ext cx="206495" cy="1098379"/>
            </a:xfrm>
            <a:custGeom>
              <a:avLst/>
              <a:gdLst>
                <a:gd name="connsiteX0" fmla="*/ 0 w 206495"/>
                <a:gd name="connsiteY0" fmla="*/ 101929 h 1098378"/>
                <a:gd name="connsiteX1" fmla="*/ 104565 w 206495"/>
                <a:gd name="connsiteY1" fmla="*/ 0 h 1098378"/>
                <a:gd name="connsiteX2" fmla="*/ 209131 w 206495"/>
                <a:gd name="connsiteY2" fmla="*/ 101929 h 1098378"/>
                <a:gd name="connsiteX3" fmla="*/ 104565 w 206495"/>
                <a:gd name="connsiteY3" fmla="*/ 203859 h 1098378"/>
                <a:gd name="connsiteX4" fmla="*/ 0 w 206495"/>
                <a:gd name="connsiteY4" fmla="*/ 101929 h 1098378"/>
                <a:gd name="connsiteX5" fmla="*/ 21968 w 206495"/>
                <a:gd name="connsiteY5" fmla="*/ 345330 h 1098378"/>
                <a:gd name="connsiteX6" fmla="*/ 187163 w 206495"/>
                <a:gd name="connsiteY6" fmla="*/ 345330 h 1098378"/>
                <a:gd name="connsiteX7" fmla="*/ 187163 w 206495"/>
                <a:gd name="connsiteY7" fmla="*/ 1102772 h 1098378"/>
                <a:gd name="connsiteX8" fmla="*/ 21968 w 206495"/>
                <a:gd name="connsiteY8" fmla="*/ 1102772 h 1098378"/>
                <a:gd name="connsiteX9" fmla="*/ 21968 w 206495"/>
                <a:gd name="connsiteY9" fmla="*/ 345330 h 109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495" h="1098378">
                  <a:moveTo>
                    <a:pt x="0" y="101929"/>
                  </a:moveTo>
                  <a:cubicBezTo>
                    <a:pt x="0" y="43935"/>
                    <a:pt x="45252" y="0"/>
                    <a:pt x="104565" y="0"/>
                  </a:cubicBezTo>
                  <a:cubicBezTo>
                    <a:pt x="164317" y="0"/>
                    <a:pt x="209131" y="42178"/>
                    <a:pt x="209131" y="101929"/>
                  </a:cubicBezTo>
                  <a:cubicBezTo>
                    <a:pt x="209131" y="160363"/>
                    <a:pt x="162999" y="203859"/>
                    <a:pt x="104565" y="203859"/>
                  </a:cubicBezTo>
                  <a:cubicBezTo>
                    <a:pt x="45252" y="203859"/>
                    <a:pt x="0" y="160363"/>
                    <a:pt x="0" y="101929"/>
                  </a:cubicBezTo>
                  <a:moveTo>
                    <a:pt x="21968" y="345330"/>
                  </a:moveTo>
                  <a:lnTo>
                    <a:pt x="187163" y="345330"/>
                  </a:lnTo>
                  <a:lnTo>
                    <a:pt x="187163" y="1102772"/>
                  </a:lnTo>
                  <a:lnTo>
                    <a:pt x="21968" y="1102772"/>
                  </a:lnTo>
                  <a:lnTo>
                    <a:pt x="21968" y="34533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8A17CE48-ECFD-486E-9289-0DA694FEEF34}"/>
                </a:ext>
              </a:extLst>
            </p:cNvPr>
            <p:cNvSpPr/>
            <p:nvPr/>
          </p:nvSpPr>
          <p:spPr>
            <a:xfrm>
              <a:off x="10740822" y="4298916"/>
              <a:ext cx="733717" cy="760078"/>
            </a:xfrm>
            <a:custGeom>
              <a:avLst/>
              <a:gdLst>
                <a:gd name="connsiteX0" fmla="*/ 0 w 733716"/>
                <a:gd name="connsiteY0" fmla="*/ 0 h 760077"/>
                <a:gd name="connsiteX1" fmla="*/ 170029 w 733716"/>
                <a:gd name="connsiteY1" fmla="*/ 0 h 760077"/>
                <a:gd name="connsiteX2" fmla="*/ 368177 w 733716"/>
                <a:gd name="connsiteY2" fmla="*/ 546114 h 760077"/>
                <a:gd name="connsiteX3" fmla="*/ 371252 w 733716"/>
                <a:gd name="connsiteY3" fmla="*/ 546114 h 760077"/>
                <a:gd name="connsiteX4" fmla="*/ 565885 w 733716"/>
                <a:gd name="connsiteY4" fmla="*/ 0 h 760077"/>
                <a:gd name="connsiteX5" fmla="*/ 736353 w 733716"/>
                <a:gd name="connsiteY5" fmla="*/ 0 h 760077"/>
                <a:gd name="connsiteX6" fmla="*/ 432322 w 733716"/>
                <a:gd name="connsiteY6" fmla="*/ 763153 h 760077"/>
                <a:gd name="connsiteX7" fmla="*/ 304471 w 733716"/>
                <a:gd name="connsiteY7" fmla="*/ 763153 h 76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3716" h="760077">
                  <a:moveTo>
                    <a:pt x="0" y="0"/>
                  </a:moveTo>
                  <a:lnTo>
                    <a:pt x="170029" y="0"/>
                  </a:lnTo>
                  <a:lnTo>
                    <a:pt x="368177" y="546114"/>
                  </a:lnTo>
                  <a:lnTo>
                    <a:pt x="371252" y="546114"/>
                  </a:lnTo>
                  <a:lnTo>
                    <a:pt x="565885" y="0"/>
                  </a:lnTo>
                  <a:lnTo>
                    <a:pt x="736353" y="0"/>
                  </a:lnTo>
                  <a:lnTo>
                    <a:pt x="432322" y="763153"/>
                  </a:lnTo>
                  <a:lnTo>
                    <a:pt x="304471" y="763153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458CB6D7-B500-41A1-8127-696A597AB8D5}"/>
                </a:ext>
              </a:extLst>
            </p:cNvPr>
            <p:cNvSpPr/>
            <p:nvPr/>
          </p:nvSpPr>
          <p:spPr>
            <a:xfrm>
              <a:off x="11532094" y="4279584"/>
              <a:ext cx="654634" cy="790833"/>
            </a:xfrm>
            <a:custGeom>
              <a:avLst/>
              <a:gdLst>
                <a:gd name="connsiteX0" fmla="*/ 0 w 654633"/>
                <a:gd name="connsiteY0" fmla="*/ 394098 h 790832"/>
                <a:gd name="connsiteX1" fmla="*/ 332149 w 654633"/>
                <a:gd name="connsiteY1" fmla="*/ 0 h 790832"/>
                <a:gd name="connsiteX2" fmla="*/ 657709 w 654633"/>
                <a:gd name="connsiteY2" fmla="*/ 398931 h 790832"/>
                <a:gd name="connsiteX3" fmla="*/ 657709 w 654633"/>
                <a:gd name="connsiteY3" fmla="*/ 441109 h 790832"/>
                <a:gd name="connsiteX4" fmla="*/ 170029 w 654633"/>
                <a:gd name="connsiteY4" fmla="*/ 441109 h 790832"/>
                <a:gd name="connsiteX5" fmla="*/ 395855 w 654633"/>
                <a:gd name="connsiteY5" fmla="*/ 660785 h 790832"/>
                <a:gd name="connsiteX6" fmla="*/ 586973 w 654633"/>
                <a:gd name="connsiteY6" fmla="*/ 609820 h 790832"/>
                <a:gd name="connsiteX7" fmla="*/ 638378 w 654633"/>
                <a:gd name="connsiteY7" fmla="*/ 723173 h 790832"/>
                <a:gd name="connsiteX8" fmla="*/ 379599 w 654633"/>
                <a:gd name="connsiteY8" fmla="*/ 792151 h 790832"/>
                <a:gd name="connsiteX9" fmla="*/ 0 w 654633"/>
                <a:gd name="connsiteY9" fmla="*/ 394098 h 790832"/>
                <a:gd name="connsiteX10" fmla="*/ 488119 w 654633"/>
                <a:gd name="connsiteY10" fmla="*/ 319848 h 790832"/>
                <a:gd name="connsiteX11" fmla="*/ 330832 w 654633"/>
                <a:gd name="connsiteY11" fmla="*/ 128730 h 790832"/>
                <a:gd name="connsiteX12" fmla="*/ 168272 w 654633"/>
                <a:gd name="connsiteY12" fmla="*/ 319848 h 790832"/>
                <a:gd name="connsiteX13" fmla="*/ 488119 w 654633"/>
                <a:gd name="connsiteY13" fmla="*/ 319848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3" h="790832">
                  <a:moveTo>
                    <a:pt x="0" y="394098"/>
                  </a:moveTo>
                  <a:cubicBezTo>
                    <a:pt x="0" y="166075"/>
                    <a:pt x="127851" y="0"/>
                    <a:pt x="332149" y="0"/>
                  </a:cubicBezTo>
                  <a:cubicBezTo>
                    <a:pt x="539084" y="0"/>
                    <a:pt x="657709" y="153334"/>
                    <a:pt x="657709" y="398931"/>
                  </a:cubicBezTo>
                  <a:lnTo>
                    <a:pt x="657709" y="441109"/>
                  </a:lnTo>
                  <a:lnTo>
                    <a:pt x="170029" y="441109"/>
                  </a:lnTo>
                  <a:cubicBezTo>
                    <a:pt x="174862" y="569839"/>
                    <a:pt x="257459" y="660785"/>
                    <a:pt x="395855" y="660785"/>
                  </a:cubicBezTo>
                  <a:cubicBezTo>
                    <a:pt x="472303" y="660785"/>
                    <a:pt x="533372" y="639256"/>
                    <a:pt x="586973" y="609820"/>
                  </a:cubicBezTo>
                  <a:lnTo>
                    <a:pt x="638378" y="723173"/>
                  </a:lnTo>
                  <a:cubicBezTo>
                    <a:pt x="563688" y="771062"/>
                    <a:pt x="467909" y="792151"/>
                    <a:pt x="379599" y="792151"/>
                  </a:cubicBezTo>
                  <a:cubicBezTo>
                    <a:pt x="113353" y="791711"/>
                    <a:pt x="0" y="606305"/>
                    <a:pt x="0" y="394098"/>
                  </a:cubicBezTo>
                  <a:moveTo>
                    <a:pt x="488119" y="319848"/>
                  </a:moveTo>
                  <a:cubicBezTo>
                    <a:pt x="484605" y="223630"/>
                    <a:pt x="437593" y="128730"/>
                    <a:pt x="330832" y="128730"/>
                  </a:cubicBezTo>
                  <a:cubicBezTo>
                    <a:pt x="229781" y="128730"/>
                    <a:pt x="170029" y="217918"/>
                    <a:pt x="168272" y="319848"/>
                  </a:cubicBezTo>
                  <a:lnTo>
                    <a:pt x="488119" y="31984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2FB3E9E1-7036-4A75-9C02-CE040DECAD77}"/>
                </a:ext>
              </a:extLst>
            </p:cNvPr>
            <p:cNvSpPr/>
            <p:nvPr/>
          </p:nvSpPr>
          <p:spPr>
            <a:xfrm>
              <a:off x="100611" y="1810869"/>
              <a:ext cx="3242413" cy="1621207"/>
            </a:xfrm>
            <a:custGeom>
              <a:avLst/>
              <a:gdLst>
                <a:gd name="connsiteX0" fmla="*/ 0 w 3242412"/>
                <a:gd name="connsiteY0" fmla="*/ 0 h 1621206"/>
                <a:gd name="connsiteX1" fmla="*/ 3244610 w 3242412"/>
                <a:gd name="connsiteY1" fmla="*/ 0 h 1621206"/>
                <a:gd name="connsiteX2" fmla="*/ 3244610 w 3242412"/>
                <a:gd name="connsiteY2" fmla="*/ 1622085 h 1621206"/>
                <a:gd name="connsiteX3" fmla="*/ 0 w 3242412"/>
                <a:gd name="connsiteY3" fmla="*/ 1622085 h 162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2412" h="1621206">
                  <a:moveTo>
                    <a:pt x="0" y="0"/>
                  </a:moveTo>
                  <a:lnTo>
                    <a:pt x="3244610" y="0"/>
                  </a:lnTo>
                  <a:lnTo>
                    <a:pt x="3244610" y="1622085"/>
                  </a:lnTo>
                  <a:lnTo>
                    <a:pt x="0" y="1622085"/>
                  </a:lnTo>
                  <a:close/>
                </a:path>
              </a:pathLst>
            </a:custGeom>
            <a:solidFill>
              <a:srgbClr val="E9041E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C64B0776-B827-450D-8E60-80CCB5AFA8BC}"/>
                </a:ext>
              </a:extLst>
            </p:cNvPr>
            <p:cNvSpPr/>
            <p:nvPr/>
          </p:nvSpPr>
          <p:spPr>
            <a:xfrm>
              <a:off x="100611" y="3432954"/>
              <a:ext cx="3242413" cy="1621207"/>
            </a:xfrm>
            <a:custGeom>
              <a:avLst/>
              <a:gdLst>
                <a:gd name="connsiteX0" fmla="*/ 0 w 3242412"/>
                <a:gd name="connsiteY0" fmla="*/ 0 h 1621206"/>
                <a:gd name="connsiteX1" fmla="*/ 3244610 w 3242412"/>
                <a:gd name="connsiteY1" fmla="*/ 0 h 1621206"/>
                <a:gd name="connsiteX2" fmla="*/ 3244610 w 3242412"/>
                <a:gd name="connsiteY2" fmla="*/ 1624722 h 1621206"/>
                <a:gd name="connsiteX3" fmla="*/ 0 w 3242412"/>
                <a:gd name="connsiteY3" fmla="*/ 1624722 h 162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2412" h="1621206">
                  <a:moveTo>
                    <a:pt x="0" y="0"/>
                  </a:moveTo>
                  <a:lnTo>
                    <a:pt x="3244610" y="0"/>
                  </a:lnTo>
                  <a:lnTo>
                    <a:pt x="3244610" y="1624722"/>
                  </a:lnTo>
                  <a:lnTo>
                    <a:pt x="0" y="1624722"/>
                  </a:lnTo>
                  <a:close/>
                </a:path>
              </a:pathLst>
            </a:custGeom>
            <a:solidFill>
              <a:srgbClr val="1A181C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EFC24B50-092C-470E-A14E-ACFEBDD996C4}"/>
                </a:ext>
              </a:extLst>
            </p:cNvPr>
            <p:cNvSpPr/>
            <p:nvPr/>
          </p:nvSpPr>
          <p:spPr>
            <a:xfrm>
              <a:off x="668693" y="3335418"/>
              <a:ext cx="2108886" cy="197708"/>
            </a:xfrm>
            <a:custGeom>
              <a:avLst/>
              <a:gdLst>
                <a:gd name="connsiteX0" fmla="*/ 0 w 2108886"/>
                <a:gd name="connsiteY0" fmla="*/ 0 h 197708"/>
                <a:gd name="connsiteX1" fmla="*/ 2111083 w 2108886"/>
                <a:gd name="connsiteY1" fmla="*/ 0 h 197708"/>
                <a:gd name="connsiteX2" fmla="*/ 2111083 w 2108886"/>
                <a:gd name="connsiteY2" fmla="*/ 198148 h 197708"/>
                <a:gd name="connsiteX3" fmla="*/ 0 w 2108886"/>
                <a:gd name="connsiteY3" fmla="*/ 198148 h 19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886" h="197708">
                  <a:moveTo>
                    <a:pt x="0" y="0"/>
                  </a:moveTo>
                  <a:lnTo>
                    <a:pt x="2111083" y="0"/>
                  </a:lnTo>
                  <a:lnTo>
                    <a:pt x="2111083" y="198148"/>
                  </a:lnTo>
                  <a:lnTo>
                    <a:pt x="0" y="19814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0886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CYAN - 2 LIN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8CD0B9-ED70-438C-A056-002ADA29E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131" y="2447925"/>
            <a:ext cx="4960094" cy="198969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3" name="Sous-titre 2">
            <a:extLst>
              <a:ext uri="{FF2B5EF4-FFF2-40B4-BE49-F238E27FC236}">
                <a16:creationId xmlns:a16="http://schemas.microsoft.com/office/drawing/2014/main" id="{D0196DF8-CAA3-4011-818A-AFB58E90B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4380" y="2447925"/>
            <a:ext cx="3716145" cy="198969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2AF08D48-9836-4741-9866-0AAC9E2DE08F}"/>
              </a:ext>
            </a:extLst>
          </p:cNvPr>
          <p:cNvSpPr/>
          <p:nvPr userDrawn="1"/>
        </p:nvSpPr>
        <p:spPr>
          <a:xfrm>
            <a:off x="2499796" y="4629581"/>
            <a:ext cx="1230829" cy="2228419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3357663"/>
              <a:gd name="connsiteY0" fmla="*/ 4234134 h 4234134"/>
              <a:gd name="connsiteX1" fmla="*/ 10718 w 3357663"/>
              <a:gd name="connsiteY1" fmla="*/ 846701 h 4234134"/>
              <a:gd name="connsiteX2" fmla="*/ 853652 w 3357663"/>
              <a:gd name="connsiteY2" fmla="*/ 3767 h 4234134"/>
              <a:gd name="connsiteX3" fmla="*/ 2077441 w 3357663"/>
              <a:gd name="connsiteY3" fmla="*/ 0 h 4234134"/>
              <a:gd name="connsiteX4" fmla="*/ 3357663 w 3357663"/>
              <a:gd name="connsiteY4" fmla="*/ 3767 h 4234134"/>
              <a:gd name="connsiteX0" fmla="*/ 0 w 2077441"/>
              <a:gd name="connsiteY0" fmla="*/ 4234134 h 4234134"/>
              <a:gd name="connsiteX1" fmla="*/ 10718 w 2077441"/>
              <a:gd name="connsiteY1" fmla="*/ 846701 h 4234134"/>
              <a:gd name="connsiteX2" fmla="*/ 853652 w 2077441"/>
              <a:gd name="connsiteY2" fmla="*/ 3767 h 4234134"/>
              <a:gd name="connsiteX3" fmla="*/ 2077441 w 2077441"/>
              <a:gd name="connsiteY3" fmla="*/ 0 h 4234134"/>
              <a:gd name="connsiteX0" fmla="*/ 0 w 2077441"/>
              <a:gd name="connsiteY0" fmla="*/ 4720453 h 4720453"/>
              <a:gd name="connsiteX1" fmla="*/ 10718 w 2077441"/>
              <a:gd name="connsiteY1" fmla="*/ 846701 h 4720453"/>
              <a:gd name="connsiteX2" fmla="*/ 853652 w 2077441"/>
              <a:gd name="connsiteY2" fmla="*/ 3767 h 4720453"/>
              <a:gd name="connsiteX3" fmla="*/ 2077441 w 2077441"/>
              <a:gd name="connsiteY3" fmla="*/ 0 h 4720453"/>
              <a:gd name="connsiteX0" fmla="*/ 0 w 2077441"/>
              <a:gd name="connsiteY0" fmla="*/ 4259589 h 4259589"/>
              <a:gd name="connsiteX1" fmla="*/ 10718 w 2077441"/>
              <a:gd name="connsiteY1" fmla="*/ 846701 h 4259589"/>
              <a:gd name="connsiteX2" fmla="*/ 853652 w 2077441"/>
              <a:gd name="connsiteY2" fmla="*/ 3767 h 4259589"/>
              <a:gd name="connsiteX3" fmla="*/ 2077441 w 2077441"/>
              <a:gd name="connsiteY3" fmla="*/ 0 h 4259589"/>
              <a:gd name="connsiteX0" fmla="*/ 0 w 2077441"/>
              <a:gd name="connsiteY0" fmla="*/ 3761212 h 3761212"/>
              <a:gd name="connsiteX1" fmla="*/ 10718 w 2077441"/>
              <a:gd name="connsiteY1" fmla="*/ 846701 h 3761212"/>
              <a:gd name="connsiteX2" fmla="*/ 853652 w 2077441"/>
              <a:gd name="connsiteY2" fmla="*/ 3767 h 3761212"/>
              <a:gd name="connsiteX3" fmla="*/ 2077441 w 2077441"/>
              <a:gd name="connsiteY3" fmla="*/ 0 h 376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7441" h="3761212">
                <a:moveTo>
                  <a:pt x="0" y="3761212"/>
                </a:moveTo>
                <a:cubicBezTo>
                  <a:pt x="3573" y="2632068"/>
                  <a:pt x="7145" y="1975845"/>
                  <a:pt x="10718" y="846701"/>
                </a:cubicBezTo>
                <a:cubicBezTo>
                  <a:pt x="10718" y="375650"/>
                  <a:pt x="382601" y="3767"/>
                  <a:pt x="853652" y="3767"/>
                </a:cubicBezTo>
                <a:lnTo>
                  <a:pt x="2077441" y="0"/>
                </a:lnTo>
              </a:path>
            </a:pathLst>
          </a:custGeom>
          <a:noFill/>
          <a:ln w="508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D8F67505-8114-4E1B-AF42-2CB7EAC65E60}"/>
              </a:ext>
            </a:extLst>
          </p:cNvPr>
          <p:cNvSpPr/>
          <p:nvPr userDrawn="1"/>
        </p:nvSpPr>
        <p:spPr>
          <a:xfrm flipH="1" flipV="1">
            <a:off x="2931034" y="0"/>
            <a:ext cx="2954934" cy="2099253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4704822"/>
              <a:gd name="connsiteY0" fmla="*/ 4230367 h 4230367"/>
              <a:gd name="connsiteX1" fmla="*/ 10718 w 4704822"/>
              <a:gd name="connsiteY1" fmla="*/ 842934 h 4230367"/>
              <a:gd name="connsiteX2" fmla="*/ 853652 w 4704822"/>
              <a:gd name="connsiteY2" fmla="*/ 0 h 4230367"/>
              <a:gd name="connsiteX3" fmla="*/ 4704822 w 4704822"/>
              <a:gd name="connsiteY3" fmla="*/ 0 h 4230367"/>
              <a:gd name="connsiteX0" fmla="*/ 0 w 4697251"/>
              <a:gd name="connsiteY0" fmla="*/ 3791272 h 3791272"/>
              <a:gd name="connsiteX1" fmla="*/ 3147 w 4697251"/>
              <a:gd name="connsiteY1" fmla="*/ 842934 h 3791272"/>
              <a:gd name="connsiteX2" fmla="*/ 846081 w 4697251"/>
              <a:gd name="connsiteY2" fmla="*/ 0 h 3791272"/>
              <a:gd name="connsiteX3" fmla="*/ 4697251 w 4697251"/>
              <a:gd name="connsiteY3" fmla="*/ 0 h 3791272"/>
              <a:gd name="connsiteX0" fmla="*/ 0 w 4697251"/>
              <a:gd name="connsiteY0" fmla="*/ 3382459 h 3382459"/>
              <a:gd name="connsiteX1" fmla="*/ 3147 w 4697251"/>
              <a:gd name="connsiteY1" fmla="*/ 842934 h 3382459"/>
              <a:gd name="connsiteX2" fmla="*/ 846081 w 4697251"/>
              <a:gd name="connsiteY2" fmla="*/ 0 h 3382459"/>
              <a:gd name="connsiteX3" fmla="*/ 4697251 w 4697251"/>
              <a:gd name="connsiteY3" fmla="*/ 0 h 3382459"/>
              <a:gd name="connsiteX0" fmla="*/ 0 w 4697251"/>
              <a:gd name="connsiteY0" fmla="*/ 3337035 h 3337035"/>
              <a:gd name="connsiteX1" fmla="*/ 3147 w 4697251"/>
              <a:gd name="connsiteY1" fmla="*/ 842934 h 3337035"/>
              <a:gd name="connsiteX2" fmla="*/ 846081 w 4697251"/>
              <a:gd name="connsiteY2" fmla="*/ 0 h 3337035"/>
              <a:gd name="connsiteX3" fmla="*/ 4697251 w 4697251"/>
              <a:gd name="connsiteY3" fmla="*/ 0 h 333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7251" h="3337035">
                <a:moveTo>
                  <a:pt x="0" y="3337035"/>
                </a:moveTo>
                <a:cubicBezTo>
                  <a:pt x="3573" y="2207891"/>
                  <a:pt x="-426" y="1972078"/>
                  <a:pt x="3147" y="842934"/>
                </a:cubicBezTo>
                <a:cubicBezTo>
                  <a:pt x="3147" y="371883"/>
                  <a:pt x="375030" y="0"/>
                  <a:pt x="846081" y="0"/>
                </a:cubicBezTo>
                <a:lnTo>
                  <a:pt x="4697251" y="0"/>
                </a:lnTo>
              </a:path>
            </a:pathLst>
          </a:custGeom>
          <a:noFill/>
          <a:ln w="508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grpSp>
        <p:nvGrpSpPr>
          <p:cNvPr id="27" name="Graphique 6">
            <a:extLst>
              <a:ext uri="{FF2B5EF4-FFF2-40B4-BE49-F238E27FC236}">
                <a16:creationId xmlns:a16="http://schemas.microsoft.com/office/drawing/2014/main" id="{4073DAD6-468B-4D91-AE46-F4B1F973C686}"/>
              </a:ext>
            </a:extLst>
          </p:cNvPr>
          <p:cNvGrpSpPr/>
          <p:nvPr userDrawn="1"/>
        </p:nvGrpSpPr>
        <p:grpSpPr>
          <a:xfrm>
            <a:off x="9768688" y="5873936"/>
            <a:ext cx="1932773" cy="541873"/>
            <a:chOff x="0" y="1719923"/>
            <a:chExt cx="12192000" cy="3418154"/>
          </a:xfrm>
        </p:grpSpPr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CA10D866-A286-4B1D-8E4E-5BE10CC04BE1}"/>
                </a:ext>
              </a:extLst>
            </p:cNvPr>
            <p:cNvSpPr/>
            <p:nvPr/>
          </p:nvSpPr>
          <p:spPr>
            <a:xfrm>
              <a:off x="0" y="1719923"/>
              <a:ext cx="3444515" cy="3413760"/>
            </a:xfrm>
            <a:custGeom>
              <a:avLst/>
              <a:gdLst>
                <a:gd name="connsiteX0" fmla="*/ 0 w 3444514"/>
                <a:gd name="connsiteY0" fmla="*/ 0 h 3413760"/>
                <a:gd name="connsiteX1" fmla="*/ 3444515 w 3444514"/>
                <a:gd name="connsiteY1" fmla="*/ 0 h 3413760"/>
                <a:gd name="connsiteX2" fmla="*/ 3444515 w 3444514"/>
                <a:gd name="connsiteY2" fmla="*/ 3417275 h 3413760"/>
                <a:gd name="connsiteX3" fmla="*/ 0 w 3444514"/>
                <a:gd name="connsiteY3" fmla="*/ 3417275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4514" h="3413760">
                  <a:moveTo>
                    <a:pt x="0" y="0"/>
                  </a:moveTo>
                  <a:lnTo>
                    <a:pt x="3444515" y="0"/>
                  </a:lnTo>
                  <a:lnTo>
                    <a:pt x="3444515" y="3417275"/>
                  </a:lnTo>
                  <a:lnTo>
                    <a:pt x="0" y="3417275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0EF1A3A7-97BC-4D7A-9A98-859A2BD047A6}"/>
                </a:ext>
              </a:extLst>
            </p:cNvPr>
            <p:cNvSpPr/>
            <p:nvPr/>
          </p:nvSpPr>
          <p:spPr>
            <a:xfrm>
              <a:off x="4319703" y="2060860"/>
              <a:ext cx="1603632" cy="1370776"/>
            </a:xfrm>
            <a:custGeom>
              <a:avLst/>
              <a:gdLst>
                <a:gd name="connsiteX0" fmla="*/ 432761 w 1603632"/>
                <a:gd name="connsiteY0" fmla="*/ 1039506 h 1370776"/>
                <a:gd name="connsiteX1" fmla="*/ 274155 w 1603632"/>
                <a:gd name="connsiteY1" fmla="*/ 1372095 h 1370776"/>
                <a:gd name="connsiteX2" fmla="*/ 0 w 1603632"/>
                <a:gd name="connsiteY2" fmla="*/ 1372095 h 1370776"/>
                <a:gd name="connsiteX3" fmla="*/ 668254 w 1603632"/>
                <a:gd name="connsiteY3" fmla="*/ 0 h 1370776"/>
                <a:gd name="connsiteX4" fmla="*/ 935818 w 1603632"/>
                <a:gd name="connsiteY4" fmla="*/ 0 h 1370776"/>
                <a:gd name="connsiteX5" fmla="*/ 1606708 w 1603632"/>
                <a:gd name="connsiteY5" fmla="*/ 1372095 h 1370776"/>
                <a:gd name="connsiteX6" fmla="*/ 1331674 w 1603632"/>
                <a:gd name="connsiteY6" fmla="*/ 1372095 h 1370776"/>
                <a:gd name="connsiteX7" fmla="*/ 1175265 w 1603632"/>
                <a:gd name="connsiteY7" fmla="*/ 1039506 h 1370776"/>
                <a:gd name="connsiteX8" fmla="*/ 432761 w 1603632"/>
                <a:gd name="connsiteY8" fmla="*/ 1039506 h 1370776"/>
                <a:gd name="connsiteX9" fmla="*/ 538645 w 1603632"/>
                <a:gd name="connsiteY9" fmla="*/ 814558 h 1370776"/>
                <a:gd name="connsiteX10" fmla="*/ 1067624 w 1603632"/>
                <a:gd name="connsiteY10" fmla="*/ 814558 h 1370776"/>
                <a:gd name="connsiteX11" fmla="*/ 805331 w 1603632"/>
                <a:gd name="connsiteY11" fmla="*/ 258778 h 1370776"/>
                <a:gd name="connsiteX12" fmla="*/ 538645 w 1603632"/>
                <a:gd name="connsiteY12" fmla="*/ 814558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03632" h="1370776">
                  <a:moveTo>
                    <a:pt x="432761" y="1039506"/>
                  </a:moveTo>
                  <a:lnTo>
                    <a:pt x="274155" y="1372095"/>
                  </a:lnTo>
                  <a:lnTo>
                    <a:pt x="0" y="1372095"/>
                  </a:lnTo>
                  <a:lnTo>
                    <a:pt x="668254" y="0"/>
                  </a:lnTo>
                  <a:lnTo>
                    <a:pt x="935818" y="0"/>
                  </a:lnTo>
                  <a:lnTo>
                    <a:pt x="1606708" y="1372095"/>
                  </a:lnTo>
                  <a:lnTo>
                    <a:pt x="1331674" y="1372095"/>
                  </a:lnTo>
                  <a:lnTo>
                    <a:pt x="1175265" y="1039506"/>
                  </a:lnTo>
                  <a:lnTo>
                    <a:pt x="432761" y="1039506"/>
                  </a:lnTo>
                  <a:close/>
                  <a:moveTo>
                    <a:pt x="538645" y="814558"/>
                  </a:moveTo>
                  <a:lnTo>
                    <a:pt x="1067624" y="814558"/>
                  </a:lnTo>
                  <a:lnTo>
                    <a:pt x="805331" y="258778"/>
                  </a:lnTo>
                  <a:lnTo>
                    <a:pt x="538645" y="81455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192D936D-F331-4333-A592-B5274EE5A815}"/>
                </a:ext>
              </a:extLst>
            </p:cNvPr>
            <p:cNvSpPr/>
            <p:nvPr/>
          </p:nvSpPr>
          <p:spPr>
            <a:xfrm>
              <a:off x="6094242" y="2060860"/>
              <a:ext cx="1168675" cy="1370776"/>
            </a:xfrm>
            <a:custGeom>
              <a:avLst/>
              <a:gdLst>
                <a:gd name="connsiteX0" fmla="*/ 0 w 1168674"/>
                <a:gd name="connsiteY0" fmla="*/ 1372095 h 1370776"/>
                <a:gd name="connsiteX1" fmla="*/ 0 w 1168674"/>
                <a:gd name="connsiteY1" fmla="*/ 0 h 1370776"/>
                <a:gd name="connsiteX2" fmla="*/ 254824 w 1168674"/>
                <a:gd name="connsiteY2" fmla="*/ 0 h 1370776"/>
                <a:gd name="connsiteX3" fmla="*/ 254824 w 1168674"/>
                <a:gd name="connsiteY3" fmla="*/ 1146268 h 1370776"/>
                <a:gd name="connsiteX4" fmla="*/ 1172190 w 1168674"/>
                <a:gd name="connsiteY4" fmla="*/ 1146268 h 1370776"/>
                <a:gd name="connsiteX5" fmla="*/ 1172190 w 1168674"/>
                <a:gd name="connsiteY5" fmla="*/ 1372095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674" h="1370776">
                  <a:moveTo>
                    <a:pt x="0" y="1372095"/>
                  </a:moveTo>
                  <a:lnTo>
                    <a:pt x="0" y="0"/>
                  </a:lnTo>
                  <a:lnTo>
                    <a:pt x="254824" y="0"/>
                  </a:lnTo>
                  <a:lnTo>
                    <a:pt x="254824" y="1146268"/>
                  </a:lnTo>
                  <a:lnTo>
                    <a:pt x="1172190" y="1146268"/>
                  </a:lnTo>
                  <a:lnTo>
                    <a:pt x="1172190" y="1372095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456DE97C-C555-4863-94BE-66FEB32C1814}"/>
                </a:ext>
              </a:extLst>
            </p:cNvPr>
            <p:cNvSpPr/>
            <p:nvPr/>
          </p:nvSpPr>
          <p:spPr>
            <a:xfrm>
              <a:off x="7433386" y="2060860"/>
              <a:ext cx="1432285" cy="1370776"/>
            </a:xfrm>
            <a:custGeom>
              <a:avLst/>
              <a:gdLst>
                <a:gd name="connsiteX0" fmla="*/ 718779 w 1432285"/>
                <a:gd name="connsiteY0" fmla="*/ 0 h 1370776"/>
                <a:gd name="connsiteX1" fmla="*/ 1433164 w 1432285"/>
                <a:gd name="connsiteY1" fmla="*/ 685388 h 1370776"/>
                <a:gd name="connsiteX2" fmla="*/ 757881 w 1432285"/>
                <a:gd name="connsiteY2" fmla="*/ 1372095 h 1370776"/>
                <a:gd name="connsiteX3" fmla="*/ 0 w 1432285"/>
                <a:gd name="connsiteY3" fmla="*/ 1372095 h 1370776"/>
                <a:gd name="connsiteX4" fmla="*/ 0 w 1432285"/>
                <a:gd name="connsiteY4" fmla="*/ 0 h 1370776"/>
                <a:gd name="connsiteX5" fmla="*/ 718779 w 1432285"/>
                <a:gd name="connsiteY5" fmla="*/ 0 h 1370776"/>
                <a:gd name="connsiteX6" fmla="*/ 718779 w 1432285"/>
                <a:gd name="connsiteY6" fmla="*/ 1142753 h 1370776"/>
                <a:gd name="connsiteX7" fmla="*/ 1169992 w 1432285"/>
                <a:gd name="connsiteY7" fmla="*/ 684949 h 1370776"/>
                <a:gd name="connsiteX8" fmla="*/ 718779 w 1432285"/>
                <a:gd name="connsiteY8" fmla="*/ 229781 h 1370776"/>
                <a:gd name="connsiteX9" fmla="*/ 253945 w 1432285"/>
                <a:gd name="connsiteY9" fmla="*/ 229781 h 1370776"/>
                <a:gd name="connsiteX10" fmla="*/ 253945 w 1432285"/>
                <a:gd name="connsiteY10" fmla="*/ 1142753 h 1370776"/>
                <a:gd name="connsiteX11" fmla="*/ 718779 w 1432285"/>
                <a:gd name="connsiteY11" fmla="*/ 1142753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2285" h="1370776">
                  <a:moveTo>
                    <a:pt x="718779" y="0"/>
                  </a:moveTo>
                  <a:cubicBezTo>
                    <a:pt x="1150661" y="0"/>
                    <a:pt x="1433164" y="271959"/>
                    <a:pt x="1433164" y="685388"/>
                  </a:cubicBezTo>
                  <a:cubicBezTo>
                    <a:pt x="1433164" y="1065427"/>
                    <a:pt x="1132648" y="1372095"/>
                    <a:pt x="757881" y="1372095"/>
                  </a:cubicBezTo>
                  <a:lnTo>
                    <a:pt x="0" y="1372095"/>
                  </a:lnTo>
                  <a:lnTo>
                    <a:pt x="0" y="0"/>
                  </a:lnTo>
                  <a:lnTo>
                    <a:pt x="718779" y="0"/>
                  </a:lnTo>
                  <a:close/>
                  <a:moveTo>
                    <a:pt x="718779" y="1142753"/>
                  </a:moveTo>
                  <a:cubicBezTo>
                    <a:pt x="1017977" y="1142753"/>
                    <a:pt x="1169992" y="947242"/>
                    <a:pt x="1169992" y="684949"/>
                  </a:cubicBezTo>
                  <a:cubicBezTo>
                    <a:pt x="1169992" y="428807"/>
                    <a:pt x="1017977" y="229781"/>
                    <a:pt x="718779" y="229781"/>
                  </a:cubicBezTo>
                  <a:lnTo>
                    <a:pt x="253945" y="229781"/>
                  </a:lnTo>
                  <a:lnTo>
                    <a:pt x="253945" y="1142753"/>
                  </a:lnTo>
                  <a:lnTo>
                    <a:pt x="718779" y="1142753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57C1D363-9540-4D64-B138-43C15E76FC63}"/>
                </a:ext>
              </a:extLst>
            </p:cNvPr>
            <p:cNvSpPr/>
            <p:nvPr/>
          </p:nvSpPr>
          <p:spPr>
            <a:xfrm>
              <a:off x="4320581" y="3997081"/>
              <a:ext cx="944605" cy="1058837"/>
            </a:xfrm>
            <a:custGeom>
              <a:avLst/>
              <a:gdLst>
                <a:gd name="connsiteX0" fmla="*/ 404203 w 944605"/>
                <a:gd name="connsiteY0" fmla="*/ 0 h 1058836"/>
                <a:gd name="connsiteX1" fmla="*/ 531176 w 944605"/>
                <a:gd name="connsiteY1" fmla="*/ 0 h 1058836"/>
                <a:gd name="connsiteX2" fmla="*/ 947681 w 944605"/>
                <a:gd name="connsiteY2" fmla="*/ 1060155 h 1058836"/>
                <a:gd name="connsiteX3" fmla="*/ 769304 w 944605"/>
                <a:gd name="connsiteY3" fmla="*/ 1060155 h 1058836"/>
                <a:gd name="connsiteX4" fmla="*/ 666935 w 944605"/>
                <a:gd name="connsiteY4" fmla="*/ 789075 h 1058836"/>
                <a:gd name="connsiteX5" fmla="*/ 272837 w 944605"/>
                <a:gd name="connsiteY5" fmla="*/ 789075 h 1058836"/>
                <a:gd name="connsiteX6" fmla="*/ 171347 w 944605"/>
                <a:gd name="connsiteY6" fmla="*/ 1060155 h 1058836"/>
                <a:gd name="connsiteX7" fmla="*/ 0 w 944605"/>
                <a:gd name="connsiteY7" fmla="*/ 1060155 h 1058836"/>
                <a:gd name="connsiteX8" fmla="*/ 404203 w 944605"/>
                <a:gd name="connsiteY8" fmla="*/ 0 h 1058836"/>
                <a:gd name="connsiteX9" fmla="*/ 615092 w 944605"/>
                <a:gd name="connsiteY9" fmla="*/ 650680 h 1058836"/>
                <a:gd name="connsiteX10" fmla="*/ 529858 w 944605"/>
                <a:gd name="connsiteY10" fmla="*/ 409915 h 1058836"/>
                <a:gd name="connsiteX11" fmla="*/ 473181 w 944605"/>
                <a:gd name="connsiteY11" fmla="*/ 241204 h 1058836"/>
                <a:gd name="connsiteX12" fmla="*/ 469227 w 944605"/>
                <a:gd name="connsiteY12" fmla="*/ 241204 h 1058836"/>
                <a:gd name="connsiteX13" fmla="*/ 411672 w 944605"/>
                <a:gd name="connsiteY13" fmla="*/ 409915 h 1058836"/>
                <a:gd name="connsiteX14" fmla="*/ 322923 w 944605"/>
                <a:gd name="connsiteY14" fmla="*/ 650680 h 1058836"/>
                <a:gd name="connsiteX15" fmla="*/ 615092 w 944605"/>
                <a:gd name="connsiteY15" fmla="*/ 650680 h 105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4605" h="1058836">
                  <a:moveTo>
                    <a:pt x="404203" y="0"/>
                  </a:moveTo>
                  <a:lnTo>
                    <a:pt x="531176" y="0"/>
                  </a:lnTo>
                  <a:lnTo>
                    <a:pt x="947681" y="1060155"/>
                  </a:lnTo>
                  <a:lnTo>
                    <a:pt x="769304" y="1060155"/>
                  </a:lnTo>
                  <a:lnTo>
                    <a:pt x="666935" y="789075"/>
                  </a:lnTo>
                  <a:lnTo>
                    <a:pt x="272837" y="789075"/>
                  </a:lnTo>
                  <a:lnTo>
                    <a:pt x="171347" y="1060155"/>
                  </a:lnTo>
                  <a:lnTo>
                    <a:pt x="0" y="1060155"/>
                  </a:lnTo>
                  <a:lnTo>
                    <a:pt x="404203" y="0"/>
                  </a:lnTo>
                  <a:close/>
                  <a:moveTo>
                    <a:pt x="615092" y="650680"/>
                  </a:moveTo>
                  <a:lnTo>
                    <a:pt x="529858" y="409915"/>
                  </a:lnTo>
                  <a:cubicBezTo>
                    <a:pt x="499103" y="324681"/>
                    <a:pt x="483726" y="276352"/>
                    <a:pt x="473181" y="241204"/>
                  </a:cubicBezTo>
                  <a:lnTo>
                    <a:pt x="469227" y="241204"/>
                  </a:lnTo>
                  <a:cubicBezTo>
                    <a:pt x="456486" y="276791"/>
                    <a:pt x="441548" y="325560"/>
                    <a:pt x="411672" y="409915"/>
                  </a:cubicBezTo>
                  <a:lnTo>
                    <a:pt x="322923" y="650680"/>
                  </a:lnTo>
                  <a:lnTo>
                    <a:pt x="615092" y="65068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C183C2B7-9139-4367-BC5C-E4851806CE25}"/>
                </a:ext>
              </a:extLst>
            </p:cNvPr>
            <p:cNvSpPr/>
            <p:nvPr/>
          </p:nvSpPr>
          <p:spPr>
            <a:xfrm>
              <a:off x="5380736" y="4298916"/>
              <a:ext cx="654634" cy="768865"/>
            </a:xfrm>
            <a:custGeom>
              <a:avLst/>
              <a:gdLst>
                <a:gd name="connsiteX0" fmla="*/ 22407 w 654633"/>
                <a:gd name="connsiteY0" fmla="*/ 627833 h 768864"/>
                <a:gd name="connsiteX1" fmla="*/ 0 w 654633"/>
                <a:gd name="connsiteY1" fmla="*/ 474500 h 768864"/>
                <a:gd name="connsiteX2" fmla="*/ 0 w 654633"/>
                <a:gd name="connsiteY2" fmla="*/ 0 h 768864"/>
                <a:gd name="connsiteX3" fmla="*/ 167393 w 654633"/>
                <a:gd name="connsiteY3" fmla="*/ 0 h 768864"/>
                <a:gd name="connsiteX4" fmla="*/ 167393 w 654633"/>
                <a:gd name="connsiteY4" fmla="*/ 452532 h 768864"/>
                <a:gd name="connsiteX5" fmla="*/ 181452 w 654633"/>
                <a:gd name="connsiteY5" fmla="*/ 555780 h 768864"/>
                <a:gd name="connsiteX6" fmla="*/ 298320 w 654633"/>
                <a:gd name="connsiteY6" fmla="*/ 627833 h 768864"/>
                <a:gd name="connsiteX7" fmla="*/ 473182 w 654633"/>
                <a:gd name="connsiteY7" fmla="*/ 549629 h 768864"/>
                <a:gd name="connsiteX8" fmla="*/ 473182 w 654633"/>
                <a:gd name="connsiteY8" fmla="*/ 439 h 768864"/>
                <a:gd name="connsiteX9" fmla="*/ 639696 w 654633"/>
                <a:gd name="connsiteY9" fmla="*/ 439 h 768864"/>
                <a:gd name="connsiteX10" fmla="*/ 639696 w 654633"/>
                <a:gd name="connsiteY10" fmla="*/ 547432 h 768864"/>
                <a:gd name="connsiteX11" fmla="*/ 655073 w 654633"/>
                <a:gd name="connsiteY11" fmla="*/ 757881 h 768864"/>
                <a:gd name="connsiteX12" fmla="*/ 509648 w 654633"/>
                <a:gd name="connsiteY12" fmla="*/ 757881 h 768864"/>
                <a:gd name="connsiteX13" fmla="*/ 481969 w 654633"/>
                <a:gd name="connsiteY13" fmla="*/ 677040 h 768864"/>
                <a:gd name="connsiteX14" fmla="*/ 242522 w 654633"/>
                <a:gd name="connsiteY14" fmla="*/ 772380 h 768864"/>
                <a:gd name="connsiteX15" fmla="*/ 22407 w 654633"/>
                <a:gd name="connsiteY15" fmla="*/ 627833 h 76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4633" h="768864">
                  <a:moveTo>
                    <a:pt x="22407" y="627833"/>
                  </a:moveTo>
                  <a:cubicBezTo>
                    <a:pt x="5712" y="586973"/>
                    <a:pt x="0" y="542599"/>
                    <a:pt x="0" y="474500"/>
                  </a:cubicBezTo>
                  <a:lnTo>
                    <a:pt x="0" y="0"/>
                  </a:lnTo>
                  <a:lnTo>
                    <a:pt x="167393" y="0"/>
                  </a:lnTo>
                  <a:lnTo>
                    <a:pt x="167393" y="452532"/>
                  </a:lnTo>
                  <a:cubicBezTo>
                    <a:pt x="167393" y="496906"/>
                    <a:pt x="170029" y="528100"/>
                    <a:pt x="181452" y="555780"/>
                  </a:cubicBezTo>
                  <a:cubicBezTo>
                    <a:pt x="199026" y="606305"/>
                    <a:pt x="238568" y="627833"/>
                    <a:pt x="298320" y="627833"/>
                  </a:cubicBezTo>
                  <a:cubicBezTo>
                    <a:pt x="370813" y="627833"/>
                    <a:pt x="436276" y="593124"/>
                    <a:pt x="473182" y="549629"/>
                  </a:cubicBezTo>
                  <a:lnTo>
                    <a:pt x="473182" y="439"/>
                  </a:lnTo>
                  <a:lnTo>
                    <a:pt x="639696" y="439"/>
                  </a:lnTo>
                  <a:lnTo>
                    <a:pt x="639696" y="547432"/>
                  </a:lnTo>
                  <a:cubicBezTo>
                    <a:pt x="639696" y="652437"/>
                    <a:pt x="642771" y="717900"/>
                    <a:pt x="655073" y="757881"/>
                  </a:cubicBezTo>
                  <a:lnTo>
                    <a:pt x="509648" y="757881"/>
                  </a:lnTo>
                  <a:lnTo>
                    <a:pt x="481969" y="677040"/>
                  </a:lnTo>
                  <a:cubicBezTo>
                    <a:pt x="421777" y="729323"/>
                    <a:pt x="341816" y="772380"/>
                    <a:pt x="242522" y="772380"/>
                  </a:cubicBezTo>
                  <a:cubicBezTo>
                    <a:pt x="168711" y="772380"/>
                    <a:pt x="65463" y="742943"/>
                    <a:pt x="22407" y="62783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5FED1C37-B134-469E-84FF-D6E35C370F78}"/>
                </a:ext>
              </a:extLst>
            </p:cNvPr>
            <p:cNvSpPr/>
            <p:nvPr/>
          </p:nvSpPr>
          <p:spPr>
            <a:xfrm>
              <a:off x="6157070" y="4072650"/>
              <a:ext cx="544796" cy="997328"/>
            </a:xfrm>
            <a:custGeom>
              <a:avLst/>
              <a:gdLst>
                <a:gd name="connsiteX0" fmla="*/ 133123 w 544795"/>
                <a:gd name="connsiteY0" fmla="*/ 804013 h 997327"/>
                <a:gd name="connsiteX1" fmla="*/ 133123 w 544795"/>
                <a:gd name="connsiteY1" fmla="*/ 358511 h 997327"/>
                <a:gd name="connsiteX2" fmla="*/ 0 w 544795"/>
                <a:gd name="connsiteY2" fmla="*/ 358511 h 997327"/>
                <a:gd name="connsiteX3" fmla="*/ 0 w 544795"/>
                <a:gd name="connsiteY3" fmla="*/ 226266 h 997327"/>
                <a:gd name="connsiteX4" fmla="*/ 133123 w 544795"/>
                <a:gd name="connsiteY4" fmla="*/ 226266 h 997327"/>
                <a:gd name="connsiteX5" fmla="*/ 133123 w 544795"/>
                <a:gd name="connsiteY5" fmla="*/ 50965 h 997327"/>
                <a:gd name="connsiteX6" fmla="*/ 299198 w 544795"/>
                <a:gd name="connsiteY6" fmla="*/ 0 h 997327"/>
                <a:gd name="connsiteX7" fmla="*/ 299198 w 544795"/>
                <a:gd name="connsiteY7" fmla="*/ 226266 h 997327"/>
                <a:gd name="connsiteX8" fmla="*/ 526782 w 544795"/>
                <a:gd name="connsiteY8" fmla="*/ 226266 h 997327"/>
                <a:gd name="connsiteX9" fmla="*/ 485044 w 544795"/>
                <a:gd name="connsiteY9" fmla="*/ 358511 h 997327"/>
                <a:gd name="connsiteX10" fmla="*/ 299198 w 544795"/>
                <a:gd name="connsiteY10" fmla="*/ 358511 h 997327"/>
                <a:gd name="connsiteX11" fmla="*/ 299198 w 544795"/>
                <a:gd name="connsiteY11" fmla="*/ 767986 h 997327"/>
                <a:gd name="connsiteX12" fmla="*/ 374327 w 544795"/>
                <a:gd name="connsiteY12" fmla="*/ 864204 h 997327"/>
                <a:gd name="connsiteX13" fmla="*/ 493831 w 544795"/>
                <a:gd name="connsiteY13" fmla="*/ 824663 h 997327"/>
                <a:gd name="connsiteX14" fmla="*/ 545674 w 544795"/>
                <a:gd name="connsiteY14" fmla="*/ 941530 h 997327"/>
                <a:gd name="connsiteX15" fmla="*/ 333907 w 544795"/>
                <a:gd name="connsiteY15" fmla="*/ 998206 h 997327"/>
                <a:gd name="connsiteX16" fmla="*/ 133123 w 544795"/>
                <a:gd name="connsiteY16" fmla="*/ 804013 h 9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4795" h="997327">
                  <a:moveTo>
                    <a:pt x="133123" y="804013"/>
                  </a:moveTo>
                  <a:lnTo>
                    <a:pt x="133123" y="358511"/>
                  </a:lnTo>
                  <a:lnTo>
                    <a:pt x="0" y="358511"/>
                  </a:lnTo>
                  <a:lnTo>
                    <a:pt x="0" y="226266"/>
                  </a:lnTo>
                  <a:lnTo>
                    <a:pt x="133123" y="226266"/>
                  </a:lnTo>
                  <a:lnTo>
                    <a:pt x="133123" y="50965"/>
                  </a:lnTo>
                  <a:lnTo>
                    <a:pt x="299198" y="0"/>
                  </a:lnTo>
                  <a:lnTo>
                    <a:pt x="299198" y="226266"/>
                  </a:lnTo>
                  <a:lnTo>
                    <a:pt x="526782" y="226266"/>
                  </a:lnTo>
                  <a:lnTo>
                    <a:pt x="485044" y="358511"/>
                  </a:lnTo>
                  <a:lnTo>
                    <a:pt x="299198" y="358511"/>
                  </a:lnTo>
                  <a:lnTo>
                    <a:pt x="299198" y="767986"/>
                  </a:lnTo>
                  <a:cubicBezTo>
                    <a:pt x="299198" y="836964"/>
                    <a:pt x="324681" y="864204"/>
                    <a:pt x="374327" y="864204"/>
                  </a:cubicBezTo>
                  <a:cubicBezTo>
                    <a:pt x="420898" y="864204"/>
                    <a:pt x="462197" y="845312"/>
                    <a:pt x="493831" y="824663"/>
                  </a:cubicBezTo>
                  <a:lnTo>
                    <a:pt x="545674" y="941530"/>
                  </a:lnTo>
                  <a:cubicBezTo>
                    <a:pt x="493831" y="977118"/>
                    <a:pt x="409475" y="998206"/>
                    <a:pt x="333907" y="998206"/>
                  </a:cubicBezTo>
                  <a:cubicBezTo>
                    <a:pt x="208253" y="998206"/>
                    <a:pt x="133123" y="927471"/>
                    <a:pt x="133123" y="80401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62D51925-5CEE-43F6-8990-EBD808568396}"/>
                </a:ext>
              </a:extLst>
            </p:cNvPr>
            <p:cNvSpPr/>
            <p:nvPr/>
          </p:nvSpPr>
          <p:spPr>
            <a:xfrm>
              <a:off x="6784024" y="4279145"/>
              <a:ext cx="738110" cy="790833"/>
            </a:xfrm>
            <a:custGeom>
              <a:avLst/>
              <a:gdLst>
                <a:gd name="connsiteX0" fmla="*/ 0 w 738110"/>
                <a:gd name="connsiteY0" fmla="*/ 394977 h 790832"/>
                <a:gd name="connsiteX1" fmla="*/ 371252 w 738110"/>
                <a:gd name="connsiteY1" fmla="*/ 0 h 790832"/>
                <a:gd name="connsiteX2" fmla="*/ 738989 w 738110"/>
                <a:gd name="connsiteY2" fmla="*/ 394977 h 790832"/>
                <a:gd name="connsiteX3" fmla="*/ 371252 w 738110"/>
                <a:gd name="connsiteY3" fmla="*/ 792590 h 790832"/>
                <a:gd name="connsiteX4" fmla="*/ 0 w 738110"/>
                <a:gd name="connsiteY4" fmla="*/ 394977 h 790832"/>
                <a:gd name="connsiteX5" fmla="*/ 567203 w 738110"/>
                <a:gd name="connsiteY5" fmla="*/ 394977 h 790832"/>
                <a:gd name="connsiteX6" fmla="*/ 370813 w 738110"/>
                <a:gd name="connsiteY6" fmla="*/ 135760 h 790832"/>
                <a:gd name="connsiteX7" fmla="*/ 169150 w 738110"/>
                <a:gd name="connsiteY7" fmla="*/ 394977 h 790832"/>
                <a:gd name="connsiteX8" fmla="*/ 370813 w 738110"/>
                <a:gd name="connsiteY8" fmla="*/ 658148 h 790832"/>
                <a:gd name="connsiteX9" fmla="*/ 567203 w 738110"/>
                <a:gd name="connsiteY9" fmla="*/ 394977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110" h="790832">
                  <a:moveTo>
                    <a:pt x="0" y="394977"/>
                  </a:moveTo>
                  <a:cubicBezTo>
                    <a:pt x="0" y="169590"/>
                    <a:pt x="148501" y="0"/>
                    <a:pt x="371252" y="0"/>
                  </a:cubicBezTo>
                  <a:cubicBezTo>
                    <a:pt x="590488" y="0"/>
                    <a:pt x="738989" y="169590"/>
                    <a:pt x="738989" y="394977"/>
                  </a:cubicBezTo>
                  <a:cubicBezTo>
                    <a:pt x="738989" y="621682"/>
                    <a:pt x="590049" y="792590"/>
                    <a:pt x="371252" y="792590"/>
                  </a:cubicBezTo>
                  <a:cubicBezTo>
                    <a:pt x="148062" y="792590"/>
                    <a:pt x="0" y="621682"/>
                    <a:pt x="0" y="394977"/>
                  </a:cubicBezTo>
                  <a:moveTo>
                    <a:pt x="567203" y="394977"/>
                  </a:moveTo>
                  <a:cubicBezTo>
                    <a:pt x="567203" y="246916"/>
                    <a:pt x="496467" y="135760"/>
                    <a:pt x="370813" y="135760"/>
                  </a:cubicBezTo>
                  <a:cubicBezTo>
                    <a:pt x="241643" y="135760"/>
                    <a:pt x="169150" y="246916"/>
                    <a:pt x="169150" y="394977"/>
                  </a:cubicBezTo>
                  <a:cubicBezTo>
                    <a:pt x="169150" y="548311"/>
                    <a:pt x="241643" y="658148"/>
                    <a:pt x="370813" y="658148"/>
                  </a:cubicBezTo>
                  <a:cubicBezTo>
                    <a:pt x="496467" y="657709"/>
                    <a:pt x="567203" y="548311"/>
                    <a:pt x="567203" y="394977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F4E97A3B-963D-4550-8CA4-9640B0166C5C}"/>
                </a:ext>
              </a:extLst>
            </p:cNvPr>
            <p:cNvSpPr/>
            <p:nvPr/>
          </p:nvSpPr>
          <p:spPr>
            <a:xfrm>
              <a:off x="7676786" y="4278706"/>
              <a:ext cx="1129133" cy="777652"/>
            </a:xfrm>
            <a:custGeom>
              <a:avLst/>
              <a:gdLst>
                <a:gd name="connsiteX0" fmla="*/ 0 w 1129132"/>
                <a:gd name="connsiteY0" fmla="*/ 20210 h 777652"/>
                <a:gd name="connsiteX1" fmla="*/ 138396 w 1129132"/>
                <a:gd name="connsiteY1" fmla="*/ 20210 h 777652"/>
                <a:gd name="connsiteX2" fmla="*/ 156409 w 1129132"/>
                <a:gd name="connsiteY2" fmla="*/ 108080 h 777652"/>
                <a:gd name="connsiteX3" fmla="*/ 414747 w 1129132"/>
                <a:gd name="connsiteY3" fmla="*/ 0 h 777652"/>
                <a:gd name="connsiteX4" fmla="*/ 613334 w 1129132"/>
                <a:gd name="connsiteY4" fmla="*/ 121261 h 777652"/>
                <a:gd name="connsiteX5" fmla="*/ 889687 w 1129132"/>
                <a:gd name="connsiteY5" fmla="*/ 0 h 777652"/>
                <a:gd name="connsiteX6" fmla="*/ 1130890 w 1129132"/>
                <a:gd name="connsiteY6" fmla="*/ 272398 h 777652"/>
                <a:gd name="connsiteX7" fmla="*/ 1130890 w 1129132"/>
                <a:gd name="connsiteY7" fmla="*/ 778091 h 777652"/>
                <a:gd name="connsiteX8" fmla="*/ 965255 w 1129132"/>
                <a:gd name="connsiteY8" fmla="*/ 778091 h 777652"/>
                <a:gd name="connsiteX9" fmla="*/ 965255 w 1129132"/>
                <a:gd name="connsiteY9" fmla="*/ 319408 h 777652"/>
                <a:gd name="connsiteX10" fmla="*/ 845312 w 1129132"/>
                <a:gd name="connsiteY10" fmla="*/ 146304 h 777652"/>
                <a:gd name="connsiteX11" fmla="*/ 647603 w 1129132"/>
                <a:gd name="connsiteY11" fmla="*/ 235932 h 777652"/>
                <a:gd name="connsiteX12" fmla="*/ 648043 w 1129132"/>
                <a:gd name="connsiteY12" fmla="*/ 270640 h 777652"/>
                <a:gd name="connsiteX13" fmla="*/ 648043 w 1129132"/>
                <a:gd name="connsiteY13" fmla="*/ 778970 h 777652"/>
                <a:gd name="connsiteX14" fmla="*/ 482407 w 1129132"/>
                <a:gd name="connsiteY14" fmla="*/ 778970 h 777652"/>
                <a:gd name="connsiteX15" fmla="*/ 482407 w 1129132"/>
                <a:gd name="connsiteY15" fmla="*/ 319848 h 777652"/>
                <a:gd name="connsiteX16" fmla="*/ 363783 w 1129132"/>
                <a:gd name="connsiteY16" fmla="*/ 145864 h 777652"/>
                <a:gd name="connsiteX17" fmla="*/ 167393 w 1129132"/>
                <a:gd name="connsiteY17" fmla="*/ 235492 h 777652"/>
                <a:gd name="connsiteX18" fmla="*/ 167393 w 1129132"/>
                <a:gd name="connsiteY18" fmla="*/ 778091 h 777652"/>
                <a:gd name="connsiteX19" fmla="*/ 878 w 1129132"/>
                <a:gd name="connsiteY19" fmla="*/ 778091 h 777652"/>
                <a:gd name="connsiteX20" fmla="*/ 878 w 1129132"/>
                <a:gd name="connsiteY20" fmla="*/ 20210 h 77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29132" h="777652">
                  <a:moveTo>
                    <a:pt x="0" y="20210"/>
                  </a:moveTo>
                  <a:lnTo>
                    <a:pt x="138396" y="20210"/>
                  </a:lnTo>
                  <a:lnTo>
                    <a:pt x="156409" y="108080"/>
                  </a:lnTo>
                  <a:cubicBezTo>
                    <a:pt x="233295" y="47450"/>
                    <a:pt x="318969" y="0"/>
                    <a:pt x="414747" y="0"/>
                  </a:cubicBezTo>
                  <a:cubicBezTo>
                    <a:pt x="503936" y="0"/>
                    <a:pt x="575990" y="42617"/>
                    <a:pt x="613334" y="121261"/>
                  </a:cubicBezTo>
                  <a:cubicBezTo>
                    <a:pt x="706037" y="44374"/>
                    <a:pt x="800937" y="0"/>
                    <a:pt x="889687" y="0"/>
                  </a:cubicBezTo>
                  <a:cubicBezTo>
                    <a:pt x="1018855" y="0"/>
                    <a:pt x="1130890" y="77326"/>
                    <a:pt x="1130890" y="272398"/>
                  </a:cubicBezTo>
                  <a:lnTo>
                    <a:pt x="1130890" y="778091"/>
                  </a:lnTo>
                  <a:lnTo>
                    <a:pt x="965255" y="778091"/>
                  </a:lnTo>
                  <a:lnTo>
                    <a:pt x="965255" y="319408"/>
                  </a:lnTo>
                  <a:cubicBezTo>
                    <a:pt x="965255" y="224069"/>
                    <a:pt x="943726" y="146304"/>
                    <a:pt x="845312" y="146304"/>
                  </a:cubicBezTo>
                  <a:cubicBezTo>
                    <a:pt x="778530" y="146304"/>
                    <a:pt x="708673" y="184528"/>
                    <a:pt x="647603" y="235932"/>
                  </a:cubicBezTo>
                  <a:cubicBezTo>
                    <a:pt x="648043" y="244719"/>
                    <a:pt x="648043" y="257021"/>
                    <a:pt x="648043" y="270640"/>
                  </a:cubicBezTo>
                  <a:lnTo>
                    <a:pt x="648043" y="778970"/>
                  </a:lnTo>
                  <a:lnTo>
                    <a:pt x="482407" y="778970"/>
                  </a:lnTo>
                  <a:lnTo>
                    <a:pt x="482407" y="319848"/>
                  </a:lnTo>
                  <a:cubicBezTo>
                    <a:pt x="482407" y="224948"/>
                    <a:pt x="463076" y="145864"/>
                    <a:pt x="363783" y="145864"/>
                  </a:cubicBezTo>
                  <a:cubicBezTo>
                    <a:pt x="295683" y="145864"/>
                    <a:pt x="226266" y="184088"/>
                    <a:pt x="167393" y="235492"/>
                  </a:cubicBezTo>
                  <a:lnTo>
                    <a:pt x="167393" y="778091"/>
                  </a:lnTo>
                  <a:lnTo>
                    <a:pt x="878" y="778091"/>
                  </a:lnTo>
                  <a:lnTo>
                    <a:pt x="878" y="2021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3E07FCC5-A5B2-4C92-AC2B-CC78A740E6CB}"/>
                </a:ext>
              </a:extLst>
            </p:cNvPr>
            <p:cNvSpPr/>
            <p:nvPr/>
          </p:nvSpPr>
          <p:spPr>
            <a:xfrm>
              <a:off x="8958374" y="4279145"/>
              <a:ext cx="738110" cy="790833"/>
            </a:xfrm>
            <a:custGeom>
              <a:avLst/>
              <a:gdLst>
                <a:gd name="connsiteX0" fmla="*/ 0 w 738110"/>
                <a:gd name="connsiteY0" fmla="*/ 394977 h 790832"/>
                <a:gd name="connsiteX1" fmla="*/ 370373 w 738110"/>
                <a:gd name="connsiteY1" fmla="*/ 0 h 790832"/>
                <a:gd name="connsiteX2" fmla="*/ 739429 w 738110"/>
                <a:gd name="connsiteY2" fmla="*/ 394977 h 790832"/>
                <a:gd name="connsiteX3" fmla="*/ 370373 w 738110"/>
                <a:gd name="connsiteY3" fmla="*/ 792590 h 790832"/>
                <a:gd name="connsiteX4" fmla="*/ 0 w 738110"/>
                <a:gd name="connsiteY4" fmla="*/ 394977 h 790832"/>
                <a:gd name="connsiteX5" fmla="*/ 566763 w 738110"/>
                <a:gd name="connsiteY5" fmla="*/ 394977 h 790832"/>
                <a:gd name="connsiteX6" fmla="*/ 369934 w 738110"/>
                <a:gd name="connsiteY6" fmla="*/ 135760 h 790832"/>
                <a:gd name="connsiteX7" fmla="*/ 171347 w 738110"/>
                <a:gd name="connsiteY7" fmla="*/ 394977 h 790832"/>
                <a:gd name="connsiteX8" fmla="*/ 369934 w 738110"/>
                <a:gd name="connsiteY8" fmla="*/ 658148 h 790832"/>
                <a:gd name="connsiteX9" fmla="*/ 566763 w 738110"/>
                <a:gd name="connsiteY9" fmla="*/ 394977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110" h="790832">
                  <a:moveTo>
                    <a:pt x="0" y="394977"/>
                  </a:moveTo>
                  <a:cubicBezTo>
                    <a:pt x="0" y="169590"/>
                    <a:pt x="148501" y="0"/>
                    <a:pt x="370373" y="0"/>
                  </a:cubicBezTo>
                  <a:cubicBezTo>
                    <a:pt x="591367" y="0"/>
                    <a:pt x="739429" y="169590"/>
                    <a:pt x="739429" y="394977"/>
                  </a:cubicBezTo>
                  <a:cubicBezTo>
                    <a:pt x="739429" y="621682"/>
                    <a:pt x="591367" y="792590"/>
                    <a:pt x="370373" y="792590"/>
                  </a:cubicBezTo>
                  <a:cubicBezTo>
                    <a:pt x="150258" y="792590"/>
                    <a:pt x="0" y="621682"/>
                    <a:pt x="0" y="394977"/>
                  </a:cubicBezTo>
                  <a:moveTo>
                    <a:pt x="566763" y="394977"/>
                  </a:moveTo>
                  <a:cubicBezTo>
                    <a:pt x="566763" y="246916"/>
                    <a:pt x="497346" y="135760"/>
                    <a:pt x="369934" y="135760"/>
                  </a:cubicBezTo>
                  <a:cubicBezTo>
                    <a:pt x="242962" y="135760"/>
                    <a:pt x="171347" y="246916"/>
                    <a:pt x="171347" y="394977"/>
                  </a:cubicBezTo>
                  <a:cubicBezTo>
                    <a:pt x="171347" y="548311"/>
                    <a:pt x="242962" y="658148"/>
                    <a:pt x="369934" y="658148"/>
                  </a:cubicBezTo>
                  <a:cubicBezTo>
                    <a:pt x="497346" y="657709"/>
                    <a:pt x="566763" y="548311"/>
                    <a:pt x="566763" y="394977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EB8921E3-C345-4E77-9EC5-ED402C5A8A99}"/>
                </a:ext>
              </a:extLst>
            </p:cNvPr>
            <p:cNvSpPr/>
            <p:nvPr/>
          </p:nvSpPr>
          <p:spPr>
            <a:xfrm>
              <a:off x="9785673" y="4072650"/>
              <a:ext cx="544796" cy="997328"/>
            </a:xfrm>
            <a:custGeom>
              <a:avLst/>
              <a:gdLst>
                <a:gd name="connsiteX0" fmla="*/ 133562 w 544795"/>
                <a:gd name="connsiteY0" fmla="*/ 804013 h 997327"/>
                <a:gd name="connsiteX1" fmla="*/ 133562 w 544795"/>
                <a:gd name="connsiteY1" fmla="*/ 358511 h 997327"/>
                <a:gd name="connsiteX2" fmla="*/ 0 w 544795"/>
                <a:gd name="connsiteY2" fmla="*/ 358511 h 997327"/>
                <a:gd name="connsiteX3" fmla="*/ 0 w 544795"/>
                <a:gd name="connsiteY3" fmla="*/ 226266 h 997327"/>
                <a:gd name="connsiteX4" fmla="*/ 133562 w 544795"/>
                <a:gd name="connsiteY4" fmla="*/ 226266 h 997327"/>
                <a:gd name="connsiteX5" fmla="*/ 133562 w 544795"/>
                <a:gd name="connsiteY5" fmla="*/ 50965 h 997327"/>
                <a:gd name="connsiteX6" fmla="*/ 300077 w 544795"/>
                <a:gd name="connsiteY6" fmla="*/ 0 h 997327"/>
                <a:gd name="connsiteX7" fmla="*/ 300077 w 544795"/>
                <a:gd name="connsiteY7" fmla="*/ 226266 h 997327"/>
                <a:gd name="connsiteX8" fmla="*/ 525903 w 544795"/>
                <a:gd name="connsiteY8" fmla="*/ 226266 h 997327"/>
                <a:gd name="connsiteX9" fmla="*/ 485043 w 544795"/>
                <a:gd name="connsiteY9" fmla="*/ 358511 h 997327"/>
                <a:gd name="connsiteX10" fmla="*/ 299637 w 544795"/>
                <a:gd name="connsiteY10" fmla="*/ 358511 h 997327"/>
                <a:gd name="connsiteX11" fmla="*/ 299637 w 544795"/>
                <a:gd name="connsiteY11" fmla="*/ 767986 h 997327"/>
                <a:gd name="connsiteX12" fmla="*/ 373449 w 544795"/>
                <a:gd name="connsiteY12" fmla="*/ 864204 h 997327"/>
                <a:gd name="connsiteX13" fmla="*/ 493831 w 544795"/>
                <a:gd name="connsiteY13" fmla="*/ 824663 h 997327"/>
                <a:gd name="connsiteX14" fmla="*/ 546114 w 544795"/>
                <a:gd name="connsiteY14" fmla="*/ 941530 h 997327"/>
                <a:gd name="connsiteX15" fmla="*/ 334346 w 544795"/>
                <a:gd name="connsiteY15" fmla="*/ 998206 h 997327"/>
                <a:gd name="connsiteX16" fmla="*/ 133562 w 544795"/>
                <a:gd name="connsiteY16" fmla="*/ 804013 h 9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4795" h="997327">
                  <a:moveTo>
                    <a:pt x="133562" y="804013"/>
                  </a:moveTo>
                  <a:lnTo>
                    <a:pt x="133562" y="358511"/>
                  </a:lnTo>
                  <a:lnTo>
                    <a:pt x="0" y="358511"/>
                  </a:lnTo>
                  <a:lnTo>
                    <a:pt x="0" y="226266"/>
                  </a:lnTo>
                  <a:lnTo>
                    <a:pt x="133562" y="226266"/>
                  </a:lnTo>
                  <a:lnTo>
                    <a:pt x="133562" y="50965"/>
                  </a:lnTo>
                  <a:lnTo>
                    <a:pt x="300077" y="0"/>
                  </a:lnTo>
                  <a:lnTo>
                    <a:pt x="300077" y="226266"/>
                  </a:lnTo>
                  <a:lnTo>
                    <a:pt x="525903" y="226266"/>
                  </a:lnTo>
                  <a:lnTo>
                    <a:pt x="485043" y="358511"/>
                  </a:lnTo>
                  <a:lnTo>
                    <a:pt x="299637" y="358511"/>
                  </a:lnTo>
                  <a:lnTo>
                    <a:pt x="299637" y="767986"/>
                  </a:lnTo>
                  <a:cubicBezTo>
                    <a:pt x="299637" y="836964"/>
                    <a:pt x="324242" y="864204"/>
                    <a:pt x="373449" y="864204"/>
                  </a:cubicBezTo>
                  <a:cubicBezTo>
                    <a:pt x="419581" y="864204"/>
                    <a:pt x="462637" y="845312"/>
                    <a:pt x="493831" y="824663"/>
                  </a:cubicBezTo>
                  <a:lnTo>
                    <a:pt x="546114" y="941530"/>
                  </a:lnTo>
                  <a:cubicBezTo>
                    <a:pt x="493831" y="977118"/>
                    <a:pt x="409035" y="998206"/>
                    <a:pt x="334346" y="998206"/>
                  </a:cubicBezTo>
                  <a:cubicBezTo>
                    <a:pt x="210010" y="998206"/>
                    <a:pt x="133562" y="927471"/>
                    <a:pt x="133562" y="80401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D8891718-1F44-4E96-B6A6-C0F1F1D9BA53}"/>
                </a:ext>
              </a:extLst>
            </p:cNvPr>
            <p:cNvSpPr/>
            <p:nvPr/>
          </p:nvSpPr>
          <p:spPr>
            <a:xfrm>
              <a:off x="10437231" y="3954464"/>
              <a:ext cx="206495" cy="1098379"/>
            </a:xfrm>
            <a:custGeom>
              <a:avLst/>
              <a:gdLst>
                <a:gd name="connsiteX0" fmla="*/ 0 w 206495"/>
                <a:gd name="connsiteY0" fmla="*/ 101929 h 1098378"/>
                <a:gd name="connsiteX1" fmla="*/ 104565 w 206495"/>
                <a:gd name="connsiteY1" fmla="*/ 0 h 1098378"/>
                <a:gd name="connsiteX2" fmla="*/ 209131 w 206495"/>
                <a:gd name="connsiteY2" fmla="*/ 101929 h 1098378"/>
                <a:gd name="connsiteX3" fmla="*/ 104565 w 206495"/>
                <a:gd name="connsiteY3" fmla="*/ 203859 h 1098378"/>
                <a:gd name="connsiteX4" fmla="*/ 0 w 206495"/>
                <a:gd name="connsiteY4" fmla="*/ 101929 h 1098378"/>
                <a:gd name="connsiteX5" fmla="*/ 21968 w 206495"/>
                <a:gd name="connsiteY5" fmla="*/ 345330 h 1098378"/>
                <a:gd name="connsiteX6" fmla="*/ 187163 w 206495"/>
                <a:gd name="connsiteY6" fmla="*/ 345330 h 1098378"/>
                <a:gd name="connsiteX7" fmla="*/ 187163 w 206495"/>
                <a:gd name="connsiteY7" fmla="*/ 1102772 h 1098378"/>
                <a:gd name="connsiteX8" fmla="*/ 21968 w 206495"/>
                <a:gd name="connsiteY8" fmla="*/ 1102772 h 1098378"/>
                <a:gd name="connsiteX9" fmla="*/ 21968 w 206495"/>
                <a:gd name="connsiteY9" fmla="*/ 345330 h 109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495" h="1098378">
                  <a:moveTo>
                    <a:pt x="0" y="101929"/>
                  </a:moveTo>
                  <a:cubicBezTo>
                    <a:pt x="0" y="43935"/>
                    <a:pt x="45252" y="0"/>
                    <a:pt x="104565" y="0"/>
                  </a:cubicBezTo>
                  <a:cubicBezTo>
                    <a:pt x="164317" y="0"/>
                    <a:pt x="209131" y="42178"/>
                    <a:pt x="209131" y="101929"/>
                  </a:cubicBezTo>
                  <a:cubicBezTo>
                    <a:pt x="209131" y="160363"/>
                    <a:pt x="162999" y="203859"/>
                    <a:pt x="104565" y="203859"/>
                  </a:cubicBezTo>
                  <a:cubicBezTo>
                    <a:pt x="45252" y="203859"/>
                    <a:pt x="0" y="160363"/>
                    <a:pt x="0" y="101929"/>
                  </a:cubicBezTo>
                  <a:moveTo>
                    <a:pt x="21968" y="345330"/>
                  </a:moveTo>
                  <a:lnTo>
                    <a:pt x="187163" y="345330"/>
                  </a:lnTo>
                  <a:lnTo>
                    <a:pt x="187163" y="1102772"/>
                  </a:lnTo>
                  <a:lnTo>
                    <a:pt x="21968" y="1102772"/>
                  </a:lnTo>
                  <a:lnTo>
                    <a:pt x="21968" y="34533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2577AF53-9E49-4F6A-BD23-526C81BBFF49}"/>
                </a:ext>
              </a:extLst>
            </p:cNvPr>
            <p:cNvSpPr/>
            <p:nvPr/>
          </p:nvSpPr>
          <p:spPr>
            <a:xfrm>
              <a:off x="10740822" y="4298916"/>
              <a:ext cx="733717" cy="760078"/>
            </a:xfrm>
            <a:custGeom>
              <a:avLst/>
              <a:gdLst>
                <a:gd name="connsiteX0" fmla="*/ 0 w 733716"/>
                <a:gd name="connsiteY0" fmla="*/ 0 h 760077"/>
                <a:gd name="connsiteX1" fmla="*/ 170029 w 733716"/>
                <a:gd name="connsiteY1" fmla="*/ 0 h 760077"/>
                <a:gd name="connsiteX2" fmla="*/ 368177 w 733716"/>
                <a:gd name="connsiteY2" fmla="*/ 546114 h 760077"/>
                <a:gd name="connsiteX3" fmla="*/ 371252 w 733716"/>
                <a:gd name="connsiteY3" fmla="*/ 546114 h 760077"/>
                <a:gd name="connsiteX4" fmla="*/ 565885 w 733716"/>
                <a:gd name="connsiteY4" fmla="*/ 0 h 760077"/>
                <a:gd name="connsiteX5" fmla="*/ 736353 w 733716"/>
                <a:gd name="connsiteY5" fmla="*/ 0 h 760077"/>
                <a:gd name="connsiteX6" fmla="*/ 432322 w 733716"/>
                <a:gd name="connsiteY6" fmla="*/ 763153 h 760077"/>
                <a:gd name="connsiteX7" fmla="*/ 304471 w 733716"/>
                <a:gd name="connsiteY7" fmla="*/ 763153 h 76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3716" h="760077">
                  <a:moveTo>
                    <a:pt x="0" y="0"/>
                  </a:moveTo>
                  <a:lnTo>
                    <a:pt x="170029" y="0"/>
                  </a:lnTo>
                  <a:lnTo>
                    <a:pt x="368177" y="546114"/>
                  </a:lnTo>
                  <a:lnTo>
                    <a:pt x="371252" y="546114"/>
                  </a:lnTo>
                  <a:lnTo>
                    <a:pt x="565885" y="0"/>
                  </a:lnTo>
                  <a:lnTo>
                    <a:pt x="736353" y="0"/>
                  </a:lnTo>
                  <a:lnTo>
                    <a:pt x="432322" y="763153"/>
                  </a:lnTo>
                  <a:lnTo>
                    <a:pt x="304471" y="763153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2AA3F86C-D6BE-48A7-8FB7-C1C8E69CDDD4}"/>
                </a:ext>
              </a:extLst>
            </p:cNvPr>
            <p:cNvSpPr/>
            <p:nvPr/>
          </p:nvSpPr>
          <p:spPr>
            <a:xfrm>
              <a:off x="11532094" y="4279584"/>
              <a:ext cx="654634" cy="790833"/>
            </a:xfrm>
            <a:custGeom>
              <a:avLst/>
              <a:gdLst>
                <a:gd name="connsiteX0" fmla="*/ 0 w 654633"/>
                <a:gd name="connsiteY0" fmla="*/ 394098 h 790832"/>
                <a:gd name="connsiteX1" fmla="*/ 332149 w 654633"/>
                <a:gd name="connsiteY1" fmla="*/ 0 h 790832"/>
                <a:gd name="connsiteX2" fmla="*/ 657709 w 654633"/>
                <a:gd name="connsiteY2" fmla="*/ 398931 h 790832"/>
                <a:gd name="connsiteX3" fmla="*/ 657709 w 654633"/>
                <a:gd name="connsiteY3" fmla="*/ 441109 h 790832"/>
                <a:gd name="connsiteX4" fmla="*/ 170029 w 654633"/>
                <a:gd name="connsiteY4" fmla="*/ 441109 h 790832"/>
                <a:gd name="connsiteX5" fmla="*/ 395855 w 654633"/>
                <a:gd name="connsiteY5" fmla="*/ 660785 h 790832"/>
                <a:gd name="connsiteX6" fmla="*/ 586973 w 654633"/>
                <a:gd name="connsiteY6" fmla="*/ 609820 h 790832"/>
                <a:gd name="connsiteX7" fmla="*/ 638378 w 654633"/>
                <a:gd name="connsiteY7" fmla="*/ 723173 h 790832"/>
                <a:gd name="connsiteX8" fmla="*/ 379599 w 654633"/>
                <a:gd name="connsiteY8" fmla="*/ 792151 h 790832"/>
                <a:gd name="connsiteX9" fmla="*/ 0 w 654633"/>
                <a:gd name="connsiteY9" fmla="*/ 394098 h 790832"/>
                <a:gd name="connsiteX10" fmla="*/ 488119 w 654633"/>
                <a:gd name="connsiteY10" fmla="*/ 319848 h 790832"/>
                <a:gd name="connsiteX11" fmla="*/ 330832 w 654633"/>
                <a:gd name="connsiteY11" fmla="*/ 128730 h 790832"/>
                <a:gd name="connsiteX12" fmla="*/ 168272 w 654633"/>
                <a:gd name="connsiteY12" fmla="*/ 319848 h 790832"/>
                <a:gd name="connsiteX13" fmla="*/ 488119 w 654633"/>
                <a:gd name="connsiteY13" fmla="*/ 319848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3" h="790832">
                  <a:moveTo>
                    <a:pt x="0" y="394098"/>
                  </a:moveTo>
                  <a:cubicBezTo>
                    <a:pt x="0" y="166075"/>
                    <a:pt x="127851" y="0"/>
                    <a:pt x="332149" y="0"/>
                  </a:cubicBezTo>
                  <a:cubicBezTo>
                    <a:pt x="539084" y="0"/>
                    <a:pt x="657709" y="153334"/>
                    <a:pt x="657709" y="398931"/>
                  </a:cubicBezTo>
                  <a:lnTo>
                    <a:pt x="657709" y="441109"/>
                  </a:lnTo>
                  <a:lnTo>
                    <a:pt x="170029" y="441109"/>
                  </a:lnTo>
                  <a:cubicBezTo>
                    <a:pt x="174862" y="569839"/>
                    <a:pt x="257459" y="660785"/>
                    <a:pt x="395855" y="660785"/>
                  </a:cubicBezTo>
                  <a:cubicBezTo>
                    <a:pt x="472303" y="660785"/>
                    <a:pt x="533372" y="639256"/>
                    <a:pt x="586973" y="609820"/>
                  </a:cubicBezTo>
                  <a:lnTo>
                    <a:pt x="638378" y="723173"/>
                  </a:lnTo>
                  <a:cubicBezTo>
                    <a:pt x="563688" y="771062"/>
                    <a:pt x="467909" y="792151"/>
                    <a:pt x="379599" y="792151"/>
                  </a:cubicBezTo>
                  <a:cubicBezTo>
                    <a:pt x="113353" y="791711"/>
                    <a:pt x="0" y="606305"/>
                    <a:pt x="0" y="394098"/>
                  </a:cubicBezTo>
                  <a:moveTo>
                    <a:pt x="488119" y="319848"/>
                  </a:moveTo>
                  <a:cubicBezTo>
                    <a:pt x="484605" y="223630"/>
                    <a:pt x="437593" y="128730"/>
                    <a:pt x="330832" y="128730"/>
                  </a:cubicBezTo>
                  <a:cubicBezTo>
                    <a:pt x="229781" y="128730"/>
                    <a:pt x="170029" y="217918"/>
                    <a:pt x="168272" y="319848"/>
                  </a:cubicBezTo>
                  <a:lnTo>
                    <a:pt x="488119" y="31984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C80EE409-5E5A-48CB-A6EB-8EA8FCEE96BC}"/>
                </a:ext>
              </a:extLst>
            </p:cNvPr>
            <p:cNvSpPr/>
            <p:nvPr/>
          </p:nvSpPr>
          <p:spPr>
            <a:xfrm>
              <a:off x="100611" y="1810869"/>
              <a:ext cx="3242413" cy="1621207"/>
            </a:xfrm>
            <a:custGeom>
              <a:avLst/>
              <a:gdLst>
                <a:gd name="connsiteX0" fmla="*/ 0 w 3242412"/>
                <a:gd name="connsiteY0" fmla="*/ 0 h 1621206"/>
                <a:gd name="connsiteX1" fmla="*/ 3244610 w 3242412"/>
                <a:gd name="connsiteY1" fmla="*/ 0 h 1621206"/>
                <a:gd name="connsiteX2" fmla="*/ 3244610 w 3242412"/>
                <a:gd name="connsiteY2" fmla="*/ 1622085 h 1621206"/>
                <a:gd name="connsiteX3" fmla="*/ 0 w 3242412"/>
                <a:gd name="connsiteY3" fmla="*/ 1622085 h 162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2412" h="1621206">
                  <a:moveTo>
                    <a:pt x="0" y="0"/>
                  </a:moveTo>
                  <a:lnTo>
                    <a:pt x="3244610" y="0"/>
                  </a:lnTo>
                  <a:lnTo>
                    <a:pt x="3244610" y="1622085"/>
                  </a:lnTo>
                  <a:lnTo>
                    <a:pt x="0" y="1622085"/>
                  </a:lnTo>
                  <a:close/>
                </a:path>
              </a:pathLst>
            </a:custGeom>
            <a:solidFill>
              <a:srgbClr val="E9041E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1654578C-EE79-4D02-9F71-0C5A7BAC56E0}"/>
                </a:ext>
              </a:extLst>
            </p:cNvPr>
            <p:cNvSpPr/>
            <p:nvPr/>
          </p:nvSpPr>
          <p:spPr>
            <a:xfrm>
              <a:off x="100611" y="3432954"/>
              <a:ext cx="3242413" cy="1621207"/>
            </a:xfrm>
            <a:custGeom>
              <a:avLst/>
              <a:gdLst>
                <a:gd name="connsiteX0" fmla="*/ 0 w 3242412"/>
                <a:gd name="connsiteY0" fmla="*/ 0 h 1621206"/>
                <a:gd name="connsiteX1" fmla="*/ 3244610 w 3242412"/>
                <a:gd name="connsiteY1" fmla="*/ 0 h 1621206"/>
                <a:gd name="connsiteX2" fmla="*/ 3244610 w 3242412"/>
                <a:gd name="connsiteY2" fmla="*/ 1624722 h 1621206"/>
                <a:gd name="connsiteX3" fmla="*/ 0 w 3242412"/>
                <a:gd name="connsiteY3" fmla="*/ 1624722 h 162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2412" h="1621206">
                  <a:moveTo>
                    <a:pt x="0" y="0"/>
                  </a:moveTo>
                  <a:lnTo>
                    <a:pt x="3244610" y="0"/>
                  </a:lnTo>
                  <a:lnTo>
                    <a:pt x="3244610" y="1624722"/>
                  </a:lnTo>
                  <a:lnTo>
                    <a:pt x="0" y="1624722"/>
                  </a:lnTo>
                  <a:close/>
                </a:path>
              </a:pathLst>
            </a:custGeom>
            <a:solidFill>
              <a:srgbClr val="1A181C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E1544C4A-8A5C-4809-AA7A-5FF58E5EBFDC}"/>
                </a:ext>
              </a:extLst>
            </p:cNvPr>
            <p:cNvSpPr/>
            <p:nvPr/>
          </p:nvSpPr>
          <p:spPr>
            <a:xfrm>
              <a:off x="668693" y="3335418"/>
              <a:ext cx="2108886" cy="197708"/>
            </a:xfrm>
            <a:custGeom>
              <a:avLst/>
              <a:gdLst>
                <a:gd name="connsiteX0" fmla="*/ 0 w 2108886"/>
                <a:gd name="connsiteY0" fmla="*/ 0 h 197708"/>
                <a:gd name="connsiteX1" fmla="*/ 2111083 w 2108886"/>
                <a:gd name="connsiteY1" fmla="*/ 0 h 197708"/>
                <a:gd name="connsiteX2" fmla="*/ 2111083 w 2108886"/>
                <a:gd name="connsiteY2" fmla="*/ 198148 h 197708"/>
                <a:gd name="connsiteX3" fmla="*/ 0 w 2108886"/>
                <a:gd name="connsiteY3" fmla="*/ 198148 h 19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886" h="197708">
                  <a:moveTo>
                    <a:pt x="0" y="0"/>
                  </a:moveTo>
                  <a:lnTo>
                    <a:pt x="2111083" y="0"/>
                  </a:lnTo>
                  <a:lnTo>
                    <a:pt x="2111083" y="198148"/>
                  </a:lnTo>
                  <a:lnTo>
                    <a:pt x="0" y="19814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4198956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PT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8CD0B9-ED70-438C-A056-002ADA29E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143" y="3105340"/>
            <a:ext cx="6405082" cy="103394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6" name="Sous-titre 2">
            <a:extLst>
              <a:ext uri="{FF2B5EF4-FFF2-40B4-BE49-F238E27FC236}">
                <a16:creationId xmlns:a16="http://schemas.microsoft.com/office/drawing/2014/main" id="{B1C73435-F0EE-4136-89A1-3900B97D6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2641" y="3105340"/>
            <a:ext cx="3707883" cy="103394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EB5A7982-431C-4140-B81A-7C23B201D99A}"/>
              </a:ext>
            </a:extLst>
          </p:cNvPr>
          <p:cNvSpPr/>
          <p:nvPr userDrawn="1"/>
        </p:nvSpPr>
        <p:spPr>
          <a:xfrm flipH="1">
            <a:off x="1470660" y="4355931"/>
            <a:ext cx="2837494" cy="2502069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9789152"/>
              <a:gd name="connsiteY0" fmla="*/ 4230367 h 4230367"/>
              <a:gd name="connsiteX1" fmla="*/ 10718 w 9789152"/>
              <a:gd name="connsiteY1" fmla="*/ 842934 h 4230367"/>
              <a:gd name="connsiteX2" fmla="*/ 853652 w 9789152"/>
              <a:gd name="connsiteY2" fmla="*/ 0 h 4230367"/>
              <a:gd name="connsiteX3" fmla="*/ 9789152 w 9789152"/>
              <a:gd name="connsiteY3" fmla="*/ 0 h 4230367"/>
              <a:gd name="connsiteX0" fmla="*/ 0 w 9789152"/>
              <a:gd name="connsiteY0" fmla="*/ 4230368 h 4230368"/>
              <a:gd name="connsiteX1" fmla="*/ 10718 w 9789152"/>
              <a:gd name="connsiteY1" fmla="*/ 842935 h 4230368"/>
              <a:gd name="connsiteX2" fmla="*/ 853652 w 9789152"/>
              <a:gd name="connsiteY2" fmla="*/ 1 h 4230368"/>
              <a:gd name="connsiteX3" fmla="*/ 4310556 w 9789152"/>
              <a:gd name="connsiteY3" fmla="*/ 0 h 4230368"/>
              <a:gd name="connsiteX4" fmla="*/ 9789152 w 9789152"/>
              <a:gd name="connsiteY4" fmla="*/ 1 h 4230368"/>
              <a:gd name="connsiteX0" fmla="*/ 0 w 9754226"/>
              <a:gd name="connsiteY0" fmla="*/ 4239098 h 4239098"/>
              <a:gd name="connsiteX1" fmla="*/ 10718 w 9754226"/>
              <a:gd name="connsiteY1" fmla="*/ 851665 h 4239098"/>
              <a:gd name="connsiteX2" fmla="*/ 853652 w 9754226"/>
              <a:gd name="connsiteY2" fmla="*/ 8731 h 4239098"/>
              <a:gd name="connsiteX3" fmla="*/ 4310556 w 9754226"/>
              <a:gd name="connsiteY3" fmla="*/ 8730 h 4239098"/>
              <a:gd name="connsiteX4" fmla="*/ 9754226 w 9754226"/>
              <a:gd name="connsiteY4" fmla="*/ 0 h 4239098"/>
              <a:gd name="connsiteX0" fmla="*/ 0 w 4310556"/>
              <a:gd name="connsiteY0" fmla="*/ 4230368 h 4230368"/>
              <a:gd name="connsiteX1" fmla="*/ 10718 w 4310556"/>
              <a:gd name="connsiteY1" fmla="*/ 842935 h 4230368"/>
              <a:gd name="connsiteX2" fmla="*/ 853652 w 4310556"/>
              <a:gd name="connsiteY2" fmla="*/ 1 h 4230368"/>
              <a:gd name="connsiteX3" fmla="*/ 4310556 w 4310556"/>
              <a:gd name="connsiteY3" fmla="*/ 0 h 4230368"/>
              <a:gd name="connsiteX0" fmla="*/ 0 w 8540924"/>
              <a:gd name="connsiteY0" fmla="*/ 4239237 h 4239237"/>
              <a:gd name="connsiteX1" fmla="*/ 10718 w 8540924"/>
              <a:gd name="connsiteY1" fmla="*/ 851804 h 4239237"/>
              <a:gd name="connsiteX2" fmla="*/ 853652 w 8540924"/>
              <a:gd name="connsiteY2" fmla="*/ 8870 h 4239237"/>
              <a:gd name="connsiteX3" fmla="*/ 8540924 w 8540924"/>
              <a:gd name="connsiteY3" fmla="*/ 0 h 4239237"/>
              <a:gd name="connsiteX0" fmla="*/ 0 w 8540924"/>
              <a:gd name="connsiteY0" fmla="*/ 4239237 h 4239237"/>
              <a:gd name="connsiteX1" fmla="*/ 10718 w 8540924"/>
              <a:gd name="connsiteY1" fmla="*/ 851804 h 4239237"/>
              <a:gd name="connsiteX2" fmla="*/ 853652 w 8540924"/>
              <a:gd name="connsiteY2" fmla="*/ 8870 h 4239237"/>
              <a:gd name="connsiteX3" fmla="*/ 5120111 w 8540924"/>
              <a:gd name="connsiteY3" fmla="*/ 13764 h 4239237"/>
              <a:gd name="connsiteX4" fmla="*/ 8540924 w 8540924"/>
              <a:gd name="connsiteY4" fmla="*/ 0 h 4239237"/>
              <a:gd name="connsiteX0" fmla="*/ 0 w 5120111"/>
              <a:gd name="connsiteY0" fmla="*/ 4230366 h 4230366"/>
              <a:gd name="connsiteX1" fmla="*/ 10718 w 5120111"/>
              <a:gd name="connsiteY1" fmla="*/ 842933 h 4230366"/>
              <a:gd name="connsiteX2" fmla="*/ 853652 w 5120111"/>
              <a:gd name="connsiteY2" fmla="*/ -1 h 4230366"/>
              <a:gd name="connsiteX3" fmla="*/ 5120111 w 5120111"/>
              <a:gd name="connsiteY3" fmla="*/ 4893 h 4230366"/>
              <a:gd name="connsiteX0" fmla="*/ 0 w 5120111"/>
              <a:gd name="connsiteY0" fmla="*/ 4686291 h 4686291"/>
              <a:gd name="connsiteX1" fmla="*/ 10718 w 5120111"/>
              <a:gd name="connsiteY1" fmla="*/ 842935 h 4686291"/>
              <a:gd name="connsiteX2" fmla="*/ 853652 w 5120111"/>
              <a:gd name="connsiteY2" fmla="*/ 1 h 4686291"/>
              <a:gd name="connsiteX3" fmla="*/ 5120111 w 5120111"/>
              <a:gd name="connsiteY3" fmla="*/ 4895 h 4686291"/>
              <a:gd name="connsiteX0" fmla="*/ 0 w 5133875"/>
              <a:gd name="connsiteY0" fmla="*/ 4493596 h 4493597"/>
              <a:gd name="connsiteX1" fmla="*/ 24482 w 5133875"/>
              <a:gd name="connsiteY1" fmla="*/ 842933 h 4493597"/>
              <a:gd name="connsiteX2" fmla="*/ 867416 w 5133875"/>
              <a:gd name="connsiteY2" fmla="*/ -1 h 4493597"/>
              <a:gd name="connsiteX3" fmla="*/ 5133875 w 5133875"/>
              <a:gd name="connsiteY3" fmla="*/ 4893 h 4493597"/>
              <a:gd name="connsiteX0" fmla="*/ 0 w 5133875"/>
              <a:gd name="connsiteY0" fmla="*/ 4528008 h 4528008"/>
              <a:gd name="connsiteX1" fmla="*/ 24482 w 5133875"/>
              <a:gd name="connsiteY1" fmla="*/ 842935 h 4528008"/>
              <a:gd name="connsiteX2" fmla="*/ 867416 w 5133875"/>
              <a:gd name="connsiteY2" fmla="*/ 1 h 4528008"/>
              <a:gd name="connsiteX3" fmla="*/ 5133875 w 5133875"/>
              <a:gd name="connsiteY3" fmla="*/ 4895 h 4528008"/>
              <a:gd name="connsiteX0" fmla="*/ 0 w 5133875"/>
              <a:gd name="connsiteY0" fmla="*/ 4519403 h 4519403"/>
              <a:gd name="connsiteX1" fmla="*/ 24482 w 5133875"/>
              <a:gd name="connsiteY1" fmla="*/ 842933 h 4519403"/>
              <a:gd name="connsiteX2" fmla="*/ 867416 w 5133875"/>
              <a:gd name="connsiteY2" fmla="*/ -1 h 4519403"/>
              <a:gd name="connsiteX3" fmla="*/ 5133875 w 5133875"/>
              <a:gd name="connsiteY3" fmla="*/ 4893 h 4519403"/>
              <a:gd name="connsiteX0" fmla="*/ 0 w 5125272"/>
              <a:gd name="connsiteY0" fmla="*/ 4519405 h 4519405"/>
              <a:gd name="connsiteX1" fmla="*/ 15879 w 5125272"/>
              <a:gd name="connsiteY1" fmla="*/ 842935 h 4519405"/>
              <a:gd name="connsiteX2" fmla="*/ 858813 w 5125272"/>
              <a:gd name="connsiteY2" fmla="*/ 1 h 4519405"/>
              <a:gd name="connsiteX3" fmla="*/ 5125272 w 5125272"/>
              <a:gd name="connsiteY3" fmla="*/ 4895 h 451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5272" h="4519405">
                <a:moveTo>
                  <a:pt x="0" y="4519405"/>
                </a:moveTo>
                <a:cubicBezTo>
                  <a:pt x="3573" y="3390261"/>
                  <a:pt x="12306" y="1972079"/>
                  <a:pt x="15879" y="842935"/>
                </a:cubicBezTo>
                <a:cubicBezTo>
                  <a:pt x="15879" y="371884"/>
                  <a:pt x="387762" y="1"/>
                  <a:pt x="858813" y="1"/>
                </a:cubicBezTo>
                <a:lnTo>
                  <a:pt x="5125272" y="4895"/>
                </a:lnTo>
              </a:path>
            </a:pathLst>
          </a:custGeom>
          <a:noFill/>
          <a:ln w="508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7BE97C33-F639-446F-9057-D9531B00355C}"/>
              </a:ext>
            </a:extLst>
          </p:cNvPr>
          <p:cNvSpPr/>
          <p:nvPr userDrawn="1"/>
        </p:nvSpPr>
        <p:spPr>
          <a:xfrm flipV="1">
            <a:off x="1439856" y="0"/>
            <a:ext cx="4996167" cy="2827032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9789152"/>
              <a:gd name="connsiteY0" fmla="*/ 4230367 h 4230367"/>
              <a:gd name="connsiteX1" fmla="*/ 10718 w 9789152"/>
              <a:gd name="connsiteY1" fmla="*/ 842934 h 4230367"/>
              <a:gd name="connsiteX2" fmla="*/ 853652 w 9789152"/>
              <a:gd name="connsiteY2" fmla="*/ 0 h 4230367"/>
              <a:gd name="connsiteX3" fmla="*/ 9789152 w 9789152"/>
              <a:gd name="connsiteY3" fmla="*/ 0 h 4230367"/>
              <a:gd name="connsiteX0" fmla="*/ 0 w 9789152"/>
              <a:gd name="connsiteY0" fmla="*/ 4230368 h 4230368"/>
              <a:gd name="connsiteX1" fmla="*/ 10718 w 9789152"/>
              <a:gd name="connsiteY1" fmla="*/ 842935 h 4230368"/>
              <a:gd name="connsiteX2" fmla="*/ 853652 w 9789152"/>
              <a:gd name="connsiteY2" fmla="*/ 1 h 4230368"/>
              <a:gd name="connsiteX3" fmla="*/ 4310556 w 9789152"/>
              <a:gd name="connsiteY3" fmla="*/ 0 h 4230368"/>
              <a:gd name="connsiteX4" fmla="*/ 9789152 w 9789152"/>
              <a:gd name="connsiteY4" fmla="*/ 1 h 4230368"/>
              <a:gd name="connsiteX0" fmla="*/ 0 w 9754226"/>
              <a:gd name="connsiteY0" fmla="*/ 4239098 h 4239098"/>
              <a:gd name="connsiteX1" fmla="*/ 10718 w 9754226"/>
              <a:gd name="connsiteY1" fmla="*/ 851665 h 4239098"/>
              <a:gd name="connsiteX2" fmla="*/ 853652 w 9754226"/>
              <a:gd name="connsiteY2" fmla="*/ 8731 h 4239098"/>
              <a:gd name="connsiteX3" fmla="*/ 4310556 w 9754226"/>
              <a:gd name="connsiteY3" fmla="*/ 8730 h 4239098"/>
              <a:gd name="connsiteX4" fmla="*/ 9754226 w 9754226"/>
              <a:gd name="connsiteY4" fmla="*/ 0 h 4239098"/>
              <a:gd name="connsiteX0" fmla="*/ 0 w 4310556"/>
              <a:gd name="connsiteY0" fmla="*/ 4230368 h 4230368"/>
              <a:gd name="connsiteX1" fmla="*/ 10718 w 4310556"/>
              <a:gd name="connsiteY1" fmla="*/ 842935 h 4230368"/>
              <a:gd name="connsiteX2" fmla="*/ 853652 w 4310556"/>
              <a:gd name="connsiteY2" fmla="*/ 1 h 4230368"/>
              <a:gd name="connsiteX3" fmla="*/ 4310556 w 4310556"/>
              <a:gd name="connsiteY3" fmla="*/ 0 h 4230368"/>
              <a:gd name="connsiteX0" fmla="*/ 0 w 8540924"/>
              <a:gd name="connsiteY0" fmla="*/ 4239237 h 4239237"/>
              <a:gd name="connsiteX1" fmla="*/ 10718 w 8540924"/>
              <a:gd name="connsiteY1" fmla="*/ 851804 h 4239237"/>
              <a:gd name="connsiteX2" fmla="*/ 853652 w 8540924"/>
              <a:gd name="connsiteY2" fmla="*/ 8870 h 4239237"/>
              <a:gd name="connsiteX3" fmla="*/ 8540924 w 8540924"/>
              <a:gd name="connsiteY3" fmla="*/ 0 h 4239237"/>
              <a:gd name="connsiteX0" fmla="*/ 0 w 8540924"/>
              <a:gd name="connsiteY0" fmla="*/ 4239237 h 4239237"/>
              <a:gd name="connsiteX1" fmla="*/ 10718 w 8540924"/>
              <a:gd name="connsiteY1" fmla="*/ 851804 h 4239237"/>
              <a:gd name="connsiteX2" fmla="*/ 853652 w 8540924"/>
              <a:gd name="connsiteY2" fmla="*/ 8870 h 4239237"/>
              <a:gd name="connsiteX3" fmla="*/ 5120111 w 8540924"/>
              <a:gd name="connsiteY3" fmla="*/ 13764 h 4239237"/>
              <a:gd name="connsiteX4" fmla="*/ 8540924 w 8540924"/>
              <a:gd name="connsiteY4" fmla="*/ 0 h 4239237"/>
              <a:gd name="connsiteX0" fmla="*/ 0 w 5120111"/>
              <a:gd name="connsiteY0" fmla="*/ 4230366 h 4230366"/>
              <a:gd name="connsiteX1" fmla="*/ 10718 w 5120111"/>
              <a:gd name="connsiteY1" fmla="*/ 842933 h 4230366"/>
              <a:gd name="connsiteX2" fmla="*/ 853652 w 5120111"/>
              <a:gd name="connsiteY2" fmla="*/ -1 h 4230366"/>
              <a:gd name="connsiteX3" fmla="*/ 5120111 w 5120111"/>
              <a:gd name="connsiteY3" fmla="*/ 4893 h 4230366"/>
              <a:gd name="connsiteX0" fmla="*/ 0 w 9034178"/>
              <a:gd name="connsiteY0" fmla="*/ 4230368 h 4230368"/>
              <a:gd name="connsiteX1" fmla="*/ 10718 w 9034178"/>
              <a:gd name="connsiteY1" fmla="*/ 842935 h 4230368"/>
              <a:gd name="connsiteX2" fmla="*/ 853652 w 9034178"/>
              <a:gd name="connsiteY2" fmla="*/ 1 h 4230368"/>
              <a:gd name="connsiteX3" fmla="*/ 9034178 w 9034178"/>
              <a:gd name="connsiteY3" fmla="*/ 13498 h 4230368"/>
              <a:gd name="connsiteX0" fmla="*/ 0 w 9034178"/>
              <a:gd name="connsiteY0" fmla="*/ 4647581 h 4647581"/>
              <a:gd name="connsiteX1" fmla="*/ 10718 w 9034178"/>
              <a:gd name="connsiteY1" fmla="*/ 842933 h 4647581"/>
              <a:gd name="connsiteX2" fmla="*/ 853652 w 9034178"/>
              <a:gd name="connsiteY2" fmla="*/ -1 h 4647581"/>
              <a:gd name="connsiteX3" fmla="*/ 9034178 w 9034178"/>
              <a:gd name="connsiteY3" fmla="*/ 13496 h 4647581"/>
              <a:gd name="connsiteX0" fmla="*/ 1704 w 9024412"/>
              <a:gd name="connsiteY0" fmla="*/ 5129314 h 5129314"/>
              <a:gd name="connsiteX1" fmla="*/ 952 w 9024412"/>
              <a:gd name="connsiteY1" fmla="*/ 842935 h 5129314"/>
              <a:gd name="connsiteX2" fmla="*/ 843886 w 9024412"/>
              <a:gd name="connsiteY2" fmla="*/ 1 h 5129314"/>
              <a:gd name="connsiteX3" fmla="*/ 9024412 w 9024412"/>
              <a:gd name="connsiteY3" fmla="*/ 13498 h 5129314"/>
              <a:gd name="connsiteX0" fmla="*/ 1703 w 9024412"/>
              <a:gd name="connsiteY0" fmla="*/ 5198131 h 5198131"/>
              <a:gd name="connsiteX1" fmla="*/ 952 w 9024412"/>
              <a:gd name="connsiteY1" fmla="*/ 842933 h 5198131"/>
              <a:gd name="connsiteX2" fmla="*/ 843886 w 9024412"/>
              <a:gd name="connsiteY2" fmla="*/ -1 h 5198131"/>
              <a:gd name="connsiteX3" fmla="*/ 9024412 w 9024412"/>
              <a:gd name="connsiteY3" fmla="*/ 13496 h 5198131"/>
              <a:gd name="connsiteX0" fmla="*/ 1703 w 9024412"/>
              <a:gd name="connsiteY0" fmla="*/ 5106375 h 5106374"/>
              <a:gd name="connsiteX1" fmla="*/ 952 w 9024412"/>
              <a:gd name="connsiteY1" fmla="*/ 842935 h 5106374"/>
              <a:gd name="connsiteX2" fmla="*/ 843886 w 9024412"/>
              <a:gd name="connsiteY2" fmla="*/ 1 h 5106374"/>
              <a:gd name="connsiteX3" fmla="*/ 9024412 w 9024412"/>
              <a:gd name="connsiteY3" fmla="*/ 13498 h 510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24412" h="5106374">
                <a:moveTo>
                  <a:pt x="1703" y="5106375"/>
                </a:moveTo>
                <a:cubicBezTo>
                  <a:pt x="5276" y="3977231"/>
                  <a:pt x="-2621" y="1972079"/>
                  <a:pt x="952" y="842935"/>
                </a:cubicBezTo>
                <a:cubicBezTo>
                  <a:pt x="952" y="371884"/>
                  <a:pt x="372835" y="1"/>
                  <a:pt x="843886" y="1"/>
                </a:cubicBezTo>
                <a:lnTo>
                  <a:pt x="9024412" y="13498"/>
                </a:lnTo>
              </a:path>
            </a:pathLst>
          </a:custGeom>
          <a:noFill/>
          <a:ln w="508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grpSp>
        <p:nvGrpSpPr>
          <p:cNvPr id="27" name="Graphique 6">
            <a:extLst>
              <a:ext uri="{FF2B5EF4-FFF2-40B4-BE49-F238E27FC236}">
                <a16:creationId xmlns:a16="http://schemas.microsoft.com/office/drawing/2014/main" id="{3588A0EC-6E5C-4C5F-8D46-8A1448FDC37E}"/>
              </a:ext>
            </a:extLst>
          </p:cNvPr>
          <p:cNvGrpSpPr/>
          <p:nvPr userDrawn="1"/>
        </p:nvGrpSpPr>
        <p:grpSpPr>
          <a:xfrm>
            <a:off x="9768688" y="5873936"/>
            <a:ext cx="1932773" cy="541873"/>
            <a:chOff x="0" y="1719923"/>
            <a:chExt cx="12192000" cy="3418154"/>
          </a:xfrm>
        </p:grpSpPr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5AC8C9B8-5804-4D20-B00C-E268AA0A26A8}"/>
                </a:ext>
              </a:extLst>
            </p:cNvPr>
            <p:cNvSpPr/>
            <p:nvPr/>
          </p:nvSpPr>
          <p:spPr>
            <a:xfrm>
              <a:off x="0" y="1719923"/>
              <a:ext cx="3444515" cy="3413760"/>
            </a:xfrm>
            <a:custGeom>
              <a:avLst/>
              <a:gdLst>
                <a:gd name="connsiteX0" fmla="*/ 0 w 3444514"/>
                <a:gd name="connsiteY0" fmla="*/ 0 h 3413760"/>
                <a:gd name="connsiteX1" fmla="*/ 3444515 w 3444514"/>
                <a:gd name="connsiteY1" fmla="*/ 0 h 3413760"/>
                <a:gd name="connsiteX2" fmla="*/ 3444515 w 3444514"/>
                <a:gd name="connsiteY2" fmla="*/ 3417275 h 3413760"/>
                <a:gd name="connsiteX3" fmla="*/ 0 w 3444514"/>
                <a:gd name="connsiteY3" fmla="*/ 3417275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4514" h="3413760">
                  <a:moveTo>
                    <a:pt x="0" y="0"/>
                  </a:moveTo>
                  <a:lnTo>
                    <a:pt x="3444515" y="0"/>
                  </a:lnTo>
                  <a:lnTo>
                    <a:pt x="3444515" y="3417275"/>
                  </a:lnTo>
                  <a:lnTo>
                    <a:pt x="0" y="3417275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DDE60ECB-272B-4E54-9470-75E277432CF7}"/>
                </a:ext>
              </a:extLst>
            </p:cNvPr>
            <p:cNvSpPr/>
            <p:nvPr/>
          </p:nvSpPr>
          <p:spPr>
            <a:xfrm>
              <a:off x="4319703" y="2060860"/>
              <a:ext cx="1603632" cy="1370776"/>
            </a:xfrm>
            <a:custGeom>
              <a:avLst/>
              <a:gdLst>
                <a:gd name="connsiteX0" fmla="*/ 432761 w 1603632"/>
                <a:gd name="connsiteY0" fmla="*/ 1039506 h 1370776"/>
                <a:gd name="connsiteX1" fmla="*/ 274155 w 1603632"/>
                <a:gd name="connsiteY1" fmla="*/ 1372095 h 1370776"/>
                <a:gd name="connsiteX2" fmla="*/ 0 w 1603632"/>
                <a:gd name="connsiteY2" fmla="*/ 1372095 h 1370776"/>
                <a:gd name="connsiteX3" fmla="*/ 668254 w 1603632"/>
                <a:gd name="connsiteY3" fmla="*/ 0 h 1370776"/>
                <a:gd name="connsiteX4" fmla="*/ 935818 w 1603632"/>
                <a:gd name="connsiteY4" fmla="*/ 0 h 1370776"/>
                <a:gd name="connsiteX5" fmla="*/ 1606708 w 1603632"/>
                <a:gd name="connsiteY5" fmla="*/ 1372095 h 1370776"/>
                <a:gd name="connsiteX6" fmla="*/ 1331674 w 1603632"/>
                <a:gd name="connsiteY6" fmla="*/ 1372095 h 1370776"/>
                <a:gd name="connsiteX7" fmla="*/ 1175265 w 1603632"/>
                <a:gd name="connsiteY7" fmla="*/ 1039506 h 1370776"/>
                <a:gd name="connsiteX8" fmla="*/ 432761 w 1603632"/>
                <a:gd name="connsiteY8" fmla="*/ 1039506 h 1370776"/>
                <a:gd name="connsiteX9" fmla="*/ 538645 w 1603632"/>
                <a:gd name="connsiteY9" fmla="*/ 814558 h 1370776"/>
                <a:gd name="connsiteX10" fmla="*/ 1067624 w 1603632"/>
                <a:gd name="connsiteY10" fmla="*/ 814558 h 1370776"/>
                <a:gd name="connsiteX11" fmla="*/ 805331 w 1603632"/>
                <a:gd name="connsiteY11" fmla="*/ 258778 h 1370776"/>
                <a:gd name="connsiteX12" fmla="*/ 538645 w 1603632"/>
                <a:gd name="connsiteY12" fmla="*/ 814558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03632" h="1370776">
                  <a:moveTo>
                    <a:pt x="432761" y="1039506"/>
                  </a:moveTo>
                  <a:lnTo>
                    <a:pt x="274155" y="1372095"/>
                  </a:lnTo>
                  <a:lnTo>
                    <a:pt x="0" y="1372095"/>
                  </a:lnTo>
                  <a:lnTo>
                    <a:pt x="668254" y="0"/>
                  </a:lnTo>
                  <a:lnTo>
                    <a:pt x="935818" y="0"/>
                  </a:lnTo>
                  <a:lnTo>
                    <a:pt x="1606708" y="1372095"/>
                  </a:lnTo>
                  <a:lnTo>
                    <a:pt x="1331674" y="1372095"/>
                  </a:lnTo>
                  <a:lnTo>
                    <a:pt x="1175265" y="1039506"/>
                  </a:lnTo>
                  <a:lnTo>
                    <a:pt x="432761" y="1039506"/>
                  </a:lnTo>
                  <a:close/>
                  <a:moveTo>
                    <a:pt x="538645" y="814558"/>
                  </a:moveTo>
                  <a:lnTo>
                    <a:pt x="1067624" y="814558"/>
                  </a:lnTo>
                  <a:lnTo>
                    <a:pt x="805331" y="258778"/>
                  </a:lnTo>
                  <a:lnTo>
                    <a:pt x="538645" y="81455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A748514D-E4F6-4304-8BCD-8BD047FEDD61}"/>
                </a:ext>
              </a:extLst>
            </p:cNvPr>
            <p:cNvSpPr/>
            <p:nvPr/>
          </p:nvSpPr>
          <p:spPr>
            <a:xfrm>
              <a:off x="6094242" y="2060860"/>
              <a:ext cx="1168675" cy="1370776"/>
            </a:xfrm>
            <a:custGeom>
              <a:avLst/>
              <a:gdLst>
                <a:gd name="connsiteX0" fmla="*/ 0 w 1168674"/>
                <a:gd name="connsiteY0" fmla="*/ 1372095 h 1370776"/>
                <a:gd name="connsiteX1" fmla="*/ 0 w 1168674"/>
                <a:gd name="connsiteY1" fmla="*/ 0 h 1370776"/>
                <a:gd name="connsiteX2" fmla="*/ 254824 w 1168674"/>
                <a:gd name="connsiteY2" fmla="*/ 0 h 1370776"/>
                <a:gd name="connsiteX3" fmla="*/ 254824 w 1168674"/>
                <a:gd name="connsiteY3" fmla="*/ 1146268 h 1370776"/>
                <a:gd name="connsiteX4" fmla="*/ 1172190 w 1168674"/>
                <a:gd name="connsiteY4" fmla="*/ 1146268 h 1370776"/>
                <a:gd name="connsiteX5" fmla="*/ 1172190 w 1168674"/>
                <a:gd name="connsiteY5" fmla="*/ 1372095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674" h="1370776">
                  <a:moveTo>
                    <a:pt x="0" y="1372095"/>
                  </a:moveTo>
                  <a:lnTo>
                    <a:pt x="0" y="0"/>
                  </a:lnTo>
                  <a:lnTo>
                    <a:pt x="254824" y="0"/>
                  </a:lnTo>
                  <a:lnTo>
                    <a:pt x="254824" y="1146268"/>
                  </a:lnTo>
                  <a:lnTo>
                    <a:pt x="1172190" y="1146268"/>
                  </a:lnTo>
                  <a:lnTo>
                    <a:pt x="1172190" y="1372095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B06966A3-C3CF-4D8A-ACC0-148364B6D641}"/>
                </a:ext>
              </a:extLst>
            </p:cNvPr>
            <p:cNvSpPr/>
            <p:nvPr/>
          </p:nvSpPr>
          <p:spPr>
            <a:xfrm>
              <a:off x="7433386" y="2060860"/>
              <a:ext cx="1432285" cy="1370776"/>
            </a:xfrm>
            <a:custGeom>
              <a:avLst/>
              <a:gdLst>
                <a:gd name="connsiteX0" fmla="*/ 718779 w 1432285"/>
                <a:gd name="connsiteY0" fmla="*/ 0 h 1370776"/>
                <a:gd name="connsiteX1" fmla="*/ 1433164 w 1432285"/>
                <a:gd name="connsiteY1" fmla="*/ 685388 h 1370776"/>
                <a:gd name="connsiteX2" fmla="*/ 757881 w 1432285"/>
                <a:gd name="connsiteY2" fmla="*/ 1372095 h 1370776"/>
                <a:gd name="connsiteX3" fmla="*/ 0 w 1432285"/>
                <a:gd name="connsiteY3" fmla="*/ 1372095 h 1370776"/>
                <a:gd name="connsiteX4" fmla="*/ 0 w 1432285"/>
                <a:gd name="connsiteY4" fmla="*/ 0 h 1370776"/>
                <a:gd name="connsiteX5" fmla="*/ 718779 w 1432285"/>
                <a:gd name="connsiteY5" fmla="*/ 0 h 1370776"/>
                <a:gd name="connsiteX6" fmla="*/ 718779 w 1432285"/>
                <a:gd name="connsiteY6" fmla="*/ 1142753 h 1370776"/>
                <a:gd name="connsiteX7" fmla="*/ 1169992 w 1432285"/>
                <a:gd name="connsiteY7" fmla="*/ 684949 h 1370776"/>
                <a:gd name="connsiteX8" fmla="*/ 718779 w 1432285"/>
                <a:gd name="connsiteY8" fmla="*/ 229781 h 1370776"/>
                <a:gd name="connsiteX9" fmla="*/ 253945 w 1432285"/>
                <a:gd name="connsiteY9" fmla="*/ 229781 h 1370776"/>
                <a:gd name="connsiteX10" fmla="*/ 253945 w 1432285"/>
                <a:gd name="connsiteY10" fmla="*/ 1142753 h 1370776"/>
                <a:gd name="connsiteX11" fmla="*/ 718779 w 1432285"/>
                <a:gd name="connsiteY11" fmla="*/ 1142753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2285" h="1370776">
                  <a:moveTo>
                    <a:pt x="718779" y="0"/>
                  </a:moveTo>
                  <a:cubicBezTo>
                    <a:pt x="1150661" y="0"/>
                    <a:pt x="1433164" y="271959"/>
                    <a:pt x="1433164" y="685388"/>
                  </a:cubicBezTo>
                  <a:cubicBezTo>
                    <a:pt x="1433164" y="1065427"/>
                    <a:pt x="1132648" y="1372095"/>
                    <a:pt x="757881" y="1372095"/>
                  </a:cubicBezTo>
                  <a:lnTo>
                    <a:pt x="0" y="1372095"/>
                  </a:lnTo>
                  <a:lnTo>
                    <a:pt x="0" y="0"/>
                  </a:lnTo>
                  <a:lnTo>
                    <a:pt x="718779" y="0"/>
                  </a:lnTo>
                  <a:close/>
                  <a:moveTo>
                    <a:pt x="718779" y="1142753"/>
                  </a:moveTo>
                  <a:cubicBezTo>
                    <a:pt x="1017977" y="1142753"/>
                    <a:pt x="1169992" y="947242"/>
                    <a:pt x="1169992" y="684949"/>
                  </a:cubicBezTo>
                  <a:cubicBezTo>
                    <a:pt x="1169992" y="428807"/>
                    <a:pt x="1017977" y="229781"/>
                    <a:pt x="718779" y="229781"/>
                  </a:cubicBezTo>
                  <a:lnTo>
                    <a:pt x="253945" y="229781"/>
                  </a:lnTo>
                  <a:lnTo>
                    <a:pt x="253945" y="1142753"/>
                  </a:lnTo>
                  <a:lnTo>
                    <a:pt x="718779" y="1142753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D8D80F51-4747-4E7B-8F75-6A626EF93D28}"/>
                </a:ext>
              </a:extLst>
            </p:cNvPr>
            <p:cNvSpPr/>
            <p:nvPr/>
          </p:nvSpPr>
          <p:spPr>
            <a:xfrm>
              <a:off x="4320581" y="3997081"/>
              <a:ext cx="944605" cy="1058837"/>
            </a:xfrm>
            <a:custGeom>
              <a:avLst/>
              <a:gdLst>
                <a:gd name="connsiteX0" fmla="*/ 404203 w 944605"/>
                <a:gd name="connsiteY0" fmla="*/ 0 h 1058836"/>
                <a:gd name="connsiteX1" fmla="*/ 531176 w 944605"/>
                <a:gd name="connsiteY1" fmla="*/ 0 h 1058836"/>
                <a:gd name="connsiteX2" fmla="*/ 947681 w 944605"/>
                <a:gd name="connsiteY2" fmla="*/ 1060155 h 1058836"/>
                <a:gd name="connsiteX3" fmla="*/ 769304 w 944605"/>
                <a:gd name="connsiteY3" fmla="*/ 1060155 h 1058836"/>
                <a:gd name="connsiteX4" fmla="*/ 666935 w 944605"/>
                <a:gd name="connsiteY4" fmla="*/ 789075 h 1058836"/>
                <a:gd name="connsiteX5" fmla="*/ 272837 w 944605"/>
                <a:gd name="connsiteY5" fmla="*/ 789075 h 1058836"/>
                <a:gd name="connsiteX6" fmla="*/ 171347 w 944605"/>
                <a:gd name="connsiteY6" fmla="*/ 1060155 h 1058836"/>
                <a:gd name="connsiteX7" fmla="*/ 0 w 944605"/>
                <a:gd name="connsiteY7" fmla="*/ 1060155 h 1058836"/>
                <a:gd name="connsiteX8" fmla="*/ 404203 w 944605"/>
                <a:gd name="connsiteY8" fmla="*/ 0 h 1058836"/>
                <a:gd name="connsiteX9" fmla="*/ 615092 w 944605"/>
                <a:gd name="connsiteY9" fmla="*/ 650680 h 1058836"/>
                <a:gd name="connsiteX10" fmla="*/ 529858 w 944605"/>
                <a:gd name="connsiteY10" fmla="*/ 409915 h 1058836"/>
                <a:gd name="connsiteX11" fmla="*/ 473181 w 944605"/>
                <a:gd name="connsiteY11" fmla="*/ 241204 h 1058836"/>
                <a:gd name="connsiteX12" fmla="*/ 469227 w 944605"/>
                <a:gd name="connsiteY12" fmla="*/ 241204 h 1058836"/>
                <a:gd name="connsiteX13" fmla="*/ 411672 w 944605"/>
                <a:gd name="connsiteY13" fmla="*/ 409915 h 1058836"/>
                <a:gd name="connsiteX14" fmla="*/ 322923 w 944605"/>
                <a:gd name="connsiteY14" fmla="*/ 650680 h 1058836"/>
                <a:gd name="connsiteX15" fmla="*/ 615092 w 944605"/>
                <a:gd name="connsiteY15" fmla="*/ 650680 h 105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4605" h="1058836">
                  <a:moveTo>
                    <a:pt x="404203" y="0"/>
                  </a:moveTo>
                  <a:lnTo>
                    <a:pt x="531176" y="0"/>
                  </a:lnTo>
                  <a:lnTo>
                    <a:pt x="947681" y="1060155"/>
                  </a:lnTo>
                  <a:lnTo>
                    <a:pt x="769304" y="1060155"/>
                  </a:lnTo>
                  <a:lnTo>
                    <a:pt x="666935" y="789075"/>
                  </a:lnTo>
                  <a:lnTo>
                    <a:pt x="272837" y="789075"/>
                  </a:lnTo>
                  <a:lnTo>
                    <a:pt x="171347" y="1060155"/>
                  </a:lnTo>
                  <a:lnTo>
                    <a:pt x="0" y="1060155"/>
                  </a:lnTo>
                  <a:lnTo>
                    <a:pt x="404203" y="0"/>
                  </a:lnTo>
                  <a:close/>
                  <a:moveTo>
                    <a:pt x="615092" y="650680"/>
                  </a:moveTo>
                  <a:lnTo>
                    <a:pt x="529858" y="409915"/>
                  </a:lnTo>
                  <a:cubicBezTo>
                    <a:pt x="499103" y="324681"/>
                    <a:pt x="483726" y="276352"/>
                    <a:pt x="473181" y="241204"/>
                  </a:cubicBezTo>
                  <a:lnTo>
                    <a:pt x="469227" y="241204"/>
                  </a:lnTo>
                  <a:cubicBezTo>
                    <a:pt x="456486" y="276791"/>
                    <a:pt x="441548" y="325560"/>
                    <a:pt x="411672" y="409915"/>
                  </a:cubicBezTo>
                  <a:lnTo>
                    <a:pt x="322923" y="650680"/>
                  </a:lnTo>
                  <a:lnTo>
                    <a:pt x="615092" y="65068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4826D2C4-6091-405D-8D85-3178EA35AF71}"/>
                </a:ext>
              </a:extLst>
            </p:cNvPr>
            <p:cNvSpPr/>
            <p:nvPr/>
          </p:nvSpPr>
          <p:spPr>
            <a:xfrm>
              <a:off x="5380736" y="4298916"/>
              <a:ext cx="654634" cy="768865"/>
            </a:xfrm>
            <a:custGeom>
              <a:avLst/>
              <a:gdLst>
                <a:gd name="connsiteX0" fmla="*/ 22407 w 654633"/>
                <a:gd name="connsiteY0" fmla="*/ 627833 h 768864"/>
                <a:gd name="connsiteX1" fmla="*/ 0 w 654633"/>
                <a:gd name="connsiteY1" fmla="*/ 474500 h 768864"/>
                <a:gd name="connsiteX2" fmla="*/ 0 w 654633"/>
                <a:gd name="connsiteY2" fmla="*/ 0 h 768864"/>
                <a:gd name="connsiteX3" fmla="*/ 167393 w 654633"/>
                <a:gd name="connsiteY3" fmla="*/ 0 h 768864"/>
                <a:gd name="connsiteX4" fmla="*/ 167393 w 654633"/>
                <a:gd name="connsiteY4" fmla="*/ 452532 h 768864"/>
                <a:gd name="connsiteX5" fmla="*/ 181452 w 654633"/>
                <a:gd name="connsiteY5" fmla="*/ 555780 h 768864"/>
                <a:gd name="connsiteX6" fmla="*/ 298320 w 654633"/>
                <a:gd name="connsiteY6" fmla="*/ 627833 h 768864"/>
                <a:gd name="connsiteX7" fmla="*/ 473182 w 654633"/>
                <a:gd name="connsiteY7" fmla="*/ 549629 h 768864"/>
                <a:gd name="connsiteX8" fmla="*/ 473182 w 654633"/>
                <a:gd name="connsiteY8" fmla="*/ 439 h 768864"/>
                <a:gd name="connsiteX9" fmla="*/ 639696 w 654633"/>
                <a:gd name="connsiteY9" fmla="*/ 439 h 768864"/>
                <a:gd name="connsiteX10" fmla="*/ 639696 w 654633"/>
                <a:gd name="connsiteY10" fmla="*/ 547432 h 768864"/>
                <a:gd name="connsiteX11" fmla="*/ 655073 w 654633"/>
                <a:gd name="connsiteY11" fmla="*/ 757881 h 768864"/>
                <a:gd name="connsiteX12" fmla="*/ 509648 w 654633"/>
                <a:gd name="connsiteY12" fmla="*/ 757881 h 768864"/>
                <a:gd name="connsiteX13" fmla="*/ 481969 w 654633"/>
                <a:gd name="connsiteY13" fmla="*/ 677040 h 768864"/>
                <a:gd name="connsiteX14" fmla="*/ 242522 w 654633"/>
                <a:gd name="connsiteY14" fmla="*/ 772380 h 768864"/>
                <a:gd name="connsiteX15" fmla="*/ 22407 w 654633"/>
                <a:gd name="connsiteY15" fmla="*/ 627833 h 76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4633" h="768864">
                  <a:moveTo>
                    <a:pt x="22407" y="627833"/>
                  </a:moveTo>
                  <a:cubicBezTo>
                    <a:pt x="5712" y="586973"/>
                    <a:pt x="0" y="542599"/>
                    <a:pt x="0" y="474500"/>
                  </a:cubicBezTo>
                  <a:lnTo>
                    <a:pt x="0" y="0"/>
                  </a:lnTo>
                  <a:lnTo>
                    <a:pt x="167393" y="0"/>
                  </a:lnTo>
                  <a:lnTo>
                    <a:pt x="167393" y="452532"/>
                  </a:lnTo>
                  <a:cubicBezTo>
                    <a:pt x="167393" y="496906"/>
                    <a:pt x="170029" y="528100"/>
                    <a:pt x="181452" y="555780"/>
                  </a:cubicBezTo>
                  <a:cubicBezTo>
                    <a:pt x="199026" y="606305"/>
                    <a:pt x="238568" y="627833"/>
                    <a:pt x="298320" y="627833"/>
                  </a:cubicBezTo>
                  <a:cubicBezTo>
                    <a:pt x="370813" y="627833"/>
                    <a:pt x="436276" y="593124"/>
                    <a:pt x="473182" y="549629"/>
                  </a:cubicBezTo>
                  <a:lnTo>
                    <a:pt x="473182" y="439"/>
                  </a:lnTo>
                  <a:lnTo>
                    <a:pt x="639696" y="439"/>
                  </a:lnTo>
                  <a:lnTo>
                    <a:pt x="639696" y="547432"/>
                  </a:lnTo>
                  <a:cubicBezTo>
                    <a:pt x="639696" y="652437"/>
                    <a:pt x="642771" y="717900"/>
                    <a:pt x="655073" y="757881"/>
                  </a:cubicBezTo>
                  <a:lnTo>
                    <a:pt x="509648" y="757881"/>
                  </a:lnTo>
                  <a:lnTo>
                    <a:pt x="481969" y="677040"/>
                  </a:lnTo>
                  <a:cubicBezTo>
                    <a:pt x="421777" y="729323"/>
                    <a:pt x="341816" y="772380"/>
                    <a:pt x="242522" y="772380"/>
                  </a:cubicBezTo>
                  <a:cubicBezTo>
                    <a:pt x="168711" y="772380"/>
                    <a:pt x="65463" y="742943"/>
                    <a:pt x="22407" y="62783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77224592-4390-4FA5-85F2-027B557D2CD6}"/>
                </a:ext>
              </a:extLst>
            </p:cNvPr>
            <p:cNvSpPr/>
            <p:nvPr/>
          </p:nvSpPr>
          <p:spPr>
            <a:xfrm>
              <a:off x="6157070" y="4072650"/>
              <a:ext cx="544796" cy="997328"/>
            </a:xfrm>
            <a:custGeom>
              <a:avLst/>
              <a:gdLst>
                <a:gd name="connsiteX0" fmla="*/ 133123 w 544795"/>
                <a:gd name="connsiteY0" fmla="*/ 804013 h 997327"/>
                <a:gd name="connsiteX1" fmla="*/ 133123 w 544795"/>
                <a:gd name="connsiteY1" fmla="*/ 358511 h 997327"/>
                <a:gd name="connsiteX2" fmla="*/ 0 w 544795"/>
                <a:gd name="connsiteY2" fmla="*/ 358511 h 997327"/>
                <a:gd name="connsiteX3" fmla="*/ 0 w 544795"/>
                <a:gd name="connsiteY3" fmla="*/ 226266 h 997327"/>
                <a:gd name="connsiteX4" fmla="*/ 133123 w 544795"/>
                <a:gd name="connsiteY4" fmla="*/ 226266 h 997327"/>
                <a:gd name="connsiteX5" fmla="*/ 133123 w 544795"/>
                <a:gd name="connsiteY5" fmla="*/ 50965 h 997327"/>
                <a:gd name="connsiteX6" fmla="*/ 299198 w 544795"/>
                <a:gd name="connsiteY6" fmla="*/ 0 h 997327"/>
                <a:gd name="connsiteX7" fmla="*/ 299198 w 544795"/>
                <a:gd name="connsiteY7" fmla="*/ 226266 h 997327"/>
                <a:gd name="connsiteX8" fmla="*/ 526782 w 544795"/>
                <a:gd name="connsiteY8" fmla="*/ 226266 h 997327"/>
                <a:gd name="connsiteX9" fmla="*/ 485044 w 544795"/>
                <a:gd name="connsiteY9" fmla="*/ 358511 h 997327"/>
                <a:gd name="connsiteX10" fmla="*/ 299198 w 544795"/>
                <a:gd name="connsiteY10" fmla="*/ 358511 h 997327"/>
                <a:gd name="connsiteX11" fmla="*/ 299198 w 544795"/>
                <a:gd name="connsiteY11" fmla="*/ 767986 h 997327"/>
                <a:gd name="connsiteX12" fmla="*/ 374327 w 544795"/>
                <a:gd name="connsiteY12" fmla="*/ 864204 h 997327"/>
                <a:gd name="connsiteX13" fmla="*/ 493831 w 544795"/>
                <a:gd name="connsiteY13" fmla="*/ 824663 h 997327"/>
                <a:gd name="connsiteX14" fmla="*/ 545674 w 544795"/>
                <a:gd name="connsiteY14" fmla="*/ 941530 h 997327"/>
                <a:gd name="connsiteX15" fmla="*/ 333907 w 544795"/>
                <a:gd name="connsiteY15" fmla="*/ 998206 h 997327"/>
                <a:gd name="connsiteX16" fmla="*/ 133123 w 544795"/>
                <a:gd name="connsiteY16" fmla="*/ 804013 h 9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4795" h="997327">
                  <a:moveTo>
                    <a:pt x="133123" y="804013"/>
                  </a:moveTo>
                  <a:lnTo>
                    <a:pt x="133123" y="358511"/>
                  </a:lnTo>
                  <a:lnTo>
                    <a:pt x="0" y="358511"/>
                  </a:lnTo>
                  <a:lnTo>
                    <a:pt x="0" y="226266"/>
                  </a:lnTo>
                  <a:lnTo>
                    <a:pt x="133123" y="226266"/>
                  </a:lnTo>
                  <a:lnTo>
                    <a:pt x="133123" y="50965"/>
                  </a:lnTo>
                  <a:lnTo>
                    <a:pt x="299198" y="0"/>
                  </a:lnTo>
                  <a:lnTo>
                    <a:pt x="299198" y="226266"/>
                  </a:lnTo>
                  <a:lnTo>
                    <a:pt x="526782" y="226266"/>
                  </a:lnTo>
                  <a:lnTo>
                    <a:pt x="485044" y="358511"/>
                  </a:lnTo>
                  <a:lnTo>
                    <a:pt x="299198" y="358511"/>
                  </a:lnTo>
                  <a:lnTo>
                    <a:pt x="299198" y="767986"/>
                  </a:lnTo>
                  <a:cubicBezTo>
                    <a:pt x="299198" y="836964"/>
                    <a:pt x="324681" y="864204"/>
                    <a:pt x="374327" y="864204"/>
                  </a:cubicBezTo>
                  <a:cubicBezTo>
                    <a:pt x="420898" y="864204"/>
                    <a:pt x="462197" y="845312"/>
                    <a:pt x="493831" y="824663"/>
                  </a:cubicBezTo>
                  <a:lnTo>
                    <a:pt x="545674" y="941530"/>
                  </a:lnTo>
                  <a:cubicBezTo>
                    <a:pt x="493831" y="977118"/>
                    <a:pt x="409475" y="998206"/>
                    <a:pt x="333907" y="998206"/>
                  </a:cubicBezTo>
                  <a:cubicBezTo>
                    <a:pt x="208253" y="998206"/>
                    <a:pt x="133123" y="927471"/>
                    <a:pt x="133123" y="80401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7D581B7A-F9FB-4CDB-B1EC-07480D2F30E3}"/>
                </a:ext>
              </a:extLst>
            </p:cNvPr>
            <p:cNvSpPr/>
            <p:nvPr/>
          </p:nvSpPr>
          <p:spPr>
            <a:xfrm>
              <a:off x="6784024" y="4279145"/>
              <a:ext cx="738110" cy="790833"/>
            </a:xfrm>
            <a:custGeom>
              <a:avLst/>
              <a:gdLst>
                <a:gd name="connsiteX0" fmla="*/ 0 w 738110"/>
                <a:gd name="connsiteY0" fmla="*/ 394977 h 790832"/>
                <a:gd name="connsiteX1" fmla="*/ 371252 w 738110"/>
                <a:gd name="connsiteY1" fmla="*/ 0 h 790832"/>
                <a:gd name="connsiteX2" fmla="*/ 738989 w 738110"/>
                <a:gd name="connsiteY2" fmla="*/ 394977 h 790832"/>
                <a:gd name="connsiteX3" fmla="*/ 371252 w 738110"/>
                <a:gd name="connsiteY3" fmla="*/ 792590 h 790832"/>
                <a:gd name="connsiteX4" fmla="*/ 0 w 738110"/>
                <a:gd name="connsiteY4" fmla="*/ 394977 h 790832"/>
                <a:gd name="connsiteX5" fmla="*/ 567203 w 738110"/>
                <a:gd name="connsiteY5" fmla="*/ 394977 h 790832"/>
                <a:gd name="connsiteX6" fmla="*/ 370813 w 738110"/>
                <a:gd name="connsiteY6" fmla="*/ 135760 h 790832"/>
                <a:gd name="connsiteX7" fmla="*/ 169150 w 738110"/>
                <a:gd name="connsiteY7" fmla="*/ 394977 h 790832"/>
                <a:gd name="connsiteX8" fmla="*/ 370813 w 738110"/>
                <a:gd name="connsiteY8" fmla="*/ 658148 h 790832"/>
                <a:gd name="connsiteX9" fmla="*/ 567203 w 738110"/>
                <a:gd name="connsiteY9" fmla="*/ 394977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110" h="790832">
                  <a:moveTo>
                    <a:pt x="0" y="394977"/>
                  </a:moveTo>
                  <a:cubicBezTo>
                    <a:pt x="0" y="169590"/>
                    <a:pt x="148501" y="0"/>
                    <a:pt x="371252" y="0"/>
                  </a:cubicBezTo>
                  <a:cubicBezTo>
                    <a:pt x="590488" y="0"/>
                    <a:pt x="738989" y="169590"/>
                    <a:pt x="738989" y="394977"/>
                  </a:cubicBezTo>
                  <a:cubicBezTo>
                    <a:pt x="738989" y="621682"/>
                    <a:pt x="590049" y="792590"/>
                    <a:pt x="371252" y="792590"/>
                  </a:cubicBezTo>
                  <a:cubicBezTo>
                    <a:pt x="148062" y="792590"/>
                    <a:pt x="0" y="621682"/>
                    <a:pt x="0" y="394977"/>
                  </a:cubicBezTo>
                  <a:moveTo>
                    <a:pt x="567203" y="394977"/>
                  </a:moveTo>
                  <a:cubicBezTo>
                    <a:pt x="567203" y="246916"/>
                    <a:pt x="496467" y="135760"/>
                    <a:pt x="370813" y="135760"/>
                  </a:cubicBezTo>
                  <a:cubicBezTo>
                    <a:pt x="241643" y="135760"/>
                    <a:pt x="169150" y="246916"/>
                    <a:pt x="169150" y="394977"/>
                  </a:cubicBezTo>
                  <a:cubicBezTo>
                    <a:pt x="169150" y="548311"/>
                    <a:pt x="241643" y="658148"/>
                    <a:pt x="370813" y="658148"/>
                  </a:cubicBezTo>
                  <a:cubicBezTo>
                    <a:pt x="496467" y="657709"/>
                    <a:pt x="567203" y="548311"/>
                    <a:pt x="567203" y="394977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0580E46D-7D23-44F0-95C9-4B4B19CB8895}"/>
                </a:ext>
              </a:extLst>
            </p:cNvPr>
            <p:cNvSpPr/>
            <p:nvPr/>
          </p:nvSpPr>
          <p:spPr>
            <a:xfrm>
              <a:off x="7676786" y="4278706"/>
              <a:ext cx="1129133" cy="777652"/>
            </a:xfrm>
            <a:custGeom>
              <a:avLst/>
              <a:gdLst>
                <a:gd name="connsiteX0" fmla="*/ 0 w 1129132"/>
                <a:gd name="connsiteY0" fmla="*/ 20210 h 777652"/>
                <a:gd name="connsiteX1" fmla="*/ 138396 w 1129132"/>
                <a:gd name="connsiteY1" fmla="*/ 20210 h 777652"/>
                <a:gd name="connsiteX2" fmla="*/ 156409 w 1129132"/>
                <a:gd name="connsiteY2" fmla="*/ 108080 h 777652"/>
                <a:gd name="connsiteX3" fmla="*/ 414747 w 1129132"/>
                <a:gd name="connsiteY3" fmla="*/ 0 h 777652"/>
                <a:gd name="connsiteX4" fmla="*/ 613334 w 1129132"/>
                <a:gd name="connsiteY4" fmla="*/ 121261 h 777652"/>
                <a:gd name="connsiteX5" fmla="*/ 889687 w 1129132"/>
                <a:gd name="connsiteY5" fmla="*/ 0 h 777652"/>
                <a:gd name="connsiteX6" fmla="*/ 1130890 w 1129132"/>
                <a:gd name="connsiteY6" fmla="*/ 272398 h 777652"/>
                <a:gd name="connsiteX7" fmla="*/ 1130890 w 1129132"/>
                <a:gd name="connsiteY7" fmla="*/ 778091 h 777652"/>
                <a:gd name="connsiteX8" fmla="*/ 965255 w 1129132"/>
                <a:gd name="connsiteY8" fmla="*/ 778091 h 777652"/>
                <a:gd name="connsiteX9" fmla="*/ 965255 w 1129132"/>
                <a:gd name="connsiteY9" fmla="*/ 319408 h 777652"/>
                <a:gd name="connsiteX10" fmla="*/ 845312 w 1129132"/>
                <a:gd name="connsiteY10" fmla="*/ 146304 h 777652"/>
                <a:gd name="connsiteX11" fmla="*/ 647603 w 1129132"/>
                <a:gd name="connsiteY11" fmla="*/ 235932 h 777652"/>
                <a:gd name="connsiteX12" fmla="*/ 648043 w 1129132"/>
                <a:gd name="connsiteY12" fmla="*/ 270640 h 777652"/>
                <a:gd name="connsiteX13" fmla="*/ 648043 w 1129132"/>
                <a:gd name="connsiteY13" fmla="*/ 778970 h 777652"/>
                <a:gd name="connsiteX14" fmla="*/ 482407 w 1129132"/>
                <a:gd name="connsiteY14" fmla="*/ 778970 h 777652"/>
                <a:gd name="connsiteX15" fmla="*/ 482407 w 1129132"/>
                <a:gd name="connsiteY15" fmla="*/ 319848 h 777652"/>
                <a:gd name="connsiteX16" fmla="*/ 363783 w 1129132"/>
                <a:gd name="connsiteY16" fmla="*/ 145864 h 777652"/>
                <a:gd name="connsiteX17" fmla="*/ 167393 w 1129132"/>
                <a:gd name="connsiteY17" fmla="*/ 235492 h 777652"/>
                <a:gd name="connsiteX18" fmla="*/ 167393 w 1129132"/>
                <a:gd name="connsiteY18" fmla="*/ 778091 h 777652"/>
                <a:gd name="connsiteX19" fmla="*/ 878 w 1129132"/>
                <a:gd name="connsiteY19" fmla="*/ 778091 h 777652"/>
                <a:gd name="connsiteX20" fmla="*/ 878 w 1129132"/>
                <a:gd name="connsiteY20" fmla="*/ 20210 h 77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29132" h="777652">
                  <a:moveTo>
                    <a:pt x="0" y="20210"/>
                  </a:moveTo>
                  <a:lnTo>
                    <a:pt x="138396" y="20210"/>
                  </a:lnTo>
                  <a:lnTo>
                    <a:pt x="156409" y="108080"/>
                  </a:lnTo>
                  <a:cubicBezTo>
                    <a:pt x="233295" y="47450"/>
                    <a:pt x="318969" y="0"/>
                    <a:pt x="414747" y="0"/>
                  </a:cubicBezTo>
                  <a:cubicBezTo>
                    <a:pt x="503936" y="0"/>
                    <a:pt x="575990" y="42617"/>
                    <a:pt x="613334" y="121261"/>
                  </a:cubicBezTo>
                  <a:cubicBezTo>
                    <a:pt x="706037" y="44374"/>
                    <a:pt x="800937" y="0"/>
                    <a:pt x="889687" y="0"/>
                  </a:cubicBezTo>
                  <a:cubicBezTo>
                    <a:pt x="1018855" y="0"/>
                    <a:pt x="1130890" y="77326"/>
                    <a:pt x="1130890" y="272398"/>
                  </a:cubicBezTo>
                  <a:lnTo>
                    <a:pt x="1130890" y="778091"/>
                  </a:lnTo>
                  <a:lnTo>
                    <a:pt x="965255" y="778091"/>
                  </a:lnTo>
                  <a:lnTo>
                    <a:pt x="965255" y="319408"/>
                  </a:lnTo>
                  <a:cubicBezTo>
                    <a:pt x="965255" y="224069"/>
                    <a:pt x="943726" y="146304"/>
                    <a:pt x="845312" y="146304"/>
                  </a:cubicBezTo>
                  <a:cubicBezTo>
                    <a:pt x="778530" y="146304"/>
                    <a:pt x="708673" y="184528"/>
                    <a:pt x="647603" y="235932"/>
                  </a:cubicBezTo>
                  <a:cubicBezTo>
                    <a:pt x="648043" y="244719"/>
                    <a:pt x="648043" y="257021"/>
                    <a:pt x="648043" y="270640"/>
                  </a:cubicBezTo>
                  <a:lnTo>
                    <a:pt x="648043" y="778970"/>
                  </a:lnTo>
                  <a:lnTo>
                    <a:pt x="482407" y="778970"/>
                  </a:lnTo>
                  <a:lnTo>
                    <a:pt x="482407" y="319848"/>
                  </a:lnTo>
                  <a:cubicBezTo>
                    <a:pt x="482407" y="224948"/>
                    <a:pt x="463076" y="145864"/>
                    <a:pt x="363783" y="145864"/>
                  </a:cubicBezTo>
                  <a:cubicBezTo>
                    <a:pt x="295683" y="145864"/>
                    <a:pt x="226266" y="184088"/>
                    <a:pt x="167393" y="235492"/>
                  </a:cubicBezTo>
                  <a:lnTo>
                    <a:pt x="167393" y="778091"/>
                  </a:lnTo>
                  <a:lnTo>
                    <a:pt x="878" y="778091"/>
                  </a:lnTo>
                  <a:lnTo>
                    <a:pt x="878" y="2021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238529C8-C859-44FC-AB7C-AEF9E8256DE4}"/>
                </a:ext>
              </a:extLst>
            </p:cNvPr>
            <p:cNvSpPr/>
            <p:nvPr/>
          </p:nvSpPr>
          <p:spPr>
            <a:xfrm>
              <a:off x="8958374" y="4279145"/>
              <a:ext cx="738110" cy="790833"/>
            </a:xfrm>
            <a:custGeom>
              <a:avLst/>
              <a:gdLst>
                <a:gd name="connsiteX0" fmla="*/ 0 w 738110"/>
                <a:gd name="connsiteY0" fmla="*/ 394977 h 790832"/>
                <a:gd name="connsiteX1" fmla="*/ 370373 w 738110"/>
                <a:gd name="connsiteY1" fmla="*/ 0 h 790832"/>
                <a:gd name="connsiteX2" fmla="*/ 739429 w 738110"/>
                <a:gd name="connsiteY2" fmla="*/ 394977 h 790832"/>
                <a:gd name="connsiteX3" fmla="*/ 370373 w 738110"/>
                <a:gd name="connsiteY3" fmla="*/ 792590 h 790832"/>
                <a:gd name="connsiteX4" fmla="*/ 0 w 738110"/>
                <a:gd name="connsiteY4" fmla="*/ 394977 h 790832"/>
                <a:gd name="connsiteX5" fmla="*/ 566763 w 738110"/>
                <a:gd name="connsiteY5" fmla="*/ 394977 h 790832"/>
                <a:gd name="connsiteX6" fmla="*/ 369934 w 738110"/>
                <a:gd name="connsiteY6" fmla="*/ 135760 h 790832"/>
                <a:gd name="connsiteX7" fmla="*/ 171347 w 738110"/>
                <a:gd name="connsiteY7" fmla="*/ 394977 h 790832"/>
                <a:gd name="connsiteX8" fmla="*/ 369934 w 738110"/>
                <a:gd name="connsiteY8" fmla="*/ 658148 h 790832"/>
                <a:gd name="connsiteX9" fmla="*/ 566763 w 738110"/>
                <a:gd name="connsiteY9" fmla="*/ 394977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110" h="790832">
                  <a:moveTo>
                    <a:pt x="0" y="394977"/>
                  </a:moveTo>
                  <a:cubicBezTo>
                    <a:pt x="0" y="169590"/>
                    <a:pt x="148501" y="0"/>
                    <a:pt x="370373" y="0"/>
                  </a:cubicBezTo>
                  <a:cubicBezTo>
                    <a:pt x="591367" y="0"/>
                    <a:pt x="739429" y="169590"/>
                    <a:pt x="739429" y="394977"/>
                  </a:cubicBezTo>
                  <a:cubicBezTo>
                    <a:pt x="739429" y="621682"/>
                    <a:pt x="591367" y="792590"/>
                    <a:pt x="370373" y="792590"/>
                  </a:cubicBezTo>
                  <a:cubicBezTo>
                    <a:pt x="150258" y="792590"/>
                    <a:pt x="0" y="621682"/>
                    <a:pt x="0" y="394977"/>
                  </a:cubicBezTo>
                  <a:moveTo>
                    <a:pt x="566763" y="394977"/>
                  </a:moveTo>
                  <a:cubicBezTo>
                    <a:pt x="566763" y="246916"/>
                    <a:pt x="497346" y="135760"/>
                    <a:pt x="369934" y="135760"/>
                  </a:cubicBezTo>
                  <a:cubicBezTo>
                    <a:pt x="242962" y="135760"/>
                    <a:pt x="171347" y="246916"/>
                    <a:pt x="171347" y="394977"/>
                  </a:cubicBezTo>
                  <a:cubicBezTo>
                    <a:pt x="171347" y="548311"/>
                    <a:pt x="242962" y="658148"/>
                    <a:pt x="369934" y="658148"/>
                  </a:cubicBezTo>
                  <a:cubicBezTo>
                    <a:pt x="497346" y="657709"/>
                    <a:pt x="566763" y="548311"/>
                    <a:pt x="566763" y="394977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B901288D-BB43-4BEF-9448-9C3B0A39146E}"/>
                </a:ext>
              </a:extLst>
            </p:cNvPr>
            <p:cNvSpPr/>
            <p:nvPr/>
          </p:nvSpPr>
          <p:spPr>
            <a:xfrm>
              <a:off x="9785673" y="4072650"/>
              <a:ext cx="544796" cy="997328"/>
            </a:xfrm>
            <a:custGeom>
              <a:avLst/>
              <a:gdLst>
                <a:gd name="connsiteX0" fmla="*/ 133562 w 544795"/>
                <a:gd name="connsiteY0" fmla="*/ 804013 h 997327"/>
                <a:gd name="connsiteX1" fmla="*/ 133562 w 544795"/>
                <a:gd name="connsiteY1" fmla="*/ 358511 h 997327"/>
                <a:gd name="connsiteX2" fmla="*/ 0 w 544795"/>
                <a:gd name="connsiteY2" fmla="*/ 358511 h 997327"/>
                <a:gd name="connsiteX3" fmla="*/ 0 w 544795"/>
                <a:gd name="connsiteY3" fmla="*/ 226266 h 997327"/>
                <a:gd name="connsiteX4" fmla="*/ 133562 w 544795"/>
                <a:gd name="connsiteY4" fmla="*/ 226266 h 997327"/>
                <a:gd name="connsiteX5" fmla="*/ 133562 w 544795"/>
                <a:gd name="connsiteY5" fmla="*/ 50965 h 997327"/>
                <a:gd name="connsiteX6" fmla="*/ 300077 w 544795"/>
                <a:gd name="connsiteY6" fmla="*/ 0 h 997327"/>
                <a:gd name="connsiteX7" fmla="*/ 300077 w 544795"/>
                <a:gd name="connsiteY7" fmla="*/ 226266 h 997327"/>
                <a:gd name="connsiteX8" fmla="*/ 525903 w 544795"/>
                <a:gd name="connsiteY8" fmla="*/ 226266 h 997327"/>
                <a:gd name="connsiteX9" fmla="*/ 485043 w 544795"/>
                <a:gd name="connsiteY9" fmla="*/ 358511 h 997327"/>
                <a:gd name="connsiteX10" fmla="*/ 299637 w 544795"/>
                <a:gd name="connsiteY10" fmla="*/ 358511 h 997327"/>
                <a:gd name="connsiteX11" fmla="*/ 299637 w 544795"/>
                <a:gd name="connsiteY11" fmla="*/ 767986 h 997327"/>
                <a:gd name="connsiteX12" fmla="*/ 373449 w 544795"/>
                <a:gd name="connsiteY12" fmla="*/ 864204 h 997327"/>
                <a:gd name="connsiteX13" fmla="*/ 493831 w 544795"/>
                <a:gd name="connsiteY13" fmla="*/ 824663 h 997327"/>
                <a:gd name="connsiteX14" fmla="*/ 546114 w 544795"/>
                <a:gd name="connsiteY14" fmla="*/ 941530 h 997327"/>
                <a:gd name="connsiteX15" fmla="*/ 334346 w 544795"/>
                <a:gd name="connsiteY15" fmla="*/ 998206 h 997327"/>
                <a:gd name="connsiteX16" fmla="*/ 133562 w 544795"/>
                <a:gd name="connsiteY16" fmla="*/ 804013 h 9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4795" h="997327">
                  <a:moveTo>
                    <a:pt x="133562" y="804013"/>
                  </a:moveTo>
                  <a:lnTo>
                    <a:pt x="133562" y="358511"/>
                  </a:lnTo>
                  <a:lnTo>
                    <a:pt x="0" y="358511"/>
                  </a:lnTo>
                  <a:lnTo>
                    <a:pt x="0" y="226266"/>
                  </a:lnTo>
                  <a:lnTo>
                    <a:pt x="133562" y="226266"/>
                  </a:lnTo>
                  <a:lnTo>
                    <a:pt x="133562" y="50965"/>
                  </a:lnTo>
                  <a:lnTo>
                    <a:pt x="300077" y="0"/>
                  </a:lnTo>
                  <a:lnTo>
                    <a:pt x="300077" y="226266"/>
                  </a:lnTo>
                  <a:lnTo>
                    <a:pt x="525903" y="226266"/>
                  </a:lnTo>
                  <a:lnTo>
                    <a:pt x="485043" y="358511"/>
                  </a:lnTo>
                  <a:lnTo>
                    <a:pt x="299637" y="358511"/>
                  </a:lnTo>
                  <a:lnTo>
                    <a:pt x="299637" y="767986"/>
                  </a:lnTo>
                  <a:cubicBezTo>
                    <a:pt x="299637" y="836964"/>
                    <a:pt x="324242" y="864204"/>
                    <a:pt x="373449" y="864204"/>
                  </a:cubicBezTo>
                  <a:cubicBezTo>
                    <a:pt x="419581" y="864204"/>
                    <a:pt x="462637" y="845312"/>
                    <a:pt x="493831" y="824663"/>
                  </a:cubicBezTo>
                  <a:lnTo>
                    <a:pt x="546114" y="941530"/>
                  </a:lnTo>
                  <a:cubicBezTo>
                    <a:pt x="493831" y="977118"/>
                    <a:pt x="409035" y="998206"/>
                    <a:pt x="334346" y="998206"/>
                  </a:cubicBezTo>
                  <a:cubicBezTo>
                    <a:pt x="210010" y="998206"/>
                    <a:pt x="133562" y="927471"/>
                    <a:pt x="133562" y="80401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30CA34E5-D1F8-41DB-9282-261EFFC6621A}"/>
                </a:ext>
              </a:extLst>
            </p:cNvPr>
            <p:cNvSpPr/>
            <p:nvPr/>
          </p:nvSpPr>
          <p:spPr>
            <a:xfrm>
              <a:off x="10437231" y="3954464"/>
              <a:ext cx="206495" cy="1098379"/>
            </a:xfrm>
            <a:custGeom>
              <a:avLst/>
              <a:gdLst>
                <a:gd name="connsiteX0" fmla="*/ 0 w 206495"/>
                <a:gd name="connsiteY0" fmla="*/ 101929 h 1098378"/>
                <a:gd name="connsiteX1" fmla="*/ 104565 w 206495"/>
                <a:gd name="connsiteY1" fmla="*/ 0 h 1098378"/>
                <a:gd name="connsiteX2" fmla="*/ 209131 w 206495"/>
                <a:gd name="connsiteY2" fmla="*/ 101929 h 1098378"/>
                <a:gd name="connsiteX3" fmla="*/ 104565 w 206495"/>
                <a:gd name="connsiteY3" fmla="*/ 203859 h 1098378"/>
                <a:gd name="connsiteX4" fmla="*/ 0 w 206495"/>
                <a:gd name="connsiteY4" fmla="*/ 101929 h 1098378"/>
                <a:gd name="connsiteX5" fmla="*/ 21968 w 206495"/>
                <a:gd name="connsiteY5" fmla="*/ 345330 h 1098378"/>
                <a:gd name="connsiteX6" fmla="*/ 187163 w 206495"/>
                <a:gd name="connsiteY6" fmla="*/ 345330 h 1098378"/>
                <a:gd name="connsiteX7" fmla="*/ 187163 w 206495"/>
                <a:gd name="connsiteY7" fmla="*/ 1102772 h 1098378"/>
                <a:gd name="connsiteX8" fmla="*/ 21968 w 206495"/>
                <a:gd name="connsiteY8" fmla="*/ 1102772 h 1098378"/>
                <a:gd name="connsiteX9" fmla="*/ 21968 w 206495"/>
                <a:gd name="connsiteY9" fmla="*/ 345330 h 109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495" h="1098378">
                  <a:moveTo>
                    <a:pt x="0" y="101929"/>
                  </a:moveTo>
                  <a:cubicBezTo>
                    <a:pt x="0" y="43935"/>
                    <a:pt x="45252" y="0"/>
                    <a:pt x="104565" y="0"/>
                  </a:cubicBezTo>
                  <a:cubicBezTo>
                    <a:pt x="164317" y="0"/>
                    <a:pt x="209131" y="42178"/>
                    <a:pt x="209131" y="101929"/>
                  </a:cubicBezTo>
                  <a:cubicBezTo>
                    <a:pt x="209131" y="160363"/>
                    <a:pt x="162999" y="203859"/>
                    <a:pt x="104565" y="203859"/>
                  </a:cubicBezTo>
                  <a:cubicBezTo>
                    <a:pt x="45252" y="203859"/>
                    <a:pt x="0" y="160363"/>
                    <a:pt x="0" y="101929"/>
                  </a:cubicBezTo>
                  <a:moveTo>
                    <a:pt x="21968" y="345330"/>
                  </a:moveTo>
                  <a:lnTo>
                    <a:pt x="187163" y="345330"/>
                  </a:lnTo>
                  <a:lnTo>
                    <a:pt x="187163" y="1102772"/>
                  </a:lnTo>
                  <a:lnTo>
                    <a:pt x="21968" y="1102772"/>
                  </a:lnTo>
                  <a:lnTo>
                    <a:pt x="21968" y="34533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08F9A21F-60FA-43DA-AD43-161577DF331B}"/>
                </a:ext>
              </a:extLst>
            </p:cNvPr>
            <p:cNvSpPr/>
            <p:nvPr/>
          </p:nvSpPr>
          <p:spPr>
            <a:xfrm>
              <a:off x="10740822" y="4298916"/>
              <a:ext cx="733717" cy="760078"/>
            </a:xfrm>
            <a:custGeom>
              <a:avLst/>
              <a:gdLst>
                <a:gd name="connsiteX0" fmla="*/ 0 w 733716"/>
                <a:gd name="connsiteY0" fmla="*/ 0 h 760077"/>
                <a:gd name="connsiteX1" fmla="*/ 170029 w 733716"/>
                <a:gd name="connsiteY1" fmla="*/ 0 h 760077"/>
                <a:gd name="connsiteX2" fmla="*/ 368177 w 733716"/>
                <a:gd name="connsiteY2" fmla="*/ 546114 h 760077"/>
                <a:gd name="connsiteX3" fmla="*/ 371252 w 733716"/>
                <a:gd name="connsiteY3" fmla="*/ 546114 h 760077"/>
                <a:gd name="connsiteX4" fmla="*/ 565885 w 733716"/>
                <a:gd name="connsiteY4" fmla="*/ 0 h 760077"/>
                <a:gd name="connsiteX5" fmla="*/ 736353 w 733716"/>
                <a:gd name="connsiteY5" fmla="*/ 0 h 760077"/>
                <a:gd name="connsiteX6" fmla="*/ 432322 w 733716"/>
                <a:gd name="connsiteY6" fmla="*/ 763153 h 760077"/>
                <a:gd name="connsiteX7" fmla="*/ 304471 w 733716"/>
                <a:gd name="connsiteY7" fmla="*/ 763153 h 76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3716" h="760077">
                  <a:moveTo>
                    <a:pt x="0" y="0"/>
                  </a:moveTo>
                  <a:lnTo>
                    <a:pt x="170029" y="0"/>
                  </a:lnTo>
                  <a:lnTo>
                    <a:pt x="368177" y="546114"/>
                  </a:lnTo>
                  <a:lnTo>
                    <a:pt x="371252" y="546114"/>
                  </a:lnTo>
                  <a:lnTo>
                    <a:pt x="565885" y="0"/>
                  </a:lnTo>
                  <a:lnTo>
                    <a:pt x="736353" y="0"/>
                  </a:lnTo>
                  <a:lnTo>
                    <a:pt x="432322" y="763153"/>
                  </a:lnTo>
                  <a:lnTo>
                    <a:pt x="304471" y="763153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CCE58943-2933-4EFF-B255-036E46C1B59A}"/>
                </a:ext>
              </a:extLst>
            </p:cNvPr>
            <p:cNvSpPr/>
            <p:nvPr/>
          </p:nvSpPr>
          <p:spPr>
            <a:xfrm>
              <a:off x="11532094" y="4279584"/>
              <a:ext cx="654634" cy="790833"/>
            </a:xfrm>
            <a:custGeom>
              <a:avLst/>
              <a:gdLst>
                <a:gd name="connsiteX0" fmla="*/ 0 w 654633"/>
                <a:gd name="connsiteY0" fmla="*/ 394098 h 790832"/>
                <a:gd name="connsiteX1" fmla="*/ 332149 w 654633"/>
                <a:gd name="connsiteY1" fmla="*/ 0 h 790832"/>
                <a:gd name="connsiteX2" fmla="*/ 657709 w 654633"/>
                <a:gd name="connsiteY2" fmla="*/ 398931 h 790832"/>
                <a:gd name="connsiteX3" fmla="*/ 657709 w 654633"/>
                <a:gd name="connsiteY3" fmla="*/ 441109 h 790832"/>
                <a:gd name="connsiteX4" fmla="*/ 170029 w 654633"/>
                <a:gd name="connsiteY4" fmla="*/ 441109 h 790832"/>
                <a:gd name="connsiteX5" fmla="*/ 395855 w 654633"/>
                <a:gd name="connsiteY5" fmla="*/ 660785 h 790832"/>
                <a:gd name="connsiteX6" fmla="*/ 586973 w 654633"/>
                <a:gd name="connsiteY6" fmla="*/ 609820 h 790832"/>
                <a:gd name="connsiteX7" fmla="*/ 638378 w 654633"/>
                <a:gd name="connsiteY7" fmla="*/ 723173 h 790832"/>
                <a:gd name="connsiteX8" fmla="*/ 379599 w 654633"/>
                <a:gd name="connsiteY8" fmla="*/ 792151 h 790832"/>
                <a:gd name="connsiteX9" fmla="*/ 0 w 654633"/>
                <a:gd name="connsiteY9" fmla="*/ 394098 h 790832"/>
                <a:gd name="connsiteX10" fmla="*/ 488119 w 654633"/>
                <a:gd name="connsiteY10" fmla="*/ 319848 h 790832"/>
                <a:gd name="connsiteX11" fmla="*/ 330832 w 654633"/>
                <a:gd name="connsiteY11" fmla="*/ 128730 h 790832"/>
                <a:gd name="connsiteX12" fmla="*/ 168272 w 654633"/>
                <a:gd name="connsiteY12" fmla="*/ 319848 h 790832"/>
                <a:gd name="connsiteX13" fmla="*/ 488119 w 654633"/>
                <a:gd name="connsiteY13" fmla="*/ 319848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3" h="790832">
                  <a:moveTo>
                    <a:pt x="0" y="394098"/>
                  </a:moveTo>
                  <a:cubicBezTo>
                    <a:pt x="0" y="166075"/>
                    <a:pt x="127851" y="0"/>
                    <a:pt x="332149" y="0"/>
                  </a:cubicBezTo>
                  <a:cubicBezTo>
                    <a:pt x="539084" y="0"/>
                    <a:pt x="657709" y="153334"/>
                    <a:pt x="657709" y="398931"/>
                  </a:cubicBezTo>
                  <a:lnTo>
                    <a:pt x="657709" y="441109"/>
                  </a:lnTo>
                  <a:lnTo>
                    <a:pt x="170029" y="441109"/>
                  </a:lnTo>
                  <a:cubicBezTo>
                    <a:pt x="174862" y="569839"/>
                    <a:pt x="257459" y="660785"/>
                    <a:pt x="395855" y="660785"/>
                  </a:cubicBezTo>
                  <a:cubicBezTo>
                    <a:pt x="472303" y="660785"/>
                    <a:pt x="533372" y="639256"/>
                    <a:pt x="586973" y="609820"/>
                  </a:cubicBezTo>
                  <a:lnTo>
                    <a:pt x="638378" y="723173"/>
                  </a:lnTo>
                  <a:cubicBezTo>
                    <a:pt x="563688" y="771062"/>
                    <a:pt x="467909" y="792151"/>
                    <a:pt x="379599" y="792151"/>
                  </a:cubicBezTo>
                  <a:cubicBezTo>
                    <a:pt x="113353" y="791711"/>
                    <a:pt x="0" y="606305"/>
                    <a:pt x="0" y="394098"/>
                  </a:cubicBezTo>
                  <a:moveTo>
                    <a:pt x="488119" y="319848"/>
                  </a:moveTo>
                  <a:cubicBezTo>
                    <a:pt x="484605" y="223630"/>
                    <a:pt x="437593" y="128730"/>
                    <a:pt x="330832" y="128730"/>
                  </a:cubicBezTo>
                  <a:cubicBezTo>
                    <a:pt x="229781" y="128730"/>
                    <a:pt x="170029" y="217918"/>
                    <a:pt x="168272" y="319848"/>
                  </a:cubicBezTo>
                  <a:lnTo>
                    <a:pt x="488119" y="31984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CB6DCCF0-B9D0-4F43-93BA-ABA6E467C4C1}"/>
                </a:ext>
              </a:extLst>
            </p:cNvPr>
            <p:cNvSpPr/>
            <p:nvPr/>
          </p:nvSpPr>
          <p:spPr>
            <a:xfrm>
              <a:off x="100611" y="1810869"/>
              <a:ext cx="3242413" cy="1621207"/>
            </a:xfrm>
            <a:custGeom>
              <a:avLst/>
              <a:gdLst>
                <a:gd name="connsiteX0" fmla="*/ 0 w 3242412"/>
                <a:gd name="connsiteY0" fmla="*/ 0 h 1621206"/>
                <a:gd name="connsiteX1" fmla="*/ 3244610 w 3242412"/>
                <a:gd name="connsiteY1" fmla="*/ 0 h 1621206"/>
                <a:gd name="connsiteX2" fmla="*/ 3244610 w 3242412"/>
                <a:gd name="connsiteY2" fmla="*/ 1622085 h 1621206"/>
                <a:gd name="connsiteX3" fmla="*/ 0 w 3242412"/>
                <a:gd name="connsiteY3" fmla="*/ 1622085 h 162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2412" h="1621206">
                  <a:moveTo>
                    <a:pt x="0" y="0"/>
                  </a:moveTo>
                  <a:lnTo>
                    <a:pt x="3244610" y="0"/>
                  </a:lnTo>
                  <a:lnTo>
                    <a:pt x="3244610" y="1622085"/>
                  </a:lnTo>
                  <a:lnTo>
                    <a:pt x="0" y="1622085"/>
                  </a:lnTo>
                  <a:close/>
                </a:path>
              </a:pathLst>
            </a:custGeom>
            <a:solidFill>
              <a:srgbClr val="E9041E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28D0349C-39AF-4E36-8121-B659F99913A2}"/>
                </a:ext>
              </a:extLst>
            </p:cNvPr>
            <p:cNvSpPr/>
            <p:nvPr/>
          </p:nvSpPr>
          <p:spPr>
            <a:xfrm>
              <a:off x="100611" y="3432954"/>
              <a:ext cx="3242413" cy="1621207"/>
            </a:xfrm>
            <a:custGeom>
              <a:avLst/>
              <a:gdLst>
                <a:gd name="connsiteX0" fmla="*/ 0 w 3242412"/>
                <a:gd name="connsiteY0" fmla="*/ 0 h 1621206"/>
                <a:gd name="connsiteX1" fmla="*/ 3244610 w 3242412"/>
                <a:gd name="connsiteY1" fmla="*/ 0 h 1621206"/>
                <a:gd name="connsiteX2" fmla="*/ 3244610 w 3242412"/>
                <a:gd name="connsiteY2" fmla="*/ 1624722 h 1621206"/>
                <a:gd name="connsiteX3" fmla="*/ 0 w 3242412"/>
                <a:gd name="connsiteY3" fmla="*/ 1624722 h 162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2412" h="1621206">
                  <a:moveTo>
                    <a:pt x="0" y="0"/>
                  </a:moveTo>
                  <a:lnTo>
                    <a:pt x="3244610" y="0"/>
                  </a:lnTo>
                  <a:lnTo>
                    <a:pt x="3244610" y="1624722"/>
                  </a:lnTo>
                  <a:lnTo>
                    <a:pt x="0" y="1624722"/>
                  </a:lnTo>
                  <a:close/>
                </a:path>
              </a:pathLst>
            </a:custGeom>
            <a:solidFill>
              <a:srgbClr val="1A181C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136E79CE-A129-4536-9580-B001538E6438}"/>
                </a:ext>
              </a:extLst>
            </p:cNvPr>
            <p:cNvSpPr/>
            <p:nvPr/>
          </p:nvSpPr>
          <p:spPr>
            <a:xfrm>
              <a:off x="668693" y="3335418"/>
              <a:ext cx="2108886" cy="197708"/>
            </a:xfrm>
            <a:custGeom>
              <a:avLst/>
              <a:gdLst>
                <a:gd name="connsiteX0" fmla="*/ 0 w 2108886"/>
                <a:gd name="connsiteY0" fmla="*/ 0 h 197708"/>
                <a:gd name="connsiteX1" fmla="*/ 2111083 w 2108886"/>
                <a:gd name="connsiteY1" fmla="*/ 0 h 197708"/>
                <a:gd name="connsiteX2" fmla="*/ 2111083 w 2108886"/>
                <a:gd name="connsiteY2" fmla="*/ 198148 h 197708"/>
                <a:gd name="connsiteX3" fmla="*/ 0 w 2108886"/>
                <a:gd name="connsiteY3" fmla="*/ 198148 h 19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886" h="197708">
                  <a:moveTo>
                    <a:pt x="0" y="0"/>
                  </a:moveTo>
                  <a:lnTo>
                    <a:pt x="2111083" y="0"/>
                  </a:lnTo>
                  <a:lnTo>
                    <a:pt x="2111083" y="198148"/>
                  </a:lnTo>
                  <a:lnTo>
                    <a:pt x="0" y="19814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1982744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LUE 3 LINE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8CD0B9-ED70-438C-A056-002ADA29E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143" y="2550277"/>
            <a:ext cx="6405082" cy="214406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6" name="Sous-titre 2">
            <a:extLst>
              <a:ext uri="{FF2B5EF4-FFF2-40B4-BE49-F238E27FC236}">
                <a16:creationId xmlns:a16="http://schemas.microsoft.com/office/drawing/2014/main" id="{B1C73435-F0EE-4136-89A1-3900B97D6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2641" y="2550277"/>
            <a:ext cx="3707883" cy="214406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EB5A7982-431C-4140-B81A-7C23B201D99A}"/>
              </a:ext>
            </a:extLst>
          </p:cNvPr>
          <p:cNvSpPr/>
          <p:nvPr userDrawn="1"/>
        </p:nvSpPr>
        <p:spPr>
          <a:xfrm flipH="1">
            <a:off x="1470660" y="4865201"/>
            <a:ext cx="2829230" cy="1992799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9789152"/>
              <a:gd name="connsiteY0" fmla="*/ 4230367 h 4230367"/>
              <a:gd name="connsiteX1" fmla="*/ 10718 w 9789152"/>
              <a:gd name="connsiteY1" fmla="*/ 842934 h 4230367"/>
              <a:gd name="connsiteX2" fmla="*/ 853652 w 9789152"/>
              <a:gd name="connsiteY2" fmla="*/ 0 h 4230367"/>
              <a:gd name="connsiteX3" fmla="*/ 9789152 w 9789152"/>
              <a:gd name="connsiteY3" fmla="*/ 0 h 4230367"/>
              <a:gd name="connsiteX0" fmla="*/ 0 w 9789152"/>
              <a:gd name="connsiteY0" fmla="*/ 4230368 h 4230368"/>
              <a:gd name="connsiteX1" fmla="*/ 10718 w 9789152"/>
              <a:gd name="connsiteY1" fmla="*/ 842935 h 4230368"/>
              <a:gd name="connsiteX2" fmla="*/ 853652 w 9789152"/>
              <a:gd name="connsiteY2" fmla="*/ 1 h 4230368"/>
              <a:gd name="connsiteX3" fmla="*/ 4310556 w 9789152"/>
              <a:gd name="connsiteY3" fmla="*/ 0 h 4230368"/>
              <a:gd name="connsiteX4" fmla="*/ 9789152 w 9789152"/>
              <a:gd name="connsiteY4" fmla="*/ 1 h 4230368"/>
              <a:gd name="connsiteX0" fmla="*/ 0 w 9754226"/>
              <a:gd name="connsiteY0" fmla="*/ 4239098 h 4239098"/>
              <a:gd name="connsiteX1" fmla="*/ 10718 w 9754226"/>
              <a:gd name="connsiteY1" fmla="*/ 851665 h 4239098"/>
              <a:gd name="connsiteX2" fmla="*/ 853652 w 9754226"/>
              <a:gd name="connsiteY2" fmla="*/ 8731 h 4239098"/>
              <a:gd name="connsiteX3" fmla="*/ 4310556 w 9754226"/>
              <a:gd name="connsiteY3" fmla="*/ 8730 h 4239098"/>
              <a:gd name="connsiteX4" fmla="*/ 9754226 w 9754226"/>
              <a:gd name="connsiteY4" fmla="*/ 0 h 4239098"/>
              <a:gd name="connsiteX0" fmla="*/ 0 w 4310556"/>
              <a:gd name="connsiteY0" fmla="*/ 4230368 h 4230368"/>
              <a:gd name="connsiteX1" fmla="*/ 10718 w 4310556"/>
              <a:gd name="connsiteY1" fmla="*/ 842935 h 4230368"/>
              <a:gd name="connsiteX2" fmla="*/ 853652 w 4310556"/>
              <a:gd name="connsiteY2" fmla="*/ 1 h 4230368"/>
              <a:gd name="connsiteX3" fmla="*/ 4310556 w 4310556"/>
              <a:gd name="connsiteY3" fmla="*/ 0 h 4230368"/>
              <a:gd name="connsiteX0" fmla="*/ 0 w 8540924"/>
              <a:gd name="connsiteY0" fmla="*/ 4239237 h 4239237"/>
              <a:gd name="connsiteX1" fmla="*/ 10718 w 8540924"/>
              <a:gd name="connsiteY1" fmla="*/ 851804 h 4239237"/>
              <a:gd name="connsiteX2" fmla="*/ 853652 w 8540924"/>
              <a:gd name="connsiteY2" fmla="*/ 8870 h 4239237"/>
              <a:gd name="connsiteX3" fmla="*/ 8540924 w 8540924"/>
              <a:gd name="connsiteY3" fmla="*/ 0 h 4239237"/>
              <a:gd name="connsiteX0" fmla="*/ 0 w 8540924"/>
              <a:gd name="connsiteY0" fmla="*/ 4239237 h 4239237"/>
              <a:gd name="connsiteX1" fmla="*/ 10718 w 8540924"/>
              <a:gd name="connsiteY1" fmla="*/ 851804 h 4239237"/>
              <a:gd name="connsiteX2" fmla="*/ 853652 w 8540924"/>
              <a:gd name="connsiteY2" fmla="*/ 8870 h 4239237"/>
              <a:gd name="connsiteX3" fmla="*/ 5120111 w 8540924"/>
              <a:gd name="connsiteY3" fmla="*/ 13764 h 4239237"/>
              <a:gd name="connsiteX4" fmla="*/ 8540924 w 8540924"/>
              <a:gd name="connsiteY4" fmla="*/ 0 h 4239237"/>
              <a:gd name="connsiteX0" fmla="*/ 0 w 5120111"/>
              <a:gd name="connsiteY0" fmla="*/ 4230366 h 4230366"/>
              <a:gd name="connsiteX1" fmla="*/ 10718 w 5120111"/>
              <a:gd name="connsiteY1" fmla="*/ 842933 h 4230366"/>
              <a:gd name="connsiteX2" fmla="*/ 853652 w 5120111"/>
              <a:gd name="connsiteY2" fmla="*/ -1 h 4230366"/>
              <a:gd name="connsiteX3" fmla="*/ 5120111 w 5120111"/>
              <a:gd name="connsiteY3" fmla="*/ 4893 h 4230366"/>
              <a:gd name="connsiteX0" fmla="*/ 1704 w 5110345"/>
              <a:gd name="connsiteY0" fmla="*/ 3645408 h 3645408"/>
              <a:gd name="connsiteX1" fmla="*/ 952 w 5110345"/>
              <a:gd name="connsiteY1" fmla="*/ 842935 h 3645408"/>
              <a:gd name="connsiteX2" fmla="*/ 843886 w 5110345"/>
              <a:gd name="connsiteY2" fmla="*/ 1 h 3645408"/>
              <a:gd name="connsiteX3" fmla="*/ 5110345 w 5110345"/>
              <a:gd name="connsiteY3" fmla="*/ 4895 h 3645408"/>
              <a:gd name="connsiteX0" fmla="*/ 1703 w 5110345"/>
              <a:gd name="connsiteY0" fmla="*/ 3599527 h 3599527"/>
              <a:gd name="connsiteX1" fmla="*/ 952 w 5110345"/>
              <a:gd name="connsiteY1" fmla="*/ 842933 h 3599527"/>
              <a:gd name="connsiteX2" fmla="*/ 843886 w 5110345"/>
              <a:gd name="connsiteY2" fmla="*/ -1 h 3599527"/>
              <a:gd name="connsiteX3" fmla="*/ 5110345 w 5110345"/>
              <a:gd name="connsiteY3" fmla="*/ 4893 h 359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0345" h="3599527">
                <a:moveTo>
                  <a:pt x="1703" y="3599527"/>
                </a:moveTo>
                <a:cubicBezTo>
                  <a:pt x="5276" y="2470383"/>
                  <a:pt x="-2621" y="1972077"/>
                  <a:pt x="952" y="842933"/>
                </a:cubicBezTo>
                <a:cubicBezTo>
                  <a:pt x="952" y="371882"/>
                  <a:pt x="372835" y="-1"/>
                  <a:pt x="843886" y="-1"/>
                </a:cubicBezTo>
                <a:lnTo>
                  <a:pt x="5110345" y="4893"/>
                </a:lnTo>
              </a:path>
            </a:pathLst>
          </a:custGeom>
          <a:noFill/>
          <a:ln w="508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7BE97C33-F639-446F-9057-D9531B00355C}"/>
              </a:ext>
            </a:extLst>
          </p:cNvPr>
          <p:cNvSpPr/>
          <p:nvPr userDrawn="1"/>
        </p:nvSpPr>
        <p:spPr>
          <a:xfrm flipV="1">
            <a:off x="1434449" y="0"/>
            <a:ext cx="5001574" cy="2280932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9789152"/>
              <a:gd name="connsiteY0" fmla="*/ 4230367 h 4230367"/>
              <a:gd name="connsiteX1" fmla="*/ 10718 w 9789152"/>
              <a:gd name="connsiteY1" fmla="*/ 842934 h 4230367"/>
              <a:gd name="connsiteX2" fmla="*/ 853652 w 9789152"/>
              <a:gd name="connsiteY2" fmla="*/ 0 h 4230367"/>
              <a:gd name="connsiteX3" fmla="*/ 9789152 w 9789152"/>
              <a:gd name="connsiteY3" fmla="*/ 0 h 4230367"/>
              <a:gd name="connsiteX0" fmla="*/ 0 w 9789152"/>
              <a:gd name="connsiteY0" fmla="*/ 4230368 h 4230368"/>
              <a:gd name="connsiteX1" fmla="*/ 10718 w 9789152"/>
              <a:gd name="connsiteY1" fmla="*/ 842935 h 4230368"/>
              <a:gd name="connsiteX2" fmla="*/ 853652 w 9789152"/>
              <a:gd name="connsiteY2" fmla="*/ 1 h 4230368"/>
              <a:gd name="connsiteX3" fmla="*/ 4310556 w 9789152"/>
              <a:gd name="connsiteY3" fmla="*/ 0 h 4230368"/>
              <a:gd name="connsiteX4" fmla="*/ 9789152 w 9789152"/>
              <a:gd name="connsiteY4" fmla="*/ 1 h 4230368"/>
              <a:gd name="connsiteX0" fmla="*/ 0 w 9754226"/>
              <a:gd name="connsiteY0" fmla="*/ 4239098 h 4239098"/>
              <a:gd name="connsiteX1" fmla="*/ 10718 w 9754226"/>
              <a:gd name="connsiteY1" fmla="*/ 851665 h 4239098"/>
              <a:gd name="connsiteX2" fmla="*/ 853652 w 9754226"/>
              <a:gd name="connsiteY2" fmla="*/ 8731 h 4239098"/>
              <a:gd name="connsiteX3" fmla="*/ 4310556 w 9754226"/>
              <a:gd name="connsiteY3" fmla="*/ 8730 h 4239098"/>
              <a:gd name="connsiteX4" fmla="*/ 9754226 w 9754226"/>
              <a:gd name="connsiteY4" fmla="*/ 0 h 4239098"/>
              <a:gd name="connsiteX0" fmla="*/ 0 w 4310556"/>
              <a:gd name="connsiteY0" fmla="*/ 4230368 h 4230368"/>
              <a:gd name="connsiteX1" fmla="*/ 10718 w 4310556"/>
              <a:gd name="connsiteY1" fmla="*/ 842935 h 4230368"/>
              <a:gd name="connsiteX2" fmla="*/ 853652 w 4310556"/>
              <a:gd name="connsiteY2" fmla="*/ 1 h 4230368"/>
              <a:gd name="connsiteX3" fmla="*/ 4310556 w 4310556"/>
              <a:gd name="connsiteY3" fmla="*/ 0 h 4230368"/>
              <a:gd name="connsiteX0" fmla="*/ 0 w 8540924"/>
              <a:gd name="connsiteY0" fmla="*/ 4239237 h 4239237"/>
              <a:gd name="connsiteX1" fmla="*/ 10718 w 8540924"/>
              <a:gd name="connsiteY1" fmla="*/ 851804 h 4239237"/>
              <a:gd name="connsiteX2" fmla="*/ 853652 w 8540924"/>
              <a:gd name="connsiteY2" fmla="*/ 8870 h 4239237"/>
              <a:gd name="connsiteX3" fmla="*/ 8540924 w 8540924"/>
              <a:gd name="connsiteY3" fmla="*/ 0 h 4239237"/>
              <a:gd name="connsiteX0" fmla="*/ 0 w 8540924"/>
              <a:gd name="connsiteY0" fmla="*/ 4239237 h 4239237"/>
              <a:gd name="connsiteX1" fmla="*/ 10718 w 8540924"/>
              <a:gd name="connsiteY1" fmla="*/ 851804 h 4239237"/>
              <a:gd name="connsiteX2" fmla="*/ 853652 w 8540924"/>
              <a:gd name="connsiteY2" fmla="*/ 8870 h 4239237"/>
              <a:gd name="connsiteX3" fmla="*/ 5120111 w 8540924"/>
              <a:gd name="connsiteY3" fmla="*/ 13764 h 4239237"/>
              <a:gd name="connsiteX4" fmla="*/ 8540924 w 8540924"/>
              <a:gd name="connsiteY4" fmla="*/ 0 h 4239237"/>
              <a:gd name="connsiteX0" fmla="*/ 0 w 5120111"/>
              <a:gd name="connsiteY0" fmla="*/ 4230366 h 4230366"/>
              <a:gd name="connsiteX1" fmla="*/ 10718 w 5120111"/>
              <a:gd name="connsiteY1" fmla="*/ 842933 h 4230366"/>
              <a:gd name="connsiteX2" fmla="*/ 853652 w 5120111"/>
              <a:gd name="connsiteY2" fmla="*/ -1 h 4230366"/>
              <a:gd name="connsiteX3" fmla="*/ 5120111 w 5120111"/>
              <a:gd name="connsiteY3" fmla="*/ 4893 h 4230366"/>
              <a:gd name="connsiteX0" fmla="*/ 0 w 9034178"/>
              <a:gd name="connsiteY0" fmla="*/ 4230368 h 4230368"/>
              <a:gd name="connsiteX1" fmla="*/ 10718 w 9034178"/>
              <a:gd name="connsiteY1" fmla="*/ 842935 h 4230368"/>
              <a:gd name="connsiteX2" fmla="*/ 853652 w 9034178"/>
              <a:gd name="connsiteY2" fmla="*/ 1 h 4230368"/>
              <a:gd name="connsiteX3" fmla="*/ 9034178 w 9034178"/>
              <a:gd name="connsiteY3" fmla="*/ 13498 h 4230368"/>
              <a:gd name="connsiteX0" fmla="*/ 0 w 9034178"/>
              <a:gd name="connsiteY0" fmla="*/ 4647581 h 4647581"/>
              <a:gd name="connsiteX1" fmla="*/ 10718 w 9034178"/>
              <a:gd name="connsiteY1" fmla="*/ 842933 h 4647581"/>
              <a:gd name="connsiteX2" fmla="*/ 853652 w 9034178"/>
              <a:gd name="connsiteY2" fmla="*/ -1 h 4647581"/>
              <a:gd name="connsiteX3" fmla="*/ 9034178 w 9034178"/>
              <a:gd name="connsiteY3" fmla="*/ 13496 h 4647581"/>
              <a:gd name="connsiteX0" fmla="*/ 0 w 9034178"/>
              <a:gd name="connsiteY0" fmla="*/ 4119972 h 4119972"/>
              <a:gd name="connsiteX1" fmla="*/ 10718 w 9034178"/>
              <a:gd name="connsiteY1" fmla="*/ 842935 h 4119972"/>
              <a:gd name="connsiteX2" fmla="*/ 853652 w 9034178"/>
              <a:gd name="connsiteY2" fmla="*/ 1 h 4119972"/>
              <a:gd name="connsiteX3" fmla="*/ 9034178 w 9034178"/>
              <a:gd name="connsiteY3" fmla="*/ 13498 h 411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34178" h="4119972">
                <a:moveTo>
                  <a:pt x="0" y="4119972"/>
                </a:moveTo>
                <a:cubicBezTo>
                  <a:pt x="3573" y="2990828"/>
                  <a:pt x="7145" y="1972079"/>
                  <a:pt x="10718" y="842935"/>
                </a:cubicBezTo>
                <a:cubicBezTo>
                  <a:pt x="10718" y="371884"/>
                  <a:pt x="382601" y="1"/>
                  <a:pt x="853652" y="1"/>
                </a:cubicBezTo>
                <a:lnTo>
                  <a:pt x="9034178" y="13498"/>
                </a:lnTo>
              </a:path>
            </a:pathLst>
          </a:custGeom>
          <a:noFill/>
          <a:ln w="508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grpSp>
        <p:nvGrpSpPr>
          <p:cNvPr id="27" name="Graphique 6">
            <a:extLst>
              <a:ext uri="{FF2B5EF4-FFF2-40B4-BE49-F238E27FC236}">
                <a16:creationId xmlns:a16="http://schemas.microsoft.com/office/drawing/2014/main" id="{D1A6C255-9251-424D-BF24-09C65C081657}"/>
              </a:ext>
            </a:extLst>
          </p:cNvPr>
          <p:cNvGrpSpPr/>
          <p:nvPr userDrawn="1"/>
        </p:nvGrpSpPr>
        <p:grpSpPr>
          <a:xfrm>
            <a:off x="9768688" y="5873936"/>
            <a:ext cx="1932773" cy="541873"/>
            <a:chOff x="0" y="1719923"/>
            <a:chExt cx="12192000" cy="3418154"/>
          </a:xfrm>
        </p:grpSpPr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23B67755-705D-4A0A-8006-1964BFD80CEF}"/>
                </a:ext>
              </a:extLst>
            </p:cNvPr>
            <p:cNvSpPr/>
            <p:nvPr/>
          </p:nvSpPr>
          <p:spPr>
            <a:xfrm>
              <a:off x="0" y="1719923"/>
              <a:ext cx="3444515" cy="3413760"/>
            </a:xfrm>
            <a:custGeom>
              <a:avLst/>
              <a:gdLst>
                <a:gd name="connsiteX0" fmla="*/ 0 w 3444514"/>
                <a:gd name="connsiteY0" fmla="*/ 0 h 3413760"/>
                <a:gd name="connsiteX1" fmla="*/ 3444515 w 3444514"/>
                <a:gd name="connsiteY1" fmla="*/ 0 h 3413760"/>
                <a:gd name="connsiteX2" fmla="*/ 3444515 w 3444514"/>
                <a:gd name="connsiteY2" fmla="*/ 3417275 h 3413760"/>
                <a:gd name="connsiteX3" fmla="*/ 0 w 3444514"/>
                <a:gd name="connsiteY3" fmla="*/ 3417275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4514" h="3413760">
                  <a:moveTo>
                    <a:pt x="0" y="0"/>
                  </a:moveTo>
                  <a:lnTo>
                    <a:pt x="3444515" y="0"/>
                  </a:lnTo>
                  <a:lnTo>
                    <a:pt x="3444515" y="3417275"/>
                  </a:lnTo>
                  <a:lnTo>
                    <a:pt x="0" y="3417275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C183CC01-A369-4DDE-B3DA-98F8DF1CA435}"/>
                </a:ext>
              </a:extLst>
            </p:cNvPr>
            <p:cNvSpPr/>
            <p:nvPr/>
          </p:nvSpPr>
          <p:spPr>
            <a:xfrm>
              <a:off x="4319703" y="2060860"/>
              <a:ext cx="1603632" cy="1370776"/>
            </a:xfrm>
            <a:custGeom>
              <a:avLst/>
              <a:gdLst>
                <a:gd name="connsiteX0" fmla="*/ 432761 w 1603632"/>
                <a:gd name="connsiteY0" fmla="*/ 1039506 h 1370776"/>
                <a:gd name="connsiteX1" fmla="*/ 274155 w 1603632"/>
                <a:gd name="connsiteY1" fmla="*/ 1372095 h 1370776"/>
                <a:gd name="connsiteX2" fmla="*/ 0 w 1603632"/>
                <a:gd name="connsiteY2" fmla="*/ 1372095 h 1370776"/>
                <a:gd name="connsiteX3" fmla="*/ 668254 w 1603632"/>
                <a:gd name="connsiteY3" fmla="*/ 0 h 1370776"/>
                <a:gd name="connsiteX4" fmla="*/ 935818 w 1603632"/>
                <a:gd name="connsiteY4" fmla="*/ 0 h 1370776"/>
                <a:gd name="connsiteX5" fmla="*/ 1606708 w 1603632"/>
                <a:gd name="connsiteY5" fmla="*/ 1372095 h 1370776"/>
                <a:gd name="connsiteX6" fmla="*/ 1331674 w 1603632"/>
                <a:gd name="connsiteY6" fmla="*/ 1372095 h 1370776"/>
                <a:gd name="connsiteX7" fmla="*/ 1175265 w 1603632"/>
                <a:gd name="connsiteY7" fmla="*/ 1039506 h 1370776"/>
                <a:gd name="connsiteX8" fmla="*/ 432761 w 1603632"/>
                <a:gd name="connsiteY8" fmla="*/ 1039506 h 1370776"/>
                <a:gd name="connsiteX9" fmla="*/ 538645 w 1603632"/>
                <a:gd name="connsiteY9" fmla="*/ 814558 h 1370776"/>
                <a:gd name="connsiteX10" fmla="*/ 1067624 w 1603632"/>
                <a:gd name="connsiteY10" fmla="*/ 814558 h 1370776"/>
                <a:gd name="connsiteX11" fmla="*/ 805331 w 1603632"/>
                <a:gd name="connsiteY11" fmla="*/ 258778 h 1370776"/>
                <a:gd name="connsiteX12" fmla="*/ 538645 w 1603632"/>
                <a:gd name="connsiteY12" fmla="*/ 814558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03632" h="1370776">
                  <a:moveTo>
                    <a:pt x="432761" y="1039506"/>
                  </a:moveTo>
                  <a:lnTo>
                    <a:pt x="274155" y="1372095"/>
                  </a:lnTo>
                  <a:lnTo>
                    <a:pt x="0" y="1372095"/>
                  </a:lnTo>
                  <a:lnTo>
                    <a:pt x="668254" y="0"/>
                  </a:lnTo>
                  <a:lnTo>
                    <a:pt x="935818" y="0"/>
                  </a:lnTo>
                  <a:lnTo>
                    <a:pt x="1606708" y="1372095"/>
                  </a:lnTo>
                  <a:lnTo>
                    <a:pt x="1331674" y="1372095"/>
                  </a:lnTo>
                  <a:lnTo>
                    <a:pt x="1175265" y="1039506"/>
                  </a:lnTo>
                  <a:lnTo>
                    <a:pt x="432761" y="1039506"/>
                  </a:lnTo>
                  <a:close/>
                  <a:moveTo>
                    <a:pt x="538645" y="814558"/>
                  </a:moveTo>
                  <a:lnTo>
                    <a:pt x="1067624" y="814558"/>
                  </a:lnTo>
                  <a:lnTo>
                    <a:pt x="805331" y="258778"/>
                  </a:lnTo>
                  <a:lnTo>
                    <a:pt x="538645" y="81455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7BAF020C-9B4E-4951-BF0E-548DBB999ABA}"/>
                </a:ext>
              </a:extLst>
            </p:cNvPr>
            <p:cNvSpPr/>
            <p:nvPr/>
          </p:nvSpPr>
          <p:spPr>
            <a:xfrm>
              <a:off x="6094242" y="2060860"/>
              <a:ext cx="1168675" cy="1370776"/>
            </a:xfrm>
            <a:custGeom>
              <a:avLst/>
              <a:gdLst>
                <a:gd name="connsiteX0" fmla="*/ 0 w 1168674"/>
                <a:gd name="connsiteY0" fmla="*/ 1372095 h 1370776"/>
                <a:gd name="connsiteX1" fmla="*/ 0 w 1168674"/>
                <a:gd name="connsiteY1" fmla="*/ 0 h 1370776"/>
                <a:gd name="connsiteX2" fmla="*/ 254824 w 1168674"/>
                <a:gd name="connsiteY2" fmla="*/ 0 h 1370776"/>
                <a:gd name="connsiteX3" fmla="*/ 254824 w 1168674"/>
                <a:gd name="connsiteY3" fmla="*/ 1146268 h 1370776"/>
                <a:gd name="connsiteX4" fmla="*/ 1172190 w 1168674"/>
                <a:gd name="connsiteY4" fmla="*/ 1146268 h 1370776"/>
                <a:gd name="connsiteX5" fmla="*/ 1172190 w 1168674"/>
                <a:gd name="connsiteY5" fmla="*/ 1372095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674" h="1370776">
                  <a:moveTo>
                    <a:pt x="0" y="1372095"/>
                  </a:moveTo>
                  <a:lnTo>
                    <a:pt x="0" y="0"/>
                  </a:lnTo>
                  <a:lnTo>
                    <a:pt x="254824" y="0"/>
                  </a:lnTo>
                  <a:lnTo>
                    <a:pt x="254824" y="1146268"/>
                  </a:lnTo>
                  <a:lnTo>
                    <a:pt x="1172190" y="1146268"/>
                  </a:lnTo>
                  <a:lnTo>
                    <a:pt x="1172190" y="1372095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530EB457-C98B-4F60-9036-BC5D59291979}"/>
                </a:ext>
              </a:extLst>
            </p:cNvPr>
            <p:cNvSpPr/>
            <p:nvPr/>
          </p:nvSpPr>
          <p:spPr>
            <a:xfrm>
              <a:off x="7433386" y="2060860"/>
              <a:ext cx="1432285" cy="1370776"/>
            </a:xfrm>
            <a:custGeom>
              <a:avLst/>
              <a:gdLst>
                <a:gd name="connsiteX0" fmla="*/ 718779 w 1432285"/>
                <a:gd name="connsiteY0" fmla="*/ 0 h 1370776"/>
                <a:gd name="connsiteX1" fmla="*/ 1433164 w 1432285"/>
                <a:gd name="connsiteY1" fmla="*/ 685388 h 1370776"/>
                <a:gd name="connsiteX2" fmla="*/ 757881 w 1432285"/>
                <a:gd name="connsiteY2" fmla="*/ 1372095 h 1370776"/>
                <a:gd name="connsiteX3" fmla="*/ 0 w 1432285"/>
                <a:gd name="connsiteY3" fmla="*/ 1372095 h 1370776"/>
                <a:gd name="connsiteX4" fmla="*/ 0 w 1432285"/>
                <a:gd name="connsiteY4" fmla="*/ 0 h 1370776"/>
                <a:gd name="connsiteX5" fmla="*/ 718779 w 1432285"/>
                <a:gd name="connsiteY5" fmla="*/ 0 h 1370776"/>
                <a:gd name="connsiteX6" fmla="*/ 718779 w 1432285"/>
                <a:gd name="connsiteY6" fmla="*/ 1142753 h 1370776"/>
                <a:gd name="connsiteX7" fmla="*/ 1169992 w 1432285"/>
                <a:gd name="connsiteY7" fmla="*/ 684949 h 1370776"/>
                <a:gd name="connsiteX8" fmla="*/ 718779 w 1432285"/>
                <a:gd name="connsiteY8" fmla="*/ 229781 h 1370776"/>
                <a:gd name="connsiteX9" fmla="*/ 253945 w 1432285"/>
                <a:gd name="connsiteY9" fmla="*/ 229781 h 1370776"/>
                <a:gd name="connsiteX10" fmla="*/ 253945 w 1432285"/>
                <a:gd name="connsiteY10" fmla="*/ 1142753 h 1370776"/>
                <a:gd name="connsiteX11" fmla="*/ 718779 w 1432285"/>
                <a:gd name="connsiteY11" fmla="*/ 1142753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2285" h="1370776">
                  <a:moveTo>
                    <a:pt x="718779" y="0"/>
                  </a:moveTo>
                  <a:cubicBezTo>
                    <a:pt x="1150661" y="0"/>
                    <a:pt x="1433164" y="271959"/>
                    <a:pt x="1433164" y="685388"/>
                  </a:cubicBezTo>
                  <a:cubicBezTo>
                    <a:pt x="1433164" y="1065427"/>
                    <a:pt x="1132648" y="1372095"/>
                    <a:pt x="757881" y="1372095"/>
                  </a:cubicBezTo>
                  <a:lnTo>
                    <a:pt x="0" y="1372095"/>
                  </a:lnTo>
                  <a:lnTo>
                    <a:pt x="0" y="0"/>
                  </a:lnTo>
                  <a:lnTo>
                    <a:pt x="718779" y="0"/>
                  </a:lnTo>
                  <a:close/>
                  <a:moveTo>
                    <a:pt x="718779" y="1142753"/>
                  </a:moveTo>
                  <a:cubicBezTo>
                    <a:pt x="1017977" y="1142753"/>
                    <a:pt x="1169992" y="947242"/>
                    <a:pt x="1169992" y="684949"/>
                  </a:cubicBezTo>
                  <a:cubicBezTo>
                    <a:pt x="1169992" y="428807"/>
                    <a:pt x="1017977" y="229781"/>
                    <a:pt x="718779" y="229781"/>
                  </a:cubicBezTo>
                  <a:lnTo>
                    <a:pt x="253945" y="229781"/>
                  </a:lnTo>
                  <a:lnTo>
                    <a:pt x="253945" y="1142753"/>
                  </a:lnTo>
                  <a:lnTo>
                    <a:pt x="718779" y="1142753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C8CA3ED6-0A06-4B22-93F5-FF04A0AE3D74}"/>
                </a:ext>
              </a:extLst>
            </p:cNvPr>
            <p:cNvSpPr/>
            <p:nvPr/>
          </p:nvSpPr>
          <p:spPr>
            <a:xfrm>
              <a:off x="4320581" y="3997081"/>
              <a:ext cx="944605" cy="1058837"/>
            </a:xfrm>
            <a:custGeom>
              <a:avLst/>
              <a:gdLst>
                <a:gd name="connsiteX0" fmla="*/ 404203 w 944605"/>
                <a:gd name="connsiteY0" fmla="*/ 0 h 1058836"/>
                <a:gd name="connsiteX1" fmla="*/ 531176 w 944605"/>
                <a:gd name="connsiteY1" fmla="*/ 0 h 1058836"/>
                <a:gd name="connsiteX2" fmla="*/ 947681 w 944605"/>
                <a:gd name="connsiteY2" fmla="*/ 1060155 h 1058836"/>
                <a:gd name="connsiteX3" fmla="*/ 769304 w 944605"/>
                <a:gd name="connsiteY3" fmla="*/ 1060155 h 1058836"/>
                <a:gd name="connsiteX4" fmla="*/ 666935 w 944605"/>
                <a:gd name="connsiteY4" fmla="*/ 789075 h 1058836"/>
                <a:gd name="connsiteX5" fmla="*/ 272837 w 944605"/>
                <a:gd name="connsiteY5" fmla="*/ 789075 h 1058836"/>
                <a:gd name="connsiteX6" fmla="*/ 171347 w 944605"/>
                <a:gd name="connsiteY6" fmla="*/ 1060155 h 1058836"/>
                <a:gd name="connsiteX7" fmla="*/ 0 w 944605"/>
                <a:gd name="connsiteY7" fmla="*/ 1060155 h 1058836"/>
                <a:gd name="connsiteX8" fmla="*/ 404203 w 944605"/>
                <a:gd name="connsiteY8" fmla="*/ 0 h 1058836"/>
                <a:gd name="connsiteX9" fmla="*/ 615092 w 944605"/>
                <a:gd name="connsiteY9" fmla="*/ 650680 h 1058836"/>
                <a:gd name="connsiteX10" fmla="*/ 529858 w 944605"/>
                <a:gd name="connsiteY10" fmla="*/ 409915 h 1058836"/>
                <a:gd name="connsiteX11" fmla="*/ 473181 w 944605"/>
                <a:gd name="connsiteY11" fmla="*/ 241204 h 1058836"/>
                <a:gd name="connsiteX12" fmla="*/ 469227 w 944605"/>
                <a:gd name="connsiteY12" fmla="*/ 241204 h 1058836"/>
                <a:gd name="connsiteX13" fmla="*/ 411672 w 944605"/>
                <a:gd name="connsiteY13" fmla="*/ 409915 h 1058836"/>
                <a:gd name="connsiteX14" fmla="*/ 322923 w 944605"/>
                <a:gd name="connsiteY14" fmla="*/ 650680 h 1058836"/>
                <a:gd name="connsiteX15" fmla="*/ 615092 w 944605"/>
                <a:gd name="connsiteY15" fmla="*/ 650680 h 105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4605" h="1058836">
                  <a:moveTo>
                    <a:pt x="404203" y="0"/>
                  </a:moveTo>
                  <a:lnTo>
                    <a:pt x="531176" y="0"/>
                  </a:lnTo>
                  <a:lnTo>
                    <a:pt x="947681" y="1060155"/>
                  </a:lnTo>
                  <a:lnTo>
                    <a:pt x="769304" y="1060155"/>
                  </a:lnTo>
                  <a:lnTo>
                    <a:pt x="666935" y="789075"/>
                  </a:lnTo>
                  <a:lnTo>
                    <a:pt x="272837" y="789075"/>
                  </a:lnTo>
                  <a:lnTo>
                    <a:pt x="171347" y="1060155"/>
                  </a:lnTo>
                  <a:lnTo>
                    <a:pt x="0" y="1060155"/>
                  </a:lnTo>
                  <a:lnTo>
                    <a:pt x="404203" y="0"/>
                  </a:lnTo>
                  <a:close/>
                  <a:moveTo>
                    <a:pt x="615092" y="650680"/>
                  </a:moveTo>
                  <a:lnTo>
                    <a:pt x="529858" y="409915"/>
                  </a:lnTo>
                  <a:cubicBezTo>
                    <a:pt x="499103" y="324681"/>
                    <a:pt x="483726" y="276352"/>
                    <a:pt x="473181" y="241204"/>
                  </a:cubicBezTo>
                  <a:lnTo>
                    <a:pt x="469227" y="241204"/>
                  </a:lnTo>
                  <a:cubicBezTo>
                    <a:pt x="456486" y="276791"/>
                    <a:pt x="441548" y="325560"/>
                    <a:pt x="411672" y="409915"/>
                  </a:cubicBezTo>
                  <a:lnTo>
                    <a:pt x="322923" y="650680"/>
                  </a:lnTo>
                  <a:lnTo>
                    <a:pt x="615092" y="65068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CB611FED-4E55-43E3-B58F-D3AB1A5EA7B4}"/>
                </a:ext>
              </a:extLst>
            </p:cNvPr>
            <p:cNvSpPr/>
            <p:nvPr/>
          </p:nvSpPr>
          <p:spPr>
            <a:xfrm>
              <a:off x="5380736" y="4298916"/>
              <a:ext cx="654634" cy="768865"/>
            </a:xfrm>
            <a:custGeom>
              <a:avLst/>
              <a:gdLst>
                <a:gd name="connsiteX0" fmla="*/ 22407 w 654633"/>
                <a:gd name="connsiteY0" fmla="*/ 627833 h 768864"/>
                <a:gd name="connsiteX1" fmla="*/ 0 w 654633"/>
                <a:gd name="connsiteY1" fmla="*/ 474500 h 768864"/>
                <a:gd name="connsiteX2" fmla="*/ 0 w 654633"/>
                <a:gd name="connsiteY2" fmla="*/ 0 h 768864"/>
                <a:gd name="connsiteX3" fmla="*/ 167393 w 654633"/>
                <a:gd name="connsiteY3" fmla="*/ 0 h 768864"/>
                <a:gd name="connsiteX4" fmla="*/ 167393 w 654633"/>
                <a:gd name="connsiteY4" fmla="*/ 452532 h 768864"/>
                <a:gd name="connsiteX5" fmla="*/ 181452 w 654633"/>
                <a:gd name="connsiteY5" fmla="*/ 555780 h 768864"/>
                <a:gd name="connsiteX6" fmla="*/ 298320 w 654633"/>
                <a:gd name="connsiteY6" fmla="*/ 627833 h 768864"/>
                <a:gd name="connsiteX7" fmla="*/ 473182 w 654633"/>
                <a:gd name="connsiteY7" fmla="*/ 549629 h 768864"/>
                <a:gd name="connsiteX8" fmla="*/ 473182 w 654633"/>
                <a:gd name="connsiteY8" fmla="*/ 439 h 768864"/>
                <a:gd name="connsiteX9" fmla="*/ 639696 w 654633"/>
                <a:gd name="connsiteY9" fmla="*/ 439 h 768864"/>
                <a:gd name="connsiteX10" fmla="*/ 639696 w 654633"/>
                <a:gd name="connsiteY10" fmla="*/ 547432 h 768864"/>
                <a:gd name="connsiteX11" fmla="*/ 655073 w 654633"/>
                <a:gd name="connsiteY11" fmla="*/ 757881 h 768864"/>
                <a:gd name="connsiteX12" fmla="*/ 509648 w 654633"/>
                <a:gd name="connsiteY12" fmla="*/ 757881 h 768864"/>
                <a:gd name="connsiteX13" fmla="*/ 481969 w 654633"/>
                <a:gd name="connsiteY13" fmla="*/ 677040 h 768864"/>
                <a:gd name="connsiteX14" fmla="*/ 242522 w 654633"/>
                <a:gd name="connsiteY14" fmla="*/ 772380 h 768864"/>
                <a:gd name="connsiteX15" fmla="*/ 22407 w 654633"/>
                <a:gd name="connsiteY15" fmla="*/ 627833 h 76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4633" h="768864">
                  <a:moveTo>
                    <a:pt x="22407" y="627833"/>
                  </a:moveTo>
                  <a:cubicBezTo>
                    <a:pt x="5712" y="586973"/>
                    <a:pt x="0" y="542599"/>
                    <a:pt x="0" y="474500"/>
                  </a:cubicBezTo>
                  <a:lnTo>
                    <a:pt x="0" y="0"/>
                  </a:lnTo>
                  <a:lnTo>
                    <a:pt x="167393" y="0"/>
                  </a:lnTo>
                  <a:lnTo>
                    <a:pt x="167393" y="452532"/>
                  </a:lnTo>
                  <a:cubicBezTo>
                    <a:pt x="167393" y="496906"/>
                    <a:pt x="170029" y="528100"/>
                    <a:pt x="181452" y="555780"/>
                  </a:cubicBezTo>
                  <a:cubicBezTo>
                    <a:pt x="199026" y="606305"/>
                    <a:pt x="238568" y="627833"/>
                    <a:pt x="298320" y="627833"/>
                  </a:cubicBezTo>
                  <a:cubicBezTo>
                    <a:pt x="370813" y="627833"/>
                    <a:pt x="436276" y="593124"/>
                    <a:pt x="473182" y="549629"/>
                  </a:cubicBezTo>
                  <a:lnTo>
                    <a:pt x="473182" y="439"/>
                  </a:lnTo>
                  <a:lnTo>
                    <a:pt x="639696" y="439"/>
                  </a:lnTo>
                  <a:lnTo>
                    <a:pt x="639696" y="547432"/>
                  </a:lnTo>
                  <a:cubicBezTo>
                    <a:pt x="639696" y="652437"/>
                    <a:pt x="642771" y="717900"/>
                    <a:pt x="655073" y="757881"/>
                  </a:cubicBezTo>
                  <a:lnTo>
                    <a:pt x="509648" y="757881"/>
                  </a:lnTo>
                  <a:lnTo>
                    <a:pt x="481969" y="677040"/>
                  </a:lnTo>
                  <a:cubicBezTo>
                    <a:pt x="421777" y="729323"/>
                    <a:pt x="341816" y="772380"/>
                    <a:pt x="242522" y="772380"/>
                  </a:cubicBezTo>
                  <a:cubicBezTo>
                    <a:pt x="168711" y="772380"/>
                    <a:pt x="65463" y="742943"/>
                    <a:pt x="22407" y="62783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903A8A67-ADD1-4217-9F33-3D4C952949E8}"/>
                </a:ext>
              </a:extLst>
            </p:cNvPr>
            <p:cNvSpPr/>
            <p:nvPr/>
          </p:nvSpPr>
          <p:spPr>
            <a:xfrm>
              <a:off x="6157070" y="4072650"/>
              <a:ext cx="544796" cy="997328"/>
            </a:xfrm>
            <a:custGeom>
              <a:avLst/>
              <a:gdLst>
                <a:gd name="connsiteX0" fmla="*/ 133123 w 544795"/>
                <a:gd name="connsiteY0" fmla="*/ 804013 h 997327"/>
                <a:gd name="connsiteX1" fmla="*/ 133123 w 544795"/>
                <a:gd name="connsiteY1" fmla="*/ 358511 h 997327"/>
                <a:gd name="connsiteX2" fmla="*/ 0 w 544795"/>
                <a:gd name="connsiteY2" fmla="*/ 358511 h 997327"/>
                <a:gd name="connsiteX3" fmla="*/ 0 w 544795"/>
                <a:gd name="connsiteY3" fmla="*/ 226266 h 997327"/>
                <a:gd name="connsiteX4" fmla="*/ 133123 w 544795"/>
                <a:gd name="connsiteY4" fmla="*/ 226266 h 997327"/>
                <a:gd name="connsiteX5" fmla="*/ 133123 w 544795"/>
                <a:gd name="connsiteY5" fmla="*/ 50965 h 997327"/>
                <a:gd name="connsiteX6" fmla="*/ 299198 w 544795"/>
                <a:gd name="connsiteY6" fmla="*/ 0 h 997327"/>
                <a:gd name="connsiteX7" fmla="*/ 299198 w 544795"/>
                <a:gd name="connsiteY7" fmla="*/ 226266 h 997327"/>
                <a:gd name="connsiteX8" fmla="*/ 526782 w 544795"/>
                <a:gd name="connsiteY8" fmla="*/ 226266 h 997327"/>
                <a:gd name="connsiteX9" fmla="*/ 485044 w 544795"/>
                <a:gd name="connsiteY9" fmla="*/ 358511 h 997327"/>
                <a:gd name="connsiteX10" fmla="*/ 299198 w 544795"/>
                <a:gd name="connsiteY10" fmla="*/ 358511 h 997327"/>
                <a:gd name="connsiteX11" fmla="*/ 299198 w 544795"/>
                <a:gd name="connsiteY11" fmla="*/ 767986 h 997327"/>
                <a:gd name="connsiteX12" fmla="*/ 374327 w 544795"/>
                <a:gd name="connsiteY12" fmla="*/ 864204 h 997327"/>
                <a:gd name="connsiteX13" fmla="*/ 493831 w 544795"/>
                <a:gd name="connsiteY13" fmla="*/ 824663 h 997327"/>
                <a:gd name="connsiteX14" fmla="*/ 545674 w 544795"/>
                <a:gd name="connsiteY14" fmla="*/ 941530 h 997327"/>
                <a:gd name="connsiteX15" fmla="*/ 333907 w 544795"/>
                <a:gd name="connsiteY15" fmla="*/ 998206 h 997327"/>
                <a:gd name="connsiteX16" fmla="*/ 133123 w 544795"/>
                <a:gd name="connsiteY16" fmla="*/ 804013 h 9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4795" h="997327">
                  <a:moveTo>
                    <a:pt x="133123" y="804013"/>
                  </a:moveTo>
                  <a:lnTo>
                    <a:pt x="133123" y="358511"/>
                  </a:lnTo>
                  <a:lnTo>
                    <a:pt x="0" y="358511"/>
                  </a:lnTo>
                  <a:lnTo>
                    <a:pt x="0" y="226266"/>
                  </a:lnTo>
                  <a:lnTo>
                    <a:pt x="133123" y="226266"/>
                  </a:lnTo>
                  <a:lnTo>
                    <a:pt x="133123" y="50965"/>
                  </a:lnTo>
                  <a:lnTo>
                    <a:pt x="299198" y="0"/>
                  </a:lnTo>
                  <a:lnTo>
                    <a:pt x="299198" y="226266"/>
                  </a:lnTo>
                  <a:lnTo>
                    <a:pt x="526782" y="226266"/>
                  </a:lnTo>
                  <a:lnTo>
                    <a:pt x="485044" y="358511"/>
                  </a:lnTo>
                  <a:lnTo>
                    <a:pt x="299198" y="358511"/>
                  </a:lnTo>
                  <a:lnTo>
                    <a:pt x="299198" y="767986"/>
                  </a:lnTo>
                  <a:cubicBezTo>
                    <a:pt x="299198" y="836964"/>
                    <a:pt x="324681" y="864204"/>
                    <a:pt x="374327" y="864204"/>
                  </a:cubicBezTo>
                  <a:cubicBezTo>
                    <a:pt x="420898" y="864204"/>
                    <a:pt x="462197" y="845312"/>
                    <a:pt x="493831" y="824663"/>
                  </a:cubicBezTo>
                  <a:lnTo>
                    <a:pt x="545674" y="941530"/>
                  </a:lnTo>
                  <a:cubicBezTo>
                    <a:pt x="493831" y="977118"/>
                    <a:pt x="409475" y="998206"/>
                    <a:pt x="333907" y="998206"/>
                  </a:cubicBezTo>
                  <a:cubicBezTo>
                    <a:pt x="208253" y="998206"/>
                    <a:pt x="133123" y="927471"/>
                    <a:pt x="133123" y="80401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4AE49BD3-1545-439A-96F8-80823DB131B7}"/>
                </a:ext>
              </a:extLst>
            </p:cNvPr>
            <p:cNvSpPr/>
            <p:nvPr/>
          </p:nvSpPr>
          <p:spPr>
            <a:xfrm>
              <a:off x="6784024" y="4279145"/>
              <a:ext cx="738110" cy="790833"/>
            </a:xfrm>
            <a:custGeom>
              <a:avLst/>
              <a:gdLst>
                <a:gd name="connsiteX0" fmla="*/ 0 w 738110"/>
                <a:gd name="connsiteY0" fmla="*/ 394977 h 790832"/>
                <a:gd name="connsiteX1" fmla="*/ 371252 w 738110"/>
                <a:gd name="connsiteY1" fmla="*/ 0 h 790832"/>
                <a:gd name="connsiteX2" fmla="*/ 738989 w 738110"/>
                <a:gd name="connsiteY2" fmla="*/ 394977 h 790832"/>
                <a:gd name="connsiteX3" fmla="*/ 371252 w 738110"/>
                <a:gd name="connsiteY3" fmla="*/ 792590 h 790832"/>
                <a:gd name="connsiteX4" fmla="*/ 0 w 738110"/>
                <a:gd name="connsiteY4" fmla="*/ 394977 h 790832"/>
                <a:gd name="connsiteX5" fmla="*/ 567203 w 738110"/>
                <a:gd name="connsiteY5" fmla="*/ 394977 h 790832"/>
                <a:gd name="connsiteX6" fmla="*/ 370813 w 738110"/>
                <a:gd name="connsiteY6" fmla="*/ 135760 h 790832"/>
                <a:gd name="connsiteX7" fmla="*/ 169150 w 738110"/>
                <a:gd name="connsiteY7" fmla="*/ 394977 h 790832"/>
                <a:gd name="connsiteX8" fmla="*/ 370813 w 738110"/>
                <a:gd name="connsiteY8" fmla="*/ 658148 h 790832"/>
                <a:gd name="connsiteX9" fmla="*/ 567203 w 738110"/>
                <a:gd name="connsiteY9" fmla="*/ 394977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110" h="790832">
                  <a:moveTo>
                    <a:pt x="0" y="394977"/>
                  </a:moveTo>
                  <a:cubicBezTo>
                    <a:pt x="0" y="169590"/>
                    <a:pt x="148501" y="0"/>
                    <a:pt x="371252" y="0"/>
                  </a:cubicBezTo>
                  <a:cubicBezTo>
                    <a:pt x="590488" y="0"/>
                    <a:pt x="738989" y="169590"/>
                    <a:pt x="738989" y="394977"/>
                  </a:cubicBezTo>
                  <a:cubicBezTo>
                    <a:pt x="738989" y="621682"/>
                    <a:pt x="590049" y="792590"/>
                    <a:pt x="371252" y="792590"/>
                  </a:cubicBezTo>
                  <a:cubicBezTo>
                    <a:pt x="148062" y="792590"/>
                    <a:pt x="0" y="621682"/>
                    <a:pt x="0" y="394977"/>
                  </a:cubicBezTo>
                  <a:moveTo>
                    <a:pt x="567203" y="394977"/>
                  </a:moveTo>
                  <a:cubicBezTo>
                    <a:pt x="567203" y="246916"/>
                    <a:pt x="496467" y="135760"/>
                    <a:pt x="370813" y="135760"/>
                  </a:cubicBezTo>
                  <a:cubicBezTo>
                    <a:pt x="241643" y="135760"/>
                    <a:pt x="169150" y="246916"/>
                    <a:pt x="169150" y="394977"/>
                  </a:cubicBezTo>
                  <a:cubicBezTo>
                    <a:pt x="169150" y="548311"/>
                    <a:pt x="241643" y="658148"/>
                    <a:pt x="370813" y="658148"/>
                  </a:cubicBezTo>
                  <a:cubicBezTo>
                    <a:pt x="496467" y="657709"/>
                    <a:pt x="567203" y="548311"/>
                    <a:pt x="567203" y="394977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B282070C-A3ED-4471-BB85-A97E05F489AD}"/>
                </a:ext>
              </a:extLst>
            </p:cNvPr>
            <p:cNvSpPr/>
            <p:nvPr/>
          </p:nvSpPr>
          <p:spPr>
            <a:xfrm>
              <a:off x="7676786" y="4278706"/>
              <a:ext cx="1129133" cy="777652"/>
            </a:xfrm>
            <a:custGeom>
              <a:avLst/>
              <a:gdLst>
                <a:gd name="connsiteX0" fmla="*/ 0 w 1129132"/>
                <a:gd name="connsiteY0" fmla="*/ 20210 h 777652"/>
                <a:gd name="connsiteX1" fmla="*/ 138396 w 1129132"/>
                <a:gd name="connsiteY1" fmla="*/ 20210 h 777652"/>
                <a:gd name="connsiteX2" fmla="*/ 156409 w 1129132"/>
                <a:gd name="connsiteY2" fmla="*/ 108080 h 777652"/>
                <a:gd name="connsiteX3" fmla="*/ 414747 w 1129132"/>
                <a:gd name="connsiteY3" fmla="*/ 0 h 777652"/>
                <a:gd name="connsiteX4" fmla="*/ 613334 w 1129132"/>
                <a:gd name="connsiteY4" fmla="*/ 121261 h 777652"/>
                <a:gd name="connsiteX5" fmla="*/ 889687 w 1129132"/>
                <a:gd name="connsiteY5" fmla="*/ 0 h 777652"/>
                <a:gd name="connsiteX6" fmla="*/ 1130890 w 1129132"/>
                <a:gd name="connsiteY6" fmla="*/ 272398 h 777652"/>
                <a:gd name="connsiteX7" fmla="*/ 1130890 w 1129132"/>
                <a:gd name="connsiteY7" fmla="*/ 778091 h 777652"/>
                <a:gd name="connsiteX8" fmla="*/ 965255 w 1129132"/>
                <a:gd name="connsiteY8" fmla="*/ 778091 h 777652"/>
                <a:gd name="connsiteX9" fmla="*/ 965255 w 1129132"/>
                <a:gd name="connsiteY9" fmla="*/ 319408 h 777652"/>
                <a:gd name="connsiteX10" fmla="*/ 845312 w 1129132"/>
                <a:gd name="connsiteY10" fmla="*/ 146304 h 777652"/>
                <a:gd name="connsiteX11" fmla="*/ 647603 w 1129132"/>
                <a:gd name="connsiteY11" fmla="*/ 235932 h 777652"/>
                <a:gd name="connsiteX12" fmla="*/ 648043 w 1129132"/>
                <a:gd name="connsiteY12" fmla="*/ 270640 h 777652"/>
                <a:gd name="connsiteX13" fmla="*/ 648043 w 1129132"/>
                <a:gd name="connsiteY13" fmla="*/ 778970 h 777652"/>
                <a:gd name="connsiteX14" fmla="*/ 482407 w 1129132"/>
                <a:gd name="connsiteY14" fmla="*/ 778970 h 777652"/>
                <a:gd name="connsiteX15" fmla="*/ 482407 w 1129132"/>
                <a:gd name="connsiteY15" fmla="*/ 319848 h 777652"/>
                <a:gd name="connsiteX16" fmla="*/ 363783 w 1129132"/>
                <a:gd name="connsiteY16" fmla="*/ 145864 h 777652"/>
                <a:gd name="connsiteX17" fmla="*/ 167393 w 1129132"/>
                <a:gd name="connsiteY17" fmla="*/ 235492 h 777652"/>
                <a:gd name="connsiteX18" fmla="*/ 167393 w 1129132"/>
                <a:gd name="connsiteY18" fmla="*/ 778091 h 777652"/>
                <a:gd name="connsiteX19" fmla="*/ 878 w 1129132"/>
                <a:gd name="connsiteY19" fmla="*/ 778091 h 777652"/>
                <a:gd name="connsiteX20" fmla="*/ 878 w 1129132"/>
                <a:gd name="connsiteY20" fmla="*/ 20210 h 77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29132" h="777652">
                  <a:moveTo>
                    <a:pt x="0" y="20210"/>
                  </a:moveTo>
                  <a:lnTo>
                    <a:pt x="138396" y="20210"/>
                  </a:lnTo>
                  <a:lnTo>
                    <a:pt x="156409" y="108080"/>
                  </a:lnTo>
                  <a:cubicBezTo>
                    <a:pt x="233295" y="47450"/>
                    <a:pt x="318969" y="0"/>
                    <a:pt x="414747" y="0"/>
                  </a:cubicBezTo>
                  <a:cubicBezTo>
                    <a:pt x="503936" y="0"/>
                    <a:pt x="575990" y="42617"/>
                    <a:pt x="613334" y="121261"/>
                  </a:cubicBezTo>
                  <a:cubicBezTo>
                    <a:pt x="706037" y="44374"/>
                    <a:pt x="800937" y="0"/>
                    <a:pt x="889687" y="0"/>
                  </a:cubicBezTo>
                  <a:cubicBezTo>
                    <a:pt x="1018855" y="0"/>
                    <a:pt x="1130890" y="77326"/>
                    <a:pt x="1130890" y="272398"/>
                  </a:cubicBezTo>
                  <a:lnTo>
                    <a:pt x="1130890" y="778091"/>
                  </a:lnTo>
                  <a:lnTo>
                    <a:pt x="965255" y="778091"/>
                  </a:lnTo>
                  <a:lnTo>
                    <a:pt x="965255" y="319408"/>
                  </a:lnTo>
                  <a:cubicBezTo>
                    <a:pt x="965255" y="224069"/>
                    <a:pt x="943726" y="146304"/>
                    <a:pt x="845312" y="146304"/>
                  </a:cubicBezTo>
                  <a:cubicBezTo>
                    <a:pt x="778530" y="146304"/>
                    <a:pt x="708673" y="184528"/>
                    <a:pt x="647603" y="235932"/>
                  </a:cubicBezTo>
                  <a:cubicBezTo>
                    <a:pt x="648043" y="244719"/>
                    <a:pt x="648043" y="257021"/>
                    <a:pt x="648043" y="270640"/>
                  </a:cubicBezTo>
                  <a:lnTo>
                    <a:pt x="648043" y="778970"/>
                  </a:lnTo>
                  <a:lnTo>
                    <a:pt x="482407" y="778970"/>
                  </a:lnTo>
                  <a:lnTo>
                    <a:pt x="482407" y="319848"/>
                  </a:lnTo>
                  <a:cubicBezTo>
                    <a:pt x="482407" y="224948"/>
                    <a:pt x="463076" y="145864"/>
                    <a:pt x="363783" y="145864"/>
                  </a:cubicBezTo>
                  <a:cubicBezTo>
                    <a:pt x="295683" y="145864"/>
                    <a:pt x="226266" y="184088"/>
                    <a:pt x="167393" y="235492"/>
                  </a:cubicBezTo>
                  <a:lnTo>
                    <a:pt x="167393" y="778091"/>
                  </a:lnTo>
                  <a:lnTo>
                    <a:pt x="878" y="778091"/>
                  </a:lnTo>
                  <a:lnTo>
                    <a:pt x="878" y="2021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3A41A4F-8EAB-47F3-A9D0-D8DE78BEC1C7}"/>
                </a:ext>
              </a:extLst>
            </p:cNvPr>
            <p:cNvSpPr/>
            <p:nvPr/>
          </p:nvSpPr>
          <p:spPr>
            <a:xfrm>
              <a:off x="8958374" y="4279145"/>
              <a:ext cx="738110" cy="790833"/>
            </a:xfrm>
            <a:custGeom>
              <a:avLst/>
              <a:gdLst>
                <a:gd name="connsiteX0" fmla="*/ 0 w 738110"/>
                <a:gd name="connsiteY0" fmla="*/ 394977 h 790832"/>
                <a:gd name="connsiteX1" fmla="*/ 370373 w 738110"/>
                <a:gd name="connsiteY1" fmla="*/ 0 h 790832"/>
                <a:gd name="connsiteX2" fmla="*/ 739429 w 738110"/>
                <a:gd name="connsiteY2" fmla="*/ 394977 h 790832"/>
                <a:gd name="connsiteX3" fmla="*/ 370373 w 738110"/>
                <a:gd name="connsiteY3" fmla="*/ 792590 h 790832"/>
                <a:gd name="connsiteX4" fmla="*/ 0 w 738110"/>
                <a:gd name="connsiteY4" fmla="*/ 394977 h 790832"/>
                <a:gd name="connsiteX5" fmla="*/ 566763 w 738110"/>
                <a:gd name="connsiteY5" fmla="*/ 394977 h 790832"/>
                <a:gd name="connsiteX6" fmla="*/ 369934 w 738110"/>
                <a:gd name="connsiteY6" fmla="*/ 135760 h 790832"/>
                <a:gd name="connsiteX7" fmla="*/ 171347 w 738110"/>
                <a:gd name="connsiteY7" fmla="*/ 394977 h 790832"/>
                <a:gd name="connsiteX8" fmla="*/ 369934 w 738110"/>
                <a:gd name="connsiteY8" fmla="*/ 658148 h 790832"/>
                <a:gd name="connsiteX9" fmla="*/ 566763 w 738110"/>
                <a:gd name="connsiteY9" fmla="*/ 394977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110" h="790832">
                  <a:moveTo>
                    <a:pt x="0" y="394977"/>
                  </a:moveTo>
                  <a:cubicBezTo>
                    <a:pt x="0" y="169590"/>
                    <a:pt x="148501" y="0"/>
                    <a:pt x="370373" y="0"/>
                  </a:cubicBezTo>
                  <a:cubicBezTo>
                    <a:pt x="591367" y="0"/>
                    <a:pt x="739429" y="169590"/>
                    <a:pt x="739429" y="394977"/>
                  </a:cubicBezTo>
                  <a:cubicBezTo>
                    <a:pt x="739429" y="621682"/>
                    <a:pt x="591367" y="792590"/>
                    <a:pt x="370373" y="792590"/>
                  </a:cubicBezTo>
                  <a:cubicBezTo>
                    <a:pt x="150258" y="792590"/>
                    <a:pt x="0" y="621682"/>
                    <a:pt x="0" y="394977"/>
                  </a:cubicBezTo>
                  <a:moveTo>
                    <a:pt x="566763" y="394977"/>
                  </a:moveTo>
                  <a:cubicBezTo>
                    <a:pt x="566763" y="246916"/>
                    <a:pt x="497346" y="135760"/>
                    <a:pt x="369934" y="135760"/>
                  </a:cubicBezTo>
                  <a:cubicBezTo>
                    <a:pt x="242962" y="135760"/>
                    <a:pt x="171347" y="246916"/>
                    <a:pt x="171347" y="394977"/>
                  </a:cubicBezTo>
                  <a:cubicBezTo>
                    <a:pt x="171347" y="548311"/>
                    <a:pt x="242962" y="658148"/>
                    <a:pt x="369934" y="658148"/>
                  </a:cubicBezTo>
                  <a:cubicBezTo>
                    <a:pt x="497346" y="657709"/>
                    <a:pt x="566763" y="548311"/>
                    <a:pt x="566763" y="394977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16B0B560-D3CA-4B01-89CD-BA98E4EFAFFF}"/>
                </a:ext>
              </a:extLst>
            </p:cNvPr>
            <p:cNvSpPr/>
            <p:nvPr/>
          </p:nvSpPr>
          <p:spPr>
            <a:xfrm>
              <a:off x="9785673" y="4072650"/>
              <a:ext cx="544796" cy="997328"/>
            </a:xfrm>
            <a:custGeom>
              <a:avLst/>
              <a:gdLst>
                <a:gd name="connsiteX0" fmla="*/ 133562 w 544795"/>
                <a:gd name="connsiteY0" fmla="*/ 804013 h 997327"/>
                <a:gd name="connsiteX1" fmla="*/ 133562 w 544795"/>
                <a:gd name="connsiteY1" fmla="*/ 358511 h 997327"/>
                <a:gd name="connsiteX2" fmla="*/ 0 w 544795"/>
                <a:gd name="connsiteY2" fmla="*/ 358511 h 997327"/>
                <a:gd name="connsiteX3" fmla="*/ 0 w 544795"/>
                <a:gd name="connsiteY3" fmla="*/ 226266 h 997327"/>
                <a:gd name="connsiteX4" fmla="*/ 133562 w 544795"/>
                <a:gd name="connsiteY4" fmla="*/ 226266 h 997327"/>
                <a:gd name="connsiteX5" fmla="*/ 133562 w 544795"/>
                <a:gd name="connsiteY5" fmla="*/ 50965 h 997327"/>
                <a:gd name="connsiteX6" fmla="*/ 300077 w 544795"/>
                <a:gd name="connsiteY6" fmla="*/ 0 h 997327"/>
                <a:gd name="connsiteX7" fmla="*/ 300077 w 544795"/>
                <a:gd name="connsiteY7" fmla="*/ 226266 h 997327"/>
                <a:gd name="connsiteX8" fmla="*/ 525903 w 544795"/>
                <a:gd name="connsiteY8" fmla="*/ 226266 h 997327"/>
                <a:gd name="connsiteX9" fmla="*/ 485043 w 544795"/>
                <a:gd name="connsiteY9" fmla="*/ 358511 h 997327"/>
                <a:gd name="connsiteX10" fmla="*/ 299637 w 544795"/>
                <a:gd name="connsiteY10" fmla="*/ 358511 h 997327"/>
                <a:gd name="connsiteX11" fmla="*/ 299637 w 544795"/>
                <a:gd name="connsiteY11" fmla="*/ 767986 h 997327"/>
                <a:gd name="connsiteX12" fmla="*/ 373449 w 544795"/>
                <a:gd name="connsiteY12" fmla="*/ 864204 h 997327"/>
                <a:gd name="connsiteX13" fmla="*/ 493831 w 544795"/>
                <a:gd name="connsiteY13" fmla="*/ 824663 h 997327"/>
                <a:gd name="connsiteX14" fmla="*/ 546114 w 544795"/>
                <a:gd name="connsiteY14" fmla="*/ 941530 h 997327"/>
                <a:gd name="connsiteX15" fmla="*/ 334346 w 544795"/>
                <a:gd name="connsiteY15" fmla="*/ 998206 h 997327"/>
                <a:gd name="connsiteX16" fmla="*/ 133562 w 544795"/>
                <a:gd name="connsiteY16" fmla="*/ 804013 h 9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4795" h="997327">
                  <a:moveTo>
                    <a:pt x="133562" y="804013"/>
                  </a:moveTo>
                  <a:lnTo>
                    <a:pt x="133562" y="358511"/>
                  </a:lnTo>
                  <a:lnTo>
                    <a:pt x="0" y="358511"/>
                  </a:lnTo>
                  <a:lnTo>
                    <a:pt x="0" y="226266"/>
                  </a:lnTo>
                  <a:lnTo>
                    <a:pt x="133562" y="226266"/>
                  </a:lnTo>
                  <a:lnTo>
                    <a:pt x="133562" y="50965"/>
                  </a:lnTo>
                  <a:lnTo>
                    <a:pt x="300077" y="0"/>
                  </a:lnTo>
                  <a:lnTo>
                    <a:pt x="300077" y="226266"/>
                  </a:lnTo>
                  <a:lnTo>
                    <a:pt x="525903" y="226266"/>
                  </a:lnTo>
                  <a:lnTo>
                    <a:pt x="485043" y="358511"/>
                  </a:lnTo>
                  <a:lnTo>
                    <a:pt x="299637" y="358511"/>
                  </a:lnTo>
                  <a:lnTo>
                    <a:pt x="299637" y="767986"/>
                  </a:lnTo>
                  <a:cubicBezTo>
                    <a:pt x="299637" y="836964"/>
                    <a:pt x="324242" y="864204"/>
                    <a:pt x="373449" y="864204"/>
                  </a:cubicBezTo>
                  <a:cubicBezTo>
                    <a:pt x="419581" y="864204"/>
                    <a:pt x="462637" y="845312"/>
                    <a:pt x="493831" y="824663"/>
                  </a:cubicBezTo>
                  <a:lnTo>
                    <a:pt x="546114" y="941530"/>
                  </a:lnTo>
                  <a:cubicBezTo>
                    <a:pt x="493831" y="977118"/>
                    <a:pt x="409035" y="998206"/>
                    <a:pt x="334346" y="998206"/>
                  </a:cubicBezTo>
                  <a:cubicBezTo>
                    <a:pt x="210010" y="998206"/>
                    <a:pt x="133562" y="927471"/>
                    <a:pt x="133562" y="80401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AE02407C-3100-4A8E-B1B9-196177085D78}"/>
                </a:ext>
              </a:extLst>
            </p:cNvPr>
            <p:cNvSpPr/>
            <p:nvPr/>
          </p:nvSpPr>
          <p:spPr>
            <a:xfrm>
              <a:off x="10437231" y="3954464"/>
              <a:ext cx="206495" cy="1098379"/>
            </a:xfrm>
            <a:custGeom>
              <a:avLst/>
              <a:gdLst>
                <a:gd name="connsiteX0" fmla="*/ 0 w 206495"/>
                <a:gd name="connsiteY0" fmla="*/ 101929 h 1098378"/>
                <a:gd name="connsiteX1" fmla="*/ 104565 w 206495"/>
                <a:gd name="connsiteY1" fmla="*/ 0 h 1098378"/>
                <a:gd name="connsiteX2" fmla="*/ 209131 w 206495"/>
                <a:gd name="connsiteY2" fmla="*/ 101929 h 1098378"/>
                <a:gd name="connsiteX3" fmla="*/ 104565 w 206495"/>
                <a:gd name="connsiteY3" fmla="*/ 203859 h 1098378"/>
                <a:gd name="connsiteX4" fmla="*/ 0 w 206495"/>
                <a:gd name="connsiteY4" fmla="*/ 101929 h 1098378"/>
                <a:gd name="connsiteX5" fmla="*/ 21968 w 206495"/>
                <a:gd name="connsiteY5" fmla="*/ 345330 h 1098378"/>
                <a:gd name="connsiteX6" fmla="*/ 187163 w 206495"/>
                <a:gd name="connsiteY6" fmla="*/ 345330 h 1098378"/>
                <a:gd name="connsiteX7" fmla="*/ 187163 w 206495"/>
                <a:gd name="connsiteY7" fmla="*/ 1102772 h 1098378"/>
                <a:gd name="connsiteX8" fmla="*/ 21968 w 206495"/>
                <a:gd name="connsiteY8" fmla="*/ 1102772 h 1098378"/>
                <a:gd name="connsiteX9" fmla="*/ 21968 w 206495"/>
                <a:gd name="connsiteY9" fmla="*/ 345330 h 109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495" h="1098378">
                  <a:moveTo>
                    <a:pt x="0" y="101929"/>
                  </a:moveTo>
                  <a:cubicBezTo>
                    <a:pt x="0" y="43935"/>
                    <a:pt x="45252" y="0"/>
                    <a:pt x="104565" y="0"/>
                  </a:cubicBezTo>
                  <a:cubicBezTo>
                    <a:pt x="164317" y="0"/>
                    <a:pt x="209131" y="42178"/>
                    <a:pt x="209131" y="101929"/>
                  </a:cubicBezTo>
                  <a:cubicBezTo>
                    <a:pt x="209131" y="160363"/>
                    <a:pt x="162999" y="203859"/>
                    <a:pt x="104565" y="203859"/>
                  </a:cubicBezTo>
                  <a:cubicBezTo>
                    <a:pt x="45252" y="203859"/>
                    <a:pt x="0" y="160363"/>
                    <a:pt x="0" y="101929"/>
                  </a:cubicBezTo>
                  <a:moveTo>
                    <a:pt x="21968" y="345330"/>
                  </a:moveTo>
                  <a:lnTo>
                    <a:pt x="187163" y="345330"/>
                  </a:lnTo>
                  <a:lnTo>
                    <a:pt x="187163" y="1102772"/>
                  </a:lnTo>
                  <a:lnTo>
                    <a:pt x="21968" y="1102772"/>
                  </a:lnTo>
                  <a:lnTo>
                    <a:pt x="21968" y="34533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E3029FF1-2ACD-45A3-AA4A-BF01EAE80E66}"/>
                </a:ext>
              </a:extLst>
            </p:cNvPr>
            <p:cNvSpPr/>
            <p:nvPr/>
          </p:nvSpPr>
          <p:spPr>
            <a:xfrm>
              <a:off x="10740822" y="4298916"/>
              <a:ext cx="733717" cy="760078"/>
            </a:xfrm>
            <a:custGeom>
              <a:avLst/>
              <a:gdLst>
                <a:gd name="connsiteX0" fmla="*/ 0 w 733716"/>
                <a:gd name="connsiteY0" fmla="*/ 0 h 760077"/>
                <a:gd name="connsiteX1" fmla="*/ 170029 w 733716"/>
                <a:gd name="connsiteY1" fmla="*/ 0 h 760077"/>
                <a:gd name="connsiteX2" fmla="*/ 368177 w 733716"/>
                <a:gd name="connsiteY2" fmla="*/ 546114 h 760077"/>
                <a:gd name="connsiteX3" fmla="*/ 371252 w 733716"/>
                <a:gd name="connsiteY3" fmla="*/ 546114 h 760077"/>
                <a:gd name="connsiteX4" fmla="*/ 565885 w 733716"/>
                <a:gd name="connsiteY4" fmla="*/ 0 h 760077"/>
                <a:gd name="connsiteX5" fmla="*/ 736353 w 733716"/>
                <a:gd name="connsiteY5" fmla="*/ 0 h 760077"/>
                <a:gd name="connsiteX6" fmla="*/ 432322 w 733716"/>
                <a:gd name="connsiteY6" fmla="*/ 763153 h 760077"/>
                <a:gd name="connsiteX7" fmla="*/ 304471 w 733716"/>
                <a:gd name="connsiteY7" fmla="*/ 763153 h 76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3716" h="760077">
                  <a:moveTo>
                    <a:pt x="0" y="0"/>
                  </a:moveTo>
                  <a:lnTo>
                    <a:pt x="170029" y="0"/>
                  </a:lnTo>
                  <a:lnTo>
                    <a:pt x="368177" y="546114"/>
                  </a:lnTo>
                  <a:lnTo>
                    <a:pt x="371252" y="546114"/>
                  </a:lnTo>
                  <a:lnTo>
                    <a:pt x="565885" y="0"/>
                  </a:lnTo>
                  <a:lnTo>
                    <a:pt x="736353" y="0"/>
                  </a:lnTo>
                  <a:lnTo>
                    <a:pt x="432322" y="763153"/>
                  </a:lnTo>
                  <a:lnTo>
                    <a:pt x="304471" y="763153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043D4965-7DB6-412C-B776-B84F3F0358AD}"/>
                </a:ext>
              </a:extLst>
            </p:cNvPr>
            <p:cNvSpPr/>
            <p:nvPr/>
          </p:nvSpPr>
          <p:spPr>
            <a:xfrm>
              <a:off x="11532094" y="4279584"/>
              <a:ext cx="654634" cy="790833"/>
            </a:xfrm>
            <a:custGeom>
              <a:avLst/>
              <a:gdLst>
                <a:gd name="connsiteX0" fmla="*/ 0 w 654633"/>
                <a:gd name="connsiteY0" fmla="*/ 394098 h 790832"/>
                <a:gd name="connsiteX1" fmla="*/ 332149 w 654633"/>
                <a:gd name="connsiteY1" fmla="*/ 0 h 790832"/>
                <a:gd name="connsiteX2" fmla="*/ 657709 w 654633"/>
                <a:gd name="connsiteY2" fmla="*/ 398931 h 790832"/>
                <a:gd name="connsiteX3" fmla="*/ 657709 w 654633"/>
                <a:gd name="connsiteY3" fmla="*/ 441109 h 790832"/>
                <a:gd name="connsiteX4" fmla="*/ 170029 w 654633"/>
                <a:gd name="connsiteY4" fmla="*/ 441109 h 790832"/>
                <a:gd name="connsiteX5" fmla="*/ 395855 w 654633"/>
                <a:gd name="connsiteY5" fmla="*/ 660785 h 790832"/>
                <a:gd name="connsiteX6" fmla="*/ 586973 w 654633"/>
                <a:gd name="connsiteY6" fmla="*/ 609820 h 790832"/>
                <a:gd name="connsiteX7" fmla="*/ 638378 w 654633"/>
                <a:gd name="connsiteY7" fmla="*/ 723173 h 790832"/>
                <a:gd name="connsiteX8" fmla="*/ 379599 w 654633"/>
                <a:gd name="connsiteY8" fmla="*/ 792151 h 790832"/>
                <a:gd name="connsiteX9" fmla="*/ 0 w 654633"/>
                <a:gd name="connsiteY9" fmla="*/ 394098 h 790832"/>
                <a:gd name="connsiteX10" fmla="*/ 488119 w 654633"/>
                <a:gd name="connsiteY10" fmla="*/ 319848 h 790832"/>
                <a:gd name="connsiteX11" fmla="*/ 330832 w 654633"/>
                <a:gd name="connsiteY11" fmla="*/ 128730 h 790832"/>
                <a:gd name="connsiteX12" fmla="*/ 168272 w 654633"/>
                <a:gd name="connsiteY12" fmla="*/ 319848 h 790832"/>
                <a:gd name="connsiteX13" fmla="*/ 488119 w 654633"/>
                <a:gd name="connsiteY13" fmla="*/ 319848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3" h="790832">
                  <a:moveTo>
                    <a:pt x="0" y="394098"/>
                  </a:moveTo>
                  <a:cubicBezTo>
                    <a:pt x="0" y="166075"/>
                    <a:pt x="127851" y="0"/>
                    <a:pt x="332149" y="0"/>
                  </a:cubicBezTo>
                  <a:cubicBezTo>
                    <a:pt x="539084" y="0"/>
                    <a:pt x="657709" y="153334"/>
                    <a:pt x="657709" y="398931"/>
                  </a:cubicBezTo>
                  <a:lnTo>
                    <a:pt x="657709" y="441109"/>
                  </a:lnTo>
                  <a:lnTo>
                    <a:pt x="170029" y="441109"/>
                  </a:lnTo>
                  <a:cubicBezTo>
                    <a:pt x="174862" y="569839"/>
                    <a:pt x="257459" y="660785"/>
                    <a:pt x="395855" y="660785"/>
                  </a:cubicBezTo>
                  <a:cubicBezTo>
                    <a:pt x="472303" y="660785"/>
                    <a:pt x="533372" y="639256"/>
                    <a:pt x="586973" y="609820"/>
                  </a:cubicBezTo>
                  <a:lnTo>
                    <a:pt x="638378" y="723173"/>
                  </a:lnTo>
                  <a:cubicBezTo>
                    <a:pt x="563688" y="771062"/>
                    <a:pt x="467909" y="792151"/>
                    <a:pt x="379599" y="792151"/>
                  </a:cubicBezTo>
                  <a:cubicBezTo>
                    <a:pt x="113353" y="791711"/>
                    <a:pt x="0" y="606305"/>
                    <a:pt x="0" y="394098"/>
                  </a:cubicBezTo>
                  <a:moveTo>
                    <a:pt x="488119" y="319848"/>
                  </a:moveTo>
                  <a:cubicBezTo>
                    <a:pt x="484605" y="223630"/>
                    <a:pt x="437593" y="128730"/>
                    <a:pt x="330832" y="128730"/>
                  </a:cubicBezTo>
                  <a:cubicBezTo>
                    <a:pt x="229781" y="128730"/>
                    <a:pt x="170029" y="217918"/>
                    <a:pt x="168272" y="319848"/>
                  </a:cubicBezTo>
                  <a:lnTo>
                    <a:pt x="488119" y="31984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C9739C1A-FF4B-4B13-8C6B-6F8B8A2057EE}"/>
                </a:ext>
              </a:extLst>
            </p:cNvPr>
            <p:cNvSpPr/>
            <p:nvPr/>
          </p:nvSpPr>
          <p:spPr>
            <a:xfrm>
              <a:off x="100611" y="1810869"/>
              <a:ext cx="3242413" cy="1621207"/>
            </a:xfrm>
            <a:custGeom>
              <a:avLst/>
              <a:gdLst>
                <a:gd name="connsiteX0" fmla="*/ 0 w 3242412"/>
                <a:gd name="connsiteY0" fmla="*/ 0 h 1621206"/>
                <a:gd name="connsiteX1" fmla="*/ 3244610 w 3242412"/>
                <a:gd name="connsiteY1" fmla="*/ 0 h 1621206"/>
                <a:gd name="connsiteX2" fmla="*/ 3244610 w 3242412"/>
                <a:gd name="connsiteY2" fmla="*/ 1622085 h 1621206"/>
                <a:gd name="connsiteX3" fmla="*/ 0 w 3242412"/>
                <a:gd name="connsiteY3" fmla="*/ 1622085 h 162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2412" h="1621206">
                  <a:moveTo>
                    <a:pt x="0" y="0"/>
                  </a:moveTo>
                  <a:lnTo>
                    <a:pt x="3244610" y="0"/>
                  </a:lnTo>
                  <a:lnTo>
                    <a:pt x="3244610" y="1622085"/>
                  </a:lnTo>
                  <a:lnTo>
                    <a:pt x="0" y="1622085"/>
                  </a:lnTo>
                  <a:close/>
                </a:path>
              </a:pathLst>
            </a:custGeom>
            <a:solidFill>
              <a:srgbClr val="E9041E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25C350CE-7816-40C5-B410-584173A8E5FA}"/>
                </a:ext>
              </a:extLst>
            </p:cNvPr>
            <p:cNvSpPr/>
            <p:nvPr/>
          </p:nvSpPr>
          <p:spPr>
            <a:xfrm>
              <a:off x="100611" y="3432954"/>
              <a:ext cx="3242413" cy="1621207"/>
            </a:xfrm>
            <a:custGeom>
              <a:avLst/>
              <a:gdLst>
                <a:gd name="connsiteX0" fmla="*/ 0 w 3242412"/>
                <a:gd name="connsiteY0" fmla="*/ 0 h 1621206"/>
                <a:gd name="connsiteX1" fmla="*/ 3244610 w 3242412"/>
                <a:gd name="connsiteY1" fmla="*/ 0 h 1621206"/>
                <a:gd name="connsiteX2" fmla="*/ 3244610 w 3242412"/>
                <a:gd name="connsiteY2" fmla="*/ 1624722 h 1621206"/>
                <a:gd name="connsiteX3" fmla="*/ 0 w 3242412"/>
                <a:gd name="connsiteY3" fmla="*/ 1624722 h 162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2412" h="1621206">
                  <a:moveTo>
                    <a:pt x="0" y="0"/>
                  </a:moveTo>
                  <a:lnTo>
                    <a:pt x="3244610" y="0"/>
                  </a:lnTo>
                  <a:lnTo>
                    <a:pt x="3244610" y="1624722"/>
                  </a:lnTo>
                  <a:lnTo>
                    <a:pt x="0" y="1624722"/>
                  </a:lnTo>
                  <a:close/>
                </a:path>
              </a:pathLst>
            </a:custGeom>
            <a:solidFill>
              <a:srgbClr val="1A181C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02FBE702-CC90-4467-AF6A-57EDD90F70A7}"/>
                </a:ext>
              </a:extLst>
            </p:cNvPr>
            <p:cNvSpPr/>
            <p:nvPr/>
          </p:nvSpPr>
          <p:spPr>
            <a:xfrm>
              <a:off x="668693" y="3335418"/>
              <a:ext cx="2108886" cy="197708"/>
            </a:xfrm>
            <a:custGeom>
              <a:avLst/>
              <a:gdLst>
                <a:gd name="connsiteX0" fmla="*/ 0 w 2108886"/>
                <a:gd name="connsiteY0" fmla="*/ 0 h 197708"/>
                <a:gd name="connsiteX1" fmla="*/ 2111083 w 2108886"/>
                <a:gd name="connsiteY1" fmla="*/ 0 h 197708"/>
                <a:gd name="connsiteX2" fmla="*/ 2111083 w 2108886"/>
                <a:gd name="connsiteY2" fmla="*/ 198148 h 197708"/>
                <a:gd name="connsiteX3" fmla="*/ 0 w 2108886"/>
                <a:gd name="connsiteY3" fmla="*/ 198148 h 19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886" h="197708">
                  <a:moveTo>
                    <a:pt x="0" y="0"/>
                  </a:moveTo>
                  <a:lnTo>
                    <a:pt x="2111083" y="0"/>
                  </a:lnTo>
                  <a:lnTo>
                    <a:pt x="2111083" y="198148"/>
                  </a:lnTo>
                  <a:lnTo>
                    <a:pt x="0" y="19814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1859159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Une image contenant route, extérieur, bâtiment, rue&#10;&#10;Description générée automatiquement">
            <a:extLst>
              <a:ext uri="{FF2B5EF4-FFF2-40B4-BE49-F238E27FC236}">
                <a16:creationId xmlns:a16="http://schemas.microsoft.com/office/drawing/2014/main" id="{EE7F92F0-C13C-43CF-8240-D5B9203F6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9102ED-8EFE-4BCB-8F8B-DE08803BCA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88CD0B9-ED70-438C-A056-002ADA29E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226" y="2571749"/>
            <a:ext cx="9544685" cy="1102543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6" name="Sous-titre 2">
            <a:extLst>
              <a:ext uri="{FF2B5EF4-FFF2-40B4-BE49-F238E27FC236}">
                <a16:creationId xmlns:a16="http://schemas.microsoft.com/office/drawing/2014/main" id="{B1C73435-F0EE-4136-89A1-3900B97D6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6226" y="3890495"/>
            <a:ext cx="9544685" cy="390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EF67F37-DE3D-E24C-903B-0B7D78A7CE4E}"/>
              </a:ext>
            </a:extLst>
          </p:cNvPr>
          <p:cNvSpPr txBox="1"/>
          <p:nvPr userDrawn="1"/>
        </p:nvSpPr>
        <p:spPr>
          <a:xfrm>
            <a:off x="457200" y="264283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sz="1100" noProof="0"/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E3FFD4A8-F64E-467F-8E95-1958373807BF}"/>
              </a:ext>
            </a:extLst>
          </p:cNvPr>
          <p:cNvSpPr/>
          <p:nvPr userDrawn="1"/>
        </p:nvSpPr>
        <p:spPr>
          <a:xfrm flipH="1" flipV="1">
            <a:off x="1665967" y="0"/>
            <a:ext cx="7697108" cy="2308481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9789152"/>
              <a:gd name="connsiteY0" fmla="*/ 4230367 h 4230367"/>
              <a:gd name="connsiteX1" fmla="*/ 10718 w 9789152"/>
              <a:gd name="connsiteY1" fmla="*/ 842934 h 4230367"/>
              <a:gd name="connsiteX2" fmla="*/ 853652 w 9789152"/>
              <a:gd name="connsiteY2" fmla="*/ 0 h 4230367"/>
              <a:gd name="connsiteX3" fmla="*/ 9789152 w 9789152"/>
              <a:gd name="connsiteY3" fmla="*/ 0 h 4230367"/>
              <a:gd name="connsiteX0" fmla="*/ 0 w 9789152"/>
              <a:gd name="connsiteY0" fmla="*/ 4230368 h 4230368"/>
              <a:gd name="connsiteX1" fmla="*/ 10718 w 9789152"/>
              <a:gd name="connsiteY1" fmla="*/ 842935 h 4230368"/>
              <a:gd name="connsiteX2" fmla="*/ 853652 w 9789152"/>
              <a:gd name="connsiteY2" fmla="*/ 1 h 4230368"/>
              <a:gd name="connsiteX3" fmla="*/ 4310556 w 9789152"/>
              <a:gd name="connsiteY3" fmla="*/ 0 h 4230368"/>
              <a:gd name="connsiteX4" fmla="*/ 9789152 w 9789152"/>
              <a:gd name="connsiteY4" fmla="*/ 1 h 4230368"/>
              <a:gd name="connsiteX0" fmla="*/ 0 w 9754226"/>
              <a:gd name="connsiteY0" fmla="*/ 4239098 h 4239098"/>
              <a:gd name="connsiteX1" fmla="*/ 10718 w 9754226"/>
              <a:gd name="connsiteY1" fmla="*/ 851665 h 4239098"/>
              <a:gd name="connsiteX2" fmla="*/ 853652 w 9754226"/>
              <a:gd name="connsiteY2" fmla="*/ 8731 h 4239098"/>
              <a:gd name="connsiteX3" fmla="*/ 4310556 w 9754226"/>
              <a:gd name="connsiteY3" fmla="*/ 8730 h 4239098"/>
              <a:gd name="connsiteX4" fmla="*/ 9754226 w 9754226"/>
              <a:gd name="connsiteY4" fmla="*/ 0 h 4239098"/>
              <a:gd name="connsiteX0" fmla="*/ 0 w 4310556"/>
              <a:gd name="connsiteY0" fmla="*/ 4230368 h 4230368"/>
              <a:gd name="connsiteX1" fmla="*/ 10718 w 4310556"/>
              <a:gd name="connsiteY1" fmla="*/ 842935 h 4230368"/>
              <a:gd name="connsiteX2" fmla="*/ 853652 w 4310556"/>
              <a:gd name="connsiteY2" fmla="*/ 1 h 4230368"/>
              <a:gd name="connsiteX3" fmla="*/ 4310556 w 4310556"/>
              <a:gd name="connsiteY3" fmla="*/ 0 h 4230368"/>
              <a:gd name="connsiteX0" fmla="*/ 0 w 8540924"/>
              <a:gd name="connsiteY0" fmla="*/ 4239237 h 4239237"/>
              <a:gd name="connsiteX1" fmla="*/ 10718 w 8540924"/>
              <a:gd name="connsiteY1" fmla="*/ 851804 h 4239237"/>
              <a:gd name="connsiteX2" fmla="*/ 853652 w 8540924"/>
              <a:gd name="connsiteY2" fmla="*/ 8870 h 4239237"/>
              <a:gd name="connsiteX3" fmla="*/ 8540924 w 8540924"/>
              <a:gd name="connsiteY3" fmla="*/ 0 h 4239237"/>
              <a:gd name="connsiteX0" fmla="*/ 0 w 8540924"/>
              <a:gd name="connsiteY0" fmla="*/ 4239237 h 4239237"/>
              <a:gd name="connsiteX1" fmla="*/ 10718 w 8540924"/>
              <a:gd name="connsiteY1" fmla="*/ 851804 h 4239237"/>
              <a:gd name="connsiteX2" fmla="*/ 853652 w 8540924"/>
              <a:gd name="connsiteY2" fmla="*/ 8870 h 4239237"/>
              <a:gd name="connsiteX3" fmla="*/ 5120111 w 8540924"/>
              <a:gd name="connsiteY3" fmla="*/ 13764 h 4239237"/>
              <a:gd name="connsiteX4" fmla="*/ 8540924 w 8540924"/>
              <a:gd name="connsiteY4" fmla="*/ 0 h 4239237"/>
              <a:gd name="connsiteX0" fmla="*/ 0 w 5120111"/>
              <a:gd name="connsiteY0" fmla="*/ 4230366 h 4230366"/>
              <a:gd name="connsiteX1" fmla="*/ 10718 w 5120111"/>
              <a:gd name="connsiteY1" fmla="*/ 842933 h 4230366"/>
              <a:gd name="connsiteX2" fmla="*/ 853652 w 5120111"/>
              <a:gd name="connsiteY2" fmla="*/ -1 h 4230366"/>
              <a:gd name="connsiteX3" fmla="*/ 5120111 w 5120111"/>
              <a:gd name="connsiteY3" fmla="*/ 4893 h 4230366"/>
              <a:gd name="connsiteX0" fmla="*/ 0 w 9034178"/>
              <a:gd name="connsiteY0" fmla="*/ 4230368 h 4230368"/>
              <a:gd name="connsiteX1" fmla="*/ 10718 w 9034178"/>
              <a:gd name="connsiteY1" fmla="*/ 842935 h 4230368"/>
              <a:gd name="connsiteX2" fmla="*/ 853652 w 9034178"/>
              <a:gd name="connsiteY2" fmla="*/ 1 h 4230368"/>
              <a:gd name="connsiteX3" fmla="*/ 9034178 w 9034178"/>
              <a:gd name="connsiteY3" fmla="*/ 13498 h 4230368"/>
              <a:gd name="connsiteX0" fmla="*/ 0 w 9034178"/>
              <a:gd name="connsiteY0" fmla="*/ 4647581 h 4647581"/>
              <a:gd name="connsiteX1" fmla="*/ 10718 w 9034178"/>
              <a:gd name="connsiteY1" fmla="*/ 842933 h 4647581"/>
              <a:gd name="connsiteX2" fmla="*/ 853652 w 9034178"/>
              <a:gd name="connsiteY2" fmla="*/ -1 h 4647581"/>
              <a:gd name="connsiteX3" fmla="*/ 9034178 w 9034178"/>
              <a:gd name="connsiteY3" fmla="*/ 13496 h 4647581"/>
              <a:gd name="connsiteX0" fmla="*/ 0 w 14204187"/>
              <a:gd name="connsiteY0" fmla="*/ 4651289 h 4651289"/>
              <a:gd name="connsiteX1" fmla="*/ 10718 w 14204187"/>
              <a:gd name="connsiteY1" fmla="*/ 846641 h 4651289"/>
              <a:gd name="connsiteX2" fmla="*/ 853652 w 14204187"/>
              <a:gd name="connsiteY2" fmla="*/ 3707 h 4651289"/>
              <a:gd name="connsiteX3" fmla="*/ 14204187 w 14204187"/>
              <a:gd name="connsiteY3" fmla="*/ 0 h 4651289"/>
              <a:gd name="connsiteX0" fmla="*/ 0 w 14204187"/>
              <a:gd name="connsiteY0" fmla="*/ 4049125 h 4049125"/>
              <a:gd name="connsiteX1" fmla="*/ 10718 w 14204187"/>
              <a:gd name="connsiteY1" fmla="*/ 846641 h 4049125"/>
              <a:gd name="connsiteX2" fmla="*/ 853652 w 14204187"/>
              <a:gd name="connsiteY2" fmla="*/ 3707 h 4049125"/>
              <a:gd name="connsiteX3" fmla="*/ 14204187 w 14204187"/>
              <a:gd name="connsiteY3" fmla="*/ 0 h 4049125"/>
              <a:gd name="connsiteX0" fmla="*/ 0 w 14204187"/>
              <a:gd name="connsiteY0" fmla="*/ 4260053 h 4260053"/>
              <a:gd name="connsiteX1" fmla="*/ 10718 w 14204187"/>
              <a:gd name="connsiteY1" fmla="*/ 846641 h 4260053"/>
              <a:gd name="connsiteX2" fmla="*/ 853652 w 14204187"/>
              <a:gd name="connsiteY2" fmla="*/ 3707 h 4260053"/>
              <a:gd name="connsiteX3" fmla="*/ 14204187 w 14204187"/>
              <a:gd name="connsiteY3" fmla="*/ 0 h 426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04187" h="4260053">
                <a:moveTo>
                  <a:pt x="0" y="4260053"/>
                </a:moveTo>
                <a:cubicBezTo>
                  <a:pt x="3573" y="3130909"/>
                  <a:pt x="7145" y="1975785"/>
                  <a:pt x="10718" y="846641"/>
                </a:cubicBezTo>
                <a:cubicBezTo>
                  <a:pt x="10718" y="375590"/>
                  <a:pt x="382601" y="3707"/>
                  <a:pt x="853652" y="3707"/>
                </a:cubicBezTo>
                <a:lnTo>
                  <a:pt x="14204187" y="0"/>
                </a:lnTo>
              </a:path>
            </a:pathLst>
          </a:custGeom>
          <a:noFill/>
          <a:ln w="508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16F2E8B2-2511-4959-8210-80F925EDF7B3}"/>
              </a:ext>
            </a:extLst>
          </p:cNvPr>
          <p:cNvSpPr/>
          <p:nvPr userDrawn="1"/>
        </p:nvSpPr>
        <p:spPr>
          <a:xfrm rot="5400000" flipV="1">
            <a:off x="737890" y="3994607"/>
            <a:ext cx="3169630" cy="2709557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9789152"/>
              <a:gd name="connsiteY0" fmla="*/ 4230367 h 4230367"/>
              <a:gd name="connsiteX1" fmla="*/ 10718 w 9789152"/>
              <a:gd name="connsiteY1" fmla="*/ 842934 h 4230367"/>
              <a:gd name="connsiteX2" fmla="*/ 853652 w 9789152"/>
              <a:gd name="connsiteY2" fmla="*/ 0 h 4230367"/>
              <a:gd name="connsiteX3" fmla="*/ 9789152 w 9789152"/>
              <a:gd name="connsiteY3" fmla="*/ 0 h 4230367"/>
              <a:gd name="connsiteX0" fmla="*/ 0 w 9789152"/>
              <a:gd name="connsiteY0" fmla="*/ 4230368 h 4230368"/>
              <a:gd name="connsiteX1" fmla="*/ 10718 w 9789152"/>
              <a:gd name="connsiteY1" fmla="*/ 842935 h 4230368"/>
              <a:gd name="connsiteX2" fmla="*/ 853652 w 9789152"/>
              <a:gd name="connsiteY2" fmla="*/ 1 h 4230368"/>
              <a:gd name="connsiteX3" fmla="*/ 4310556 w 9789152"/>
              <a:gd name="connsiteY3" fmla="*/ 0 h 4230368"/>
              <a:gd name="connsiteX4" fmla="*/ 9789152 w 9789152"/>
              <a:gd name="connsiteY4" fmla="*/ 1 h 4230368"/>
              <a:gd name="connsiteX0" fmla="*/ 0 w 9754226"/>
              <a:gd name="connsiteY0" fmla="*/ 4239098 h 4239098"/>
              <a:gd name="connsiteX1" fmla="*/ 10718 w 9754226"/>
              <a:gd name="connsiteY1" fmla="*/ 851665 h 4239098"/>
              <a:gd name="connsiteX2" fmla="*/ 853652 w 9754226"/>
              <a:gd name="connsiteY2" fmla="*/ 8731 h 4239098"/>
              <a:gd name="connsiteX3" fmla="*/ 4310556 w 9754226"/>
              <a:gd name="connsiteY3" fmla="*/ 8730 h 4239098"/>
              <a:gd name="connsiteX4" fmla="*/ 9754226 w 9754226"/>
              <a:gd name="connsiteY4" fmla="*/ 0 h 4239098"/>
              <a:gd name="connsiteX0" fmla="*/ 0 w 4310556"/>
              <a:gd name="connsiteY0" fmla="*/ 4230368 h 4230368"/>
              <a:gd name="connsiteX1" fmla="*/ 10718 w 4310556"/>
              <a:gd name="connsiteY1" fmla="*/ 842935 h 4230368"/>
              <a:gd name="connsiteX2" fmla="*/ 853652 w 4310556"/>
              <a:gd name="connsiteY2" fmla="*/ 1 h 4230368"/>
              <a:gd name="connsiteX3" fmla="*/ 4310556 w 4310556"/>
              <a:gd name="connsiteY3" fmla="*/ 0 h 4230368"/>
              <a:gd name="connsiteX0" fmla="*/ 0 w 8540924"/>
              <a:gd name="connsiteY0" fmla="*/ 4239237 h 4239237"/>
              <a:gd name="connsiteX1" fmla="*/ 10718 w 8540924"/>
              <a:gd name="connsiteY1" fmla="*/ 851804 h 4239237"/>
              <a:gd name="connsiteX2" fmla="*/ 853652 w 8540924"/>
              <a:gd name="connsiteY2" fmla="*/ 8870 h 4239237"/>
              <a:gd name="connsiteX3" fmla="*/ 8540924 w 8540924"/>
              <a:gd name="connsiteY3" fmla="*/ 0 h 4239237"/>
              <a:gd name="connsiteX0" fmla="*/ 0 w 8540924"/>
              <a:gd name="connsiteY0" fmla="*/ 4239237 h 4239237"/>
              <a:gd name="connsiteX1" fmla="*/ 10718 w 8540924"/>
              <a:gd name="connsiteY1" fmla="*/ 851804 h 4239237"/>
              <a:gd name="connsiteX2" fmla="*/ 853652 w 8540924"/>
              <a:gd name="connsiteY2" fmla="*/ 8870 h 4239237"/>
              <a:gd name="connsiteX3" fmla="*/ 5120111 w 8540924"/>
              <a:gd name="connsiteY3" fmla="*/ 13764 h 4239237"/>
              <a:gd name="connsiteX4" fmla="*/ 8540924 w 8540924"/>
              <a:gd name="connsiteY4" fmla="*/ 0 h 4239237"/>
              <a:gd name="connsiteX0" fmla="*/ 0 w 5120111"/>
              <a:gd name="connsiteY0" fmla="*/ 4230366 h 4230366"/>
              <a:gd name="connsiteX1" fmla="*/ 10718 w 5120111"/>
              <a:gd name="connsiteY1" fmla="*/ 842933 h 4230366"/>
              <a:gd name="connsiteX2" fmla="*/ 853652 w 5120111"/>
              <a:gd name="connsiteY2" fmla="*/ -1 h 4230366"/>
              <a:gd name="connsiteX3" fmla="*/ 5120111 w 5120111"/>
              <a:gd name="connsiteY3" fmla="*/ 4893 h 4230366"/>
              <a:gd name="connsiteX0" fmla="*/ 0 w 9034178"/>
              <a:gd name="connsiteY0" fmla="*/ 4230368 h 4230368"/>
              <a:gd name="connsiteX1" fmla="*/ 10718 w 9034178"/>
              <a:gd name="connsiteY1" fmla="*/ 842935 h 4230368"/>
              <a:gd name="connsiteX2" fmla="*/ 853652 w 9034178"/>
              <a:gd name="connsiteY2" fmla="*/ 1 h 4230368"/>
              <a:gd name="connsiteX3" fmla="*/ 9034178 w 9034178"/>
              <a:gd name="connsiteY3" fmla="*/ 13498 h 4230368"/>
              <a:gd name="connsiteX0" fmla="*/ 0 w 9034178"/>
              <a:gd name="connsiteY0" fmla="*/ 4647581 h 4647581"/>
              <a:gd name="connsiteX1" fmla="*/ 10718 w 9034178"/>
              <a:gd name="connsiteY1" fmla="*/ 842933 h 4647581"/>
              <a:gd name="connsiteX2" fmla="*/ 853652 w 9034178"/>
              <a:gd name="connsiteY2" fmla="*/ -1 h 4647581"/>
              <a:gd name="connsiteX3" fmla="*/ 9034178 w 9034178"/>
              <a:gd name="connsiteY3" fmla="*/ 13496 h 4647581"/>
              <a:gd name="connsiteX0" fmla="*/ 0 w 14204187"/>
              <a:gd name="connsiteY0" fmla="*/ 4651289 h 4651289"/>
              <a:gd name="connsiteX1" fmla="*/ 10718 w 14204187"/>
              <a:gd name="connsiteY1" fmla="*/ 846641 h 4651289"/>
              <a:gd name="connsiteX2" fmla="*/ 853652 w 14204187"/>
              <a:gd name="connsiteY2" fmla="*/ 3707 h 4651289"/>
              <a:gd name="connsiteX3" fmla="*/ 14204187 w 14204187"/>
              <a:gd name="connsiteY3" fmla="*/ 0 h 4651289"/>
              <a:gd name="connsiteX0" fmla="*/ 0 w 14204187"/>
              <a:gd name="connsiteY0" fmla="*/ 4897890 h 4897890"/>
              <a:gd name="connsiteX1" fmla="*/ 10718 w 14204187"/>
              <a:gd name="connsiteY1" fmla="*/ 846641 h 4897890"/>
              <a:gd name="connsiteX2" fmla="*/ 853652 w 14204187"/>
              <a:gd name="connsiteY2" fmla="*/ 3707 h 4897890"/>
              <a:gd name="connsiteX3" fmla="*/ 14204187 w 14204187"/>
              <a:gd name="connsiteY3" fmla="*/ 0 h 4897890"/>
              <a:gd name="connsiteX0" fmla="*/ 0 w 14204187"/>
              <a:gd name="connsiteY0" fmla="*/ 4897890 h 4897890"/>
              <a:gd name="connsiteX1" fmla="*/ 10718 w 14204187"/>
              <a:gd name="connsiteY1" fmla="*/ 846641 h 4897890"/>
              <a:gd name="connsiteX2" fmla="*/ 853652 w 14204187"/>
              <a:gd name="connsiteY2" fmla="*/ 3707 h 4897890"/>
              <a:gd name="connsiteX3" fmla="*/ 5725198 w 14204187"/>
              <a:gd name="connsiteY3" fmla="*/ 4517 h 4897890"/>
              <a:gd name="connsiteX4" fmla="*/ 14204187 w 14204187"/>
              <a:gd name="connsiteY4" fmla="*/ 0 h 4897890"/>
              <a:gd name="connsiteX0" fmla="*/ 0 w 5725198"/>
              <a:gd name="connsiteY0" fmla="*/ 4894184 h 4894184"/>
              <a:gd name="connsiteX1" fmla="*/ 10718 w 5725198"/>
              <a:gd name="connsiteY1" fmla="*/ 842935 h 4894184"/>
              <a:gd name="connsiteX2" fmla="*/ 853652 w 5725198"/>
              <a:gd name="connsiteY2" fmla="*/ 1 h 4894184"/>
              <a:gd name="connsiteX3" fmla="*/ 5725198 w 5725198"/>
              <a:gd name="connsiteY3" fmla="*/ 811 h 489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5198" h="4894184">
                <a:moveTo>
                  <a:pt x="0" y="4894184"/>
                </a:moveTo>
                <a:cubicBezTo>
                  <a:pt x="3573" y="3765040"/>
                  <a:pt x="7145" y="1972079"/>
                  <a:pt x="10718" y="842935"/>
                </a:cubicBezTo>
                <a:cubicBezTo>
                  <a:pt x="10718" y="371884"/>
                  <a:pt x="382601" y="1"/>
                  <a:pt x="853652" y="1"/>
                </a:cubicBezTo>
                <a:lnTo>
                  <a:pt x="5725198" y="811"/>
                </a:lnTo>
              </a:path>
            </a:pathLst>
          </a:custGeom>
          <a:noFill/>
          <a:ln w="508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grpSp>
        <p:nvGrpSpPr>
          <p:cNvPr id="72" name="Graphique 6">
            <a:extLst>
              <a:ext uri="{FF2B5EF4-FFF2-40B4-BE49-F238E27FC236}">
                <a16:creationId xmlns:a16="http://schemas.microsoft.com/office/drawing/2014/main" id="{9CE74D11-8ECD-4C48-84E0-8517A884BA28}"/>
              </a:ext>
            </a:extLst>
          </p:cNvPr>
          <p:cNvGrpSpPr/>
          <p:nvPr userDrawn="1"/>
        </p:nvGrpSpPr>
        <p:grpSpPr>
          <a:xfrm>
            <a:off x="9768688" y="5873936"/>
            <a:ext cx="1932773" cy="541873"/>
            <a:chOff x="0" y="1719923"/>
            <a:chExt cx="12192000" cy="3418154"/>
          </a:xfrm>
        </p:grpSpPr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7F1AA1EC-5DB2-4700-BFFC-1C5E87B25B12}"/>
                </a:ext>
              </a:extLst>
            </p:cNvPr>
            <p:cNvSpPr/>
            <p:nvPr/>
          </p:nvSpPr>
          <p:spPr>
            <a:xfrm>
              <a:off x="0" y="1719923"/>
              <a:ext cx="3444515" cy="3413760"/>
            </a:xfrm>
            <a:custGeom>
              <a:avLst/>
              <a:gdLst>
                <a:gd name="connsiteX0" fmla="*/ 0 w 3444514"/>
                <a:gd name="connsiteY0" fmla="*/ 0 h 3413760"/>
                <a:gd name="connsiteX1" fmla="*/ 3444515 w 3444514"/>
                <a:gd name="connsiteY1" fmla="*/ 0 h 3413760"/>
                <a:gd name="connsiteX2" fmla="*/ 3444515 w 3444514"/>
                <a:gd name="connsiteY2" fmla="*/ 3417275 h 3413760"/>
                <a:gd name="connsiteX3" fmla="*/ 0 w 3444514"/>
                <a:gd name="connsiteY3" fmla="*/ 3417275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4514" h="3413760">
                  <a:moveTo>
                    <a:pt x="0" y="0"/>
                  </a:moveTo>
                  <a:lnTo>
                    <a:pt x="3444515" y="0"/>
                  </a:lnTo>
                  <a:lnTo>
                    <a:pt x="3444515" y="3417275"/>
                  </a:lnTo>
                  <a:lnTo>
                    <a:pt x="0" y="3417275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11F90CB6-570E-47CB-85CF-3310A7BF274F}"/>
                </a:ext>
              </a:extLst>
            </p:cNvPr>
            <p:cNvSpPr/>
            <p:nvPr/>
          </p:nvSpPr>
          <p:spPr>
            <a:xfrm>
              <a:off x="4319703" y="2060860"/>
              <a:ext cx="1603632" cy="1370776"/>
            </a:xfrm>
            <a:custGeom>
              <a:avLst/>
              <a:gdLst>
                <a:gd name="connsiteX0" fmla="*/ 432761 w 1603632"/>
                <a:gd name="connsiteY0" fmla="*/ 1039506 h 1370776"/>
                <a:gd name="connsiteX1" fmla="*/ 274155 w 1603632"/>
                <a:gd name="connsiteY1" fmla="*/ 1372095 h 1370776"/>
                <a:gd name="connsiteX2" fmla="*/ 0 w 1603632"/>
                <a:gd name="connsiteY2" fmla="*/ 1372095 h 1370776"/>
                <a:gd name="connsiteX3" fmla="*/ 668254 w 1603632"/>
                <a:gd name="connsiteY3" fmla="*/ 0 h 1370776"/>
                <a:gd name="connsiteX4" fmla="*/ 935818 w 1603632"/>
                <a:gd name="connsiteY4" fmla="*/ 0 h 1370776"/>
                <a:gd name="connsiteX5" fmla="*/ 1606708 w 1603632"/>
                <a:gd name="connsiteY5" fmla="*/ 1372095 h 1370776"/>
                <a:gd name="connsiteX6" fmla="*/ 1331674 w 1603632"/>
                <a:gd name="connsiteY6" fmla="*/ 1372095 h 1370776"/>
                <a:gd name="connsiteX7" fmla="*/ 1175265 w 1603632"/>
                <a:gd name="connsiteY7" fmla="*/ 1039506 h 1370776"/>
                <a:gd name="connsiteX8" fmla="*/ 432761 w 1603632"/>
                <a:gd name="connsiteY8" fmla="*/ 1039506 h 1370776"/>
                <a:gd name="connsiteX9" fmla="*/ 538645 w 1603632"/>
                <a:gd name="connsiteY9" fmla="*/ 814558 h 1370776"/>
                <a:gd name="connsiteX10" fmla="*/ 1067624 w 1603632"/>
                <a:gd name="connsiteY10" fmla="*/ 814558 h 1370776"/>
                <a:gd name="connsiteX11" fmla="*/ 805331 w 1603632"/>
                <a:gd name="connsiteY11" fmla="*/ 258778 h 1370776"/>
                <a:gd name="connsiteX12" fmla="*/ 538645 w 1603632"/>
                <a:gd name="connsiteY12" fmla="*/ 814558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03632" h="1370776">
                  <a:moveTo>
                    <a:pt x="432761" y="1039506"/>
                  </a:moveTo>
                  <a:lnTo>
                    <a:pt x="274155" y="1372095"/>
                  </a:lnTo>
                  <a:lnTo>
                    <a:pt x="0" y="1372095"/>
                  </a:lnTo>
                  <a:lnTo>
                    <a:pt x="668254" y="0"/>
                  </a:lnTo>
                  <a:lnTo>
                    <a:pt x="935818" y="0"/>
                  </a:lnTo>
                  <a:lnTo>
                    <a:pt x="1606708" y="1372095"/>
                  </a:lnTo>
                  <a:lnTo>
                    <a:pt x="1331674" y="1372095"/>
                  </a:lnTo>
                  <a:lnTo>
                    <a:pt x="1175265" y="1039506"/>
                  </a:lnTo>
                  <a:lnTo>
                    <a:pt x="432761" y="1039506"/>
                  </a:lnTo>
                  <a:close/>
                  <a:moveTo>
                    <a:pt x="538645" y="814558"/>
                  </a:moveTo>
                  <a:lnTo>
                    <a:pt x="1067624" y="814558"/>
                  </a:lnTo>
                  <a:lnTo>
                    <a:pt x="805331" y="258778"/>
                  </a:lnTo>
                  <a:lnTo>
                    <a:pt x="538645" y="81455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0F184B0D-CD71-403C-9A6A-0AB5657BEA71}"/>
                </a:ext>
              </a:extLst>
            </p:cNvPr>
            <p:cNvSpPr/>
            <p:nvPr/>
          </p:nvSpPr>
          <p:spPr>
            <a:xfrm>
              <a:off x="6094242" y="2060860"/>
              <a:ext cx="1168675" cy="1370776"/>
            </a:xfrm>
            <a:custGeom>
              <a:avLst/>
              <a:gdLst>
                <a:gd name="connsiteX0" fmla="*/ 0 w 1168674"/>
                <a:gd name="connsiteY0" fmla="*/ 1372095 h 1370776"/>
                <a:gd name="connsiteX1" fmla="*/ 0 w 1168674"/>
                <a:gd name="connsiteY1" fmla="*/ 0 h 1370776"/>
                <a:gd name="connsiteX2" fmla="*/ 254824 w 1168674"/>
                <a:gd name="connsiteY2" fmla="*/ 0 h 1370776"/>
                <a:gd name="connsiteX3" fmla="*/ 254824 w 1168674"/>
                <a:gd name="connsiteY3" fmla="*/ 1146268 h 1370776"/>
                <a:gd name="connsiteX4" fmla="*/ 1172190 w 1168674"/>
                <a:gd name="connsiteY4" fmla="*/ 1146268 h 1370776"/>
                <a:gd name="connsiteX5" fmla="*/ 1172190 w 1168674"/>
                <a:gd name="connsiteY5" fmla="*/ 1372095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674" h="1370776">
                  <a:moveTo>
                    <a:pt x="0" y="1372095"/>
                  </a:moveTo>
                  <a:lnTo>
                    <a:pt x="0" y="0"/>
                  </a:lnTo>
                  <a:lnTo>
                    <a:pt x="254824" y="0"/>
                  </a:lnTo>
                  <a:lnTo>
                    <a:pt x="254824" y="1146268"/>
                  </a:lnTo>
                  <a:lnTo>
                    <a:pt x="1172190" y="1146268"/>
                  </a:lnTo>
                  <a:lnTo>
                    <a:pt x="1172190" y="1372095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6384E00B-9929-4DB2-B191-577AD07E2552}"/>
                </a:ext>
              </a:extLst>
            </p:cNvPr>
            <p:cNvSpPr/>
            <p:nvPr/>
          </p:nvSpPr>
          <p:spPr>
            <a:xfrm>
              <a:off x="7433386" y="2060860"/>
              <a:ext cx="1432285" cy="1370776"/>
            </a:xfrm>
            <a:custGeom>
              <a:avLst/>
              <a:gdLst>
                <a:gd name="connsiteX0" fmla="*/ 718779 w 1432285"/>
                <a:gd name="connsiteY0" fmla="*/ 0 h 1370776"/>
                <a:gd name="connsiteX1" fmla="*/ 1433164 w 1432285"/>
                <a:gd name="connsiteY1" fmla="*/ 685388 h 1370776"/>
                <a:gd name="connsiteX2" fmla="*/ 757881 w 1432285"/>
                <a:gd name="connsiteY2" fmla="*/ 1372095 h 1370776"/>
                <a:gd name="connsiteX3" fmla="*/ 0 w 1432285"/>
                <a:gd name="connsiteY3" fmla="*/ 1372095 h 1370776"/>
                <a:gd name="connsiteX4" fmla="*/ 0 w 1432285"/>
                <a:gd name="connsiteY4" fmla="*/ 0 h 1370776"/>
                <a:gd name="connsiteX5" fmla="*/ 718779 w 1432285"/>
                <a:gd name="connsiteY5" fmla="*/ 0 h 1370776"/>
                <a:gd name="connsiteX6" fmla="*/ 718779 w 1432285"/>
                <a:gd name="connsiteY6" fmla="*/ 1142753 h 1370776"/>
                <a:gd name="connsiteX7" fmla="*/ 1169992 w 1432285"/>
                <a:gd name="connsiteY7" fmla="*/ 684949 h 1370776"/>
                <a:gd name="connsiteX8" fmla="*/ 718779 w 1432285"/>
                <a:gd name="connsiteY8" fmla="*/ 229781 h 1370776"/>
                <a:gd name="connsiteX9" fmla="*/ 253945 w 1432285"/>
                <a:gd name="connsiteY9" fmla="*/ 229781 h 1370776"/>
                <a:gd name="connsiteX10" fmla="*/ 253945 w 1432285"/>
                <a:gd name="connsiteY10" fmla="*/ 1142753 h 1370776"/>
                <a:gd name="connsiteX11" fmla="*/ 718779 w 1432285"/>
                <a:gd name="connsiteY11" fmla="*/ 1142753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2285" h="1370776">
                  <a:moveTo>
                    <a:pt x="718779" y="0"/>
                  </a:moveTo>
                  <a:cubicBezTo>
                    <a:pt x="1150661" y="0"/>
                    <a:pt x="1433164" y="271959"/>
                    <a:pt x="1433164" y="685388"/>
                  </a:cubicBezTo>
                  <a:cubicBezTo>
                    <a:pt x="1433164" y="1065427"/>
                    <a:pt x="1132648" y="1372095"/>
                    <a:pt x="757881" y="1372095"/>
                  </a:cubicBezTo>
                  <a:lnTo>
                    <a:pt x="0" y="1372095"/>
                  </a:lnTo>
                  <a:lnTo>
                    <a:pt x="0" y="0"/>
                  </a:lnTo>
                  <a:lnTo>
                    <a:pt x="718779" y="0"/>
                  </a:lnTo>
                  <a:close/>
                  <a:moveTo>
                    <a:pt x="718779" y="1142753"/>
                  </a:moveTo>
                  <a:cubicBezTo>
                    <a:pt x="1017977" y="1142753"/>
                    <a:pt x="1169992" y="947242"/>
                    <a:pt x="1169992" y="684949"/>
                  </a:cubicBezTo>
                  <a:cubicBezTo>
                    <a:pt x="1169992" y="428807"/>
                    <a:pt x="1017977" y="229781"/>
                    <a:pt x="718779" y="229781"/>
                  </a:cubicBezTo>
                  <a:lnTo>
                    <a:pt x="253945" y="229781"/>
                  </a:lnTo>
                  <a:lnTo>
                    <a:pt x="253945" y="1142753"/>
                  </a:lnTo>
                  <a:lnTo>
                    <a:pt x="718779" y="1142753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2E699D45-D49D-4D68-8AE1-6A2F6E2EAC3A}"/>
                </a:ext>
              </a:extLst>
            </p:cNvPr>
            <p:cNvSpPr/>
            <p:nvPr/>
          </p:nvSpPr>
          <p:spPr>
            <a:xfrm>
              <a:off x="4320581" y="3997081"/>
              <a:ext cx="944605" cy="1058837"/>
            </a:xfrm>
            <a:custGeom>
              <a:avLst/>
              <a:gdLst>
                <a:gd name="connsiteX0" fmla="*/ 404203 w 944605"/>
                <a:gd name="connsiteY0" fmla="*/ 0 h 1058836"/>
                <a:gd name="connsiteX1" fmla="*/ 531176 w 944605"/>
                <a:gd name="connsiteY1" fmla="*/ 0 h 1058836"/>
                <a:gd name="connsiteX2" fmla="*/ 947681 w 944605"/>
                <a:gd name="connsiteY2" fmla="*/ 1060155 h 1058836"/>
                <a:gd name="connsiteX3" fmla="*/ 769304 w 944605"/>
                <a:gd name="connsiteY3" fmla="*/ 1060155 h 1058836"/>
                <a:gd name="connsiteX4" fmla="*/ 666935 w 944605"/>
                <a:gd name="connsiteY4" fmla="*/ 789075 h 1058836"/>
                <a:gd name="connsiteX5" fmla="*/ 272837 w 944605"/>
                <a:gd name="connsiteY5" fmla="*/ 789075 h 1058836"/>
                <a:gd name="connsiteX6" fmla="*/ 171347 w 944605"/>
                <a:gd name="connsiteY6" fmla="*/ 1060155 h 1058836"/>
                <a:gd name="connsiteX7" fmla="*/ 0 w 944605"/>
                <a:gd name="connsiteY7" fmla="*/ 1060155 h 1058836"/>
                <a:gd name="connsiteX8" fmla="*/ 404203 w 944605"/>
                <a:gd name="connsiteY8" fmla="*/ 0 h 1058836"/>
                <a:gd name="connsiteX9" fmla="*/ 615092 w 944605"/>
                <a:gd name="connsiteY9" fmla="*/ 650680 h 1058836"/>
                <a:gd name="connsiteX10" fmla="*/ 529858 w 944605"/>
                <a:gd name="connsiteY10" fmla="*/ 409915 h 1058836"/>
                <a:gd name="connsiteX11" fmla="*/ 473181 w 944605"/>
                <a:gd name="connsiteY11" fmla="*/ 241204 h 1058836"/>
                <a:gd name="connsiteX12" fmla="*/ 469227 w 944605"/>
                <a:gd name="connsiteY12" fmla="*/ 241204 h 1058836"/>
                <a:gd name="connsiteX13" fmla="*/ 411672 w 944605"/>
                <a:gd name="connsiteY13" fmla="*/ 409915 h 1058836"/>
                <a:gd name="connsiteX14" fmla="*/ 322923 w 944605"/>
                <a:gd name="connsiteY14" fmla="*/ 650680 h 1058836"/>
                <a:gd name="connsiteX15" fmla="*/ 615092 w 944605"/>
                <a:gd name="connsiteY15" fmla="*/ 650680 h 105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4605" h="1058836">
                  <a:moveTo>
                    <a:pt x="404203" y="0"/>
                  </a:moveTo>
                  <a:lnTo>
                    <a:pt x="531176" y="0"/>
                  </a:lnTo>
                  <a:lnTo>
                    <a:pt x="947681" y="1060155"/>
                  </a:lnTo>
                  <a:lnTo>
                    <a:pt x="769304" y="1060155"/>
                  </a:lnTo>
                  <a:lnTo>
                    <a:pt x="666935" y="789075"/>
                  </a:lnTo>
                  <a:lnTo>
                    <a:pt x="272837" y="789075"/>
                  </a:lnTo>
                  <a:lnTo>
                    <a:pt x="171347" y="1060155"/>
                  </a:lnTo>
                  <a:lnTo>
                    <a:pt x="0" y="1060155"/>
                  </a:lnTo>
                  <a:lnTo>
                    <a:pt x="404203" y="0"/>
                  </a:lnTo>
                  <a:close/>
                  <a:moveTo>
                    <a:pt x="615092" y="650680"/>
                  </a:moveTo>
                  <a:lnTo>
                    <a:pt x="529858" y="409915"/>
                  </a:lnTo>
                  <a:cubicBezTo>
                    <a:pt x="499103" y="324681"/>
                    <a:pt x="483726" y="276352"/>
                    <a:pt x="473181" y="241204"/>
                  </a:cubicBezTo>
                  <a:lnTo>
                    <a:pt x="469227" y="241204"/>
                  </a:lnTo>
                  <a:cubicBezTo>
                    <a:pt x="456486" y="276791"/>
                    <a:pt x="441548" y="325560"/>
                    <a:pt x="411672" y="409915"/>
                  </a:cubicBezTo>
                  <a:lnTo>
                    <a:pt x="322923" y="650680"/>
                  </a:lnTo>
                  <a:lnTo>
                    <a:pt x="615092" y="65068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4E7E821F-CE7B-44CD-B552-0B9B1FC90DB1}"/>
                </a:ext>
              </a:extLst>
            </p:cNvPr>
            <p:cNvSpPr/>
            <p:nvPr/>
          </p:nvSpPr>
          <p:spPr>
            <a:xfrm>
              <a:off x="5380736" y="4298916"/>
              <a:ext cx="654634" cy="768865"/>
            </a:xfrm>
            <a:custGeom>
              <a:avLst/>
              <a:gdLst>
                <a:gd name="connsiteX0" fmla="*/ 22407 w 654633"/>
                <a:gd name="connsiteY0" fmla="*/ 627833 h 768864"/>
                <a:gd name="connsiteX1" fmla="*/ 0 w 654633"/>
                <a:gd name="connsiteY1" fmla="*/ 474500 h 768864"/>
                <a:gd name="connsiteX2" fmla="*/ 0 w 654633"/>
                <a:gd name="connsiteY2" fmla="*/ 0 h 768864"/>
                <a:gd name="connsiteX3" fmla="*/ 167393 w 654633"/>
                <a:gd name="connsiteY3" fmla="*/ 0 h 768864"/>
                <a:gd name="connsiteX4" fmla="*/ 167393 w 654633"/>
                <a:gd name="connsiteY4" fmla="*/ 452532 h 768864"/>
                <a:gd name="connsiteX5" fmla="*/ 181452 w 654633"/>
                <a:gd name="connsiteY5" fmla="*/ 555780 h 768864"/>
                <a:gd name="connsiteX6" fmla="*/ 298320 w 654633"/>
                <a:gd name="connsiteY6" fmla="*/ 627833 h 768864"/>
                <a:gd name="connsiteX7" fmla="*/ 473182 w 654633"/>
                <a:gd name="connsiteY7" fmla="*/ 549629 h 768864"/>
                <a:gd name="connsiteX8" fmla="*/ 473182 w 654633"/>
                <a:gd name="connsiteY8" fmla="*/ 439 h 768864"/>
                <a:gd name="connsiteX9" fmla="*/ 639696 w 654633"/>
                <a:gd name="connsiteY9" fmla="*/ 439 h 768864"/>
                <a:gd name="connsiteX10" fmla="*/ 639696 w 654633"/>
                <a:gd name="connsiteY10" fmla="*/ 547432 h 768864"/>
                <a:gd name="connsiteX11" fmla="*/ 655073 w 654633"/>
                <a:gd name="connsiteY11" fmla="*/ 757881 h 768864"/>
                <a:gd name="connsiteX12" fmla="*/ 509648 w 654633"/>
                <a:gd name="connsiteY12" fmla="*/ 757881 h 768864"/>
                <a:gd name="connsiteX13" fmla="*/ 481969 w 654633"/>
                <a:gd name="connsiteY13" fmla="*/ 677040 h 768864"/>
                <a:gd name="connsiteX14" fmla="*/ 242522 w 654633"/>
                <a:gd name="connsiteY14" fmla="*/ 772380 h 768864"/>
                <a:gd name="connsiteX15" fmla="*/ 22407 w 654633"/>
                <a:gd name="connsiteY15" fmla="*/ 627833 h 76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4633" h="768864">
                  <a:moveTo>
                    <a:pt x="22407" y="627833"/>
                  </a:moveTo>
                  <a:cubicBezTo>
                    <a:pt x="5712" y="586973"/>
                    <a:pt x="0" y="542599"/>
                    <a:pt x="0" y="474500"/>
                  </a:cubicBezTo>
                  <a:lnTo>
                    <a:pt x="0" y="0"/>
                  </a:lnTo>
                  <a:lnTo>
                    <a:pt x="167393" y="0"/>
                  </a:lnTo>
                  <a:lnTo>
                    <a:pt x="167393" y="452532"/>
                  </a:lnTo>
                  <a:cubicBezTo>
                    <a:pt x="167393" y="496906"/>
                    <a:pt x="170029" y="528100"/>
                    <a:pt x="181452" y="555780"/>
                  </a:cubicBezTo>
                  <a:cubicBezTo>
                    <a:pt x="199026" y="606305"/>
                    <a:pt x="238568" y="627833"/>
                    <a:pt x="298320" y="627833"/>
                  </a:cubicBezTo>
                  <a:cubicBezTo>
                    <a:pt x="370813" y="627833"/>
                    <a:pt x="436276" y="593124"/>
                    <a:pt x="473182" y="549629"/>
                  </a:cubicBezTo>
                  <a:lnTo>
                    <a:pt x="473182" y="439"/>
                  </a:lnTo>
                  <a:lnTo>
                    <a:pt x="639696" y="439"/>
                  </a:lnTo>
                  <a:lnTo>
                    <a:pt x="639696" y="547432"/>
                  </a:lnTo>
                  <a:cubicBezTo>
                    <a:pt x="639696" y="652437"/>
                    <a:pt x="642771" y="717900"/>
                    <a:pt x="655073" y="757881"/>
                  </a:cubicBezTo>
                  <a:lnTo>
                    <a:pt x="509648" y="757881"/>
                  </a:lnTo>
                  <a:lnTo>
                    <a:pt x="481969" y="677040"/>
                  </a:lnTo>
                  <a:cubicBezTo>
                    <a:pt x="421777" y="729323"/>
                    <a:pt x="341816" y="772380"/>
                    <a:pt x="242522" y="772380"/>
                  </a:cubicBezTo>
                  <a:cubicBezTo>
                    <a:pt x="168711" y="772380"/>
                    <a:pt x="65463" y="742943"/>
                    <a:pt x="22407" y="62783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441CBE16-5542-4254-A76E-0C2A4404AFA4}"/>
                </a:ext>
              </a:extLst>
            </p:cNvPr>
            <p:cNvSpPr/>
            <p:nvPr/>
          </p:nvSpPr>
          <p:spPr>
            <a:xfrm>
              <a:off x="6157070" y="4072650"/>
              <a:ext cx="544796" cy="997328"/>
            </a:xfrm>
            <a:custGeom>
              <a:avLst/>
              <a:gdLst>
                <a:gd name="connsiteX0" fmla="*/ 133123 w 544795"/>
                <a:gd name="connsiteY0" fmla="*/ 804013 h 997327"/>
                <a:gd name="connsiteX1" fmla="*/ 133123 w 544795"/>
                <a:gd name="connsiteY1" fmla="*/ 358511 h 997327"/>
                <a:gd name="connsiteX2" fmla="*/ 0 w 544795"/>
                <a:gd name="connsiteY2" fmla="*/ 358511 h 997327"/>
                <a:gd name="connsiteX3" fmla="*/ 0 w 544795"/>
                <a:gd name="connsiteY3" fmla="*/ 226266 h 997327"/>
                <a:gd name="connsiteX4" fmla="*/ 133123 w 544795"/>
                <a:gd name="connsiteY4" fmla="*/ 226266 h 997327"/>
                <a:gd name="connsiteX5" fmla="*/ 133123 w 544795"/>
                <a:gd name="connsiteY5" fmla="*/ 50965 h 997327"/>
                <a:gd name="connsiteX6" fmla="*/ 299198 w 544795"/>
                <a:gd name="connsiteY6" fmla="*/ 0 h 997327"/>
                <a:gd name="connsiteX7" fmla="*/ 299198 w 544795"/>
                <a:gd name="connsiteY7" fmla="*/ 226266 h 997327"/>
                <a:gd name="connsiteX8" fmla="*/ 526782 w 544795"/>
                <a:gd name="connsiteY8" fmla="*/ 226266 h 997327"/>
                <a:gd name="connsiteX9" fmla="*/ 485044 w 544795"/>
                <a:gd name="connsiteY9" fmla="*/ 358511 h 997327"/>
                <a:gd name="connsiteX10" fmla="*/ 299198 w 544795"/>
                <a:gd name="connsiteY10" fmla="*/ 358511 h 997327"/>
                <a:gd name="connsiteX11" fmla="*/ 299198 w 544795"/>
                <a:gd name="connsiteY11" fmla="*/ 767986 h 997327"/>
                <a:gd name="connsiteX12" fmla="*/ 374327 w 544795"/>
                <a:gd name="connsiteY12" fmla="*/ 864204 h 997327"/>
                <a:gd name="connsiteX13" fmla="*/ 493831 w 544795"/>
                <a:gd name="connsiteY13" fmla="*/ 824663 h 997327"/>
                <a:gd name="connsiteX14" fmla="*/ 545674 w 544795"/>
                <a:gd name="connsiteY14" fmla="*/ 941530 h 997327"/>
                <a:gd name="connsiteX15" fmla="*/ 333907 w 544795"/>
                <a:gd name="connsiteY15" fmla="*/ 998206 h 997327"/>
                <a:gd name="connsiteX16" fmla="*/ 133123 w 544795"/>
                <a:gd name="connsiteY16" fmla="*/ 804013 h 9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4795" h="997327">
                  <a:moveTo>
                    <a:pt x="133123" y="804013"/>
                  </a:moveTo>
                  <a:lnTo>
                    <a:pt x="133123" y="358511"/>
                  </a:lnTo>
                  <a:lnTo>
                    <a:pt x="0" y="358511"/>
                  </a:lnTo>
                  <a:lnTo>
                    <a:pt x="0" y="226266"/>
                  </a:lnTo>
                  <a:lnTo>
                    <a:pt x="133123" y="226266"/>
                  </a:lnTo>
                  <a:lnTo>
                    <a:pt x="133123" y="50965"/>
                  </a:lnTo>
                  <a:lnTo>
                    <a:pt x="299198" y="0"/>
                  </a:lnTo>
                  <a:lnTo>
                    <a:pt x="299198" y="226266"/>
                  </a:lnTo>
                  <a:lnTo>
                    <a:pt x="526782" y="226266"/>
                  </a:lnTo>
                  <a:lnTo>
                    <a:pt x="485044" y="358511"/>
                  </a:lnTo>
                  <a:lnTo>
                    <a:pt x="299198" y="358511"/>
                  </a:lnTo>
                  <a:lnTo>
                    <a:pt x="299198" y="767986"/>
                  </a:lnTo>
                  <a:cubicBezTo>
                    <a:pt x="299198" y="836964"/>
                    <a:pt x="324681" y="864204"/>
                    <a:pt x="374327" y="864204"/>
                  </a:cubicBezTo>
                  <a:cubicBezTo>
                    <a:pt x="420898" y="864204"/>
                    <a:pt x="462197" y="845312"/>
                    <a:pt x="493831" y="824663"/>
                  </a:cubicBezTo>
                  <a:lnTo>
                    <a:pt x="545674" y="941530"/>
                  </a:lnTo>
                  <a:cubicBezTo>
                    <a:pt x="493831" y="977118"/>
                    <a:pt x="409475" y="998206"/>
                    <a:pt x="333907" y="998206"/>
                  </a:cubicBezTo>
                  <a:cubicBezTo>
                    <a:pt x="208253" y="998206"/>
                    <a:pt x="133123" y="927471"/>
                    <a:pt x="133123" y="80401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245E3DD3-84C3-461C-AB52-021DEBACE511}"/>
                </a:ext>
              </a:extLst>
            </p:cNvPr>
            <p:cNvSpPr/>
            <p:nvPr/>
          </p:nvSpPr>
          <p:spPr>
            <a:xfrm>
              <a:off x="6784024" y="4279145"/>
              <a:ext cx="738110" cy="790833"/>
            </a:xfrm>
            <a:custGeom>
              <a:avLst/>
              <a:gdLst>
                <a:gd name="connsiteX0" fmla="*/ 0 w 738110"/>
                <a:gd name="connsiteY0" fmla="*/ 394977 h 790832"/>
                <a:gd name="connsiteX1" fmla="*/ 371252 w 738110"/>
                <a:gd name="connsiteY1" fmla="*/ 0 h 790832"/>
                <a:gd name="connsiteX2" fmla="*/ 738989 w 738110"/>
                <a:gd name="connsiteY2" fmla="*/ 394977 h 790832"/>
                <a:gd name="connsiteX3" fmla="*/ 371252 w 738110"/>
                <a:gd name="connsiteY3" fmla="*/ 792590 h 790832"/>
                <a:gd name="connsiteX4" fmla="*/ 0 w 738110"/>
                <a:gd name="connsiteY4" fmla="*/ 394977 h 790832"/>
                <a:gd name="connsiteX5" fmla="*/ 567203 w 738110"/>
                <a:gd name="connsiteY5" fmla="*/ 394977 h 790832"/>
                <a:gd name="connsiteX6" fmla="*/ 370813 w 738110"/>
                <a:gd name="connsiteY6" fmla="*/ 135760 h 790832"/>
                <a:gd name="connsiteX7" fmla="*/ 169150 w 738110"/>
                <a:gd name="connsiteY7" fmla="*/ 394977 h 790832"/>
                <a:gd name="connsiteX8" fmla="*/ 370813 w 738110"/>
                <a:gd name="connsiteY8" fmla="*/ 658148 h 790832"/>
                <a:gd name="connsiteX9" fmla="*/ 567203 w 738110"/>
                <a:gd name="connsiteY9" fmla="*/ 394977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110" h="790832">
                  <a:moveTo>
                    <a:pt x="0" y="394977"/>
                  </a:moveTo>
                  <a:cubicBezTo>
                    <a:pt x="0" y="169590"/>
                    <a:pt x="148501" y="0"/>
                    <a:pt x="371252" y="0"/>
                  </a:cubicBezTo>
                  <a:cubicBezTo>
                    <a:pt x="590488" y="0"/>
                    <a:pt x="738989" y="169590"/>
                    <a:pt x="738989" y="394977"/>
                  </a:cubicBezTo>
                  <a:cubicBezTo>
                    <a:pt x="738989" y="621682"/>
                    <a:pt x="590049" y="792590"/>
                    <a:pt x="371252" y="792590"/>
                  </a:cubicBezTo>
                  <a:cubicBezTo>
                    <a:pt x="148062" y="792590"/>
                    <a:pt x="0" y="621682"/>
                    <a:pt x="0" y="394977"/>
                  </a:cubicBezTo>
                  <a:moveTo>
                    <a:pt x="567203" y="394977"/>
                  </a:moveTo>
                  <a:cubicBezTo>
                    <a:pt x="567203" y="246916"/>
                    <a:pt x="496467" y="135760"/>
                    <a:pt x="370813" y="135760"/>
                  </a:cubicBezTo>
                  <a:cubicBezTo>
                    <a:pt x="241643" y="135760"/>
                    <a:pt x="169150" y="246916"/>
                    <a:pt x="169150" y="394977"/>
                  </a:cubicBezTo>
                  <a:cubicBezTo>
                    <a:pt x="169150" y="548311"/>
                    <a:pt x="241643" y="658148"/>
                    <a:pt x="370813" y="658148"/>
                  </a:cubicBezTo>
                  <a:cubicBezTo>
                    <a:pt x="496467" y="657709"/>
                    <a:pt x="567203" y="548311"/>
                    <a:pt x="567203" y="394977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C4D4E1E2-B99C-473B-AD10-AD4516B3E6D7}"/>
                </a:ext>
              </a:extLst>
            </p:cNvPr>
            <p:cNvSpPr/>
            <p:nvPr/>
          </p:nvSpPr>
          <p:spPr>
            <a:xfrm>
              <a:off x="7676786" y="4278706"/>
              <a:ext cx="1129133" cy="777652"/>
            </a:xfrm>
            <a:custGeom>
              <a:avLst/>
              <a:gdLst>
                <a:gd name="connsiteX0" fmla="*/ 0 w 1129132"/>
                <a:gd name="connsiteY0" fmla="*/ 20210 h 777652"/>
                <a:gd name="connsiteX1" fmla="*/ 138396 w 1129132"/>
                <a:gd name="connsiteY1" fmla="*/ 20210 h 777652"/>
                <a:gd name="connsiteX2" fmla="*/ 156409 w 1129132"/>
                <a:gd name="connsiteY2" fmla="*/ 108080 h 777652"/>
                <a:gd name="connsiteX3" fmla="*/ 414747 w 1129132"/>
                <a:gd name="connsiteY3" fmla="*/ 0 h 777652"/>
                <a:gd name="connsiteX4" fmla="*/ 613334 w 1129132"/>
                <a:gd name="connsiteY4" fmla="*/ 121261 h 777652"/>
                <a:gd name="connsiteX5" fmla="*/ 889687 w 1129132"/>
                <a:gd name="connsiteY5" fmla="*/ 0 h 777652"/>
                <a:gd name="connsiteX6" fmla="*/ 1130890 w 1129132"/>
                <a:gd name="connsiteY6" fmla="*/ 272398 h 777652"/>
                <a:gd name="connsiteX7" fmla="*/ 1130890 w 1129132"/>
                <a:gd name="connsiteY7" fmla="*/ 778091 h 777652"/>
                <a:gd name="connsiteX8" fmla="*/ 965255 w 1129132"/>
                <a:gd name="connsiteY8" fmla="*/ 778091 h 777652"/>
                <a:gd name="connsiteX9" fmla="*/ 965255 w 1129132"/>
                <a:gd name="connsiteY9" fmla="*/ 319408 h 777652"/>
                <a:gd name="connsiteX10" fmla="*/ 845312 w 1129132"/>
                <a:gd name="connsiteY10" fmla="*/ 146304 h 777652"/>
                <a:gd name="connsiteX11" fmla="*/ 647603 w 1129132"/>
                <a:gd name="connsiteY11" fmla="*/ 235932 h 777652"/>
                <a:gd name="connsiteX12" fmla="*/ 648043 w 1129132"/>
                <a:gd name="connsiteY12" fmla="*/ 270640 h 777652"/>
                <a:gd name="connsiteX13" fmla="*/ 648043 w 1129132"/>
                <a:gd name="connsiteY13" fmla="*/ 778970 h 777652"/>
                <a:gd name="connsiteX14" fmla="*/ 482407 w 1129132"/>
                <a:gd name="connsiteY14" fmla="*/ 778970 h 777652"/>
                <a:gd name="connsiteX15" fmla="*/ 482407 w 1129132"/>
                <a:gd name="connsiteY15" fmla="*/ 319848 h 777652"/>
                <a:gd name="connsiteX16" fmla="*/ 363783 w 1129132"/>
                <a:gd name="connsiteY16" fmla="*/ 145864 h 777652"/>
                <a:gd name="connsiteX17" fmla="*/ 167393 w 1129132"/>
                <a:gd name="connsiteY17" fmla="*/ 235492 h 777652"/>
                <a:gd name="connsiteX18" fmla="*/ 167393 w 1129132"/>
                <a:gd name="connsiteY18" fmla="*/ 778091 h 777652"/>
                <a:gd name="connsiteX19" fmla="*/ 878 w 1129132"/>
                <a:gd name="connsiteY19" fmla="*/ 778091 h 777652"/>
                <a:gd name="connsiteX20" fmla="*/ 878 w 1129132"/>
                <a:gd name="connsiteY20" fmla="*/ 20210 h 77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29132" h="777652">
                  <a:moveTo>
                    <a:pt x="0" y="20210"/>
                  </a:moveTo>
                  <a:lnTo>
                    <a:pt x="138396" y="20210"/>
                  </a:lnTo>
                  <a:lnTo>
                    <a:pt x="156409" y="108080"/>
                  </a:lnTo>
                  <a:cubicBezTo>
                    <a:pt x="233295" y="47450"/>
                    <a:pt x="318969" y="0"/>
                    <a:pt x="414747" y="0"/>
                  </a:cubicBezTo>
                  <a:cubicBezTo>
                    <a:pt x="503936" y="0"/>
                    <a:pt x="575990" y="42617"/>
                    <a:pt x="613334" y="121261"/>
                  </a:cubicBezTo>
                  <a:cubicBezTo>
                    <a:pt x="706037" y="44374"/>
                    <a:pt x="800937" y="0"/>
                    <a:pt x="889687" y="0"/>
                  </a:cubicBezTo>
                  <a:cubicBezTo>
                    <a:pt x="1018855" y="0"/>
                    <a:pt x="1130890" y="77326"/>
                    <a:pt x="1130890" y="272398"/>
                  </a:cubicBezTo>
                  <a:lnTo>
                    <a:pt x="1130890" y="778091"/>
                  </a:lnTo>
                  <a:lnTo>
                    <a:pt x="965255" y="778091"/>
                  </a:lnTo>
                  <a:lnTo>
                    <a:pt x="965255" y="319408"/>
                  </a:lnTo>
                  <a:cubicBezTo>
                    <a:pt x="965255" y="224069"/>
                    <a:pt x="943726" y="146304"/>
                    <a:pt x="845312" y="146304"/>
                  </a:cubicBezTo>
                  <a:cubicBezTo>
                    <a:pt x="778530" y="146304"/>
                    <a:pt x="708673" y="184528"/>
                    <a:pt x="647603" y="235932"/>
                  </a:cubicBezTo>
                  <a:cubicBezTo>
                    <a:pt x="648043" y="244719"/>
                    <a:pt x="648043" y="257021"/>
                    <a:pt x="648043" y="270640"/>
                  </a:cubicBezTo>
                  <a:lnTo>
                    <a:pt x="648043" y="778970"/>
                  </a:lnTo>
                  <a:lnTo>
                    <a:pt x="482407" y="778970"/>
                  </a:lnTo>
                  <a:lnTo>
                    <a:pt x="482407" y="319848"/>
                  </a:lnTo>
                  <a:cubicBezTo>
                    <a:pt x="482407" y="224948"/>
                    <a:pt x="463076" y="145864"/>
                    <a:pt x="363783" y="145864"/>
                  </a:cubicBezTo>
                  <a:cubicBezTo>
                    <a:pt x="295683" y="145864"/>
                    <a:pt x="226266" y="184088"/>
                    <a:pt x="167393" y="235492"/>
                  </a:cubicBezTo>
                  <a:lnTo>
                    <a:pt x="167393" y="778091"/>
                  </a:lnTo>
                  <a:lnTo>
                    <a:pt x="878" y="778091"/>
                  </a:lnTo>
                  <a:lnTo>
                    <a:pt x="878" y="2021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FD2458AA-8F6B-4BF2-8F33-86A726CD91E6}"/>
                </a:ext>
              </a:extLst>
            </p:cNvPr>
            <p:cNvSpPr/>
            <p:nvPr/>
          </p:nvSpPr>
          <p:spPr>
            <a:xfrm>
              <a:off x="8958374" y="4279145"/>
              <a:ext cx="738110" cy="790833"/>
            </a:xfrm>
            <a:custGeom>
              <a:avLst/>
              <a:gdLst>
                <a:gd name="connsiteX0" fmla="*/ 0 w 738110"/>
                <a:gd name="connsiteY0" fmla="*/ 394977 h 790832"/>
                <a:gd name="connsiteX1" fmla="*/ 370373 w 738110"/>
                <a:gd name="connsiteY1" fmla="*/ 0 h 790832"/>
                <a:gd name="connsiteX2" fmla="*/ 739429 w 738110"/>
                <a:gd name="connsiteY2" fmla="*/ 394977 h 790832"/>
                <a:gd name="connsiteX3" fmla="*/ 370373 w 738110"/>
                <a:gd name="connsiteY3" fmla="*/ 792590 h 790832"/>
                <a:gd name="connsiteX4" fmla="*/ 0 w 738110"/>
                <a:gd name="connsiteY4" fmla="*/ 394977 h 790832"/>
                <a:gd name="connsiteX5" fmla="*/ 566763 w 738110"/>
                <a:gd name="connsiteY5" fmla="*/ 394977 h 790832"/>
                <a:gd name="connsiteX6" fmla="*/ 369934 w 738110"/>
                <a:gd name="connsiteY6" fmla="*/ 135760 h 790832"/>
                <a:gd name="connsiteX7" fmla="*/ 171347 w 738110"/>
                <a:gd name="connsiteY7" fmla="*/ 394977 h 790832"/>
                <a:gd name="connsiteX8" fmla="*/ 369934 w 738110"/>
                <a:gd name="connsiteY8" fmla="*/ 658148 h 790832"/>
                <a:gd name="connsiteX9" fmla="*/ 566763 w 738110"/>
                <a:gd name="connsiteY9" fmla="*/ 394977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110" h="790832">
                  <a:moveTo>
                    <a:pt x="0" y="394977"/>
                  </a:moveTo>
                  <a:cubicBezTo>
                    <a:pt x="0" y="169590"/>
                    <a:pt x="148501" y="0"/>
                    <a:pt x="370373" y="0"/>
                  </a:cubicBezTo>
                  <a:cubicBezTo>
                    <a:pt x="591367" y="0"/>
                    <a:pt x="739429" y="169590"/>
                    <a:pt x="739429" y="394977"/>
                  </a:cubicBezTo>
                  <a:cubicBezTo>
                    <a:pt x="739429" y="621682"/>
                    <a:pt x="591367" y="792590"/>
                    <a:pt x="370373" y="792590"/>
                  </a:cubicBezTo>
                  <a:cubicBezTo>
                    <a:pt x="150258" y="792590"/>
                    <a:pt x="0" y="621682"/>
                    <a:pt x="0" y="394977"/>
                  </a:cubicBezTo>
                  <a:moveTo>
                    <a:pt x="566763" y="394977"/>
                  </a:moveTo>
                  <a:cubicBezTo>
                    <a:pt x="566763" y="246916"/>
                    <a:pt x="497346" y="135760"/>
                    <a:pt x="369934" y="135760"/>
                  </a:cubicBezTo>
                  <a:cubicBezTo>
                    <a:pt x="242962" y="135760"/>
                    <a:pt x="171347" y="246916"/>
                    <a:pt x="171347" y="394977"/>
                  </a:cubicBezTo>
                  <a:cubicBezTo>
                    <a:pt x="171347" y="548311"/>
                    <a:pt x="242962" y="658148"/>
                    <a:pt x="369934" y="658148"/>
                  </a:cubicBezTo>
                  <a:cubicBezTo>
                    <a:pt x="497346" y="657709"/>
                    <a:pt x="566763" y="548311"/>
                    <a:pt x="566763" y="394977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A12144D8-0503-4E33-84C7-8CB577EA8654}"/>
                </a:ext>
              </a:extLst>
            </p:cNvPr>
            <p:cNvSpPr/>
            <p:nvPr/>
          </p:nvSpPr>
          <p:spPr>
            <a:xfrm>
              <a:off x="9785673" y="4072650"/>
              <a:ext cx="544796" cy="997328"/>
            </a:xfrm>
            <a:custGeom>
              <a:avLst/>
              <a:gdLst>
                <a:gd name="connsiteX0" fmla="*/ 133562 w 544795"/>
                <a:gd name="connsiteY0" fmla="*/ 804013 h 997327"/>
                <a:gd name="connsiteX1" fmla="*/ 133562 w 544795"/>
                <a:gd name="connsiteY1" fmla="*/ 358511 h 997327"/>
                <a:gd name="connsiteX2" fmla="*/ 0 w 544795"/>
                <a:gd name="connsiteY2" fmla="*/ 358511 h 997327"/>
                <a:gd name="connsiteX3" fmla="*/ 0 w 544795"/>
                <a:gd name="connsiteY3" fmla="*/ 226266 h 997327"/>
                <a:gd name="connsiteX4" fmla="*/ 133562 w 544795"/>
                <a:gd name="connsiteY4" fmla="*/ 226266 h 997327"/>
                <a:gd name="connsiteX5" fmla="*/ 133562 w 544795"/>
                <a:gd name="connsiteY5" fmla="*/ 50965 h 997327"/>
                <a:gd name="connsiteX6" fmla="*/ 300077 w 544795"/>
                <a:gd name="connsiteY6" fmla="*/ 0 h 997327"/>
                <a:gd name="connsiteX7" fmla="*/ 300077 w 544795"/>
                <a:gd name="connsiteY7" fmla="*/ 226266 h 997327"/>
                <a:gd name="connsiteX8" fmla="*/ 525903 w 544795"/>
                <a:gd name="connsiteY8" fmla="*/ 226266 h 997327"/>
                <a:gd name="connsiteX9" fmla="*/ 485043 w 544795"/>
                <a:gd name="connsiteY9" fmla="*/ 358511 h 997327"/>
                <a:gd name="connsiteX10" fmla="*/ 299637 w 544795"/>
                <a:gd name="connsiteY10" fmla="*/ 358511 h 997327"/>
                <a:gd name="connsiteX11" fmla="*/ 299637 w 544795"/>
                <a:gd name="connsiteY11" fmla="*/ 767986 h 997327"/>
                <a:gd name="connsiteX12" fmla="*/ 373449 w 544795"/>
                <a:gd name="connsiteY12" fmla="*/ 864204 h 997327"/>
                <a:gd name="connsiteX13" fmla="*/ 493831 w 544795"/>
                <a:gd name="connsiteY13" fmla="*/ 824663 h 997327"/>
                <a:gd name="connsiteX14" fmla="*/ 546114 w 544795"/>
                <a:gd name="connsiteY14" fmla="*/ 941530 h 997327"/>
                <a:gd name="connsiteX15" fmla="*/ 334346 w 544795"/>
                <a:gd name="connsiteY15" fmla="*/ 998206 h 997327"/>
                <a:gd name="connsiteX16" fmla="*/ 133562 w 544795"/>
                <a:gd name="connsiteY16" fmla="*/ 804013 h 9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4795" h="997327">
                  <a:moveTo>
                    <a:pt x="133562" y="804013"/>
                  </a:moveTo>
                  <a:lnTo>
                    <a:pt x="133562" y="358511"/>
                  </a:lnTo>
                  <a:lnTo>
                    <a:pt x="0" y="358511"/>
                  </a:lnTo>
                  <a:lnTo>
                    <a:pt x="0" y="226266"/>
                  </a:lnTo>
                  <a:lnTo>
                    <a:pt x="133562" y="226266"/>
                  </a:lnTo>
                  <a:lnTo>
                    <a:pt x="133562" y="50965"/>
                  </a:lnTo>
                  <a:lnTo>
                    <a:pt x="300077" y="0"/>
                  </a:lnTo>
                  <a:lnTo>
                    <a:pt x="300077" y="226266"/>
                  </a:lnTo>
                  <a:lnTo>
                    <a:pt x="525903" y="226266"/>
                  </a:lnTo>
                  <a:lnTo>
                    <a:pt x="485043" y="358511"/>
                  </a:lnTo>
                  <a:lnTo>
                    <a:pt x="299637" y="358511"/>
                  </a:lnTo>
                  <a:lnTo>
                    <a:pt x="299637" y="767986"/>
                  </a:lnTo>
                  <a:cubicBezTo>
                    <a:pt x="299637" y="836964"/>
                    <a:pt x="324242" y="864204"/>
                    <a:pt x="373449" y="864204"/>
                  </a:cubicBezTo>
                  <a:cubicBezTo>
                    <a:pt x="419581" y="864204"/>
                    <a:pt x="462637" y="845312"/>
                    <a:pt x="493831" y="824663"/>
                  </a:cubicBezTo>
                  <a:lnTo>
                    <a:pt x="546114" y="941530"/>
                  </a:lnTo>
                  <a:cubicBezTo>
                    <a:pt x="493831" y="977118"/>
                    <a:pt x="409035" y="998206"/>
                    <a:pt x="334346" y="998206"/>
                  </a:cubicBezTo>
                  <a:cubicBezTo>
                    <a:pt x="210010" y="998206"/>
                    <a:pt x="133562" y="927471"/>
                    <a:pt x="133562" y="80401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59634FFE-1BBC-486A-9B7A-7EBCEC585FFB}"/>
                </a:ext>
              </a:extLst>
            </p:cNvPr>
            <p:cNvSpPr/>
            <p:nvPr/>
          </p:nvSpPr>
          <p:spPr>
            <a:xfrm>
              <a:off x="10437231" y="3954464"/>
              <a:ext cx="206495" cy="1098379"/>
            </a:xfrm>
            <a:custGeom>
              <a:avLst/>
              <a:gdLst>
                <a:gd name="connsiteX0" fmla="*/ 0 w 206495"/>
                <a:gd name="connsiteY0" fmla="*/ 101929 h 1098378"/>
                <a:gd name="connsiteX1" fmla="*/ 104565 w 206495"/>
                <a:gd name="connsiteY1" fmla="*/ 0 h 1098378"/>
                <a:gd name="connsiteX2" fmla="*/ 209131 w 206495"/>
                <a:gd name="connsiteY2" fmla="*/ 101929 h 1098378"/>
                <a:gd name="connsiteX3" fmla="*/ 104565 w 206495"/>
                <a:gd name="connsiteY3" fmla="*/ 203859 h 1098378"/>
                <a:gd name="connsiteX4" fmla="*/ 0 w 206495"/>
                <a:gd name="connsiteY4" fmla="*/ 101929 h 1098378"/>
                <a:gd name="connsiteX5" fmla="*/ 21968 w 206495"/>
                <a:gd name="connsiteY5" fmla="*/ 345330 h 1098378"/>
                <a:gd name="connsiteX6" fmla="*/ 187163 w 206495"/>
                <a:gd name="connsiteY6" fmla="*/ 345330 h 1098378"/>
                <a:gd name="connsiteX7" fmla="*/ 187163 w 206495"/>
                <a:gd name="connsiteY7" fmla="*/ 1102772 h 1098378"/>
                <a:gd name="connsiteX8" fmla="*/ 21968 w 206495"/>
                <a:gd name="connsiteY8" fmla="*/ 1102772 h 1098378"/>
                <a:gd name="connsiteX9" fmla="*/ 21968 w 206495"/>
                <a:gd name="connsiteY9" fmla="*/ 345330 h 109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495" h="1098378">
                  <a:moveTo>
                    <a:pt x="0" y="101929"/>
                  </a:moveTo>
                  <a:cubicBezTo>
                    <a:pt x="0" y="43935"/>
                    <a:pt x="45252" y="0"/>
                    <a:pt x="104565" y="0"/>
                  </a:cubicBezTo>
                  <a:cubicBezTo>
                    <a:pt x="164317" y="0"/>
                    <a:pt x="209131" y="42178"/>
                    <a:pt x="209131" y="101929"/>
                  </a:cubicBezTo>
                  <a:cubicBezTo>
                    <a:pt x="209131" y="160363"/>
                    <a:pt x="162999" y="203859"/>
                    <a:pt x="104565" y="203859"/>
                  </a:cubicBezTo>
                  <a:cubicBezTo>
                    <a:pt x="45252" y="203859"/>
                    <a:pt x="0" y="160363"/>
                    <a:pt x="0" y="101929"/>
                  </a:cubicBezTo>
                  <a:moveTo>
                    <a:pt x="21968" y="345330"/>
                  </a:moveTo>
                  <a:lnTo>
                    <a:pt x="187163" y="345330"/>
                  </a:lnTo>
                  <a:lnTo>
                    <a:pt x="187163" y="1102772"/>
                  </a:lnTo>
                  <a:lnTo>
                    <a:pt x="21968" y="1102772"/>
                  </a:lnTo>
                  <a:lnTo>
                    <a:pt x="21968" y="34533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BBB897C6-821E-4595-8059-661FE9907238}"/>
                </a:ext>
              </a:extLst>
            </p:cNvPr>
            <p:cNvSpPr/>
            <p:nvPr/>
          </p:nvSpPr>
          <p:spPr>
            <a:xfrm>
              <a:off x="10740822" y="4298916"/>
              <a:ext cx="733717" cy="760078"/>
            </a:xfrm>
            <a:custGeom>
              <a:avLst/>
              <a:gdLst>
                <a:gd name="connsiteX0" fmla="*/ 0 w 733716"/>
                <a:gd name="connsiteY0" fmla="*/ 0 h 760077"/>
                <a:gd name="connsiteX1" fmla="*/ 170029 w 733716"/>
                <a:gd name="connsiteY1" fmla="*/ 0 h 760077"/>
                <a:gd name="connsiteX2" fmla="*/ 368177 w 733716"/>
                <a:gd name="connsiteY2" fmla="*/ 546114 h 760077"/>
                <a:gd name="connsiteX3" fmla="*/ 371252 w 733716"/>
                <a:gd name="connsiteY3" fmla="*/ 546114 h 760077"/>
                <a:gd name="connsiteX4" fmla="*/ 565885 w 733716"/>
                <a:gd name="connsiteY4" fmla="*/ 0 h 760077"/>
                <a:gd name="connsiteX5" fmla="*/ 736353 w 733716"/>
                <a:gd name="connsiteY5" fmla="*/ 0 h 760077"/>
                <a:gd name="connsiteX6" fmla="*/ 432322 w 733716"/>
                <a:gd name="connsiteY6" fmla="*/ 763153 h 760077"/>
                <a:gd name="connsiteX7" fmla="*/ 304471 w 733716"/>
                <a:gd name="connsiteY7" fmla="*/ 763153 h 76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3716" h="760077">
                  <a:moveTo>
                    <a:pt x="0" y="0"/>
                  </a:moveTo>
                  <a:lnTo>
                    <a:pt x="170029" y="0"/>
                  </a:lnTo>
                  <a:lnTo>
                    <a:pt x="368177" y="546114"/>
                  </a:lnTo>
                  <a:lnTo>
                    <a:pt x="371252" y="546114"/>
                  </a:lnTo>
                  <a:lnTo>
                    <a:pt x="565885" y="0"/>
                  </a:lnTo>
                  <a:lnTo>
                    <a:pt x="736353" y="0"/>
                  </a:lnTo>
                  <a:lnTo>
                    <a:pt x="432322" y="763153"/>
                  </a:lnTo>
                  <a:lnTo>
                    <a:pt x="304471" y="763153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BEC0408F-42D2-46C7-AD61-364D6D1F84D9}"/>
                </a:ext>
              </a:extLst>
            </p:cNvPr>
            <p:cNvSpPr/>
            <p:nvPr/>
          </p:nvSpPr>
          <p:spPr>
            <a:xfrm>
              <a:off x="11532094" y="4279584"/>
              <a:ext cx="654634" cy="790833"/>
            </a:xfrm>
            <a:custGeom>
              <a:avLst/>
              <a:gdLst>
                <a:gd name="connsiteX0" fmla="*/ 0 w 654633"/>
                <a:gd name="connsiteY0" fmla="*/ 394098 h 790832"/>
                <a:gd name="connsiteX1" fmla="*/ 332149 w 654633"/>
                <a:gd name="connsiteY1" fmla="*/ 0 h 790832"/>
                <a:gd name="connsiteX2" fmla="*/ 657709 w 654633"/>
                <a:gd name="connsiteY2" fmla="*/ 398931 h 790832"/>
                <a:gd name="connsiteX3" fmla="*/ 657709 w 654633"/>
                <a:gd name="connsiteY3" fmla="*/ 441109 h 790832"/>
                <a:gd name="connsiteX4" fmla="*/ 170029 w 654633"/>
                <a:gd name="connsiteY4" fmla="*/ 441109 h 790832"/>
                <a:gd name="connsiteX5" fmla="*/ 395855 w 654633"/>
                <a:gd name="connsiteY5" fmla="*/ 660785 h 790832"/>
                <a:gd name="connsiteX6" fmla="*/ 586973 w 654633"/>
                <a:gd name="connsiteY6" fmla="*/ 609820 h 790832"/>
                <a:gd name="connsiteX7" fmla="*/ 638378 w 654633"/>
                <a:gd name="connsiteY7" fmla="*/ 723173 h 790832"/>
                <a:gd name="connsiteX8" fmla="*/ 379599 w 654633"/>
                <a:gd name="connsiteY8" fmla="*/ 792151 h 790832"/>
                <a:gd name="connsiteX9" fmla="*/ 0 w 654633"/>
                <a:gd name="connsiteY9" fmla="*/ 394098 h 790832"/>
                <a:gd name="connsiteX10" fmla="*/ 488119 w 654633"/>
                <a:gd name="connsiteY10" fmla="*/ 319848 h 790832"/>
                <a:gd name="connsiteX11" fmla="*/ 330832 w 654633"/>
                <a:gd name="connsiteY11" fmla="*/ 128730 h 790832"/>
                <a:gd name="connsiteX12" fmla="*/ 168272 w 654633"/>
                <a:gd name="connsiteY12" fmla="*/ 319848 h 790832"/>
                <a:gd name="connsiteX13" fmla="*/ 488119 w 654633"/>
                <a:gd name="connsiteY13" fmla="*/ 319848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3" h="790832">
                  <a:moveTo>
                    <a:pt x="0" y="394098"/>
                  </a:moveTo>
                  <a:cubicBezTo>
                    <a:pt x="0" y="166075"/>
                    <a:pt x="127851" y="0"/>
                    <a:pt x="332149" y="0"/>
                  </a:cubicBezTo>
                  <a:cubicBezTo>
                    <a:pt x="539084" y="0"/>
                    <a:pt x="657709" y="153334"/>
                    <a:pt x="657709" y="398931"/>
                  </a:cubicBezTo>
                  <a:lnTo>
                    <a:pt x="657709" y="441109"/>
                  </a:lnTo>
                  <a:lnTo>
                    <a:pt x="170029" y="441109"/>
                  </a:lnTo>
                  <a:cubicBezTo>
                    <a:pt x="174862" y="569839"/>
                    <a:pt x="257459" y="660785"/>
                    <a:pt x="395855" y="660785"/>
                  </a:cubicBezTo>
                  <a:cubicBezTo>
                    <a:pt x="472303" y="660785"/>
                    <a:pt x="533372" y="639256"/>
                    <a:pt x="586973" y="609820"/>
                  </a:cubicBezTo>
                  <a:lnTo>
                    <a:pt x="638378" y="723173"/>
                  </a:lnTo>
                  <a:cubicBezTo>
                    <a:pt x="563688" y="771062"/>
                    <a:pt x="467909" y="792151"/>
                    <a:pt x="379599" y="792151"/>
                  </a:cubicBezTo>
                  <a:cubicBezTo>
                    <a:pt x="113353" y="791711"/>
                    <a:pt x="0" y="606305"/>
                    <a:pt x="0" y="394098"/>
                  </a:cubicBezTo>
                  <a:moveTo>
                    <a:pt x="488119" y="319848"/>
                  </a:moveTo>
                  <a:cubicBezTo>
                    <a:pt x="484605" y="223630"/>
                    <a:pt x="437593" y="128730"/>
                    <a:pt x="330832" y="128730"/>
                  </a:cubicBezTo>
                  <a:cubicBezTo>
                    <a:pt x="229781" y="128730"/>
                    <a:pt x="170029" y="217918"/>
                    <a:pt x="168272" y="319848"/>
                  </a:cubicBezTo>
                  <a:lnTo>
                    <a:pt x="488119" y="31984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B9B05A0D-9A87-4C9A-8109-D43890A9A55D}"/>
                </a:ext>
              </a:extLst>
            </p:cNvPr>
            <p:cNvSpPr/>
            <p:nvPr/>
          </p:nvSpPr>
          <p:spPr>
            <a:xfrm>
              <a:off x="100611" y="1810869"/>
              <a:ext cx="3242413" cy="1621207"/>
            </a:xfrm>
            <a:custGeom>
              <a:avLst/>
              <a:gdLst>
                <a:gd name="connsiteX0" fmla="*/ 0 w 3242412"/>
                <a:gd name="connsiteY0" fmla="*/ 0 h 1621206"/>
                <a:gd name="connsiteX1" fmla="*/ 3244610 w 3242412"/>
                <a:gd name="connsiteY1" fmla="*/ 0 h 1621206"/>
                <a:gd name="connsiteX2" fmla="*/ 3244610 w 3242412"/>
                <a:gd name="connsiteY2" fmla="*/ 1622085 h 1621206"/>
                <a:gd name="connsiteX3" fmla="*/ 0 w 3242412"/>
                <a:gd name="connsiteY3" fmla="*/ 1622085 h 162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2412" h="1621206">
                  <a:moveTo>
                    <a:pt x="0" y="0"/>
                  </a:moveTo>
                  <a:lnTo>
                    <a:pt x="3244610" y="0"/>
                  </a:lnTo>
                  <a:lnTo>
                    <a:pt x="3244610" y="1622085"/>
                  </a:lnTo>
                  <a:lnTo>
                    <a:pt x="0" y="1622085"/>
                  </a:lnTo>
                  <a:close/>
                </a:path>
              </a:pathLst>
            </a:custGeom>
            <a:solidFill>
              <a:srgbClr val="E9041E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4CFAEC65-4395-47B4-AED2-927265FBDC2B}"/>
                </a:ext>
              </a:extLst>
            </p:cNvPr>
            <p:cNvSpPr/>
            <p:nvPr/>
          </p:nvSpPr>
          <p:spPr>
            <a:xfrm>
              <a:off x="100611" y="3432954"/>
              <a:ext cx="3242413" cy="1621207"/>
            </a:xfrm>
            <a:custGeom>
              <a:avLst/>
              <a:gdLst>
                <a:gd name="connsiteX0" fmla="*/ 0 w 3242412"/>
                <a:gd name="connsiteY0" fmla="*/ 0 h 1621206"/>
                <a:gd name="connsiteX1" fmla="*/ 3244610 w 3242412"/>
                <a:gd name="connsiteY1" fmla="*/ 0 h 1621206"/>
                <a:gd name="connsiteX2" fmla="*/ 3244610 w 3242412"/>
                <a:gd name="connsiteY2" fmla="*/ 1624722 h 1621206"/>
                <a:gd name="connsiteX3" fmla="*/ 0 w 3242412"/>
                <a:gd name="connsiteY3" fmla="*/ 1624722 h 162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2412" h="1621206">
                  <a:moveTo>
                    <a:pt x="0" y="0"/>
                  </a:moveTo>
                  <a:lnTo>
                    <a:pt x="3244610" y="0"/>
                  </a:lnTo>
                  <a:lnTo>
                    <a:pt x="3244610" y="1624722"/>
                  </a:lnTo>
                  <a:lnTo>
                    <a:pt x="0" y="1624722"/>
                  </a:lnTo>
                  <a:close/>
                </a:path>
              </a:pathLst>
            </a:custGeom>
            <a:solidFill>
              <a:srgbClr val="1A181C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DA605A1F-B071-4570-9105-8B9FD1C53B70}"/>
                </a:ext>
              </a:extLst>
            </p:cNvPr>
            <p:cNvSpPr/>
            <p:nvPr/>
          </p:nvSpPr>
          <p:spPr>
            <a:xfrm>
              <a:off x="668693" y="3335418"/>
              <a:ext cx="2108886" cy="197708"/>
            </a:xfrm>
            <a:custGeom>
              <a:avLst/>
              <a:gdLst>
                <a:gd name="connsiteX0" fmla="*/ 0 w 2108886"/>
                <a:gd name="connsiteY0" fmla="*/ 0 h 197708"/>
                <a:gd name="connsiteX1" fmla="*/ 2111083 w 2108886"/>
                <a:gd name="connsiteY1" fmla="*/ 0 h 197708"/>
                <a:gd name="connsiteX2" fmla="*/ 2111083 w 2108886"/>
                <a:gd name="connsiteY2" fmla="*/ 198148 h 197708"/>
                <a:gd name="connsiteX3" fmla="*/ 0 w 2108886"/>
                <a:gd name="connsiteY3" fmla="*/ 198148 h 19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886" h="197708">
                  <a:moveTo>
                    <a:pt x="0" y="0"/>
                  </a:moveTo>
                  <a:lnTo>
                    <a:pt x="2111083" y="0"/>
                  </a:lnTo>
                  <a:lnTo>
                    <a:pt x="2111083" y="198148"/>
                  </a:lnTo>
                  <a:lnTo>
                    <a:pt x="0" y="19814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3294528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_CIT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1890855" y="3107587"/>
            <a:ext cx="8410291" cy="118551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spcBef>
                <a:spcPts val="0"/>
              </a:spcBef>
              <a:defRPr sz="6000" b="0">
                <a:solidFill>
                  <a:schemeClr val="bg1"/>
                </a:solidFill>
                <a:latin typeface="+mj-lt"/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3BB2221-DF42-46F5-A28D-F3926574006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0E13E8-3D1D-41E0-9A8B-D94119D5AC20}" type="datetime1">
              <a:rPr lang="nl-NL" noProof="0" smtClean="0"/>
              <a:t>8-7-2020</a:t>
            </a:fld>
            <a:endParaRPr lang="en-GB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4B3A812-CC07-413C-A367-AE9F6C9BB47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652753" y="6439710"/>
            <a:ext cx="7554621" cy="1928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Impact of COVID-19 on mobility</a:t>
            </a:r>
            <a:endParaRPr lang="en-GB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8444E5C-008D-475F-8A02-9F36DF1E6D2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782C43-7533-4CE7-94CC-8F091034FBE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111D41-8AD5-4BFD-B736-78B74105578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607157" y="4860634"/>
            <a:ext cx="3898550" cy="442913"/>
          </a:xfrm>
          <a:prstGeom prst="rect">
            <a:avLst/>
          </a:prstGeom>
        </p:spPr>
        <p:txBody>
          <a:bodyPr/>
          <a:lstStyle>
            <a:lvl1pPr algn="r">
              <a:defRPr b="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513185C8-2596-4FA6-8914-7F20D11803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9918" y="3517661"/>
            <a:ext cx="414805" cy="315598"/>
          </a:xfrm>
          <a:custGeom>
            <a:avLst/>
            <a:gdLst>
              <a:gd name="connsiteX0" fmla="*/ 1303973 w 1780223"/>
              <a:gd name="connsiteY0" fmla="*/ 0 h 1354455"/>
              <a:gd name="connsiteX1" fmla="*/ 1736408 w 1780223"/>
              <a:gd name="connsiteY1" fmla="*/ 0 h 1354455"/>
              <a:gd name="connsiteX2" fmla="*/ 1565910 w 1780223"/>
              <a:gd name="connsiteY2" fmla="*/ 592455 h 1354455"/>
              <a:gd name="connsiteX3" fmla="*/ 1724025 w 1780223"/>
              <a:gd name="connsiteY3" fmla="*/ 731520 h 1354455"/>
              <a:gd name="connsiteX4" fmla="*/ 1780223 w 1780223"/>
              <a:gd name="connsiteY4" fmla="*/ 947738 h 1354455"/>
              <a:gd name="connsiteX5" fmla="*/ 1664018 w 1780223"/>
              <a:gd name="connsiteY5" fmla="*/ 1242060 h 1354455"/>
              <a:gd name="connsiteX6" fmla="*/ 1365885 w 1780223"/>
              <a:gd name="connsiteY6" fmla="*/ 1354455 h 1354455"/>
              <a:gd name="connsiteX7" fmla="*/ 1067753 w 1780223"/>
              <a:gd name="connsiteY7" fmla="*/ 1242060 h 1354455"/>
              <a:gd name="connsiteX8" fmla="*/ 951548 w 1780223"/>
              <a:gd name="connsiteY8" fmla="*/ 947738 h 1354455"/>
              <a:gd name="connsiteX9" fmla="*/ 973455 w 1780223"/>
              <a:gd name="connsiteY9" fmla="*/ 781050 h 1354455"/>
              <a:gd name="connsiteX10" fmla="*/ 1071563 w 1780223"/>
              <a:gd name="connsiteY10" fmla="*/ 534353 h 1354455"/>
              <a:gd name="connsiteX11" fmla="*/ 352425 w 1780223"/>
              <a:gd name="connsiteY11" fmla="*/ 0 h 1354455"/>
              <a:gd name="connsiteX12" fmla="*/ 784860 w 1780223"/>
              <a:gd name="connsiteY12" fmla="*/ 0 h 1354455"/>
              <a:gd name="connsiteX13" fmla="*/ 614363 w 1780223"/>
              <a:gd name="connsiteY13" fmla="*/ 592455 h 1354455"/>
              <a:gd name="connsiteX14" fmla="*/ 771525 w 1780223"/>
              <a:gd name="connsiteY14" fmla="*/ 731520 h 1354455"/>
              <a:gd name="connsiteX15" fmla="*/ 828675 w 1780223"/>
              <a:gd name="connsiteY15" fmla="*/ 947738 h 1354455"/>
              <a:gd name="connsiteX16" fmla="*/ 712470 w 1780223"/>
              <a:gd name="connsiteY16" fmla="*/ 1242060 h 1354455"/>
              <a:gd name="connsiteX17" fmla="*/ 414338 w 1780223"/>
              <a:gd name="connsiteY17" fmla="*/ 1354455 h 1354455"/>
              <a:gd name="connsiteX18" fmla="*/ 116205 w 1780223"/>
              <a:gd name="connsiteY18" fmla="*/ 1242060 h 1354455"/>
              <a:gd name="connsiteX19" fmla="*/ 0 w 1780223"/>
              <a:gd name="connsiteY19" fmla="*/ 947738 h 1354455"/>
              <a:gd name="connsiteX20" fmla="*/ 21908 w 1780223"/>
              <a:gd name="connsiteY20" fmla="*/ 781050 h 1354455"/>
              <a:gd name="connsiteX21" fmla="*/ 120015 w 1780223"/>
              <a:gd name="connsiteY21" fmla="*/ 534353 h 135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80223" h="1354455">
                <a:moveTo>
                  <a:pt x="1303973" y="0"/>
                </a:moveTo>
                <a:lnTo>
                  <a:pt x="1736408" y="0"/>
                </a:lnTo>
                <a:lnTo>
                  <a:pt x="1565910" y="592455"/>
                </a:lnTo>
                <a:cubicBezTo>
                  <a:pt x="1633538" y="623888"/>
                  <a:pt x="1685925" y="670560"/>
                  <a:pt x="1724025" y="731520"/>
                </a:cubicBezTo>
                <a:cubicBezTo>
                  <a:pt x="1761173" y="793433"/>
                  <a:pt x="1780223" y="865823"/>
                  <a:pt x="1780223" y="947738"/>
                </a:cubicBezTo>
                <a:cubicBezTo>
                  <a:pt x="1780223" y="1068705"/>
                  <a:pt x="1741170" y="1166813"/>
                  <a:pt x="1664018" y="1242060"/>
                </a:cubicBezTo>
                <a:cubicBezTo>
                  <a:pt x="1586865" y="1317308"/>
                  <a:pt x="1486853" y="1354455"/>
                  <a:pt x="1365885" y="1354455"/>
                </a:cubicBezTo>
                <a:cubicBezTo>
                  <a:pt x="1244918" y="1354455"/>
                  <a:pt x="1145858" y="1317308"/>
                  <a:pt x="1067753" y="1242060"/>
                </a:cubicBezTo>
                <a:cubicBezTo>
                  <a:pt x="990600" y="1166813"/>
                  <a:pt x="951548" y="1068705"/>
                  <a:pt x="951548" y="947738"/>
                </a:cubicBezTo>
                <a:cubicBezTo>
                  <a:pt x="951548" y="892493"/>
                  <a:pt x="959168" y="836295"/>
                  <a:pt x="973455" y="781050"/>
                </a:cubicBezTo>
                <a:cubicBezTo>
                  <a:pt x="987743" y="725805"/>
                  <a:pt x="1021080" y="642938"/>
                  <a:pt x="1071563" y="534353"/>
                </a:cubicBezTo>
                <a:close/>
                <a:moveTo>
                  <a:pt x="352425" y="0"/>
                </a:moveTo>
                <a:lnTo>
                  <a:pt x="784860" y="0"/>
                </a:lnTo>
                <a:lnTo>
                  <a:pt x="614363" y="592455"/>
                </a:lnTo>
                <a:cubicBezTo>
                  <a:pt x="681990" y="623888"/>
                  <a:pt x="734378" y="670560"/>
                  <a:pt x="771525" y="731520"/>
                </a:cubicBezTo>
                <a:cubicBezTo>
                  <a:pt x="809625" y="793433"/>
                  <a:pt x="828675" y="865823"/>
                  <a:pt x="828675" y="947738"/>
                </a:cubicBezTo>
                <a:cubicBezTo>
                  <a:pt x="828675" y="1068705"/>
                  <a:pt x="789623" y="1166813"/>
                  <a:pt x="712470" y="1242060"/>
                </a:cubicBezTo>
                <a:cubicBezTo>
                  <a:pt x="635318" y="1317308"/>
                  <a:pt x="535305" y="1354455"/>
                  <a:pt x="414338" y="1354455"/>
                </a:cubicBezTo>
                <a:cubicBezTo>
                  <a:pt x="293370" y="1354455"/>
                  <a:pt x="194310" y="1317308"/>
                  <a:pt x="116205" y="1242060"/>
                </a:cubicBezTo>
                <a:cubicBezTo>
                  <a:pt x="39053" y="1167765"/>
                  <a:pt x="0" y="1069658"/>
                  <a:pt x="0" y="947738"/>
                </a:cubicBezTo>
                <a:cubicBezTo>
                  <a:pt x="0" y="892493"/>
                  <a:pt x="7620" y="836295"/>
                  <a:pt x="21908" y="781050"/>
                </a:cubicBezTo>
                <a:cubicBezTo>
                  <a:pt x="36195" y="725805"/>
                  <a:pt x="69533" y="642938"/>
                  <a:pt x="120015" y="53435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17535B7-7E32-4CFB-A634-02DD6797B2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flipH="1" flipV="1">
            <a:off x="10565434" y="3517661"/>
            <a:ext cx="414805" cy="315598"/>
          </a:xfrm>
          <a:custGeom>
            <a:avLst/>
            <a:gdLst>
              <a:gd name="connsiteX0" fmla="*/ 1303973 w 1780223"/>
              <a:gd name="connsiteY0" fmla="*/ 0 h 1354455"/>
              <a:gd name="connsiteX1" fmla="*/ 1736408 w 1780223"/>
              <a:gd name="connsiteY1" fmla="*/ 0 h 1354455"/>
              <a:gd name="connsiteX2" fmla="*/ 1565910 w 1780223"/>
              <a:gd name="connsiteY2" fmla="*/ 592455 h 1354455"/>
              <a:gd name="connsiteX3" fmla="*/ 1724025 w 1780223"/>
              <a:gd name="connsiteY3" fmla="*/ 731520 h 1354455"/>
              <a:gd name="connsiteX4" fmla="*/ 1780223 w 1780223"/>
              <a:gd name="connsiteY4" fmla="*/ 947738 h 1354455"/>
              <a:gd name="connsiteX5" fmla="*/ 1664018 w 1780223"/>
              <a:gd name="connsiteY5" fmla="*/ 1242060 h 1354455"/>
              <a:gd name="connsiteX6" fmla="*/ 1365885 w 1780223"/>
              <a:gd name="connsiteY6" fmla="*/ 1354455 h 1354455"/>
              <a:gd name="connsiteX7" fmla="*/ 1067753 w 1780223"/>
              <a:gd name="connsiteY7" fmla="*/ 1242060 h 1354455"/>
              <a:gd name="connsiteX8" fmla="*/ 951548 w 1780223"/>
              <a:gd name="connsiteY8" fmla="*/ 947738 h 1354455"/>
              <a:gd name="connsiteX9" fmla="*/ 973455 w 1780223"/>
              <a:gd name="connsiteY9" fmla="*/ 781050 h 1354455"/>
              <a:gd name="connsiteX10" fmla="*/ 1071563 w 1780223"/>
              <a:gd name="connsiteY10" fmla="*/ 534353 h 1354455"/>
              <a:gd name="connsiteX11" fmla="*/ 352425 w 1780223"/>
              <a:gd name="connsiteY11" fmla="*/ 0 h 1354455"/>
              <a:gd name="connsiteX12" fmla="*/ 784860 w 1780223"/>
              <a:gd name="connsiteY12" fmla="*/ 0 h 1354455"/>
              <a:gd name="connsiteX13" fmla="*/ 614363 w 1780223"/>
              <a:gd name="connsiteY13" fmla="*/ 592455 h 1354455"/>
              <a:gd name="connsiteX14" fmla="*/ 771525 w 1780223"/>
              <a:gd name="connsiteY14" fmla="*/ 731520 h 1354455"/>
              <a:gd name="connsiteX15" fmla="*/ 828675 w 1780223"/>
              <a:gd name="connsiteY15" fmla="*/ 947738 h 1354455"/>
              <a:gd name="connsiteX16" fmla="*/ 712470 w 1780223"/>
              <a:gd name="connsiteY16" fmla="*/ 1242060 h 1354455"/>
              <a:gd name="connsiteX17" fmla="*/ 414338 w 1780223"/>
              <a:gd name="connsiteY17" fmla="*/ 1354455 h 1354455"/>
              <a:gd name="connsiteX18" fmla="*/ 116205 w 1780223"/>
              <a:gd name="connsiteY18" fmla="*/ 1242060 h 1354455"/>
              <a:gd name="connsiteX19" fmla="*/ 0 w 1780223"/>
              <a:gd name="connsiteY19" fmla="*/ 947738 h 1354455"/>
              <a:gd name="connsiteX20" fmla="*/ 21908 w 1780223"/>
              <a:gd name="connsiteY20" fmla="*/ 781050 h 1354455"/>
              <a:gd name="connsiteX21" fmla="*/ 120015 w 1780223"/>
              <a:gd name="connsiteY21" fmla="*/ 534353 h 135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80223" h="1354455">
                <a:moveTo>
                  <a:pt x="1303973" y="0"/>
                </a:moveTo>
                <a:lnTo>
                  <a:pt x="1736408" y="0"/>
                </a:lnTo>
                <a:lnTo>
                  <a:pt x="1565910" y="592455"/>
                </a:lnTo>
                <a:cubicBezTo>
                  <a:pt x="1633538" y="623888"/>
                  <a:pt x="1685925" y="670560"/>
                  <a:pt x="1724025" y="731520"/>
                </a:cubicBezTo>
                <a:cubicBezTo>
                  <a:pt x="1761173" y="793433"/>
                  <a:pt x="1780223" y="865823"/>
                  <a:pt x="1780223" y="947738"/>
                </a:cubicBezTo>
                <a:cubicBezTo>
                  <a:pt x="1780223" y="1068705"/>
                  <a:pt x="1741170" y="1166813"/>
                  <a:pt x="1664018" y="1242060"/>
                </a:cubicBezTo>
                <a:cubicBezTo>
                  <a:pt x="1586865" y="1317308"/>
                  <a:pt x="1486853" y="1354455"/>
                  <a:pt x="1365885" y="1354455"/>
                </a:cubicBezTo>
                <a:cubicBezTo>
                  <a:pt x="1244918" y="1354455"/>
                  <a:pt x="1145858" y="1317308"/>
                  <a:pt x="1067753" y="1242060"/>
                </a:cubicBezTo>
                <a:cubicBezTo>
                  <a:pt x="990600" y="1166813"/>
                  <a:pt x="951548" y="1068705"/>
                  <a:pt x="951548" y="947738"/>
                </a:cubicBezTo>
                <a:cubicBezTo>
                  <a:pt x="951548" y="892493"/>
                  <a:pt x="959168" y="836295"/>
                  <a:pt x="973455" y="781050"/>
                </a:cubicBezTo>
                <a:cubicBezTo>
                  <a:pt x="987743" y="725805"/>
                  <a:pt x="1021080" y="642938"/>
                  <a:pt x="1071563" y="534353"/>
                </a:cubicBezTo>
                <a:close/>
                <a:moveTo>
                  <a:pt x="352425" y="0"/>
                </a:moveTo>
                <a:lnTo>
                  <a:pt x="784860" y="0"/>
                </a:lnTo>
                <a:lnTo>
                  <a:pt x="614363" y="592455"/>
                </a:lnTo>
                <a:cubicBezTo>
                  <a:pt x="681990" y="623888"/>
                  <a:pt x="734378" y="670560"/>
                  <a:pt x="771525" y="731520"/>
                </a:cubicBezTo>
                <a:cubicBezTo>
                  <a:pt x="809625" y="793433"/>
                  <a:pt x="828675" y="865823"/>
                  <a:pt x="828675" y="947738"/>
                </a:cubicBezTo>
                <a:cubicBezTo>
                  <a:pt x="828675" y="1068705"/>
                  <a:pt x="789623" y="1166813"/>
                  <a:pt x="712470" y="1242060"/>
                </a:cubicBezTo>
                <a:cubicBezTo>
                  <a:pt x="635318" y="1317308"/>
                  <a:pt x="535305" y="1354455"/>
                  <a:pt x="414338" y="1354455"/>
                </a:cubicBezTo>
                <a:cubicBezTo>
                  <a:pt x="293370" y="1354455"/>
                  <a:pt x="194310" y="1317308"/>
                  <a:pt x="116205" y="1242060"/>
                </a:cubicBezTo>
                <a:cubicBezTo>
                  <a:pt x="39053" y="1167765"/>
                  <a:pt x="0" y="1069658"/>
                  <a:pt x="0" y="947738"/>
                </a:cubicBezTo>
                <a:cubicBezTo>
                  <a:pt x="0" y="892493"/>
                  <a:pt x="7620" y="836295"/>
                  <a:pt x="21908" y="781050"/>
                </a:cubicBezTo>
                <a:cubicBezTo>
                  <a:pt x="36195" y="725805"/>
                  <a:pt x="69533" y="642938"/>
                  <a:pt x="120015" y="53435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 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41495F81-6595-4EB7-849E-75C0F7B56880}"/>
              </a:ext>
            </a:extLst>
          </p:cNvPr>
          <p:cNvGrpSpPr/>
          <p:nvPr userDrawn="1"/>
        </p:nvGrpSpPr>
        <p:grpSpPr>
          <a:xfrm>
            <a:off x="10514068" y="6274051"/>
            <a:ext cx="1306457" cy="365899"/>
            <a:chOff x="10514068" y="6274051"/>
            <a:chExt cx="1306457" cy="365899"/>
          </a:xfrm>
        </p:grpSpPr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2960254F-0E95-4AE9-BE85-2D34ACB0C08A}"/>
                </a:ext>
              </a:extLst>
            </p:cNvPr>
            <p:cNvSpPr/>
            <p:nvPr/>
          </p:nvSpPr>
          <p:spPr>
            <a:xfrm>
              <a:off x="10514068" y="6274051"/>
              <a:ext cx="369166" cy="365899"/>
            </a:xfrm>
            <a:custGeom>
              <a:avLst/>
              <a:gdLst>
                <a:gd name="connsiteX0" fmla="*/ 0 w 2152650"/>
                <a:gd name="connsiteY0" fmla="*/ 0 h 2133600"/>
                <a:gd name="connsiteX1" fmla="*/ 2152650 w 2152650"/>
                <a:gd name="connsiteY1" fmla="*/ 0 h 2133600"/>
                <a:gd name="connsiteX2" fmla="*/ 2152650 w 2152650"/>
                <a:gd name="connsiteY2" fmla="*/ 2135505 h 2133600"/>
                <a:gd name="connsiteX3" fmla="*/ 0 w 2152650"/>
                <a:gd name="connsiteY3" fmla="*/ 2135505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650" h="2133600">
                  <a:moveTo>
                    <a:pt x="0" y="0"/>
                  </a:moveTo>
                  <a:lnTo>
                    <a:pt x="2152650" y="0"/>
                  </a:lnTo>
                  <a:lnTo>
                    <a:pt x="2152650" y="2135505"/>
                  </a:lnTo>
                  <a:lnTo>
                    <a:pt x="0" y="213550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E388C23F-619C-4B7A-B716-CADF09526256}"/>
                </a:ext>
              </a:extLst>
            </p:cNvPr>
            <p:cNvSpPr/>
            <p:nvPr/>
          </p:nvSpPr>
          <p:spPr>
            <a:xfrm>
              <a:off x="10524032" y="6283198"/>
              <a:ext cx="347931" cy="173149"/>
            </a:xfrm>
            <a:custGeom>
              <a:avLst/>
              <a:gdLst>
                <a:gd name="connsiteX0" fmla="*/ 0 w 2028825"/>
                <a:gd name="connsiteY0" fmla="*/ 0 h 1009650"/>
                <a:gd name="connsiteX1" fmla="*/ 2029778 w 2028825"/>
                <a:gd name="connsiteY1" fmla="*/ 0 h 1009650"/>
                <a:gd name="connsiteX2" fmla="*/ 2029778 w 2028825"/>
                <a:gd name="connsiteY2" fmla="*/ 1015365 h 1009650"/>
                <a:gd name="connsiteX3" fmla="*/ 0 w 2028825"/>
                <a:gd name="connsiteY3" fmla="*/ 1015365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5" h="1009650">
                  <a:moveTo>
                    <a:pt x="0" y="0"/>
                  </a:moveTo>
                  <a:lnTo>
                    <a:pt x="2029778" y="0"/>
                  </a:lnTo>
                  <a:lnTo>
                    <a:pt x="2029778" y="1015365"/>
                  </a:lnTo>
                  <a:lnTo>
                    <a:pt x="0" y="1015365"/>
                  </a:lnTo>
                  <a:close/>
                </a:path>
              </a:pathLst>
            </a:custGeom>
            <a:solidFill>
              <a:srgbClr val="E303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9242B4F3-ABAC-4CE7-8203-5E166622881D}"/>
                </a:ext>
              </a:extLst>
            </p:cNvPr>
            <p:cNvSpPr/>
            <p:nvPr/>
          </p:nvSpPr>
          <p:spPr>
            <a:xfrm>
              <a:off x="10524032" y="6457164"/>
              <a:ext cx="347931" cy="173149"/>
            </a:xfrm>
            <a:custGeom>
              <a:avLst/>
              <a:gdLst>
                <a:gd name="connsiteX0" fmla="*/ 0 w 2028825"/>
                <a:gd name="connsiteY0" fmla="*/ 0 h 1009650"/>
                <a:gd name="connsiteX1" fmla="*/ 2029778 w 2028825"/>
                <a:gd name="connsiteY1" fmla="*/ 0 h 1009650"/>
                <a:gd name="connsiteX2" fmla="*/ 2029778 w 2028825"/>
                <a:gd name="connsiteY2" fmla="*/ 1015365 h 1009650"/>
                <a:gd name="connsiteX3" fmla="*/ 0 w 2028825"/>
                <a:gd name="connsiteY3" fmla="*/ 1015365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5" h="1009650">
                  <a:moveTo>
                    <a:pt x="0" y="0"/>
                  </a:moveTo>
                  <a:lnTo>
                    <a:pt x="2029778" y="0"/>
                  </a:lnTo>
                  <a:lnTo>
                    <a:pt x="2029778" y="1015365"/>
                  </a:lnTo>
                  <a:lnTo>
                    <a:pt x="0" y="1015365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CCD1DC56-C4B7-4558-B20B-41C898667E33}"/>
                </a:ext>
              </a:extLst>
            </p:cNvPr>
            <p:cNvSpPr/>
            <p:nvPr/>
          </p:nvSpPr>
          <p:spPr>
            <a:xfrm>
              <a:off x="10584798" y="6446710"/>
              <a:ext cx="225420" cy="21235"/>
            </a:xfrm>
            <a:custGeom>
              <a:avLst/>
              <a:gdLst>
                <a:gd name="connsiteX0" fmla="*/ 0 w 1314450"/>
                <a:gd name="connsiteY0" fmla="*/ 0 h 123825"/>
                <a:gd name="connsiteX1" fmla="*/ 1321118 w 1314450"/>
                <a:gd name="connsiteY1" fmla="*/ 0 h 123825"/>
                <a:gd name="connsiteX2" fmla="*/ 1321118 w 1314450"/>
                <a:gd name="connsiteY2" fmla="*/ 123825 h 123825"/>
                <a:gd name="connsiteX3" fmla="*/ 0 w 1314450"/>
                <a:gd name="connsiteY3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4450" h="123825">
                  <a:moveTo>
                    <a:pt x="0" y="0"/>
                  </a:moveTo>
                  <a:lnTo>
                    <a:pt x="1321118" y="0"/>
                  </a:lnTo>
                  <a:lnTo>
                    <a:pt x="1321118" y="123825"/>
                  </a:lnTo>
                  <a:lnTo>
                    <a:pt x="0" y="12382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9E79A160-B8A5-4BDA-AC62-147680CFB7F1}"/>
                </a:ext>
              </a:extLst>
            </p:cNvPr>
            <p:cNvSpPr/>
            <p:nvPr/>
          </p:nvSpPr>
          <p:spPr>
            <a:xfrm>
              <a:off x="10976506" y="6309824"/>
              <a:ext cx="171515" cy="147013"/>
            </a:xfrm>
            <a:custGeom>
              <a:avLst/>
              <a:gdLst>
                <a:gd name="connsiteX0" fmla="*/ 270510 w 1000125"/>
                <a:gd name="connsiteY0" fmla="*/ 650558 h 857250"/>
                <a:gd name="connsiteX1" fmla="*/ 172403 w 1000125"/>
                <a:gd name="connsiteY1" fmla="*/ 859155 h 857250"/>
                <a:gd name="connsiteX2" fmla="*/ 0 w 1000125"/>
                <a:gd name="connsiteY2" fmla="*/ 859155 h 857250"/>
                <a:gd name="connsiteX3" fmla="*/ 418147 w 1000125"/>
                <a:gd name="connsiteY3" fmla="*/ 0 h 857250"/>
                <a:gd name="connsiteX4" fmla="*/ 585788 w 1000125"/>
                <a:gd name="connsiteY4" fmla="*/ 0 h 857250"/>
                <a:gd name="connsiteX5" fmla="*/ 1004888 w 1000125"/>
                <a:gd name="connsiteY5" fmla="*/ 859155 h 857250"/>
                <a:gd name="connsiteX6" fmla="*/ 832485 w 1000125"/>
                <a:gd name="connsiteY6" fmla="*/ 859155 h 857250"/>
                <a:gd name="connsiteX7" fmla="*/ 734378 w 1000125"/>
                <a:gd name="connsiteY7" fmla="*/ 650558 h 857250"/>
                <a:gd name="connsiteX8" fmla="*/ 270510 w 1000125"/>
                <a:gd name="connsiteY8" fmla="*/ 650558 h 857250"/>
                <a:gd name="connsiteX9" fmla="*/ 337185 w 1000125"/>
                <a:gd name="connsiteY9" fmla="*/ 511493 h 857250"/>
                <a:gd name="connsiteX10" fmla="*/ 668655 w 1000125"/>
                <a:gd name="connsiteY10" fmla="*/ 511493 h 857250"/>
                <a:gd name="connsiteX11" fmla="*/ 502920 w 1000125"/>
                <a:gd name="connsiteY11" fmla="*/ 162878 h 857250"/>
                <a:gd name="connsiteX12" fmla="*/ 337185 w 1000125"/>
                <a:gd name="connsiteY12" fmla="*/ 511493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125" h="857250">
                  <a:moveTo>
                    <a:pt x="270510" y="650558"/>
                  </a:moveTo>
                  <a:lnTo>
                    <a:pt x="172403" y="859155"/>
                  </a:lnTo>
                  <a:lnTo>
                    <a:pt x="0" y="859155"/>
                  </a:lnTo>
                  <a:lnTo>
                    <a:pt x="418147" y="0"/>
                  </a:lnTo>
                  <a:lnTo>
                    <a:pt x="585788" y="0"/>
                  </a:lnTo>
                  <a:lnTo>
                    <a:pt x="1004888" y="859155"/>
                  </a:lnTo>
                  <a:lnTo>
                    <a:pt x="832485" y="859155"/>
                  </a:lnTo>
                  <a:lnTo>
                    <a:pt x="734378" y="650558"/>
                  </a:lnTo>
                  <a:lnTo>
                    <a:pt x="270510" y="650558"/>
                  </a:lnTo>
                  <a:close/>
                  <a:moveTo>
                    <a:pt x="337185" y="511493"/>
                  </a:moveTo>
                  <a:lnTo>
                    <a:pt x="668655" y="511493"/>
                  </a:lnTo>
                  <a:lnTo>
                    <a:pt x="502920" y="162878"/>
                  </a:lnTo>
                  <a:lnTo>
                    <a:pt x="337185" y="51149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5DC3E34F-30DF-4A03-AF44-2DB55EA95564}"/>
                </a:ext>
              </a:extLst>
            </p:cNvPr>
            <p:cNvSpPr/>
            <p:nvPr/>
          </p:nvSpPr>
          <p:spPr>
            <a:xfrm>
              <a:off x="11166970" y="6309824"/>
              <a:ext cx="125778" cy="147013"/>
            </a:xfrm>
            <a:custGeom>
              <a:avLst/>
              <a:gdLst>
                <a:gd name="connsiteX0" fmla="*/ 0 w 733425"/>
                <a:gd name="connsiteY0" fmla="*/ 859155 h 857250"/>
                <a:gd name="connsiteX1" fmla="*/ 0 w 733425"/>
                <a:gd name="connsiteY1" fmla="*/ 0 h 857250"/>
                <a:gd name="connsiteX2" fmla="*/ 159067 w 733425"/>
                <a:gd name="connsiteY2" fmla="*/ 0 h 857250"/>
                <a:gd name="connsiteX3" fmla="*/ 159067 w 733425"/>
                <a:gd name="connsiteY3" fmla="*/ 717233 h 857250"/>
                <a:gd name="connsiteX4" fmla="*/ 733425 w 733425"/>
                <a:gd name="connsiteY4" fmla="*/ 717233 h 857250"/>
                <a:gd name="connsiteX5" fmla="*/ 733425 w 733425"/>
                <a:gd name="connsiteY5" fmla="*/ 859155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425" h="857250">
                  <a:moveTo>
                    <a:pt x="0" y="859155"/>
                  </a:moveTo>
                  <a:lnTo>
                    <a:pt x="0" y="0"/>
                  </a:lnTo>
                  <a:lnTo>
                    <a:pt x="159067" y="0"/>
                  </a:lnTo>
                  <a:lnTo>
                    <a:pt x="159067" y="717233"/>
                  </a:lnTo>
                  <a:lnTo>
                    <a:pt x="733425" y="717233"/>
                  </a:lnTo>
                  <a:lnTo>
                    <a:pt x="733425" y="8591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5C99799A-F3BD-4DDA-992A-38CFC35BE896}"/>
                </a:ext>
              </a:extLst>
            </p:cNvPr>
            <p:cNvSpPr/>
            <p:nvPr/>
          </p:nvSpPr>
          <p:spPr>
            <a:xfrm>
              <a:off x="11310389" y="6309824"/>
              <a:ext cx="153547" cy="147013"/>
            </a:xfrm>
            <a:custGeom>
              <a:avLst/>
              <a:gdLst>
                <a:gd name="connsiteX0" fmla="*/ 450532 w 895350"/>
                <a:gd name="connsiteY0" fmla="*/ 0 h 857250"/>
                <a:gd name="connsiteX1" fmla="*/ 897255 w 895350"/>
                <a:gd name="connsiteY1" fmla="*/ 428625 h 857250"/>
                <a:gd name="connsiteX2" fmla="*/ 474345 w 895350"/>
                <a:gd name="connsiteY2" fmla="*/ 859155 h 857250"/>
                <a:gd name="connsiteX3" fmla="*/ 0 w 895350"/>
                <a:gd name="connsiteY3" fmla="*/ 859155 h 857250"/>
                <a:gd name="connsiteX4" fmla="*/ 0 w 895350"/>
                <a:gd name="connsiteY4" fmla="*/ 0 h 857250"/>
                <a:gd name="connsiteX5" fmla="*/ 450532 w 895350"/>
                <a:gd name="connsiteY5" fmla="*/ 0 h 857250"/>
                <a:gd name="connsiteX6" fmla="*/ 450532 w 895350"/>
                <a:gd name="connsiteY6" fmla="*/ 715328 h 857250"/>
                <a:gd name="connsiteX7" fmla="*/ 732473 w 895350"/>
                <a:gd name="connsiteY7" fmla="*/ 428625 h 857250"/>
                <a:gd name="connsiteX8" fmla="*/ 450532 w 895350"/>
                <a:gd name="connsiteY8" fmla="*/ 144780 h 857250"/>
                <a:gd name="connsiteX9" fmla="*/ 160020 w 895350"/>
                <a:gd name="connsiteY9" fmla="*/ 144780 h 857250"/>
                <a:gd name="connsiteX10" fmla="*/ 160020 w 895350"/>
                <a:gd name="connsiteY10" fmla="*/ 715328 h 857250"/>
                <a:gd name="connsiteX11" fmla="*/ 450532 w 895350"/>
                <a:gd name="connsiteY11" fmla="*/ 71532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857250">
                  <a:moveTo>
                    <a:pt x="450532" y="0"/>
                  </a:moveTo>
                  <a:cubicBezTo>
                    <a:pt x="721043" y="0"/>
                    <a:pt x="897255" y="170498"/>
                    <a:pt x="897255" y="428625"/>
                  </a:cubicBezTo>
                  <a:cubicBezTo>
                    <a:pt x="897255" y="666750"/>
                    <a:pt x="709613" y="859155"/>
                    <a:pt x="474345" y="859155"/>
                  </a:cubicBezTo>
                  <a:lnTo>
                    <a:pt x="0" y="859155"/>
                  </a:lnTo>
                  <a:lnTo>
                    <a:pt x="0" y="0"/>
                  </a:lnTo>
                  <a:lnTo>
                    <a:pt x="450532" y="0"/>
                  </a:lnTo>
                  <a:close/>
                  <a:moveTo>
                    <a:pt x="450532" y="715328"/>
                  </a:moveTo>
                  <a:cubicBezTo>
                    <a:pt x="637223" y="715328"/>
                    <a:pt x="732473" y="592455"/>
                    <a:pt x="732473" y="428625"/>
                  </a:cubicBezTo>
                  <a:cubicBezTo>
                    <a:pt x="732473" y="268605"/>
                    <a:pt x="637223" y="144780"/>
                    <a:pt x="450532" y="144780"/>
                  </a:cubicBezTo>
                  <a:lnTo>
                    <a:pt x="160020" y="144780"/>
                  </a:lnTo>
                  <a:lnTo>
                    <a:pt x="160020" y="715328"/>
                  </a:lnTo>
                  <a:lnTo>
                    <a:pt x="450532" y="71532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23276DF9-8342-48F6-AE40-B837483FE5D5}"/>
                </a:ext>
              </a:extLst>
            </p:cNvPr>
            <p:cNvSpPr/>
            <p:nvPr/>
          </p:nvSpPr>
          <p:spPr>
            <a:xfrm>
              <a:off x="10976669" y="6517439"/>
              <a:ext cx="101276" cy="112710"/>
            </a:xfrm>
            <a:custGeom>
              <a:avLst/>
              <a:gdLst>
                <a:gd name="connsiteX0" fmla="*/ 253365 w 590550"/>
                <a:gd name="connsiteY0" fmla="*/ 0 h 657225"/>
                <a:gd name="connsiteX1" fmla="*/ 331470 w 590550"/>
                <a:gd name="connsiteY1" fmla="*/ 0 h 657225"/>
                <a:gd name="connsiteX2" fmla="*/ 593407 w 590550"/>
                <a:gd name="connsiteY2" fmla="*/ 663893 h 657225"/>
                <a:gd name="connsiteX3" fmla="*/ 481013 w 590550"/>
                <a:gd name="connsiteY3" fmla="*/ 663893 h 657225"/>
                <a:gd name="connsiteX4" fmla="*/ 417195 w 590550"/>
                <a:gd name="connsiteY4" fmla="*/ 494347 h 657225"/>
                <a:gd name="connsiteX5" fmla="*/ 171450 w 590550"/>
                <a:gd name="connsiteY5" fmla="*/ 494347 h 657225"/>
                <a:gd name="connsiteX6" fmla="*/ 108585 w 590550"/>
                <a:gd name="connsiteY6" fmla="*/ 663893 h 657225"/>
                <a:gd name="connsiteX7" fmla="*/ 0 w 590550"/>
                <a:gd name="connsiteY7" fmla="*/ 663893 h 657225"/>
                <a:gd name="connsiteX8" fmla="*/ 253365 w 590550"/>
                <a:gd name="connsiteY8" fmla="*/ 0 h 657225"/>
                <a:gd name="connsiteX9" fmla="*/ 382905 w 590550"/>
                <a:gd name="connsiteY9" fmla="*/ 408622 h 657225"/>
                <a:gd name="connsiteX10" fmla="*/ 329565 w 590550"/>
                <a:gd name="connsiteY10" fmla="*/ 258128 h 657225"/>
                <a:gd name="connsiteX11" fmla="*/ 294322 w 590550"/>
                <a:gd name="connsiteY11" fmla="*/ 151447 h 657225"/>
                <a:gd name="connsiteX12" fmla="*/ 293370 w 590550"/>
                <a:gd name="connsiteY12" fmla="*/ 151447 h 657225"/>
                <a:gd name="connsiteX13" fmla="*/ 257175 w 590550"/>
                <a:gd name="connsiteY13" fmla="*/ 258128 h 657225"/>
                <a:gd name="connsiteX14" fmla="*/ 201930 w 590550"/>
                <a:gd name="connsiteY14" fmla="*/ 408622 h 657225"/>
                <a:gd name="connsiteX15" fmla="*/ 382905 w 590550"/>
                <a:gd name="connsiteY15" fmla="*/ 408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0550" h="657225">
                  <a:moveTo>
                    <a:pt x="253365" y="0"/>
                  </a:moveTo>
                  <a:lnTo>
                    <a:pt x="331470" y="0"/>
                  </a:lnTo>
                  <a:lnTo>
                    <a:pt x="593407" y="663893"/>
                  </a:lnTo>
                  <a:lnTo>
                    <a:pt x="481013" y="663893"/>
                  </a:lnTo>
                  <a:lnTo>
                    <a:pt x="417195" y="494347"/>
                  </a:lnTo>
                  <a:lnTo>
                    <a:pt x="171450" y="494347"/>
                  </a:lnTo>
                  <a:lnTo>
                    <a:pt x="108585" y="663893"/>
                  </a:lnTo>
                  <a:lnTo>
                    <a:pt x="0" y="663893"/>
                  </a:lnTo>
                  <a:lnTo>
                    <a:pt x="253365" y="0"/>
                  </a:lnTo>
                  <a:close/>
                  <a:moveTo>
                    <a:pt x="382905" y="408622"/>
                  </a:moveTo>
                  <a:lnTo>
                    <a:pt x="329565" y="258128"/>
                  </a:lnTo>
                  <a:cubicBezTo>
                    <a:pt x="310515" y="203835"/>
                    <a:pt x="300990" y="174308"/>
                    <a:pt x="294322" y="151447"/>
                  </a:cubicBezTo>
                  <a:lnTo>
                    <a:pt x="293370" y="151447"/>
                  </a:lnTo>
                  <a:cubicBezTo>
                    <a:pt x="286702" y="174308"/>
                    <a:pt x="276225" y="204788"/>
                    <a:pt x="257175" y="258128"/>
                  </a:cubicBezTo>
                  <a:lnTo>
                    <a:pt x="201930" y="408622"/>
                  </a:lnTo>
                  <a:lnTo>
                    <a:pt x="382905" y="40862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4FF1D72C-6B91-4C48-B567-E009DE9F7A1C}"/>
                </a:ext>
              </a:extLst>
            </p:cNvPr>
            <p:cNvSpPr/>
            <p:nvPr/>
          </p:nvSpPr>
          <p:spPr>
            <a:xfrm>
              <a:off x="11090360" y="6549782"/>
              <a:ext cx="70240" cy="81674"/>
            </a:xfrm>
            <a:custGeom>
              <a:avLst/>
              <a:gdLst>
                <a:gd name="connsiteX0" fmla="*/ 14288 w 409575"/>
                <a:gd name="connsiteY0" fmla="*/ 394335 h 476250"/>
                <a:gd name="connsiteX1" fmla="*/ 0 w 409575"/>
                <a:gd name="connsiteY1" fmla="*/ 299085 h 476250"/>
                <a:gd name="connsiteX2" fmla="*/ 0 w 409575"/>
                <a:gd name="connsiteY2" fmla="*/ 952 h 476250"/>
                <a:gd name="connsiteX3" fmla="*/ 104775 w 409575"/>
                <a:gd name="connsiteY3" fmla="*/ 952 h 476250"/>
                <a:gd name="connsiteX4" fmla="*/ 104775 w 409575"/>
                <a:gd name="connsiteY4" fmla="*/ 284797 h 476250"/>
                <a:gd name="connsiteX5" fmla="*/ 113348 w 409575"/>
                <a:gd name="connsiteY5" fmla="*/ 348615 h 476250"/>
                <a:gd name="connsiteX6" fmla="*/ 186690 w 409575"/>
                <a:gd name="connsiteY6" fmla="*/ 394335 h 476250"/>
                <a:gd name="connsiteX7" fmla="*/ 296228 w 409575"/>
                <a:gd name="connsiteY7" fmla="*/ 343852 h 476250"/>
                <a:gd name="connsiteX8" fmla="*/ 296228 w 409575"/>
                <a:gd name="connsiteY8" fmla="*/ 0 h 476250"/>
                <a:gd name="connsiteX9" fmla="*/ 400050 w 409575"/>
                <a:gd name="connsiteY9" fmla="*/ 0 h 476250"/>
                <a:gd name="connsiteX10" fmla="*/ 400050 w 409575"/>
                <a:gd name="connsiteY10" fmla="*/ 342900 h 476250"/>
                <a:gd name="connsiteX11" fmla="*/ 409575 w 409575"/>
                <a:gd name="connsiteY11" fmla="*/ 474345 h 476250"/>
                <a:gd name="connsiteX12" fmla="*/ 319088 w 409575"/>
                <a:gd name="connsiteY12" fmla="*/ 474345 h 476250"/>
                <a:gd name="connsiteX13" fmla="*/ 301943 w 409575"/>
                <a:gd name="connsiteY13" fmla="*/ 422910 h 476250"/>
                <a:gd name="connsiteX14" fmla="*/ 151448 w 409575"/>
                <a:gd name="connsiteY14" fmla="*/ 483870 h 476250"/>
                <a:gd name="connsiteX15" fmla="*/ 14288 w 409575"/>
                <a:gd name="connsiteY15" fmla="*/ 394335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9575" h="476250">
                  <a:moveTo>
                    <a:pt x="14288" y="394335"/>
                  </a:moveTo>
                  <a:cubicBezTo>
                    <a:pt x="3810" y="368617"/>
                    <a:pt x="0" y="340995"/>
                    <a:pt x="0" y="299085"/>
                  </a:cubicBezTo>
                  <a:lnTo>
                    <a:pt x="0" y="952"/>
                  </a:lnTo>
                  <a:lnTo>
                    <a:pt x="104775" y="952"/>
                  </a:lnTo>
                  <a:lnTo>
                    <a:pt x="104775" y="284797"/>
                  </a:lnTo>
                  <a:cubicBezTo>
                    <a:pt x="104775" y="311467"/>
                    <a:pt x="106680" y="331470"/>
                    <a:pt x="113348" y="348615"/>
                  </a:cubicBezTo>
                  <a:cubicBezTo>
                    <a:pt x="125730" y="380047"/>
                    <a:pt x="149543" y="394335"/>
                    <a:pt x="186690" y="394335"/>
                  </a:cubicBezTo>
                  <a:cubicBezTo>
                    <a:pt x="231458" y="394335"/>
                    <a:pt x="273368" y="371475"/>
                    <a:pt x="296228" y="343852"/>
                  </a:cubicBezTo>
                  <a:lnTo>
                    <a:pt x="296228" y="0"/>
                  </a:lnTo>
                  <a:lnTo>
                    <a:pt x="400050" y="0"/>
                  </a:lnTo>
                  <a:lnTo>
                    <a:pt x="400050" y="342900"/>
                  </a:lnTo>
                  <a:cubicBezTo>
                    <a:pt x="400050" y="407670"/>
                    <a:pt x="401955" y="449580"/>
                    <a:pt x="409575" y="474345"/>
                  </a:cubicBezTo>
                  <a:lnTo>
                    <a:pt x="319088" y="474345"/>
                  </a:lnTo>
                  <a:lnTo>
                    <a:pt x="301943" y="422910"/>
                  </a:lnTo>
                  <a:cubicBezTo>
                    <a:pt x="263843" y="457200"/>
                    <a:pt x="213360" y="483870"/>
                    <a:pt x="151448" y="483870"/>
                  </a:cubicBezTo>
                  <a:cubicBezTo>
                    <a:pt x="105728" y="485775"/>
                    <a:pt x="40958" y="466725"/>
                    <a:pt x="14288" y="394335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5D208CC4-2D9B-48F3-A604-AA3207F177D6}"/>
                </a:ext>
              </a:extLst>
            </p:cNvPr>
            <p:cNvSpPr/>
            <p:nvPr/>
          </p:nvSpPr>
          <p:spPr>
            <a:xfrm>
              <a:off x="11173667" y="6525607"/>
              <a:ext cx="57172" cy="106176"/>
            </a:xfrm>
            <a:custGeom>
              <a:avLst/>
              <a:gdLst>
                <a:gd name="connsiteX0" fmla="*/ 82868 w 333375"/>
                <a:gd name="connsiteY0" fmla="*/ 503872 h 619125"/>
                <a:gd name="connsiteX1" fmla="*/ 82868 w 333375"/>
                <a:gd name="connsiteY1" fmla="*/ 223838 h 619125"/>
                <a:gd name="connsiteX2" fmla="*/ 0 w 333375"/>
                <a:gd name="connsiteY2" fmla="*/ 223838 h 619125"/>
                <a:gd name="connsiteX3" fmla="*/ 0 w 333375"/>
                <a:gd name="connsiteY3" fmla="*/ 141922 h 619125"/>
                <a:gd name="connsiteX4" fmla="*/ 82868 w 333375"/>
                <a:gd name="connsiteY4" fmla="*/ 141922 h 619125"/>
                <a:gd name="connsiteX5" fmla="*/ 82868 w 333375"/>
                <a:gd name="connsiteY5" fmla="*/ 32385 h 619125"/>
                <a:gd name="connsiteX6" fmla="*/ 186690 w 333375"/>
                <a:gd name="connsiteY6" fmla="*/ 0 h 619125"/>
                <a:gd name="connsiteX7" fmla="*/ 186690 w 333375"/>
                <a:gd name="connsiteY7" fmla="*/ 140970 h 619125"/>
                <a:gd name="connsiteX8" fmla="*/ 328613 w 333375"/>
                <a:gd name="connsiteY8" fmla="*/ 140970 h 619125"/>
                <a:gd name="connsiteX9" fmla="*/ 302895 w 333375"/>
                <a:gd name="connsiteY9" fmla="*/ 222885 h 619125"/>
                <a:gd name="connsiteX10" fmla="*/ 186690 w 333375"/>
                <a:gd name="connsiteY10" fmla="*/ 222885 h 619125"/>
                <a:gd name="connsiteX11" fmla="*/ 186690 w 333375"/>
                <a:gd name="connsiteY11" fmla="*/ 479108 h 619125"/>
                <a:gd name="connsiteX12" fmla="*/ 233363 w 333375"/>
                <a:gd name="connsiteY12" fmla="*/ 539115 h 619125"/>
                <a:gd name="connsiteX13" fmla="*/ 307658 w 333375"/>
                <a:gd name="connsiteY13" fmla="*/ 515303 h 619125"/>
                <a:gd name="connsiteX14" fmla="*/ 340995 w 333375"/>
                <a:gd name="connsiteY14" fmla="*/ 587693 h 619125"/>
                <a:gd name="connsiteX15" fmla="*/ 208598 w 333375"/>
                <a:gd name="connsiteY15" fmla="*/ 624840 h 619125"/>
                <a:gd name="connsiteX16" fmla="*/ 82868 w 333375"/>
                <a:gd name="connsiteY16" fmla="*/ 503872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619125">
                  <a:moveTo>
                    <a:pt x="82868" y="503872"/>
                  </a:moveTo>
                  <a:lnTo>
                    <a:pt x="82868" y="223838"/>
                  </a:lnTo>
                  <a:lnTo>
                    <a:pt x="0" y="223838"/>
                  </a:lnTo>
                  <a:lnTo>
                    <a:pt x="0" y="141922"/>
                  </a:lnTo>
                  <a:lnTo>
                    <a:pt x="82868" y="141922"/>
                  </a:lnTo>
                  <a:lnTo>
                    <a:pt x="82868" y="32385"/>
                  </a:lnTo>
                  <a:lnTo>
                    <a:pt x="186690" y="0"/>
                  </a:lnTo>
                  <a:lnTo>
                    <a:pt x="186690" y="140970"/>
                  </a:lnTo>
                  <a:lnTo>
                    <a:pt x="328613" y="140970"/>
                  </a:lnTo>
                  <a:lnTo>
                    <a:pt x="302895" y="222885"/>
                  </a:lnTo>
                  <a:lnTo>
                    <a:pt x="186690" y="222885"/>
                  </a:lnTo>
                  <a:lnTo>
                    <a:pt x="186690" y="479108"/>
                  </a:lnTo>
                  <a:cubicBezTo>
                    <a:pt x="186690" y="521970"/>
                    <a:pt x="202883" y="539115"/>
                    <a:pt x="233363" y="539115"/>
                  </a:cubicBezTo>
                  <a:cubicBezTo>
                    <a:pt x="262890" y="539115"/>
                    <a:pt x="288608" y="527685"/>
                    <a:pt x="307658" y="515303"/>
                  </a:cubicBezTo>
                  <a:lnTo>
                    <a:pt x="340995" y="587693"/>
                  </a:lnTo>
                  <a:cubicBezTo>
                    <a:pt x="307658" y="610553"/>
                    <a:pt x="256223" y="624840"/>
                    <a:pt x="208598" y="624840"/>
                  </a:cubicBezTo>
                  <a:cubicBezTo>
                    <a:pt x="130493" y="626745"/>
                    <a:pt x="82868" y="581025"/>
                    <a:pt x="82868" y="50387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1EA00ACD-6020-4E8C-BDD1-7BEDFC653C01}"/>
                </a:ext>
              </a:extLst>
            </p:cNvPr>
            <p:cNvSpPr/>
            <p:nvPr/>
          </p:nvSpPr>
          <p:spPr>
            <a:xfrm>
              <a:off x="11240803" y="6547985"/>
              <a:ext cx="78407" cy="84941"/>
            </a:xfrm>
            <a:custGeom>
              <a:avLst/>
              <a:gdLst>
                <a:gd name="connsiteX0" fmla="*/ 0 w 457200"/>
                <a:gd name="connsiteY0" fmla="*/ 247650 h 495300"/>
                <a:gd name="connsiteX1" fmla="*/ 231458 w 457200"/>
                <a:gd name="connsiteY1" fmla="*/ 0 h 495300"/>
                <a:gd name="connsiteX2" fmla="*/ 461963 w 457200"/>
                <a:gd name="connsiteY2" fmla="*/ 247650 h 495300"/>
                <a:gd name="connsiteX3" fmla="*/ 231458 w 457200"/>
                <a:gd name="connsiteY3" fmla="*/ 496253 h 495300"/>
                <a:gd name="connsiteX4" fmla="*/ 0 w 457200"/>
                <a:gd name="connsiteY4" fmla="*/ 247650 h 495300"/>
                <a:gd name="connsiteX5" fmla="*/ 355283 w 457200"/>
                <a:gd name="connsiteY5" fmla="*/ 247650 h 495300"/>
                <a:gd name="connsiteX6" fmla="*/ 231458 w 457200"/>
                <a:gd name="connsiteY6" fmla="*/ 84773 h 495300"/>
                <a:gd name="connsiteX7" fmla="*/ 106680 w 457200"/>
                <a:gd name="connsiteY7" fmla="*/ 247650 h 495300"/>
                <a:gd name="connsiteX8" fmla="*/ 231458 w 457200"/>
                <a:gd name="connsiteY8" fmla="*/ 411480 h 495300"/>
                <a:gd name="connsiteX9" fmla="*/ 355283 w 457200"/>
                <a:gd name="connsiteY9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495300">
                  <a:moveTo>
                    <a:pt x="0" y="247650"/>
                  </a:moveTo>
                  <a:cubicBezTo>
                    <a:pt x="0" y="106680"/>
                    <a:pt x="92393" y="0"/>
                    <a:pt x="231458" y="0"/>
                  </a:cubicBezTo>
                  <a:cubicBezTo>
                    <a:pt x="369570" y="0"/>
                    <a:pt x="461963" y="106680"/>
                    <a:pt x="461963" y="247650"/>
                  </a:cubicBezTo>
                  <a:cubicBezTo>
                    <a:pt x="461963" y="388620"/>
                    <a:pt x="369570" y="496253"/>
                    <a:pt x="231458" y="496253"/>
                  </a:cubicBezTo>
                  <a:cubicBezTo>
                    <a:pt x="93345" y="496253"/>
                    <a:pt x="0" y="388620"/>
                    <a:pt x="0" y="247650"/>
                  </a:cubicBezTo>
                  <a:moveTo>
                    <a:pt x="355283" y="247650"/>
                  </a:moveTo>
                  <a:cubicBezTo>
                    <a:pt x="355283" y="153353"/>
                    <a:pt x="311468" y="84773"/>
                    <a:pt x="231458" y="84773"/>
                  </a:cubicBezTo>
                  <a:cubicBezTo>
                    <a:pt x="152400" y="84773"/>
                    <a:pt x="106680" y="153353"/>
                    <a:pt x="106680" y="247650"/>
                  </a:cubicBezTo>
                  <a:cubicBezTo>
                    <a:pt x="106680" y="342900"/>
                    <a:pt x="151447" y="411480"/>
                    <a:pt x="231458" y="411480"/>
                  </a:cubicBezTo>
                  <a:cubicBezTo>
                    <a:pt x="311468" y="410528"/>
                    <a:pt x="355283" y="342900"/>
                    <a:pt x="355283" y="247650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FC2CAE04-4B14-46AC-81D7-888A93A8B8E6}"/>
                </a:ext>
              </a:extLst>
            </p:cNvPr>
            <p:cNvSpPr/>
            <p:nvPr/>
          </p:nvSpPr>
          <p:spPr>
            <a:xfrm>
              <a:off x="11336688" y="6547822"/>
              <a:ext cx="120877" cy="83307"/>
            </a:xfrm>
            <a:custGeom>
              <a:avLst/>
              <a:gdLst>
                <a:gd name="connsiteX0" fmla="*/ 0 w 704850"/>
                <a:gd name="connsiteY0" fmla="*/ 12382 h 485775"/>
                <a:gd name="connsiteX1" fmla="*/ 86678 w 704850"/>
                <a:gd name="connsiteY1" fmla="*/ 12382 h 485775"/>
                <a:gd name="connsiteX2" fmla="*/ 98108 w 704850"/>
                <a:gd name="connsiteY2" fmla="*/ 68580 h 485775"/>
                <a:gd name="connsiteX3" fmla="*/ 260033 w 704850"/>
                <a:gd name="connsiteY3" fmla="*/ 0 h 485775"/>
                <a:gd name="connsiteX4" fmla="*/ 384810 w 704850"/>
                <a:gd name="connsiteY4" fmla="*/ 76200 h 485775"/>
                <a:gd name="connsiteX5" fmla="*/ 557212 w 704850"/>
                <a:gd name="connsiteY5" fmla="*/ 0 h 485775"/>
                <a:gd name="connsiteX6" fmla="*/ 708660 w 704850"/>
                <a:gd name="connsiteY6" fmla="*/ 170497 h 485775"/>
                <a:gd name="connsiteX7" fmla="*/ 708660 w 704850"/>
                <a:gd name="connsiteY7" fmla="*/ 486727 h 485775"/>
                <a:gd name="connsiteX8" fmla="*/ 604837 w 704850"/>
                <a:gd name="connsiteY8" fmla="*/ 486727 h 485775"/>
                <a:gd name="connsiteX9" fmla="*/ 604837 w 704850"/>
                <a:gd name="connsiteY9" fmla="*/ 200025 h 485775"/>
                <a:gd name="connsiteX10" fmla="*/ 529590 w 704850"/>
                <a:gd name="connsiteY10" fmla="*/ 91440 h 485775"/>
                <a:gd name="connsiteX11" fmla="*/ 406717 w 704850"/>
                <a:gd name="connsiteY11" fmla="*/ 146685 h 485775"/>
                <a:gd name="connsiteX12" fmla="*/ 407670 w 704850"/>
                <a:gd name="connsiteY12" fmla="*/ 168592 h 485775"/>
                <a:gd name="connsiteX13" fmla="*/ 407670 w 704850"/>
                <a:gd name="connsiteY13" fmla="*/ 486727 h 485775"/>
                <a:gd name="connsiteX14" fmla="*/ 302895 w 704850"/>
                <a:gd name="connsiteY14" fmla="*/ 486727 h 485775"/>
                <a:gd name="connsiteX15" fmla="*/ 302895 w 704850"/>
                <a:gd name="connsiteY15" fmla="*/ 200977 h 485775"/>
                <a:gd name="connsiteX16" fmla="*/ 228600 w 704850"/>
                <a:gd name="connsiteY16" fmla="*/ 91440 h 485775"/>
                <a:gd name="connsiteX17" fmla="*/ 105728 w 704850"/>
                <a:gd name="connsiteY17" fmla="*/ 146685 h 485775"/>
                <a:gd name="connsiteX18" fmla="*/ 105728 w 704850"/>
                <a:gd name="connsiteY18" fmla="*/ 486727 h 485775"/>
                <a:gd name="connsiteX19" fmla="*/ 1905 w 704850"/>
                <a:gd name="connsiteY19" fmla="*/ 486727 h 485775"/>
                <a:gd name="connsiteX20" fmla="*/ 1905 w 704850"/>
                <a:gd name="connsiteY20" fmla="*/ 12382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4850" h="485775">
                  <a:moveTo>
                    <a:pt x="0" y="12382"/>
                  </a:moveTo>
                  <a:lnTo>
                    <a:pt x="86678" y="12382"/>
                  </a:lnTo>
                  <a:lnTo>
                    <a:pt x="98108" y="68580"/>
                  </a:lnTo>
                  <a:cubicBezTo>
                    <a:pt x="146685" y="29527"/>
                    <a:pt x="200025" y="0"/>
                    <a:pt x="260033" y="0"/>
                  </a:cubicBezTo>
                  <a:cubicBezTo>
                    <a:pt x="316230" y="0"/>
                    <a:pt x="360997" y="25717"/>
                    <a:pt x="384810" y="76200"/>
                  </a:cubicBezTo>
                  <a:cubicBezTo>
                    <a:pt x="441960" y="26670"/>
                    <a:pt x="501967" y="0"/>
                    <a:pt x="557212" y="0"/>
                  </a:cubicBezTo>
                  <a:cubicBezTo>
                    <a:pt x="638175" y="0"/>
                    <a:pt x="708660" y="46672"/>
                    <a:pt x="708660" y="170497"/>
                  </a:cubicBezTo>
                  <a:lnTo>
                    <a:pt x="708660" y="486727"/>
                  </a:lnTo>
                  <a:lnTo>
                    <a:pt x="604837" y="486727"/>
                  </a:lnTo>
                  <a:lnTo>
                    <a:pt x="604837" y="200025"/>
                  </a:lnTo>
                  <a:cubicBezTo>
                    <a:pt x="604837" y="140017"/>
                    <a:pt x="592455" y="91440"/>
                    <a:pt x="529590" y="91440"/>
                  </a:cubicBezTo>
                  <a:cubicBezTo>
                    <a:pt x="487680" y="91440"/>
                    <a:pt x="444817" y="115252"/>
                    <a:pt x="406717" y="146685"/>
                  </a:cubicBezTo>
                  <a:cubicBezTo>
                    <a:pt x="407670" y="152400"/>
                    <a:pt x="407670" y="160972"/>
                    <a:pt x="407670" y="168592"/>
                  </a:cubicBezTo>
                  <a:lnTo>
                    <a:pt x="407670" y="486727"/>
                  </a:lnTo>
                  <a:lnTo>
                    <a:pt x="302895" y="486727"/>
                  </a:lnTo>
                  <a:lnTo>
                    <a:pt x="302895" y="200977"/>
                  </a:lnTo>
                  <a:cubicBezTo>
                    <a:pt x="302895" y="140970"/>
                    <a:pt x="290512" y="91440"/>
                    <a:pt x="228600" y="91440"/>
                  </a:cubicBezTo>
                  <a:cubicBezTo>
                    <a:pt x="185737" y="91440"/>
                    <a:pt x="141922" y="115252"/>
                    <a:pt x="105728" y="146685"/>
                  </a:cubicBezTo>
                  <a:lnTo>
                    <a:pt x="105728" y="486727"/>
                  </a:lnTo>
                  <a:lnTo>
                    <a:pt x="1905" y="486727"/>
                  </a:lnTo>
                  <a:lnTo>
                    <a:pt x="1905" y="123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B1396D00-5A2B-46D7-A719-4A7FF05648E6}"/>
                </a:ext>
              </a:extLst>
            </p:cNvPr>
            <p:cNvSpPr/>
            <p:nvPr/>
          </p:nvSpPr>
          <p:spPr>
            <a:xfrm>
              <a:off x="11474227" y="6547985"/>
              <a:ext cx="78407" cy="84941"/>
            </a:xfrm>
            <a:custGeom>
              <a:avLst/>
              <a:gdLst>
                <a:gd name="connsiteX0" fmla="*/ 0 w 457200"/>
                <a:gd name="connsiteY0" fmla="*/ 247650 h 495300"/>
                <a:gd name="connsiteX1" fmla="*/ 231457 w 457200"/>
                <a:gd name="connsiteY1" fmla="*/ 0 h 495300"/>
                <a:gd name="connsiteX2" fmla="*/ 461963 w 457200"/>
                <a:gd name="connsiteY2" fmla="*/ 247650 h 495300"/>
                <a:gd name="connsiteX3" fmla="*/ 231457 w 457200"/>
                <a:gd name="connsiteY3" fmla="*/ 496253 h 495300"/>
                <a:gd name="connsiteX4" fmla="*/ 0 w 457200"/>
                <a:gd name="connsiteY4" fmla="*/ 247650 h 495300"/>
                <a:gd name="connsiteX5" fmla="*/ 355282 w 457200"/>
                <a:gd name="connsiteY5" fmla="*/ 247650 h 495300"/>
                <a:gd name="connsiteX6" fmla="*/ 231457 w 457200"/>
                <a:gd name="connsiteY6" fmla="*/ 84773 h 495300"/>
                <a:gd name="connsiteX7" fmla="*/ 106680 w 457200"/>
                <a:gd name="connsiteY7" fmla="*/ 247650 h 495300"/>
                <a:gd name="connsiteX8" fmla="*/ 231457 w 457200"/>
                <a:gd name="connsiteY8" fmla="*/ 411480 h 495300"/>
                <a:gd name="connsiteX9" fmla="*/ 355282 w 457200"/>
                <a:gd name="connsiteY9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495300">
                  <a:moveTo>
                    <a:pt x="0" y="247650"/>
                  </a:moveTo>
                  <a:cubicBezTo>
                    <a:pt x="0" y="106680"/>
                    <a:pt x="92393" y="0"/>
                    <a:pt x="231457" y="0"/>
                  </a:cubicBezTo>
                  <a:cubicBezTo>
                    <a:pt x="369570" y="0"/>
                    <a:pt x="461963" y="106680"/>
                    <a:pt x="461963" y="247650"/>
                  </a:cubicBezTo>
                  <a:cubicBezTo>
                    <a:pt x="461963" y="388620"/>
                    <a:pt x="369570" y="496253"/>
                    <a:pt x="231457" y="496253"/>
                  </a:cubicBezTo>
                  <a:cubicBezTo>
                    <a:pt x="93345" y="496253"/>
                    <a:pt x="0" y="388620"/>
                    <a:pt x="0" y="247650"/>
                  </a:cubicBezTo>
                  <a:moveTo>
                    <a:pt x="355282" y="247650"/>
                  </a:moveTo>
                  <a:cubicBezTo>
                    <a:pt x="355282" y="153353"/>
                    <a:pt x="311468" y="84773"/>
                    <a:pt x="231457" y="84773"/>
                  </a:cubicBezTo>
                  <a:cubicBezTo>
                    <a:pt x="152400" y="84773"/>
                    <a:pt x="106680" y="153353"/>
                    <a:pt x="106680" y="247650"/>
                  </a:cubicBezTo>
                  <a:cubicBezTo>
                    <a:pt x="106680" y="342900"/>
                    <a:pt x="151448" y="411480"/>
                    <a:pt x="231457" y="411480"/>
                  </a:cubicBezTo>
                  <a:cubicBezTo>
                    <a:pt x="310515" y="410528"/>
                    <a:pt x="355282" y="342900"/>
                    <a:pt x="355282" y="247650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DB9CDF5F-BDDE-42E8-80DB-41A962328CE7}"/>
                </a:ext>
              </a:extLst>
            </p:cNvPr>
            <p:cNvSpPr/>
            <p:nvPr/>
          </p:nvSpPr>
          <p:spPr>
            <a:xfrm>
              <a:off x="11562925" y="6525607"/>
              <a:ext cx="57172" cy="106176"/>
            </a:xfrm>
            <a:custGeom>
              <a:avLst/>
              <a:gdLst>
                <a:gd name="connsiteX0" fmla="*/ 82868 w 333375"/>
                <a:gd name="connsiteY0" fmla="*/ 503872 h 619125"/>
                <a:gd name="connsiteX1" fmla="*/ 82868 w 333375"/>
                <a:gd name="connsiteY1" fmla="*/ 223838 h 619125"/>
                <a:gd name="connsiteX2" fmla="*/ 0 w 333375"/>
                <a:gd name="connsiteY2" fmla="*/ 223838 h 619125"/>
                <a:gd name="connsiteX3" fmla="*/ 0 w 333375"/>
                <a:gd name="connsiteY3" fmla="*/ 141922 h 619125"/>
                <a:gd name="connsiteX4" fmla="*/ 82868 w 333375"/>
                <a:gd name="connsiteY4" fmla="*/ 141922 h 619125"/>
                <a:gd name="connsiteX5" fmla="*/ 82868 w 333375"/>
                <a:gd name="connsiteY5" fmla="*/ 32385 h 619125"/>
                <a:gd name="connsiteX6" fmla="*/ 186690 w 333375"/>
                <a:gd name="connsiteY6" fmla="*/ 0 h 619125"/>
                <a:gd name="connsiteX7" fmla="*/ 186690 w 333375"/>
                <a:gd name="connsiteY7" fmla="*/ 140970 h 619125"/>
                <a:gd name="connsiteX8" fmla="*/ 328613 w 333375"/>
                <a:gd name="connsiteY8" fmla="*/ 140970 h 619125"/>
                <a:gd name="connsiteX9" fmla="*/ 302895 w 333375"/>
                <a:gd name="connsiteY9" fmla="*/ 222885 h 619125"/>
                <a:gd name="connsiteX10" fmla="*/ 186690 w 333375"/>
                <a:gd name="connsiteY10" fmla="*/ 222885 h 619125"/>
                <a:gd name="connsiteX11" fmla="*/ 186690 w 333375"/>
                <a:gd name="connsiteY11" fmla="*/ 479108 h 619125"/>
                <a:gd name="connsiteX12" fmla="*/ 233363 w 333375"/>
                <a:gd name="connsiteY12" fmla="*/ 539115 h 619125"/>
                <a:gd name="connsiteX13" fmla="*/ 307658 w 333375"/>
                <a:gd name="connsiteY13" fmla="*/ 515303 h 619125"/>
                <a:gd name="connsiteX14" fmla="*/ 340995 w 333375"/>
                <a:gd name="connsiteY14" fmla="*/ 587693 h 619125"/>
                <a:gd name="connsiteX15" fmla="*/ 208598 w 333375"/>
                <a:gd name="connsiteY15" fmla="*/ 624840 h 619125"/>
                <a:gd name="connsiteX16" fmla="*/ 82868 w 333375"/>
                <a:gd name="connsiteY16" fmla="*/ 503872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619125">
                  <a:moveTo>
                    <a:pt x="82868" y="503872"/>
                  </a:moveTo>
                  <a:lnTo>
                    <a:pt x="82868" y="223838"/>
                  </a:lnTo>
                  <a:lnTo>
                    <a:pt x="0" y="223838"/>
                  </a:lnTo>
                  <a:lnTo>
                    <a:pt x="0" y="141922"/>
                  </a:lnTo>
                  <a:lnTo>
                    <a:pt x="82868" y="141922"/>
                  </a:lnTo>
                  <a:lnTo>
                    <a:pt x="82868" y="32385"/>
                  </a:lnTo>
                  <a:lnTo>
                    <a:pt x="186690" y="0"/>
                  </a:lnTo>
                  <a:lnTo>
                    <a:pt x="186690" y="140970"/>
                  </a:lnTo>
                  <a:lnTo>
                    <a:pt x="328613" y="140970"/>
                  </a:lnTo>
                  <a:lnTo>
                    <a:pt x="302895" y="222885"/>
                  </a:lnTo>
                  <a:lnTo>
                    <a:pt x="186690" y="222885"/>
                  </a:lnTo>
                  <a:lnTo>
                    <a:pt x="186690" y="479108"/>
                  </a:lnTo>
                  <a:cubicBezTo>
                    <a:pt x="186690" y="521970"/>
                    <a:pt x="202883" y="539115"/>
                    <a:pt x="233363" y="539115"/>
                  </a:cubicBezTo>
                  <a:cubicBezTo>
                    <a:pt x="262890" y="539115"/>
                    <a:pt x="288608" y="527685"/>
                    <a:pt x="307658" y="515303"/>
                  </a:cubicBezTo>
                  <a:lnTo>
                    <a:pt x="340995" y="587693"/>
                  </a:lnTo>
                  <a:cubicBezTo>
                    <a:pt x="307658" y="610553"/>
                    <a:pt x="256223" y="624840"/>
                    <a:pt x="208598" y="624840"/>
                  </a:cubicBezTo>
                  <a:cubicBezTo>
                    <a:pt x="130493" y="626745"/>
                    <a:pt x="82868" y="581025"/>
                    <a:pt x="82868" y="50387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AB240E0E-5527-4E9B-AAB4-CC8089D81C1E}"/>
                </a:ext>
              </a:extLst>
            </p:cNvPr>
            <p:cNvSpPr/>
            <p:nvPr/>
          </p:nvSpPr>
          <p:spPr>
            <a:xfrm>
              <a:off x="11632838" y="6513029"/>
              <a:ext cx="21235" cy="117610"/>
            </a:xfrm>
            <a:custGeom>
              <a:avLst/>
              <a:gdLst>
                <a:gd name="connsiteX0" fmla="*/ 0 w 123825"/>
                <a:gd name="connsiteY0" fmla="*/ 63817 h 685800"/>
                <a:gd name="connsiteX1" fmla="*/ 64770 w 123825"/>
                <a:gd name="connsiteY1" fmla="*/ 0 h 685800"/>
                <a:gd name="connsiteX2" fmla="*/ 129540 w 123825"/>
                <a:gd name="connsiteY2" fmla="*/ 63817 h 685800"/>
                <a:gd name="connsiteX3" fmla="*/ 64770 w 123825"/>
                <a:gd name="connsiteY3" fmla="*/ 127635 h 685800"/>
                <a:gd name="connsiteX4" fmla="*/ 0 w 123825"/>
                <a:gd name="connsiteY4" fmla="*/ 63817 h 685800"/>
                <a:gd name="connsiteX5" fmla="*/ 13335 w 123825"/>
                <a:gd name="connsiteY5" fmla="*/ 215265 h 685800"/>
                <a:gd name="connsiteX6" fmla="*/ 118110 w 123825"/>
                <a:gd name="connsiteY6" fmla="*/ 215265 h 685800"/>
                <a:gd name="connsiteX7" fmla="*/ 118110 w 123825"/>
                <a:gd name="connsiteY7" fmla="*/ 689610 h 685800"/>
                <a:gd name="connsiteX8" fmla="*/ 13335 w 123825"/>
                <a:gd name="connsiteY8" fmla="*/ 689610 h 685800"/>
                <a:gd name="connsiteX9" fmla="*/ 13335 w 123825"/>
                <a:gd name="connsiteY9" fmla="*/ 215265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685800">
                  <a:moveTo>
                    <a:pt x="0" y="63817"/>
                  </a:moveTo>
                  <a:cubicBezTo>
                    <a:pt x="0" y="27622"/>
                    <a:pt x="27622" y="0"/>
                    <a:pt x="64770" y="0"/>
                  </a:cubicBezTo>
                  <a:cubicBezTo>
                    <a:pt x="101917" y="0"/>
                    <a:pt x="129540" y="26670"/>
                    <a:pt x="129540" y="63817"/>
                  </a:cubicBezTo>
                  <a:cubicBezTo>
                    <a:pt x="129540" y="100013"/>
                    <a:pt x="100965" y="127635"/>
                    <a:pt x="64770" y="127635"/>
                  </a:cubicBezTo>
                  <a:cubicBezTo>
                    <a:pt x="27622" y="128588"/>
                    <a:pt x="0" y="100013"/>
                    <a:pt x="0" y="63817"/>
                  </a:cubicBezTo>
                  <a:moveTo>
                    <a:pt x="13335" y="215265"/>
                  </a:moveTo>
                  <a:lnTo>
                    <a:pt x="118110" y="215265"/>
                  </a:lnTo>
                  <a:lnTo>
                    <a:pt x="118110" y="689610"/>
                  </a:lnTo>
                  <a:lnTo>
                    <a:pt x="13335" y="689610"/>
                  </a:lnTo>
                  <a:lnTo>
                    <a:pt x="13335" y="21526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9181A429-E930-4E00-89D4-23F8102BF143}"/>
                </a:ext>
              </a:extLst>
            </p:cNvPr>
            <p:cNvSpPr/>
            <p:nvPr/>
          </p:nvSpPr>
          <p:spPr>
            <a:xfrm>
              <a:off x="11665344" y="6549945"/>
              <a:ext cx="78407" cy="81674"/>
            </a:xfrm>
            <a:custGeom>
              <a:avLst/>
              <a:gdLst>
                <a:gd name="connsiteX0" fmla="*/ 0 w 457200"/>
                <a:gd name="connsiteY0" fmla="*/ 0 h 476250"/>
                <a:gd name="connsiteX1" fmla="*/ 106680 w 457200"/>
                <a:gd name="connsiteY1" fmla="*/ 0 h 476250"/>
                <a:gd name="connsiteX2" fmla="*/ 231457 w 457200"/>
                <a:gd name="connsiteY2" fmla="*/ 341948 h 476250"/>
                <a:gd name="connsiteX3" fmla="*/ 233363 w 457200"/>
                <a:gd name="connsiteY3" fmla="*/ 341948 h 476250"/>
                <a:gd name="connsiteX4" fmla="*/ 354330 w 457200"/>
                <a:gd name="connsiteY4" fmla="*/ 0 h 476250"/>
                <a:gd name="connsiteX5" fmla="*/ 461010 w 457200"/>
                <a:gd name="connsiteY5" fmla="*/ 0 h 476250"/>
                <a:gd name="connsiteX6" fmla="*/ 271463 w 457200"/>
                <a:gd name="connsiteY6" fmla="*/ 477203 h 476250"/>
                <a:gd name="connsiteX7" fmla="*/ 190500 w 457200"/>
                <a:gd name="connsiteY7" fmla="*/ 477203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" h="476250">
                  <a:moveTo>
                    <a:pt x="0" y="0"/>
                  </a:moveTo>
                  <a:lnTo>
                    <a:pt x="106680" y="0"/>
                  </a:lnTo>
                  <a:lnTo>
                    <a:pt x="231457" y="341948"/>
                  </a:lnTo>
                  <a:lnTo>
                    <a:pt x="233363" y="341948"/>
                  </a:lnTo>
                  <a:lnTo>
                    <a:pt x="354330" y="0"/>
                  </a:lnTo>
                  <a:lnTo>
                    <a:pt x="461010" y="0"/>
                  </a:lnTo>
                  <a:lnTo>
                    <a:pt x="271463" y="477203"/>
                  </a:lnTo>
                  <a:lnTo>
                    <a:pt x="190500" y="4772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71E0F75F-E1E7-41FF-AFCA-E8E157AAB388}"/>
                </a:ext>
              </a:extLst>
            </p:cNvPr>
            <p:cNvSpPr/>
            <p:nvPr/>
          </p:nvSpPr>
          <p:spPr>
            <a:xfrm>
              <a:off x="11750285" y="6547985"/>
              <a:ext cx="70240" cy="84941"/>
            </a:xfrm>
            <a:custGeom>
              <a:avLst/>
              <a:gdLst>
                <a:gd name="connsiteX0" fmla="*/ 0 w 409575"/>
                <a:gd name="connsiteY0" fmla="*/ 247650 h 495300"/>
                <a:gd name="connsiteX1" fmla="*/ 207645 w 409575"/>
                <a:gd name="connsiteY1" fmla="*/ 0 h 495300"/>
                <a:gd name="connsiteX2" fmla="*/ 411480 w 409575"/>
                <a:gd name="connsiteY2" fmla="*/ 249555 h 495300"/>
                <a:gd name="connsiteX3" fmla="*/ 411480 w 409575"/>
                <a:gd name="connsiteY3" fmla="*/ 274320 h 495300"/>
                <a:gd name="connsiteX4" fmla="*/ 106680 w 409575"/>
                <a:gd name="connsiteY4" fmla="*/ 274320 h 495300"/>
                <a:gd name="connsiteX5" fmla="*/ 247650 w 409575"/>
                <a:gd name="connsiteY5" fmla="*/ 412433 h 495300"/>
                <a:gd name="connsiteX6" fmla="*/ 366713 w 409575"/>
                <a:gd name="connsiteY6" fmla="*/ 380048 h 495300"/>
                <a:gd name="connsiteX7" fmla="*/ 398145 w 409575"/>
                <a:gd name="connsiteY7" fmla="*/ 451485 h 495300"/>
                <a:gd name="connsiteX8" fmla="*/ 237173 w 409575"/>
                <a:gd name="connsiteY8" fmla="*/ 495300 h 495300"/>
                <a:gd name="connsiteX9" fmla="*/ 0 w 409575"/>
                <a:gd name="connsiteY9" fmla="*/ 247650 h 495300"/>
                <a:gd name="connsiteX10" fmla="*/ 304800 w 409575"/>
                <a:gd name="connsiteY10" fmla="*/ 200025 h 495300"/>
                <a:gd name="connsiteX11" fmla="*/ 206693 w 409575"/>
                <a:gd name="connsiteY11" fmla="*/ 80963 h 495300"/>
                <a:gd name="connsiteX12" fmla="*/ 105728 w 409575"/>
                <a:gd name="connsiteY12" fmla="*/ 200025 h 495300"/>
                <a:gd name="connsiteX13" fmla="*/ 304800 w 409575"/>
                <a:gd name="connsiteY13" fmla="*/ 20002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9575" h="495300">
                  <a:moveTo>
                    <a:pt x="0" y="247650"/>
                  </a:moveTo>
                  <a:cubicBezTo>
                    <a:pt x="0" y="103823"/>
                    <a:pt x="79057" y="0"/>
                    <a:pt x="207645" y="0"/>
                  </a:cubicBezTo>
                  <a:cubicBezTo>
                    <a:pt x="337185" y="0"/>
                    <a:pt x="411480" y="96203"/>
                    <a:pt x="411480" y="249555"/>
                  </a:cubicBezTo>
                  <a:lnTo>
                    <a:pt x="411480" y="274320"/>
                  </a:lnTo>
                  <a:lnTo>
                    <a:pt x="106680" y="274320"/>
                  </a:lnTo>
                  <a:cubicBezTo>
                    <a:pt x="108585" y="355283"/>
                    <a:pt x="161925" y="412433"/>
                    <a:pt x="247650" y="412433"/>
                  </a:cubicBezTo>
                  <a:cubicBezTo>
                    <a:pt x="294323" y="412433"/>
                    <a:pt x="333375" y="399098"/>
                    <a:pt x="366713" y="380048"/>
                  </a:cubicBezTo>
                  <a:lnTo>
                    <a:pt x="398145" y="451485"/>
                  </a:lnTo>
                  <a:cubicBezTo>
                    <a:pt x="352425" y="481965"/>
                    <a:pt x="293370" y="495300"/>
                    <a:pt x="237173" y="495300"/>
                  </a:cubicBezTo>
                  <a:cubicBezTo>
                    <a:pt x="71438" y="496253"/>
                    <a:pt x="0" y="378142"/>
                    <a:pt x="0" y="247650"/>
                  </a:cubicBezTo>
                  <a:moveTo>
                    <a:pt x="304800" y="200025"/>
                  </a:moveTo>
                  <a:cubicBezTo>
                    <a:pt x="302895" y="140017"/>
                    <a:pt x="273368" y="80963"/>
                    <a:pt x="206693" y="80963"/>
                  </a:cubicBezTo>
                  <a:cubicBezTo>
                    <a:pt x="143828" y="80963"/>
                    <a:pt x="106680" y="136208"/>
                    <a:pt x="105728" y="200025"/>
                  </a:cubicBezTo>
                  <a:lnTo>
                    <a:pt x="304800" y="20002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3597043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COLOR_TEXT + PICTURE LE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9384D04-E1FA-41FA-888A-FAC72A29000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77851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7836356" y="2544610"/>
            <a:ext cx="3984169" cy="3448716"/>
          </a:xfrm>
          <a:prstGeom prst="rect">
            <a:avLst/>
          </a:prstGeom>
          <a:noFill/>
        </p:spPr>
        <p:txBody>
          <a:bodyPr lIns="540000" tIns="360000" rIns="180000" bIns="360000"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bg1"/>
                </a:solidFill>
                <a:latin typeface="+mj-lt"/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3BB2221-DF42-46F5-A28D-F3926574006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0BD561-03B0-45DF-9E7C-C9093CE49068}" type="datetime1">
              <a:rPr lang="nl-NL" smtClean="0"/>
              <a:t>8-7-2020</a:t>
            </a:fld>
            <a:endParaRPr lang="en-GB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4B3A812-CC07-413C-A367-AE9F6C9BB47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Impact of COVID-19 on mobility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8444E5C-008D-475F-8A02-9F36DF1E6D2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782C43-7533-4CE7-94CC-8F091034FBE1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1656184B-E563-4FE5-814E-684EB5B81A18}"/>
              </a:ext>
            </a:extLst>
          </p:cNvPr>
          <p:cNvGrpSpPr/>
          <p:nvPr userDrawn="1"/>
        </p:nvGrpSpPr>
        <p:grpSpPr>
          <a:xfrm>
            <a:off x="10514068" y="6274051"/>
            <a:ext cx="1306457" cy="365899"/>
            <a:chOff x="10514068" y="6274051"/>
            <a:chExt cx="1306457" cy="365899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EC89E5A5-FDE7-4C3D-B501-68BAEB3ADD9A}"/>
                </a:ext>
              </a:extLst>
            </p:cNvPr>
            <p:cNvSpPr/>
            <p:nvPr/>
          </p:nvSpPr>
          <p:spPr>
            <a:xfrm>
              <a:off x="10514068" y="6274051"/>
              <a:ext cx="369166" cy="365899"/>
            </a:xfrm>
            <a:custGeom>
              <a:avLst/>
              <a:gdLst>
                <a:gd name="connsiteX0" fmla="*/ 0 w 2152650"/>
                <a:gd name="connsiteY0" fmla="*/ 0 h 2133600"/>
                <a:gd name="connsiteX1" fmla="*/ 2152650 w 2152650"/>
                <a:gd name="connsiteY1" fmla="*/ 0 h 2133600"/>
                <a:gd name="connsiteX2" fmla="*/ 2152650 w 2152650"/>
                <a:gd name="connsiteY2" fmla="*/ 2135505 h 2133600"/>
                <a:gd name="connsiteX3" fmla="*/ 0 w 2152650"/>
                <a:gd name="connsiteY3" fmla="*/ 2135505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650" h="2133600">
                  <a:moveTo>
                    <a:pt x="0" y="0"/>
                  </a:moveTo>
                  <a:lnTo>
                    <a:pt x="2152650" y="0"/>
                  </a:lnTo>
                  <a:lnTo>
                    <a:pt x="2152650" y="2135505"/>
                  </a:lnTo>
                  <a:lnTo>
                    <a:pt x="0" y="213550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75B7E4A4-0E60-466D-9DE3-16368821E8AC}"/>
                </a:ext>
              </a:extLst>
            </p:cNvPr>
            <p:cNvSpPr/>
            <p:nvPr/>
          </p:nvSpPr>
          <p:spPr>
            <a:xfrm>
              <a:off x="10524032" y="6283198"/>
              <a:ext cx="347931" cy="173149"/>
            </a:xfrm>
            <a:custGeom>
              <a:avLst/>
              <a:gdLst>
                <a:gd name="connsiteX0" fmla="*/ 0 w 2028825"/>
                <a:gd name="connsiteY0" fmla="*/ 0 h 1009650"/>
                <a:gd name="connsiteX1" fmla="*/ 2029778 w 2028825"/>
                <a:gd name="connsiteY1" fmla="*/ 0 h 1009650"/>
                <a:gd name="connsiteX2" fmla="*/ 2029778 w 2028825"/>
                <a:gd name="connsiteY2" fmla="*/ 1015365 h 1009650"/>
                <a:gd name="connsiteX3" fmla="*/ 0 w 2028825"/>
                <a:gd name="connsiteY3" fmla="*/ 1015365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5" h="1009650">
                  <a:moveTo>
                    <a:pt x="0" y="0"/>
                  </a:moveTo>
                  <a:lnTo>
                    <a:pt x="2029778" y="0"/>
                  </a:lnTo>
                  <a:lnTo>
                    <a:pt x="2029778" y="1015365"/>
                  </a:lnTo>
                  <a:lnTo>
                    <a:pt x="0" y="1015365"/>
                  </a:lnTo>
                  <a:close/>
                </a:path>
              </a:pathLst>
            </a:custGeom>
            <a:solidFill>
              <a:srgbClr val="E303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639579E3-AB9D-433A-9DAD-C9D83A73250A}"/>
                </a:ext>
              </a:extLst>
            </p:cNvPr>
            <p:cNvSpPr/>
            <p:nvPr/>
          </p:nvSpPr>
          <p:spPr>
            <a:xfrm>
              <a:off x="10524032" y="6457164"/>
              <a:ext cx="347931" cy="173149"/>
            </a:xfrm>
            <a:custGeom>
              <a:avLst/>
              <a:gdLst>
                <a:gd name="connsiteX0" fmla="*/ 0 w 2028825"/>
                <a:gd name="connsiteY0" fmla="*/ 0 h 1009650"/>
                <a:gd name="connsiteX1" fmla="*/ 2029778 w 2028825"/>
                <a:gd name="connsiteY1" fmla="*/ 0 h 1009650"/>
                <a:gd name="connsiteX2" fmla="*/ 2029778 w 2028825"/>
                <a:gd name="connsiteY2" fmla="*/ 1015365 h 1009650"/>
                <a:gd name="connsiteX3" fmla="*/ 0 w 2028825"/>
                <a:gd name="connsiteY3" fmla="*/ 1015365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5" h="1009650">
                  <a:moveTo>
                    <a:pt x="0" y="0"/>
                  </a:moveTo>
                  <a:lnTo>
                    <a:pt x="2029778" y="0"/>
                  </a:lnTo>
                  <a:lnTo>
                    <a:pt x="2029778" y="1015365"/>
                  </a:lnTo>
                  <a:lnTo>
                    <a:pt x="0" y="1015365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ECF10BE4-AE44-4111-BC8F-D1AF117C94FE}"/>
                </a:ext>
              </a:extLst>
            </p:cNvPr>
            <p:cNvSpPr/>
            <p:nvPr/>
          </p:nvSpPr>
          <p:spPr>
            <a:xfrm>
              <a:off x="10584798" y="6446710"/>
              <a:ext cx="225420" cy="21235"/>
            </a:xfrm>
            <a:custGeom>
              <a:avLst/>
              <a:gdLst>
                <a:gd name="connsiteX0" fmla="*/ 0 w 1314450"/>
                <a:gd name="connsiteY0" fmla="*/ 0 h 123825"/>
                <a:gd name="connsiteX1" fmla="*/ 1321118 w 1314450"/>
                <a:gd name="connsiteY1" fmla="*/ 0 h 123825"/>
                <a:gd name="connsiteX2" fmla="*/ 1321118 w 1314450"/>
                <a:gd name="connsiteY2" fmla="*/ 123825 h 123825"/>
                <a:gd name="connsiteX3" fmla="*/ 0 w 1314450"/>
                <a:gd name="connsiteY3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4450" h="123825">
                  <a:moveTo>
                    <a:pt x="0" y="0"/>
                  </a:moveTo>
                  <a:lnTo>
                    <a:pt x="1321118" y="0"/>
                  </a:lnTo>
                  <a:lnTo>
                    <a:pt x="1321118" y="123825"/>
                  </a:lnTo>
                  <a:lnTo>
                    <a:pt x="0" y="12382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1042EDE9-6385-4C5D-B5C0-8943766CC2A8}"/>
                </a:ext>
              </a:extLst>
            </p:cNvPr>
            <p:cNvSpPr/>
            <p:nvPr/>
          </p:nvSpPr>
          <p:spPr>
            <a:xfrm>
              <a:off x="10976506" y="6309824"/>
              <a:ext cx="171515" cy="147013"/>
            </a:xfrm>
            <a:custGeom>
              <a:avLst/>
              <a:gdLst>
                <a:gd name="connsiteX0" fmla="*/ 270510 w 1000125"/>
                <a:gd name="connsiteY0" fmla="*/ 650558 h 857250"/>
                <a:gd name="connsiteX1" fmla="*/ 172403 w 1000125"/>
                <a:gd name="connsiteY1" fmla="*/ 859155 h 857250"/>
                <a:gd name="connsiteX2" fmla="*/ 0 w 1000125"/>
                <a:gd name="connsiteY2" fmla="*/ 859155 h 857250"/>
                <a:gd name="connsiteX3" fmla="*/ 418147 w 1000125"/>
                <a:gd name="connsiteY3" fmla="*/ 0 h 857250"/>
                <a:gd name="connsiteX4" fmla="*/ 585788 w 1000125"/>
                <a:gd name="connsiteY4" fmla="*/ 0 h 857250"/>
                <a:gd name="connsiteX5" fmla="*/ 1004888 w 1000125"/>
                <a:gd name="connsiteY5" fmla="*/ 859155 h 857250"/>
                <a:gd name="connsiteX6" fmla="*/ 832485 w 1000125"/>
                <a:gd name="connsiteY6" fmla="*/ 859155 h 857250"/>
                <a:gd name="connsiteX7" fmla="*/ 734378 w 1000125"/>
                <a:gd name="connsiteY7" fmla="*/ 650558 h 857250"/>
                <a:gd name="connsiteX8" fmla="*/ 270510 w 1000125"/>
                <a:gd name="connsiteY8" fmla="*/ 650558 h 857250"/>
                <a:gd name="connsiteX9" fmla="*/ 337185 w 1000125"/>
                <a:gd name="connsiteY9" fmla="*/ 511493 h 857250"/>
                <a:gd name="connsiteX10" fmla="*/ 668655 w 1000125"/>
                <a:gd name="connsiteY10" fmla="*/ 511493 h 857250"/>
                <a:gd name="connsiteX11" fmla="*/ 502920 w 1000125"/>
                <a:gd name="connsiteY11" fmla="*/ 162878 h 857250"/>
                <a:gd name="connsiteX12" fmla="*/ 337185 w 1000125"/>
                <a:gd name="connsiteY12" fmla="*/ 511493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125" h="857250">
                  <a:moveTo>
                    <a:pt x="270510" y="650558"/>
                  </a:moveTo>
                  <a:lnTo>
                    <a:pt x="172403" y="859155"/>
                  </a:lnTo>
                  <a:lnTo>
                    <a:pt x="0" y="859155"/>
                  </a:lnTo>
                  <a:lnTo>
                    <a:pt x="418147" y="0"/>
                  </a:lnTo>
                  <a:lnTo>
                    <a:pt x="585788" y="0"/>
                  </a:lnTo>
                  <a:lnTo>
                    <a:pt x="1004888" y="859155"/>
                  </a:lnTo>
                  <a:lnTo>
                    <a:pt x="832485" y="859155"/>
                  </a:lnTo>
                  <a:lnTo>
                    <a:pt x="734378" y="650558"/>
                  </a:lnTo>
                  <a:lnTo>
                    <a:pt x="270510" y="650558"/>
                  </a:lnTo>
                  <a:close/>
                  <a:moveTo>
                    <a:pt x="337185" y="511493"/>
                  </a:moveTo>
                  <a:lnTo>
                    <a:pt x="668655" y="511493"/>
                  </a:lnTo>
                  <a:lnTo>
                    <a:pt x="502920" y="162878"/>
                  </a:lnTo>
                  <a:lnTo>
                    <a:pt x="337185" y="51149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9F299C6D-F90F-443F-A6E5-BC544D71AB84}"/>
                </a:ext>
              </a:extLst>
            </p:cNvPr>
            <p:cNvSpPr/>
            <p:nvPr/>
          </p:nvSpPr>
          <p:spPr>
            <a:xfrm>
              <a:off x="11166970" y="6309824"/>
              <a:ext cx="125778" cy="147013"/>
            </a:xfrm>
            <a:custGeom>
              <a:avLst/>
              <a:gdLst>
                <a:gd name="connsiteX0" fmla="*/ 0 w 733425"/>
                <a:gd name="connsiteY0" fmla="*/ 859155 h 857250"/>
                <a:gd name="connsiteX1" fmla="*/ 0 w 733425"/>
                <a:gd name="connsiteY1" fmla="*/ 0 h 857250"/>
                <a:gd name="connsiteX2" fmla="*/ 159067 w 733425"/>
                <a:gd name="connsiteY2" fmla="*/ 0 h 857250"/>
                <a:gd name="connsiteX3" fmla="*/ 159067 w 733425"/>
                <a:gd name="connsiteY3" fmla="*/ 717233 h 857250"/>
                <a:gd name="connsiteX4" fmla="*/ 733425 w 733425"/>
                <a:gd name="connsiteY4" fmla="*/ 717233 h 857250"/>
                <a:gd name="connsiteX5" fmla="*/ 733425 w 733425"/>
                <a:gd name="connsiteY5" fmla="*/ 859155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425" h="857250">
                  <a:moveTo>
                    <a:pt x="0" y="859155"/>
                  </a:moveTo>
                  <a:lnTo>
                    <a:pt x="0" y="0"/>
                  </a:lnTo>
                  <a:lnTo>
                    <a:pt x="159067" y="0"/>
                  </a:lnTo>
                  <a:lnTo>
                    <a:pt x="159067" y="717233"/>
                  </a:lnTo>
                  <a:lnTo>
                    <a:pt x="733425" y="717233"/>
                  </a:lnTo>
                  <a:lnTo>
                    <a:pt x="733425" y="8591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45E7957F-4111-4EB1-A77C-5E92050A74FB}"/>
                </a:ext>
              </a:extLst>
            </p:cNvPr>
            <p:cNvSpPr/>
            <p:nvPr/>
          </p:nvSpPr>
          <p:spPr>
            <a:xfrm>
              <a:off x="11310389" y="6309824"/>
              <a:ext cx="153547" cy="147013"/>
            </a:xfrm>
            <a:custGeom>
              <a:avLst/>
              <a:gdLst>
                <a:gd name="connsiteX0" fmla="*/ 450532 w 895350"/>
                <a:gd name="connsiteY0" fmla="*/ 0 h 857250"/>
                <a:gd name="connsiteX1" fmla="*/ 897255 w 895350"/>
                <a:gd name="connsiteY1" fmla="*/ 428625 h 857250"/>
                <a:gd name="connsiteX2" fmla="*/ 474345 w 895350"/>
                <a:gd name="connsiteY2" fmla="*/ 859155 h 857250"/>
                <a:gd name="connsiteX3" fmla="*/ 0 w 895350"/>
                <a:gd name="connsiteY3" fmla="*/ 859155 h 857250"/>
                <a:gd name="connsiteX4" fmla="*/ 0 w 895350"/>
                <a:gd name="connsiteY4" fmla="*/ 0 h 857250"/>
                <a:gd name="connsiteX5" fmla="*/ 450532 w 895350"/>
                <a:gd name="connsiteY5" fmla="*/ 0 h 857250"/>
                <a:gd name="connsiteX6" fmla="*/ 450532 w 895350"/>
                <a:gd name="connsiteY6" fmla="*/ 715328 h 857250"/>
                <a:gd name="connsiteX7" fmla="*/ 732473 w 895350"/>
                <a:gd name="connsiteY7" fmla="*/ 428625 h 857250"/>
                <a:gd name="connsiteX8" fmla="*/ 450532 w 895350"/>
                <a:gd name="connsiteY8" fmla="*/ 144780 h 857250"/>
                <a:gd name="connsiteX9" fmla="*/ 160020 w 895350"/>
                <a:gd name="connsiteY9" fmla="*/ 144780 h 857250"/>
                <a:gd name="connsiteX10" fmla="*/ 160020 w 895350"/>
                <a:gd name="connsiteY10" fmla="*/ 715328 h 857250"/>
                <a:gd name="connsiteX11" fmla="*/ 450532 w 895350"/>
                <a:gd name="connsiteY11" fmla="*/ 71532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857250">
                  <a:moveTo>
                    <a:pt x="450532" y="0"/>
                  </a:moveTo>
                  <a:cubicBezTo>
                    <a:pt x="721043" y="0"/>
                    <a:pt x="897255" y="170498"/>
                    <a:pt x="897255" y="428625"/>
                  </a:cubicBezTo>
                  <a:cubicBezTo>
                    <a:pt x="897255" y="666750"/>
                    <a:pt x="709613" y="859155"/>
                    <a:pt x="474345" y="859155"/>
                  </a:cubicBezTo>
                  <a:lnTo>
                    <a:pt x="0" y="859155"/>
                  </a:lnTo>
                  <a:lnTo>
                    <a:pt x="0" y="0"/>
                  </a:lnTo>
                  <a:lnTo>
                    <a:pt x="450532" y="0"/>
                  </a:lnTo>
                  <a:close/>
                  <a:moveTo>
                    <a:pt x="450532" y="715328"/>
                  </a:moveTo>
                  <a:cubicBezTo>
                    <a:pt x="637223" y="715328"/>
                    <a:pt x="732473" y="592455"/>
                    <a:pt x="732473" y="428625"/>
                  </a:cubicBezTo>
                  <a:cubicBezTo>
                    <a:pt x="732473" y="268605"/>
                    <a:pt x="637223" y="144780"/>
                    <a:pt x="450532" y="144780"/>
                  </a:cubicBezTo>
                  <a:lnTo>
                    <a:pt x="160020" y="144780"/>
                  </a:lnTo>
                  <a:lnTo>
                    <a:pt x="160020" y="715328"/>
                  </a:lnTo>
                  <a:lnTo>
                    <a:pt x="450532" y="71532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8412D0E7-3C27-4991-B50E-67DBF23C488B}"/>
                </a:ext>
              </a:extLst>
            </p:cNvPr>
            <p:cNvSpPr/>
            <p:nvPr/>
          </p:nvSpPr>
          <p:spPr>
            <a:xfrm>
              <a:off x="10976669" y="6517439"/>
              <a:ext cx="101276" cy="112710"/>
            </a:xfrm>
            <a:custGeom>
              <a:avLst/>
              <a:gdLst>
                <a:gd name="connsiteX0" fmla="*/ 253365 w 590550"/>
                <a:gd name="connsiteY0" fmla="*/ 0 h 657225"/>
                <a:gd name="connsiteX1" fmla="*/ 331470 w 590550"/>
                <a:gd name="connsiteY1" fmla="*/ 0 h 657225"/>
                <a:gd name="connsiteX2" fmla="*/ 593407 w 590550"/>
                <a:gd name="connsiteY2" fmla="*/ 663893 h 657225"/>
                <a:gd name="connsiteX3" fmla="*/ 481013 w 590550"/>
                <a:gd name="connsiteY3" fmla="*/ 663893 h 657225"/>
                <a:gd name="connsiteX4" fmla="*/ 417195 w 590550"/>
                <a:gd name="connsiteY4" fmla="*/ 494347 h 657225"/>
                <a:gd name="connsiteX5" fmla="*/ 171450 w 590550"/>
                <a:gd name="connsiteY5" fmla="*/ 494347 h 657225"/>
                <a:gd name="connsiteX6" fmla="*/ 108585 w 590550"/>
                <a:gd name="connsiteY6" fmla="*/ 663893 h 657225"/>
                <a:gd name="connsiteX7" fmla="*/ 0 w 590550"/>
                <a:gd name="connsiteY7" fmla="*/ 663893 h 657225"/>
                <a:gd name="connsiteX8" fmla="*/ 253365 w 590550"/>
                <a:gd name="connsiteY8" fmla="*/ 0 h 657225"/>
                <a:gd name="connsiteX9" fmla="*/ 382905 w 590550"/>
                <a:gd name="connsiteY9" fmla="*/ 408622 h 657225"/>
                <a:gd name="connsiteX10" fmla="*/ 329565 w 590550"/>
                <a:gd name="connsiteY10" fmla="*/ 258128 h 657225"/>
                <a:gd name="connsiteX11" fmla="*/ 294322 w 590550"/>
                <a:gd name="connsiteY11" fmla="*/ 151447 h 657225"/>
                <a:gd name="connsiteX12" fmla="*/ 293370 w 590550"/>
                <a:gd name="connsiteY12" fmla="*/ 151447 h 657225"/>
                <a:gd name="connsiteX13" fmla="*/ 257175 w 590550"/>
                <a:gd name="connsiteY13" fmla="*/ 258128 h 657225"/>
                <a:gd name="connsiteX14" fmla="*/ 201930 w 590550"/>
                <a:gd name="connsiteY14" fmla="*/ 408622 h 657225"/>
                <a:gd name="connsiteX15" fmla="*/ 382905 w 590550"/>
                <a:gd name="connsiteY15" fmla="*/ 408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0550" h="657225">
                  <a:moveTo>
                    <a:pt x="253365" y="0"/>
                  </a:moveTo>
                  <a:lnTo>
                    <a:pt x="331470" y="0"/>
                  </a:lnTo>
                  <a:lnTo>
                    <a:pt x="593407" y="663893"/>
                  </a:lnTo>
                  <a:lnTo>
                    <a:pt x="481013" y="663893"/>
                  </a:lnTo>
                  <a:lnTo>
                    <a:pt x="417195" y="494347"/>
                  </a:lnTo>
                  <a:lnTo>
                    <a:pt x="171450" y="494347"/>
                  </a:lnTo>
                  <a:lnTo>
                    <a:pt x="108585" y="663893"/>
                  </a:lnTo>
                  <a:lnTo>
                    <a:pt x="0" y="663893"/>
                  </a:lnTo>
                  <a:lnTo>
                    <a:pt x="253365" y="0"/>
                  </a:lnTo>
                  <a:close/>
                  <a:moveTo>
                    <a:pt x="382905" y="408622"/>
                  </a:moveTo>
                  <a:lnTo>
                    <a:pt x="329565" y="258128"/>
                  </a:lnTo>
                  <a:cubicBezTo>
                    <a:pt x="310515" y="203835"/>
                    <a:pt x="300990" y="174308"/>
                    <a:pt x="294322" y="151447"/>
                  </a:cubicBezTo>
                  <a:lnTo>
                    <a:pt x="293370" y="151447"/>
                  </a:lnTo>
                  <a:cubicBezTo>
                    <a:pt x="286702" y="174308"/>
                    <a:pt x="276225" y="204788"/>
                    <a:pt x="257175" y="258128"/>
                  </a:cubicBezTo>
                  <a:lnTo>
                    <a:pt x="201930" y="408622"/>
                  </a:lnTo>
                  <a:lnTo>
                    <a:pt x="382905" y="40862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E1D504BE-782A-457D-9140-A6F4C7329CCB}"/>
                </a:ext>
              </a:extLst>
            </p:cNvPr>
            <p:cNvSpPr/>
            <p:nvPr/>
          </p:nvSpPr>
          <p:spPr>
            <a:xfrm>
              <a:off x="11090360" y="6549782"/>
              <a:ext cx="70240" cy="81674"/>
            </a:xfrm>
            <a:custGeom>
              <a:avLst/>
              <a:gdLst>
                <a:gd name="connsiteX0" fmla="*/ 14288 w 409575"/>
                <a:gd name="connsiteY0" fmla="*/ 394335 h 476250"/>
                <a:gd name="connsiteX1" fmla="*/ 0 w 409575"/>
                <a:gd name="connsiteY1" fmla="*/ 299085 h 476250"/>
                <a:gd name="connsiteX2" fmla="*/ 0 w 409575"/>
                <a:gd name="connsiteY2" fmla="*/ 952 h 476250"/>
                <a:gd name="connsiteX3" fmla="*/ 104775 w 409575"/>
                <a:gd name="connsiteY3" fmla="*/ 952 h 476250"/>
                <a:gd name="connsiteX4" fmla="*/ 104775 w 409575"/>
                <a:gd name="connsiteY4" fmla="*/ 284797 h 476250"/>
                <a:gd name="connsiteX5" fmla="*/ 113348 w 409575"/>
                <a:gd name="connsiteY5" fmla="*/ 348615 h 476250"/>
                <a:gd name="connsiteX6" fmla="*/ 186690 w 409575"/>
                <a:gd name="connsiteY6" fmla="*/ 394335 h 476250"/>
                <a:gd name="connsiteX7" fmla="*/ 296228 w 409575"/>
                <a:gd name="connsiteY7" fmla="*/ 343852 h 476250"/>
                <a:gd name="connsiteX8" fmla="*/ 296228 w 409575"/>
                <a:gd name="connsiteY8" fmla="*/ 0 h 476250"/>
                <a:gd name="connsiteX9" fmla="*/ 400050 w 409575"/>
                <a:gd name="connsiteY9" fmla="*/ 0 h 476250"/>
                <a:gd name="connsiteX10" fmla="*/ 400050 w 409575"/>
                <a:gd name="connsiteY10" fmla="*/ 342900 h 476250"/>
                <a:gd name="connsiteX11" fmla="*/ 409575 w 409575"/>
                <a:gd name="connsiteY11" fmla="*/ 474345 h 476250"/>
                <a:gd name="connsiteX12" fmla="*/ 319088 w 409575"/>
                <a:gd name="connsiteY12" fmla="*/ 474345 h 476250"/>
                <a:gd name="connsiteX13" fmla="*/ 301943 w 409575"/>
                <a:gd name="connsiteY13" fmla="*/ 422910 h 476250"/>
                <a:gd name="connsiteX14" fmla="*/ 151448 w 409575"/>
                <a:gd name="connsiteY14" fmla="*/ 483870 h 476250"/>
                <a:gd name="connsiteX15" fmla="*/ 14288 w 409575"/>
                <a:gd name="connsiteY15" fmla="*/ 394335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9575" h="476250">
                  <a:moveTo>
                    <a:pt x="14288" y="394335"/>
                  </a:moveTo>
                  <a:cubicBezTo>
                    <a:pt x="3810" y="368617"/>
                    <a:pt x="0" y="340995"/>
                    <a:pt x="0" y="299085"/>
                  </a:cubicBezTo>
                  <a:lnTo>
                    <a:pt x="0" y="952"/>
                  </a:lnTo>
                  <a:lnTo>
                    <a:pt x="104775" y="952"/>
                  </a:lnTo>
                  <a:lnTo>
                    <a:pt x="104775" y="284797"/>
                  </a:lnTo>
                  <a:cubicBezTo>
                    <a:pt x="104775" y="311467"/>
                    <a:pt x="106680" y="331470"/>
                    <a:pt x="113348" y="348615"/>
                  </a:cubicBezTo>
                  <a:cubicBezTo>
                    <a:pt x="125730" y="380047"/>
                    <a:pt x="149543" y="394335"/>
                    <a:pt x="186690" y="394335"/>
                  </a:cubicBezTo>
                  <a:cubicBezTo>
                    <a:pt x="231458" y="394335"/>
                    <a:pt x="273368" y="371475"/>
                    <a:pt x="296228" y="343852"/>
                  </a:cubicBezTo>
                  <a:lnTo>
                    <a:pt x="296228" y="0"/>
                  </a:lnTo>
                  <a:lnTo>
                    <a:pt x="400050" y="0"/>
                  </a:lnTo>
                  <a:lnTo>
                    <a:pt x="400050" y="342900"/>
                  </a:lnTo>
                  <a:cubicBezTo>
                    <a:pt x="400050" y="407670"/>
                    <a:pt x="401955" y="449580"/>
                    <a:pt x="409575" y="474345"/>
                  </a:cubicBezTo>
                  <a:lnTo>
                    <a:pt x="319088" y="474345"/>
                  </a:lnTo>
                  <a:lnTo>
                    <a:pt x="301943" y="422910"/>
                  </a:lnTo>
                  <a:cubicBezTo>
                    <a:pt x="263843" y="457200"/>
                    <a:pt x="213360" y="483870"/>
                    <a:pt x="151448" y="483870"/>
                  </a:cubicBezTo>
                  <a:cubicBezTo>
                    <a:pt x="105728" y="485775"/>
                    <a:pt x="40958" y="466725"/>
                    <a:pt x="14288" y="394335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0C27AA8A-A9F6-475F-9D47-5949D5272AFC}"/>
                </a:ext>
              </a:extLst>
            </p:cNvPr>
            <p:cNvSpPr/>
            <p:nvPr/>
          </p:nvSpPr>
          <p:spPr>
            <a:xfrm>
              <a:off x="11173667" y="6525607"/>
              <a:ext cx="57172" cy="106176"/>
            </a:xfrm>
            <a:custGeom>
              <a:avLst/>
              <a:gdLst>
                <a:gd name="connsiteX0" fmla="*/ 82868 w 333375"/>
                <a:gd name="connsiteY0" fmla="*/ 503872 h 619125"/>
                <a:gd name="connsiteX1" fmla="*/ 82868 w 333375"/>
                <a:gd name="connsiteY1" fmla="*/ 223838 h 619125"/>
                <a:gd name="connsiteX2" fmla="*/ 0 w 333375"/>
                <a:gd name="connsiteY2" fmla="*/ 223838 h 619125"/>
                <a:gd name="connsiteX3" fmla="*/ 0 w 333375"/>
                <a:gd name="connsiteY3" fmla="*/ 141922 h 619125"/>
                <a:gd name="connsiteX4" fmla="*/ 82868 w 333375"/>
                <a:gd name="connsiteY4" fmla="*/ 141922 h 619125"/>
                <a:gd name="connsiteX5" fmla="*/ 82868 w 333375"/>
                <a:gd name="connsiteY5" fmla="*/ 32385 h 619125"/>
                <a:gd name="connsiteX6" fmla="*/ 186690 w 333375"/>
                <a:gd name="connsiteY6" fmla="*/ 0 h 619125"/>
                <a:gd name="connsiteX7" fmla="*/ 186690 w 333375"/>
                <a:gd name="connsiteY7" fmla="*/ 140970 h 619125"/>
                <a:gd name="connsiteX8" fmla="*/ 328613 w 333375"/>
                <a:gd name="connsiteY8" fmla="*/ 140970 h 619125"/>
                <a:gd name="connsiteX9" fmla="*/ 302895 w 333375"/>
                <a:gd name="connsiteY9" fmla="*/ 222885 h 619125"/>
                <a:gd name="connsiteX10" fmla="*/ 186690 w 333375"/>
                <a:gd name="connsiteY10" fmla="*/ 222885 h 619125"/>
                <a:gd name="connsiteX11" fmla="*/ 186690 w 333375"/>
                <a:gd name="connsiteY11" fmla="*/ 479108 h 619125"/>
                <a:gd name="connsiteX12" fmla="*/ 233363 w 333375"/>
                <a:gd name="connsiteY12" fmla="*/ 539115 h 619125"/>
                <a:gd name="connsiteX13" fmla="*/ 307658 w 333375"/>
                <a:gd name="connsiteY13" fmla="*/ 515303 h 619125"/>
                <a:gd name="connsiteX14" fmla="*/ 340995 w 333375"/>
                <a:gd name="connsiteY14" fmla="*/ 587693 h 619125"/>
                <a:gd name="connsiteX15" fmla="*/ 208598 w 333375"/>
                <a:gd name="connsiteY15" fmla="*/ 624840 h 619125"/>
                <a:gd name="connsiteX16" fmla="*/ 82868 w 333375"/>
                <a:gd name="connsiteY16" fmla="*/ 503872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619125">
                  <a:moveTo>
                    <a:pt x="82868" y="503872"/>
                  </a:moveTo>
                  <a:lnTo>
                    <a:pt x="82868" y="223838"/>
                  </a:lnTo>
                  <a:lnTo>
                    <a:pt x="0" y="223838"/>
                  </a:lnTo>
                  <a:lnTo>
                    <a:pt x="0" y="141922"/>
                  </a:lnTo>
                  <a:lnTo>
                    <a:pt x="82868" y="141922"/>
                  </a:lnTo>
                  <a:lnTo>
                    <a:pt x="82868" y="32385"/>
                  </a:lnTo>
                  <a:lnTo>
                    <a:pt x="186690" y="0"/>
                  </a:lnTo>
                  <a:lnTo>
                    <a:pt x="186690" y="140970"/>
                  </a:lnTo>
                  <a:lnTo>
                    <a:pt x="328613" y="140970"/>
                  </a:lnTo>
                  <a:lnTo>
                    <a:pt x="302895" y="222885"/>
                  </a:lnTo>
                  <a:lnTo>
                    <a:pt x="186690" y="222885"/>
                  </a:lnTo>
                  <a:lnTo>
                    <a:pt x="186690" y="479108"/>
                  </a:lnTo>
                  <a:cubicBezTo>
                    <a:pt x="186690" y="521970"/>
                    <a:pt x="202883" y="539115"/>
                    <a:pt x="233363" y="539115"/>
                  </a:cubicBezTo>
                  <a:cubicBezTo>
                    <a:pt x="262890" y="539115"/>
                    <a:pt x="288608" y="527685"/>
                    <a:pt x="307658" y="515303"/>
                  </a:cubicBezTo>
                  <a:lnTo>
                    <a:pt x="340995" y="587693"/>
                  </a:lnTo>
                  <a:cubicBezTo>
                    <a:pt x="307658" y="610553"/>
                    <a:pt x="256223" y="624840"/>
                    <a:pt x="208598" y="624840"/>
                  </a:cubicBezTo>
                  <a:cubicBezTo>
                    <a:pt x="130493" y="626745"/>
                    <a:pt x="82868" y="581025"/>
                    <a:pt x="82868" y="50387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501FD230-20A8-4B82-91A1-A2DD6E5FC88E}"/>
                </a:ext>
              </a:extLst>
            </p:cNvPr>
            <p:cNvSpPr/>
            <p:nvPr/>
          </p:nvSpPr>
          <p:spPr>
            <a:xfrm>
              <a:off x="11240803" y="6547985"/>
              <a:ext cx="78407" cy="84941"/>
            </a:xfrm>
            <a:custGeom>
              <a:avLst/>
              <a:gdLst>
                <a:gd name="connsiteX0" fmla="*/ 0 w 457200"/>
                <a:gd name="connsiteY0" fmla="*/ 247650 h 495300"/>
                <a:gd name="connsiteX1" fmla="*/ 231458 w 457200"/>
                <a:gd name="connsiteY1" fmla="*/ 0 h 495300"/>
                <a:gd name="connsiteX2" fmla="*/ 461963 w 457200"/>
                <a:gd name="connsiteY2" fmla="*/ 247650 h 495300"/>
                <a:gd name="connsiteX3" fmla="*/ 231458 w 457200"/>
                <a:gd name="connsiteY3" fmla="*/ 496253 h 495300"/>
                <a:gd name="connsiteX4" fmla="*/ 0 w 457200"/>
                <a:gd name="connsiteY4" fmla="*/ 247650 h 495300"/>
                <a:gd name="connsiteX5" fmla="*/ 355283 w 457200"/>
                <a:gd name="connsiteY5" fmla="*/ 247650 h 495300"/>
                <a:gd name="connsiteX6" fmla="*/ 231458 w 457200"/>
                <a:gd name="connsiteY6" fmla="*/ 84773 h 495300"/>
                <a:gd name="connsiteX7" fmla="*/ 106680 w 457200"/>
                <a:gd name="connsiteY7" fmla="*/ 247650 h 495300"/>
                <a:gd name="connsiteX8" fmla="*/ 231458 w 457200"/>
                <a:gd name="connsiteY8" fmla="*/ 411480 h 495300"/>
                <a:gd name="connsiteX9" fmla="*/ 355283 w 457200"/>
                <a:gd name="connsiteY9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495300">
                  <a:moveTo>
                    <a:pt x="0" y="247650"/>
                  </a:moveTo>
                  <a:cubicBezTo>
                    <a:pt x="0" y="106680"/>
                    <a:pt x="92393" y="0"/>
                    <a:pt x="231458" y="0"/>
                  </a:cubicBezTo>
                  <a:cubicBezTo>
                    <a:pt x="369570" y="0"/>
                    <a:pt x="461963" y="106680"/>
                    <a:pt x="461963" y="247650"/>
                  </a:cubicBezTo>
                  <a:cubicBezTo>
                    <a:pt x="461963" y="388620"/>
                    <a:pt x="369570" y="496253"/>
                    <a:pt x="231458" y="496253"/>
                  </a:cubicBezTo>
                  <a:cubicBezTo>
                    <a:pt x="93345" y="496253"/>
                    <a:pt x="0" y="388620"/>
                    <a:pt x="0" y="247650"/>
                  </a:cubicBezTo>
                  <a:moveTo>
                    <a:pt x="355283" y="247650"/>
                  </a:moveTo>
                  <a:cubicBezTo>
                    <a:pt x="355283" y="153353"/>
                    <a:pt x="311468" y="84773"/>
                    <a:pt x="231458" y="84773"/>
                  </a:cubicBezTo>
                  <a:cubicBezTo>
                    <a:pt x="152400" y="84773"/>
                    <a:pt x="106680" y="153353"/>
                    <a:pt x="106680" y="247650"/>
                  </a:cubicBezTo>
                  <a:cubicBezTo>
                    <a:pt x="106680" y="342900"/>
                    <a:pt x="151447" y="411480"/>
                    <a:pt x="231458" y="411480"/>
                  </a:cubicBezTo>
                  <a:cubicBezTo>
                    <a:pt x="311468" y="410528"/>
                    <a:pt x="355283" y="342900"/>
                    <a:pt x="355283" y="247650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1F3E2D8B-C1A4-4CE8-A7ED-57E022FD4D85}"/>
                </a:ext>
              </a:extLst>
            </p:cNvPr>
            <p:cNvSpPr/>
            <p:nvPr/>
          </p:nvSpPr>
          <p:spPr>
            <a:xfrm>
              <a:off x="11336688" y="6547822"/>
              <a:ext cx="120877" cy="83307"/>
            </a:xfrm>
            <a:custGeom>
              <a:avLst/>
              <a:gdLst>
                <a:gd name="connsiteX0" fmla="*/ 0 w 704850"/>
                <a:gd name="connsiteY0" fmla="*/ 12382 h 485775"/>
                <a:gd name="connsiteX1" fmla="*/ 86678 w 704850"/>
                <a:gd name="connsiteY1" fmla="*/ 12382 h 485775"/>
                <a:gd name="connsiteX2" fmla="*/ 98108 w 704850"/>
                <a:gd name="connsiteY2" fmla="*/ 68580 h 485775"/>
                <a:gd name="connsiteX3" fmla="*/ 260033 w 704850"/>
                <a:gd name="connsiteY3" fmla="*/ 0 h 485775"/>
                <a:gd name="connsiteX4" fmla="*/ 384810 w 704850"/>
                <a:gd name="connsiteY4" fmla="*/ 76200 h 485775"/>
                <a:gd name="connsiteX5" fmla="*/ 557212 w 704850"/>
                <a:gd name="connsiteY5" fmla="*/ 0 h 485775"/>
                <a:gd name="connsiteX6" fmla="*/ 708660 w 704850"/>
                <a:gd name="connsiteY6" fmla="*/ 170497 h 485775"/>
                <a:gd name="connsiteX7" fmla="*/ 708660 w 704850"/>
                <a:gd name="connsiteY7" fmla="*/ 486727 h 485775"/>
                <a:gd name="connsiteX8" fmla="*/ 604837 w 704850"/>
                <a:gd name="connsiteY8" fmla="*/ 486727 h 485775"/>
                <a:gd name="connsiteX9" fmla="*/ 604837 w 704850"/>
                <a:gd name="connsiteY9" fmla="*/ 200025 h 485775"/>
                <a:gd name="connsiteX10" fmla="*/ 529590 w 704850"/>
                <a:gd name="connsiteY10" fmla="*/ 91440 h 485775"/>
                <a:gd name="connsiteX11" fmla="*/ 406717 w 704850"/>
                <a:gd name="connsiteY11" fmla="*/ 146685 h 485775"/>
                <a:gd name="connsiteX12" fmla="*/ 407670 w 704850"/>
                <a:gd name="connsiteY12" fmla="*/ 168592 h 485775"/>
                <a:gd name="connsiteX13" fmla="*/ 407670 w 704850"/>
                <a:gd name="connsiteY13" fmla="*/ 486727 h 485775"/>
                <a:gd name="connsiteX14" fmla="*/ 302895 w 704850"/>
                <a:gd name="connsiteY14" fmla="*/ 486727 h 485775"/>
                <a:gd name="connsiteX15" fmla="*/ 302895 w 704850"/>
                <a:gd name="connsiteY15" fmla="*/ 200977 h 485775"/>
                <a:gd name="connsiteX16" fmla="*/ 228600 w 704850"/>
                <a:gd name="connsiteY16" fmla="*/ 91440 h 485775"/>
                <a:gd name="connsiteX17" fmla="*/ 105728 w 704850"/>
                <a:gd name="connsiteY17" fmla="*/ 146685 h 485775"/>
                <a:gd name="connsiteX18" fmla="*/ 105728 w 704850"/>
                <a:gd name="connsiteY18" fmla="*/ 486727 h 485775"/>
                <a:gd name="connsiteX19" fmla="*/ 1905 w 704850"/>
                <a:gd name="connsiteY19" fmla="*/ 486727 h 485775"/>
                <a:gd name="connsiteX20" fmla="*/ 1905 w 704850"/>
                <a:gd name="connsiteY20" fmla="*/ 12382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4850" h="485775">
                  <a:moveTo>
                    <a:pt x="0" y="12382"/>
                  </a:moveTo>
                  <a:lnTo>
                    <a:pt x="86678" y="12382"/>
                  </a:lnTo>
                  <a:lnTo>
                    <a:pt x="98108" y="68580"/>
                  </a:lnTo>
                  <a:cubicBezTo>
                    <a:pt x="146685" y="29527"/>
                    <a:pt x="200025" y="0"/>
                    <a:pt x="260033" y="0"/>
                  </a:cubicBezTo>
                  <a:cubicBezTo>
                    <a:pt x="316230" y="0"/>
                    <a:pt x="360997" y="25717"/>
                    <a:pt x="384810" y="76200"/>
                  </a:cubicBezTo>
                  <a:cubicBezTo>
                    <a:pt x="441960" y="26670"/>
                    <a:pt x="501967" y="0"/>
                    <a:pt x="557212" y="0"/>
                  </a:cubicBezTo>
                  <a:cubicBezTo>
                    <a:pt x="638175" y="0"/>
                    <a:pt x="708660" y="46672"/>
                    <a:pt x="708660" y="170497"/>
                  </a:cubicBezTo>
                  <a:lnTo>
                    <a:pt x="708660" y="486727"/>
                  </a:lnTo>
                  <a:lnTo>
                    <a:pt x="604837" y="486727"/>
                  </a:lnTo>
                  <a:lnTo>
                    <a:pt x="604837" y="200025"/>
                  </a:lnTo>
                  <a:cubicBezTo>
                    <a:pt x="604837" y="140017"/>
                    <a:pt x="592455" y="91440"/>
                    <a:pt x="529590" y="91440"/>
                  </a:cubicBezTo>
                  <a:cubicBezTo>
                    <a:pt x="487680" y="91440"/>
                    <a:pt x="444817" y="115252"/>
                    <a:pt x="406717" y="146685"/>
                  </a:cubicBezTo>
                  <a:cubicBezTo>
                    <a:pt x="407670" y="152400"/>
                    <a:pt x="407670" y="160972"/>
                    <a:pt x="407670" y="168592"/>
                  </a:cubicBezTo>
                  <a:lnTo>
                    <a:pt x="407670" y="486727"/>
                  </a:lnTo>
                  <a:lnTo>
                    <a:pt x="302895" y="486727"/>
                  </a:lnTo>
                  <a:lnTo>
                    <a:pt x="302895" y="200977"/>
                  </a:lnTo>
                  <a:cubicBezTo>
                    <a:pt x="302895" y="140970"/>
                    <a:pt x="290512" y="91440"/>
                    <a:pt x="228600" y="91440"/>
                  </a:cubicBezTo>
                  <a:cubicBezTo>
                    <a:pt x="185737" y="91440"/>
                    <a:pt x="141922" y="115252"/>
                    <a:pt x="105728" y="146685"/>
                  </a:cubicBezTo>
                  <a:lnTo>
                    <a:pt x="105728" y="486727"/>
                  </a:lnTo>
                  <a:lnTo>
                    <a:pt x="1905" y="486727"/>
                  </a:lnTo>
                  <a:lnTo>
                    <a:pt x="1905" y="123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17D42E06-123F-48B3-9A6F-AFD14D4EEDB4}"/>
                </a:ext>
              </a:extLst>
            </p:cNvPr>
            <p:cNvSpPr/>
            <p:nvPr/>
          </p:nvSpPr>
          <p:spPr>
            <a:xfrm>
              <a:off x="11474227" y="6547985"/>
              <a:ext cx="78407" cy="84941"/>
            </a:xfrm>
            <a:custGeom>
              <a:avLst/>
              <a:gdLst>
                <a:gd name="connsiteX0" fmla="*/ 0 w 457200"/>
                <a:gd name="connsiteY0" fmla="*/ 247650 h 495300"/>
                <a:gd name="connsiteX1" fmla="*/ 231457 w 457200"/>
                <a:gd name="connsiteY1" fmla="*/ 0 h 495300"/>
                <a:gd name="connsiteX2" fmla="*/ 461963 w 457200"/>
                <a:gd name="connsiteY2" fmla="*/ 247650 h 495300"/>
                <a:gd name="connsiteX3" fmla="*/ 231457 w 457200"/>
                <a:gd name="connsiteY3" fmla="*/ 496253 h 495300"/>
                <a:gd name="connsiteX4" fmla="*/ 0 w 457200"/>
                <a:gd name="connsiteY4" fmla="*/ 247650 h 495300"/>
                <a:gd name="connsiteX5" fmla="*/ 355282 w 457200"/>
                <a:gd name="connsiteY5" fmla="*/ 247650 h 495300"/>
                <a:gd name="connsiteX6" fmla="*/ 231457 w 457200"/>
                <a:gd name="connsiteY6" fmla="*/ 84773 h 495300"/>
                <a:gd name="connsiteX7" fmla="*/ 106680 w 457200"/>
                <a:gd name="connsiteY7" fmla="*/ 247650 h 495300"/>
                <a:gd name="connsiteX8" fmla="*/ 231457 w 457200"/>
                <a:gd name="connsiteY8" fmla="*/ 411480 h 495300"/>
                <a:gd name="connsiteX9" fmla="*/ 355282 w 457200"/>
                <a:gd name="connsiteY9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495300">
                  <a:moveTo>
                    <a:pt x="0" y="247650"/>
                  </a:moveTo>
                  <a:cubicBezTo>
                    <a:pt x="0" y="106680"/>
                    <a:pt x="92393" y="0"/>
                    <a:pt x="231457" y="0"/>
                  </a:cubicBezTo>
                  <a:cubicBezTo>
                    <a:pt x="369570" y="0"/>
                    <a:pt x="461963" y="106680"/>
                    <a:pt x="461963" y="247650"/>
                  </a:cubicBezTo>
                  <a:cubicBezTo>
                    <a:pt x="461963" y="388620"/>
                    <a:pt x="369570" y="496253"/>
                    <a:pt x="231457" y="496253"/>
                  </a:cubicBezTo>
                  <a:cubicBezTo>
                    <a:pt x="93345" y="496253"/>
                    <a:pt x="0" y="388620"/>
                    <a:pt x="0" y="247650"/>
                  </a:cubicBezTo>
                  <a:moveTo>
                    <a:pt x="355282" y="247650"/>
                  </a:moveTo>
                  <a:cubicBezTo>
                    <a:pt x="355282" y="153353"/>
                    <a:pt x="311468" y="84773"/>
                    <a:pt x="231457" y="84773"/>
                  </a:cubicBezTo>
                  <a:cubicBezTo>
                    <a:pt x="152400" y="84773"/>
                    <a:pt x="106680" y="153353"/>
                    <a:pt x="106680" y="247650"/>
                  </a:cubicBezTo>
                  <a:cubicBezTo>
                    <a:pt x="106680" y="342900"/>
                    <a:pt x="151448" y="411480"/>
                    <a:pt x="231457" y="411480"/>
                  </a:cubicBezTo>
                  <a:cubicBezTo>
                    <a:pt x="310515" y="410528"/>
                    <a:pt x="355282" y="342900"/>
                    <a:pt x="355282" y="247650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6BE15E83-C57E-4752-9F0F-E909AC72BE0C}"/>
                </a:ext>
              </a:extLst>
            </p:cNvPr>
            <p:cNvSpPr/>
            <p:nvPr/>
          </p:nvSpPr>
          <p:spPr>
            <a:xfrm>
              <a:off x="11562925" y="6525607"/>
              <a:ext cx="57172" cy="106176"/>
            </a:xfrm>
            <a:custGeom>
              <a:avLst/>
              <a:gdLst>
                <a:gd name="connsiteX0" fmla="*/ 82868 w 333375"/>
                <a:gd name="connsiteY0" fmla="*/ 503872 h 619125"/>
                <a:gd name="connsiteX1" fmla="*/ 82868 w 333375"/>
                <a:gd name="connsiteY1" fmla="*/ 223838 h 619125"/>
                <a:gd name="connsiteX2" fmla="*/ 0 w 333375"/>
                <a:gd name="connsiteY2" fmla="*/ 223838 h 619125"/>
                <a:gd name="connsiteX3" fmla="*/ 0 w 333375"/>
                <a:gd name="connsiteY3" fmla="*/ 141922 h 619125"/>
                <a:gd name="connsiteX4" fmla="*/ 82868 w 333375"/>
                <a:gd name="connsiteY4" fmla="*/ 141922 h 619125"/>
                <a:gd name="connsiteX5" fmla="*/ 82868 w 333375"/>
                <a:gd name="connsiteY5" fmla="*/ 32385 h 619125"/>
                <a:gd name="connsiteX6" fmla="*/ 186690 w 333375"/>
                <a:gd name="connsiteY6" fmla="*/ 0 h 619125"/>
                <a:gd name="connsiteX7" fmla="*/ 186690 w 333375"/>
                <a:gd name="connsiteY7" fmla="*/ 140970 h 619125"/>
                <a:gd name="connsiteX8" fmla="*/ 328613 w 333375"/>
                <a:gd name="connsiteY8" fmla="*/ 140970 h 619125"/>
                <a:gd name="connsiteX9" fmla="*/ 302895 w 333375"/>
                <a:gd name="connsiteY9" fmla="*/ 222885 h 619125"/>
                <a:gd name="connsiteX10" fmla="*/ 186690 w 333375"/>
                <a:gd name="connsiteY10" fmla="*/ 222885 h 619125"/>
                <a:gd name="connsiteX11" fmla="*/ 186690 w 333375"/>
                <a:gd name="connsiteY11" fmla="*/ 479108 h 619125"/>
                <a:gd name="connsiteX12" fmla="*/ 233363 w 333375"/>
                <a:gd name="connsiteY12" fmla="*/ 539115 h 619125"/>
                <a:gd name="connsiteX13" fmla="*/ 307658 w 333375"/>
                <a:gd name="connsiteY13" fmla="*/ 515303 h 619125"/>
                <a:gd name="connsiteX14" fmla="*/ 340995 w 333375"/>
                <a:gd name="connsiteY14" fmla="*/ 587693 h 619125"/>
                <a:gd name="connsiteX15" fmla="*/ 208598 w 333375"/>
                <a:gd name="connsiteY15" fmla="*/ 624840 h 619125"/>
                <a:gd name="connsiteX16" fmla="*/ 82868 w 333375"/>
                <a:gd name="connsiteY16" fmla="*/ 503872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619125">
                  <a:moveTo>
                    <a:pt x="82868" y="503872"/>
                  </a:moveTo>
                  <a:lnTo>
                    <a:pt x="82868" y="223838"/>
                  </a:lnTo>
                  <a:lnTo>
                    <a:pt x="0" y="223838"/>
                  </a:lnTo>
                  <a:lnTo>
                    <a:pt x="0" y="141922"/>
                  </a:lnTo>
                  <a:lnTo>
                    <a:pt x="82868" y="141922"/>
                  </a:lnTo>
                  <a:lnTo>
                    <a:pt x="82868" y="32385"/>
                  </a:lnTo>
                  <a:lnTo>
                    <a:pt x="186690" y="0"/>
                  </a:lnTo>
                  <a:lnTo>
                    <a:pt x="186690" y="140970"/>
                  </a:lnTo>
                  <a:lnTo>
                    <a:pt x="328613" y="140970"/>
                  </a:lnTo>
                  <a:lnTo>
                    <a:pt x="302895" y="222885"/>
                  </a:lnTo>
                  <a:lnTo>
                    <a:pt x="186690" y="222885"/>
                  </a:lnTo>
                  <a:lnTo>
                    <a:pt x="186690" y="479108"/>
                  </a:lnTo>
                  <a:cubicBezTo>
                    <a:pt x="186690" y="521970"/>
                    <a:pt x="202883" y="539115"/>
                    <a:pt x="233363" y="539115"/>
                  </a:cubicBezTo>
                  <a:cubicBezTo>
                    <a:pt x="262890" y="539115"/>
                    <a:pt x="288608" y="527685"/>
                    <a:pt x="307658" y="515303"/>
                  </a:cubicBezTo>
                  <a:lnTo>
                    <a:pt x="340995" y="587693"/>
                  </a:lnTo>
                  <a:cubicBezTo>
                    <a:pt x="307658" y="610553"/>
                    <a:pt x="256223" y="624840"/>
                    <a:pt x="208598" y="624840"/>
                  </a:cubicBezTo>
                  <a:cubicBezTo>
                    <a:pt x="130493" y="626745"/>
                    <a:pt x="82868" y="581025"/>
                    <a:pt x="82868" y="50387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D47263D3-273A-4865-B979-3FC6C1D3F398}"/>
                </a:ext>
              </a:extLst>
            </p:cNvPr>
            <p:cNvSpPr/>
            <p:nvPr/>
          </p:nvSpPr>
          <p:spPr>
            <a:xfrm>
              <a:off x="11632838" y="6513029"/>
              <a:ext cx="21235" cy="117610"/>
            </a:xfrm>
            <a:custGeom>
              <a:avLst/>
              <a:gdLst>
                <a:gd name="connsiteX0" fmla="*/ 0 w 123825"/>
                <a:gd name="connsiteY0" fmla="*/ 63817 h 685800"/>
                <a:gd name="connsiteX1" fmla="*/ 64770 w 123825"/>
                <a:gd name="connsiteY1" fmla="*/ 0 h 685800"/>
                <a:gd name="connsiteX2" fmla="*/ 129540 w 123825"/>
                <a:gd name="connsiteY2" fmla="*/ 63817 h 685800"/>
                <a:gd name="connsiteX3" fmla="*/ 64770 w 123825"/>
                <a:gd name="connsiteY3" fmla="*/ 127635 h 685800"/>
                <a:gd name="connsiteX4" fmla="*/ 0 w 123825"/>
                <a:gd name="connsiteY4" fmla="*/ 63817 h 685800"/>
                <a:gd name="connsiteX5" fmla="*/ 13335 w 123825"/>
                <a:gd name="connsiteY5" fmla="*/ 215265 h 685800"/>
                <a:gd name="connsiteX6" fmla="*/ 118110 w 123825"/>
                <a:gd name="connsiteY6" fmla="*/ 215265 h 685800"/>
                <a:gd name="connsiteX7" fmla="*/ 118110 w 123825"/>
                <a:gd name="connsiteY7" fmla="*/ 689610 h 685800"/>
                <a:gd name="connsiteX8" fmla="*/ 13335 w 123825"/>
                <a:gd name="connsiteY8" fmla="*/ 689610 h 685800"/>
                <a:gd name="connsiteX9" fmla="*/ 13335 w 123825"/>
                <a:gd name="connsiteY9" fmla="*/ 215265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685800">
                  <a:moveTo>
                    <a:pt x="0" y="63817"/>
                  </a:moveTo>
                  <a:cubicBezTo>
                    <a:pt x="0" y="27622"/>
                    <a:pt x="27622" y="0"/>
                    <a:pt x="64770" y="0"/>
                  </a:cubicBezTo>
                  <a:cubicBezTo>
                    <a:pt x="101917" y="0"/>
                    <a:pt x="129540" y="26670"/>
                    <a:pt x="129540" y="63817"/>
                  </a:cubicBezTo>
                  <a:cubicBezTo>
                    <a:pt x="129540" y="100013"/>
                    <a:pt x="100965" y="127635"/>
                    <a:pt x="64770" y="127635"/>
                  </a:cubicBezTo>
                  <a:cubicBezTo>
                    <a:pt x="27622" y="128588"/>
                    <a:pt x="0" y="100013"/>
                    <a:pt x="0" y="63817"/>
                  </a:cubicBezTo>
                  <a:moveTo>
                    <a:pt x="13335" y="215265"/>
                  </a:moveTo>
                  <a:lnTo>
                    <a:pt x="118110" y="215265"/>
                  </a:lnTo>
                  <a:lnTo>
                    <a:pt x="118110" y="689610"/>
                  </a:lnTo>
                  <a:lnTo>
                    <a:pt x="13335" y="689610"/>
                  </a:lnTo>
                  <a:lnTo>
                    <a:pt x="13335" y="21526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764B14D2-886D-4763-9A64-364563764DA2}"/>
                </a:ext>
              </a:extLst>
            </p:cNvPr>
            <p:cNvSpPr/>
            <p:nvPr/>
          </p:nvSpPr>
          <p:spPr>
            <a:xfrm>
              <a:off x="11665344" y="6549945"/>
              <a:ext cx="78407" cy="81674"/>
            </a:xfrm>
            <a:custGeom>
              <a:avLst/>
              <a:gdLst>
                <a:gd name="connsiteX0" fmla="*/ 0 w 457200"/>
                <a:gd name="connsiteY0" fmla="*/ 0 h 476250"/>
                <a:gd name="connsiteX1" fmla="*/ 106680 w 457200"/>
                <a:gd name="connsiteY1" fmla="*/ 0 h 476250"/>
                <a:gd name="connsiteX2" fmla="*/ 231457 w 457200"/>
                <a:gd name="connsiteY2" fmla="*/ 341948 h 476250"/>
                <a:gd name="connsiteX3" fmla="*/ 233363 w 457200"/>
                <a:gd name="connsiteY3" fmla="*/ 341948 h 476250"/>
                <a:gd name="connsiteX4" fmla="*/ 354330 w 457200"/>
                <a:gd name="connsiteY4" fmla="*/ 0 h 476250"/>
                <a:gd name="connsiteX5" fmla="*/ 461010 w 457200"/>
                <a:gd name="connsiteY5" fmla="*/ 0 h 476250"/>
                <a:gd name="connsiteX6" fmla="*/ 271463 w 457200"/>
                <a:gd name="connsiteY6" fmla="*/ 477203 h 476250"/>
                <a:gd name="connsiteX7" fmla="*/ 190500 w 457200"/>
                <a:gd name="connsiteY7" fmla="*/ 477203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" h="476250">
                  <a:moveTo>
                    <a:pt x="0" y="0"/>
                  </a:moveTo>
                  <a:lnTo>
                    <a:pt x="106680" y="0"/>
                  </a:lnTo>
                  <a:lnTo>
                    <a:pt x="231457" y="341948"/>
                  </a:lnTo>
                  <a:lnTo>
                    <a:pt x="233363" y="341948"/>
                  </a:lnTo>
                  <a:lnTo>
                    <a:pt x="354330" y="0"/>
                  </a:lnTo>
                  <a:lnTo>
                    <a:pt x="461010" y="0"/>
                  </a:lnTo>
                  <a:lnTo>
                    <a:pt x="271463" y="477203"/>
                  </a:lnTo>
                  <a:lnTo>
                    <a:pt x="190500" y="4772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A89DF961-7638-450E-808A-9EBED14095C4}"/>
                </a:ext>
              </a:extLst>
            </p:cNvPr>
            <p:cNvSpPr/>
            <p:nvPr/>
          </p:nvSpPr>
          <p:spPr>
            <a:xfrm>
              <a:off x="11750285" y="6547985"/>
              <a:ext cx="70240" cy="84941"/>
            </a:xfrm>
            <a:custGeom>
              <a:avLst/>
              <a:gdLst>
                <a:gd name="connsiteX0" fmla="*/ 0 w 409575"/>
                <a:gd name="connsiteY0" fmla="*/ 247650 h 495300"/>
                <a:gd name="connsiteX1" fmla="*/ 207645 w 409575"/>
                <a:gd name="connsiteY1" fmla="*/ 0 h 495300"/>
                <a:gd name="connsiteX2" fmla="*/ 411480 w 409575"/>
                <a:gd name="connsiteY2" fmla="*/ 249555 h 495300"/>
                <a:gd name="connsiteX3" fmla="*/ 411480 w 409575"/>
                <a:gd name="connsiteY3" fmla="*/ 274320 h 495300"/>
                <a:gd name="connsiteX4" fmla="*/ 106680 w 409575"/>
                <a:gd name="connsiteY4" fmla="*/ 274320 h 495300"/>
                <a:gd name="connsiteX5" fmla="*/ 247650 w 409575"/>
                <a:gd name="connsiteY5" fmla="*/ 412433 h 495300"/>
                <a:gd name="connsiteX6" fmla="*/ 366713 w 409575"/>
                <a:gd name="connsiteY6" fmla="*/ 380048 h 495300"/>
                <a:gd name="connsiteX7" fmla="*/ 398145 w 409575"/>
                <a:gd name="connsiteY7" fmla="*/ 451485 h 495300"/>
                <a:gd name="connsiteX8" fmla="*/ 237173 w 409575"/>
                <a:gd name="connsiteY8" fmla="*/ 495300 h 495300"/>
                <a:gd name="connsiteX9" fmla="*/ 0 w 409575"/>
                <a:gd name="connsiteY9" fmla="*/ 247650 h 495300"/>
                <a:gd name="connsiteX10" fmla="*/ 304800 w 409575"/>
                <a:gd name="connsiteY10" fmla="*/ 200025 h 495300"/>
                <a:gd name="connsiteX11" fmla="*/ 206693 w 409575"/>
                <a:gd name="connsiteY11" fmla="*/ 80963 h 495300"/>
                <a:gd name="connsiteX12" fmla="*/ 105728 w 409575"/>
                <a:gd name="connsiteY12" fmla="*/ 200025 h 495300"/>
                <a:gd name="connsiteX13" fmla="*/ 304800 w 409575"/>
                <a:gd name="connsiteY13" fmla="*/ 20002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9575" h="495300">
                  <a:moveTo>
                    <a:pt x="0" y="247650"/>
                  </a:moveTo>
                  <a:cubicBezTo>
                    <a:pt x="0" y="103823"/>
                    <a:pt x="79057" y="0"/>
                    <a:pt x="207645" y="0"/>
                  </a:cubicBezTo>
                  <a:cubicBezTo>
                    <a:pt x="337185" y="0"/>
                    <a:pt x="411480" y="96203"/>
                    <a:pt x="411480" y="249555"/>
                  </a:cubicBezTo>
                  <a:lnTo>
                    <a:pt x="411480" y="274320"/>
                  </a:lnTo>
                  <a:lnTo>
                    <a:pt x="106680" y="274320"/>
                  </a:lnTo>
                  <a:cubicBezTo>
                    <a:pt x="108585" y="355283"/>
                    <a:pt x="161925" y="412433"/>
                    <a:pt x="247650" y="412433"/>
                  </a:cubicBezTo>
                  <a:cubicBezTo>
                    <a:pt x="294323" y="412433"/>
                    <a:pt x="333375" y="399098"/>
                    <a:pt x="366713" y="380048"/>
                  </a:cubicBezTo>
                  <a:lnTo>
                    <a:pt x="398145" y="451485"/>
                  </a:lnTo>
                  <a:cubicBezTo>
                    <a:pt x="352425" y="481965"/>
                    <a:pt x="293370" y="495300"/>
                    <a:pt x="237173" y="495300"/>
                  </a:cubicBezTo>
                  <a:cubicBezTo>
                    <a:pt x="71438" y="496253"/>
                    <a:pt x="0" y="378142"/>
                    <a:pt x="0" y="247650"/>
                  </a:cubicBezTo>
                  <a:moveTo>
                    <a:pt x="304800" y="200025"/>
                  </a:moveTo>
                  <a:cubicBezTo>
                    <a:pt x="302895" y="140017"/>
                    <a:pt x="273368" y="80963"/>
                    <a:pt x="206693" y="80963"/>
                  </a:cubicBezTo>
                  <a:cubicBezTo>
                    <a:pt x="143828" y="80963"/>
                    <a:pt x="106680" y="136208"/>
                    <a:pt x="105728" y="200025"/>
                  </a:cubicBezTo>
                  <a:lnTo>
                    <a:pt x="304800" y="20002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07683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EP BLUE COLOR_TEXT + PICTURE LEFT">
    <p:bg>
      <p:bgPr>
        <a:solidFill>
          <a:srgbClr val="050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9384D04-E1FA-41FA-888A-FAC72A29000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77851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7836356" y="2544610"/>
            <a:ext cx="3984169" cy="3448716"/>
          </a:xfrm>
          <a:prstGeom prst="rect">
            <a:avLst/>
          </a:prstGeom>
          <a:noFill/>
        </p:spPr>
        <p:txBody>
          <a:bodyPr lIns="540000" tIns="360000" rIns="180000" bIns="360000"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bg1"/>
                </a:solidFill>
                <a:latin typeface="+mj-lt"/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3BB2221-DF42-46F5-A28D-F3926574006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DD3B35-913A-42E6-ABBF-CEDE4A233CD8}" type="datetime1">
              <a:rPr lang="nl-NL" noProof="0" smtClean="0"/>
              <a:t>8-7-2020</a:t>
            </a:fld>
            <a:endParaRPr lang="en-GB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4B3A812-CC07-413C-A367-AE9F6C9BB47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Impact of COVID-19 on mobility</a:t>
            </a:r>
            <a:endParaRPr lang="en-GB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8444E5C-008D-475F-8A02-9F36DF1E6D2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782C43-7533-4CE7-94CC-8F091034FBE1}" type="slidenum">
              <a:rPr lang="en-GB" noProof="0" smtClean="0"/>
              <a:pPr/>
              <a:t>‹nr.›</a:t>
            </a:fld>
            <a:endParaRPr lang="en-GB" noProof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17817EC-885A-4D59-9046-D5C4E27374AD}"/>
              </a:ext>
            </a:extLst>
          </p:cNvPr>
          <p:cNvGrpSpPr/>
          <p:nvPr userDrawn="1"/>
        </p:nvGrpSpPr>
        <p:grpSpPr>
          <a:xfrm>
            <a:off x="10514068" y="6274051"/>
            <a:ext cx="1306457" cy="365899"/>
            <a:chOff x="10514068" y="6274051"/>
            <a:chExt cx="1306457" cy="365899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67DE4338-E27B-4A9A-96A5-1FC3A074AE30}"/>
                </a:ext>
              </a:extLst>
            </p:cNvPr>
            <p:cNvSpPr/>
            <p:nvPr/>
          </p:nvSpPr>
          <p:spPr>
            <a:xfrm>
              <a:off x="10514068" y="6274051"/>
              <a:ext cx="369166" cy="365899"/>
            </a:xfrm>
            <a:custGeom>
              <a:avLst/>
              <a:gdLst>
                <a:gd name="connsiteX0" fmla="*/ 0 w 2152650"/>
                <a:gd name="connsiteY0" fmla="*/ 0 h 2133600"/>
                <a:gd name="connsiteX1" fmla="*/ 2152650 w 2152650"/>
                <a:gd name="connsiteY1" fmla="*/ 0 h 2133600"/>
                <a:gd name="connsiteX2" fmla="*/ 2152650 w 2152650"/>
                <a:gd name="connsiteY2" fmla="*/ 2135505 h 2133600"/>
                <a:gd name="connsiteX3" fmla="*/ 0 w 2152650"/>
                <a:gd name="connsiteY3" fmla="*/ 2135505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650" h="2133600">
                  <a:moveTo>
                    <a:pt x="0" y="0"/>
                  </a:moveTo>
                  <a:lnTo>
                    <a:pt x="2152650" y="0"/>
                  </a:lnTo>
                  <a:lnTo>
                    <a:pt x="2152650" y="2135505"/>
                  </a:lnTo>
                  <a:lnTo>
                    <a:pt x="0" y="213550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98786CEF-319D-4FC7-BDDD-AE1AF573DCA7}"/>
                </a:ext>
              </a:extLst>
            </p:cNvPr>
            <p:cNvSpPr/>
            <p:nvPr/>
          </p:nvSpPr>
          <p:spPr>
            <a:xfrm>
              <a:off x="10524032" y="6283198"/>
              <a:ext cx="347931" cy="173149"/>
            </a:xfrm>
            <a:custGeom>
              <a:avLst/>
              <a:gdLst>
                <a:gd name="connsiteX0" fmla="*/ 0 w 2028825"/>
                <a:gd name="connsiteY0" fmla="*/ 0 h 1009650"/>
                <a:gd name="connsiteX1" fmla="*/ 2029778 w 2028825"/>
                <a:gd name="connsiteY1" fmla="*/ 0 h 1009650"/>
                <a:gd name="connsiteX2" fmla="*/ 2029778 w 2028825"/>
                <a:gd name="connsiteY2" fmla="*/ 1015365 h 1009650"/>
                <a:gd name="connsiteX3" fmla="*/ 0 w 2028825"/>
                <a:gd name="connsiteY3" fmla="*/ 1015365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5" h="1009650">
                  <a:moveTo>
                    <a:pt x="0" y="0"/>
                  </a:moveTo>
                  <a:lnTo>
                    <a:pt x="2029778" y="0"/>
                  </a:lnTo>
                  <a:lnTo>
                    <a:pt x="2029778" y="1015365"/>
                  </a:lnTo>
                  <a:lnTo>
                    <a:pt x="0" y="1015365"/>
                  </a:lnTo>
                  <a:close/>
                </a:path>
              </a:pathLst>
            </a:custGeom>
            <a:solidFill>
              <a:srgbClr val="E303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798B912A-06F6-41C4-A23C-3CA2E2D3CB7F}"/>
                </a:ext>
              </a:extLst>
            </p:cNvPr>
            <p:cNvSpPr/>
            <p:nvPr/>
          </p:nvSpPr>
          <p:spPr>
            <a:xfrm>
              <a:off x="10524032" y="6457164"/>
              <a:ext cx="347931" cy="173149"/>
            </a:xfrm>
            <a:custGeom>
              <a:avLst/>
              <a:gdLst>
                <a:gd name="connsiteX0" fmla="*/ 0 w 2028825"/>
                <a:gd name="connsiteY0" fmla="*/ 0 h 1009650"/>
                <a:gd name="connsiteX1" fmla="*/ 2029778 w 2028825"/>
                <a:gd name="connsiteY1" fmla="*/ 0 h 1009650"/>
                <a:gd name="connsiteX2" fmla="*/ 2029778 w 2028825"/>
                <a:gd name="connsiteY2" fmla="*/ 1015365 h 1009650"/>
                <a:gd name="connsiteX3" fmla="*/ 0 w 2028825"/>
                <a:gd name="connsiteY3" fmla="*/ 1015365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5" h="1009650">
                  <a:moveTo>
                    <a:pt x="0" y="0"/>
                  </a:moveTo>
                  <a:lnTo>
                    <a:pt x="2029778" y="0"/>
                  </a:lnTo>
                  <a:lnTo>
                    <a:pt x="2029778" y="1015365"/>
                  </a:lnTo>
                  <a:lnTo>
                    <a:pt x="0" y="1015365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9A7DE583-D65A-4C68-A60E-7EDA4D4AEA83}"/>
                </a:ext>
              </a:extLst>
            </p:cNvPr>
            <p:cNvSpPr/>
            <p:nvPr/>
          </p:nvSpPr>
          <p:spPr>
            <a:xfrm>
              <a:off x="10584798" y="6446710"/>
              <a:ext cx="225420" cy="21235"/>
            </a:xfrm>
            <a:custGeom>
              <a:avLst/>
              <a:gdLst>
                <a:gd name="connsiteX0" fmla="*/ 0 w 1314450"/>
                <a:gd name="connsiteY0" fmla="*/ 0 h 123825"/>
                <a:gd name="connsiteX1" fmla="*/ 1321118 w 1314450"/>
                <a:gd name="connsiteY1" fmla="*/ 0 h 123825"/>
                <a:gd name="connsiteX2" fmla="*/ 1321118 w 1314450"/>
                <a:gd name="connsiteY2" fmla="*/ 123825 h 123825"/>
                <a:gd name="connsiteX3" fmla="*/ 0 w 1314450"/>
                <a:gd name="connsiteY3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4450" h="123825">
                  <a:moveTo>
                    <a:pt x="0" y="0"/>
                  </a:moveTo>
                  <a:lnTo>
                    <a:pt x="1321118" y="0"/>
                  </a:lnTo>
                  <a:lnTo>
                    <a:pt x="1321118" y="123825"/>
                  </a:lnTo>
                  <a:lnTo>
                    <a:pt x="0" y="12382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3F9DFC39-001F-46FD-8C32-0896EDADA064}"/>
                </a:ext>
              </a:extLst>
            </p:cNvPr>
            <p:cNvSpPr/>
            <p:nvPr/>
          </p:nvSpPr>
          <p:spPr>
            <a:xfrm>
              <a:off x="10976506" y="6309824"/>
              <a:ext cx="171515" cy="147013"/>
            </a:xfrm>
            <a:custGeom>
              <a:avLst/>
              <a:gdLst>
                <a:gd name="connsiteX0" fmla="*/ 270510 w 1000125"/>
                <a:gd name="connsiteY0" fmla="*/ 650558 h 857250"/>
                <a:gd name="connsiteX1" fmla="*/ 172403 w 1000125"/>
                <a:gd name="connsiteY1" fmla="*/ 859155 h 857250"/>
                <a:gd name="connsiteX2" fmla="*/ 0 w 1000125"/>
                <a:gd name="connsiteY2" fmla="*/ 859155 h 857250"/>
                <a:gd name="connsiteX3" fmla="*/ 418147 w 1000125"/>
                <a:gd name="connsiteY3" fmla="*/ 0 h 857250"/>
                <a:gd name="connsiteX4" fmla="*/ 585788 w 1000125"/>
                <a:gd name="connsiteY4" fmla="*/ 0 h 857250"/>
                <a:gd name="connsiteX5" fmla="*/ 1004888 w 1000125"/>
                <a:gd name="connsiteY5" fmla="*/ 859155 h 857250"/>
                <a:gd name="connsiteX6" fmla="*/ 832485 w 1000125"/>
                <a:gd name="connsiteY6" fmla="*/ 859155 h 857250"/>
                <a:gd name="connsiteX7" fmla="*/ 734378 w 1000125"/>
                <a:gd name="connsiteY7" fmla="*/ 650558 h 857250"/>
                <a:gd name="connsiteX8" fmla="*/ 270510 w 1000125"/>
                <a:gd name="connsiteY8" fmla="*/ 650558 h 857250"/>
                <a:gd name="connsiteX9" fmla="*/ 337185 w 1000125"/>
                <a:gd name="connsiteY9" fmla="*/ 511493 h 857250"/>
                <a:gd name="connsiteX10" fmla="*/ 668655 w 1000125"/>
                <a:gd name="connsiteY10" fmla="*/ 511493 h 857250"/>
                <a:gd name="connsiteX11" fmla="*/ 502920 w 1000125"/>
                <a:gd name="connsiteY11" fmla="*/ 162878 h 857250"/>
                <a:gd name="connsiteX12" fmla="*/ 337185 w 1000125"/>
                <a:gd name="connsiteY12" fmla="*/ 511493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125" h="857250">
                  <a:moveTo>
                    <a:pt x="270510" y="650558"/>
                  </a:moveTo>
                  <a:lnTo>
                    <a:pt x="172403" y="859155"/>
                  </a:lnTo>
                  <a:lnTo>
                    <a:pt x="0" y="859155"/>
                  </a:lnTo>
                  <a:lnTo>
                    <a:pt x="418147" y="0"/>
                  </a:lnTo>
                  <a:lnTo>
                    <a:pt x="585788" y="0"/>
                  </a:lnTo>
                  <a:lnTo>
                    <a:pt x="1004888" y="859155"/>
                  </a:lnTo>
                  <a:lnTo>
                    <a:pt x="832485" y="859155"/>
                  </a:lnTo>
                  <a:lnTo>
                    <a:pt x="734378" y="650558"/>
                  </a:lnTo>
                  <a:lnTo>
                    <a:pt x="270510" y="650558"/>
                  </a:lnTo>
                  <a:close/>
                  <a:moveTo>
                    <a:pt x="337185" y="511493"/>
                  </a:moveTo>
                  <a:lnTo>
                    <a:pt x="668655" y="511493"/>
                  </a:lnTo>
                  <a:lnTo>
                    <a:pt x="502920" y="162878"/>
                  </a:lnTo>
                  <a:lnTo>
                    <a:pt x="337185" y="51149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284A4B16-A232-40D4-85FC-2436553D6F6A}"/>
                </a:ext>
              </a:extLst>
            </p:cNvPr>
            <p:cNvSpPr/>
            <p:nvPr/>
          </p:nvSpPr>
          <p:spPr>
            <a:xfrm>
              <a:off x="11166970" y="6309824"/>
              <a:ext cx="125778" cy="147013"/>
            </a:xfrm>
            <a:custGeom>
              <a:avLst/>
              <a:gdLst>
                <a:gd name="connsiteX0" fmla="*/ 0 w 733425"/>
                <a:gd name="connsiteY0" fmla="*/ 859155 h 857250"/>
                <a:gd name="connsiteX1" fmla="*/ 0 w 733425"/>
                <a:gd name="connsiteY1" fmla="*/ 0 h 857250"/>
                <a:gd name="connsiteX2" fmla="*/ 159067 w 733425"/>
                <a:gd name="connsiteY2" fmla="*/ 0 h 857250"/>
                <a:gd name="connsiteX3" fmla="*/ 159067 w 733425"/>
                <a:gd name="connsiteY3" fmla="*/ 717233 h 857250"/>
                <a:gd name="connsiteX4" fmla="*/ 733425 w 733425"/>
                <a:gd name="connsiteY4" fmla="*/ 717233 h 857250"/>
                <a:gd name="connsiteX5" fmla="*/ 733425 w 733425"/>
                <a:gd name="connsiteY5" fmla="*/ 859155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425" h="857250">
                  <a:moveTo>
                    <a:pt x="0" y="859155"/>
                  </a:moveTo>
                  <a:lnTo>
                    <a:pt x="0" y="0"/>
                  </a:lnTo>
                  <a:lnTo>
                    <a:pt x="159067" y="0"/>
                  </a:lnTo>
                  <a:lnTo>
                    <a:pt x="159067" y="717233"/>
                  </a:lnTo>
                  <a:lnTo>
                    <a:pt x="733425" y="717233"/>
                  </a:lnTo>
                  <a:lnTo>
                    <a:pt x="733425" y="8591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926E0190-9C46-4101-9D4D-6FB40FD19452}"/>
                </a:ext>
              </a:extLst>
            </p:cNvPr>
            <p:cNvSpPr/>
            <p:nvPr/>
          </p:nvSpPr>
          <p:spPr>
            <a:xfrm>
              <a:off x="11310389" y="6309824"/>
              <a:ext cx="153547" cy="147013"/>
            </a:xfrm>
            <a:custGeom>
              <a:avLst/>
              <a:gdLst>
                <a:gd name="connsiteX0" fmla="*/ 450532 w 895350"/>
                <a:gd name="connsiteY0" fmla="*/ 0 h 857250"/>
                <a:gd name="connsiteX1" fmla="*/ 897255 w 895350"/>
                <a:gd name="connsiteY1" fmla="*/ 428625 h 857250"/>
                <a:gd name="connsiteX2" fmla="*/ 474345 w 895350"/>
                <a:gd name="connsiteY2" fmla="*/ 859155 h 857250"/>
                <a:gd name="connsiteX3" fmla="*/ 0 w 895350"/>
                <a:gd name="connsiteY3" fmla="*/ 859155 h 857250"/>
                <a:gd name="connsiteX4" fmla="*/ 0 w 895350"/>
                <a:gd name="connsiteY4" fmla="*/ 0 h 857250"/>
                <a:gd name="connsiteX5" fmla="*/ 450532 w 895350"/>
                <a:gd name="connsiteY5" fmla="*/ 0 h 857250"/>
                <a:gd name="connsiteX6" fmla="*/ 450532 w 895350"/>
                <a:gd name="connsiteY6" fmla="*/ 715328 h 857250"/>
                <a:gd name="connsiteX7" fmla="*/ 732473 w 895350"/>
                <a:gd name="connsiteY7" fmla="*/ 428625 h 857250"/>
                <a:gd name="connsiteX8" fmla="*/ 450532 w 895350"/>
                <a:gd name="connsiteY8" fmla="*/ 144780 h 857250"/>
                <a:gd name="connsiteX9" fmla="*/ 160020 w 895350"/>
                <a:gd name="connsiteY9" fmla="*/ 144780 h 857250"/>
                <a:gd name="connsiteX10" fmla="*/ 160020 w 895350"/>
                <a:gd name="connsiteY10" fmla="*/ 715328 h 857250"/>
                <a:gd name="connsiteX11" fmla="*/ 450532 w 895350"/>
                <a:gd name="connsiteY11" fmla="*/ 71532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857250">
                  <a:moveTo>
                    <a:pt x="450532" y="0"/>
                  </a:moveTo>
                  <a:cubicBezTo>
                    <a:pt x="721043" y="0"/>
                    <a:pt x="897255" y="170498"/>
                    <a:pt x="897255" y="428625"/>
                  </a:cubicBezTo>
                  <a:cubicBezTo>
                    <a:pt x="897255" y="666750"/>
                    <a:pt x="709613" y="859155"/>
                    <a:pt x="474345" y="859155"/>
                  </a:cubicBezTo>
                  <a:lnTo>
                    <a:pt x="0" y="859155"/>
                  </a:lnTo>
                  <a:lnTo>
                    <a:pt x="0" y="0"/>
                  </a:lnTo>
                  <a:lnTo>
                    <a:pt x="450532" y="0"/>
                  </a:lnTo>
                  <a:close/>
                  <a:moveTo>
                    <a:pt x="450532" y="715328"/>
                  </a:moveTo>
                  <a:cubicBezTo>
                    <a:pt x="637223" y="715328"/>
                    <a:pt x="732473" y="592455"/>
                    <a:pt x="732473" y="428625"/>
                  </a:cubicBezTo>
                  <a:cubicBezTo>
                    <a:pt x="732473" y="268605"/>
                    <a:pt x="637223" y="144780"/>
                    <a:pt x="450532" y="144780"/>
                  </a:cubicBezTo>
                  <a:lnTo>
                    <a:pt x="160020" y="144780"/>
                  </a:lnTo>
                  <a:lnTo>
                    <a:pt x="160020" y="715328"/>
                  </a:lnTo>
                  <a:lnTo>
                    <a:pt x="450532" y="71532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A0AC7FC8-4EF7-401E-9F4F-4C0620F3A947}"/>
                </a:ext>
              </a:extLst>
            </p:cNvPr>
            <p:cNvSpPr/>
            <p:nvPr/>
          </p:nvSpPr>
          <p:spPr>
            <a:xfrm>
              <a:off x="10976669" y="6517439"/>
              <a:ext cx="101276" cy="112710"/>
            </a:xfrm>
            <a:custGeom>
              <a:avLst/>
              <a:gdLst>
                <a:gd name="connsiteX0" fmla="*/ 253365 w 590550"/>
                <a:gd name="connsiteY0" fmla="*/ 0 h 657225"/>
                <a:gd name="connsiteX1" fmla="*/ 331470 w 590550"/>
                <a:gd name="connsiteY1" fmla="*/ 0 h 657225"/>
                <a:gd name="connsiteX2" fmla="*/ 593407 w 590550"/>
                <a:gd name="connsiteY2" fmla="*/ 663893 h 657225"/>
                <a:gd name="connsiteX3" fmla="*/ 481013 w 590550"/>
                <a:gd name="connsiteY3" fmla="*/ 663893 h 657225"/>
                <a:gd name="connsiteX4" fmla="*/ 417195 w 590550"/>
                <a:gd name="connsiteY4" fmla="*/ 494347 h 657225"/>
                <a:gd name="connsiteX5" fmla="*/ 171450 w 590550"/>
                <a:gd name="connsiteY5" fmla="*/ 494347 h 657225"/>
                <a:gd name="connsiteX6" fmla="*/ 108585 w 590550"/>
                <a:gd name="connsiteY6" fmla="*/ 663893 h 657225"/>
                <a:gd name="connsiteX7" fmla="*/ 0 w 590550"/>
                <a:gd name="connsiteY7" fmla="*/ 663893 h 657225"/>
                <a:gd name="connsiteX8" fmla="*/ 253365 w 590550"/>
                <a:gd name="connsiteY8" fmla="*/ 0 h 657225"/>
                <a:gd name="connsiteX9" fmla="*/ 382905 w 590550"/>
                <a:gd name="connsiteY9" fmla="*/ 408622 h 657225"/>
                <a:gd name="connsiteX10" fmla="*/ 329565 w 590550"/>
                <a:gd name="connsiteY10" fmla="*/ 258128 h 657225"/>
                <a:gd name="connsiteX11" fmla="*/ 294322 w 590550"/>
                <a:gd name="connsiteY11" fmla="*/ 151447 h 657225"/>
                <a:gd name="connsiteX12" fmla="*/ 293370 w 590550"/>
                <a:gd name="connsiteY12" fmla="*/ 151447 h 657225"/>
                <a:gd name="connsiteX13" fmla="*/ 257175 w 590550"/>
                <a:gd name="connsiteY13" fmla="*/ 258128 h 657225"/>
                <a:gd name="connsiteX14" fmla="*/ 201930 w 590550"/>
                <a:gd name="connsiteY14" fmla="*/ 408622 h 657225"/>
                <a:gd name="connsiteX15" fmla="*/ 382905 w 590550"/>
                <a:gd name="connsiteY15" fmla="*/ 408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0550" h="657225">
                  <a:moveTo>
                    <a:pt x="253365" y="0"/>
                  </a:moveTo>
                  <a:lnTo>
                    <a:pt x="331470" y="0"/>
                  </a:lnTo>
                  <a:lnTo>
                    <a:pt x="593407" y="663893"/>
                  </a:lnTo>
                  <a:lnTo>
                    <a:pt x="481013" y="663893"/>
                  </a:lnTo>
                  <a:lnTo>
                    <a:pt x="417195" y="494347"/>
                  </a:lnTo>
                  <a:lnTo>
                    <a:pt x="171450" y="494347"/>
                  </a:lnTo>
                  <a:lnTo>
                    <a:pt x="108585" y="663893"/>
                  </a:lnTo>
                  <a:lnTo>
                    <a:pt x="0" y="663893"/>
                  </a:lnTo>
                  <a:lnTo>
                    <a:pt x="253365" y="0"/>
                  </a:lnTo>
                  <a:close/>
                  <a:moveTo>
                    <a:pt x="382905" y="408622"/>
                  </a:moveTo>
                  <a:lnTo>
                    <a:pt x="329565" y="258128"/>
                  </a:lnTo>
                  <a:cubicBezTo>
                    <a:pt x="310515" y="203835"/>
                    <a:pt x="300990" y="174308"/>
                    <a:pt x="294322" y="151447"/>
                  </a:cubicBezTo>
                  <a:lnTo>
                    <a:pt x="293370" y="151447"/>
                  </a:lnTo>
                  <a:cubicBezTo>
                    <a:pt x="286702" y="174308"/>
                    <a:pt x="276225" y="204788"/>
                    <a:pt x="257175" y="258128"/>
                  </a:cubicBezTo>
                  <a:lnTo>
                    <a:pt x="201930" y="408622"/>
                  </a:lnTo>
                  <a:lnTo>
                    <a:pt x="382905" y="40862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D1A2791B-4637-4685-90A4-6B5FB8E20110}"/>
                </a:ext>
              </a:extLst>
            </p:cNvPr>
            <p:cNvSpPr/>
            <p:nvPr/>
          </p:nvSpPr>
          <p:spPr>
            <a:xfrm>
              <a:off x="11090360" y="6549782"/>
              <a:ext cx="70240" cy="81674"/>
            </a:xfrm>
            <a:custGeom>
              <a:avLst/>
              <a:gdLst>
                <a:gd name="connsiteX0" fmla="*/ 14288 w 409575"/>
                <a:gd name="connsiteY0" fmla="*/ 394335 h 476250"/>
                <a:gd name="connsiteX1" fmla="*/ 0 w 409575"/>
                <a:gd name="connsiteY1" fmla="*/ 299085 h 476250"/>
                <a:gd name="connsiteX2" fmla="*/ 0 w 409575"/>
                <a:gd name="connsiteY2" fmla="*/ 952 h 476250"/>
                <a:gd name="connsiteX3" fmla="*/ 104775 w 409575"/>
                <a:gd name="connsiteY3" fmla="*/ 952 h 476250"/>
                <a:gd name="connsiteX4" fmla="*/ 104775 w 409575"/>
                <a:gd name="connsiteY4" fmla="*/ 284797 h 476250"/>
                <a:gd name="connsiteX5" fmla="*/ 113348 w 409575"/>
                <a:gd name="connsiteY5" fmla="*/ 348615 h 476250"/>
                <a:gd name="connsiteX6" fmla="*/ 186690 w 409575"/>
                <a:gd name="connsiteY6" fmla="*/ 394335 h 476250"/>
                <a:gd name="connsiteX7" fmla="*/ 296228 w 409575"/>
                <a:gd name="connsiteY7" fmla="*/ 343852 h 476250"/>
                <a:gd name="connsiteX8" fmla="*/ 296228 w 409575"/>
                <a:gd name="connsiteY8" fmla="*/ 0 h 476250"/>
                <a:gd name="connsiteX9" fmla="*/ 400050 w 409575"/>
                <a:gd name="connsiteY9" fmla="*/ 0 h 476250"/>
                <a:gd name="connsiteX10" fmla="*/ 400050 w 409575"/>
                <a:gd name="connsiteY10" fmla="*/ 342900 h 476250"/>
                <a:gd name="connsiteX11" fmla="*/ 409575 w 409575"/>
                <a:gd name="connsiteY11" fmla="*/ 474345 h 476250"/>
                <a:gd name="connsiteX12" fmla="*/ 319088 w 409575"/>
                <a:gd name="connsiteY12" fmla="*/ 474345 h 476250"/>
                <a:gd name="connsiteX13" fmla="*/ 301943 w 409575"/>
                <a:gd name="connsiteY13" fmla="*/ 422910 h 476250"/>
                <a:gd name="connsiteX14" fmla="*/ 151448 w 409575"/>
                <a:gd name="connsiteY14" fmla="*/ 483870 h 476250"/>
                <a:gd name="connsiteX15" fmla="*/ 14288 w 409575"/>
                <a:gd name="connsiteY15" fmla="*/ 394335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9575" h="476250">
                  <a:moveTo>
                    <a:pt x="14288" y="394335"/>
                  </a:moveTo>
                  <a:cubicBezTo>
                    <a:pt x="3810" y="368617"/>
                    <a:pt x="0" y="340995"/>
                    <a:pt x="0" y="299085"/>
                  </a:cubicBezTo>
                  <a:lnTo>
                    <a:pt x="0" y="952"/>
                  </a:lnTo>
                  <a:lnTo>
                    <a:pt x="104775" y="952"/>
                  </a:lnTo>
                  <a:lnTo>
                    <a:pt x="104775" y="284797"/>
                  </a:lnTo>
                  <a:cubicBezTo>
                    <a:pt x="104775" y="311467"/>
                    <a:pt x="106680" y="331470"/>
                    <a:pt x="113348" y="348615"/>
                  </a:cubicBezTo>
                  <a:cubicBezTo>
                    <a:pt x="125730" y="380047"/>
                    <a:pt x="149543" y="394335"/>
                    <a:pt x="186690" y="394335"/>
                  </a:cubicBezTo>
                  <a:cubicBezTo>
                    <a:pt x="231458" y="394335"/>
                    <a:pt x="273368" y="371475"/>
                    <a:pt x="296228" y="343852"/>
                  </a:cubicBezTo>
                  <a:lnTo>
                    <a:pt x="296228" y="0"/>
                  </a:lnTo>
                  <a:lnTo>
                    <a:pt x="400050" y="0"/>
                  </a:lnTo>
                  <a:lnTo>
                    <a:pt x="400050" y="342900"/>
                  </a:lnTo>
                  <a:cubicBezTo>
                    <a:pt x="400050" y="407670"/>
                    <a:pt x="401955" y="449580"/>
                    <a:pt x="409575" y="474345"/>
                  </a:cubicBezTo>
                  <a:lnTo>
                    <a:pt x="319088" y="474345"/>
                  </a:lnTo>
                  <a:lnTo>
                    <a:pt x="301943" y="422910"/>
                  </a:lnTo>
                  <a:cubicBezTo>
                    <a:pt x="263843" y="457200"/>
                    <a:pt x="213360" y="483870"/>
                    <a:pt x="151448" y="483870"/>
                  </a:cubicBezTo>
                  <a:cubicBezTo>
                    <a:pt x="105728" y="485775"/>
                    <a:pt x="40958" y="466725"/>
                    <a:pt x="14288" y="394335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9A3A6E20-2725-4CA2-82DA-C72A3BF35037}"/>
                </a:ext>
              </a:extLst>
            </p:cNvPr>
            <p:cNvSpPr/>
            <p:nvPr/>
          </p:nvSpPr>
          <p:spPr>
            <a:xfrm>
              <a:off x="11173667" y="6525607"/>
              <a:ext cx="57172" cy="106176"/>
            </a:xfrm>
            <a:custGeom>
              <a:avLst/>
              <a:gdLst>
                <a:gd name="connsiteX0" fmla="*/ 82868 w 333375"/>
                <a:gd name="connsiteY0" fmla="*/ 503872 h 619125"/>
                <a:gd name="connsiteX1" fmla="*/ 82868 w 333375"/>
                <a:gd name="connsiteY1" fmla="*/ 223838 h 619125"/>
                <a:gd name="connsiteX2" fmla="*/ 0 w 333375"/>
                <a:gd name="connsiteY2" fmla="*/ 223838 h 619125"/>
                <a:gd name="connsiteX3" fmla="*/ 0 w 333375"/>
                <a:gd name="connsiteY3" fmla="*/ 141922 h 619125"/>
                <a:gd name="connsiteX4" fmla="*/ 82868 w 333375"/>
                <a:gd name="connsiteY4" fmla="*/ 141922 h 619125"/>
                <a:gd name="connsiteX5" fmla="*/ 82868 w 333375"/>
                <a:gd name="connsiteY5" fmla="*/ 32385 h 619125"/>
                <a:gd name="connsiteX6" fmla="*/ 186690 w 333375"/>
                <a:gd name="connsiteY6" fmla="*/ 0 h 619125"/>
                <a:gd name="connsiteX7" fmla="*/ 186690 w 333375"/>
                <a:gd name="connsiteY7" fmla="*/ 140970 h 619125"/>
                <a:gd name="connsiteX8" fmla="*/ 328613 w 333375"/>
                <a:gd name="connsiteY8" fmla="*/ 140970 h 619125"/>
                <a:gd name="connsiteX9" fmla="*/ 302895 w 333375"/>
                <a:gd name="connsiteY9" fmla="*/ 222885 h 619125"/>
                <a:gd name="connsiteX10" fmla="*/ 186690 w 333375"/>
                <a:gd name="connsiteY10" fmla="*/ 222885 h 619125"/>
                <a:gd name="connsiteX11" fmla="*/ 186690 w 333375"/>
                <a:gd name="connsiteY11" fmla="*/ 479108 h 619125"/>
                <a:gd name="connsiteX12" fmla="*/ 233363 w 333375"/>
                <a:gd name="connsiteY12" fmla="*/ 539115 h 619125"/>
                <a:gd name="connsiteX13" fmla="*/ 307658 w 333375"/>
                <a:gd name="connsiteY13" fmla="*/ 515303 h 619125"/>
                <a:gd name="connsiteX14" fmla="*/ 340995 w 333375"/>
                <a:gd name="connsiteY14" fmla="*/ 587693 h 619125"/>
                <a:gd name="connsiteX15" fmla="*/ 208598 w 333375"/>
                <a:gd name="connsiteY15" fmla="*/ 624840 h 619125"/>
                <a:gd name="connsiteX16" fmla="*/ 82868 w 333375"/>
                <a:gd name="connsiteY16" fmla="*/ 503872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619125">
                  <a:moveTo>
                    <a:pt x="82868" y="503872"/>
                  </a:moveTo>
                  <a:lnTo>
                    <a:pt x="82868" y="223838"/>
                  </a:lnTo>
                  <a:lnTo>
                    <a:pt x="0" y="223838"/>
                  </a:lnTo>
                  <a:lnTo>
                    <a:pt x="0" y="141922"/>
                  </a:lnTo>
                  <a:lnTo>
                    <a:pt x="82868" y="141922"/>
                  </a:lnTo>
                  <a:lnTo>
                    <a:pt x="82868" y="32385"/>
                  </a:lnTo>
                  <a:lnTo>
                    <a:pt x="186690" y="0"/>
                  </a:lnTo>
                  <a:lnTo>
                    <a:pt x="186690" y="140970"/>
                  </a:lnTo>
                  <a:lnTo>
                    <a:pt x="328613" y="140970"/>
                  </a:lnTo>
                  <a:lnTo>
                    <a:pt x="302895" y="222885"/>
                  </a:lnTo>
                  <a:lnTo>
                    <a:pt x="186690" y="222885"/>
                  </a:lnTo>
                  <a:lnTo>
                    <a:pt x="186690" y="479108"/>
                  </a:lnTo>
                  <a:cubicBezTo>
                    <a:pt x="186690" y="521970"/>
                    <a:pt x="202883" y="539115"/>
                    <a:pt x="233363" y="539115"/>
                  </a:cubicBezTo>
                  <a:cubicBezTo>
                    <a:pt x="262890" y="539115"/>
                    <a:pt x="288608" y="527685"/>
                    <a:pt x="307658" y="515303"/>
                  </a:cubicBezTo>
                  <a:lnTo>
                    <a:pt x="340995" y="587693"/>
                  </a:lnTo>
                  <a:cubicBezTo>
                    <a:pt x="307658" y="610553"/>
                    <a:pt x="256223" y="624840"/>
                    <a:pt x="208598" y="624840"/>
                  </a:cubicBezTo>
                  <a:cubicBezTo>
                    <a:pt x="130493" y="626745"/>
                    <a:pt x="82868" y="581025"/>
                    <a:pt x="82868" y="50387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134BF0BB-7CDC-431B-A22D-40237695C266}"/>
                </a:ext>
              </a:extLst>
            </p:cNvPr>
            <p:cNvSpPr/>
            <p:nvPr/>
          </p:nvSpPr>
          <p:spPr>
            <a:xfrm>
              <a:off x="11240803" y="6547985"/>
              <a:ext cx="78407" cy="84941"/>
            </a:xfrm>
            <a:custGeom>
              <a:avLst/>
              <a:gdLst>
                <a:gd name="connsiteX0" fmla="*/ 0 w 457200"/>
                <a:gd name="connsiteY0" fmla="*/ 247650 h 495300"/>
                <a:gd name="connsiteX1" fmla="*/ 231458 w 457200"/>
                <a:gd name="connsiteY1" fmla="*/ 0 h 495300"/>
                <a:gd name="connsiteX2" fmla="*/ 461963 w 457200"/>
                <a:gd name="connsiteY2" fmla="*/ 247650 h 495300"/>
                <a:gd name="connsiteX3" fmla="*/ 231458 w 457200"/>
                <a:gd name="connsiteY3" fmla="*/ 496253 h 495300"/>
                <a:gd name="connsiteX4" fmla="*/ 0 w 457200"/>
                <a:gd name="connsiteY4" fmla="*/ 247650 h 495300"/>
                <a:gd name="connsiteX5" fmla="*/ 355283 w 457200"/>
                <a:gd name="connsiteY5" fmla="*/ 247650 h 495300"/>
                <a:gd name="connsiteX6" fmla="*/ 231458 w 457200"/>
                <a:gd name="connsiteY6" fmla="*/ 84773 h 495300"/>
                <a:gd name="connsiteX7" fmla="*/ 106680 w 457200"/>
                <a:gd name="connsiteY7" fmla="*/ 247650 h 495300"/>
                <a:gd name="connsiteX8" fmla="*/ 231458 w 457200"/>
                <a:gd name="connsiteY8" fmla="*/ 411480 h 495300"/>
                <a:gd name="connsiteX9" fmla="*/ 355283 w 457200"/>
                <a:gd name="connsiteY9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495300">
                  <a:moveTo>
                    <a:pt x="0" y="247650"/>
                  </a:moveTo>
                  <a:cubicBezTo>
                    <a:pt x="0" y="106680"/>
                    <a:pt x="92393" y="0"/>
                    <a:pt x="231458" y="0"/>
                  </a:cubicBezTo>
                  <a:cubicBezTo>
                    <a:pt x="369570" y="0"/>
                    <a:pt x="461963" y="106680"/>
                    <a:pt x="461963" y="247650"/>
                  </a:cubicBezTo>
                  <a:cubicBezTo>
                    <a:pt x="461963" y="388620"/>
                    <a:pt x="369570" y="496253"/>
                    <a:pt x="231458" y="496253"/>
                  </a:cubicBezTo>
                  <a:cubicBezTo>
                    <a:pt x="93345" y="496253"/>
                    <a:pt x="0" y="388620"/>
                    <a:pt x="0" y="247650"/>
                  </a:cubicBezTo>
                  <a:moveTo>
                    <a:pt x="355283" y="247650"/>
                  </a:moveTo>
                  <a:cubicBezTo>
                    <a:pt x="355283" y="153353"/>
                    <a:pt x="311468" y="84773"/>
                    <a:pt x="231458" y="84773"/>
                  </a:cubicBezTo>
                  <a:cubicBezTo>
                    <a:pt x="152400" y="84773"/>
                    <a:pt x="106680" y="153353"/>
                    <a:pt x="106680" y="247650"/>
                  </a:cubicBezTo>
                  <a:cubicBezTo>
                    <a:pt x="106680" y="342900"/>
                    <a:pt x="151447" y="411480"/>
                    <a:pt x="231458" y="411480"/>
                  </a:cubicBezTo>
                  <a:cubicBezTo>
                    <a:pt x="311468" y="410528"/>
                    <a:pt x="355283" y="342900"/>
                    <a:pt x="355283" y="247650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24766E53-29E8-42F9-9E2D-A97FA0C34D80}"/>
                </a:ext>
              </a:extLst>
            </p:cNvPr>
            <p:cNvSpPr/>
            <p:nvPr/>
          </p:nvSpPr>
          <p:spPr>
            <a:xfrm>
              <a:off x="11336688" y="6547822"/>
              <a:ext cx="120877" cy="83307"/>
            </a:xfrm>
            <a:custGeom>
              <a:avLst/>
              <a:gdLst>
                <a:gd name="connsiteX0" fmla="*/ 0 w 704850"/>
                <a:gd name="connsiteY0" fmla="*/ 12382 h 485775"/>
                <a:gd name="connsiteX1" fmla="*/ 86678 w 704850"/>
                <a:gd name="connsiteY1" fmla="*/ 12382 h 485775"/>
                <a:gd name="connsiteX2" fmla="*/ 98108 w 704850"/>
                <a:gd name="connsiteY2" fmla="*/ 68580 h 485775"/>
                <a:gd name="connsiteX3" fmla="*/ 260033 w 704850"/>
                <a:gd name="connsiteY3" fmla="*/ 0 h 485775"/>
                <a:gd name="connsiteX4" fmla="*/ 384810 w 704850"/>
                <a:gd name="connsiteY4" fmla="*/ 76200 h 485775"/>
                <a:gd name="connsiteX5" fmla="*/ 557212 w 704850"/>
                <a:gd name="connsiteY5" fmla="*/ 0 h 485775"/>
                <a:gd name="connsiteX6" fmla="*/ 708660 w 704850"/>
                <a:gd name="connsiteY6" fmla="*/ 170497 h 485775"/>
                <a:gd name="connsiteX7" fmla="*/ 708660 w 704850"/>
                <a:gd name="connsiteY7" fmla="*/ 486727 h 485775"/>
                <a:gd name="connsiteX8" fmla="*/ 604837 w 704850"/>
                <a:gd name="connsiteY8" fmla="*/ 486727 h 485775"/>
                <a:gd name="connsiteX9" fmla="*/ 604837 w 704850"/>
                <a:gd name="connsiteY9" fmla="*/ 200025 h 485775"/>
                <a:gd name="connsiteX10" fmla="*/ 529590 w 704850"/>
                <a:gd name="connsiteY10" fmla="*/ 91440 h 485775"/>
                <a:gd name="connsiteX11" fmla="*/ 406717 w 704850"/>
                <a:gd name="connsiteY11" fmla="*/ 146685 h 485775"/>
                <a:gd name="connsiteX12" fmla="*/ 407670 w 704850"/>
                <a:gd name="connsiteY12" fmla="*/ 168592 h 485775"/>
                <a:gd name="connsiteX13" fmla="*/ 407670 w 704850"/>
                <a:gd name="connsiteY13" fmla="*/ 486727 h 485775"/>
                <a:gd name="connsiteX14" fmla="*/ 302895 w 704850"/>
                <a:gd name="connsiteY14" fmla="*/ 486727 h 485775"/>
                <a:gd name="connsiteX15" fmla="*/ 302895 w 704850"/>
                <a:gd name="connsiteY15" fmla="*/ 200977 h 485775"/>
                <a:gd name="connsiteX16" fmla="*/ 228600 w 704850"/>
                <a:gd name="connsiteY16" fmla="*/ 91440 h 485775"/>
                <a:gd name="connsiteX17" fmla="*/ 105728 w 704850"/>
                <a:gd name="connsiteY17" fmla="*/ 146685 h 485775"/>
                <a:gd name="connsiteX18" fmla="*/ 105728 w 704850"/>
                <a:gd name="connsiteY18" fmla="*/ 486727 h 485775"/>
                <a:gd name="connsiteX19" fmla="*/ 1905 w 704850"/>
                <a:gd name="connsiteY19" fmla="*/ 486727 h 485775"/>
                <a:gd name="connsiteX20" fmla="*/ 1905 w 704850"/>
                <a:gd name="connsiteY20" fmla="*/ 12382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4850" h="485775">
                  <a:moveTo>
                    <a:pt x="0" y="12382"/>
                  </a:moveTo>
                  <a:lnTo>
                    <a:pt x="86678" y="12382"/>
                  </a:lnTo>
                  <a:lnTo>
                    <a:pt x="98108" y="68580"/>
                  </a:lnTo>
                  <a:cubicBezTo>
                    <a:pt x="146685" y="29527"/>
                    <a:pt x="200025" y="0"/>
                    <a:pt x="260033" y="0"/>
                  </a:cubicBezTo>
                  <a:cubicBezTo>
                    <a:pt x="316230" y="0"/>
                    <a:pt x="360997" y="25717"/>
                    <a:pt x="384810" y="76200"/>
                  </a:cubicBezTo>
                  <a:cubicBezTo>
                    <a:pt x="441960" y="26670"/>
                    <a:pt x="501967" y="0"/>
                    <a:pt x="557212" y="0"/>
                  </a:cubicBezTo>
                  <a:cubicBezTo>
                    <a:pt x="638175" y="0"/>
                    <a:pt x="708660" y="46672"/>
                    <a:pt x="708660" y="170497"/>
                  </a:cubicBezTo>
                  <a:lnTo>
                    <a:pt x="708660" y="486727"/>
                  </a:lnTo>
                  <a:lnTo>
                    <a:pt x="604837" y="486727"/>
                  </a:lnTo>
                  <a:lnTo>
                    <a:pt x="604837" y="200025"/>
                  </a:lnTo>
                  <a:cubicBezTo>
                    <a:pt x="604837" y="140017"/>
                    <a:pt x="592455" y="91440"/>
                    <a:pt x="529590" y="91440"/>
                  </a:cubicBezTo>
                  <a:cubicBezTo>
                    <a:pt x="487680" y="91440"/>
                    <a:pt x="444817" y="115252"/>
                    <a:pt x="406717" y="146685"/>
                  </a:cubicBezTo>
                  <a:cubicBezTo>
                    <a:pt x="407670" y="152400"/>
                    <a:pt x="407670" y="160972"/>
                    <a:pt x="407670" y="168592"/>
                  </a:cubicBezTo>
                  <a:lnTo>
                    <a:pt x="407670" y="486727"/>
                  </a:lnTo>
                  <a:lnTo>
                    <a:pt x="302895" y="486727"/>
                  </a:lnTo>
                  <a:lnTo>
                    <a:pt x="302895" y="200977"/>
                  </a:lnTo>
                  <a:cubicBezTo>
                    <a:pt x="302895" y="140970"/>
                    <a:pt x="290512" y="91440"/>
                    <a:pt x="228600" y="91440"/>
                  </a:cubicBezTo>
                  <a:cubicBezTo>
                    <a:pt x="185737" y="91440"/>
                    <a:pt x="141922" y="115252"/>
                    <a:pt x="105728" y="146685"/>
                  </a:cubicBezTo>
                  <a:lnTo>
                    <a:pt x="105728" y="486727"/>
                  </a:lnTo>
                  <a:lnTo>
                    <a:pt x="1905" y="486727"/>
                  </a:lnTo>
                  <a:lnTo>
                    <a:pt x="1905" y="123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CFC580D9-ACB8-4FA0-81A8-A8F7FBD3D60E}"/>
                </a:ext>
              </a:extLst>
            </p:cNvPr>
            <p:cNvSpPr/>
            <p:nvPr/>
          </p:nvSpPr>
          <p:spPr>
            <a:xfrm>
              <a:off x="11474227" y="6547985"/>
              <a:ext cx="78407" cy="84941"/>
            </a:xfrm>
            <a:custGeom>
              <a:avLst/>
              <a:gdLst>
                <a:gd name="connsiteX0" fmla="*/ 0 w 457200"/>
                <a:gd name="connsiteY0" fmla="*/ 247650 h 495300"/>
                <a:gd name="connsiteX1" fmla="*/ 231457 w 457200"/>
                <a:gd name="connsiteY1" fmla="*/ 0 h 495300"/>
                <a:gd name="connsiteX2" fmla="*/ 461963 w 457200"/>
                <a:gd name="connsiteY2" fmla="*/ 247650 h 495300"/>
                <a:gd name="connsiteX3" fmla="*/ 231457 w 457200"/>
                <a:gd name="connsiteY3" fmla="*/ 496253 h 495300"/>
                <a:gd name="connsiteX4" fmla="*/ 0 w 457200"/>
                <a:gd name="connsiteY4" fmla="*/ 247650 h 495300"/>
                <a:gd name="connsiteX5" fmla="*/ 355282 w 457200"/>
                <a:gd name="connsiteY5" fmla="*/ 247650 h 495300"/>
                <a:gd name="connsiteX6" fmla="*/ 231457 w 457200"/>
                <a:gd name="connsiteY6" fmla="*/ 84773 h 495300"/>
                <a:gd name="connsiteX7" fmla="*/ 106680 w 457200"/>
                <a:gd name="connsiteY7" fmla="*/ 247650 h 495300"/>
                <a:gd name="connsiteX8" fmla="*/ 231457 w 457200"/>
                <a:gd name="connsiteY8" fmla="*/ 411480 h 495300"/>
                <a:gd name="connsiteX9" fmla="*/ 355282 w 457200"/>
                <a:gd name="connsiteY9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495300">
                  <a:moveTo>
                    <a:pt x="0" y="247650"/>
                  </a:moveTo>
                  <a:cubicBezTo>
                    <a:pt x="0" y="106680"/>
                    <a:pt x="92393" y="0"/>
                    <a:pt x="231457" y="0"/>
                  </a:cubicBezTo>
                  <a:cubicBezTo>
                    <a:pt x="369570" y="0"/>
                    <a:pt x="461963" y="106680"/>
                    <a:pt x="461963" y="247650"/>
                  </a:cubicBezTo>
                  <a:cubicBezTo>
                    <a:pt x="461963" y="388620"/>
                    <a:pt x="369570" y="496253"/>
                    <a:pt x="231457" y="496253"/>
                  </a:cubicBezTo>
                  <a:cubicBezTo>
                    <a:pt x="93345" y="496253"/>
                    <a:pt x="0" y="388620"/>
                    <a:pt x="0" y="247650"/>
                  </a:cubicBezTo>
                  <a:moveTo>
                    <a:pt x="355282" y="247650"/>
                  </a:moveTo>
                  <a:cubicBezTo>
                    <a:pt x="355282" y="153353"/>
                    <a:pt x="311468" y="84773"/>
                    <a:pt x="231457" y="84773"/>
                  </a:cubicBezTo>
                  <a:cubicBezTo>
                    <a:pt x="152400" y="84773"/>
                    <a:pt x="106680" y="153353"/>
                    <a:pt x="106680" y="247650"/>
                  </a:cubicBezTo>
                  <a:cubicBezTo>
                    <a:pt x="106680" y="342900"/>
                    <a:pt x="151448" y="411480"/>
                    <a:pt x="231457" y="411480"/>
                  </a:cubicBezTo>
                  <a:cubicBezTo>
                    <a:pt x="310515" y="410528"/>
                    <a:pt x="355282" y="342900"/>
                    <a:pt x="355282" y="247650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2C2902B9-24DA-418D-91AF-E9B06270D6BC}"/>
                </a:ext>
              </a:extLst>
            </p:cNvPr>
            <p:cNvSpPr/>
            <p:nvPr/>
          </p:nvSpPr>
          <p:spPr>
            <a:xfrm>
              <a:off x="11562925" y="6525607"/>
              <a:ext cx="57172" cy="106176"/>
            </a:xfrm>
            <a:custGeom>
              <a:avLst/>
              <a:gdLst>
                <a:gd name="connsiteX0" fmla="*/ 82868 w 333375"/>
                <a:gd name="connsiteY0" fmla="*/ 503872 h 619125"/>
                <a:gd name="connsiteX1" fmla="*/ 82868 w 333375"/>
                <a:gd name="connsiteY1" fmla="*/ 223838 h 619125"/>
                <a:gd name="connsiteX2" fmla="*/ 0 w 333375"/>
                <a:gd name="connsiteY2" fmla="*/ 223838 h 619125"/>
                <a:gd name="connsiteX3" fmla="*/ 0 w 333375"/>
                <a:gd name="connsiteY3" fmla="*/ 141922 h 619125"/>
                <a:gd name="connsiteX4" fmla="*/ 82868 w 333375"/>
                <a:gd name="connsiteY4" fmla="*/ 141922 h 619125"/>
                <a:gd name="connsiteX5" fmla="*/ 82868 w 333375"/>
                <a:gd name="connsiteY5" fmla="*/ 32385 h 619125"/>
                <a:gd name="connsiteX6" fmla="*/ 186690 w 333375"/>
                <a:gd name="connsiteY6" fmla="*/ 0 h 619125"/>
                <a:gd name="connsiteX7" fmla="*/ 186690 w 333375"/>
                <a:gd name="connsiteY7" fmla="*/ 140970 h 619125"/>
                <a:gd name="connsiteX8" fmla="*/ 328613 w 333375"/>
                <a:gd name="connsiteY8" fmla="*/ 140970 h 619125"/>
                <a:gd name="connsiteX9" fmla="*/ 302895 w 333375"/>
                <a:gd name="connsiteY9" fmla="*/ 222885 h 619125"/>
                <a:gd name="connsiteX10" fmla="*/ 186690 w 333375"/>
                <a:gd name="connsiteY10" fmla="*/ 222885 h 619125"/>
                <a:gd name="connsiteX11" fmla="*/ 186690 w 333375"/>
                <a:gd name="connsiteY11" fmla="*/ 479108 h 619125"/>
                <a:gd name="connsiteX12" fmla="*/ 233363 w 333375"/>
                <a:gd name="connsiteY12" fmla="*/ 539115 h 619125"/>
                <a:gd name="connsiteX13" fmla="*/ 307658 w 333375"/>
                <a:gd name="connsiteY13" fmla="*/ 515303 h 619125"/>
                <a:gd name="connsiteX14" fmla="*/ 340995 w 333375"/>
                <a:gd name="connsiteY14" fmla="*/ 587693 h 619125"/>
                <a:gd name="connsiteX15" fmla="*/ 208598 w 333375"/>
                <a:gd name="connsiteY15" fmla="*/ 624840 h 619125"/>
                <a:gd name="connsiteX16" fmla="*/ 82868 w 333375"/>
                <a:gd name="connsiteY16" fmla="*/ 503872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619125">
                  <a:moveTo>
                    <a:pt x="82868" y="503872"/>
                  </a:moveTo>
                  <a:lnTo>
                    <a:pt x="82868" y="223838"/>
                  </a:lnTo>
                  <a:lnTo>
                    <a:pt x="0" y="223838"/>
                  </a:lnTo>
                  <a:lnTo>
                    <a:pt x="0" y="141922"/>
                  </a:lnTo>
                  <a:lnTo>
                    <a:pt x="82868" y="141922"/>
                  </a:lnTo>
                  <a:lnTo>
                    <a:pt x="82868" y="32385"/>
                  </a:lnTo>
                  <a:lnTo>
                    <a:pt x="186690" y="0"/>
                  </a:lnTo>
                  <a:lnTo>
                    <a:pt x="186690" y="140970"/>
                  </a:lnTo>
                  <a:lnTo>
                    <a:pt x="328613" y="140970"/>
                  </a:lnTo>
                  <a:lnTo>
                    <a:pt x="302895" y="222885"/>
                  </a:lnTo>
                  <a:lnTo>
                    <a:pt x="186690" y="222885"/>
                  </a:lnTo>
                  <a:lnTo>
                    <a:pt x="186690" y="479108"/>
                  </a:lnTo>
                  <a:cubicBezTo>
                    <a:pt x="186690" y="521970"/>
                    <a:pt x="202883" y="539115"/>
                    <a:pt x="233363" y="539115"/>
                  </a:cubicBezTo>
                  <a:cubicBezTo>
                    <a:pt x="262890" y="539115"/>
                    <a:pt x="288608" y="527685"/>
                    <a:pt x="307658" y="515303"/>
                  </a:cubicBezTo>
                  <a:lnTo>
                    <a:pt x="340995" y="587693"/>
                  </a:lnTo>
                  <a:cubicBezTo>
                    <a:pt x="307658" y="610553"/>
                    <a:pt x="256223" y="624840"/>
                    <a:pt x="208598" y="624840"/>
                  </a:cubicBezTo>
                  <a:cubicBezTo>
                    <a:pt x="130493" y="626745"/>
                    <a:pt x="82868" y="581025"/>
                    <a:pt x="82868" y="50387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8D8F21C2-DB80-43F9-BC0F-7843910D03C4}"/>
                </a:ext>
              </a:extLst>
            </p:cNvPr>
            <p:cNvSpPr/>
            <p:nvPr/>
          </p:nvSpPr>
          <p:spPr>
            <a:xfrm>
              <a:off x="11632838" y="6513029"/>
              <a:ext cx="21235" cy="117610"/>
            </a:xfrm>
            <a:custGeom>
              <a:avLst/>
              <a:gdLst>
                <a:gd name="connsiteX0" fmla="*/ 0 w 123825"/>
                <a:gd name="connsiteY0" fmla="*/ 63817 h 685800"/>
                <a:gd name="connsiteX1" fmla="*/ 64770 w 123825"/>
                <a:gd name="connsiteY1" fmla="*/ 0 h 685800"/>
                <a:gd name="connsiteX2" fmla="*/ 129540 w 123825"/>
                <a:gd name="connsiteY2" fmla="*/ 63817 h 685800"/>
                <a:gd name="connsiteX3" fmla="*/ 64770 w 123825"/>
                <a:gd name="connsiteY3" fmla="*/ 127635 h 685800"/>
                <a:gd name="connsiteX4" fmla="*/ 0 w 123825"/>
                <a:gd name="connsiteY4" fmla="*/ 63817 h 685800"/>
                <a:gd name="connsiteX5" fmla="*/ 13335 w 123825"/>
                <a:gd name="connsiteY5" fmla="*/ 215265 h 685800"/>
                <a:gd name="connsiteX6" fmla="*/ 118110 w 123825"/>
                <a:gd name="connsiteY6" fmla="*/ 215265 h 685800"/>
                <a:gd name="connsiteX7" fmla="*/ 118110 w 123825"/>
                <a:gd name="connsiteY7" fmla="*/ 689610 h 685800"/>
                <a:gd name="connsiteX8" fmla="*/ 13335 w 123825"/>
                <a:gd name="connsiteY8" fmla="*/ 689610 h 685800"/>
                <a:gd name="connsiteX9" fmla="*/ 13335 w 123825"/>
                <a:gd name="connsiteY9" fmla="*/ 215265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685800">
                  <a:moveTo>
                    <a:pt x="0" y="63817"/>
                  </a:moveTo>
                  <a:cubicBezTo>
                    <a:pt x="0" y="27622"/>
                    <a:pt x="27622" y="0"/>
                    <a:pt x="64770" y="0"/>
                  </a:cubicBezTo>
                  <a:cubicBezTo>
                    <a:pt x="101917" y="0"/>
                    <a:pt x="129540" y="26670"/>
                    <a:pt x="129540" y="63817"/>
                  </a:cubicBezTo>
                  <a:cubicBezTo>
                    <a:pt x="129540" y="100013"/>
                    <a:pt x="100965" y="127635"/>
                    <a:pt x="64770" y="127635"/>
                  </a:cubicBezTo>
                  <a:cubicBezTo>
                    <a:pt x="27622" y="128588"/>
                    <a:pt x="0" y="100013"/>
                    <a:pt x="0" y="63817"/>
                  </a:cubicBezTo>
                  <a:moveTo>
                    <a:pt x="13335" y="215265"/>
                  </a:moveTo>
                  <a:lnTo>
                    <a:pt x="118110" y="215265"/>
                  </a:lnTo>
                  <a:lnTo>
                    <a:pt x="118110" y="689610"/>
                  </a:lnTo>
                  <a:lnTo>
                    <a:pt x="13335" y="689610"/>
                  </a:lnTo>
                  <a:lnTo>
                    <a:pt x="13335" y="21526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9C9D7046-9984-471F-ADD7-92B28C26EAFD}"/>
                </a:ext>
              </a:extLst>
            </p:cNvPr>
            <p:cNvSpPr/>
            <p:nvPr/>
          </p:nvSpPr>
          <p:spPr>
            <a:xfrm>
              <a:off x="11665344" y="6549945"/>
              <a:ext cx="78407" cy="81674"/>
            </a:xfrm>
            <a:custGeom>
              <a:avLst/>
              <a:gdLst>
                <a:gd name="connsiteX0" fmla="*/ 0 w 457200"/>
                <a:gd name="connsiteY0" fmla="*/ 0 h 476250"/>
                <a:gd name="connsiteX1" fmla="*/ 106680 w 457200"/>
                <a:gd name="connsiteY1" fmla="*/ 0 h 476250"/>
                <a:gd name="connsiteX2" fmla="*/ 231457 w 457200"/>
                <a:gd name="connsiteY2" fmla="*/ 341948 h 476250"/>
                <a:gd name="connsiteX3" fmla="*/ 233363 w 457200"/>
                <a:gd name="connsiteY3" fmla="*/ 341948 h 476250"/>
                <a:gd name="connsiteX4" fmla="*/ 354330 w 457200"/>
                <a:gd name="connsiteY4" fmla="*/ 0 h 476250"/>
                <a:gd name="connsiteX5" fmla="*/ 461010 w 457200"/>
                <a:gd name="connsiteY5" fmla="*/ 0 h 476250"/>
                <a:gd name="connsiteX6" fmla="*/ 271463 w 457200"/>
                <a:gd name="connsiteY6" fmla="*/ 477203 h 476250"/>
                <a:gd name="connsiteX7" fmla="*/ 190500 w 457200"/>
                <a:gd name="connsiteY7" fmla="*/ 477203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" h="476250">
                  <a:moveTo>
                    <a:pt x="0" y="0"/>
                  </a:moveTo>
                  <a:lnTo>
                    <a:pt x="106680" y="0"/>
                  </a:lnTo>
                  <a:lnTo>
                    <a:pt x="231457" y="341948"/>
                  </a:lnTo>
                  <a:lnTo>
                    <a:pt x="233363" y="341948"/>
                  </a:lnTo>
                  <a:lnTo>
                    <a:pt x="354330" y="0"/>
                  </a:lnTo>
                  <a:lnTo>
                    <a:pt x="461010" y="0"/>
                  </a:lnTo>
                  <a:lnTo>
                    <a:pt x="271463" y="477203"/>
                  </a:lnTo>
                  <a:lnTo>
                    <a:pt x="190500" y="4772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1C54746B-3C78-4ACF-A352-6758900E706E}"/>
                </a:ext>
              </a:extLst>
            </p:cNvPr>
            <p:cNvSpPr/>
            <p:nvPr/>
          </p:nvSpPr>
          <p:spPr>
            <a:xfrm>
              <a:off x="11750285" y="6547985"/>
              <a:ext cx="70240" cy="84941"/>
            </a:xfrm>
            <a:custGeom>
              <a:avLst/>
              <a:gdLst>
                <a:gd name="connsiteX0" fmla="*/ 0 w 409575"/>
                <a:gd name="connsiteY0" fmla="*/ 247650 h 495300"/>
                <a:gd name="connsiteX1" fmla="*/ 207645 w 409575"/>
                <a:gd name="connsiteY1" fmla="*/ 0 h 495300"/>
                <a:gd name="connsiteX2" fmla="*/ 411480 w 409575"/>
                <a:gd name="connsiteY2" fmla="*/ 249555 h 495300"/>
                <a:gd name="connsiteX3" fmla="*/ 411480 w 409575"/>
                <a:gd name="connsiteY3" fmla="*/ 274320 h 495300"/>
                <a:gd name="connsiteX4" fmla="*/ 106680 w 409575"/>
                <a:gd name="connsiteY4" fmla="*/ 274320 h 495300"/>
                <a:gd name="connsiteX5" fmla="*/ 247650 w 409575"/>
                <a:gd name="connsiteY5" fmla="*/ 412433 h 495300"/>
                <a:gd name="connsiteX6" fmla="*/ 366713 w 409575"/>
                <a:gd name="connsiteY6" fmla="*/ 380048 h 495300"/>
                <a:gd name="connsiteX7" fmla="*/ 398145 w 409575"/>
                <a:gd name="connsiteY7" fmla="*/ 451485 h 495300"/>
                <a:gd name="connsiteX8" fmla="*/ 237173 w 409575"/>
                <a:gd name="connsiteY8" fmla="*/ 495300 h 495300"/>
                <a:gd name="connsiteX9" fmla="*/ 0 w 409575"/>
                <a:gd name="connsiteY9" fmla="*/ 247650 h 495300"/>
                <a:gd name="connsiteX10" fmla="*/ 304800 w 409575"/>
                <a:gd name="connsiteY10" fmla="*/ 200025 h 495300"/>
                <a:gd name="connsiteX11" fmla="*/ 206693 w 409575"/>
                <a:gd name="connsiteY11" fmla="*/ 80963 h 495300"/>
                <a:gd name="connsiteX12" fmla="*/ 105728 w 409575"/>
                <a:gd name="connsiteY12" fmla="*/ 200025 h 495300"/>
                <a:gd name="connsiteX13" fmla="*/ 304800 w 409575"/>
                <a:gd name="connsiteY13" fmla="*/ 20002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9575" h="495300">
                  <a:moveTo>
                    <a:pt x="0" y="247650"/>
                  </a:moveTo>
                  <a:cubicBezTo>
                    <a:pt x="0" y="103823"/>
                    <a:pt x="79057" y="0"/>
                    <a:pt x="207645" y="0"/>
                  </a:cubicBezTo>
                  <a:cubicBezTo>
                    <a:pt x="337185" y="0"/>
                    <a:pt x="411480" y="96203"/>
                    <a:pt x="411480" y="249555"/>
                  </a:cubicBezTo>
                  <a:lnTo>
                    <a:pt x="411480" y="274320"/>
                  </a:lnTo>
                  <a:lnTo>
                    <a:pt x="106680" y="274320"/>
                  </a:lnTo>
                  <a:cubicBezTo>
                    <a:pt x="108585" y="355283"/>
                    <a:pt x="161925" y="412433"/>
                    <a:pt x="247650" y="412433"/>
                  </a:cubicBezTo>
                  <a:cubicBezTo>
                    <a:pt x="294323" y="412433"/>
                    <a:pt x="333375" y="399098"/>
                    <a:pt x="366713" y="380048"/>
                  </a:cubicBezTo>
                  <a:lnTo>
                    <a:pt x="398145" y="451485"/>
                  </a:lnTo>
                  <a:cubicBezTo>
                    <a:pt x="352425" y="481965"/>
                    <a:pt x="293370" y="495300"/>
                    <a:pt x="237173" y="495300"/>
                  </a:cubicBezTo>
                  <a:cubicBezTo>
                    <a:pt x="71438" y="496253"/>
                    <a:pt x="0" y="378142"/>
                    <a:pt x="0" y="247650"/>
                  </a:cubicBezTo>
                  <a:moveTo>
                    <a:pt x="304800" y="200025"/>
                  </a:moveTo>
                  <a:cubicBezTo>
                    <a:pt x="302895" y="140017"/>
                    <a:pt x="273368" y="80963"/>
                    <a:pt x="206693" y="80963"/>
                  </a:cubicBezTo>
                  <a:cubicBezTo>
                    <a:pt x="143828" y="80963"/>
                    <a:pt x="106680" y="136208"/>
                    <a:pt x="105728" y="200025"/>
                  </a:cubicBezTo>
                  <a:lnTo>
                    <a:pt x="304800" y="20002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815063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DEEPBLUE - 2 LIN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44C83624-2CF3-41B7-92DB-607255A87065}"/>
              </a:ext>
            </a:extLst>
          </p:cNvPr>
          <p:cNvSpPr/>
          <p:nvPr userDrawn="1"/>
        </p:nvSpPr>
        <p:spPr>
          <a:xfrm flipH="1">
            <a:off x="-12701" y="4365232"/>
            <a:ext cx="5764488" cy="2492767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3357663"/>
              <a:gd name="connsiteY0" fmla="*/ 4234134 h 4234134"/>
              <a:gd name="connsiteX1" fmla="*/ 10718 w 3357663"/>
              <a:gd name="connsiteY1" fmla="*/ 846701 h 4234134"/>
              <a:gd name="connsiteX2" fmla="*/ 853652 w 3357663"/>
              <a:gd name="connsiteY2" fmla="*/ 3767 h 4234134"/>
              <a:gd name="connsiteX3" fmla="*/ 2077441 w 3357663"/>
              <a:gd name="connsiteY3" fmla="*/ 0 h 4234134"/>
              <a:gd name="connsiteX4" fmla="*/ 3357663 w 3357663"/>
              <a:gd name="connsiteY4" fmla="*/ 3767 h 4234134"/>
              <a:gd name="connsiteX0" fmla="*/ 0 w 2077441"/>
              <a:gd name="connsiteY0" fmla="*/ 4234134 h 4234134"/>
              <a:gd name="connsiteX1" fmla="*/ 10718 w 2077441"/>
              <a:gd name="connsiteY1" fmla="*/ 846701 h 4234134"/>
              <a:gd name="connsiteX2" fmla="*/ 853652 w 2077441"/>
              <a:gd name="connsiteY2" fmla="*/ 3767 h 4234134"/>
              <a:gd name="connsiteX3" fmla="*/ 2077441 w 2077441"/>
              <a:gd name="connsiteY3" fmla="*/ 0 h 4234134"/>
              <a:gd name="connsiteX0" fmla="*/ 0 w 6090169"/>
              <a:gd name="connsiteY0" fmla="*/ 4230366 h 4230366"/>
              <a:gd name="connsiteX1" fmla="*/ 10718 w 6090169"/>
              <a:gd name="connsiteY1" fmla="*/ 842933 h 4230366"/>
              <a:gd name="connsiteX2" fmla="*/ 853652 w 6090169"/>
              <a:gd name="connsiteY2" fmla="*/ -1 h 4230366"/>
              <a:gd name="connsiteX3" fmla="*/ 6090169 w 6090169"/>
              <a:gd name="connsiteY3" fmla="*/ 2031 h 4230366"/>
              <a:gd name="connsiteX0" fmla="*/ 0 w 9954120"/>
              <a:gd name="connsiteY0" fmla="*/ 4230368 h 4230368"/>
              <a:gd name="connsiteX1" fmla="*/ 10718 w 9954120"/>
              <a:gd name="connsiteY1" fmla="*/ 842935 h 4230368"/>
              <a:gd name="connsiteX2" fmla="*/ 853652 w 9954120"/>
              <a:gd name="connsiteY2" fmla="*/ 1 h 4230368"/>
              <a:gd name="connsiteX3" fmla="*/ 9954120 w 9954120"/>
              <a:gd name="connsiteY3" fmla="*/ 2032 h 4230368"/>
              <a:gd name="connsiteX0" fmla="*/ 0 w 9802939"/>
              <a:gd name="connsiteY0" fmla="*/ 4239134 h 4239134"/>
              <a:gd name="connsiteX1" fmla="*/ 10718 w 9802939"/>
              <a:gd name="connsiteY1" fmla="*/ 851701 h 4239134"/>
              <a:gd name="connsiteX2" fmla="*/ 853652 w 9802939"/>
              <a:gd name="connsiteY2" fmla="*/ 8767 h 4239134"/>
              <a:gd name="connsiteX3" fmla="*/ 9802939 w 9802939"/>
              <a:gd name="connsiteY3" fmla="*/ 0 h 423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2939" h="4239134">
                <a:moveTo>
                  <a:pt x="0" y="4239134"/>
                </a:moveTo>
                <a:cubicBezTo>
                  <a:pt x="3573" y="3109990"/>
                  <a:pt x="7145" y="1980845"/>
                  <a:pt x="10718" y="851701"/>
                </a:cubicBezTo>
                <a:cubicBezTo>
                  <a:pt x="10718" y="380650"/>
                  <a:pt x="382601" y="8767"/>
                  <a:pt x="853652" y="8767"/>
                </a:cubicBezTo>
                <a:lnTo>
                  <a:pt x="9802939" y="0"/>
                </a:lnTo>
              </a:path>
            </a:pathLst>
          </a:custGeom>
          <a:noFill/>
          <a:ln w="508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sp>
        <p:nvSpPr>
          <p:cNvPr id="76" name="Titre 1">
            <a:extLst>
              <a:ext uri="{FF2B5EF4-FFF2-40B4-BE49-F238E27FC236}">
                <a16:creationId xmlns:a16="http://schemas.microsoft.com/office/drawing/2014/main" id="{11DE624D-E37D-4AEF-B258-8D7A6F051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893" y="2534575"/>
            <a:ext cx="9854632" cy="1801981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7" name="Espace réservé du texte 10">
            <a:extLst>
              <a:ext uri="{FF2B5EF4-FFF2-40B4-BE49-F238E27FC236}">
                <a16:creationId xmlns:a16="http://schemas.microsoft.com/office/drawing/2014/main" id="{AF361F8A-A217-4A5B-ACAC-069F8121463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965892" y="6218655"/>
            <a:ext cx="5880271" cy="250094"/>
          </a:xfrm>
          <a:prstGeom prst="rect">
            <a:avLst/>
          </a:prstGeom>
        </p:spPr>
        <p:txBody>
          <a:bodyPr/>
          <a:lstStyle>
            <a:lvl1pPr>
              <a:defRPr sz="1200" b="0" cap="all" baseline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Forme libre : forme 54">
            <a:extLst>
              <a:ext uri="{FF2B5EF4-FFF2-40B4-BE49-F238E27FC236}">
                <a16:creationId xmlns:a16="http://schemas.microsoft.com/office/drawing/2014/main" id="{492A16AE-EAFA-45E9-9FAB-6A1B25255DE1}"/>
              </a:ext>
            </a:extLst>
          </p:cNvPr>
          <p:cNvSpPr/>
          <p:nvPr userDrawn="1"/>
        </p:nvSpPr>
        <p:spPr>
          <a:xfrm flipV="1">
            <a:off x="997245" y="-1"/>
            <a:ext cx="3402739" cy="2363618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3357663"/>
              <a:gd name="connsiteY0" fmla="*/ 4234134 h 4234134"/>
              <a:gd name="connsiteX1" fmla="*/ 10718 w 3357663"/>
              <a:gd name="connsiteY1" fmla="*/ 846701 h 4234134"/>
              <a:gd name="connsiteX2" fmla="*/ 853652 w 3357663"/>
              <a:gd name="connsiteY2" fmla="*/ 3767 h 4234134"/>
              <a:gd name="connsiteX3" fmla="*/ 2077441 w 3357663"/>
              <a:gd name="connsiteY3" fmla="*/ 0 h 4234134"/>
              <a:gd name="connsiteX4" fmla="*/ 3357663 w 3357663"/>
              <a:gd name="connsiteY4" fmla="*/ 3767 h 4234134"/>
              <a:gd name="connsiteX0" fmla="*/ 0 w 2077441"/>
              <a:gd name="connsiteY0" fmla="*/ 4234134 h 4234134"/>
              <a:gd name="connsiteX1" fmla="*/ 10718 w 2077441"/>
              <a:gd name="connsiteY1" fmla="*/ 846701 h 4234134"/>
              <a:gd name="connsiteX2" fmla="*/ 853652 w 2077441"/>
              <a:gd name="connsiteY2" fmla="*/ 3767 h 4234134"/>
              <a:gd name="connsiteX3" fmla="*/ 2077441 w 2077441"/>
              <a:gd name="connsiteY3" fmla="*/ 0 h 4234134"/>
              <a:gd name="connsiteX0" fmla="*/ 0 w 6090169"/>
              <a:gd name="connsiteY0" fmla="*/ 4230366 h 4230366"/>
              <a:gd name="connsiteX1" fmla="*/ 10718 w 6090169"/>
              <a:gd name="connsiteY1" fmla="*/ 842933 h 4230366"/>
              <a:gd name="connsiteX2" fmla="*/ 853652 w 6090169"/>
              <a:gd name="connsiteY2" fmla="*/ -1 h 4230366"/>
              <a:gd name="connsiteX3" fmla="*/ 6090169 w 6090169"/>
              <a:gd name="connsiteY3" fmla="*/ 2031 h 423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169" h="4230366">
                <a:moveTo>
                  <a:pt x="0" y="4230366"/>
                </a:moveTo>
                <a:cubicBezTo>
                  <a:pt x="3573" y="3101222"/>
                  <a:pt x="7145" y="1972077"/>
                  <a:pt x="10718" y="842933"/>
                </a:cubicBezTo>
                <a:cubicBezTo>
                  <a:pt x="10718" y="371882"/>
                  <a:pt x="382601" y="-1"/>
                  <a:pt x="853652" y="-1"/>
                </a:cubicBezTo>
                <a:lnTo>
                  <a:pt x="6090169" y="2031"/>
                </a:lnTo>
              </a:path>
            </a:pathLst>
          </a:custGeom>
          <a:noFill/>
          <a:ln w="508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grpSp>
        <p:nvGrpSpPr>
          <p:cNvPr id="28" name="Graphique 6">
            <a:extLst>
              <a:ext uri="{FF2B5EF4-FFF2-40B4-BE49-F238E27FC236}">
                <a16:creationId xmlns:a16="http://schemas.microsoft.com/office/drawing/2014/main" id="{A4FB3EB7-815D-4D9A-A6FD-6CA05549D72C}"/>
              </a:ext>
            </a:extLst>
          </p:cNvPr>
          <p:cNvGrpSpPr/>
          <p:nvPr userDrawn="1"/>
        </p:nvGrpSpPr>
        <p:grpSpPr>
          <a:xfrm>
            <a:off x="9768688" y="5873936"/>
            <a:ext cx="1932773" cy="541873"/>
            <a:chOff x="0" y="1719923"/>
            <a:chExt cx="12192000" cy="3418154"/>
          </a:xfrm>
        </p:grpSpPr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DB84CB2E-5BE9-4892-9CDE-88C5C6AD7F42}"/>
                </a:ext>
              </a:extLst>
            </p:cNvPr>
            <p:cNvSpPr/>
            <p:nvPr/>
          </p:nvSpPr>
          <p:spPr>
            <a:xfrm>
              <a:off x="0" y="1719923"/>
              <a:ext cx="3444515" cy="3413760"/>
            </a:xfrm>
            <a:custGeom>
              <a:avLst/>
              <a:gdLst>
                <a:gd name="connsiteX0" fmla="*/ 0 w 3444514"/>
                <a:gd name="connsiteY0" fmla="*/ 0 h 3413760"/>
                <a:gd name="connsiteX1" fmla="*/ 3444515 w 3444514"/>
                <a:gd name="connsiteY1" fmla="*/ 0 h 3413760"/>
                <a:gd name="connsiteX2" fmla="*/ 3444515 w 3444514"/>
                <a:gd name="connsiteY2" fmla="*/ 3417275 h 3413760"/>
                <a:gd name="connsiteX3" fmla="*/ 0 w 3444514"/>
                <a:gd name="connsiteY3" fmla="*/ 3417275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4514" h="3413760">
                  <a:moveTo>
                    <a:pt x="0" y="0"/>
                  </a:moveTo>
                  <a:lnTo>
                    <a:pt x="3444515" y="0"/>
                  </a:lnTo>
                  <a:lnTo>
                    <a:pt x="3444515" y="3417275"/>
                  </a:lnTo>
                  <a:lnTo>
                    <a:pt x="0" y="3417275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6E223726-38A2-4316-81DF-937C73D477D9}"/>
                </a:ext>
              </a:extLst>
            </p:cNvPr>
            <p:cNvSpPr/>
            <p:nvPr/>
          </p:nvSpPr>
          <p:spPr>
            <a:xfrm>
              <a:off x="4319703" y="2060860"/>
              <a:ext cx="1603632" cy="1370776"/>
            </a:xfrm>
            <a:custGeom>
              <a:avLst/>
              <a:gdLst>
                <a:gd name="connsiteX0" fmla="*/ 432761 w 1603632"/>
                <a:gd name="connsiteY0" fmla="*/ 1039506 h 1370776"/>
                <a:gd name="connsiteX1" fmla="*/ 274155 w 1603632"/>
                <a:gd name="connsiteY1" fmla="*/ 1372095 h 1370776"/>
                <a:gd name="connsiteX2" fmla="*/ 0 w 1603632"/>
                <a:gd name="connsiteY2" fmla="*/ 1372095 h 1370776"/>
                <a:gd name="connsiteX3" fmla="*/ 668254 w 1603632"/>
                <a:gd name="connsiteY3" fmla="*/ 0 h 1370776"/>
                <a:gd name="connsiteX4" fmla="*/ 935818 w 1603632"/>
                <a:gd name="connsiteY4" fmla="*/ 0 h 1370776"/>
                <a:gd name="connsiteX5" fmla="*/ 1606708 w 1603632"/>
                <a:gd name="connsiteY5" fmla="*/ 1372095 h 1370776"/>
                <a:gd name="connsiteX6" fmla="*/ 1331674 w 1603632"/>
                <a:gd name="connsiteY6" fmla="*/ 1372095 h 1370776"/>
                <a:gd name="connsiteX7" fmla="*/ 1175265 w 1603632"/>
                <a:gd name="connsiteY7" fmla="*/ 1039506 h 1370776"/>
                <a:gd name="connsiteX8" fmla="*/ 432761 w 1603632"/>
                <a:gd name="connsiteY8" fmla="*/ 1039506 h 1370776"/>
                <a:gd name="connsiteX9" fmla="*/ 538645 w 1603632"/>
                <a:gd name="connsiteY9" fmla="*/ 814558 h 1370776"/>
                <a:gd name="connsiteX10" fmla="*/ 1067624 w 1603632"/>
                <a:gd name="connsiteY10" fmla="*/ 814558 h 1370776"/>
                <a:gd name="connsiteX11" fmla="*/ 805331 w 1603632"/>
                <a:gd name="connsiteY11" fmla="*/ 258778 h 1370776"/>
                <a:gd name="connsiteX12" fmla="*/ 538645 w 1603632"/>
                <a:gd name="connsiteY12" fmla="*/ 814558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03632" h="1370776">
                  <a:moveTo>
                    <a:pt x="432761" y="1039506"/>
                  </a:moveTo>
                  <a:lnTo>
                    <a:pt x="274155" y="1372095"/>
                  </a:lnTo>
                  <a:lnTo>
                    <a:pt x="0" y="1372095"/>
                  </a:lnTo>
                  <a:lnTo>
                    <a:pt x="668254" y="0"/>
                  </a:lnTo>
                  <a:lnTo>
                    <a:pt x="935818" y="0"/>
                  </a:lnTo>
                  <a:lnTo>
                    <a:pt x="1606708" y="1372095"/>
                  </a:lnTo>
                  <a:lnTo>
                    <a:pt x="1331674" y="1372095"/>
                  </a:lnTo>
                  <a:lnTo>
                    <a:pt x="1175265" y="1039506"/>
                  </a:lnTo>
                  <a:lnTo>
                    <a:pt x="432761" y="1039506"/>
                  </a:lnTo>
                  <a:close/>
                  <a:moveTo>
                    <a:pt x="538645" y="814558"/>
                  </a:moveTo>
                  <a:lnTo>
                    <a:pt x="1067624" y="814558"/>
                  </a:lnTo>
                  <a:lnTo>
                    <a:pt x="805331" y="258778"/>
                  </a:lnTo>
                  <a:lnTo>
                    <a:pt x="538645" y="81455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928FA9A5-19C8-4540-9E09-6B9FFB9A78F3}"/>
                </a:ext>
              </a:extLst>
            </p:cNvPr>
            <p:cNvSpPr/>
            <p:nvPr/>
          </p:nvSpPr>
          <p:spPr>
            <a:xfrm>
              <a:off x="6094242" y="2060860"/>
              <a:ext cx="1168675" cy="1370776"/>
            </a:xfrm>
            <a:custGeom>
              <a:avLst/>
              <a:gdLst>
                <a:gd name="connsiteX0" fmla="*/ 0 w 1168674"/>
                <a:gd name="connsiteY0" fmla="*/ 1372095 h 1370776"/>
                <a:gd name="connsiteX1" fmla="*/ 0 w 1168674"/>
                <a:gd name="connsiteY1" fmla="*/ 0 h 1370776"/>
                <a:gd name="connsiteX2" fmla="*/ 254824 w 1168674"/>
                <a:gd name="connsiteY2" fmla="*/ 0 h 1370776"/>
                <a:gd name="connsiteX3" fmla="*/ 254824 w 1168674"/>
                <a:gd name="connsiteY3" fmla="*/ 1146268 h 1370776"/>
                <a:gd name="connsiteX4" fmla="*/ 1172190 w 1168674"/>
                <a:gd name="connsiteY4" fmla="*/ 1146268 h 1370776"/>
                <a:gd name="connsiteX5" fmla="*/ 1172190 w 1168674"/>
                <a:gd name="connsiteY5" fmla="*/ 1372095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674" h="1370776">
                  <a:moveTo>
                    <a:pt x="0" y="1372095"/>
                  </a:moveTo>
                  <a:lnTo>
                    <a:pt x="0" y="0"/>
                  </a:lnTo>
                  <a:lnTo>
                    <a:pt x="254824" y="0"/>
                  </a:lnTo>
                  <a:lnTo>
                    <a:pt x="254824" y="1146268"/>
                  </a:lnTo>
                  <a:lnTo>
                    <a:pt x="1172190" y="1146268"/>
                  </a:lnTo>
                  <a:lnTo>
                    <a:pt x="1172190" y="1372095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F9D73E81-B728-4EDD-AE7E-4C12BBA3F509}"/>
                </a:ext>
              </a:extLst>
            </p:cNvPr>
            <p:cNvSpPr/>
            <p:nvPr/>
          </p:nvSpPr>
          <p:spPr>
            <a:xfrm>
              <a:off x="7433386" y="2060860"/>
              <a:ext cx="1432285" cy="1370776"/>
            </a:xfrm>
            <a:custGeom>
              <a:avLst/>
              <a:gdLst>
                <a:gd name="connsiteX0" fmla="*/ 718779 w 1432285"/>
                <a:gd name="connsiteY0" fmla="*/ 0 h 1370776"/>
                <a:gd name="connsiteX1" fmla="*/ 1433164 w 1432285"/>
                <a:gd name="connsiteY1" fmla="*/ 685388 h 1370776"/>
                <a:gd name="connsiteX2" fmla="*/ 757881 w 1432285"/>
                <a:gd name="connsiteY2" fmla="*/ 1372095 h 1370776"/>
                <a:gd name="connsiteX3" fmla="*/ 0 w 1432285"/>
                <a:gd name="connsiteY3" fmla="*/ 1372095 h 1370776"/>
                <a:gd name="connsiteX4" fmla="*/ 0 w 1432285"/>
                <a:gd name="connsiteY4" fmla="*/ 0 h 1370776"/>
                <a:gd name="connsiteX5" fmla="*/ 718779 w 1432285"/>
                <a:gd name="connsiteY5" fmla="*/ 0 h 1370776"/>
                <a:gd name="connsiteX6" fmla="*/ 718779 w 1432285"/>
                <a:gd name="connsiteY6" fmla="*/ 1142753 h 1370776"/>
                <a:gd name="connsiteX7" fmla="*/ 1169992 w 1432285"/>
                <a:gd name="connsiteY7" fmla="*/ 684949 h 1370776"/>
                <a:gd name="connsiteX8" fmla="*/ 718779 w 1432285"/>
                <a:gd name="connsiteY8" fmla="*/ 229781 h 1370776"/>
                <a:gd name="connsiteX9" fmla="*/ 253945 w 1432285"/>
                <a:gd name="connsiteY9" fmla="*/ 229781 h 1370776"/>
                <a:gd name="connsiteX10" fmla="*/ 253945 w 1432285"/>
                <a:gd name="connsiteY10" fmla="*/ 1142753 h 1370776"/>
                <a:gd name="connsiteX11" fmla="*/ 718779 w 1432285"/>
                <a:gd name="connsiteY11" fmla="*/ 1142753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2285" h="1370776">
                  <a:moveTo>
                    <a:pt x="718779" y="0"/>
                  </a:moveTo>
                  <a:cubicBezTo>
                    <a:pt x="1150661" y="0"/>
                    <a:pt x="1433164" y="271959"/>
                    <a:pt x="1433164" y="685388"/>
                  </a:cubicBezTo>
                  <a:cubicBezTo>
                    <a:pt x="1433164" y="1065427"/>
                    <a:pt x="1132648" y="1372095"/>
                    <a:pt x="757881" y="1372095"/>
                  </a:cubicBezTo>
                  <a:lnTo>
                    <a:pt x="0" y="1372095"/>
                  </a:lnTo>
                  <a:lnTo>
                    <a:pt x="0" y="0"/>
                  </a:lnTo>
                  <a:lnTo>
                    <a:pt x="718779" y="0"/>
                  </a:lnTo>
                  <a:close/>
                  <a:moveTo>
                    <a:pt x="718779" y="1142753"/>
                  </a:moveTo>
                  <a:cubicBezTo>
                    <a:pt x="1017977" y="1142753"/>
                    <a:pt x="1169992" y="947242"/>
                    <a:pt x="1169992" y="684949"/>
                  </a:cubicBezTo>
                  <a:cubicBezTo>
                    <a:pt x="1169992" y="428807"/>
                    <a:pt x="1017977" y="229781"/>
                    <a:pt x="718779" y="229781"/>
                  </a:cubicBezTo>
                  <a:lnTo>
                    <a:pt x="253945" y="229781"/>
                  </a:lnTo>
                  <a:lnTo>
                    <a:pt x="253945" y="1142753"/>
                  </a:lnTo>
                  <a:lnTo>
                    <a:pt x="718779" y="1142753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D0393647-AE59-431A-B0FC-152DAD3423A6}"/>
                </a:ext>
              </a:extLst>
            </p:cNvPr>
            <p:cNvSpPr/>
            <p:nvPr/>
          </p:nvSpPr>
          <p:spPr>
            <a:xfrm>
              <a:off x="4320581" y="3997081"/>
              <a:ext cx="944605" cy="1058837"/>
            </a:xfrm>
            <a:custGeom>
              <a:avLst/>
              <a:gdLst>
                <a:gd name="connsiteX0" fmla="*/ 404203 w 944605"/>
                <a:gd name="connsiteY0" fmla="*/ 0 h 1058836"/>
                <a:gd name="connsiteX1" fmla="*/ 531176 w 944605"/>
                <a:gd name="connsiteY1" fmla="*/ 0 h 1058836"/>
                <a:gd name="connsiteX2" fmla="*/ 947681 w 944605"/>
                <a:gd name="connsiteY2" fmla="*/ 1060155 h 1058836"/>
                <a:gd name="connsiteX3" fmla="*/ 769304 w 944605"/>
                <a:gd name="connsiteY3" fmla="*/ 1060155 h 1058836"/>
                <a:gd name="connsiteX4" fmla="*/ 666935 w 944605"/>
                <a:gd name="connsiteY4" fmla="*/ 789075 h 1058836"/>
                <a:gd name="connsiteX5" fmla="*/ 272837 w 944605"/>
                <a:gd name="connsiteY5" fmla="*/ 789075 h 1058836"/>
                <a:gd name="connsiteX6" fmla="*/ 171347 w 944605"/>
                <a:gd name="connsiteY6" fmla="*/ 1060155 h 1058836"/>
                <a:gd name="connsiteX7" fmla="*/ 0 w 944605"/>
                <a:gd name="connsiteY7" fmla="*/ 1060155 h 1058836"/>
                <a:gd name="connsiteX8" fmla="*/ 404203 w 944605"/>
                <a:gd name="connsiteY8" fmla="*/ 0 h 1058836"/>
                <a:gd name="connsiteX9" fmla="*/ 615092 w 944605"/>
                <a:gd name="connsiteY9" fmla="*/ 650680 h 1058836"/>
                <a:gd name="connsiteX10" fmla="*/ 529858 w 944605"/>
                <a:gd name="connsiteY10" fmla="*/ 409915 h 1058836"/>
                <a:gd name="connsiteX11" fmla="*/ 473181 w 944605"/>
                <a:gd name="connsiteY11" fmla="*/ 241204 h 1058836"/>
                <a:gd name="connsiteX12" fmla="*/ 469227 w 944605"/>
                <a:gd name="connsiteY12" fmla="*/ 241204 h 1058836"/>
                <a:gd name="connsiteX13" fmla="*/ 411672 w 944605"/>
                <a:gd name="connsiteY13" fmla="*/ 409915 h 1058836"/>
                <a:gd name="connsiteX14" fmla="*/ 322923 w 944605"/>
                <a:gd name="connsiteY14" fmla="*/ 650680 h 1058836"/>
                <a:gd name="connsiteX15" fmla="*/ 615092 w 944605"/>
                <a:gd name="connsiteY15" fmla="*/ 650680 h 105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4605" h="1058836">
                  <a:moveTo>
                    <a:pt x="404203" y="0"/>
                  </a:moveTo>
                  <a:lnTo>
                    <a:pt x="531176" y="0"/>
                  </a:lnTo>
                  <a:lnTo>
                    <a:pt x="947681" y="1060155"/>
                  </a:lnTo>
                  <a:lnTo>
                    <a:pt x="769304" y="1060155"/>
                  </a:lnTo>
                  <a:lnTo>
                    <a:pt x="666935" y="789075"/>
                  </a:lnTo>
                  <a:lnTo>
                    <a:pt x="272837" y="789075"/>
                  </a:lnTo>
                  <a:lnTo>
                    <a:pt x="171347" y="1060155"/>
                  </a:lnTo>
                  <a:lnTo>
                    <a:pt x="0" y="1060155"/>
                  </a:lnTo>
                  <a:lnTo>
                    <a:pt x="404203" y="0"/>
                  </a:lnTo>
                  <a:close/>
                  <a:moveTo>
                    <a:pt x="615092" y="650680"/>
                  </a:moveTo>
                  <a:lnTo>
                    <a:pt x="529858" y="409915"/>
                  </a:lnTo>
                  <a:cubicBezTo>
                    <a:pt x="499103" y="324681"/>
                    <a:pt x="483726" y="276352"/>
                    <a:pt x="473181" y="241204"/>
                  </a:cubicBezTo>
                  <a:lnTo>
                    <a:pt x="469227" y="241204"/>
                  </a:lnTo>
                  <a:cubicBezTo>
                    <a:pt x="456486" y="276791"/>
                    <a:pt x="441548" y="325560"/>
                    <a:pt x="411672" y="409915"/>
                  </a:cubicBezTo>
                  <a:lnTo>
                    <a:pt x="322923" y="650680"/>
                  </a:lnTo>
                  <a:lnTo>
                    <a:pt x="615092" y="65068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49D6930E-EDB2-41A1-A81F-40DC79B547D2}"/>
                </a:ext>
              </a:extLst>
            </p:cNvPr>
            <p:cNvSpPr/>
            <p:nvPr/>
          </p:nvSpPr>
          <p:spPr>
            <a:xfrm>
              <a:off x="5380736" y="4298916"/>
              <a:ext cx="654634" cy="768865"/>
            </a:xfrm>
            <a:custGeom>
              <a:avLst/>
              <a:gdLst>
                <a:gd name="connsiteX0" fmla="*/ 22407 w 654633"/>
                <a:gd name="connsiteY0" fmla="*/ 627833 h 768864"/>
                <a:gd name="connsiteX1" fmla="*/ 0 w 654633"/>
                <a:gd name="connsiteY1" fmla="*/ 474500 h 768864"/>
                <a:gd name="connsiteX2" fmla="*/ 0 w 654633"/>
                <a:gd name="connsiteY2" fmla="*/ 0 h 768864"/>
                <a:gd name="connsiteX3" fmla="*/ 167393 w 654633"/>
                <a:gd name="connsiteY3" fmla="*/ 0 h 768864"/>
                <a:gd name="connsiteX4" fmla="*/ 167393 w 654633"/>
                <a:gd name="connsiteY4" fmla="*/ 452532 h 768864"/>
                <a:gd name="connsiteX5" fmla="*/ 181452 w 654633"/>
                <a:gd name="connsiteY5" fmla="*/ 555780 h 768864"/>
                <a:gd name="connsiteX6" fmla="*/ 298320 w 654633"/>
                <a:gd name="connsiteY6" fmla="*/ 627833 h 768864"/>
                <a:gd name="connsiteX7" fmla="*/ 473182 w 654633"/>
                <a:gd name="connsiteY7" fmla="*/ 549629 h 768864"/>
                <a:gd name="connsiteX8" fmla="*/ 473182 w 654633"/>
                <a:gd name="connsiteY8" fmla="*/ 439 h 768864"/>
                <a:gd name="connsiteX9" fmla="*/ 639696 w 654633"/>
                <a:gd name="connsiteY9" fmla="*/ 439 h 768864"/>
                <a:gd name="connsiteX10" fmla="*/ 639696 w 654633"/>
                <a:gd name="connsiteY10" fmla="*/ 547432 h 768864"/>
                <a:gd name="connsiteX11" fmla="*/ 655073 w 654633"/>
                <a:gd name="connsiteY11" fmla="*/ 757881 h 768864"/>
                <a:gd name="connsiteX12" fmla="*/ 509648 w 654633"/>
                <a:gd name="connsiteY12" fmla="*/ 757881 h 768864"/>
                <a:gd name="connsiteX13" fmla="*/ 481969 w 654633"/>
                <a:gd name="connsiteY13" fmla="*/ 677040 h 768864"/>
                <a:gd name="connsiteX14" fmla="*/ 242522 w 654633"/>
                <a:gd name="connsiteY14" fmla="*/ 772380 h 768864"/>
                <a:gd name="connsiteX15" fmla="*/ 22407 w 654633"/>
                <a:gd name="connsiteY15" fmla="*/ 627833 h 76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4633" h="768864">
                  <a:moveTo>
                    <a:pt x="22407" y="627833"/>
                  </a:moveTo>
                  <a:cubicBezTo>
                    <a:pt x="5712" y="586973"/>
                    <a:pt x="0" y="542599"/>
                    <a:pt x="0" y="474500"/>
                  </a:cubicBezTo>
                  <a:lnTo>
                    <a:pt x="0" y="0"/>
                  </a:lnTo>
                  <a:lnTo>
                    <a:pt x="167393" y="0"/>
                  </a:lnTo>
                  <a:lnTo>
                    <a:pt x="167393" y="452532"/>
                  </a:lnTo>
                  <a:cubicBezTo>
                    <a:pt x="167393" y="496906"/>
                    <a:pt x="170029" y="528100"/>
                    <a:pt x="181452" y="555780"/>
                  </a:cubicBezTo>
                  <a:cubicBezTo>
                    <a:pt x="199026" y="606305"/>
                    <a:pt x="238568" y="627833"/>
                    <a:pt x="298320" y="627833"/>
                  </a:cubicBezTo>
                  <a:cubicBezTo>
                    <a:pt x="370813" y="627833"/>
                    <a:pt x="436276" y="593124"/>
                    <a:pt x="473182" y="549629"/>
                  </a:cubicBezTo>
                  <a:lnTo>
                    <a:pt x="473182" y="439"/>
                  </a:lnTo>
                  <a:lnTo>
                    <a:pt x="639696" y="439"/>
                  </a:lnTo>
                  <a:lnTo>
                    <a:pt x="639696" y="547432"/>
                  </a:lnTo>
                  <a:cubicBezTo>
                    <a:pt x="639696" y="652437"/>
                    <a:pt x="642771" y="717900"/>
                    <a:pt x="655073" y="757881"/>
                  </a:cubicBezTo>
                  <a:lnTo>
                    <a:pt x="509648" y="757881"/>
                  </a:lnTo>
                  <a:lnTo>
                    <a:pt x="481969" y="677040"/>
                  </a:lnTo>
                  <a:cubicBezTo>
                    <a:pt x="421777" y="729323"/>
                    <a:pt x="341816" y="772380"/>
                    <a:pt x="242522" y="772380"/>
                  </a:cubicBezTo>
                  <a:cubicBezTo>
                    <a:pt x="168711" y="772380"/>
                    <a:pt x="65463" y="742943"/>
                    <a:pt x="22407" y="62783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989EE4E7-A276-4362-A7A6-869FB6F96353}"/>
                </a:ext>
              </a:extLst>
            </p:cNvPr>
            <p:cNvSpPr/>
            <p:nvPr/>
          </p:nvSpPr>
          <p:spPr>
            <a:xfrm>
              <a:off x="6157070" y="4072650"/>
              <a:ext cx="544796" cy="997328"/>
            </a:xfrm>
            <a:custGeom>
              <a:avLst/>
              <a:gdLst>
                <a:gd name="connsiteX0" fmla="*/ 133123 w 544795"/>
                <a:gd name="connsiteY0" fmla="*/ 804013 h 997327"/>
                <a:gd name="connsiteX1" fmla="*/ 133123 w 544795"/>
                <a:gd name="connsiteY1" fmla="*/ 358511 h 997327"/>
                <a:gd name="connsiteX2" fmla="*/ 0 w 544795"/>
                <a:gd name="connsiteY2" fmla="*/ 358511 h 997327"/>
                <a:gd name="connsiteX3" fmla="*/ 0 w 544795"/>
                <a:gd name="connsiteY3" fmla="*/ 226266 h 997327"/>
                <a:gd name="connsiteX4" fmla="*/ 133123 w 544795"/>
                <a:gd name="connsiteY4" fmla="*/ 226266 h 997327"/>
                <a:gd name="connsiteX5" fmla="*/ 133123 w 544795"/>
                <a:gd name="connsiteY5" fmla="*/ 50965 h 997327"/>
                <a:gd name="connsiteX6" fmla="*/ 299198 w 544795"/>
                <a:gd name="connsiteY6" fmla="*/ 0 h 997327"/>
                <a:gd name="connsiteX7" fmla="*/ 299198 w 544795"/>
                <a:gd name="connsiteY7" fmla="*/ 226266 h 997327"/>
                <a:gd name="connsiteX8" fmla="*/ 526782 w 544795"/>
                <a:gd name="connsiteY8" fmla="*/ 226266 h 997327"/>
                <a:gd name="connsiteX9" fmla="*/ 485044 w 544795"/>
                <a:gd name="connsiteY9" fmla="*/ 358511 h 997327"/>
                <a:gd name="connsiteX10" fmla="*/ 299198 w 544795"/>
                <a:gd name="connsiteY10" fmla="*/ 358511 h 997327"/>
                <a:gd name="connsiteX11" fmla="*/ 299198 w 544795"/>
                <a:gd name="connsiteY11" fmla="*/ 767986 h 997327"/>
                <a:gd name="connsiteX12" fmla="*/ 374327 w 544795"/>
                <a:gd name="connsiteY12" fmla="*/ 864204 h 997327"/>
                <a:gd name="connsiteX13" fmla="*/ 493831 w 544795"/>
                <a:gd name="connsiteY13" fmla="*/ 824663 h 997327"/>
                <a:gd name="connsiteX14" fmla="*/ 545674 w 544795"/>
                <a:gd name="connsiteY14" fmla="*/ 941530 h 997327"/>
                <a:gd name="connsiteX15" fmla="*/ 333907 w 544795"/>
                <a:gd name="connsiteY15" fmla="*/ 998206 h 997327"/>
                <a:gd name="connsiteX16" fmla="*/ 133123 w 544795"/>
                <a:gd name="connsiteY16" fmla="*/ 804013 h 9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4795" h="997327">
                  <a:moveTo>
                    <a:pt x="133123" y="804013"/>
                  </a:moveTo>
                  <a:lnTo>
                    <a:pt x="133123" y="358511"/>
                  </a:lnTo>
                  <a:lnTo>
                    <a:pt x="0" y="358511"/>
                  </a:lnTo>
                  <a:lnTo>
                    <a:pt x="0" y="226266"/>
                  </a:lnTo>
                  <a:lnTo>
                    <a:pt x="133123" y="226266"/>
                  </a:lnTo>
                  <a:lnTo>
                    <a:pt x="133123" y="50965"/>
                  </a:lnTo>
                  <a:lnTo>
                    <a:pt x="299198" y="0"/>
                  </a:lnTo>
                  <a:lnTo>
                    <a:pt x="299198" y="226266"/>
                  </a:lnTo>
                  <a:lnTo>
                    <a:pt x="526782" y="226266"/>
                  </a:lnTo>
                  <a:lnTo>
                    <a:pt x="485044" y="358511"/>
                  </a:lnTo>
                  <a:lnTo>
                    <a:pt x="299198" y="358511"/>
                  </a:lnTo>
                  <a:lnTo>
                    <a:pt x="299198" y="767986"/>
                  </a:lnTo>
                  <a:cubicBezTo>
                    <a:pt x="299198" y="836964"/>
                    <a:pt x="324681" y="864204"/>
                    <a:pt x="374327" y="864204"/>
                  </a:cubicBezTo>
                  <a:cubicBezTo>
                    <a:pt x="420898" y="864204"/>
                    <a:pt x="462197" y="845312"/>
                    <a:pt x="493831" y="824663"/>
                  </a:cubicBezTo>
                  <a:lnTo>
                    <a:pt x="545674" y="941530"/>
                  </a:lnTo>
                  <a:cubicBezTo>
                    <a:pt x="493831" y="977118"/>
                    <a:pt x="409475" y="998206"/>
                    <a:pt x="333907" y="998206"/>
                  </a:cubicBezTo>
                  <a:cubicBezTo>
                    <a:pt x="208253" y="998206"/>
                    <a:pt x="133123" y="927471"/>
                    <a:pt x="133123" y="80401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6031637-20F0-4EF3-BB0A-54B9626E029A}"/>
                </a:ext>
              </a:extLst>
            </p:cNvPr>
            <p:cNvSpPr/>
            <p:nvPr/>
          </p:nvSpPr>
          <p:spPr>
            <a:xfrm>
              <a:off x="6784024" y="4279145"/>
              <a:ext cx="738110" cy="790833"/>
            </a:xfrm>
            <a:custGeom>
              <a:avLst/>
              <a:gdLst>
                <a:gd name="connsiteX0" fmla="*/ 0 w 738110"/>
                <a:gd name="connsiteY0" fmla="*/ 394977 h 790832"/>
                <a:gd name="connsiteX1" fmla="*/ 371252 w 738110"/>
                <a:gd name="connsiteY1" fmla="*/ 0 h 790832"/>
                <a:gd name="connsiteX2" fmla="*/ 738989 w 738110"/>
                <a:gd name="connsiteY2" fmla="*/ 394977 h 790832"/>
                <a:gd name="connsiteX3" fmla="*/ 371252 w 738110"/>
                <a:gd name="connsiteY3" fmla="*/ 792590 h 790832"/>
                <a:gd name="connsiteX4" fmla="*/ 0 w 738110"/>
                <a:gd name="connsiteY4" fmla="*/ 394977 h 790832"/>
                <a:gd name="connsiteX5" fmla="*/ 567203 w 738110"/>
                <a:gd name="connsiteY5" fmla="*/ 394977 h 790832"/>
                <a:gd name="connsiteX6" fmla="*/ 370813 w 738110"/>
                <a:gd name="connsiteY6" fmla="*/ 135760 h 790832"/>
                <a:gd name="connsiteX7" fmla="*/ 169150 w 738110"/>
                <a:gd name="connsiteY7" fmla="*/ 394977 h 790832"/>
                <a:gd name="connsiteX8" fmla="*/ 370813 w 738110"/>
                <a:gd name="connsiteY8" fmla="*/ 658148 h 790832"/>
                <a:gd name="connsiteX9" fmla="*/ 567203 w 738110"/>
                <a:gd name="connsiteY9" fmla="*/ 394977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110" h="790832">
                  <a:moveTo>
                    <a:pt x="0" y="394977"/>
                  </a:moveTo>
                  <a:cubicBezTo>
                    <a:pt x="0" y="169590"/>
                    <a:pt x="148501" y="0"/>
                    <a:pt x="371252" y="0"/>
                  </a:cubicBezTo>
                  <a:cubicBezTo>
                    <a:pt x="590488" y="0"/>
                    <a:pt x="738989" y="169590"/>
                    <a:pt x="738989" y="394977"/>
                  </a:cubicBezTo>
                  <a:cubicBezTo>
                    <a:pt x="738989" y="621682"/>
                    <a:pt x="590049" y="792590"/>
                    <a:pt x="371252" y="792590"/>
                  </a:cubicBezTo>
                  <a:cubicBezTo>
                    <a:pt x="148062" y="792590"/>
                    <a:pt x="0" y="621682"/>
                    <a:pt x="0" y="394977"/>
                  </a:cubicBezTo>
                  <a:moveTo>
                    <a:pt x="567203" y="394977"/>
                  </a:moveTo>
                  <a:cubicBezTo>
                    <a:pt x="567203" y="246916"/>
                    <a:pt x="496467" y="135760"/>
                    <a:pt x="370813" y="135760"/>
                  </a:cubicBezTo>
                  <a:cubicBezTo>
                    <a:pt x="241643" y="135760"/>
                    <a:pt x="169150" y="246916"/>
                    <a:pt x="169150" y="394977"/>
                  </a:cubicBezTo>
                  <a:cubicBezTo>
                    <a:pt x="169150" y="548311"/>
                    <a:pt x="241643" y="658148"/>
                    <a:pt x="370813" y="658148"/>
                  </a:cubicBezTo>
                  <a:cubicBezTo>
                    <a:pt x="496467" y="657709"/>
                    <a:pt x="567203" y="548311"/>
                    <a:pt x="567203" y="394977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D90CC19-8A05-420A-A39A-8F3F8197C4FD}"/>
                </a:ext>
              </a:extLst>
            </p:cNvPr>
            <p:cNvSpPr/>
            <p:nvPr/>
          </p:nvSpPr>
          <p:spPr>
            <a:xfrm>
              <a:off x="7676786" y="4278706"/>
              <a:ext cx="1129133" cy="777652"/>
            </a:xfrm>
            <a:custGeom>
              <a:avLst/>
              <a:gdLst>
                <a:gd name="connsiteX0" fmla="*/ 0 w 1129132"/>
                <a:gd name="connsiteY0" fmla="*/ 20210 h 777652"/>
                <a:gd name="connsiteX1" fmla="*/ 138396 w 1129132"/>
                <a:gd name="connsiteY1" fmla="*/ 20210 h 777652"/>
                <a:gd name="connsiteX2" fmla="*/ 156409 w 1129132"/>
                <a:gd name="connsiteY2" fmla="*/ 108080 h 777652"/>
                <a:gd name="connsiteX3" fmla="*/ 414747 w 1129132"/>
                <a:gd name="connsiteY3" fmla="*/ 0 h 777652"/>
                <a:gd name="connsiteX4" fmla="*/ 613334 w 1129132"/>
                <a:gd name="connsiteY4" fmla="*/ 121261 h 777652"/>
                <a:gd name="connsiteX5" fmla="*/ 889687 w 1129132"/>
                <a:gd name="connsiteY5" fmla="*/ 0 h 777652"/>
                <a:gd name="connsiteX6" fmla="*/ 1130890 w 1129132"/>
                <a:gd name="connsiteY6" fmla="*/ 272398 h 777652"/>
                <a:gd name="connsiteX7" fmla="*/ 1130890 w 1129132"/>
                <a:gd name="connsiteY7" fmla="*/ 778091 h 777652"/>
                <a:gd name="connsiteX8" fmla="*/ 965255 w 1129132"/>
                <a:gd name="connsiteY8" fmla="*/ 778091 h 777652"/>
                <a:gd name="connsiteX9" fmla="*/ 965255 w 1129132"/>
                <a:gd name="connsiteY9" fmla="*/ 319408 h 777652"/>
                <a:gd name="connsiteX10" fmla="*/ 845312 w 1129132"/>
                <a:gd name="connsiteY10" fmla="*/ 146304 h 777652"/>
                <a:gd name="connsiteX11" fmla="*/ 647603 w 1129132"/>
                <a:gd name="connsiteY11" fmla="*/ 235932 h 777652"/>
                <a:gd name="connsiteX12" fmla="*/ 648043 w 1129132"/>
                <a:gd name="connsiteY12" fmla="*/ 270640 h 777652"/>
                <a:gd name="connsiteX13" fmla="*/ 648043 w 1129132"/>
                <a:gd name="connsiteY13" fmla="*/ 778970 h 777652"/>
                <a:gd name="connsiteX14" fmla="*/ 482407 w 1129132"/>
                <a:gd name="connsiteY14" fmla="*/ 778970 h 777652"/>
                <a:gd name="connsiteX15" fmla="*/ 482407 w 1129132"/>
                <a:gd name="connsiteY15" fmla="*/ 319848 h 777652"/>
                <a:gd name="connsiteX16" fmla="*/ 363783 w 1129132"/>
                <a:gd name="connsiteY16" fmla="*/ 145864 h 777652"/>
                <a:gd name="connsiteX17" fmla="*/ 167393 w 1129132"/>
                <a:gd name="connsiteY17" fmla="*/ 235492 h 777652"/>
                <a:gd name="connsiteX18" fmla="*/ 167393 w 1129132"/>
                <a:gd name="connsiteY18" fmla="*/ 778091 h 777652"/>
                <a:gd name="connsiteX19" fmla="*/ 878 w 1129132"/>
                <a:gd name="connsiteY19" fmla="*/ 778091 h 777652"/>
                <a:gd name="connsiteX20" fmla="*/ 878 w 1129132"/>
                <a:gd name="connsiteY20" fmla="*/ 20210 h 77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29132" h="777652">
                  <a:moveTo>
                    <a:pt x="0" y="20210"/>
                  </a:moveTo>
                  <a:lnTo>
                    <a:pt x="138396" y="20210"/>
                  </a:lnTo>
                  <a:lnTo>
                    <a:pt x="156409" y="108080"/>
                  </a:lnTo>
                  <a:cubicBezTo>
                    <a:pt x="233295" y="47450"/>
                    <a:pt x="318969" y="0"/>
                    <a:pt x="414747" y="0"/>
                  </a:cubicBezTo>
                  <a:cubicBezTo>
                    <a:pt x="503936" y="0"/>
                    <a:pt x="575990" y="42617"/>
                    <a:pt x="613334" y="121261"/>
                  </a:cubicBezTo>
                  <a:cubicBezTo>
                    <a:pt x="706037" y="44374"/>
                    <a:pt x="800937" y="0"/>
                    <a:pt x="889687" y="0"/>
                  </a:cubicBezTo>
                  <a:cubicBezTo>
                    <a:pt x="1018855" y="0"/>
                    <a:pt x="1130890" y="77326"/>
                    <a:pt x="1130890" y="272398"/>
                  </a:cubicBezTo>
                  <a:lnTo>
                    <a:pt x="1130890" y="778091"/>
                  </a:lnTo>
                  <a:lnTo>
                    <a:pt x="965255" y="778091"/>
                  </a:lnTo>
                  <a:lnTo>
                    <a:pt x="965255" y="319408"/>
                  </a:lnTo>
                  <a:cubicBezTo>
                    <a:pt x="965255" y="224069"/>
                    <a:pt x="943726" y="146304"/>
                    <a:pt x="845312" y="146304"/>
                  </a:cubicBezTo>
                  <a:cubicBezTo>
                    <a:pt x="778530" y="146304"/>
                    <a:pt x="708673" y="184528"/>
                    <a:pt x="647603" y="235932"/>
                  </a:cubicBezTo>
                  <a:cubicBezTo>
                    <a:pt x="648043" y="244719"/>
                    <a:pt x="648043" y="257021"/>
                    <a:pt x="648043" y="270640"/>
                  </a:cubicBezTo>
                  <a:lnTo>
                    <a:pt x="648043" y="778970"/>
                  </a:lnTo>
                  <a:lnTo>
                    <a:pt x="482407" y="778970"/>
                  </a:lnTo>
                  <a:lnTo>
                    <a:pt x="482407" y="319848"/>
                  </a:lnTo>
                  <a:cubicBezTo>
                    <a:pt x="482407" y="224948"/>
                    <a:pt x="463076" y="145864"/>
                    <a:pt x="363783" y="145864"/>
                  </a:cubicBezTo>
                  <a:cubicBezTo>
                    <a:pt x="295683" y="145864"/>
                    <a:pt x="226266" y="184088"/>
                    <a:pt x="167393" y="235492"/>
                  </a:cubicBezTo>
                  <a:lnTo>
                    <a:pt x="167393" y="778091"/>
                  </a:lnTo>
                  <a:lnTo>
                    <a:pt x="878" y="778091"/>
                  </a:lnTo>
                  <a:lnTo>
                    <a:pt x="878" y="2021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786ED419-82A4-47F8-9B41-DAFD829E1B53}"/>
                </a:ext>
              </a:extLst>
            </p:cNvPr>
            <p:cNvSpPr/>
            <p:nvPr/>
          </p:nvSpPr>
          <p:spPr>
            <a:xfrm>
              <a:off x="8958374" y="4279145"/>
              <a:ext cx="738110" cy="790833"/>
            </a:xfrm>
            <a:custGeom>
              <a:avLst/>
              <a:gdLst>
                <a:gd name="connsiteX0" fmla="*/ 0 w 738110"/>
                <a:gd name="connsiteY0" fmla="*/ 394977 h 790832"/>
                <a:gd name="connsiteX1" fmla="*/ 370373 w 738110"/>
                <a:gd name="connsiteY1" fmla="*/ 0 h 790832"/>
                <a:gd name="connsiteX2" fmla="*/ 739429 w 738110"/>
                <a:gd name="connsiteY2" fmla="*/ 394977 h 790832"/>
                <a:gd name="connsiteX3" fmla="*/ 370373 w 738110"/>
                <a:gd name="connsiteY3" fmla="*/ 792590 h 790832"/>
                <a:gd name="connsiteX4" fmla="*/ 0 w 738110"/>
                <a:gd name="connsiteY4" fmla="*/ 394977 h 790832"/>
                <a:gd name="connsiteX5" fmla="*/ 566763 w 738110"/>
                <a:gd name="connsiteY5" fmla="*/ 394977 h 790832"/>
                <a:gd name="connsiteX6" fmla="*/ 369934 w 738110"/>
                <a:gd name="connsiteY6" fmla="*/ 135760 h 790832"/>
                <a:gd name="connsiteX7" fmla="*/ 171347 w 738110"/>
                <a:gd name="connsiteY7" fmla="*/ 394977 h 790832"/>
                <a:gd name="connsiteX8" fmla="*/ 369934 w 738110"/>
                <a:gd name="connsiteY8" fmla="*/ 658148 h 790832"/>
                <a:gd name="connsiteX9" fmla="*/ 566763 w 738110"/>
                <a:gd name="connsiteY9" fmla="*/ 394977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110" h="790832">
                  <a:moveTo>
                    <a:pt x="0" y="394977"/>
                  </a:moveTo>
                  <a:cubicBezTo>
                    <a:pt x="0" y="169590"/>
                    <a:pt x="148501" y="0"/>
                    <a:pt x="370373" y="0"/>
                  </a:cubicBezTo>
                  <a:cubicBezTo>
                    <a:pt x="591367" y="0"/>
                    <a:pt x="739429" y="169590"/>
                    <a:pt x="739429" y="394977"/>
                  </a:cubicBezTo>
                  <a:cubicBezTo>
                    <a:pt x="739429" y="621682"/>
                    <a:pt x="591367" y="792590"/>
                    <a:pt x="370373" y="792590"/>
                  </a:cubicBezTo>
                  <a:cubicBezTo>
                    <a:pt x="150258" y="792590"/>
                    <a:pt x="0" y="621682"/>
                    <a:pt x="0" y="394977"/>
                  </a:cubicBezTo>
                  <a:moveTo>
                    <a:pt x="566763" y="394977"/>
                  </a:moveTo>
                  <a:cubicBezTo>
                    <a:pt x="566763" y="246916"/>
                    <a:pt x="497346" y="135760"/>
                    <a:pt x="369934" y="135760"/>
                  </a:cubicBezTo>
                  <a:cubicBezTo>
                    <a:pt x="242962" y="135760"/>
                    <a:pt x="171347" y="246916"/>
                    <a:pt x="171347" y="394977"/>
                  </a:cubicBezTo>
                  <a:cubicBezTo>
                    <a:pt x="171347" y="548311"/>
                    <a:pt x="242962" y="658148"/>
                    <a:pt x="369934" y="658148"/>
                  </a:cubicBezTo>
                  <a:cubicBezTo>
                    <a:pt x="497346" y="657709"/>
                    <a:pt x="566763" y="548311"/>
                    <a:pt x="566763" y="394977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FB50D4E5-4307-4054-B591-E69877C49456}"/>
                </a:ext>
              </a:extLst>
            </p:cNvPr>
            <p:cNvSpPr/>
            <p:nvPr/>
          </p:nvSpPr>
          <p:spPr>
            <a:xfrm>
              <a:off x="9785673" y="4072650"/>
              <a:ext cx="544796" cy="997328"/>
            </a:xfrm>
            <a:custGeom>
              <a:avLst/>
              <a:gdLst>
                <a:gd name="connsiteX0" fmla="*/ 133562 w 544795"/>
                <a:gd name="connsiteY0" fmla="*/ 804013 h 997327"/>
                <a:gd name="connsiteX1" fmla="*/ 133562 w 544795"/>
                <a:gd name="connsiteY1" fmla="*/ 358511 h 997327"/>
                <a:gd name="connsiteX2" fmla="*/ 0 w 544795"/>
                <a:gd name="connsiteY2" fmla="*/ 358511 h 997327"/>
                <a:gd name="connsiteX3" fmla="*/ 0 w 544795"/>
                <a:gd name="connsiteY3" fmla="*/ 226266 h 997327"/>
                <a:gd name="connsiteX4" fmla="*/ 133562 w 544795"/>
                <a:gd name="connsiteY4" fmla="*/ 226266 h 997327"/>
                <a:gd name="connsiteX5" fmla="*/ 133562 w 544795"/>
                <a:gd name="connsiteY5" fmla="*/ 50965 h 997327"/>
                <a:gd name="connsiteX6" fmla="*/ 300077 w 544795"/>
                <a:gd name="connsiteY6" fmla="*/ 0 h 997327"/>
                <a:gd name="connsiteX7" fmla="*/ 300077 w 544795"/>
                <a:gd name="connsiteY7" fmla="*/ 226266 h 997327"/>
                <a:gd name="connsiteX8" fmla="*/ 525903 w 544795"/>
                <a:gd name="connsiteY8" fmla="*/ 226266 h 997327"/>
                <a:gd name="connsiteX9" fmla="*/ 485043 w 544795"/>
                <a:gd name="connsiteY9" fmla="*/ 358511 h 997327"/>
                <a:gd name="connsiteX10" fmla="*/ 299637 w 544795"/>
                <a:gd name="connsiteY10" fmla="*/ 358511 h 997327"/>
                <a:gd name="connsiteX11" fmla="*/ 299637 w 544795"/>
                <a:gd name="connsiteY11" fmla="*/ 767986 h 997327"/>
                <a:gd name="connsiteX12" fmla="*/ 373449 w 544795"/>
                <a:gd name="connsiteY12" fmla="*/ 864204 h 997327"/>
                <a:gd name="connsiteX13" fmla="*/ 493831 w 544795"/>
                <a:gd name="connsiteY13" fmla="*/ 824663 h 997327"/>
                <a:gd name="connsiteX14" fmla="*/ 546114 w 544795"/>
                <a:gd name="connsiteY14" fmla="*/ 941530 h 997327"/>
                <a:gd name="connsiteX15" fmla="*/ 334346 w 544795"/>
                <a:gd name="connsiteY15" fmla="*/ 998206 h 997327"/>
                <a:gd name="connsiteX16" fmla="*/ 133562 w 544795"/>
                <a:gd name="connsiteY16" fmla="*/ 804013 h 9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4795" h="997327">
                  <a:moveTo>
                    <a:pt x="133562" y="804013"/>
                  </a:moveTo>
                  <a:lnTo>
                    <a:pt x="133562" y="358511"/>
                  </a:lnTo>
                  <a:lnTo>
                    <a:pt x="0" y="358511"/>
                  </a:lnTo>
                  <a:lnTo>
                    <a:pt x="0" y="226266"/>
                  </a:lnTo>
                  <a:lnTo>
                    <a:pt x="133562" y="226266"/>
                  </a:lnTo>
                  <a:lnTo>
                    <a:pt x="133562" y="50965"/>
                  </a:lnTo>
                  <a:lnTo>
                    <a:pt x="300077" y="0"/>
                  </a:lnTo>
                  <a:lnTo>
                    <a:pt x="300077" y="226266"/>
                  </a:lnTo>
                  <a:lnTo>
                    <a:pt x="525903" y="226266"/>
                  </a:lnTo>
                  <a:lnTo>
                    <a:pt x="485043" y="358511"/>
                  </a:lnTo>
                  <a:lnTo>
                    <a:pt x="299637" y="358511"/>
                  </a:lnTo>
                  <a:lnTo>
                    <a:pt x="299637" y="767986"/>
                  </a:lnTo>
                  <a:cubicBezTo>
                    <a:pt x="299637" y="836964"/>
                    <a:pt x="324242" y="864204"/>
                    <a:pt x="373449" y="864204"/>
                  </a:cubicBezTo>
                  <a:cubicBezTo>
                    <a:pt x="419581" y="864204"/>
                    <a:pt x="462637" y="845312"/>
                    <a:pt x="493831" y="824663"/>
                  </a:cubicBezTo>
                  <a:lnTo>
                    <a:pt x="546114" y="941530"/>
                  </a:lnTo>
                  <a:cubicBezTo>
                    <a:pt x="493831" y="977118"/>
                    <a:pt x="409035" y="998206"/>
                    <a:pt x="334346" y="998206"/>
                  </a:cubicBezTo>
                  <a:cubicBezTo>
                    <a:pt x="210010" y="998206"/>
                    <a:pt x="133562" y="927471"/>
                    <a:pt x="133562" y="80401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71303144-E9FD-4771-AFAB-EABA684A5AF2}"/>
                </a:ext>
              </a:extLst>
            </p:cNvPr>
            <p:cNvSpPr/>
            <p:nvPr/>
          </p:nvSpPr>
          <p:spPr>
            <a:xfrm>
              <a:off x="10437231" y="3954464"/>
              <a:ext cx="206495" cy="1098379"/>
            </a:xfrm>
            <a:custGeom>
              <a:avLst/>
              <a:gdLst>
                <a:gd name="connsiteX0" fmla="*/ 0 w 206495"/>
                <a:gd name="connsiteY0" fmla="*/ 101929 h 1098378"/>
                <a:gd name="connsiteX1" fmla="*/ 104565 w 206495"/>
                <a:gd name="connsiteY1" fmla="*/ 0 h 1098378"/>
                <a:gd name="connsiteX2" fmla="*/ 209131 w 206495"/>
                <a:gd name="connsiteY2" fmla="*/ 101929 h 1098378"/>
                <a:gd name="connsiteX3" fmla="*/ 104565 w 206495"/>
                <a:gd name="connsiteY3" fmla="*/ 203859 h 1098378"/>
                <a:gd name="connsiteX4" fmla="*/ 0 w 206495"/>
                <a:gd name="connsiteY4" fmla="*/ 101929 h 1098378"/>
                <a:gd name="connsiteX5" fmla="*/ 21968 w 206495"/>
                <a:gd name="connsiteY5" fmla="*/ 345330 h 1098378"/>
                <a:gd name="connsiteX6" fmla="*/ 187163 w 206495"/>
                <a:gd name="connsiteY6" fmla="*/ 345330 h 1098378"/>
                <a:gd name="connsiteX7" fmla="*/ 187163 w 206495"/>
                <a:gd name="connsiteY7" fmla="*/ 1102772 h 1098378"/>
                <a:gd name="connsiteX8" fmla="*/ 21968 w 206495"/>
                <a:gd name="connsiteY8" fmla="*/ 1102772 h 1098378"/>
                <a:gd name="connsiteX9" fmla="*/ 21968 w 206495"/>
                <a:gd name="connsiteY9" fmla="*/ 345330 h 109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495" h="1098378">
                  <a:moveTo>
                    <a:pt x="0" y="101929"/>
                  </a:moveTo>
                  <a:cubicBezTo>
                    <a:pt x="0" y="43935"/>
                    <a:pt x="45252" y="0"/>
                    <a:pt x="104565" y="0"/>
                  </a:cubicBezTo>
                  <a:cubicBezTo>
                    <a:pt x="164317" y="0"/>
                    <a:pt x="209131" y="42178"/>
                    <a:pt x="209131" y="101929"/>
                  </a:cubicBezTo>
                  <a:cubicBezTo>
                    <a:pt x="209131" y="160363"/>
                    <a:pt x="162999" y="203859"/>
                    <a:pt x="104565" y="203859"/>
                  </a:cubicBezTo>
                  <a:cubicBezTo>
                    <a:pt x="45252" y="203859"/>
                    <a:pt x="0" y="160363"/>
                    <a:pt x="0" y="101929"/>
                  </a:cubicBezTo>
                  <a:moveTo>
                    <a:pt x="21968" y="345330"/>
                  </a:moveTo>
                  <a:lnTo>
                    <a:pt x="187163" y="345330"/>
                  </a:lnTo>
                  <a:lnTo>
                    <a:pt x="187163" y="1102772"/>
                  </a:lnTo>
                  <a:lnTo>
                    <a:pt x="21968" y="1102772"/>
                  </a:lnTo>
                  <a:lnTo>
                    <a:pt x="21968" y="34533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A64C9327-4322-48C6-9582-0C1EA2744227}"/>
                </a:ext>
              </a:extLst>
            </p:cNvPr>
            <p:cNvSpPr/>
            <p:nvPr/>
          </p:nvSpPr>
          <p:spPr>
            <a:xfrm>
              <a:off x="10740822" y="4298916"/>
              <a:ext cx="733717" cy="760078"/>
            </a:xfrm>
            <a:custGeom>
              <a:avLst/>
              <a:gdLst>
                <a:gd name="connsiteX0" fmla="*/ 0 w 733716"/>
                <a:gd name="connsiteY0" fmla="*/ 0 h 760077"/>
                <a:gd name="connsiteX1" fmla="*/ 170029 w 733716"/>
                <a:gd name="connsiteY1" fmla="*/ 0 h 760077"/>
                <a:gd name="connsiteX2" fmla="*/ 368177 w 733716"/>
                <a:gd name="connsiteY2" fmla="*/ 546114 h 760077"/>
                <a:gd name="connsiteX3" fmla="*/ 371252 w 733716"/>
                <a:gd name="connsiteY3" fmla="*/ 546114 h 760077"/>
                <a:gd name="connsiteX4" fmla="*/ 565885 w 733716"/>
                <a:gd name="connsiteY4" fmla="*/ 0 h 760077"/>
                <a:gd name="connsiteX5" fmla="*/ 736353 w 733716"/>
                <a:gd name="connsiteY5" fmla="*/ 0 h 760077"/>
                <a:gd name="connsiteX6" fmla="*/ 432322 w 733716"/>
                <a:gd name="connsiteY6" fmla="*/ 763153 h 760077"/>
                <a:gd name="connsiteX7" fmla="*/ 304471 w 733716"/>
                <a:gd name="connsiteY7" fmla="*/ 763153 h 76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3716" h="760077">
                  <a:moveTo>
                    <a:pt x="0" y="0"/>
                  </a:moveTo>
                  <a:lnTo>
                    <a:pt x="170029" y="0"/>
                  </a:lnTo>
                  <a:lnTo>
                    <a:pt x="368177" y="546114"/>
                  </a:lnTo>
                  <a:lnTo>
                    <a:pt x="371252" y="546114"/>
                  </a:lnTo>
                  <a:lnTo>
                    <a:pt x="565885" y="0"/>
                  </a:lnTo>
                  <a:lnTo>
                    <a:pt x="736353" y="0"/>
                  </a:lnTo>
                  <a:lnTo>
                    <a:pt x="432322" y="763153"/>
                  </a:lnTo>
                  <a:lnTo>
                    <a:pt x="304471" y="763153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CE488BE9-8AF2-43BD-9701-A5D09E0243FA}"/>
                </a:ext>
              </a:extLst>
            </p:cNvPr>
            <p:cNvSpPr/>
            <p:nvPr/>
          </p:nvSpPr>
          <p:spPr>
            <a:xfrm>
              <a:off x="11532094" y="4279584"/>
              <a:ext cx="654634" cy="790833"/>
            </a:xfrm>
            <a:custGeom>
              <a:avLst/>
              <a:gdLst>
                <a:gd name="connsiteX0" fmla="*/ 0 w 654633"/>
                <a:gd name="connsiteY0" fmla="*/ 394098 h 790832"/>
                <a:gd name="connsiteX1" fmla="*/ 332149 w 654633"/>
                <a:gd name="connsiteY1" fmla="*/ 0 h 790832"/>
                <a:gd name="connsiteX2" fmla="*/ 657709 w 654633"/>
                <a:gd name="connsiteY2" fmla="*/ 398931 h 790832"/>
                <a:gd name="connsiteX3" fmla="*/ 657709 w 654633"/>
                <a:gd name="connsiteY3" fmla="*/ 441109 h 790832"/>
                <a:gd name="connsiteX4" fmla="*/ 170029 w 654633"/>
                <a:gd name="connsiteY4" fmla="*/ 441109 h 790832"/>
                <a:gd name="connsiteX5" fmla="*/ 395855 w 654633"/>
                <a:gd name="connsiteY5" fmla="*/ 660785 h 790832"/>
                <a:gd name="connsiteX6" fmla="*/ 586973 w 654633"/>
                <a:gd name="connsiteY6" fmla="*/ 609820 h 790832"/>
                <a:gd name="connsiteX7" fmla="*/ 638378 w 654633"/>
                <a:gd name="connsiteY7" fmla="*/ 723173 h 790832"/>
                <a:gd name="connsiteX8" fmla="*/ 379599 w 654633"/>
                <a:gd name="connsiteY8" fmla="*/ 792151 h 790832"/>
                <a:gd name="connsiteX9" fmla="*/ 0 w 654633"/>
                <a:gd name="connsiteY9" fmla="*/ 394098 h 790832"/>
                <a:gd name="connsiteX10" fmla="*/ 488119 w 654633"/>
                <a:gd name="connsiteY10" fmla="*/ 319848 h 790832"/>
                <a:gd name="connsiteX11" fmla="*/ 330832 w 654633"/>
                <a:gd name="connsiteY11" fmla="*/ 128730 h 790832"/>
                <a:gd name="connsiteX12" fmla="*/ 168272 w 654633"/>
                <a:gd name="connsiteY12" fmla="*/ 319848 h 790832"/>
                <a:gd name="connsiteX13" fmla="*/ 488119 w 654633"/>
                <a:gd name="connsiteY13" fmla="*/ 319848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3" h="790832">
                  <a:moveTo>
                    <a:pt x="0" y="394098"/>
                  </a:moveTo>
                  <a:cubicBezTo>
                    <a:pt x="0" y="166075"/>
                    <a:pt x="127851" y="0"/>
                    <a:pt x="332149" y="0"/>
                  </a:cubicBezTo>
                  <a:cubicBezTo>
                    <a:pt x="539084" y="0"/>
                    <a:pt x="657709" y="153334"/>
                    <a:pt x="657709" y="398931"/>
                  </a:cubicBezTo>
                  <a:lnTo>
                    <a:pt x="657709" y="441109"/>
                  </a:lnTo>
                  <a:lnTo>
                    <a:pt x="170029" y="441109"/>
                  </a:lnTo>
                  <a:cubicBezTo>
                    <a:pt x="174862" y="569839"/>
                    <a:pt x="257459" y="660785"/>
                    <a:pt x="395855" y="660785"/>
                  </a:cubicBezTo>
                  <a:cubicBezTo>
                    <a:pt x="472303" y="660785"/>
                    <a:pt x="533372" y="639256"/>
                    <a:pt x="586973" y="609820"/>
                  </a:cubicBezTo>
                  <a:lnTo>
                    <a:pt x="638378" y="723173"/>
                  </a:lnTo>
                  <a:cubicBezTo>
                    <a:pt x="563688" y="771062"/>
                    <a:pt x="467909" y="792151"/>
                    <a:pt x="379599" y="792151"/>
                  </a:cubicBezTo>
                  <a:cubicBezTo>
                    <a:pt x="113353" y="791711"/>
                    <a:pt x="0" y="606305"/>
                    <a:pt x="0" y="394098"/>
                  </a:cubicBezTo>
                  <a:moveTo>
                    <a:pt x="488119" y="319848"/>
                  </a:moveTo>
                  <a:cubicBezTo>
                    <a:pt x="484605" y="223630"/>
                    <a:pt x="437593" y="128730"/>
                    <a:pt x="330832" y="128730"/>
                  </a:cubicBezTo>
                  <a:cubicBezTo>
                    <a:pt x="229781" y="128730"/>
                    <a:pt x="170029" y="217918"/>
                    <a:pt x="168272" y="319848"/>
                  </a:cubicBezTo>
                  <a:lnTo>
                    <a:pt x="488119" y="31984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46371C4B-5C20-4500-9A76-6C6D36E1DBE5}"/>
                </a:ext>
              </a:extLst>
            </p:cNvPr>
            <p:cNvSpPr/>
            <p:nvPr/>
          </p:nvSpPr>
          <p:spPr>
            <a:xfrm>
              <a:off x="100611" y="1810869"/>
              <a:ext cx="3242413" cy="1621207"/>
            </a:xfrm>
            <a:custGeom>
              <a:avLst/>
              <a:gdLst>
                <a:gd name="connsiteX0" fmla="*/ 0 w 3242412"/>
                <a:gd name="connsiteY0" fmla="*/ 0 h 1621206"/>
                <a:gd name="connsiteX1" fmla="*/ 3244610 w 3242412"/>
                <a:gd name="connsiteY1" fmla="*/ 0 h 1621206"/>
                <a:gd name="connsiteX2" fmla="*/ 3244610 w 3242412"/>
                <a:gd name="connsiteY2" fmla="*/ 1622085 h 1621206"/>
                <a:gd name="connsiteX3" fmla="*/ 0 w 3242412"/>
                <a:gd name="connsiteY3" fmla="*/ 1622085 h 162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2412" h="1621206">
                  <a:moveTo>
                    <a:pt x="0" y="0"/>
                  </a:moveTo>
                  <a:lnTo>
                    <a:pt x="3244610" y="0"/>
                  </a:lnTo>
                  <a:lnTo>
                    <a:pt x="3244610" y="1622085"/>
                  </a:lnTo>
                  <a:lnTo>
                    <a:pt x="0" y="1622085"/>
                  </a:lnTo>
                  <a:close/>
                </a:path>
              </a:pathLst>
            </a:custGeom>
            <a:solidFill>
              <a:srgbClr val="E9041E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72018C9F-7A0F-41F9-8728-B8904E7EB3D5}"/>
                </a:ext>
              </a:extLst>
            </p:cNvPr>
            <p:cNvSpPr/>
            <p:nvPr/>
          </p:nvSpPr>
          <p:spPr>
            <a:xfrm>
              <a:off x="100611" y="3432954"/>
              <a:ext cx="3242413" cy="1621207"/>
            </a:xfrm>
            <a:custGeom>
              <a:avLst/>
              <a:gdLst>
                <a:gd name="connsiteX0" fmla="*/ 0 w 3242412"/>
                <a:gd name="connsiteY0" fmla="*/ 0 h 1621206"/>
                <a:gd name="connsiteX1" fmla="*/ 3244610 w 3242412"/>
                <a:gd name="connsiteY1" fmla="*/ 0 h 1621206"/>
                <a:gd name="connsiteX2" fmla="*/ 3244610 w 3242412"/>
                <a:gd name="connsiteY2" fmla="*/ 1624722 h 1621206"/>
                <a:gd name="connsiteX3" fmla="*/ 0 w 3242412"/>
                <a:gd name="connsiteY3" fmla="*/ 1624722 h 162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2412" h="1621206">
                  <a:moveTo>
                    <a:pt x="0" y="0"/>
                  </a:moveTo>
                  <a:lnTo>
                    <a:pt x="3244610" y="0"/>
                  </a:lnTo>
                  <a:lnTo>
                    <a:pt x="3244610" y="1624722"/>
                  </a:lnTo>
                  <a:lnTo>
                    <a:pt x="0" y="1624722"/>
                  </a:lnTo>
                  <a:close/>
                </a:path>
              </a:pathLst>
            </a:custGeom>
            <a:solidFill>
              <a:srgbClr val="1A181C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0FC200D7-F7FC-4158-9E97-498AEB573AF3}"/>
                </a:ext>
              </a:extLst>
            </p:cNvPr>
            <p:cNvSpPr/>
            <p:nvPr/>
          </p:nvSpPr>
          <p:spPr>
            <a:xfrm>
              <a:off x="668693" y="3335418"/>
              <a:ext cx="2108886" cy="197708"/>
            </a:xfrm>
            <a:custGeom>
              <a:avLst/>
              <a:gdLst>
                <a:gd name="connsiteX0" fmla="*/ 0 w 2108886"/>
                <a:gd name="connsiteY0" fmla="*/ 0 h 197708"/>
                <a:gd name="connsiteX1" fmla="*/ 2111083 w 2108886"/>
                <a:gd name="connsiteY1" fmla="*/ 0 h 197708"/>
                <a:gd name="connsiteX2" fmla="*/ 2111083 w 2108886"/>
                <a:gd name="connsiteY2" fmla="*/ 198148 h 197708"/>
                <a:gd name="connsiteX3" fmla="*/ 0 w 2108886"/>
                <a:gd name="connsiteY3" fmla="*/ 198148 h 19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886" h="197708">
                  <a:moveTo>
                    <a:pt x="0" y="0"/>
                  </a:moveTo>
                  <a:lnTo>
                    <a:pt x="2111083" y="0"/>
                  </a:lnTo>
                  <a:lnTo>
                    <a:pt x="2111083" y="198148"/>
                  </a:lnTo>
                  <a:lnTo>
                    <a:pt x="0" y="19814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D66B8A86-4F5B-462F-9C49-D334B679B4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0762" y="3055962"/>
            <a:ext cx="4788265" cy="335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10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_TEXT + PICTURE RIGHT + MOVING LINE HIGH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9384D04-E1FA-41FA-888A-FAC72A29000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06900" y="0"/>
            <a:ext cx="77851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E0F754D-81EE-48B2-9735-D0D92C5CA93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0B455E-76B5-4E1A-BF90-5E4EC041FDB0}" type="datetime1">
              <a:rPr lang="nl-NL" noProof="0" smtClean="0"/>
              <a:t>8-7-2020</a:t>
            </a:fld>
            <a:endParaRPr lang="en-GB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0CA66A-8B4F-4C39-9250-24B85272B13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Impact of COVID-19 on mobility</a:t>
            </a:r>
            <a:endParaRPr lang="en-GB" noProof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AB97C7B-8900-4DD8-B886-622842B1D5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782C43-7533-4CE7-94CC-8F091034FBE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1DEDDF1-2E59-4BA7-B9E1-14703BAADC8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3463" y="0"/>
            <a:ext cx="6234112" cy="335438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45" t="-3408" r="245" b="1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11" name="Espace réservé du texte 35">
            <a:extLst>
              <a:ext uri="{FF2B5EF4-FFF2-40B4-BE49-F238E27FC236}">
                <a16:creationId xmlns:a16="http://schemas.microsoft.com/office/drawing/2014/main" id="{716E7A87-B2C1-4D78-A609-EAFC574721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67975" y="6234113"/>
            <a:ext cx="1400175" cy="44291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253" t="9138" r="3237" b="699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766763" y="2317948"/>
            <a:ext cx="3640137" cy="943764"/>
          </a:xfrm>
          <a:prstGeom prst="rect">
            <a:avLst/>
          </a:prstGeom>
          <a:noFill/>
        </p:spPr>
        <p:txBody>
          <a:bodyPr lIns="288000" tIns="0" rIns="252000" bIns="0"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bg1"/>
                </a:solidFill>
                <a:latin typeface="+mj-lt"/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id="{F4B724CA-EF9B-47DD-BA74-1421D3E2E7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6763" y="3402805"/>
            <a:ext cx="3640137" cy="943764"/>
          </a:xfrm>
          <a:prstGeom prst="rect">
            <a:avLst/>
          </a:prstGeom>
          <a:noFill/>
        </p:spPr>
        <p:txBody>
          <a:bodyPr vert="horz" lIns="288000" tIns="0" rIns="252000" bIns="0" rtlCol="0" anchor="t">
            <a:noAutofit/>
          </a:bodyPr>
          <a:lstStyle>
            <a:lvl1pPr>
              <a:defRPr lang="fr-FR" sz="2200" dirty="0">
                <a:solidFill>
                  <a:schemeClr val="bg1"/>
                </a:solidFill>
                <a:latin typeface="+mj-lt"/>
              </a:defRPr>
            </a:lvl1pPr>
            <a:lvl2pPr>
              <a:defRPr lang="fr-FR" sz="14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2200"/>
              </a:spcAft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3949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_TEXT + PICTURE RIGHT + MOVING LINE DOW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9384D04-E1FA-41FA-888A-FAC72A29000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06900" y="0"/>
            <a:ext cx="77851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E0F754D-81EE-48B2-9735-D0D92C5CA93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C44FDC-9C43-4E0F-8CD3-D6736A069B73}" type="datetime1">
              <a:rPr lang="nl-NL" noProof="0" smtClean="0"/>
              <a:t>8-7-2020</a:t>
            </a:fld>
            <a:endParaRPr lang="en-GB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0CA66A-8B4F-4C39-9250-24B85272B13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Impact of COVID-19 on mobility</a:t>
            </a:r>
            <a:endParaRPr lang="en-GB" noProof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AB97C7B-8900-4DD8-B886-622842B1D5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782C43-7533-4CE7-94CC-8F091034FBE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AF1E5C9-3FE5-43B0-9E6D-9E385F8484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8388" y="3274378"/>
            <a:ext cx="5538787" cy="83978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802" b="1802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11" name="Espace réservé du texte 35">
            <a:extLst>
              <a:ext uri="{FF2B5EF4-FFF2-40B4-BE49-F238E27FC236}">
                <a16:creationId xmlns:a16="http://schemas.microsoft.com/office/drawing/2014/main" id="{618162AF-6C05-4C73-8D24-7A2C3376AA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67975" y="6234113"/>
            <a:ext cx="1400175" cy="44291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253" t="9138" r="3237" b="699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766763" y="2317948"/>
            <a:ext cx="3640137" cy="943764"/>
          </a:xfrm>
          <a:prstGeom prst="rect">
            <a:avLst/>
          </a:prstGeom>
          <a:noFill/>
        </p:spPr>
        <p:txBody>
          <a:bodyPr lIns="288000" tIns="0" rIns="252000" bIns="0"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bg1"/>
                </a:solidFill>
                <a:latin typeface="+mj-lt"/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id="{F4B724CA-EF9B-47DD-BA74-1421D3E2E7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6763" y="3402805"/>
            <a:ext cx="3640137" cy="943764"/>
          </a:xfrm>
          <a:prstGeom prst="rect">
            <a:avLst/>
          </a:prstGeom>
          <a:noFill/>
        </p:spPr>
        <p:txBody>
          <a:bodyPr vert="horz" lIns="288000" tIns="0" rIns="252000" bIns="0" rtlCol="0" anchor="t">
            <a:noAutofit/>
          </a:bodyPr>
          <a:lstStyle>
            <a:lvl1pPr>
              <a:defRPr lang="fr-FR" sz="2200" dirty="0">
                <a:solidFill>
                  <a:schemeClr val="bg1"/>
                </a:solidFill>
                <a:latin typeface="+mj-lt"/>
              </a:defRPr>
            </a:lvl1pPr>
            <a:lvl2pPr>
              <a:defRPr lang="fr-FR" sz="14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2200"/>
              </a:spcAft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027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_NUMBERS DIAGRA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3BB2221-DF42-46F5-A28D-F3926574006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555D29-9781-48CA-AFEF-61CF8F0311A6}" type="datetime1">
              <a:rPr lang="nl-NL" noProof="0" smtClean="0"/>
              <a:t>8-7-2020</a:t>
            </a:fld>
            <a:endParaRPr lang="en-GB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4B3A812-CC07-413C-A367-AE9F6C9BB47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Impact of COVID-19 on mobility</a:t>
            </a:r>
            <a:endParaRPr lang="en-GB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8444E5C-008D-475F-8A02-9F36DF1E6D2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782C43-7533-4CE7-94CC-8F091034FBE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343AB2B-C8ED-413B-B16B-F961326C9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66800" y="1268413"/>
            <a:ext cx="2976563" cy="665226"/>
          </a:xfrm>
          <a:prstGeom prst="rect">
            <a:avLst/>
          </a:prstGeom>
          <a:noFill/>
        </p:spPr>
        <p:txBody>
          <a:bodyPr wrap="square" lIns="0" tIns="36000" rIns="360000" bIns="360000"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ABE08A97-B44F-4A4C-93EA-E88F69B2A8D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66800" y="4345030"/>
            <a:ext cx="2976563" cy="665226"/>
          </a:xfrm>
          <a:prstGeom prst="rect">
            <a:avLst/>
          </a:prstGeom>
          <a:noFill/>
        </p:spPr>
        <p:txBody>
          <a:bodyPr wrap="square" lIns="0" tIns="36000" rIns="360000" bIns="360000"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2DA0AD-C742-4170-ADD3-9014EF33B7E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066800" y="1933639"/>
            <a:ext cx="2976563" cy="16609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BB04EE41-42DE-40BD-B9B4-8393088EF7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6800" y="5125986"/>
            <a:ext cx="1374015" cy="527588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accent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1BD0E78C-0594-417B-B39A-297226B1FAD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66800" y="5608637"/>
            <a:ext cx="1376620" cy="395288"/>
          </a:xfrm>
          <a:prstGeom prst="rect">
            <a:avLst/>
          </a:prstGeom>
          <a:noFill/>
        </p:spPr>
        <p:txBody>
          <a:bodyPr wrap="square" lIns="0" tIns="0" rIns="0" bIns="0" anchor="t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37DEA1A9-5BB6-4FF7-B7FF-129CCA1CAD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99915" y="5125986"/>
            <a:ext cx="1374015" cy="527588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3600" b="1" kern="1200" cap="none" baseline="0" dirty="0">
                <a:solidFill>
                  <a:schemeClr val="accent5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8AC98331-B442-4806-B704-73EE6072277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699915" y="5608637"/>
            <a:ext cx="1376620" cy="395288"/>
          </a:xfrm>
          <a:prstGeom prst="rect">
            <a:avLst/>
          </a:prstGeom>
          <a:noFill/>
        </p:spPr>
        <p:txBody>
          <a:bodyPr wrap="square" lIns="0" tIns="0" rIns="0" bIns="0" anchor="t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DFC4D531-FCC7-48A2-BF87-D995165F514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13281" y="1268413"/>
            <a:ext cx="7407244" cy="665226"/>
          </a:xfrm>
          <a:prstGeom prst="rect">
            <a:avLst/>
          </a:prstGeom>
          <a:noFill/>
        </p:spPr>
        <p:txBody>
          <a:bodyPr wrap="square" lIns="0" tIns="36000" rIns="360000" bIns="360000"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C7BED447-9BAC-4A8A-AF08-36980FADA1A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08503" y="4345030"/>
            <a:ext cx="7407244" cy="665226"/>
          </a:xfrm>
          <a:prstGeom prst="rect">
            <a:avLst/>
          </a:prstGeom>
          <a:noFill/>
        </p:spPr>
        <p:txBody>
          <a:bodyPr wrap="square" lIns="0" tIns="36000" rIns="360000" bIns="360000"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2340F33E-0DC1-40A0-ABE0-CD64F443954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413281" y="2014993"/>
            <a:ext cx="7407244" cy="157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8">
            <a:extLst>
              <a:ext uri="{FF2B5EF4-FFF2-40B4-BE49-F238E27FC236}">
                <a16:creationId xmlns:a16="http://schemas.microsoft.com/office/drawing/2014/main" id="{BA598922-2299-4E8C-A550-F6CF8C3AAF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05137" y="5125986"/>
            <a:ext cx="1633114" cy="527588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accent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CE778B0F-D54A-41E9-9189-3D5E37312AC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405137" y="5608637"/>
            <a:ext cx="1633114" cy="395288"/>
          </a:xfrm>
          <a:prstGeom prst="rect">
            <a:avLst/>
          </a:prstGeom>
          <a:noFill/>
        </p:spPr>
        <p:txBody>
          <a:bodyPr wrap="square" lIns="0" tIns="0" rIns="0" bIns="0" anchor="t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Espace réservé du texte 8">
            <a:extLst>
              <a:ext uri="{FF2B5EF4-FFF2-40B4-BE49-F238E27FC236}">
                <a16:creationId xmlns:a16="http://schemas.microsoft.com/office/drawing/2014/main" id="{AAA960AC-2EBB-4190-AF3C-4385DF5463B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0562" y="5125986"/>
            <a:ext cx="1793521" cy="527588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lvl1pPr marL="571500" indent="-571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3600" b="1" kern="1200" cap="none" baseline="0" dirty="0">
                <a:solidFill>
                  <a:schemeClr val="accent5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</a:pPr>
            <a:r>
              <a:rPr lang="en-GB" noProof="0"/>
              <a:t>XX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E6ED7755-24C0-4915-8443-98CFC389E8A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0562" y="5608637"/>
            <a:ext cx="1793521" cy="395288"/>
          </a:xfrm>
          <a:prstGeom prst="rect">
            <a:avLst/>
          </a:prstGeom>
          <a:noFill/>
        </p:spPr>
        <p:txBody>
          <a:bodyPr wrap="square" lIns="0" tIns="0" rIns="0" bIns="0" anchor="t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id="{D04EA679-86FA-4733-8A10-ECFACC3B33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85638" y="5125986"/>
            <a:ext cx="1704277" cy="527588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>
            <a:lvl1pPr>
              <a:defRPr lang="fr-FR" sz="360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/>
              <a:t>XX</a:t>
            </a:r>
          </a:p>
        </p:txBody>
      </p:sp>
      <p:sp>
        <p:nvSpPr>
          <p:cNvPr id="33" name="Espace réservé du texte 8">
            <a:extLst>
              <a:ext uri="{FF2B5EF4-FFF2-40B4-BE49-F238E27FC236}">
                <a16:creationId xmlns:a16="http://schemas.microsoft.com/office/drawing/2014/main" id="{27E19A3B-9FF0-49D1-977E-756B8F1FF85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185638" y="5608637"/>
            <a:ext cx="1704277" cy="395288"/>
          </a:xfrm>
          <a:prstGeom prst="rect">
            <a:avLst/>
          </a:prstGeom>
          <a:noFill/>
        </p:spPr>
        <p:txBody>
          <a:bodyPr wrap="square" lIns="0" tIns="0" rIns="0" bIns="0" anchor="t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8">
            <a:extLst>
              <a:ext uri="{FF2B5EF4-FFF2-40B4-BE49-F238E27FC236}">
                <a16:creationId xmlns:a16="http://schemas.microsoft.com/office/drawing/2014/main" id="{83E0578C-C09D-4234-9A44-3D63DA775B2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005646" y="5125986"/>
            <a:ext cx="1810102" cy="527588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lvl1pPr marL="571500" indent="-571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 sz="3600" b="1" kern="1200" cap="none" baseline="0" dirty="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</a:pPr>
            <a:r>
              <a:rPr lang="en-GB" noProof="0"/>
              <a:t>XX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8A6198C7-0B91-4945-B94E-9076AC143D8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022226" y="5608637"/>
            <a:ext cx="1793521" cy="395288"/>
          </a:xfrm>
          <a:prstGeom prst="rect">
            <a:avLst/>
          </a:prstGeom>
          <a:noFill/>
        </p:spPr>
        <p:txBody>
          <a:bodyPr wrap="square" lIns="0" tIns="0" rIns="0" bIns="0" anchor="t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Titre 4">
            <a:extLst>
              <a:ext uri="{FF2B5EF4-FFF2-40B4-BE49-F238E27FC236}">
                <a16:creationId xmlns:a16="http://schemas.microsoft.com/office/drawing/2014/main" id="{049783E2-2410-468A-9AD3-6F3E4A8A8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6266"/>
            <a:ext cx="11053762" cy="57141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594D4EBC-B96C-41A8-ABC9-23C90F3638D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7013" y="0"/>
            <a:ext cx="1730337" cy="660247"/>
          </a:xfrm>
          <a:custGeom>
            <a:avLst/>
            <a:gdLst>
              <a:gd name="connsiteX0" fmla="*/ 0 w 1730337"/>
              <a:gd name="connsiteY0" fmla="*/ 0 h 660247"/>
              <a:gd name="connsiteX1" fmla="*/ 35555 w 1730337"/>
              <a:gd name="connsiteY1" fmla="*/ 0 h 660247"/>
              <a:gd name="connsiteX2" fmla="*/ 35555 w 1730337"/>
              <a:gd name="connsiteY2" fmla="*/ 176154 h 660247"/>
              <a:gd name="connsiteX3" fmla="*/ 483181 w 1730337"/>
              <a:gd name="connsiteY3" fmla="*/ 624692 h 660247"/>
              <a:gd name="connsiteX4" fmla="*/ 1730337 w 1730337"/>
              <a:gd name="connsiteY4" fmla="*/ 624692 h 660247"/>
              <a:gd name="connsiteX5" fmla="*/ 1730337 w 1730337"/>
              <a:gd name="connsiteY5" fmla="*/ 660247 h 660247"/>
              <a:gd name="connsiteX6" fmla="*/ 484093 w 1730337"/>
              <a:gd name="connsiteY6" fmla="*/ 660247 h 660247"/>
              <a:gd name="connsiteX7" fmla="*/ 0 w 1730337"/>
              <a:gd name="connsiteY7" fmla="*/ 176154 h 66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0337" h="660247">
                <a:moveTo>
                  <a:pt x="0" y="0"/>
                </a:moveTo>
                <a:lnTo>
                  <a:pt x="35555" y="0"/>
                </a:lnTo>
                <a:lnTo>
                  <a:pt x="35555" y="176154"/>
                </a:lnTo>
                <a:cubicBezTo>
                  <a:pt x="35555" y="423214"/>
                  <a:pt x="236121" y="624692"/>
                  <a:pt x="483181" y="624692"/>
                </a:cubicBezTo>
                <a:lnTo>
                  <a:pt x="1730337" y="624692"/>
                </a:lnTo>
                <a:lnTo>
                  <a:pt x="1730337" y="660247"/>
                </a:lnTo>
                <a:lnTo>
                  <a:pt x="484093" y="660247"/>
                </a:lnTo>
                <a:cubicBezTo>
                  <a:pt x="216976" y="660247"/>
                  <a:pt x="0" y="443271"/>
                  <a:pt x="0" y="176154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 </a:t>
            </a: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0680CF53-FB1A-4D4B-B8BE-D7AC0CFD814C}"/>
              </a:ext>
            </a:extLst>
          </p:cNvPr>
          <p:cNvGrpSpPr/>
          <p:nvPr userDrawn="1"/>
        </p:nvGrpSpPr>
        <p:grpSpPr>
          <a:xfrm>
            <a:off x="10514068" y="6274051"/>
            <a:ext cx="1306457" cy="365899"/>
            <a:chOff x="10514068" y="6274051"/>
            <a:chExt cx="1306457" cy="365899"/>
          </a:xfrm>
        </p:grpSpPr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0EF50D32-A1C1-4742-A852-B61FE6790E11}"/>
                </a:ext>
              </a:extLst>
            </p:cNvPr>
            <p:cNvSpPr/>
            <p:nvPr/>
          </p:nvSpPr>
          <p:spPr>
            <a:xfrm>
              <a:off x="10514068" y="6274051"/>
              <a:ext cx="369166" cy="365899"/>
            </a:xfrm>
            <a:custGeom>
              <a:avLst/>
              <a:gdLst>
                <a:gd name="connsiteX0" fmla="*/ 0 w 2152650"/>
                <a:gd name="connsiteY0" fmla="*/ 0 h 2133600"/>
                <a:gd name="connsiteX1" fmla="*/ 2152650 w 2152650"/>
                <a:gd name="connsiteY1" fmla="*/ 0 h 2133600"/>
                <a:gd name="connsiteX2" fmla="*/ 2152650 w 2152650"/>
                <a:gd name="connsiteY2" fmla="*/ 2135505 h 2133600"/>
                <a:gd name="connsiteX3" fmla="*/ 0 w 2152650"/>
                <a:gd name="connsiteY3" fmla="*/ 2135505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650" h="2133600">
                  <a:moveTo>
                    <a:pt x="0" y="0"/>
                  </a:moveTo>
                  <a:lnTo>
                    <a:pt x="2152650" y="0"/>
                  </a:lnTo>
                  <a:lnTo>
                    <a:pt x="2152650" y="2135505"/>
                  </a:lnTo>
                  <a:lnTo>
                    <a:pt x="0" y="213550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5DD879AC-2A21-44AD-AE83-C574AE2B25E4}"/>
                </a:ext>
              </a:extLst>
            </p:cNvPr>
            <p:cNvSpPr/>
            <p:nvPr/>
          </p:nvSpPr>
          <p:spPr>
            <a:xfrm>
              <a:off x="10524032" y="6283198"/>
              <a:ext cx="347931" cy="173149"/>
            </a:xfrm>
            <a:custGeom>
              <a:avLst/>
              <a:gdLst>
                <a:gd name="connsiteX0" fmla="*/ 0 w 2028825"/>
                <a:gd name="connsiteY0" fmla="*/ 0 h 1009650"/>
                <a:gd name="connsiteX1" fmla="*/ 2029778 w 2028825"/>
                <a:gd name="connsiteY1" fmla="*/ 0 h 1009650"/>
                <a:gd name="connsiteX2" fmla="*/ 2029778 w 2028825"/>
                <a:gd name="connsiteY2" fmla="*/ 1015365 h 1009650"/>
                <a:gd name="connsiteX3" fmla="*/ 0 w 2028825"/>
                <a:gd name="connsiteY3" fmla="*/ 1015365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5" h="1009650">
                  <a:moveTo>
                    <a:pt x="0" y="0"/>
                  </a:moveTo>
                  <a:lnTo>
                    <a:pt x="2029778" y="0"/>
                  </a:lnTo>
                  <a:lnTo>
                    <a:pt x="2029778" y="1015365"/>
                  </a:lnTo>
                  <a:lnTo>
                    <a:pt x="0" y="1015365"/>
                  </a:lnTo>
                  <a:close/>
                </a:path>
              </a:pathLst>
            </a:custGeom>
            <a:solidFill>
              <a:srgbClr val="E303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76F854A7-9B0F-4288-9D46-2CEF756B76B6}"/>
                </a:ext>
              </a:extLst>
            </p:cNvPr>
            <p:cNvSpPr/>
            <p:nvPr/>
          </p:nvSpPr>
          <p:spPr>
            <a:xfrm>
              <a:off x="10524032" y="6457164"/>
              <a:ext cx="347931" cy="173149"/>
            </a:xfrm>
            <a:custGeom>
              <a:avLst/>
              <a:gdLst>
                <a:gd name="connsiteX0" fmla="*/ 0 w 2028825"/>
                <a:gd name="connsiteY0" fmla="*/ 0 h 1009650"/>
                <a:gd name="connsiteX1" fmla="*/ 2029778 w 2028825"/>
                <a:gd name="connsiteY1" fmla="*/ 0 h 1009650"/>
                <a:gd name="connsiteX2" fmla="*/ 2029778 w 2028825"/>
                <a:gd name="connsiteY2" fmla="*/ 1015365 h 1009650"/>
                <a:gd name="connsiteX3" fmla="*/ 0 w 2028825"/>
                <a:gd name="connsiteY3" fmla="*/ 1015365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5" h="1009650">
                  <a:moveTo>
                    <a:pt x="0" y="0"/>
                  </a:moveTo>
                  <a:lnTo>
                    <a:pt x="2029778" y="0"/>
                  </a:lnTo>
                  <a:lnTo>
                    <a:pt x="2029778" y="1015365"/>
                  </a:lnTo>
                  <a:lnTo>
                    <a:pt x="0" y="1015365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209FA9BD-4898-417B-BE98-15BB27BE1811}"/>
                </a:ext>
              </a:extLst>
            </p:cNvPr>
            <p:cNvSpPr/>
            <p:nvPr/>
          </p:nvSpPr>
          <p:spPr>
            <a:xfrm>
              <a:off x="10584798" y="6446710"/>
              <a:ext cx="225420" cy="21235"/>
            </a:xfrm>
            <a:custGeom>
              <a:avLst/>
              <a:gdLst>
                <a:gd name="connsiteX0" fmla="*/ 0 w 1314450"/>
                <a:gd name="connsiteY0" fmla="*/ 0 h 123825"/>
                <a:gd name="connsiteX1" fmla="*/ 1321118 w 1314450"/>
                <a:gd name="connsiteY1" fmla="*/ 0 h 123825"/>
                <a:gd name="connsiteX2" fmla="*/ 1321118 w 1314450"/>
                <a:gd name="connsiteY2" fmla="*/ 123825 h 123825"/>
                <a:gd name="connsiteX3" fmla="*/ 0 w 1314450"/>
                <a:gd name="connsiteY3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4450" h="123825">
                  <a:moveTo>
                    <a:pt x="0" y="0"/>
                  </a:moveTo>
                  <a:lnTo>
                    <a:pt x="1321118" y="0"/>
                  </a:lnTo>
                  <a:lnTo>
                    <a:pt x="1321118" y="123825"/>
                  </a:lnTo>
                  <a:lnTo>
                    <a:pt x="0" y="12382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942F63F8-9BFC-4AFC-8A40-F764561EBB80}"/>
                </a:ext>
              </a:extLst>
            </p:cNvPr>
            <p:cNvSpPr/>
            <p:nvPr/>
          </p:nvSpPr>
          <p:spPr>
            <a:xfrm>
              <a:off x="10976506" y="6309824"/>
              <a:ext cx="171515" cy="147013"/>
            </a:xfrm>
            <a:custGeom>
              <a:avLst/>
              <a:gdLst>
                <a:gd name="connsiteX0" fmla="*/ 270510 w 1000125"/>
                <a:gd name="connsiteY0" fmla="*/ 650558 h 857250"/>
                <a:gd name="connsiteX1" fmla="*/ 172403 w 1000125"/>
                <a:gd name="connsiteY1" fmla="*/ 859155 h 857250"/>
                <a:gd name="connsiteX2" fmla="*/ 0 w 1000125"/>
                <a:gd name="connsiteY2" fmla="*/ 859155 h 857250"/>
                <a:gd name="connsiteX3" fmla="*/ 418147 w 1000125"/>
                <a:gd name="connsiteY3" fmla="*/ 0 h 857250"/>
                <a:gd name="connsiteX4" fmla="*/ 585788 w 1000125"/>
                <a:gd name="connsiteY4" fmla="*/ 0 h 857250"/>
                <a:gd name="connsiteX5" fmla="*/ 1004888 w 1000125"/>
                <a:gd name="connsiteY5" fmla="*/ 859155 h 857250"/>
                <a:gd name="connsiteX6" fmla="*/ 832485 w 1000125"/>
                <a:gd name="connsiteY6" fmla="*/ 859155 h 857250"/>
                <a:gd name="connsiteX7" fmla="*/ 734378 w 1000125"/>
                <a:gd name="connsiteY7" fmla="*/ 650558 h 857250"/>
                <a:gd name="connsiteX8" fmla="*/ 270510 w 1000125"/>
                <a:gd name="connsiteY8" fmla="*/ 650558 h 857250"/>
                <a:gd name="connsiteX9" fmla="*/ 337185 w 1000125"/>
                <a:gd name="connsiteY9" fmla="*/ 511493 h 857250"/>
                <a:gd name="connsiteX10" fmla="*/ 668655 w 1000125"/>
                <a:gd name="connsiteY10" fmla="*/ 511493 h 857250"/>
                <a:gd name="connsiteX11" fmla="*/ 502920 w 1000125"/>
                <a:gd name="connsiteY11" fmla="*/ 162878 h 857250"/>
                <a:gd name="connsiteX12" fmla="*/ 337185 w 1000125"/>
                <a:gd name="connsiteY12" fmla="*/ 511493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125" h="857250">
                  <a:moveTo>
                    <a:pt x="270510" y="650558"/>
                  </a:moveTo>
                  <a:lnTo>
                    <a:pt x="172403" y="859155"/>
                  </a:lnTo>
                  <a:lnTo>
                    <a:pt x="0" y="859155"/>
                  </a:lnTo>
                  <a:lnTo>
                    <a:pt x="418147" y="0"/>
                  </a:lnTo>
                  <a:lnTo>
                    <a:pt x="585788" y="0"/>
                  </a:lnTo>
                  <a:lnTo>
                    <a:pt x="1004888" y="859155"/>
                  </a:lnTo>
                  <a:lnTo>
                    <a:pt x="832485" y="859155"/>
                  </a:lnTo>
                  <a:lnTo>
                    <a:pt x="734378" y="650558"/>
                  </a:lnTo>
                  <a:lnTo>
                    <a:pt x="270510" y="650558"/>
                  </a:lnTo>
                  <a:close/>
                  <a:moveTo>
                    <a:pt x="337185" y="511493"/>
                  </a:moveTo>
                  <a:lnTo>
                    <a:pt x="668655" y="511493"/>
                  </a:lnTo>
                  <a:lnTo>
                    <a:pt x="502920" y="162878"/>
                  </a:lnTo>
                  <a:lnTo>
                    <a:pt x="337185" y="51149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6D41EED5-3D5F-4D89-AE2B-22BA4E382A48}"/>
                </a:ext>
              </a:extLst>
            </p:cNvPr>
            <p:cNvSpPr/>
            <p:nvPr/>
          </p:nvSpPr>
          <p:spPr>
            <a:xfrm>
              <a:off x="11166970" y="6309824"/>
              <a:ext cx="125778" cy="147013"/>
            </a:xfrm>
            <a:custGeom>
              <a:avLst/>
              <a:gdLst>
                <a:gd name="connsiteX0" fmla="*/ 0 w 733425"/>
                <a:gd name="connsiteY0" fmla="*/ 859155 h 857250"/>
                <a:gd name="connsiteX1" fmla="*/ 0 w 733425"/>
                <a:gd name="connsiteY1" fmla="*/ 0 h 857250"/>
                <a:gd name="connsiteX2" fmla="*/ 159067 w 733425"/>
                <a:gd name="connsiteY2" fmla="*/ 0 h 857250"/>
                <a:gd name="connsiteX3" fmla="*/ 159067 w 733425"/>
                <a:gd name="connsiteY3" fmla="*/ 717233 h 857250"/>
                <a:gd name="connsiteX4" fmla="*/ 733425 w 733425"/>
                <a:gd name="connsiteY4" fmla="*/ 717233 h 857250"/>
                <a:gd name="connsiteX5" fmla="*/ 733425 w 733425"/>
                <a:gd name="connsiteY5" fmla="*/ 859155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425" h="857250">
                  <a:moveTo>
                    <a:pt x="0" y="859155"/>
                  </a:moveTo>
                  <a:lnTo>
                    <a:pt x="0" y="0"/>
                  </a:lnTo>
                  <a:lnTo>
                    <a:pt x="159067" y="0"/>
                  </a:lnTo>
                  <a:lnTo>
                    <a:pt x="159067" y="717233"/>
                  </a:lnTo>
                  <a:lnTo>
                    <a:pt x="733425" y="717233"/>
                  </a:lnTo>
                  <a:lnTo>
                    <a:pt x="733425" y="8591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1D28BDF0-3C38-4790-9B01-44880C3CA0FA}"/>
                </a:ext>
              </a:extLst>
            </p:cNvPr>
            <p:cNvSpPr/>
            <p:nvPr/>
          </p:nvSpPr>
          <p:spPr>
            <a:xfrm>
              <a:off x="11310389" y="6309824"/>
              <a:ext cx="153547" cy="147013"/>
            </a:xfrm>
            <a:custGeom>
              <a:avLst/>
              <a:gdLst>
                <a:gd name="connsiteX0" fmla="*/ 450532 w 895350"/>
                <a:gd name="connsiteY0" fmla="*/ 0 h 857250"/>
                <a:gd name="connsiteX1" fmla="*/ 897255 w 895350"/>
                <a:gd name="connsiteY1" fmla="*/ 428625 h 857250"/>
                <a:gd name="connsiteX2" fmla="*/ 474345 w 895350"/>
                <a:gd name="connsiteY2" fmla="*/ 859155 h 857250"/>
                <a:gd name="connsiteX3" fmla="*/ 0 w 895350"/>
                <a:gd name="connsiteY3" fmla="*/ 859155 h 857250"/>
                <a:gd name="connsiteX4" fmla="*/ 0 w 895350"/>
                <a:gd name="connsiteY4" fmla="*/ 0 h 857250"/>
                <a:gd name="connsiteX5" fmla="*/ 450532 w 895350"/>
                <a:gd name="connsiteY5" fmla="*/ 0 h 857250"/>
                <a:gd name="connsiteX6" fmla="*/ 450532 w 895350"/>
                <a:gd name="connsiteY6" fmla="*/ 715328 h 857250"/>
                <a:gd name="connsiteX7" fmla="*/ 732473 w 895350"/>
                <a:gd name="connsiteY7" fmla="*/ 428625 h 857250"/>
                <a:gd name="connsiteX8" fmla="*/ 450532 w 895350"/>
                <a:gd name="connsiteY8" fmla="*/ 144780 h 857250"/>
                <a:gd name="connsiteX9" fmla="*/ 160020 w 895350"/>
                <a:gd name="connsiteY9" fmla="*/ 144780 h 857250"/>
                <a:gd name="connsiteX10" fmla="*/ 160020 w 895350"/>
                <a:gd name="connsiteY10" fmla="*/ 715328 h 857250"/>
                <a:gd name="connsiteX11" fmla="*/ 450532 w 895350"/>
                <a:gd name="connsiteY11" fmla="*/ 71532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857250">
                  <a:moveTo>
                    <a:pt x="450532" y="0"/>
                  </a:moveTo>
                  <a:cubicBezTo>
                    <a:pt x="721043" y="0"/>
                    <a:pt x="897255" y="170498"/>
                    <a:pt x="897255" y="428625"/>
                  </a:cubicBezTo>
                  <a:cubicBezTo>
                    <a:pt x="897255" y="666750"/>
                    <a:pt x="709613" y="859155"/>
                    <a:pt x="474345" y="859155"/>
                  </a:cubicBezTo>
                  <a:lnTo>
                    <a:pt x="0" y="859155"/>
                  </a:lnTo>
                  <a:lnTo>
                    <a:pt x="0" y="0"/>
                  </a:lnTo>
                  <a:lnTo>
                    <a:pt x="450532" y="0"/>
                  </a:lnTo>
                  <a:close/>
                  <a:moveTo>
                    <a:pt x="450532" y="715328"/>
                  </a:moveTo>
                  <a:cubicBezTo>
                    <a:pt x="637223" y="715328"/>
                    <a:pt x="732473" y="592455"/>
                    <a:pt x="732473" y="428625"/>
                  </a:cubicBezTo>
                  <a:cubicBezTo>
                    <a:pt x="732473" y="268605"/>
                    <a:pt x="637223" y="144780"/>
                    <a:pt x="450532" y="144780"/>
                  </a:cubicBezTo>
                  <a:lnTo>
                    <a:pt x="160020" y="144780"/>
                  </a:lnTo>
                  <a:lnTo>
                    <a:pt x="160020" y="715328"/>
                  </a:lnTo>
                  <a:lnTo>
                    <a:pt x="450532" y="71532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B947CC89-7F59-4EDE-A481-94FD27AE22A8}"/>
                </a:ext>
              </a:extLst>
            </p:cNvPr>
            <p:cNvSpPr/>
            <p:nvPr/>
          </p:nvSpPr>
          <p:spPr>
            <a:xfrm>
              <a:off x="10976669" y="6517439"/>
              <a:ext cx="101276" cy="112710"/>
            </a:xfrm>
            <a:custGeom>
              <a:avLst/>
              <a:gdLst>
                <a:gd name="connsiteX0" fmla="*/ 253365 w 590550"/>
                <a:gd name="connsiteY0" fmla="*/ 0 h 657225"/>
                <a:gd name="connsiteX1" fmla="*/ 331470 w 590550"/>
                <a:gd name="connsiteY1" fmla="*/ 0 h 657225"/>
                <a:gd name="connsiteX2" fmla="*/ 593407 w 590550"/>
                <a:gd name="connsiteY2" fmla="*/ 663893 h 657225"/>
                <a:gd name="connsiteX3" fmla="*/ 481013 w 590550"/>
                <a:gd name="connsiteY3" fmla="*/ 663893 h 657225"/>
                <a:gd name="connsiteX4" fmla="*/ 417195 w 590550"/>
                <a:gd name="connsiteY4" fmla="*/ 494347 h 657225"/>
                <a:gd name="connsiteX5" fmla="*/ 171450 w 590550"/>
                <a:gd name="connsiteY5" fmla="*/ 494347 h 657225"/>
                <a:gd name="connsiteX6" fmla="*/ 108585 w 590550"/>
                <a:gd name="connsiteY6" fmla="*/ 663893 h 657225"/>
                <a:gd name="connsiteX7" fmla="*/ 0 w 590550"/>
                <a:gd name="connsiteY7" fmla="*/ 663893 h 657225"/>
                <a:gd name="connsiteX8" fmla="*/ 253365 w 590550"/>
                <a:gd name="connsiteY8" fmla="*/ 0 h 657225"/>
                <a:gd name="connsiteX9" fmla="*/ 382905 w 590550"/>
                <a:gd name="connsiteY9" fmla="*/ 408622 h 657225"/>
                <a:gd name="connsiteX10" fmla="*/ 329565 w 590550"/>
                <a:gd name="connsiteY10" fmla="*/ 258128 h 657225"/>
                <a:gd name="connsiteX11" fmla="*/ 294322 w 590550"/>
                <a:gd name="connsiteY11" fmla="*/ 151447 h 657225"/>
                <a:gd name="connsiteX12" fmla="*/ 293370 w 590550"/>
                <a:gd name="connsiteY12" fmla="*/ 151447 h 657225"/>
                <a:gd name="connsiteX13" fmla="*/ 257175 w 590550"/>
                <a:gd name="connsiteY13" fmla="*/ 258128 h 657225"/>
                <a:gd name="connsiteX14" fmla="*/ 201930 w 590550"/>
                <a:gd name="connsiteY14" fmla="*/ 408622 h 657225"/>
                <a:gd name="connsiteX15" fmla="*/ 382905 w 590550"/>
                <a:gd name="connsiteY15" fmla="*/ 408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0550" h="657225">
                  <a:moveTo>
                    <a:pt x="253365" y="0"/>
                  </a:moveTo>
                  <a:lnTo>
                    <a:pt x="331470" y="0"/>
                  </a:lnTo>
                  <a:lnTo>
                    <a:pt x="593407" y="663893"/>
                  </a:lnTo>
                  <a:lnTo>
                    <a:pt x="481013" y="663893"/>
                  </a:lnTo>
                  <a:lnTo>
                    <a:pt x="417195" y="494347"/>
                  </a:lnTo>
                  <a:lnTo>
                    <a:pt x="171450" y="494347"/>
                  </a:lnTo>
                  <a:lnTo>
                    <a:pt x="108585" y="663893"/>
                  </a:lnTo>
                  <a:lnTo>
                    <a:pt x="0" y="663893"/>
                  </a:lnTo>
                  <a:lnTo>
                    <a:pt x="253365" y="0"/>
                  </a:lnTo>
                  <a:close/>
                  <a:moveTo>
                    <a:pt x="382905" y="408622"/>
                  </a:moveTo>
                  <a:lnTo>
                    <a:pt x="329565" y="258128"/>
                  </a:lnTo>
                  <a:cubicBezTo>
                    <a:pt x="310515" y="203835"/>
                    <a:pt x="300990" y="174308"/>
                    <a:pt x="294322" y="151447"/>
                  </a:cubicBezTo>
                  <a:lnTo>
                    <a:pt x="293370" y="151447"/>
                  </a:lnTo>
                  <a:cubicBezTo>
                    <a:pt x="286702" y="174308"/>
                    <a:pt x="276225" y="204788"/>
                    <a:pt x="257175" y="258128"/>
                  </a:cubicBezTo>
                  <a:lnTo>
                    <a:pt x="201930" y="408622"/>
                  </a:lnTo>
                  <a:lnTo>
                    <a:pt x="382905" y="40862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51B2AC5F-BC1E-4EFD-93B7-EBB2F1F2D962}"/>
                </a:ext>
              </a:extLst>
            </p:cNvPr>
            <p:cNvSpPr/>
            <p:nvPr/>
          </p:nvSpPr>
          <p:spPr>
            <a:xfrm>
              <a:off x="11090360" y="6549782"/>
              <a:ext cx="70240" cy="81674"/>
            </a:xfrm>
            <a:custGeom>
              <a:avLst/>
              <a:gdLst>
                <a:gd name="connsiteX0" fmla="*/ 14288 w 409575"/>
                <a:gd name="connsiteY0" fmla="*/ 394335 h 476250"/>
                <a:gd name="connsiteX1" fmla="*/ 0 w 409575"/>
                <a:gd name="connsiteY1" fmla="*/ 299085 h 476250"/>
                <a:gd name="connsiteX2" fmla="*/ 0 w 409575"/>
                <a:gd name="connsiteY2" fmla="*/ 952 h 476250"/>
                <a:gd name="connsiteX3" fmla="*/ 104775 w 409575"/>
                <a:gd name="connsiteY3" fmla="*/ 952 h 476250"/>
                <a:gd name="connsiteX4" fmla="*/ 104775 w 409575"/>
                <a:gd name="connsiteY4" fmla="*/ 284797 h 476250"/>
                <a:gd name="connsiteX5" fmla="*/ 113348 w 409575"/>
                <a:gd name="connsiteY5" fmla="*/ 348615 h 476250"/>
                <a:gd name="connsiteX6" fmla="*/ 186690 w 409575"/>
                <a:gd name="connsiteY6" fmla="*/ 394335 h 476250"/>
                <a:gd name="connsiteX7" fmla="*/ 296228 w 409575"/>
                <a:gd name="connsiteY7" fmla="*/ 343852 h 476250"/>
                <a:gd name="connsiteX8" fmla="*/ 296228 w 409575"/>
                <a:gd name="connsiteY8" fmla="*/ 0 h 476250"/>
                <a:gd name="connsiteX9" fmla="*/ 400050 w 409575"/>
                <a:gd name="connsiteY9" fmla="*/ 0 h 476250"/>
                <a:gd name="connsiteX10" fmla="*/ 400050 w 409575"/>
                <a:gd name="connsiteY10" fmla="*/ 342900 h 476250"/>
                <a:gd name="connsiteX11" fmla="*/ 409575 w 409575"/>
                <a:gd name="connsiteY11" fmla="*/ 474345 h 476250"/>
                <a:gd name="connsiteX12" fmla="*/ 319088 w 409575"/>
                <a:gd name="connsiteY12" fmla="*/ 474345 h 476250"/>
                <a:gd name="connsiteX13" fmla="*/ 301943 w 409575"/>
                <a:gd name="connsiteY13" fmla="*/ 422910 h 476250"/>
                <a:gd name="connsiteX14" fmla="*/ 151448 w 409575"/>
                <a:gd name="connsiteY14" fmla="*/ 483870 h 476250"/>
                <a:gd name="connsiteX15" fmla="*/ 14288 w 409575"/>
                <a:gd name="connsiteY15" fmla="*/ 394335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9575" h="476250">
                  <a:moveTo>
                    <a:pt x="14288" y="394335"/>
                  </a:moveTo>
                  <a:cubicBezTo>
                    <a:pt x="3810" y="368617"/>
                    <a:pt x="0" y="340995"/>
                    <a:pt x="0" y="299085"/>
                  </a:cubicBezTo>
                  <a:lnTo>
                    <a:pt x="0" y="952"/>
                  </a:lnTo>
                  <a:lnTo>
                    <a:pt x="104775" y="952"/>
                  </a:lnTo>
                  <a:lnTo>
                    <a:pt x="104775" y="284797"/>
                  </a:lnTo>
                  <a:cubicBezTo>
                    <a:pt x="104775" y="311467"/>
                    <a:pt x="106680" y="331470"/>
                    <a:pt x="113348" y="348615"/>
                  </a:cubicBezTo>
                  <a:cubicBezTo>
                    <a:pt x="125730" y="380047"/>
                    <a:pt x="149543" y="394335"/>
                    <a:pt x="186690" y="394335"/>
                  </a:cubicBezTo>
                  <a:cubicBezTo>
                    <a:pt x="231458" y="394335"/>
                    <a:pt x="273368" y="371475"/>
                    <a:pt x="296228" y="343852"/>
                  </a:cubicBezTo>
                  <a:lnTo>
                    <a:pt x="296228" y="0"/>
                  </a:lnTo>
                  <a:lnTo>
                    <a:pt x="400050" y="0"/>
                  </a:lnTo>
                  <a:lnTo>
                    <a:pt x="400050" y="342900"/>
                  </a:lnTo>
                  <a:cubicBezTo>
                    <a:pt x="400050" y="407670"/>
                    <a:pt x="401955" y="449580"/>
                    <a:pt x="409575" y="474345"/>
                  </a:cubicBezTo>
                  <a:lnTo>
                    <a:pt x="319088" y="474345"/>
                  </a:lnTo>
                  <a:lnTo>
                    <a:pt x="301943" y="422910"/>
                  </a:lnTo>
                  <a:cubicBezTo>
                    <a:pt x="263843" y="457200"/>
                    <a:pt x="213360" y="483870"/>
                    <a:pt x="151448" y="483870"/>
                  </a:cubicBezTo>
                  <a:cubicBezTo>
                    <a:pt x="105728" y="485775"/>
                    <a:pt x="40958" y="466725"/>
                    <a:pt x="14288" y="394335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239B205A-EC7D-40B4-A6F7-0453243E6DE7}"/>
                </a:ext>
              </a:extLst>
            </p:cNvPr>
            <p:cNvSpPr/>
            <p:nvPr/>
          </p:nvSpPr>
          <p:spPr>
            <a:xfrm>
              <a:off x="11173667" y="6525607"/>
              <a:ext cx="57172" cy="106176"/>
            </a:xfrm>
            <a:custGeom>
              <a:avLst/>
              <a:gdLst>
                <a:gd name="connsiteX0" fmla="*/ 82868 w 333375"/>
                <a:gd name="connsiteY0" fmla="*/ 503872 h 619125"/>
                <a:gd name="connsiteX1" fmla="*/ 82868 w 333375"/>
                <a:gd name="connsiteY1" fmla="*/ 223838 h 619125"/>
                <a:gd name="connsiteX2" fmla="*/ 0 w 333375"/>
                <a:gd name="connsiteY2" fmla="*/ 223838 h 619125"/>
                <a:gd name="connsiteX3" fmla="*/ 0 w 333375"/>
                <a:gd name="connsiteY3" fmla="*/ 141922 h 619125"/>
                <a:gd name="connsiteX4" fmla="*/ 82868 w 333375"/>
                <a:gd name="connsiteY4" fmla="*/ 141922 h 619125"/>
                <a:gd name="connsiteX5" fmla="*/ 82868 w 333375"/>
                <a:gd name="connsiteY5" fmla="*/ 32385 h 619125"/>
                <a:gd name="connsiteX6" fmla="*/ 186690 w 333375"/>
                <a:gd name="connsiteY6" fmla="*/ 0 h 619125"/>
                <a:gd name="connsiteX7" fmla="*/ 186690 w 333375"/>
                <a:gd name="connsiteY7" fmla="*/ 140970 h 619125"/>
                <a:gd name="connsiteX8" fmla="*/ 328613 w 333375"/>
                <a:gd name="connsiteY8" fmla="*/ 140970 h 619125"/>
                <a:gd name="connsiteX9" fmla="*/ 302895 w 333375"/>
                <a:gd name="connsiteY9" fmla="*/ 222885 h 619125"/>
                <a:gd name="connsiteX10" fmla="*/ 186690 w 333375"/>
                <a:gd name="connsiteY10" fmla="*/ 222885 h 619125"/>
                <a:gd name="connsiteX11" fmla="*/ 186690 w 333375"/>
                <a:gd name="connsiteY11" fmla="*/ 479108 h 619125"/>
                <a:gd name="connsiteX12" fmla="*/ 233363 w 333375"/>
                <a:gd name="connsiteY12" fmla="*/ 539115 h 619125"/>
                <a:gd name="connsiteX13" fmla="*/ 307658 w 333375"/>
                <a:gd name="connsiteY13" fmla="*/ 515303 h 619125"/>
                <a:gd name="connsiteX14" fmla="*/ 340995 w 333375"/>
                <a:gd name="connsiteY14" fmla="*/ 587693 h 619125"/>
                <a:gd name="connsiteX15" fmla="*/ 208598 w 333375"/>
                <a:gd name="connsiteY15" fmla="*/ 624840 h 619125"/>
                <a:gd name="connsiteX16" fmla="*/ 82868 w 333375"/>
                <a:gd name="connsiteY16" fmla="*/ 503872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619125">
                  <a:moveTo>
                    <a:pt x="82868" y="503872"/>
                  </a:moveTo>
                  <a:lnTo>
                    <a:pt x="82868" y="223838"/>
                  </a:lnTo>
                  <a:lnTo>
                    <a:pt x="0" y="223838"/>
                  </a:lnTo>
                  <a:lnTo>
                    <a:pt x="0" y="141922"/>
                  </a:lnTo>
                  <a:lnTo>
                    <a:pt x="82868" y="141922"/>
                  </a:lnTo>
                  <a:lnTo>
                    <a:pt x="82868" y="32385"/>
                  </a:lnTo>
                  <a:lnTo>
                    <a:pt x="186690" y="0"/>
                  </a:lnTo>
                  <a:lnTo>
                    <a:pt x="186690" y="140970"/>
                  </a:lnTo>
                  <a:lnTo>
                    <a:pt x="328613" y="140970"/>
                  </a:lnTo>
                  <a:lnTo>
                    <a:pt x="302895" y="222885"/>
                  </a:lnTo>
                  <a:lnTo>
                    <a:pt x="186690" y="222885"/>
                  </a:lnTo>
                  <a:lnTo>
                    <a:pt x="186690" y="479108"/>
                  </a:lnTo>
                  <a:cubicBezTo>
                    <a:pt x="186690" y="521970"/>
                    <a:pt x="202883" y="539115"/>
                    <a:pt x="233363" y="539115"/>
                  </a:cubicBezTo>
                  <a:cubicBezTo>
                    <a:pt x="262890" y="539115"/>
                    <a:pt x="288608" y="527685"/>
                    <a:pt x="307658" y="515303"/>
                  </a:cubicBezTo>
                  <a:lnTo>
                    <a:pt x="340995" y="587693"/>
                  </a:lnTo>
                  <a:cubicBezTo>
                    <a:pt x="307658" y="610553"/>
                    <a:pt x="256223" y="624840"/>
                    <a:pt x="208598" y="624840"/>
                  </a:cubicBezTo>
                  <a:cubicBezTo>
                    <a:pt x="130493" y="626745"/>
                    <a:pt x="82868" y="581025"/>
                    <a:pt x="82868" y="50387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8DFAF450-C444-4C28-A7B1-7AC806F631A8}"/>
                </a:ext>
              </a:extLst>
            </p:cNvPr>
            <p:cNvSpPr/>
            <p:nvPr/>
          </p:nvSpPr>
          <p:spPr>
            <a:xfrm>
              <a:off x="11240803" y="6547985"/>
              <a:ext cx="78407" cy="84941"/>
            </a:xfrm>
            <a:custGeom>
              <a:avLst/>
              <a:gdLst>
                <a:gd name="connsiteX0" fmla="*/ 0 w 457200"/>
                <a:gd name="connsiteY0" fmla="*/ 247650 h 495300"/>
                <a:gd name="connsiteX1" fmla="*/ 231458 w 457200"/>
                <a:gd name="connsiteY1" fmla="*/ 0 h 495300"/>
                <a:gd name="connsiteX2" fmla="*/ 461963 w 457200"/>
                <a:gd name="connsiteY2" fmla="*/ 247650 h 495300"/>
                <a:gd name="connsiteX3" fmla="*/ 231458 w 457200"/>
                <a:gd name="connsiteY3" fmla="*/ 496253 h 495300"/>
                <a:gd name="connsiteX4" fmla="*/ 0 w 457200"/>
                <a:gd name="connsiteY4" fmla="*/ 247650 h 495300"/>
                <a:gd name="connsiteX5" fmla="*/ 355283 w 457200"/>
                <a:gd name="connsiteY5" fmla="*/ 247650 h 495300"/>
                <a:gd name="connsiteX6" fmla="*/ 231458 w 457200"/>
                <a:gd name="connsiteY6" fmla="*/ 84773 h 495300"/>
                <a:gd name="connsiteX7" fmla="*/ 106680 w 457200"/>
                <a:gd name="connsiteY7" fmla="*/ 247650 h 495300"/>
                <a:gd name="connsiteX8" fmla="*/ 231458 w 457200"/>
                <a:gd name="connsiteY8" fmla="*/ 411480 h 495300"/>
                <a:gd name="connsiteX9" fmla="*/ 355283 w 457200"/>
                <a:gd name="connsiteY9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495300">
                  <a:moveTo>
                    <a:pt x="0" y="247650"/>
                  </a:moveTo>
                  <a:cubicBezTo>
                    <a:pt x="0" y="106680"/>
                    <a:pt x="92393" y="0"/>
                    <a:pt x="231458" y="0"/>
                  </a:cubicBezTo>
                  <a:cubicBezTo>
                    <a:pt x="369570" y="0"/>
                    <a:pt x="461963" y="106680"/>
                    <a:pt x="461963" y="247650"/>
                  </a:cubicBezTo>
                  <a:cubicBezTo>
                    <a:pt x="461963" y="388620"/>
                    <a:pt x="369570" y="496253"/>
                    <a:pt x="231458" y="496253"/>
                  </a:cubicBezTo>
                  <a:cubicBezTo>
                    <a:pt x="93345" y="496253"/>
                    <a:pt x="0" y="388620"/>
                    <a:pt x="0" y="247650"/>
                  </a:cubicBezTo>
                  <a:moveTo>
                    <a:pt x="355283" y="247650"/>
                  </a:moveTo>
                  <a:cubicBezTo>
                    <a:pt x="355283" y="153353"/>
                    <a:pt x="311468" y="84773"/>
                    <a:pt x="231458" y="84773"/>
                  </a:cubicBezTo>
                  <a:cubicBezTo>
                    <a:pt x="152400" y="84773"/>
                    <a:pt x="106680" y="153353"/>
                    <a:pt x="106680" y="247650"/>
                  </a:cubicBezTo>
                  <a:cubicBezTo>
                    <a:pt x="106680" y="342900"/>
                    <a:pt x="151447" y="411480"/>
                    <a:pt x="231458" y="411480"/>
                  </a:cubicBezTo>
                  <a:cubicBezTo>
                    <a:pt x="311468" y="410528"/>
                    <a:pt x="355283" y="342900"/>
                    <a:pt x="355283" y="247650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E4AA27FB-144F-43A3-AAF7-BB88011AE048}"/>
                </a:ext>
              </a:extLst>
            </p:cNvPr>
            <p:cNvSpPr/>
            <p:nvPr/>
          </p:nvSpPr>
          <p:spPr>
            <a:xfrm>
              <a:off x="11336688" y="6547822"/>
              <a:ext cx="120877" cy="83307"/>
            </a:xfrm>
            <a:custGeom>
              <a:avLst/>
              <a:gdLst>
                <a:gd name="connsiteX0" fmla="*/ 0 w 704850"/>
                <a:gd name="connsiteY0" fmla="*/ 12382 h 485775"/>
                <a:gd name="connsiteX1" fmla="*/ 86678 w 704850"/>
                <a:gd name="connsiteY1" fmla="*/ 12382 h 485775"/>
                <a:gd name="connsiteX2" fmla="*/ 98108 w 704850"/>
                <a:gd name="connsiteY2" fmla="*/ 68580 h 485775"/>
                <a:gd name="connsiteX3" fmla="*/ 260033 w 704850"/>
                <a:gd name="connsiteY3" fmla="*/ 0 h 485775"/>
                <a:gd name="connsiteX4" fmla="*/ 384810 w 704850"/>
                <a:gd name="connsiteY4" fmla="*/ 76200 h 485775"/>
                <a:gd name="connsiteX5" fmla="*/ 557212 w 704850"/>
                <a:gd name="connsiteY5" fmla="*/ 0 h 485775"/>
                <a:gd name="connsiteX6" fmla="*/ 708660 w 704850"/>
                <a:gd name="connsiteY6" fmla="*/ 170497 h 485775"/>
                <a:gd name="connsiteX7" fmla="*/ 708660 w 704850"/>
                <a:gd name="connsiteY7" fmla="*/ 486727 h 485775"/>
                <a:gd name="connsiteX8" fmla="*/ 604837 w 704850"/>
                <a:gd name="connsiteY8" fmla="*/ 486727 h 485775"/>
                <a:gd name="connsiteX9" fmla="*/ 604837 w 704850"/>
                <a:gd name="connsiteY9" fmla="*/ 200025 h 485775"/>
                <a:gd name="connsiteX10" fmla="*/ 529590 w 704850"/>
                <a:gd name="connsiteY10" fmla="*/ 91440 h 485775"/>
                <a:gd name="connsiteX11" fmla="*/ 406717 w 704850"/>
                <a:gd name="connsiteY11" fmla="*/ 146685 h 485775"/>
                <a:gd name="connsiteX12" fmla="*/ 407670 w 704850"/>
                <a:gd name="connsiteY12" fmla="*/ 168592 h 485775"/>
                <a:gd name="connsiteX13" fmla="*/ 407670 w 704850"/>
                <a:gd name="connsiteY13" fmla="*/ 486727 h 485775"/>
                <a:gd name="connsiteX14" fmla="*/ 302895 w 704850"/>
                <a:gd name="connsiteY14" fmla="*/ 486727 h 485775"/>
                <a:gd name="connsiteX15" fmla="*/ 302895 w 704850"/>
                <a:gd name="connsiteY15" fmla="*/ 200977 h 485775"/>
                <a:gd name="connsiteX16" fmla="*/ 228600 w 704850"/>
                <a:gd name="connsiteY16" fmla="*/ 91440 h 485775"/>
                <a:gd name="connsiteX17" fmla="*/ 105728 w 704850"/>
                <a:gd name="connsiteY17" fmla="*/ 146685 h 485775"/>
                <a:gd name="connsiteX18" fmla="*/ 105728 w 704850"/>
                <a:gd name="connsiteY18" fmla="*/ 486727 h 485775"/>
                <a:gd name="connsiteX19" fmla="*/ 1905 w 704850"/>
                <a:gd name="connsiteY19" fmla="*/ 486727 h 485775"/>
                <a:gd name="connsiteX20" fmla="*/ 1905 w 704850"/>
                <a:gd name="connsiteY20" fmla="*/ 12382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4850" h="485775">
                  <a:moveTo>
                    <a:pt x="0" y="12382"/>
                  </a:moveTo>
                  <a:lnTo>
                    <a:pt x="86678" y="12382"/>
                  </a:lnTo>
                  <a:lnTo>
                    <a:pt x="98108" y="68580"/>
                  </a:lnTo>
                  <a:cubicBezTo>
                    <a:pt x="146685" y="29527"/>
                    <a:pt x="200025" y="0"/>
                    <a:pt x="260033" y="0"/>
                  </a:cubicBezTo>
                  <a:cubicBezTo>
                    <a:pt x="316230" y="0"/>
                    <a:pt x="360997" y="25717"/>
                    <a:pt x="384810" y="76200"/>
                  </a:cubicBezTo>
                  <a:cubicBezTo>
                    <a:pt x="441960" y="26670"/>
                    <a:pt x="501967" y="0"/>
                    <a:pt x="557212" y="0"/>
                  </a:cubicBezTo>
                  <a:cubicBezTo>
                    <a:pt x="638175" y="0"/>
                    <a:pt x="708660" y="46672"/>
                    <a:pt x="708660" y="170497"/>
                  </a:cubicBezTo>
                  <a:lnTo>
                    <a:pt x="708660" y="486727"/>
                  </a:lnTo>
                  <a:lnTo>
                    <a:pt x="604837" y="486727"/>
                  </a:lnTo>
                  <a:lnTo>
                    <a:pt x="604837" y="200025"/>
                  </a:lnTo>
                  <a:cubicBezTo>
                    <a:pt x="604837" y="140017"/>
                    <a:pt x="592455" y="91440"/>
                    <a:pt x="529590" y="91440"/>
                  </a:cubicBezTo>
                  <a:cubicBezTo>
                    <a:pt x="487680" y="91440"/>
                    <a:pt x="444817" y="115252"/>
                    <a:pt x="406717" y="146685"/>
                  </a:cubicBezTo>
                  <a:cubicBezTo>
                    <a:pt x="407670" y="152400"/>
                    <a:pt x="407670" y="160972"/>
                    <a:pt x="407670" y="168592"/>
                  </a:cubicBezTo>
                  <a:lnTo>
                    <a:pt x="407670" y="486727"/>
                  </a:lnTo>
                  <a:lnTo>
                    <a:pt x="302895" y="486727"/>
                  </a:lnTo>
                  <a:lnTo>
                    <a:pt x="302895" y="200977"/>
                  </a:lnTo>
                  <a:cubicBezTo>
                    <a:pt x="302895" y="140970"/>
                    <a:pt x="290512" y="91440"/>
                    <a:pt x="228600" y="91440"/>
                  </a:cubicBezTo>
                  <a:cubicBezTo>
                    <a:pt x="185737" y="91440"/>
                    <a:pt x="141922" y="115252"/>
                    <a:pt x="105728" y="146685"/>
                  </a:cubicBezTo>
                  <a:lnTo>
                    <a:pt x="105728" y="486727"/>
                  </a:lnTo>
                  <a:lnTo>
                    <a:pt x="1905" y="486727"/>
                  </a:lnTo>
                  <a:lnTo>
                    <a:pt x="1905" y="123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2304B7C2-71F1-4ADB-B1D6-AA0E2B03B896}"/>
                </a:ext>
              </a:extLst>
            </p:cNvPr>
            <p:cNvSpPr/>
            <p:nvPr/>
          </p:nvSpPr>
          <p:spPr>
            <a:xfrm>
              <a:off x="11474227" y="6547985"/>
              <a:ext cx="78407" cy="84941"/>
            </a:xfrm>
            <a:custGeom>
              <a:avLst/>
              <a:gdLst>
                <a:gd name="connsiteX0" fmla="*/ 0 w 457200"/>
                <a:gd name="connsiteY0" fmla="*/ 247650 h 495300"/>
                <a:gd name="connsiteX1" fmla="*/ 231457 w 457200"/>
                <a:gd name="connsiteY1" fmla="*/ 0 h 495300"/>
                <a:gd name="connsiteX2" fmla="*/ 461963 w 457200"/>
                <a:gd name="connsiteY2" fmla="*/ 247650 h 495300"/>
                <a:gd name="connsiteX3" fmla="*/ 231457 w 457200"/>
                <a:gd name="connsiteY3" fmla="*/ 496253 h 495300"/>
                <a:gd name="connsiteX4" fmla="*/ 0 w 457200"/>
                <a:gd name="connsiteY4" fmla="*/ 247650 h 495300"/>
                <a:gd name="connsiteX5" fmla="*/ 355282 w 457200"/>
                <a:gd name="connsiteY5" fmla="*/ 247650 h 495300"/>
                <a:gd name="connsiteX6" fmla="*/ 231457 w 457200"/>
                <a:gd name="connsiteY6" fmla="*/ 84773 h 495300"/>
                <a:gd name="connsiteX7" fmla="*/ 106680 w 457200"/>
                <a:gd name="connsiteY7" fmla="*/ 247650 h 495300"/>
                <a:gd name="connsiteX8" fmla="*/ 231457 w 457200"/>
                <a:gd name="connsiteY8" fmla="*/ 411480 h 495300"/>
                <a:gd name="connsiteX9" fmla="*/ 355282 w 457200"/>
                <a:gd name="connsiteY9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495300">
                  <a:moveTo>
                    <a:pt x="0" y="247650"/>
                  </a:moveTo>
                  <a:cubicBezTo>
                    <a:pt x="0" y="106680"/>
                    <a:pt x="92393" y="0"/>
                    <a:pt x="231457" y="0"/>
                  </a:cubicBezTo>
                  <a:cubicBezTo>
                    <a:pt x="369570" y="0"/>
                    <a:pt x="461963" y="106680"/>
                    <a:pt x="461963" y="247650"/>
                  </a:cubicBezTo>
                  <a:cubicBezTo>
                    <a:pt x="461963" y="388620"/>
                    <a:pt x="369570" y="496253"/>
                    <a:pt x="231457" y="496253"/>
                  </a:cubicBezTo>
                  <a:cubicBezTo>
                    <a:pt x="93345" y="496253"/>
                    <a:pt x="0" y="388620"/>
                    <a:pt x="0" y="247650"/>
                  </a:cubicBezTo>
                  <a:moveTo>
                    <a:pt x="355282" y="247650"/>
                  </a:moveTo>
                  <a:cubicBezTo>
                    <a:pt x="355282" y="153353"/>
                    <a:pt x="311468" y="84773"/>
                    <a:pt x="231457" y="84773"/>
                  </a:cubicBezTo>
                  <a:cubicBezTo>
                    <a:pt x="152400" y="84773"/>
                    <a:pt x="106680" y="153353"/>
                    <a:pt x="106680" y="247650"/>
                  </a:cubicBezTo>
                  <a:cubicBezTo>
                    <a:pt x="106680" y="342900"/>
                    <a:pt x="151448" y="411480"/>
                    <a:pt x="231457" y="411480"/>
                  </a:cubicBezTo>
                  <a:cubicBezTo>
                    <a:pt x="310515" y="410528"/>
                    <a:pt x="355282" y="342900"/>
                    <a:pt x="355282" y="247650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3B4111FC-BE51-4EF4-ACF2-119B98AF4D71}"/>
                </a:ext>
              </a:extLst>
            </p:cNvPr>
            <p:cNvSpPr/>
            <p:nvPr/>
          </p:nvSpPr>
          <p:spPr>
            <a:xfrm>
              <a:off x="11562925" y="6525607"/>
              <a:ext cx="57172" cy="106176"/>
            </a:xfrm>
            <a:custGeom>
              <a:avLst/>
              <a:gdLst>
                <a:gd name="connsiteX0" fmla="*/ 82868 w 333375"/>
                <a:gd name="connsiteY0" fmla="*/ 503872 h 619125"/>
                <a:gd name="connsiteX1" fmla="*/ 82868 w 333375"/>
                <a:gd name="connsiteY1" fmla="*/ 223838 h 619125"/>
                <a:gd name="connsiteX2" fmla="*/ 0 w 333375"/>
                <a:gd name="connsiteY2" fmla="*/ 223838 h 619125"/>
                <a:gd name="connsiteX3" fmla="*/ 0 w 333375"/>
                <a:gd name="connsiteY3" fmla="*/ 141922 h 619125"/>
                <a:gd name="connsiteX4" fmla="*/ 82868 w 333375"/>
                <a:gd name="connsiteY4" fmla="*/ 141922 h 619125"/>
                <a:gd name="connsiteX5" fmla="*/ 82868 w 333375"/>
                <a:gd name="connsiteY5" fmla="*/ 32385 h 619125"/>
                <a:gd name="connsiteX6" fmla="*/ 186690 w 333375"/>
                <a:gd name="connsiteY6" fmla="*/ 0 h 619125"/>
                <a:gd name="connsiteX7" fmla="*/ 186690 w 333375"/>
                <a:gd name="connsiteY7" fmla="*/ 140970 h 619125"/>
                <a:gd name="connsiteX8" fmla="*/ 328613 w 333375"/>
                <a:gd name="connsiteY8" fmla="*/ 140970 h 619125"/>
                <a:gd name="connsiteX9" fmla="*/ 302895 w 333375"/>
                <a:gd name="connsiteY9" fmla="*/ 222885 h 619125"/>
                <a:gd name="connsiteX10" fmla="*/ 186690 w 333375"/>
                <a:gd name="connsiteY10" fmla="*/ 222885 h 619125"/>
                <a:gd name="connsiteX11" fmla="*/ 186690 w 333375"/>
                <a:gd name="connsiteY11" fmla="*/ 479108 h 619125"/>
                <a:gd name="connsiteX12" fmla="*/ 233363 w 333375"/>
                <a:gd name="connsiteY12" fmla="*/ 539115 h 619125"/>
                <a:gd name="connsiteX13" fmla="*/ 307658 w 333375"/>
                <a:gd name="connsiteY13" fmla="*/ 515303 h 619125"/>
                <a:gd name="connsiteX14" fmla="*/ 340995 w 333375"/>
                <a:gd name="connsiteY14" fmla="*/ 587693 h 619125"/>
                <a:gd name="connsiteX15" fmla="*/ 208598 w 333375"/>
                <a:gd name="connsiteY15" fmla="*/ 624840 h 619125"/>
                <a:gd name="connsiteX16" fmla="*/ 82868 w 333375"/>
                <a:gd name="connsiteY16" fmla="*/ 503872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619125">
                  <a:moveTo>
                    <a:pt x="82868" y="503872"/>
                  </a:moveTo>
                  <a:lnTo>
                    <a:pt x="82868" y="223838"/>
                  </a:lnTo>
                  <a:lnTo>
                    <a:pt x="0" y="223838"/>
                  </a:lnTo>
                  <a:lnTo>
                    <a:pt x="0" y="141922"/>
                  </a:lnTo>
                  <a:lnTo>
                    <a:pt x="82868" y="141922"/>
                  </a:lnTo>
                  <a:lnTo>
                    <a:pt x="82868" y="32385"/>
                  </a:lnTo>
                  <a:lnTo>
                    <a:pt x="186690" y="0"/>
                  </a:lnTo>
                  <a:lnTo>
                    <a:pt x="186690" y="140970"/>
                  </a:lnTo>
                  <a:lnTo>
                    <a:pt x="328613" y="140970"/>
                  </a:lnTo>
                  <a:lnTo>
                    <a:pt x="302895" y="222885"/>
                  </a:lnTo>
                  <a:lnTo>
                    <a:pt x="186690" y="222885"/>
                  </a:lnTo>
                  <a:lnTo>
                    <a:pt x="186690" y="479108"/>
                  </a:lnTo>
                  <a:cubicBezTo>
                    <a:pt x="186690" y="521970"/>
                    <a:pt x="202883" y="539115"/>
                    <a:pt x="233363" y="539115"/>
                  </a:cubicBezTo>
                  <a:cubicBezTo>
                    <a:pt x="262890" y="539115"/>
                    <a:pt x="288608" y="527685"/>
                    <a:pt x="307658" y="515303"/>
                  </a:cubicBezTo>
                  <a:lnTo>
                    <a:pt x="340995" y="587693"/>
                  </a:lnTo>
                  <a:cubicBezTo>
                    <a:pt x="307658" y="610553"/>
                    <a:pt x="256223" y="624840"/>
                    <a:pt x="208598" y="624840"/>
                  </a:cubicBezTo>
                  <a:cubicBezTo>
                    <a:pt x="130493" y="626745"/>
                    <a:pt x="82868" y="581025"/>
                    <a:pt x="82868" y="50387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0409A411-371B-4D28-A5C6-563E59AA3112}"/>
                </a:ext>
              </a:extLst>
            </p:cNvPr>
            <p:cNvSpPr/>
            <p:nvPr/>
          </p:nvSpPr>
          <p:spPr>
            <a:xfrm>
              <a:off x="11632838" y="6513029"/>
              <a:ext cx="21235" cy="117610"/>
            </a:xfrm>
            <a:custGeom>
              <a:avLst/>
              <a:gdLst>
                <a:gd name="connsiteX0" fmla="*/ 0 w 123825"/>
                <a:gd name="connsiteY0" fmla="*/ 63817 h 685800"/>
                <a:gd name="connsiteX1" fmla="*/ 64770 w 123825"/>
                <a:gd name="connsiteY1" fmla="*/ 0 h 685800"/>
                <a:gd name="connsiteX2" fmla="*/ 129540 w 123825"/>
                <a:gd name="connsiteY2" fmla="*/ 63817 h 685800"/>
                <a:gd name="connsiteX3" fmla="*/ 64770 w 123825"/>
                <a:gd name="connsiteY3" fmla="*/ 127635 h 685800"/>
                <a:gd name="connsiteX4" fmla="*/ 0 w 123825"/>
                <a:gd name="connsiteY4" fmla="*/ 63817 h 685800"/>
                <a:gd name="connsiteX5" fmla="*/ 13335 w 123825"/>
                <a:gd name="connsiteY5" fmla="*/ 215265 h 685800"/>
                <a:gd name="connsiteX6" fmla="*/ 118110 w 123825"/>
                <a:gd name="connsiteY6" fmla="*/ 215265 h 685800"/>
                <a:gd name="connsiteX7" fmla="*/ 118110 w 123825"/>
                <a:gd name="connsiteY7" fmla="*/ 689610 h 685800"/>
                <a:gd name="connsiteX8" fmla="*/ 13335 w 123825"/>
                <a:gd name="connsiteY8" fmla="*/ 689610 h 685800"/>
                <a:gd name="connsiteX9" fmla="*/ 13335 w 123825"/>
                <a:gd name="connsiteY9" fmla="*/ 215265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685800">
                  <a:moveTo>
                    <a:pt x="0" y="63817"/>
                  </a:moveTo>
                  <a:cubicBezTo>
                    <a:pt x="0" y="27622"/>
                    <a:pt x="27622" y="0"/>
                    <a:pt x="64770" y="0"/>
                  </a:cubicBezTo>
                  <a:cubicBezTo>
                    <a:pt x="101917" y="0"/>
                    <a:pt x="129540" y="26670"/>
                    <a:pt x="129540" y="63817"/>
                  </a:cubicBezTo>
                  <a:cubicBezTo>
                    <a:pt x="129540" y="100013"/>
                    <a:pt x="100965" y="127635"/>
                    <a:pt x="64770" y="127635"/>
                  </a:cubicBezTo>
                  <a:cubicBezTo>
                    <a:pt x="27622" y="128588"/>
                    <a:pt x="0" y="100013"/>
                    <a:pt x="0" y="63817"/>
                  </a:cubicBezTo>
                  <a:moveTo>
                    <a:pt x="13335" y="215265"/>
                  </a:moveTo>
                  <a:lnTo>
                    <a:pt x="118110" y="215265"/>
                  </a:lnTo>
                  <a:lnTo>
                    <a:pt x="118110" y="689610"/>
                  </a:lnTo>
                  <a:lnTo>
                    <a:pt x="13335" y="689610"/>
                  </a:lnTo>
                  <a:lnTo>
                    <a:pt x="13335" y="21526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F2D51F70-572D-4999-BB50-2CB2E5817366}"/>
                </a:ext>
              </a:extLst>
            </p:cNvPr>
            <p:cNvSpPr/>
            <p:nvPr/>
          </p:nvSpPr>
          <p:spPr>
            <a:xfrm>
              <a:off x="11665344" y="6549945"/>
              <a:ext cx="78407" cy="81674"/>
            </a:xfrm>
            <a:custGeom>
              <a:avLst/>
              <a:gdLst>
                <a:gd name="connsiteX0" fmla="*/ 0 w 457200"/>
                <a:gd name="connsiteY0" fmla="*/ 0 h 476250"/>
                <a:gd name="connsiteX1" fmla="*/ 106680 w 457200"/>
                <a:gd name="connsiteY1" fmla="*/ 0 h 476250"/>
                <a:gd name="connsiteX2" fmla="*/ 231457 w 457200"/>
                <a:gd name="connsiteY2" fmla="*/ 341948 h 476250"/>
                <a:gd name="connsiteX3" fmla="*/ 233363 w 457200"/>
                <a:gd name="connsiteY3" fmla="*/ 341948 h 476250"/>
                <a:gd name="connsiteX4" fmla="*/ 354330 w 457200"/>
                <a:gd name="connsiteY4" fmla="*/ 0 h 476250"/>
                <a:gd name="connsiteX5" fmla="*/ 461010 w 457200"/>
                <a:gd name="connsiteY5" fmla="*/ 0 h 476250"/>
                <a:gd name="connsiteX6" fmla="*/ 271463 w 457200"/>
                <a:gd name="connsiteY6" fmla="*/ 477203 h 476250"/>
                <a:gd name="connsiteX7" fmla="*/ 190500 w 457200"/>
                <a:gd name="connsiteY7" fmla="*/ 477203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" h="476250">
                  <a:moveTo>
                    <a:pt x="0" y="0"/>
                  </a:moveTo>
                  <a:lnTo>
                    <a:pt x="106680" y="0"/>
                  </a:lnTo>
                  <a:lnTo>
                    <a:pt x="231457" y="341948"/>
                  </a:lnTo>
                  <a:lnTo>
                    <a:pt x="233363" y="341948"/>
                  </a:lnTo>
                  <a:lnTo>
                    <a:pt x="354330" y="0"/>
                  </a:lnTo>
                  <a:lnTo>
                    <a:pt x="461010" y="0"/>
                  </a:lnTo>
                  <a:lnTo>
                    <a:pt x="271463" y="477203"/>
                  </a:lnTo>
                  <a:lnTo>
                    <a:pt x="190500" y="4772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26123927-045B-4A2E-9B5A-7899B72F395C}"/>
                </a:ext>
              </a:extLst>
            </p:cNvPr>
            <p:cNvSpPr/>
            <p:nvPr/>
          </p:nvSpPr>
          <p:spPr>
            <a:xfrm>
              <a:off x="11750285" y="6547985"/>
              <a:ext cx="70240" cy="84941"/>
            </a:xfrm>
            <a:custGeom>
              <a:avLst/>
              <a:gdLst>
                <a:gd name="connsiteX0" fmla="*/ 0 w 409575"/>
                <a:gd name="connsiteY0" fmla="*/ 247650 h 495300"/>
                <a:gd name="connsiteX1" fmla="*/ 207645 w 409575"/>
                <a:gd name="connsiteY1" fmla="*/ 0 h 495300"/>
                <a:gd name="connsiteX2" fmla="*/ 411480 w 409575"/>
                <a:gd name="connsiteY2" fmla="*/ 249555 h 495300"/>
                <a:gd name="connsiteX3" fmla="*/ 411480 w 409575"/>
                <a:gd name="connsiteY3" fmla="*/ 274320 h 495300"/>
                <a:gd name="connsiteX4" fmla="*/ 106680 w 409575"/>
                <a:gd name="connsiteY4" fmla="*/ 274320 h 495300"/>
                <a:gd name="connsiteX5" fmla="*/ 247650 w 409575"/>
                <a:gd name="connsiteY5" fmla="*/ 412433 h 495300"/>
                <a:gd name="connsiteX6" fmla="*/ 366713 w 409575"/>
                <a:gd name="connsiteY6" fmla="*/ 380048 h 495300"/>
                <a:gd name="connsiteX7" fmla="*/ 398145 w 409575"/>
                <a:gd name="connsiteY7" fmla="*/ 451485 h 495300"/>
                <a:gd name="connsiteX8" fmla="*/ 237173 w 409575"/>
                <a:gd name="connsiteY8" fmla="*/ 495300 h 495300"/>
                <a:gd name="connsiteX9" fmla="*/ 0 w 409575"/>
                <a:gd name="connsiteY9" fmla="*/ 247650 h 495300"/>
                <a:gd name="connsiteX10" fmla="*/ 304800 w 409575"/>
                <a:gd name="connsiteY10" fmla="*/ 200025 h 495300"/>
                <a:gd name="connsiteX11" fmla="*/ 206693 w 409575"/>
                <a:gd name="connsiteY11" fmla="*/ 80963 h 495300"/>
                <a:gd name="connsiteX12" fmla="*/ 105728 w 409575"/>
                <a:gd name="connsiteY12" fmla="*/ 200025 h 495300"/>
                <a:gd name="connsiteX13" fmla="*/ 304800 w 409575"/>
                <a:gd name="connsiteY13" fmla="*/ 20002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9575" h="495300">
                  <a:moveTo>
                    <a:pt x="0" y="247650"/>
                  </a:moveTo>
                  <a:cubicBezTo>
                    <a:pt x="0" y="103823"/>
                    <a:pt x="79057" y="0"/>
                    <a:pt x="207645" y="0"/>
                  </a:cubicBezTo>
                  <a:cubicBezTo>
                    <a:pt x="337185" y="0"/>
                    <a:pt x="411480" y="96203"/>
                    <a:pt x="411480" y="249555"/>
                  </a:cubicBezTo>
                  <a:lnTo>
                    <a:pt x="411480" y="274320"/>
                  </a:lnTo>
                  <a:lnTo>
                    <a:pt x="106680" y="274320"/>
                  </a:lnTo>
                  <a:cubicBezTo>
                    <a:pt x="108585" y="355283"/>
                    <a:pt x="161925" y="412433"/>
                    <a:pt x="247650" y="412433"/>
                  </a:cubicBezTo>
                  <a:cubicBezTo>
                    <a:pt x="294323" y="412433"/>
                    <a:pt x="333375" y="399098"/>
                    <a:pt x="366713" y="380048"/>
                  </a:cubicBezTo>
                  <a:lnTo>
                    <a:pt x="398145" y="451485"/>
                  </a:lnTo>
                  <a:cubicBezTo>
                    <a:pt x="352425" y="481965"/>
                    <a:pt x="293370" y="495300"/>
                    <a:pt x="237173" y="495300"/>
                  </a:cubicBezTo>
                  <a:cubicBezTo>
                    <a:pt x="71438" y="496253"/>
                    <a:pt x="0" y="378142"/>
                    <a:pt x="0" y="247650"/>
                  </a:cubicBezTo>
                  <a:moveTo>
                    <a:pt x="304800" y="200025"/>
                  </a:moveTo>
                  <a:cubicBezTo>
                    <a:pt x="302895" y="140017"/>
                    <a:pt x="273368" y="80963"/>
                    <a:pt x="206693" y="80963"/>
                  </a:cubicBezTo>
                  <a:cubicBezTo>
                    <a:pt x="143828" y="80963"/>
                    <a:pt x="106680" y="136208"/>
                    <a:pt x="105728" y="200025"/>
                  </a:cubicBezTo>
                  <a:lnTo>
                    <a:pt x="304800" y="20002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2470057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_BIG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018222" y="2815302"/>
            <a:ext cx="4506277" cy="62458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3BB2221-DF42-46F5-A28D-F3926574006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4EE937E-E6EB-4792-A5CF-AE8EBD49C733}" type="datetime1">
              <a:rPr lang="nl-NL" noProof="0" smtClean="0"/>
              <a:t>8-7-2020</a:t>
            </a:fld>
            <a:endParaRPr lang="en-GB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4B3A812-CC07-413C-A367-AE9F6C9BB47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Impact of COVID-19 on mobility</a:t>
            </a:r>
            <a:endParaRPr lang="en-GB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8444E5C-008D-475F-8A02-9F36DF1E6D2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3782C43-7533-4CE7-94CC-8F091034FBE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789EB79-24C7-4DEF-B5E9-A37EC8584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222" y="3612675"/>
            <a:ext cx="4468177" cy="390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5467350" y="3429000"/>
            <a:ext cx="6353175" cy="2555874"/>
          </a:xfrm>
          <a:prstGeom prst="rect">
            <a:avLst/>
          </a:prstGeom>
          <a:solidFill>
            <a:schemeClr val="accent3"/>
          </a:solidFill>
        </p:spPr>
        <p:txBody>
          <a:bodyPr lIns="540000" tIns="360000" rIns="180000" bIns="360000"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bg1"/>
                </a:solidFill>
                <a:latin typeface="+mj-lt"/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415FAA3E-1FCD-463A-B79D-85FA8F3BB821}"/>
              </a:ext>
            </a:extLst>
          </p:cNvPr>
          <p:cNvSpPr/>
          <p:nvPr userDrawn="1"/>
        </p:nvSpPr>
        <p:spPr>
          <a:xfrm rot="5400000" flipV="1">
            <a:off x="1160384" y="2553888"/>
            <a:ext cx="3377145" cy="5231078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9789152"/>
              <a:gd name="connsiteY0" fmla="*/ 4230367 h 4230367"/>
              <a:gd name="connsiteX1" fmla="*/ 10718 w 9789152"/>
              <a:gd name="connsiteY1" fmla="*/ 842934 h 4230367"/>
              <a:gd name="connsiteX2" fmla="*/ 853652 w 9789152"/>
              <a:gd name="connsiteY2" fmla="*/ 0 h 4230367"/>
              <a:gd name="connsiteX3" fmla="*/ 9789152 w 9789152"/>
              <a:gd name="connsiteY3" fmla="*/ 0 h 4230367"/>
              <a:gd name="connsiteX0" fmla="*/ 0 w 9789152"/>
              <a:gd name="connsiteY0" fmla="*/ 4230368 h 4230368"/>
              <a:gd name="connsiteX1" fmla="*/ 10718 w 9789152"/>
              <a:gd name="connsiteY1" fmla="*/ 842935 h 4230368"/>
              <a:gd name="connsiteX2" fmla="*/ 853652 w 9789152"/>
              <a:gd name="connsiteY2" fmla="*/ 1 h 4230368"/>
              <a:gd name="connsiteX3" fmla="*/ 4310556 w 9789152"/>
              <a:gd name="connsiteY3" fmla="*/ 0 h 4230368"/>
              <a:gd name="connsiteX4" fmla="*/ 9789152 w 9789152"/>
              <a:gd name="connsiteY4" fmla="*/ 1 h 4230368"/>
              <a:gd name="connsiteX0" fmla="*/ 0 w 9754226"/>
              <a:gd name="connsiteY0" fmla="*/ 4239098 h 4239098"/>
              <a:gd name="connsiteX1" fmla="*/ 10718 w 9754226"/>
              <a:gd name="connsiteY1" fmla="*/ 851665 h 4239098"/>
              <a:gd name="connsiteX2" fmla="*/ 853652 w 9754226"/>
              <a:gd name="connsiteY2" fmla="*/ 8731 h 4239098"/>
              <a:gd name="connsiteX3" fmla="*/ 4310556 w 9754226"/>
              <a:gd name="connsiteY3" fmla="*/ 8730 h 4239098"/>
              <a:gd name="connsiteX4" fmla="*/ 9754226 w 9754226"/>
              <a:gd name="connsiteY4" fmla="*/ 0 h 4239098"/>
              <a:gd name="connsiteX0" fmla="*/ 0 w 4310556"/>
              <a:gd name="connsiteY0" fmla="*/ 4230368 h 4230368"/>
              <a:gd name="connsiteX1" fmla="*/ 10718 w 4310556"/>
              <a:gd name="connsiteY1" fmla="*/ 842935 h 4230368"/>
              <a:gd name="connsiteX2" fmla="*/ 853652 w 4310556"/>
              <a:gd name="connsiteY2" fmla="*/ 1 h 4230368"/>
              <a:gd name="connsiteX3" fmla="*/ 4310556 w 4310556"/>
              <a:gd name="connsiteY3" fmla="*/ 0 h 4230368"/>
              <a:gd name="connsiteX0" fmla="*/ 0 w 8540924"/>
              <a:gd name="connsiteY0" fmla="*/ 4239237 h 4239237"/>
              <a:gd name="connsiteX1" fmla="*/ 10718 w 8540924"/>
              <a:gd name="connsiteY1" fmla="*/ 851804 h 4239237"/>
              <a:gd name="connsiteX2" fmla="*/ 853652 w 8540924"/>
              <a:gd name="connsiteY2" fmla="*/ 8870 h 4239237"/>
              <a:gd name="connsiteX3" fmla="*/ 8540924 w 8540924"/>
              <a:gd name="connsiteY3" fmla="*/ 0 h 4239237"/>
              <a:gd name="connsiteX0" fmla="*/ 0 w 8540924"/>
              <a:gd name="connsiteY0" fmla="*/ 4239237 h 4239237"/>
              <a:gd name="connsiteX1" fmla="*/ 10718 w 8540924"/>
              <a:gd name="connsiteY1" fmla="*/ 851804 h 4239237"/>
              <a:gd name="connsiteX2" fmla="*/ 853652 w 8540924"/>
              <a:gd name="connsiteY2" fmla="*/ 8870 h 4239237"/>
              <a:gd name="connsiteX3" fmla="*/ 5120111 w 8540924"/>
              <a:gd name="connsiteY3" fmla="*/ 13764 h 4239237"/>
              <a:gd name="connsiteX4" fmla="*/ 8540924 w 8540924"/>
              <a:gd name="connsiteY4" fmla="*/ 0 h 4239237"/>
              <a:gd name="connsiteX0" fmla="*/ 0 w 5120111"/>
              <a:gd name="connsiteY0" fmla="*/ 4230366 h 4230366"/>
              <a:gd name="connsiteX1" fmla="*/ 10718 w 5120111"/>
              <a:gd name="connsiteY1" fmla="*/ 842933 h 4230366"/>
              <a:gd name="connsiteX2" fmla="*/ 853652 w 5120111"/>
              <a:gd name="connsiteY2" fmla="*/ -1 h 4230366"/>
              <a:gd name="connsiteX3" fmla="*/ 5120111 w 5120111"/>
              <a:gd name="connsiteY3" fmla="*/ 4893 h 4230366"/>
              <a:gd name="connsiteX0" fmla="*/ 0 w 9034178"/>
              <a:gd name="connsiteY0" fmla="*/ 4230368 h 4230368"/>
              <a:gd name="connsiteX1" fmla="*/ 10718 w 9034178"/>
              <a:gd name="connsiteY1" fmla="*/ 842935 h 4230368"/>
              <a:gd name="connsiteX2" fmla="*/ 853652 w 9034178"/>
              <a:gd name="connsiteY2" fmla="*/ 1 h 4230368"/>
              <a:gd name="connsiteX3" fmla="*/ 9034178 w 9034178"/>
              <a:gd name="connsiteY3" fmla="*/ 13498 h 4230368"/>
              <a:gd name="connsiteX0" fmla="*/ 0 w 9034178"/>
              <a:gd name="connsiteY0" fmla="*/ 4647581 h 4647581"/>
              <a:gd name="connsiteX1" fmla="*/ 10718 w 9034178"/>
              <a:gd name="connsiteY1" fmla="*/ 842933 h 4647581"/>
              <a:gd name="connsiteX2" fmla="*/ 853652 w 9034178"/>
              <a:gd name="connsiteY2" fmla="*/ -1 h 4647581"/>
              <a:gd name="connsiteX3" fmla="*/ 9034178 w 9034178"/>
              <a:gd name="connsiteY3" fmla="*/ 13496 h 4647581"/>
              <a:gd name="connsiteX0" fmla="*/ 0 w 14204187"/>
              <a:gd name="connsiteY0" fmla="*/ 4651289 h 4651289"/>
              <a:gd name="connsiteX1" fmla="*/ 10718 w 14204187"/>
              <a:gd name="connsiteY1" fmla="*/ 846641 h 4651289"/>
              <a:gd name="connsiteX2" fmla="*/ 853652 w 14204187"/>
              <a:gd name="connsiteY2" fmla="*/ 3707 h 4651289"/>
              <a:gd name="connsiteX3" fmla="*/ 14204187 w 14204187"/>
              <a:gd name="connsiteY3" fmla="*/ 0 h 4651289"/>
              <a:gd name="connsiteX0" fmla="*/ 0 w 14204187"/>
              <a:gd name="connsiteY0" fmla="*/ 4897890 h 4897890"/>
              <a:gd name="connsiteX1" fmla="*/ 10718 w 14204187"/>
              <a:gd name="connsiteY1" fmla="*/ 846641 h 4897890"/>
              <a:gd name="connsiteX2" fmla="*/ 853652 w 14204187"/>
              <a:gd name="connsiteY2" fmla="*/ 3707 h 4897890"/>
              <a:gd name="connsiteX3" fmla="*/ 14204187 w 14204187"/>
              <a:gd name="connsiteY3" fmla="*/ 0 h 4897890"/>
              <a:gd name="connsiteX0" fmla="*/ 0 w 14204187"/>
              <a:gd name="connsiteY0" fmla="*/ 4897890 h 4897890"/>
              <a:gd name="connsiteX1" fmla="*/ 10718 w 14204187"/>
              <a:gd name="connsiteY1" fmla="*/ 846641 h 4897890"/>
              <a:gd name="connsiteX2" fmla="*/ 853652 w 14204187"/>
              <a:gd name="connsiteY2" fmla="*/ 3707 h 4897890"/>
              <a:gd name="connsiteX3" fmla="*/ 4081331 w 14204187"/>
              <a:gd name="connsiteY3" fmla="*/ 4115 h 4897890"/>
              <a:gd name="connsiteX4" fmla="*/ 14204187 w 14204187"/>
              <a:gd name="connsiteY4" fmla="*/ 0 h 4897890"/>
              <a:gd name="connsiteX0" fmla="*/ 0 w 4081331"/>
              <a:gd name="connsiteY0" fmla="*/ 4894184 h 4894184"/>
              <a:gd name="connsiteX1" fmla="*/ 10718 w 4081331"/>
              <a:gd name="connsiteY1" fmla="*/ 842935 h 4894184"/>
              <a:gd name="connsiteX2" fmla="*/ 853652 w 4081331"/>
              <a:gd name="connsiteY2" fmla="*/ 1 h 4894184"/>
              <a:gd name="connsiteX3" fmla="*/ 4081331 w 4081331"/>
              <a:gd name="connsiteY3" fmla="*/ 409 h 4894184"/>
              <a:gd name="connsiteX0" fmla="*/ 0 w 4089932"/>
              <a:gd name="connsiteY0" fmla="*/ 8967394 h 8967394"/>
              <a:gd name="connsiteX1" fmla="*/ 19319 w 4089932"/>
              <a:gd name="connsiteY1" fmla="*/ 842933 h 8967394"/>
              <a:gd name="connsiteX2" fmla="*/ 862253 w 4089932"/>
              <a:gd name="connsiteY2" fmla="*/ -1 h 8967394"/>
              <a:gd name="connsiteX3" fmla="*/ 4089932 w 4089932"/>
              <a:gd name="connsiteY3" fmla="*/ 407 h 8967394"/>
              <a:gd name="connsiteX0" fmla="*/ 0 w 4846944"/>
              <a:gd name="connsiteY0" fmla="*/ 8967396 h 8967396"/>
              <a:gd name="connsiteX1" fmla="*/ 19319 w 4846944"/>
              <a:gd name="connsiteY1" fmla="*/ 842935 h 8967396"/>
              <a:gd name="connsiteX2" fmla="*/ 862253 w 4846944"/>
              <a:gd name="connsiteY2" fmla="*/ 1 h 8967396"/>
              <a:gd name="connsiteX3" fmla="*/ 4846943 w 4846944"/>
              <a:gd name="connsiteY3" fmla="*/ 404 h 8967396"/>
              <a:gd name="connsiteX0" fmla="*/ 1 w 4846944"/>
              <a:gd name="connsiteY0" fmla="*/ 9440529 h 9440530"/>
              <a:gd name="connsiteX1" fmla="*/ 19321 w 4846944"/>
              <a:gd name="connsiteY1" fmla="*/ 842933 h 9440530"/>
              <a:gd name="connsiteX2" fmla="*/ 862255 w 4846944"/>
              <a:gd name="connsiteY2" fmla="*/ -1 h 9440530"/>
              <a:gd name="connsiteX3" fmla="*/ 4846945 w 4846944"/>
              <a:gd name="connsiteY3" fmla="*/ 402 h 9440530"/>
              <a:gd name="connsiteX0" fmla="*/ -1 w 4846944"/>
              <a:gd name="connsiteY0" fmla="*/ 9440531 h 9440530"/>
              <a:gd name="connsiteX1" fmla="*/ 19319 w 4846944"/>
              <a:gd name="connsiteY1" fmla="*/ 842935 h 9440530"/>
              <a:gd name="connsiteX2" fmla="*/ 862253 w 4846944"/>
              <a:gd name="connsiteY2" fmla="*/ 1 h 9440530"/>
              <a:gd name="connsiteX3" fmla="*/ 4846943 w 4846944"/>
              <a:gd name="connsiteY3" fmla="*/ 404 h 9440530"/>
              <a:gd name="connsiteX0" fmla="*/ 1 w 4846944"/>
              <a:gd name="connsiteY0" fmla="*/ 9440529 h 9440530"/>
              <a:gd name="connsiteX1" fmla="*/ 19321 w 4846944"/>
              <a:gd name="connsiteY1" fmla="*/ 842933 h 9440530"/>
              <a:gd name="connsiteX2" fmla="*/ 862255 w 4846944"/>
              <a:gd name="connsiteY2" fmla="*/ -1 h 9440530"/>
              <a:gd name="connsiteX3" fmla="*/ 4846945 w 4846944"/>
              <a:gd name="connsiteY3" fmla="*/ 402 h 9440530"/>
              <a:gd name="connsiteX0" fmla="*/ -1 w 6214722"/>
              <a:gd name="connsiteY0" fmla="*/ 9448726 h 9448725"/>
              <a:gd name="connsiteX1" fmla="*/ 19319 w 6214722"/>
              <a:gd name="connsiteY1" fmla="*/ 851130 h 9448725"/>
              <a:gd name="connsiteX2" fmla="*/ 862253 w 6214722"/>
              <a:gd name="connsiteY2" fmla="*/ 8196 h 9448725"/>
              <a:gd name="connsiteX3" fmla="*/ 6214722 w 6214722"/>
              <a:gd name="connsiteY3" fmla="*/ 1 h 9448725"/>
              <a:gd name="connsiteX0" fmla="*/ 1 w 6100026"/>
              <a:gd name="connsiteY0" fmla="*/ 9448724 h 9448725"/>
              <a:gd name="connsiteX1" fmla="*/ 19321 w 6100026"/>
              <a:gd name="connsiteY1" fmla="*/ 851128 h 9448725"/>
              <a:gd name="connsiteX2" fmla="*/ 862255 w 6100026"/>
              <a:gd name="connsiteY2" fmla="*/ 8194 h 9448725"/>
              <a:gd name="connsiteX3" fmla="*/ 6100026 w 6100026"/>
              <a:gd name="connsiteY3" fmla="*/ 0 h 944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0026" h="9448725">
                <a:moveTo>
                  <a:pt x="1" y="9448724"/>
                </a:moveTo>
                <a:cubicBezTo>
                  <a:pt x="3574" y="8319580"/>
                  <a:pt x="15748" y="1980272"/>
                  <a:pt x="19321" y="851128"/>
                </a:cubicBezTo>
                <a:cubicBezTo>
                  <a:pt x="19321" y="380077"/>
                  <a:pt x="391204" y="8194"/>
                  <a:pt x="862255" y="8194"/>
                </a:cubicBezTo>
                <a:lnTo>
                  <a:pt x="6100026" y="0"/>
                </a:lnTo>
              </a:path>
            </a:pathLst>
          </a:custGeom>
          <a:noFill/>
          <a:ln w="60325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B7C9F76-62EF-4EFF-88F1-66AD78FA4E9A}"/>
              </a:ext>
            </a:extLst>
          </p:cNvPr>
          <p:cNvGrpSpPr/>
          <p:nvPr userDrawn="1"/>
        </p:nvGrpSpPr>
        <p:grpSpPr>
          <a:xfrm>
            <a:off x="10514068" y="6274051"/>
            <a:ext cx="1306457" cy="365899"/>
            <a:chOff x="10514068" y="6274051"/>
            <a:chExt cx="1306457" cy="365899"/>
          </a:xfrm>
        </p:grpSpPr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0C042799-A93C-44A7-B774-1D633BF5D184}"/>
                </a:ext>
              </a:extLst>
            </p:cNvPr>
            <p:cNvSpPr/>
            <p:nvPr/>
          </p:nvSpPr>
          <p:spPr>
            <a:xfrm>
              <a:off x="10514068" y="6274051"/>
              <a:ext cx="369166" cy="365899"/>
            </a:xfrm>
            <a:custGeom>
              <a:avLst/>
              <a:gdLst>
                <a:gd name="connsiteX0" fmla="*/ 0 w 2152650"/>
                <a:gd name="connsiteY0" fmla="*/ 0 h 2133600"/>
                <a:gd name="connsiteX1" fmla="*/ 2152650 w 2152650"/>
                <a:gd name="connsiteY1" fmla="*/ 0 h 2133600"/>
                <a:gd name="connsiteX2" fmla="*/ 2152650 w 2152650"/>
                <a:gd name="connsiteY2" fmla="*/ 2135505 h 2133600"/>
                <a:gd name="connsiteX3" fmla="*/ 0 w 2152650"/>
                <a:gd name="connsiteY3" fmla="*/ 2135505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650" h="2133600">
                  <a:moveTo>
                    <a:pt x="0" y="0"/>
                  </a:moveTo>
                  <a:lnTo>
                    <a:pt x="2152650" y="0"/>
                  </a:lnTo>
                  <a:lnTo>
                    <a:pt x="2152650" y="2135505"/>
                  </a:lnTo>
                  <a:lnTo>
                    <a:pt x="0" y="213550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948A3C85-6B1A-476B-9D66-6A3A26396B79}"/>
                </a:ext>
              </a:extLst>
            </p:cNvPr>
            <p:cNvSpPr/>
            <p:nvPr/>
          </p:nvSpPr>
          <p:spPr>
            <a:xfrm>
              <a:off x="10524032" y="6283198"/>
              <a:ext cx="347931" cy="173149"/>
            </a:xfrm>
            <a:custGeom>
              <a:avLst/>
              <a:gdLst>
                <a:gd name="connsiteX0" fmla="*/ 0 w 2028825"/>
                <a:gd name="connsiteY0" fmla="*/ 0 h 1009650"/>
                <a:gd name="connsiteX1" fmla="*/ 2029778 w 2028825"/>
                <a:gd name="connsiteY1" fmla="*/ 0 h 1009650"/>
                <a:gd name="connsiteX2" fmla="*/ 2029778 w 2028825"/>
                <a:gd name="connsiteY2" fmla="*/ 1015365 h 1009650"/>
                <a:gd name="connsiteX3" fmla="*/ 0 w 2028825"/>
                <a:gd name="connsiteY3" fmla="*/ 1015365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5" h="1009650">
                  <a:moveTo>
                    <a:pt x="0" y="0"/>
                  </a:moveTo>
                  <a:lnTo>
                    <a:pt x="2029778" y="0"/>
                  </a:lnTo>
                  <a:lnTo>
                    <a:pt x="2029778" y="1015365"/>
                  </a:lnTo>
                  <a:lnTo>
                    <a:pt x="0" y="1015365"/>
                  </a:lnTo>
                  <a:close/>
                </a:path>
              </a:pathLst>
            </a:custGeom>
            <a:solidFill>
              <a:srgbClr val="E303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C33DBEA5-60F0-4C79-8459-133EB3D99302}"/>
                </a:ext>
              </a:extLst>
            </p:cNvPr>
            <p:cNvSpPr/>
            <p:nvPr/>
          </p:nvSpPr>
          <p:spPr>
            <a:xfrm>
              <a:off x="10524032" y="6457164"/>
              <a:ext cx="347931" cy="173149"/>
            </a:xfrm>
            <a:custGeom>
              <a:avLst/>
              <a:gdLst>
                <a:gd name="connsiteX0" fmla="*/ 0 w 2028825"/>
                <a:gd name="connsiteY0" fmla="*/ 0 h 1009650"/>
                <a:gd name="connsiteX1" fmla="*/ 2029778 w 2028825"/>
                <a:gd name="connsiteY1" fmla="*/ 0 h 1009650"/>
                <a:gd name="connsiteX2" fmla="*/ 2029778 w 2028825"/>
                <a:gd name="connsiteY2" fmla="*/ 1015365 h 1009650"/>
                <a:gd name="connsiteX3" fmla="*/ 0 w 2028825"/>
                <a:gd name="connsiteY3" fmla="*/ 1015365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5" h="1009650">
                  <a:moveTo>
                    <a:pt x="0" y="0"/>
                  </a:moveTo>
                  <a:lnTo>
                    <a:pt x="2029778" y="0"/>
                  </a:lnTo>
                  <a:lnTo>
                    <a:pt x="2029778" y="1015365"/>
                  </a:lnTo>
                  <a:lnTo>
                    <a:pt x="0" y="1015365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F2CD27C6-5626-4D51-98B8-DCEA3F36DDF6}"/>
                </a:ext>
              </a:extLst>
            </p:cNvPr>
            <p:cNvSpPr/>
            <p:nvPr/>
          </p:nvSpPr>
          <p:spPr>
            <a:xfrm>
              <a:off x="10584798" y="6446710"/>
              <a:ext cx="225420" cy="21235"/>
            </a:xfrm>
            <a:custGeom>
              <a:avLst/>
              <a:gdLst>
                <a:gd name="connsiteX0" fmla="*/ 0 w 1314450"/>
                <a:gd name="connsiteY0" fmla="*/ 0 h 123825"/>
                <a:gd name="connsiteX1" fmla="*/ 1321118 w 1314450"/>
                <a:gd name="connsiteY1" fmla="*/ 0 h 123825"/>
                <a:gd name="connsiteX2" fmla="*/ 1321118 w 1314450"/>
                <a:gd name="connsiteY2" fmla="*/ 123825 h 123825"/>
                <a:gd name="connsiteX3" fmla="*/ 0 w 1314450"/>
                <a:gd name="connsiteY3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4450" h="123825">
                  <a:moveTo>
                    <a:pt x="0" y="0"/>
                  </a:moveTo>
                  <a:lnTo>
                    <a:pt x="1321118" y="0"/>
                  </a:lnTo>
                  <a:lnTo>
                    <a:pt x="1321118" y="123825"/>
                  </a:lnTo>
                  <a:lnTo>
                    <a:pt x="0" y="12382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BE0BF08E-9AA9-460E-A83D-254F5ED29466}"/>
                </a:ext>
              </a:extLst>
            </p:cNvPr>
            <p:cNvSpPr/>
            <p:nvPr/>
          </p:nvSpPr>
          <p:spPr>
            <a:xfrm>
              <a:off x="10976506" y="6309824"/>
              <a:ext cx="171515" cy="147013"/>
            </a:xfrm>
            <a:custGeom>
              <a:avLst/>
              <a:gdLst>
                <a:gd name="connsiteX0" fmla="*/ 270510 w 1000125"/>
                <a:gd name="connsiteY0" fmla="*/ 650558 h 857250"/>
                <a:gd name="connsiteX1" fmla="*/ 172403 w 1000125"/>
                <a:gd name="connsiteY1" fmla="*/ 859155 h 857250"/>
                <a:gd name="connsiteX2" fmla="*/ 0 w 1000125"/>
                <a:gd name="connsiteY2" fmla="*/ 859155 h 857250"/>
                <a:gd name="connsiteX3" fmla="*/ 418147 w 1000125"/>
                <a:gd name="connsiteY3" fmla="*/ 0 h 857250"/>
                <a:gd name="connsiteX4" fmla="*/ 585788 w 1000125"/>
                <a:gd name="connsiteY4" fmla="*/ 0 h 857250"/>
                <a:gd name="connsiteX5" fmla="*/ 1004888 w 1000125"/>
                <a:gd name="connsiteY5" fmla="*/ 859155 h 857250"/>
                <a:gd name="connsiteX6" fmla="*/ 832485 w 1000125"/>
                <a:gd name="connsiteY6" fmla="*/ 859155 h 857250"/>
                <a:gd name="connsiteX7" fmla="*/ 734378 w 1000125"/>
                <a:gd name="connsiteY7" fmla="*/ 650558 h 857250"/>
                <a:gd name="connsiteX8" fmla="*/ 270510 w 1000125"/>
                <a:gd name="connsiteY8" fmla="*/ 650558 h 857250"/>
                <a:gd name="connsiteX9" fmla="*/ 337185 w 1000125"/>
                <a:gd name="connsiteY9" fmla="*/ 511493 h 857250"/>
                <a:gd name="connsiteX10" fmla="*/ 668655 w 1000125"/>
                <a:gd name="connsiteY10" fmla="*/ 511493 h 857250"/>
                <a:gd name="connsiteX11" fmla="*/ 502920 w 1000125"/>
                <a:gd name="connsiteY11" fmla="*/ 162878 h 857250"/>
                <a:gd name="connsiteX12" fmla="*/ 337185 w 1000125"/>
                <a:gd name="connsiteY12" fmla="*/ 511493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125" h="857250">
                  <a:moveTo>
                    <a:pt x="270510" y="650558"/>
                  </a:moveTo>
                  <a:lnTo>
                    <a:pt x="172403" y="859155"/>
                  </a:lnTo>
                  <a:lnTo>
                    <a:pt x="0" y="859155"/>
                  </a:lnTo>
                  <a:lnTo>
                    <a:pt x="418147" y="0"/>
                  </a:lnTo>
                  <a:lnTo>
                    <a:pt x="585788" y="0"/>
                  </a:lnTo>
                  <a:lnTo>
                    <a:pt x="1004888" y="859155"/>
                  </a:lnTo>
                  <a:lnTo>
                    <a:pt x="832485" y="859155"/>
                  </a:lnTo>
                  <a:lnTo>
                    <a:pt x="734378" y="650558"/>
                  </a:lnTo>
                  <a:lnTo>
                    <a:pt x="270510" y="650558"/>
                  </a:lnTo>
                  <a:close/>
                  <a:moveTo>
                    <a:pt x="337185" y="511493"/>
                  </a:moveTo>
                  <a:lnTo>
                    <a:pt x="668655" y="511493"/>
                  </a:lnTo>
                  <a:lnTo>
                    <a:pt x="502920" y="162878"/>
                  </a:lnTo>
                  <a:lnTo>
                    <a:pt x="337185" y="51149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8C9C74AE-53F5-4635-918C-E67A33DD7B8E}"/>
                </a:ext>
              </a:extLst>
            </p:cNvPr>
            <p:cNvSpPr/>
            <p:nvPr/>
          </p:nvSpPr>
          <p:spPr>
            <a:xfrm>
              <a:off x="11166970" y="6309824"/>
              <a:ext cx="125778" cy="147013"/>
            </a:xfrm>
            <a:custGeom>
              <a:avLst/>
              <a:gdLst>
                <a:gd name="connsiteX0" fmla="*/ 0 w 733425"/>
                <a:gd name="connsiteY0" fmla="*/ 859155 h 857250"/>
                <a:gd name="connsiteX1" fmla="*/ 0 w 733425"/>
                <a:gd name="connsiteY1" fmla="*/ 0 h 857250"/>
                <a:gd name="connsiteX2" fmla="*/ 159067 w 733425"/>
                <a:gd name="connsiteY2" fmla="*/ 0 h 857250"/>
                <a:gd name="connsiteX3" fmla="*/ 159067 w 733425"/>
                <a:gd name="connsiteY3" fmla="*/ 717233 h 857250"/>
                <a:gd name="connsiteX4" fmla="*/ 733425 w 733425"/>
                <a:gd name="connsiteY4" fmla="*/ 717233 h 857250"/>
                <a:gd name="connsiteX5" fmla="*/ 733425 w 733425"/>
                <a:gd name="connsiteY5" fmla="*/ 859155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425" h="857250">
                  <a:moveTo>
                    <a:pt x="0" y="859155"/>
                  </a:moveTo>
                  <a:lnTo>
                    <a:pt x="0" y="0"/>
                  </a:lnTo>
                  <a:lnTo>
                    <a:pt x="159067" y="0"/>
                  </a:lnTo>
                  <a:lnTo>
                    <a:pt x="159067" y="717233"/>
                  </a:lnTo>
                  <a:lnTo>
                    <a:pt x="733425" y="717233"/>
                  </a:lnTo>
                  <a:lnTo>
                    <a:pt x="733425" y="8591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A97A0BD7-A1A7-4BBF-948D-7B65DF93143F}"/>
                </a:ext>
              </a:extLst>
            </p:cNvPr>
            <p:cNvSpPr/>
            <p:nvPr/>
          </p:nvSpPr>
          <p:spPr>
            <a:xfrm>
              <a:off x="11310389" y="6309824"/>
              <a:ext cx="153547" cy="147013"/>
            </a:xfrm>
            <a:custGeom>
              <a:avLst/>
              <a:gdLst>
                <a:gd name="connsiteX0" fmla="*/ 450532 w 895350"/>
                <a:gd name="connsiteY0" fmla="*/ 0 h 857250"/>
                <a:gd name="connsiteX1" fmla="*/ 897255 w 895350"/>
                <a:gd name="connsiteY1" fmla="*/ 428625 h 857250"/>
                <a:gd name="connsiteX2" fmla="*/ 474345 w 895350"/>
                <a:gd name="connsiteY2" fmla="*/ 859155 h 857250"/>
                <a:gd name="connsiteX3" fmla="*/ 0 w 895350"/>
                <a:gd name="connsiteY3" fmla="*/ 859155 h 857250"/>
                <a:gd name="connsiteX4" fmla="*/ 0 w 895350"/>
                <a:gd name="connsiteY4" fmla="*/ 0 h 857250"/>
                <a:gd name="connsiteX5" fmla="*/ 450532 w 895350"/>
                <a:gd name="connsiteY5" fmla="*/ 0 h 857250"/>
                <a:gd name="connsiteX6" fmla="*/ 450532 w 895350"/>
                <a:gd name="connsiteY6" fmla="*/ 715328 h 857250"/>
                <a:gd name="connsiteX7" fmla="*/ 732473 w 895350"/>
                <a:gd name="connsiteY7" fmla="*/ 428625 h 857250"/>
                <a:gd name="connsiteX8" fmla="*/ 450532 w 895350"/>
                <a:gd name="connsiteY8" fmla="*/ 144780 h 857250"/>
                <a:gd name="connsiteX9" fmla="*/ 160020 w 895350"/>
                <a:gd name="connsiteY9" fmla="*/ 144780 h 857250"/>
                <a:gd name="connsiteX10" fmla="*/ 160020 w 895350"/>
                <a:gd name="connsiteY10" fmla="*/ 715328 h 857250"/>
                <a:gd name="connsiteX11" fmla="*/ 450532 w 895350"/>
                <a:gd name="connsiteY11" fmla="*/ 71532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857250">
                  <a:moveTo>
                    <a:pt x="450532" y="0"/>
                  </a:moveTo>
                  <a:cubicBezTo>
                    <a:pt x="721043" y="0"/>
                    <a:pt x="897255" y="170498"/>
                    <a:pt x="897255" y="428625"/>
                  </a:cubicBezTo>
                  <a:cubicBezTo>
                    <a:pt x="897255" y="666750"/>
                    <a:pt x="709613" y="859155"/>
                    <a:pt x="474345" y="859155"/>
                  </a:cubicBezTo>
                  <a:lnTo>
                    <a:pt x="0" y="859155"/>
                  </a:lnTo>
                  <a:lnTo>
                    <a:pt x="0" y="0"/>
                  </a:lnTo>
                  <a:lnTo>
                    <a:pt x="450532" y="0"/>
                  </a:lnTo>
                  <a:close/>
                  <a:moveTo>
                    <a:pt x="450532" y="715328"/>
                  </a:moveTo>
                  <a:cubicBezTo>
                    <a:pt x="637223" y="715328"/>
                    <a:pt x="732473" y="592455"/>
                    <a:pt x="732473" y="428625"/>
                  </a:cubicBezTo>
                  <a:cubicBezTo>
                    <a:pt x="732473" y="268605"/>
                    <a:pt x="637223" y="144780"/>
                    <a:pt x="450532" y="144780"/>
                  </a:cubicBezTo>
                  <a:lnTo>
                    <a:pt x="160020" y="144780"/>
                  </a:lnTo>
                  <a:lnTo>
                    <a:pt x="160020" y="715328"/>
                  </a:lnTo>
                  <a:lnTo>
                    <a:pt x="450532" y="71532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693B243B-5ECE-49F9-B209-7DF4EF2F3378}"/>
                </a:ext>
              </a:extLst>
            </p:cNvPr>
            <p:cNvSpPr/>
            <p:nvPr/>
          </p:nvSpPr>
          <p:spPr>
            <a:xfrm>
              <a:off x="10976669" y="6517439"/>
              <a:ext cx="101276" cy="112710"/>
            </a:xfrm>
            <a:custGeom>
              <a:avLst/>
              <a:gdLst>
                <a:gd name="connsiteX0" fmla="*/ 253365 w 590550"/>
                <a:gd name="connsiteY0" fmla="*/ 0 h 657225"/>
                <a:gd name="connsiteX1" fmla="*/ 331470 w 590550"/>
                <a:gd name="connsiteY1" fmla="*/ 0 h 657225"/>
                <a:gd name="connsiteX2" fmla="*/ 593407 w 590550"/>
                <a:gd name="connsiteY2" fmla="*/ 663893 h 657225"/>
                <a:gd name="connsiteX3" fmla="*/ 481013 w 590550"/>
                <a:gd name="connsiteY3" fmla="*/ 663893 h 657225"/>
                <a:gd name="connsiteX4" fmla="*/ 417195 w 590550"/>
                <a:gd name="connsiteY4" fmla="*/ 494347 h 657225"/>
                <a:gd name="connsiteX5" fmla="*/ 171450 w 590550"/>
                <a:gd name="connsiteY5" fmla="*/ 494347 h 657225"/>
                <a:gd name="connsiteX6" fmla="*/ 108585 w 590550"/>
                <a:gd name="connsiteY6" fmla="*/ 663893 h 657225"/>
                <a:gd name="connsiteX7" fmla="*/ 0 w 590550"/>
                <a:gd name="connsiteY7" fmla="*/ 663893 h 657225"/>
                <a:gd name="connsiteX8" fmla="*/ 253365 w 590550"/>
                <a:gd name="connsiteY8" fmla="*/ 0 h 657225"/>
                <a:gd name="connsiteX9" fmla="*/ 382905 w 590550"/>
                <a:gd name="connsiteY9" fmla="*/ 408622 h 657225"/>
                <a:gd name="connsiteX10" fmla="*/ 329565 w 590550"/>
                <a:gd name="connsiteY10" fmla="*/ 258128 h 657225"/>
                <a:gd name="connsiteX11" fmla="*/ 294322 w 590550"/>
                <a:gd name="connsiteY11" fmla="*/ 151447 h 657225"/>
                <a:gd name="connsiteX12" fmla="*/ 293370 w 590550"/>
                <a:gd name="connsiteY12" fmla="*/ 151447 h 657225"/>
                <a:gd name="connsiteX13" fmla="*/ 257175 w 590550"/>
                <a:gd name="connsiteY13" fmla="*/ 258128 h 657225"/>
                <a:gd name="connsiteX14" fmla="*/ 201930 w 590550"/>
                <a:gd name="connsiteY14" fmla="*/ 408622 h 657225"/>
                <a:gd name="connsiteX15" fmla="*/ 382905 w 590550"/>
                <a:gd name="connsiteY15" fmla="*/ 408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0550" h="657225">
                  <a:moveTo>
                    <a:pt x="253365" y="0"/>
                  </a:moveTo>
                  <a:lnTo>
                    <a:pt x="331470" y="0"/>
                  </a:lnTo>
                  <a:lnTo>
                    <a:pt x="593407" y="663893"/>
                  </a:lnTo>
                  <a:lnTo>
                    <a:pt x="481013" y="663893"/>
                  </a:lnTo>
                  <a:lnTo>
                    <a:pt x="417195" y="494347"/>
                  </a:lnTo>
                  <a:lnTo>
                    <a:pt x="171450" y="494347"/>
                  </a:lnTo>
                  <a:lnTo>
                    <a:pt x="108585" y="663893"/>
                  </a:lnTo>
                  <a:lnTo>
                    <a:pt x="0" y="663893"/>
                  </a:lnTo>
                  <a:lnTo>
                    <a:pt x="253365" y="0"/>
                  </a:lnTo>
                  <a:close/>
                  <a:moveTo>
                    <a:pt x="382905" y="408622"/>
                  </a:moveTo>
                  <a:lnTo>
                    <a:pt x="329565" y="258128"/>
                  </a:lnTo>
                  <a:cubicBezTo>
                    <a:pt x="310515" y="203835"/>
                    <a:pt x="300990" y="174308"/>
                    <a:pt x="294322" y="151447"/>
                  </a:cubicBezTo>
                  <a:lnTo>
                    <a:pt x="293370" y="151447"/>
                  </a:lnTo>
                  <a:cubicBezTo>
                    <a:pt x="286702" y="174308"/>
                    <a:pt x="276225" y="204788"/>
                    <a:pt x="257175" y="258128"/>
                  </a:cubicBezTo>
                  <a:lnTo>
                    <a:pt x="201930" y="408622"/>
                  </a:lnTo>
                  <a:lnTo>
                    <a:pt x="382905" y="40862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8BFDF618-DCF7-4D6A-A627-56F68F16726E}"/>
                </a:ext>
              </a:extLst>
            </p:cNvPr>
            <p:cNvSpPr/>
            <p:nvPr/>
          </p:nvSpPr>
          <p:spPr>
            <a:xfrm>
              <a:off x="11090360" y="6549782"/>
              <a:ext cx="70240" cy="81674"/>
            </a:xfrm>
            <a:custGeom>
              <a:avLst/>
              <a:gdLst>
                <a:gd name="connsiteX0" fmla="*/ 14288 w 409575"/>
                <a:gd name="connsiteY0" fmla="*/ 394335 h 476250"/>
                <a:gd name="connsiteX1" fmla="*/ 0 w 409575"/>
                <a:gd name="connsiteY1" fmla="*/ 299085 h 476250"/>
                <a:gd name="connsiteX2" fmla="*/ 0 w 409575"/>
                <a:gd name="connsiteY2" fmla="*/ 952 h 476250"/>
                <a:gd name="connsiteX3" fmla="*/ 104775 w 409575"/>
                <a:gd name="connsiteY3" fmla="*/ 952 h 476250"/>
                <a:gd name="connsiteX4" fmla="*/ 104775 w 409575"/>
                <a:gd name="connsiteY4" fmla="*/ 284797 h 476250"/>
                <a:gd name="connsiteX5" fmla="*/ 113348 w 409575"/>
                <a:gd name="connsiteY5" fmla="*/ 348615 h 476250"/>
                <a:gd name="connsiteX6" fmla="*/ 186690 w 409575"/>
                <a:gd name="connsiteY6" fmla="*/ 394335 h 476250"/>
                <a:gd name="connsiteX7" fmla="*/ 296228 w 409575"/>
                <a:gd name="connsiteY7" fmla="*/ 343852 h 476250"/>
                <a:gd name="connsiteX8" fmla="*/ 296228 w 409575"/>
                <a:gd name="connsiteY8" fmla="*/ 0 h 476250"/>
                <a:gd name="connsiteX9" fmla="*/ 400050 w 409575"/>
                <a:gd name="connsiteY9" fmla="*/ 0 h 476250"/>
                <a:gd name="connsiteX10" fmla="*/ 400050 w 409575"/>
                <a:gd name="connsiteY10" fmla="*/ 342900 h 476250"/>
                <a:gd name="connsiteX11" fmla="*/ 409575 w 409575"/>
                <a:gd name="connsiteY11" fmla="*/ 474345 h 476250"/>
                <a:gd name="connsiteX12" fmla="*/ 319088 w 409575"/>
                <a:gd name="connsiteY12" fmla="*/ 474345 h 476250"/>
                <a:gd name="connsiteX13" fmla="*/ 301943 w 409575"/>
                <a:gd name="connsiteY13" fmla="*/ 422910 h 476250"/>
                <a:gd name="connsiteX14" fmla="*/ 151448 w 409575"/>
                <a:gd name="connsiteY14" fmla="*/ 483870 h 476250"/>
                <a:gd name="connsiteX15" fmla="*/ 14288 w 409575"/>
                <a:gd name="connsiteY15" fmla="*/ 394335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9575" h="476250">
                  <a:moveTo>
                    <a:pt x="14288" y="394335"/>
                  </a:moveTo>
                  <a:cubicBezTo>
                    <a:pt x="3810" y="368617"/>
                    <a:pt x="0" y="340995"/>
                    <a:pt x="0" y="299085"/>
                  </a:cubicBezTo>
                  <a:lnTo>
                    <a:pt x="0" y="952"/>
                  </a:lnTo>
                  <a:lnTo>
                    <a:pt x="104775" y="952"/>
                  </a:lnTo>
                  <a:lnTo>
                    <a:pt x="104775" y="284797"/>
                  </a:lnTo>
                  <a:cubicBezTo>
                    <a:pt x="104775" y="311467"/>
                    <a:pt x="106680" y="331470"/>
                    <a:pt x="113348" y="348615"/>
                  </a:cubicBezTo>
                  <a:cubicBezTo>
                    <a:pt x="125730" y="380047"/>
                    <a:pt x="149543" y="394335"/>
                    <a:pt x="186690" y="394335"/>
                  </a:cubicBezTo>
                  <a:cubicBezTo>
                    <a:pt x="231458" y="394335"/>
                    <a:pt x="273368" y="371475"/>
                    <a:pt x="296228" y="343852"/>
                  </a:cubicBezTo>
                  <a:lnTo>
                    <a:pt x="296228" y="0"/>
                  </a:lnTo>
                  <a:lnTo>
                    <a:pt x="400050" y="0"/>
                  </a:lnTo>
                  <a:lnTo>
                    <a:pt x="400050" y="342900"/>
                  </a:lnTo>
                  <a:cubicBezTo>
                    <a:pt x="400050" y="407670"/>
                    <a:pt x="401955" y="449580"/>
                    <a:pt x="409575" y="474345"/>
                  </a:cubicBezTo>
                  <a:lnTo>
                    <a:pt x="319088" y="474345"/>
                  </a:lnTo>
                  <a:lnTo>
                    <a:pt x="301943" y="422910"/>
                  </a:lnTo>
                  <a:cubicBezTo>
                    <a:pt x="263843" y="457200"/>
                    <a:pt x="213360" y="483870"/>
                    <a:pt x="151448" y="483870"/>
                  </a:cubicBezTo>
                  <a:cubicBezTo>
                    <a:pt x="105728" y="485775"/>
                    <a:pt x="40958" y="466725"/>
                    <a:pt x="14288" y="394335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09AD578A-E46A-427D-AAA5-635735A6313B}"/>
                </a:ext>
              </a:extLst>
            </p:cNvPr>
            <p:cNvSpPr/>
            <p:nvPr/>
          </p:nvSpPr>
          <p:spPr>
            <a:xfrm>
              <a:off x="11173667" y="6525607"/>
              <a:ext cx="57172" cy="106176"/>
            </a:xfrm>
            <a:custGeom>
              <a:avLst/>
              <a:gdLst>
                <a:gd name="connsiteX0" fmla="*/ 82868 w 333375"/>
                <a:gd name="connsiteY0" fmla="*/ 503872 h 619125"/>
                <a:gd name="connsiteX1" fmla="*/ 82868 w 333375"/>
                <a:gd name="connsiteY1" fmla="*/ 223838 h 619125"/>
                <a:gd name="connsiteX2" fmla="*/ 0 w 333375"/>
                <a:gd name="connsiteY2" fmla="*/ 223838 h 619125"/>
                <a:gd name="connsiteX3" fmla="*/ 0 w 333375"/>
                <a:gd name="connsiteY3" fmla="*/ 141922 h 619125"/>
                <a:gd name="connsiteX4" fmla="*/ 82868 w 333375"/>
                <a:gd name="connsiteY4" fmla="*/ 141922 h 619125"/>
                <a:gd name="connsiteX5" fmla="*/ 82868 w 333375"/>
                <a:gd name="connsiteY5" fmla="*/ 32385 h 619125"/>
                <a:gd name="connsiteX6" fmla="*/ 186690 w 333375"/>
                <a:gd name="connsiteY6" fmla="*/ 0 h 619125"/>
                <a:gd name="connsiteX7" fmla="*/ 186690 w 333375"/>
                <a:gd name="connsiteY7" fmla="*/ 140970 h 619125"/>
                <a:gd name="connsiteX8" fmla="*/ 328613 w 333375"/>
                <a:gd name="connsiteY8" fmla="*/ 140970 h 619125"/>
                <a:gd name="connsiteX9" fmla="*/ 302895 w 333375"/>
                <a:gd name="connsiteY9" fmla="*/ 222885 h 619125"/>
                <a:gd name="connsiteX10" fmla="*/ 186690 w 333375"/>
                <a:gd name="connsiteY10" fmla="*/ 222885 h 619125"/>
                <a:gd name="connsiteX11" fmla="*/ 186690 w 333375"/>
                <a:gd name="connsiteY11" fmla="*/ 479108 h 619125"/>
                <a:gd name="connsiteX12" fmla="*/ 233363 w 333375"/>
                <a:gd name="connsiteY12" fmla="*/ 539115 h 619125"/>
                <a:gd name="connsiteX13" fmla="*/ 307658 w 333375"/>
                <a:gd name="connsiteY13" fmla="*/ 515303 h 619125"/>
                <a:gd name="connsiteX14" fmla="*/ 340995 w 333375"/>
                <a:gd name="connsiteY14" fmla="*/ 587693 h 619125"/>
                <a:gd name="connsiteX15" fmla="*/ 208598 w 333375"/>
                <a:gd name="connsiteY15" fmla="*/ 624840 h 619125"/>
                <a:gd name="connsiteX16" fmla="*/ 82868 w 333375"/>
                <a:gd name="connsiteY16" fmla="*/ 503872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619125">
                  <a:moveTo>
                    <a:pt x="82868" y="503872"/>
                  </a:moveTo>
                  <a:lnTo>
                    <a:pt x="82868" y="223838"/>
                  </a:lnTo>
                  <a:lnTo>
                    <a:pt x="0" y="223838"/>
                  </a:lnTo>
                  <a:lnTo>
                    <a:pt x="0" y="141922"/>
                  </a:lnTo>
                  <a:lnTo>
                    <a:pt x="82868" y="141922"/>
                  </a:lnTo>
                  <a:lnTo>
                    <a:pt x="82868" y="32385"/>
                  </a:lnTo>
                  <a:lnTo>
                    <a:pt x="186690" y="0"/>
                  </a:lnTo>
                  <a:lnTo>
                    <a:pt x="186690" y="140970"/>
                  </a:lnTo>
                  <a:lnTo>
                    <a:pt x="328613" y="140970"/>
                  </a:lnTo>
                  <a:lnTo>
                    <a:pt x="302895" y="222885"/>
                  </a:lnTo>
                  <a:lnTo>
                    <a:pt x="186690" y="222885"/>
                  </a:lnTo>
                  <a:lnTo>
                    <a:pt x="186690" y="479108"/>
                  </a:lnTo>
                  <a:cubicBezTo>
                    <a:pt x="186690" y="521970"/>
                    <a:pt x="202883" y="539115"/>
                    <a:pt x="233363" y="539115"/>
                  </a:cubicBezTo>
                  <a:cubicBezTo>
                    <a:pt x="262890" y="539115"/>
                    <a:pt x="288608" y="527685"/>
                    <a:pt x="307658" y="515303"/>
                  </a:cubicBezTo>
                  <a:lnTo>
                    <a:pt x="340995" y="587693"/>
                  </a:lnTo>
                  <a:cubicBezTo>
                    <a:pt x="307658" y="610553"/>
                    <a:pt x="256223" y="624840"/>
                    <a:pt x="208598" y="624840"/>
                  </a:cubicBezTo>
                  <a:cubicBezTo>
                    <a:pt x="130493" y="626745"/>
                    <a:pt x="82868" y="581025"/>
                    <a:pt x="82868" y="50387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5B2B04F3-0EE9-42F5-BEFF-8583E4609A52}"/>
                </a:ext>
              </a:extLst>
            </p:cNvPr>
            <p:cNvSpPr/>
            <p:nvPr/>
          </p:nvSpPr>
          <p:spPr>
            <a:xfrm>
              <a:off x="11240803" y="6547985"/>
              <a:ext cx="78407" cy="84941"/>
            </a:xfrm>
            <a:custGeom>
              <a:avLst/>
              <a:gdLst>
                <a:gd name="connsiteX0" fmla="*/ 0 w 457200"/>
                <a:gd name="connsiteY0" fmla="*/ 247650 h 495300"/>
                <a:gd name="connsiteX1" fmla="*/ 231458 w 457200"/>
                <a:gd name="connsiteY1" fmla="*/ 0 h 495300"/>
                <a:gd name="connsiteX2" fmla="*/ 461963 w 457200"/>
                <a:gd name="connsiteY2" fmla="*/ 247650 h 495300"/>
                <a:gd name="connsiteX3" fmla="*/ 231458 w 457200"/>
                <a:gd name="connsiteY3" fmla="*/ 496253 h 495300"/>
                <a:gd name="connsiteX4" fmla="*/ 0 w 457200"/>
                <a:gd name="connsiteY4" fmla="*/ 247650 h 495300"/>
                <a:gd name="connsiteX5" fmla="*/ 355283 w 457200"/>
                <a:gd name="connsiteY5" fmla="*/ 247650 h 495300"/>
                <a:gd name="connsiteX6" fmla="*/ 231458 w 457200"/>
                <a:gd name="connsiteY6" fmla="*/ 84773 h 495300"/>
                <a:gd name="connsiteX7" fmla="*/ 106680 w 457200"/>
                <a:gd name="connsiteY7" fmla="*/ 247650 h 495300"/>
                <a:gd name="connsiteX8" fmla="*/ 231458 w 457200"/>
                <a:gd name="connsiteY8" fmla="*/ 411480 h 495300"/>
                <a:gd name="connsiteX9" fmla="*/ 355283 w 457200"/>
                <a:gd name="connsiteY9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495300">
                  <a:moveTo>
                    <a:pt x="0" y="247650"/>
                  </a:moveTo>
                  <a:cubicBezTo>
                    <a:pt x="0" y="106680"/>
                    <a:pt x="92393" y="0"/>
                    <a:pt x="231458" y="0"/>
                  </a:cubicBezTo>
                  <a:cubicBezTo>
                    <a:pt x="369570" y="0"/>
                    <a:pt x="461963" y="106680"/>
                    <a:pt x="461963" y="247650"/>
                  </a:cubicBezTo>
                  <a:cubicBezTo>
                    <a:pt x="461963" y="388620"/>
                    <a:pt x="369570" y="496253"/>
                    <a:pt x="231458" y="496253"/>
                  </a:cubicBezTo>
                  <a:cubicBezTo>
                    <a:pt x="93345" y="496253"/>
                    <a:pt x="0" y="388620"/>
                    <a:pt x="0" y="247650"/>
                  </a:cubicBezTo>
                  <a:moveTo>
                    <a:pt x="355283" y="247650"/>
                  </a:moveTo>
                  <a:cubicBezTo>
                    <a:pt x="355283" y="153353"/>
                    <a:pt x="311468" y="84773"/>
                    <a:pt x="231458" y="84773"/>
                  </a:cubicBezTo>
                  <a:cubicBezTo>
                    <a:pt x="152400" y="84773"/>
                    <a:pt x="106680" y="153353"/>
                    <a:pt x="106680" y="247650"/>
                  </a:cubicBezTo>
                  <a:cubicBezTo>
                    <a:pt x="106680" y="342900"/>
                    <a:pt x="151447" y="411480"/>
                    <a:pt x="231458" y="411480"/>
                  </a:cubicBezTo>
                  <a:cubicBezTo>
                    <a:pt x="311468" y="410528"/>
                    <a:pt x="355283" y="342900"/>
                    <a:pt x="355283" y="247650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FC94186E-9924-48FC-8DFF-5B2A44265D3E}"/>
                </a:ext>
              </a:extLst>
            </p:cNvPr>
            <p:cNvSpPr/>
            <p:nvPr/>
          </p:nvSpPr>
          <p:spPr>
            <a:xfrm>
              <a:off x="11336688" y="6547822"/>
              <a:ext cx="120877" cy="83307"/>
            </a:xfrm>
            <a:custGeom>
              <a:avLst/>
              <a:gdLst>
                <a:gd name="connsiteX0" fmla="*/ 0 w 704850"/>
                <a:gd name="connsiteY0" fmla="*/ 12382 h 485775"/>
                <a:gd name="connsiteX1" fmla="*/ 86678 w 704850"/>
                <a:gd name="connsiteY1" fmla="*/ 12382 h 485775"/>
                <a:gd name="connsiteX2" fmla="*/ 98108 w 704850"/>
                <a:gd name="connsiteY2" fmla="*/ 68580 h 485775"/>
                <a:gd name="connsiteX3" fmla="*/ 260033 w 704850"/>
                <a:gd name="connsiteY3" fmla="*/ 0 h 485775"/>
                <a:gd name="connsiteX4" fmla="*/ 384810 w 704850"/>
                <a:gd name="connsiteY4" fmla="*/ 76200 h 485775"/>
                <a:gd name="connsiteX5" fmla="*/ 557212 w 704850"/>
                <a:gd name="connsiteY5" fmla="*/ 0 h 485775"/>
                <a:gd name="connsiteX6" fmla="*/ 708660 w 704850"/>
                <a:gd name="connsiteY6" fmla="*/ 170497 h 485775"/>
                <a:gd name="connsiteX7" fmla="*/ 708660 w 704850"/>
                <a:gd name="connsiteY7" fmla="*/ 486727 h 485775"/>
                <a:gd name="connsiteX8" fmla="*/ 604837 w 704850"/>
                <a:gd name="connsiteY8" fmla="*/ 486727 h 485775"/>
                <a:gd name="connsiteX9" fmla="*/ 604837 w 704850"/>
                <a:gd name="connsiteY9" fmla="*/ 200025 h 485775"/>
                <a:gd name="connsiteX10" fmla="*/ 529590 w 704850"/>
                <a:gd name="connsiteY10" fmla="*/ 91440 h 485775"/>
                <a:gd name="connsiteX11" fmla="*/ 406717 w 704850"/>
                <a:gd name="connsiteY11" fmla="*/ 146685 h 485775"/>
                <a:gd name="connsiteX12" fmla="*/ 407670 w 704850"/>
                <a:gd name="connsiteY12" fmla="*/ 168592 h 485775"/>
                <a:gd name="connsiteX13" fmla="*/ 407670 w 704850"/>
                <a:gd name="connsiteY13" fmla="*/ 486727 h 485775"/>
                <a:gd name="connsiteX14" fmla="*/ 302895 w 704850"/>
                <a:gd name="connsiteY14" fmla="*/ 486727 h 485775"/>
                <a:gd name="connsiteX15" fmla="*/ 302895 w 704850"/>
                <a:gd name="connsiteY15" fmla="*/ 200977 h 485775"/>
                <a:gd name="connsiteX16" fmla="*/ 228600 w 704850"/>
                <a:gd name="connsiteY16" fmla="*/ 91440 h 485775"/>
                <a:gd name="connsiteX17" fmla="*/ 105728 w 704850"/>
                <a:gd name="connsiteY17" fmla="*/ 146685 h 485775"/>
                <a:gd name="connsiteX18" fmla="*/ 105728 w 704850"/>
                <a:gd name="connsiteY18" fmla="*/ 486727 h 485775"/>
                <a:gd name="connsiteX19" fmla="*/ 1905 w 704850"/>
                <a:gd name="connsiteY19" fmla="*/ 486727 h 485775"/>
                <a:gd name="connsiteX20" fmla="*/ 1905 w 704850"/>
                <a:gd name="connsiteY20" fmla="*/ 12382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4850" h="485775">
                  <a:moveTo>
                    <a:pt x="0" y="12382"/>
                  </a:moveTo>
                  <a:lnTo>
                    <a:pt x="86678" y="12382"/>
                  </a:lnTo>
                  <a:lnTo>
                    <a:pt x="98108" y="68580"/>
                  </a:lnTo>
                  <a:cubicBezTo>
                    <a:pt x="146685" y="29527"/>
                    <a:pt x="200025" y="0"/>
                    <a:pt x="260033" y="0"/>
                  </a:cubicBezTo>
                  <a:cubicBezTo>
                    <a:pt x="316230" y="0"/>
                    <a:pt x="360997" y="25717"/>
                    <a:pt x="384810" y="76200"/>
                  </a:cubicBezTo>
                  <a:cubicBezTo>
                    <a:pt x="441960" y="26670"/>
                    <a:pt x="501967" y="0"/>
                    <a:pt x="557212" y="0"/>
                  </a:cubicBezTo>
                  <a:cubicBezTo>
                    <a:pt x="638175" y="0"/>
                    <a:pt x="708660" y="46672"/>
                    <a:pt x="708660" y="170497"/>
                  </a:cubicBezTo>
                  <a:lnTo>
                    <a:pt x="708660" y="486727"/>
                  </a:lnTo>
                  <a:lnTo>
                    <a:pt x="604837" y="486727"/>
                  </a:lnTo>
                  <a:lnTo>
                    <a:pt x="604837" y="200025"/>
                  </a:lnTo>
                  <a:cubicBezTo>
                    <a:pt x="604837" y="140017"/>
                    <a:pt x="592455" y="91440"/>
                    <a:pt x="529590" y="91440"/>
                  </a:cubicBezTo>
                  <a:cubicBezTo>
                    <a:pt x="487680" y="91440"/>
                    <a:pt x="444817" y="115252"/>
                    <a:pt x="406717" y="146685"/>
                  </a:cubicBezTo>
                  <a:cubicBezTo>
                    <a:pt x="407670" y="152400"/>
                    <a:pt x="407670" y="160972"/>
                    <a:pt x="407670" y="168592"/>
                  </a:cubicBezTo>
                  <a:lnTo>
                    <a:pt x="407670" y="486727"/>
                  </a:lnTo>
                  <a:lnTo>
                    <a:pt x="302895" y="486727"/>
                  </a:lnTo>
                  <a:lnTo>
                    <a:pt x="302895" y="200977"/>
                  </a:lnTo>
                  <a:cubicBezTo>
                    <a:pt x="302895" y="140970"/>
                    <a:pt x="290512" y="91440"/>
                    <a:pt x="228600" y="91440"/>
                  </a:cubicBezTo>
                  <a:cubicBezTo>
                    <a:pt x="185737" y="91440"/>
                    <a:pt x="141922" y="115252"/>
                    <a:pt x="105728" y="146685"/>
                  </a:cubicBezTo>
                  <a:lnTo>
                    <a:pt x="105728" y="486727"/>
                  </a:lnTo>
                  <a:lnTo>
                    <a:pt x="1905" y="486727"/>
                  </a:lnTo>
                  <a:lnTo>
                    <a:pt x="1905" y="123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A9AA08EC-774C-4A0A-B4EA-C67ADBA20411}"/>
                </a:ext>
              </a:extLst>
            </p:cNvPr>
            <p:cNvSpPr/>
            <p:nvPr/>
          </p:nvSpPr>
          <p:spPr>
            <a:xfrm>
              <a:off x="11474227" y="6547985"/>
              <a:ext cx="78407" cy="84941"/>
            </a:xfrm>
            <a:custGeom>
              <a:avLst/>
              <a:gdLst>
                <a:gd name="connsiteX0" fmla="*/ 0 w 457200"/>
                <a:gd name="connsiteY0" fmla="*/ 247650 h 495300"/>
                <a:gd name="connsiteX1" fmla="*/ 231457 w 457200"/>
                <a:gd name="connsiteY1" fmla="*/ 0 h 495300"/>
                <a:gd name="connsiteX2" fmla="*/ 461963 w 457200"/>
                <a:gd name="connsiteY2" fmla="*/ 247650 h 495300"/>
                <a:gd name="connsiteX3" fmla="*/ 231457 w 457200"/>
                <a:gd name="connsiteY3" fmla="*/ 496253 h 495300"/>
                <a:gd name="connsiteX4" fmla="*/ 0 w 457200"/>
                <a:gd name="connsiteY4" fmla="*/ 247650 h 495300"/>
                <a:gd name="connsiteX5" fmla="*/ 355282 w 457200"/>
                <a:gd name="connsiteY5" fmla="*/ 247650 h 495300"/>
                <a:gd name="connsiteX6" fmla="*/ 231457 w 457200"/>
                <a:gd name="connsiteY6" fmla="*/ 84773 h 495300"/>
                <a:gd name="connsiteX7" fmla="*/ 106680 w 457200"/>
                <a:gd name="connsiteY7" fmla="*/ 247650 h 495300"/>
                <a:gd name="connsiteX8" fmla="*/ 231457 w 457200"/>
                <a:gd name="connsiteY8" fmla="*/ 411480 h 495300"/>
                <a:gd name="connsiteX9" fmla="*/ 355282 w 457200"/>
                <a:gd name="connsiteY9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495300">
                  <a:moveTo>
                    <a:pt x="0" y="247650"/>
                  </a:moveTo>
                  <a:cubicBezTo>
                    <a:pt x="0" y="106680"/>
                    <a:pt x="92393" y="0"/>
                    <a:pt x="231457" y="0"/>
                  </a:cubicBezTo>
                  <a:cubicBezTo>
                    <a:pt x="369570" y="0"/>
                    <a:pt x="461963" y="106680"/>
                    <a:pt x="461963" y="247650"/>
                  </a:cubicBezTo>
                  <a:cubicBezTo>
                    <a:pt x="461963" y="388620"/>
                    <a:pt x="369570" y="496253"/>
                    <a:pt x="231457" y="496253"/>
                  </a:cubicBezTo>
                  <a:cubicBezTo>
                    <a:pt x="93345" y="496253"/>
                    <a:pt x="0" y="388620"/>
                    <a:pt x="0" y="247650"/>
                  </a:cubicBezTo>
                  <a:moveTo>
                    <a:pt x="355282" y="247650"/>
                  </a:moveTo>
                  <a:cubicBezTo>
                    <a:pt x="355282" y="153353"/>
                    <a:pt x="311468" y="84773"/>
                    <a:pt x="231457" y="84773"/>
                  </a:cubicBezTo>
                  <a:cubicBezTo>
                    <a:pt x="152400" y="84773"/>
                    <a:pt x="106680" y="153353"/>
                    <a:pt x="106680" y="247650"/>
                  </a:cubicBezTo>
                  <a:cubicBezTo>
                    <a:pt x="106680" y="342900"/>
                    <a:pt x="151448" y="411480"/>
                    <a:pt x="231457" y="411480"/>
                  </a:cubicBezTo>
                  <a:cubicBezTo>
                    <a:pt x="310515" y="410528"/>
                    <a:pt x="355282" y="342900"/>
                    <a:pt x="355282" y="247650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792714BF-C22E-48C6-89A1-6AAEBA13FFAF}"/>
                </a:ext>
              </a:extLst>
            </p:cNvPr>
            <p:cNvSpPr/>
            <p:nvPr/>
          </p:nvSpPr>
          <p:spPr>
            <a:xfrm>
              <a:off x="11562925" y="6525607"/>
              <a:ext cx="57172" cy="106176"/>
            </a:xfrm>
            <a:custGeom>
              <a:avLst/>
              <a:gdLst>
                <a:gd name="connsiteX0" fmla="*/ 82868 w 333375"/>
                <a:gd name="connsiteY0" fmla="*/ 503872 h 619125"/>
                <a:gd name="connsiteX1" fmla="*/ 82868 w 333375"/>
                <a:gd name="connsiteY1" fmla="*/ 223838 h 619125"/>
                <a:gd name="connsiteX2" fmla="*/ 0 w 333375"/>
                <a:gd name="connsiteY2" fmla="*/ 223838 h 619125"/>
                <a:gd name="connsiteX3" fmla="*/ 0 w 333375"/>
                <a:gd name="connsiteY3" fmla="*/ 141922 h 619125"/>
                <a:gd name="connsiteX4" fmla="*/ 82868 w 333375"/>
                <a:gd name="connsiteY4" fmla="*/ 141922 h 619125"/>
                <a:gd name="connsiteX5" fmla="*/ 82868 w 333375"/>
                <a:gd name="connsiteY5" fmla="*/ 32385 h 619125"/>
                <a:gd name="connsiteX6" fmla="*/ 186690 w 333375"/>
                <a:gd name="connsiteY6" fmla="*/ 0 h 619125"/>
                <a:gd name="connsiteX7" fmla="*/ 186690 w 333375"/>
                <a:gd name="connsiteY7" fmla="*/ 140970 h 619125"/>
                <a:gd name="connsiteX8" fmla="*/ 328613 w 333375"/>
                <a:gd name="connsiteY8" fmla="*/ 140970 h 619125"/>
                <a:gd name="connsiteX9" fmla="*/ 302895 w 333375"/>
                <a:gd name="connsiteY9" fmla="*/ 222885 h 619125"/>
                <a:gd name="connsiteX10" fmla="*/ 186690 w 333375"/>
                <a:gd name="connsiteY10" fmla="*/ 222885 h 619125"/>
                <a:gd name="connsiteX11" fmla="*/ 186690 w 333375"/>
                <a:gd name="connsiteY11" fmla="*/ 479108 h 619125"/>
                <a:gd name="connsiteX12" fmla="*/ 233363 w 333375"/>
                <a:gd name="connsiteY12" fmla="*/ 539115 h 619125"/>
                <a:gd name="connsiteX13" fmla="*/ 307658 w 333375"/>
                <a:gd name="connsiteY13" fmla="*/ 515303 h 619125"/>
                <a:gd name="connsiteX14" fmla="*/ 340995 w 333375"/>
                <a:gd name="connsiteY14" fmla="*/ 587693 h 619125"/>
                <a:gd name="connsiteX15" fmla="*/ 208598 w 333375"/>
                <a:gd name="connsiteY15" fmla="*/ 624840 h 619125"/>
                <a:gd name="connsiteX16" fmla="*/ 82868 w 333375"/>
                <a:gd name="connsiteY16" fmla="*/ 503872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619125">
                  <a:moveTo>
                    <a:pt x="82868" y="503872"/>
                  </a:moveTo>
                  <a:lnTo>
                    <a:pt x="82868" y="223838"/>
                  </a:lnTo>
                  <a:lnTo>
                    <a:pt x="0" y="223838"/>
                  </a:lnTo>
                  <a:lnTo>
                    <a:pt x="0" y="141922"/>
                  </a:lnTo>
                  <a:lnTo>
                    <a:pt x="82868" y="141922"/>
                  </a:lnTo>
                  <a:lnTo>
                    <a:pt x="82868" y="32385"/>
                  </a:lnTo>
                  <a:lnTo>
                    <a:pt x="186690" y="0"/>
                  </a:lnTo>
                  <a:lnTo>
                    <a:pt x="186690" y="140970"/>
                  </a:lnTo>
                  <a:lnTo>
                    <a:pt x="328613" y="140970"/>
                  </a:lnTo>
                  <a:lnTo>
                    <a:pt x="302895" y="222885"/>
                  </a:lnTo>
                  <a:lnTo>
                    <a:pt x="186690" y="222885"/>
                  </a:lnTo>
                  <a:lnTo>
                    <a:pt x="186690" y="479108"/>
                  </a:lnTo>
                  <a:cubicBezTo>
                    <a:pt x="186690" y="521970"/>
                    <a:pt x="202883" y="539115"/>
                    <a:pt x="233363" y="539115"/>
                  </a:cubicBezTo>
                  <a:cubicBezTo>
                    <a:pt x="262890" y="539115"/>
                    <a:pt x="288608" y="527685"/>
                    <a:pt x="307658" y="515303"/>
                  </a:cubicBezTo>
                  <a:lnTo>
                    <a:pt x="340995" y="587693"/>
                  </a:lnTo>
                  <a:cubicBezTo>
                    <a:pt x="307658" y="610553"/>
                    <a:pt x="256223" y="624840"/>
                    <a:pt x="208598" y="624840"/>
                  </a:cubicBezTo>
                  <a:cubicBezTo>
                    <a:pt x="130493" y="626745"/>
                    <a:pt x="82868" y="581025"/>
                    <a:pt x="82868" y="50387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68C15284-FF33-4809-B3C6-96B32C5C26B2}"/>
                </a:ext>
              </a:extLst>
            </p:cNvPr>
            <p:cNvSpPr/>
            <p:nvPr/>
          </p:nvSpPr>
          <p:spPr>
            <a:xfrm>
              <a:off x="11632838" y="6513029"/>
              <a:ext cx="21235" cy="117610"/>
            </a:xfrm>
            <a:custGeom>
              <a:avLst/>
              <a:gdLst>
                <a:gd name="connsiteX0" fmla="*/ 0 w 123825"/>
                <a:gd name="connsiteY0" fmla="*/ 63817 h 685800"/>
                <a:gd name="connsiteX1" fmla="*/ 64770 w 123825"/>
                <a:gd name="connsiteY1" fmla="*/ 0 h 685800"/>
                <a:gd name="connsiteX2" fmla="*/ 129540 w 123825"/>
                <a:gd name="connsiteY2" fmla="*/ 63817 h 685800"/>
                <a:gd name="connsiteX3" fmla="*/ 64770 w 123825"/>
                <a:gd name="connsiteY3" fmla="*/ 127635 h 685800"/>
                <a:gd name="connsiteX4" fmla="*/ 0 w 123825"/>
                <a:gd name="connsiteY4" fmla="*/ 63817 h 685800"/>
                <a:gd name="connsiteX5" fmla="*/ 13335 w 123825"/>
                <a:gd name="connsiteY5" fmla="*/ 215265 h 685800"/>
                <a:gd name="connsiteX6" fmla="*/ 118110 w 123825"/>
                <a:gd name="connsiteY6" fmla="*/ 215265 h 685800"/>
                <a:gd name="connsiteX7" fmla="*/ 118110 w 123825"/>
                <a:gd name="connsiteY7" fmla="*/ 689610 h 685800"/>
                <a:gd name="connsiteX8" fmla="*/ 13335 w 123825"/>
                <a:gd name="connsiteY8" fmla="*/ 689610 h 685800"/>
                <a:gd name="connsiteX9" fmla="*/ 13335 w 123825"/>
                <a:gd name="connsiteY9" fmla="*/ 215265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685800">
                  <a:moveTo>
                    <a:pt x="0" y="63817"/>
                  </a:moveTo>
                  <a:cubicBezTo>
                    <a:pt x="0" y="27622"/>
                    <a:pt x="27622" y="0"/>
                    <a:pt x="64770" y="0"/>
                  </a:cubicBezTo>
                  <a:cubicBezTo>
                    <a:pt x="101917" y="0"/>
                    <a:pt x="129540" y="26670"/>
                    <a:pt x="129540" y="63817"/>
                  </a:cubicBezTo>
                  <a:cubicBezTo>
                    <a:pt x="129540" y="100013"/>
                    <a:pt x="100965" y="127635"/>
                    <a:pt x="64770" y="127635"/>
                  </a:cubicBezTo>
                  <a:cubicBezTo>
                    <a:pt x="27622" y="128588"/>
                    <a:pt x="0" y="100013"/>
                    <a:pt x="0" y="63817"/>
                  </a:cubicBezTo>
                  <a:moveTo>
                    <a:pt x="13335" y="215265"/>
                  </a:moveTo>
                  <a:lnTo>
                    <a:pt x="118110" y="215265"/>
                  </a:lnTo>
                  <a:lnTo>
                    <a:pt x="118110" y="689610"/>
                  </a:lnTo>
                  <a:lnTo>
                    <a:pt x="13335" y="689610"/>
                  </a:lnTo>
                  <a:lnTo>
                    <a:pt x="13335" y="21526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DA39E860-A024-4BE6-A11A-2853B2FA3AA3}"/>
                </a:ext>
              </a:extLst>
            </p:cNvPr>
            <p:cNvSpPr/>
            <p:nvPr/>
          </p:nvSpPr>
          <p:spPr>
            <a:xfrm>
              <a:off x="11665344" y="6549945"/>
              <a:ext cx="78407" cy="81674"/>
            </a:xfrm>
            <a:custGeom>
              <a:avLst/>
              <a:gdLst>
                <a:gd name="connsiteX0" fmla="*/ 0 w 457200"/>
                <a:gd name="connsiteY0" fmla="*/ 0 h 476250"/>
                <a:gd name="connsiteX1" fmla="*/ 106680 w 457200"/>
                <a:gd name="connsiteY1" fmla="*/ 0 h 476250"/>
                <a:gd name="connsiteX2" fmla="*/ 231457 w 457200"/>
                <a:gd name="connsiteY2" fmla="*/ 341948 h 476250"/>
                <a:gd name="connsiteX3" fmla="*/ 233363 w 457200"/>
                <a:gd name="connsiteY3" fmla="*/ 341948 h 476250"/>
                <a:gd name="connsiteX4" fmla="*/ 354330 w 457200"/>
                <a:gd name="connsiteY4" fmla="*/ 0 h 476250"/>
                <a:gd name="connsiteX5" fmla="*/ 461010 w 457200"/>
                <a:gd name="connsiteY5" fmla="*/ 0 h 476250"/>
                <a:gd name="connsiteX6" fmla="*/ 271463 w 457200"/>
                <a:gd name="connsiteY6" fmla="*/ 477203 h 476250"/>
                <a:gd name="connsiteX7" fmla="*/ 190500 w 457200"/>
                <a:gd name="connsiteY7" fmla="*/ 477203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" h="476250">
                  <a:moveTo>
                    <a:pt x="0" y="0"/>
                  </a:moveTo>
                  <a:lnTo>
                    <a:pt x="106680" y="0"/>
                  </a:lnTo>
                  <a:lnTo>
                    <a:pt x="231457" y="341948"/>
                  </a:lnTo>
                  <a:lnTo>
                    <a:pt x="233363" y="341948"/>
                  </a:lnTo>
                  <a:lnTo>
                    <a:pt x="354330" y="0"/>
                  </a:lnTo>
                  <a:lnTo>
                    <a:pt x="461010" y="0"/>
                  </a:lnTo>
                  <a:lnTo>
                    <a:pt x="271463" y="477203"/>
                  </a:lnTo>
                  <a:lnTo>
                    <a:pt x="190500" y="4772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AFE79A57-AC67-473F-B4A6-265145E4DE1C}"/>
                </a:ext>
              </a:extLst>
            </p:cNvPr>
            <p:cNvSpPr/>
            <p:nvPr/>
          </p:nvSpPr>
          <p:spPr>
            <a:xfrm>
              <a:off x="11750285" y="6547985"/>
              <a:ext cx="70240" cy="84941"/>
            </a:xfrm>
            <a:custGeom>
              <a:avLst/>
              <a:gdLst>
                <a:gd name="connsiteX0" fmla="*/ 0 w 409575"/>
                <a:gd name="connsiteY0" fmla="*/ 247650 h 495300"/>
                <a:gd name="connsiteX1" fmla="*/ 207645 w 409575"/>
                <a:gd name="connsiteY1" fmla="*/ 0 h 495300"/>
                <a:gd name="connsiteX2" fmla="*/ 411480 w 409575"/>
                <a:gd name="connsiteY2" fmla="*/ 249555 h 495300"/>
                <a:gd name="connsiteX3" fmla="*/ 411480 w 409575"/>
                <a:gd name="connsiteY3" fmla="*/ 274320 h 495300"/>
                <a:gd name="connsiteX4" fmla="*/ 106680 w 409575"/>
                <a:gd name="connsiteY4" fmla="*/ 274320 h 495300"/>
                <a:gd name="connsiteX5" fmla="*/ 247650 w 409575"/>
                <a:gd name="connsiteY5" fmla="*/ 412433 h 495300"/>
                <a:gd name="connsiteX6" fmla="*/ 366713 w 409575"/>
                <a:gd name="connsiteY6" fmla="*/ 380048 h 495300"/>
                <a:gd name="connsiteX7" fmla="*/ 398145 w 409575"/>
                <a:gd name="connsiteY7" fmla="*/ 451485 h 495300"/>
                <a:gd name="connsiteX8" fmla="*/ 237173 w 409575"/>
                <a:gd name="connsiteY8" fmla="*/ 495300 h 495300"/>
                <a:gd name="connsiteX9" fmla="*/ 0 w 409575"/>
                <a:gd name="connsiteY9" fmla="*/ 247650 h 495300"/>
                <a:gd name="connsiteX10" fmla="*/ 304800 w 409575"/>
                <a:gd name="connsiteY10" fmla="*/ 200025 h 495300"/>
                <a:gd name="connsiteX11" fmla="*/ 206693 w 409575"/>
                <a:gd name="connsiteY11" fmla="*/ 80963 h 495300"/>
                <a:gd name="connsiteX12" fmla="*/ 105728 w 409575"/>
                <a:gd name="connsiteY12" fmla="*/ 200025 h 495300"/>
                <a:gd name="connsiteX13" fmla="*/ 304800 w 409575"/>
                <a:gd name="connsiteY13" fmla="*/ 20002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9575" h="495300">
                  <a:moveTo>
                    <a:pt x="0" y="247650"/>
                  </a:moveTo>
                  <a:cubicBezTo>
                    <a:pt x="0" y="103823"/>
                    <a:pt x="79057" y="0"/>
                    <a:pt x="207645" y="0"/>
                  </a:cubicBezTo>
                  <a:cubicBezTo>
                    <a:pt x="337185" y="0"/>
                    <a:pt x="411480" y="96203"/>
                    <a:pt x="411480" y="249555"/>
                  </a:cubicBezTo>
                  <a:lnTo>
                    <a:pt x="411480" y="274320"/>
                  </a:lnTo>
                  <a:lnTo>
                    <a:pt x="106680" y="274320"/>
                  </a:lnTo>
                  <a:cubicBezTo>
                    <a:pt x="108585" y="355283"/>
                    <a:pt x="161925" y="412433"/>
                    <a:pt x="247650" y="412433"/>
                  </a:cubicBezTo>
                  <a:cubicBezTo>
                    <a:pt x="294323" y="412433"/>
                    <a:pt x="333375" y="399098"/>
                    <a:pt x="366713" y="380048"/>
                  </a:cubicBezTo>
                  <a:lnTo>
                    <a:pt x="398145" y="451485"/>
                  </a:lnTo>
                  <a:cubicBezTo>
                    <a:pt x="352425" y="481965"/>
                    <a:pt x="293370" y="495300"/>
                    <a:pt x="237173" y="495300"/>
                  </a:cubicBezTo>
                  <a:cubicBezTo>
                    <a:pt x="71438" y="496253"/>
                    <a:pt x="0" y="378142"/>
                    <a:pt x="0" y="247650"/>
                  </a:cubicBezTo>
                  <a:moveTo>
                    <a:pt x="304800" y="200025"/>
                  </a:moveTo>
                  <a:cubicBezTo>
                    <a:pt x="302895" y="140017"/>
                    <a:pt x="273368" y="80963"/>
                    <a:pt x="206693" y="80963"/>
                  </a:cubicBezTo>
                  <a:cubicBezTo>
                    <a:pt x="143828" y="80963"/>
                    <a:pt x="106680" y="136208"/>
                    <a:pt x="105728" y="200025"/>
                  </a:cubicBezTo>
                  <a:lnTo>
                    <a:pt x="304800" y="20002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1668746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_BIG TITLE DEEP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61256" y="882311"/>
            <a:ext cx="5443537" cy="1536253"/>
          </a:xfrm>
          <a:prstGeom prst="rect">
            <a:avLst/>
          </a:prstGeom>
        </p:spPr>
        <p:txBody>
          <a:bodyPr anchor="t"/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3BB2221-DF42-46F5-A28D-F3926574006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C7CB18-40CC-4FAE-9A2C-B633F5EC68D8}" type="datetime1">
              <a:rPr lang="nl-NL" noProof="0" smtClean="0"/>
              <a:t>8-7-2020</a:t>
            </a:fld>
            <a:endParaRPr lang="en-GB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4B3A812-CC07-413C-A367-AE9F6C9BB47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Impact of COVID-19 on mobility</a:t>
            </a:r>
            <a:endParaRPr lang="en-GB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8444E5C-008D-475F-8A02-9F36DF1E6D2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782C43-7533-4CE7-94CC-8F091034FBE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789EB79-24C7-4DEF-B5E9-A37EC8584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257" y="2447251"/>
            <a:ext cx="5443536" cy="39060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6604793" y="3085782"/>
            <a:ext cx="5572291" cy="2899093"/>
          </a:xfrm>
          <a:prstGeom prst="rect">
            <a:avLst/>
          </a:prstGeom>
          <a:noFill/>
        </p:spPr>
        <p:txBody>
          <a:bodyPr lIns="0" tIns="360000" rIns="180000" bIns="0"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bg1"/>
                </a:solidFill>
                <a:latin typeface="+mj-lt"/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80DB6677-9AFA-48F6-914B-99CC5A840CF0}"/>
              </a:ext>
            </a:extLst>
          </p:cNvPr>
          <p:cNvSpPr/>
          <p:nvPr userDrawn="1"/>
        </p:nvSpPr>
        <p:spPr>
          <a:xfrm rot="16200000">
            <a:off x="2140551" y="-1369197"/>
            <a:ext cx="3078695" cy="5817091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9789152"/>
              <a:gd name="connsiteY0" fmla="*/ 4230367 h 4230367"/>
              <a:gd name="connsiteX1" fmla="*/ 10718 w 9789152"/>
              <a:gd name="connsiteY1" fmla="*/ 842934 h 4230367"/>
              <a:gd name="connsiteX2" fmla="*/ 853652 w 9789152"/>
              <a:gd name="connsiteY2" fmla="*/ 0 h 4230367"/>
              <a:gd name="connsiteX3" fmla="*/ 9789152 w 9789152"/>
              <a:gd name="connsiteY3" fmla="*/ 0 h 4230367"/>
              <a:gd name="connsiteX0" fmla="*/ 0 w 9789152"/>
              <a:gd name="connsiteY0" fmla="*/ 4230368 h 4230368"/>
              <a:gd name="connsiteX1" fmla="*/ 10718 w 9789152"/>
              <a:gd name="connsiteY1" fmla="*/ 842935 h 4230368"/>
              <a:gd name="connsiteX2" fmla="*/ 853652 w 9789152"/>
              <a:gd name="connsiteY2" fmla="*/ 1 h 4230368"/>
              <a:gd name="connsiteX3" fmla="*/ 4310556 w 9789152"/>
              <a:gd name="connsiteY3" fmla="*/ 0 h 4230368"/>
              <a:gd name="connsiteX4" fmla="*/ 9789152 w 9789152"/>
              <a:gd name="connsiteY4" fmla="*/ 1 h 4230368"/>
              <a:gd name="connsiteX0" fmla="*/ 0 w 9754226"/>
              <a:gd name="connsiteY0" fmla="*/ 4239098 h 4239098"/>
              <a:gd name="connsiteX1" fmla="*/ 10718 w 9754226"/>
              <a:gd name="connsiteY1" fmla="*/ 851665 h 4239098"/>
              <a:gd name="connsiteX2" fmla="*/ 853652 w 9754226"/>
              <a:gd name="connsiteY2" fmla="*/ 8731 h 4239098"/>
              <a:gd name="connsiteX3" fmla="*/ 4310556 w 9754226"/>
              <a:gd name="connsiteY3" fmla="*/ 8730 h 4239098"/>
              <a:gd name="connsiteX4" fmla="*/ 9754226 w 9754226"/>
              <a:gd name="connsiteY4" fmla="*/ 0 h 4239098"/>
              <a:gd name="connsiteX0" fmla="*/ 0 w 4310556"/>
              <a:gd name="connsiteY0" fmla="*/ 4230368 h 4230368"/>
              <a:gd name="connsiteX1" fmla="*/ 10718 w 4310556"/>
              <a:gd name="connsiteY1" fmla="*/ 842935 h 4230368"/>
              <a:gd name="connsiteX2" fmla="*/ 853652 w 4310556"/>
              <a:gd name="connsiteY2" fmla="*/ 1 h 4230368"/>
              <a:gd name="connsiteX3" fmla="*/ 4310556 w 4310556"/>
              <a:gd name="connsiteY3" fmla="*/ 0 h 4230368"/>
              <a:gd name="connsiteX0" fmla="*/ 0 w 8540924"/>
              <a:gd name="connsiteY0" fmla="*/ 4239237 h 4239237"/>
              <a:gd name="connsiteX1" fmla="*/ 10718 w 8540924"/>
              <a:gd name="connsiteY1" fmla="*/ 851804 h 4239237"/>
              <a:gd name="connsiteX2" fmla="*/ 853652 w 8540924"/>
              <a:gd name="connsiteY2" fmla="*/ 8870 h 4239237"/>
              <a:gd name="connsiteX3" fmla="*/ 8540924 w 8540924"/>
              <a:gd name="connsiteY3" fmla="*/ 0 h 4239237"/>
              <a:gd name="connsiteX0" fmla="*/ 0 w 8540924"/>
              <a:gd name="connsiteY0" fmla="*/ 4239237 h 4239237"/>
              <a:gd name="connsiteX1" fmla="*/ 10718 w 8540924"/>
              <a:gd name="connsiteY1" fmla="*/ 851804 h 4239237"/>
              <a:gd name="connsiteX2" fmla="*/ 853652 w 8540924"/>
              <a:gd name="connsiteY2" fmla="*/ 8870 h 4239237"/>
              <a:gd name="connsiteX3" fmla="*/ 5120111 w 8540924"/>
              <a:gd name="connsiteY3" fmla="*/ 13764 h 4239237"/>
              <a:gd name="connsiteX4" fmla="*/ 8540924 w 8540924"/>
              <a:gd name="connsiteY4" fmla="*/ 0 h 4239237"/>
              <a:gd name="connsiteX0" fmla="*/ 0 w 5120111"/>
              <a:gd name="connsiteY0" fmla="*/ 4230366 h 4230366"/>
              <a:gd name="connsiteX1" fmla="*/ 10718 w 5120111"/>
              <a:gd name="connsiteY1" fmla="*/ 842933 h 4230366"/>
              <a:gd name="connsiteX2" fmla="*/ 853652 w 5120111"/>
              <a:gd name="connsiteY2" fmla="*/ -1 h 4230366"/>
              <a:gd name="connsiteX3" fmla="*/ 5120111 w 5120111"/>
              <a:gd name="connsiteY3" fmla="*/ 4893 h 4230366"/>
              <a:gd name="connsiteX0" fmla="*/ 0 w 9034178"/>
              <a:gd name="connsiteY0" fmla="*/ 4230368 h 4230368"/>
              <a:gd name="connsiteX1" fmla="*/ 10718 w 9034178"/>
              <a:gd name="connsiteY1" fmla="*/ 842935 h 4230368"/>
              <a:gd name="connsiteX2" fmla="*/ 853652 w 9034178"/>
              <a:gd name="connsiteY2" fmla="*/ 1 h 4230368"/>
              <a:gd name="connsiteX3" fmla="*/ 9034178 w 9034178"/>
              <a:gd name="connsiteY3" fmla="*/ 13498 h 4230368"/>
              <a:gd name="connsiteX0" fmla="*/ 0 w 9034178"/>
              <a:gd name="connsiteY0" fmla="*/ 4647581 h 4647581"/>
              <a:gd name="connsiteX1" fmla="*/ 10718 w 9034178"/>
              <a:gd name="connsiteY1" fmla="*/ 842933 h 4647581"/>
              <a:gd name="connsiteX2" fmla="*/ 853652 w 9034178"/>
              <a:gd name="connsiteY2" fmla="*/ -1 h 4647581"/>
              <a:gd name="connsiteX3" fmla="*/ 9034178 w 9034178"/>
              <a:gd name="connsiteY3" fmla="*/ 13496 h 4647581"/>
              <a:gd name="connsiteX0" fmla="*/ 0 w 14204187"/>
              <a:gd name="connsiteY0" fmla="*/ 4651289 h 4651289"/>
              <a:gd name="connsiteX1" fmla="*/ 10718 w 14204187"/>
              <a:gd name="connsiteY1" fmla="*/ 846641 h 4651289"/>
              <a:gd name="connsiteX2" fmla="*/ 853652 w 14204187"/>
              <a:gd name="connsiteY2" fmla="*/ 3707 h 4651289"/>
              <a:gd name="connsiteX3" fmla="*/ 14204187 w 14204187"/>
              <a:gd name="connsiteY3" fmla="*/ 0 h 4651289"/>
              <a:gd name="connsiteX0" fmla="*/ 0 w 14204187"/>
              <a:gd name="connsiteY0" fmla="*/ 4897890 h 4897890"/>
              <a:gd name="connsiteX1" fmla="*/ 10718 w 14204187"/>
              <a:gd name="connsiteY1" fmla="*/ 846641 h 4897890"/>
              <a:gd name="connsiteX2" fmla="*/ 853652 w 14204187"/>
              <a:gd name="connsiteY2" fmla="*/ 3707 h 4897890"/>
              <a:gd name="connsiteX3" fmla="*/ 14204187 w 14204187"/>
              <a:gd name="connsiteY3" fmla="*/ 0 h 4897890"/>
              <a:gd name="connsiteX0" fmla="*/ 0 w 14204187"/>
              <a:gd name="connsiteY0" fmla="*/ 4897890 h 4897890"/>
              <a:gd name="connsiteX1" fmla="*/ 10718 w 14204187"/>
              <a:gd name="connsiteY1" fmla="*/ 846641 h 4897890"/>
              <a:gd name="connsiteX2" fmla="*/ 853652 w 14204187"/>
              <a:gd name="connsiteY2" fmla="*/ 3707 h 4897890"/>
              <a:gd name="connsiteX3" fmla="*/ 4081331 w 14204187"/>
              <a:gd name="connsiteY3" fmla="*/ 4115 h 4897890"/>
              <a:gd name="connsiteX4" fmla="*/ 14204187 w 14204187"/>
              <a:gd name="connsiteY4" fmla="*/ 0 h 4897890"/>
              <a:gd name="connsiteX0" fmla="*/ 0 w 4081331"/>
              <a:gd name="connsiteY0" fmla="*/ 4894184 h 4894184"/>
              <a:gd name="connsiteX1" fmla="*/ 10718 w 4081331"/>
              <a:gd name="connsiteY1" fmla="*/ 842935 h 4894184"/>
              <a:gd name="connsiteX2" fmla="*/ 853652 w 4081331"/>
              <a:gd name="connsiteY2" fmla="*/ 1 h 4894184"/>
              <a:gd name="connsiteX3" fmla="*/ 4081331 w 4081331"/>
              <a:gd name="connsiteY3" fmla="*/ 409 h 4894184"/>
              <a:gd name="connsiteX0" fmla="*/ 0 w 4089932"/>
              <a:gd name="connsiteY0" fmla="*/ 8967394 h 8967394"/>
              <a:gd name="connsiteX1" fmla="*/ 19319 w 4089932"/>
              <a:gd name="connsiteY1" fmla="*/ 842933 h 8967394"/>
              <a:gd name="connsiteX2" fmla="*/ 862253 w 4089932"/>
              <a:gd name="connsiteY2" fmla="*/ -1 h 8967394"/>
              <a:gd name="connsiteX3" fmla="*/ 4089932 w 4089932"/>
              <a:gd name="connsiteY3" fmla="*/ 407 h 8967394"/>
              <a:gd name="connsiteX0" fmla="*/ 0 w 4846944"/>
              <a:gd name="connsiteY0" fmla="*/ 8967396 h 8967396"/>
              <a:gd name="connsiteX1" fmla="*/ 19319 w 4846944"/>
              <a:gd name="connsiteY1" fmla="*/ 842935 h 8967396"/>
              <a:gd name="connsiteX2" fmla="*/ 862253 w 4846944"/>
              <a:gd name="connsiteY2" fmla="*/ 1 h 8967396"/>
              <a:gd name="connsiteX3" fmla="*/ 4846943 w 4846944"/>
              <a:gd name="connsiteY3" fmla="*/ 404 h 8967396"/>
              <a:gd name="connsiteX0" fmla="*/ 1 w 4846944"/>
              <a:gd name="connsiteY0" fmla="*/ 9440529 h 9440530"/>
              <a:gd name="connsiteX1" fmla="*/ 19321 w 4846944"/>
              <a:gd name="connsiteY1" fmla="*/ 842933 h 9440530"/>
              <a:gd name="connsiteX2" fmla="*/ 862255 w 4846944"/>
              <a:gd name="connsiteY2" fmla="*/ -1 h 9440530"/>
              <a:gd name="connsiteX3" fmla="*/ 4846945 w 4846944"/>
              <a:gd name="connsiteY3" fmla="*/ 402 h 9440530"/>
              <a:gd name="connsiteX0" fmla="*/ -1 w 4846944"/>
              <a:gd name="connsiteY0" fmla="*/ 9440531 h 9440530"/>
              <a:gd name="connsiteX1" fmla="*/ 19319 w 4846944"/>
              <a:gd name="connsiteY1" fmla="*/ 842935 h 9440530"/>
              <a:gd name="connsiteX2" fmla="*/ 862253 w 4846944"/>
              <a:gd name="connsiteY2" fmla="*/ 1 h 9440530"/>
              <a:gd name="connsiteX3" fmla="*/ 4846943 w 4846944"/>
              <a:gd name="connsiteY3" fmla="*/ 404 h 9440530"/>
              <a:gd name="connsiteX0" fmla="*/ 1 w 4846944"/>
              <a:gd name="connsiteY0" fmla="*/ 9440529 h 9440530"/>
              <a:gd name="connsiteX1" fmla="*/ 19321 w 4846944"/>
              <a:gd name="connsiteY1" fmla="*/ 842933 h 9440530"/>
              <a:gd name="connsiteX2" fmla="*/ 862255 w 4846944"/>
              <a:gd name="connsiteY2" fmla="*/ -1 h 9440530"/>
              <a:gd name="connsiteX3" fmla="*/ 4846945 w 4846944"/>
              <a:gd name="connsiteY3" fmla="*/ 402 h 9440530"/>
              <a:gd name="connsiteX0" fmla="*/ -1 w 6214722"/>
              <a:gd name="connsiteY0" fmla="*/ 9448726 h 9448725"/>
              <a:gd name="connsiteX1" fmla="*/ 19319 w 6214722"/>
              <a:gd name="connsiteY1" fmla="*/ 851130 h 9448725"/>
              <a:gd name="connsiteX2" fmla="*/ 862253 w 6214722"/>
              <a:gd name="connsiteY2" fmla="*/ 8196 h 9448725"/>
              <a:gd name="connsiteX3" fmla="*/ 6214722 w 6214722"/>
              <a:gd name="connsiteY3" fmla="*/ 1 h 9448725"/>
              <a:gd name="connsiteX0" fmla="*/ 0 w 6214724"/>
              <a:gd name="connsiteY0" fmla="*/ 10515416 h 10515416"/>
              <a:gd name="connsiteX1" fmla="*/ 19321 w 6214724"/>
              <a:gd name="connsiteY1" fmla="*/ 851128 h 10515416"/>
              <a:gd name="connsiteX2" fmla="*/ 862255 w 6214724"/>
              <a:gd name="connsiteY2" fmla="*/ 8194 h 10515416"/>
              <a:gd name="connsiteX3" fmla="*/ 6214724 w 6214724"/>
              <a:gd name="connsiteY3" fmla="*/ -1 h 10515416"/>
              <a:gd name="connsiteX0" fmla="*/ 0 w 5411836"/>
              <a:gd name="connsiteY0" fmla="*/ 10507223 h 10507223"/>
              <a:gd name="connsiteX1" fmla="*/ 19321 w 5411836"/>
              <a:gd name="connsiteY1" fmla="*/ 842935 h 10507223"/>
              <a:gd name="connsiteX2" fmla="*/ 862255 w 5411836"/>
              <a:gd name="connsiteY2" fmla="*/ 1 h 10507223"/>
              <a:gd name="connsiteX3" fmla="*/ 5411837 w 5411836"/>
              <a:gd name="connsiteY3" fmla="*/ 14738 h 10507223"/>
              <a:gd name="connsiteX0" fmla="*/ 0 w 5526536"/>
              <a:gd name="connsiteY0" fmla="*/ 10538365 h 10538365"/>
              <a:gd name="connsiteX1" fmla="*/ 19321 w 5526536"/>
              <a:gd name="connsiteY1" fmla="*/ 874077 h 10538365"/>
              <a:gd name="connsiteX2" fmla="*/ 862255 w 5526536"/>
              <a:gd name="connsiteY2" fmla="*/ 31143 h 10538365"/>
              <a:gd name="connsiteX3" fmla="*/ 5526536 w 5526536"/>
              <a:gd name="connsiteY3" fmla="*/ 0 h 10538365"/>
              <a:gd name="connsiteX0" fmla="*/ 0 w 5526536"/>
              <a:gd name="connsiteY0" fmla="*/ 10507221 h 10507221"/>
              <a:gd name="connsiteX1" fmla="*/ 19321 w 5526536"/>
              <a:gd name="connsiteY1" fmla="*/ 842933 h 10507221"/>
              <a:gd name="connsiteX2" fmla="*/ 862255 w 5526536"/>
              <a:gd name="connsiteY2" fmla="*/ -1 h 10507221"/>
              <a:gd name="connsiteX3" fmla="*/ 5526536 w 5526536"/>
              <a:gd name="connsiteY3" fmla="*/ 26205 h 10507221"/>
              <a:gd name="connsiteX0" fmla="*/ 0 w 5538006"/>
              <a:gd name="connsiteY0" fmla="*/ 10515425 h 10515425"/>
              <a:gd name="connsiteX1" fmla="*/ 19321 w 5538006"/>
              <a:gd name="connsiteY1" fmla="*/ 851137 h 10515425"/>
              <a:gd name="connsiteX2" fmla="*/ 862255 w 5538006"/>
              <a:gd name="connsiteY2" fmla="*/ 8203 h 10515425"/>
              <a:gd name="connsiteX3" fmla="*/ 5538006 w 5538006"/>
              <a:gd name="connsiteY3" fmla="*/ 0 h 10515425"/>
              <a:gd name="connsiteX0" fmla="*/ 0 w 5549476"/>
              <a:gd name="connsiteY0" fmla="*/ 10507223 h 10507223"/>
              <a:gd name="connsiteX1" fmla="*/ 19321 w 5549476"/>
              <a:gd name="connsiteY1" fmla="*/ 842935 h 10507223"/>
              <a:gd name="connsiteX2" fmla="*/ 862255 w 5549476"/>
              <a:gd name="connsiteY2" fmla="*/ 1 h 10507223"/>
              <a:gd name="connsiteX3" fmla="*/ 5549476 w 5549476"/>
              <a:gd name="connsiteY3" fmla="*/ 49147 h 10507223"/>
              <a:gd name="connsiteX0" fmla="*/ 0 w 5560946"/>
              <a:gd name="connsiteY0" fmla="*/ 10507221 h 10507221"/>
              <a:gd name="connsiteX1" fmla="*/ 19321 w 5560946"/>
              <a:gd name="connsiteY1" fmla="*/ 842933 h 10507221"/>
              <a:gd name="connsiteX2" fmla="*/ 862255 w 5560946"/>
              <a:gd name="connsiteY2" fmla="*/ -1 h 10507221"/>
              <a:gd name="connsiteX3" fmla="*/ 5560945 w 5560946"/>
              <a:gd name="connsiteY3" fmla="*/ 26201 h 1050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0946" h="10507221">
                <a:moveTo>
                  <a:pt x="0" y="10507221"/>
                </a:moveTo>
                <a:cubicBezTo>
                  <a:pt x="3573" y="9378077"/>
                  <a:pt x="15748" y="1972077"/>
                  <a:pt x="19321" y="842933"/>
                </a:cubicBezTo>
                <a:cubicBezTo>
                  <a:pt x="19321" y="371882"/>
                  <a:pt x="391204" y="-1"/>
                  <a:pt x="862255" y="-1"/>
                </a:cubicBezTo>
                <a:lnTo>
                  <a:pt x="5560945" y="26201"/>
                </a:lnTo>
              </a:path>
            </a:pathLst>
          </a:custGeom>
          <a:noFill/>
          <a:ln w="603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D866378B-26D1-4432-85E9-697673E074DA}"/>
              </a:ext>
            </a:extLst>
          </p:cNvPr>
          <p:cNvSpPr/>
          <p:nvPr userDrawn="1"/>
        </p:nvSpPr>
        <p:spPr>
          <a:xfrm rot="16200000" flipH="1" flipV="1">
            <a:off x="3456505" y="3494909"/>
            <a:ext cx="902798" cy="5818620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9789152"/>
              <a:gd name="connsiteY0" fmla="*/ 4230367 h 4230367"/>
              <a:gd name="connsiteX1" fmla="*/ 10718 w 9789152"/>
              <a:gd name="connsiteY1" fmla="*/ 842934 h 4230367"/>
              <a:gd name="connsiteX2" fmla="*/ 853652 w 9789152"/>
              <a:gd name="connsiteY2" fmla="*/ 0 h 4230367"/>
              <a:gd name="connsiteX3" fmla="*/ 9789152 w 9789152"/>
              <a:gd name="connsiteY3" fmla="*/ 0 h 4230367"/>
              <a:gd name="connsiteX0" fmla="*/ 0 w 9789152"/>
              <a:gd name="connsiteY0" fmla="*/ 4230368 h 4230368"/>
              <a:gd name="connsiteX1" fmla="*/ 10718 w 9789152"/>
              <a:gd name="connsiteY1" fmla="*/ 842935 h 4230368"/>
              <a:gd name="connsiteX2" fmla="*/ 853652 w 9789152"/>
              <a:gd name="connsiteY2" fmla="*/ 1 h 4230368"/>
              <a:gd name="connsiteX3" fmla="*/ 4310556 w 9789152"/>
              <a:gd name="connsiteY3" fmla="*/ 0 h 4230368"/>
              <a:gd name="connsiteX4" fmla="*/ 9789152 w 9789152"/>
              <a:gd name="connsiteY4" fmla="*/ 1 h 4230368"/>
              <a:gd name="connsiteX0" fmla="*/ 0 w 9754226"/>
              <a:gd name="connsiteY0" fmla="*/ 4239098 h 4239098"/>
              <a:gd name="connsiteX1" fmla="*/ 10718 w 9754226"/>
              <a:gd name="connsiteY1" fmla="*/ 851665 h 4239098"/>
              <a:gd name="connsiteX2" fmla="*/ 853652 w 9754226"/>
              <a:gd name="connsiteY2" fmla="*/ 8731 h 4239098"/>
              <a:gd name="connsiteX3" fmla="*/ 4310556 w 9754226"/>
              <a:gd name="connsiteY3" fmla="*/ 8730 h 4239098"/>
              <a:gd name="connsiteX4" fmla="*/ 9754226 w 9754226"/>
              <a:gd name="connsiteY4" fmla="*/ 0 h 4239098"/>
              <a:gd name="connsiteX0" fmla="*/ 0 w 4310556"/>
              <a:gd name="connsiteY0" fmla="*/ 4230368 h 4230368"/>
              <a:gd name="connsiteX1" fmla="*/ 10718 w 4310556"/>
              <a:gd name="connsiteY1" fmla="*/ 842935 h 4230368"/>
              <a:gd name="connsiteX2" fmla="*/ 853652 w 4310556"/>
              <a:gd name="connsiteY2" fmla="*/ 1 h 4230368"/>
              <a:gd name="connsiteX3" fmla="*/ 4310556 w 4310556"/>
              <a:gd name="connsiteY3" fmla="*/ 0 h 4230368"/>
              <a:gd name="connsiteX0" fmla="*/ 0 w 8540924"/>
              <a:gd name="connsiteY0" fmla="*/ 4239237 h 4239237"/>
              <a:gd name="connsiteX1" fmla="*/ 10718 w 8540924"/>
              <a:gd name="connsiteY1" fmla="*/ 851804 h 4239237"/>
              <a:gd name="connsiteX2" fmla="*/ 853652 w 8540924"/>
              <a:gd name="connsiteY2" fmla="*/ 8870 h 4239237"/>
              <a:gd name="connsiteX3" fmla="*/ 8540924 w 8540924"/>
              <a:gd name="connsiteY3" fmla="*/ 0 h 4239237"/>
              <a:gd name="connsiteX0" fmla="*/ 0 w 8540924"/>
              <a:gd name="connsiteY0" fmla="*/ 4239237 h 4239237"/>
              <a:gd name="connsiteX1" fmla="*/ 10718 w 8540924"/>
              <a:gd name="connsiteY1" fmla="*/ 851804 h 4239237"/>
              <a:gd name="connsiteX2" fmla="*/ 853652 w 8540924"/>
              <a:gd name="connsiteY2" fmla="*/ 8870 h 4239237"/>
              <a:gd name="connsiteX3" fmla="*/ 5120111 w 8540924"/>
              <a:gd name="connsiteY3" fmla="*/ 13764 h 4239237"/>
              <a:gd name="connsiteX4" fmla="*/ 8540924 w 8540924"/>
              <a:gd name="connsiteY4" fmla="*/ 0 h 4239237"/>
              <a:gd name="connsiteX0" fmla="*/ 0 w 5120111"/>
              <a:gd name="connsiteY0" fmla="*/ 4230366 h 4230366"/>
              <a:gd name="connsiteX1" fmla="*/ 10718 w 5120111"/>
              <a:gd name="connsiteY1" fmla="*/ 842933 h 4230366"/>
              <a:gd name="connsiteX2" fmla="*/ 853652 w 5120111"/>
              <a:gd name="connsiteY2" fmla="*/ -1 h 4230366"/>
              <a:gd name="connsiteX3" fmla="*/ 5120111 w 5120111"/>
              <a:gd name="connsiteY3" fmla="*/ 4893 h 4230366"/>
              <a:gd name="connsiteX0" fmla="*/ 0 w 9034178"/>
              <a:gd name="connsiteY0" fmla="*/ 4230368 h 4230368"/>
              <a:gd name="connsiteX1" fmla="*/ 10718 w 9034178"/>
              <a:gd name="connsiteY1" fmla="*/ 842935 h 4230368"/>
              <a:gd name="connsiteX2" fmla="*/ 853652 w 9034178"/>
              <a:gd name="connsiteY2" fmla="*/ 1 h 4230368"/>
              <a:gd name="connsiteX3" fmla="*/ 9034178 w 9034178"/>
              <a:gd name="connsiteY3" fmla="*/ 13498 h 4230368"/>
              <a:gd name="connsiteX0" fmla="*/ 0 w 9034178"/>
              <a:gd name="connsiteY0" fmla="*/ 4647581 h 4647581"/>
              <a:gd name="connsiteX1" fmla="*/ 10718 w 9034178"/>
              <a:gd name="connsiteY1" fmla="*/ 842933 h 4647581"/>
              <a:gd name="connsiteX2" fmla="*/ 853652 w 9034178"/>
              <a:gd name="connsiteY2" fmla="*/ -1 h 4647581"/>
              <a:gd name="connsiteX3" fmla="*/ 9034178 w 9034178"/>
              <a:gd name="connsiteY3" fmla="*/ 13496 h 4647581"/>
              <a:gd name="connsiteX0" fmla="*/ 0 w 14204187"/>
              <a:gd name="connsiteY0" fmla="*/ 4651289 h 4651289"/>
              <a:gd name="connsiteX1" fmla="*/ 10718 w 14204187"/>
              <a:gd name="connsiteY1" fmla="*/ 846641 h 4651289"/>
              <a:gd name="connsiteX2" fmla="*/ 853652 w 14204187"/>
              <a:gd name="connsiteY2" fmla="*/ 3707 h 4651289"/>
              <a:gd name="connsiteX3" fmla="*/ 14204187 w 14204187"/>
              <a:gd name="connsiteY3" fmla="*/ 0 h 4651289"/>
              <a:gd name="connsiteX0" fmla="*/ 0 w 14204187"/>
              <a:gd name="connsiteY0" fmla="*/ 4897890 h 4897890"/>
              <a:gd name="connsiteX1" fmla="*/ 10718 w 14204187"/>
              <a:gd name="connsiteY1" fmla="*/ 846641 h 4897890"/>
              <a:gd name="connsiteX2" fmla="*/ 853652 w 14204187"/>
              <a:gd name="connsiteY2" fmla="*/ 3707 h 4897890"/>
              <a:gd name="connsiteX3" fmla="*/ 14204187 w 14204187"/>
              <a:gd name="connsiteY3" fmla="*/ 0 h 4897890"/>
              <a:gd name="connsiteX0" fmla="*/ 0 w 14204187"/>
              <a:gd name="connsiteY0" fmla="*/ 4897890 h 4897890"/>
              <a:gd name="connsiteX1" fmla="*/ 10718 w 14204187"/>
              <a:gd name="connsiteY1" fmla="*/ 846641 h 4897890"/>
              <a:gd name="connsiteX2" fmla="*/ 853652 w 14204187"/>
              <a:gd name="connsiteY2" fmla="*/ 3707 h 4897890"/>
              <a:gd name="connsiteX3" fmla="*/ 4081331 w 14204187"/>
              <a:gd name="connsiteY3" fmla="*/ 4115 h 4897890"/>
              <a:gd name="connsiteX4" fmla="*/ 14204187 w 14204187"/>
              <a:gd name="connsiteY4" fmla="*/ 0 h 4897890"/>
              <a:gd name="connsiteX0" fmla="*/ 0 w 4081331"/>
              <a:gd name="connsiteY0" fmla="*/ 4894184 h 4894184"/>
              <a:gd name="connsiteX1" fmla="*/ 10718 w 4081331"/>
              <a:gd name="connsiteY1" fmla="*/ 842935 h 4894184"/>
              <a:gd name="connsiteX2" fmla="*/ 853652 w 4081331"/>
              <a:gd name="connsiteY2" fmla="*/ 1 h 4894184"/>
              <a:gd name="connsiteX3" fmla="*/ 4081331 w 4081331"/>
              <a:gd name="connsiteY3" fmla="*/ 409 h 4894184"/>
              <a:gd name="connsiteX0" fmla="*/ 0 w 4089932"/>
              <a:gd name="connsiteY0" fmla="*/ 8967394 h 8967394"/>
              <a:gd name="connsiteX1" fmla="*/ 19319 w 4089932"/>
              <a:gd name="connsiteY1" fmla="*/ 842933 h 8967394"/>
              <a:gd name="connsiteX2" fmla="*/ 862253 w 4089932"/>
              <a:gd name="connsiteY2" fmla="*/ -1 h 8967394"/>
              <a:gd name="connsiteX3" fmla="*/ 4089932 w 4089932"/>
              <a:gd name="connsiteY3" fmla="*/ 407 h 8967394"/>
              <a:gd name="connsiteX0" fmla="*/ 0 w 4846944"/>
              <a:gd name="connsiteY0" fmla="*/ 8967396 h 8967396"/>
              <a:gd name="connsiteX1" fmla="*/ 19319 w 4846944"/>
              <a:gd name="connsiteY1" fmla="*/ 842935 h 8967396"/>
              <a:gd name="connsiteX2" fmla="*/ 862253 w 4846944"/>
              <a:gd name="connsiteY2" fmla="*/ 1 h 8967396"/>
              <a:gd name="connsiteX3" fmla="*/ 4846943 w 4846944"/>
              <a:gd name="connsiteY3" fmla="*/ 404 h 8967396"/>
              <a:gd name="connsiteX0" fmla="*/ 1 w 4846944"/>
              <a:gd name="connsiteY0" fmla="*/ 9440529 h 9440530"/>
              <a:gd name="connsiteX1" fmla="*/ 19321 w 4846944"/>
              <a:gd name="connsiteY1" fmla="*/ 842933 h 9440530"/>
              <a:gd name="connsiteX2" fmla="*/ 862255 w 4846944"/>
              <a:gd name="connsiteY2" fmla="*/ -1 h 9440530"/>
              <a:gd name="connsiteX3" fmla="*/ 4846945 w 4846944"/>
              <a:gd name="connsiteY3" fmla="*/ 402 h 9440530"/>
              <a:gd name="connsiteX0" fmla="*/ -1 w 4846944"/>
              <a:gd name="connsiteY0" fmla="*/ 9440531 h 9440530"/>
              <a:gd name="connsiteX1" fmla="*/ 19319 w 4846944"/>
              <a:gd name="connsiteY1" fmla="*/ 842935 h 9440530"/>
              <a:gd name="connsiteX2" fmla="*/ 862253 w 4846944"/>
              <a:gd name="connsiteY2" fmla="*/ 1 h 9440530"/>
              <a:gd name="connsiteX3" fmla="*/ 4846943 w 4846944"/>
              <a:gd name="connsiteY3" fmla="*/ 404 h 9440530"/>
              <a:gd name="connsiteX0" fmla="*/ 1 w 4846944"/>
              <a:gd name="connsiteY0" fmla="*/ 9440529 h 9440530"/>
              <a:gd name="connsiteX1" fmla="*/ 19321 w 4846944"/>
              <a:gd name="connsiteY1" fmla="*/ 842933 h 9440530"/>
              <a:gd name="connsiteX2" fmla="*/ 862255 w 4846944"/>
              <a:gd name="connsiteY2" fmla="*/ -1 h 9440530"/>
              <a:gd name="connsiteX3" fmla="*/ 4846945 w 4846944"/>
              <a:gd name="connsiteY3" fmla="*/ 402 h 9440530"/>
              <a:gd name="connsiteX0" fmla="*/ -1 w 6214722"/>
              <a:gd name="connsiteY0" fmla="*/ 9448726 h 9448725"/>
              <a:gd name="connsiteX1" fmla="*/ 19319 w 6214722"/>
              <a:gd name="connsiteY1" fmla="*/ 851130 h 9448725"/>
              <a:gd name="connsiteX2" fmla="*/ 862253 w 6214722"/>
              <a:gd name="connsiteY2" fmla="*/ 8196 h 9448725"/>
              <a:gd name="connsiteX3" fmla="*/ 6214722 w 6214722"/>
              <a:gd name="connsiteY3" fmla="*/ 1 h 9448725"/>
              <a:gd name="connsiteX0" fmla="*/ 0 w 6214724"/>
              <a:gd name="connsiteY0" fmla="*/ 10515416 h 10515416"/>
              <a:gd name="connsiteX1" fmla="*/ 19321 w 6214724"/>
              <a:gd name="connsiteY1" fmla="*/ 851128 h 10515416"/>
              <a:gd name="connsiteX2" fmla="*/ 862255 w 6214724"/>
              <a:gd name="connsiteY2" fmla="*/ 8194 h 10515416"/>
              <a:gd name="connsiteX3" fmla="*/ 6214724 w 6214724"/>
              <a:gd name="connsiteY3" fmla="*/ -1 h 10515416"/>
              <a:gd name="connsiteX0" fmla="*/ 0 w 6214724"/>
              <a:gd name="connsiteY0" fmla="*/ 10515418 h 10515418"/>
              <a:gd name="connsiteX1" fmla="*/ 19321 w 6214724"/>
              <a:gd name="connsiteY1" fmla="*/ 851130 h 10515418"/>
              <a:gd name="connsiteX2" fmla="*/ 862255 w 6214724"/>
              <a:gd name="connsiteY2" fmla="*/ 8196 h 10515418"/>
              <a:gd name="connsiteX3" fmla="*/ 1875864 w 6214724"/>
              <a:gd name="connsiteY3" fmla="*/ 580 h 10515418"/>
              <a:gd name="connsiteX4" fmla="*/ 6214724 w 6214724"/>
              <a:gd name="connsiteY4" fmla="*/ 1 h 10515418"/>
              <a:gd name="connsiteX0" fmla="*/ 0 w 1875864"/>
              <a:gd name="connsiteY0" fmla="*/ 10514838 h 10514838"/>
              <a:gd name="connsiteX1" fmla="*/ 19321 w 1875864"/>
              <a:gd name="connsiteY1" fmla="*/ 850550 h 10514838"/>
              <a:gd name="connsiteX2" fmla="*/ 862255 w 1875864"/>
              <a:gd name="connsiteY2" fmla="*/ 7616 h 10514838"/>
              <a:gd name="connsiteX3" fmla="*/ 1875864 w 1875864"/>
              <a:gd name="connsiteY3" fmla="*/ 0 h 10514838"/>
              <a:gd name="connsiteX0" fmla="*/ 0 w 1626397"/>
              <a:gd name="connsiteY0" fmla="*/ 10523439 h 10523439"/>
              <a:gd name="connsiteX1" fmla="*/ 19321 w 1626397"/>
              <a:gd name="connsiteY1" fmla="*/ 859151 h 10523439"/>
              <a:gd name="connsiteX2" fmla="*/ 862255 w 1626397"/>
              <a:gd name="connsiteY2" fmla="*/ 16217 h 10523439"/>
              <a:gd name="connsiteX3" fmla="*/ 1626396 w 1626397"/>
              <a:gd name="connsiteY3" fmla="*/ -1 h 10523439"/>
              <a:gd name="connsiteX0" fmla="*/ 0 w 1626395"/>
              <a:gd name="connsiteY0" fmla="*/ 10524591 h 10524591"/>
              <a:gd name="connsiteX1" fmla="*/ 19321 w 1626395"/>
              <a:gd name="connsiteY1" fmla="*/ 860303 h 10524591"/>
              <a:gd name="connsiteX2" fmla="*/ 862255 w 1626395"/>
              <a:gd name="connsiteY2" fmla="*/ 17369 h 10524591"/>
              <a:gd name="connsiteX3" fmla="*/ 1626396 w 1626395"/>
              <a:gd name="connsiteY3" fmla="*/ 1151 h 10524591"/>
              <a:gd name="connsiteX0" fmla="*/ 0 w 1626397"/>
              <a:gd name="connsiteY0" fmla="*/ 10524591 h 10524591"/>
              <a:gd name="connsiteX1" fmla="*/ 19321 w 1626397"/>
              <a:gd name="connsiteY1" fmla="*/ 860303 h 10524591"/>
              <a:gd name="connsiteX2" fmla="*/ 862255 w 1626397"/>
              <a:gd name="connsiteY2" fmla="*/ 17369 h 10524591"/>
              <a:gd name="connsiteX3" fmla="*/ 1626396 w 1626397"/>
              <a:gd name="connsiteY3" fmla="*/ 1151 h 10524591"/>
              <a:gd name="connsiteX0" fmla="*/ 0 w 1630694"/>
              <a:gd name="connsiteY0" fmla="*/ 10509982 h 10509982"/>
              <a:gd name="connsiteX1" fmla="*/ 19321 w 1630694"/>
              <a:gd name="connsiteY1" fmla="*/ 845694 h 10509982"/>
              <a:gd name="connsiteX2" fmla="*/ 862255 w 1630694"/>
              <a:gd name="connsiteY2" fmla="*/ 2760 h 10509982"/>
              <a:gd name="connsiteX3" fmla="*/ 1630695 w 1630694"/>
              <a:gd name="connsiteY3" fmla="*/ 3745 h 1050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0694" h="10509982">
                <a:moveTo>
                  <a:pt x="0" y="10509982"/>
                </a:moveTo>
                <a:cubicBezTo>
                  <a:pt x="3573" y="9380838"/>
                  <a:pt x="15748" y="1974838"/>
                  <a:pt x="19321" y="845694"/>
                </a:cubicBezTo>
                <a:cubicBezTo>
                  <a:pt x="19321" y="374643"/>
                  <a:pt x="391204" y="2760"/>
                  <a:pt x="862255" y="2760"/>
                </a:cubicBezTo>
                <a:cubicBezTo>
                  <a:pt x="1019475" y="220"/>
                  <a:pt x="1456269" y="-2320"/>
                  <a:pt x="1630695" y="3745"/>
                </a:cubicBezTo>
              </a:path>
            </a:pathLst>
          </a:custGeom>
          <a:noFill/>
          <a:ln w="603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93B41636-092C-453D-8973-AF2EBA615135}"/>
              </a:ext>
            </a:extLst>
          </p:cNvPr>
          <p:cNvGrpSpPr/>
          <p:nvPr userDrawn="1"/>
        </p:nvGrpSpPr>
        <p:grpSpPr>
          <a:xfrm>
            <a:off x="10514068" y="6274051"/>
            <a:ext cx="1306457" cy="365899"/>
            <a:chOff x="10514068" y="6274051"/>
            <a:chExt cx="1306457" cy="365899"/>
          </a:xfrm>
        </p:grpSpPr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C84349F6-FE74-4690-8065-984806D0BAAF}"/>
                </a:ext>
              </a:extLst>
            </p:cNvPr>
            <p:cNvSpPr/>
            <p:nvPr/>
          </p:nvSpPr>
          <p:spPr>
            <a:xfrm>
              <a:off x="10514068" y="6274051"/>
              <a:ext cx="369166" cy="365899"/>
            </a:xfrm>
            <a:custGeom>
              <a:avLst/>
              <a:gdLst>
                <a:gd name="connsiteX0" fmla="*/ 0 w 2152650"/>
                <a:gd name="connsiteY0" fmla="*/ 0 h 2133600"/>
                <a:gd name="connsiteX1" fmla="*/ 2152650 w 2152650"/>
                <a:gd name="connsiteY1" fmla="*/ 0 h 2133600"/>
                <a:gd name="connsiteX2" fmla="*/ 2152650 w 2152650"/>
                <a:gd name="connsiteY2" fmla="*/ 2135505 h 2133600"/>
                <a:gd name="connsiteX3" fmla="*/ 0 w 2152650"/>
                <a:gd name="connsiteY3" fmla="*/ 2135505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650" h="2133600">
                  <a:moveTo>
                    <a:pt x="0" y="0"/>
                  </a:moveTo>
                  <a:lnTo>
                    <a:pt x="2152650" y="0"/>
                  </a:lnTo>
                  <a:lnTo>
                    <a:pt x="2152650" y="2135505"/>
                  </a:lnTo>
                  <a:lnTo>
                    <a:pt x="0" y="213550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1801DE5E-A770-4842-9764-2500F3DD19B4}"/>
                </a:ext>
              </a:extLst>
            </p:cNvPr>
            <p:cNvSpPr/>
            <p:nvPr/>
          </p:nvSpPr>
          <p:spPr>
            <a:xfrm>
              <a:off x="10524032" y="6283198"/>
              <a:ext cx="347931" cy="173149"/>
            </a:xfrm>
            <a:custGeom>
              <a:avLst/>
              <a:gdLst>
                <a:gd name="connsiteX0" fmla="*/ 0 w 2028825"/>
                <a:gd name="connsiteY0" fmla="*/ 0 h 1009650"/>
                <a:gd name="connsiteX1" fmla="*/ 2029778 w 2028825"/>
                <a:gd name="connsiteY1" fmla="*/ 0 h 1009650"/>
                <a:gd name="connsiteX2" fmla="*/ 2029778 w 2028825"/>
                <a:gd name="connsiteY2" fmla="*/ 1015365 h 1009650"/>
                <a:gd name="connsiteX3" fmla="*/ 0 w 2028825"/>
                <a:gd name="connsiteY3" fmla="*/ 1015365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5" h="1009650">
                  <a:moveTo>
                    <a:pt x="0" y="0"/>
                  </a:moveTo>
                  <a:lnTo>
                    <a:pt x="2029778" y="0"/>
                  </a:lnTo>
                  <a:lnTo>
                    <a:pt x="2029778" y="1015365"/>
                  </a:lnTo>
                  <a:lnTo>
                    <a:pt x="0" y="1015365"/>
                  </a:lnTo>
                  <a:close/>
                </a:path>
              </a:pathLst>
            </a:custGeom>
            <a:solidFill>
              <a:srgbClr val="E303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4805751-2E4E-4345-BD68-B5C5454DC21C}"/>
                </a:ext>
              </a:extLst>
            </p:cNvPr>
            <p:cNvSpPr/>
            <p:nvPr/>
          </p:nvSpPr>
          <p:spPr>
            <a:xfrm>
              <a:off x="10524032" y="6457164"/>
              <a:ext cx="347931" cy="173149"/>
            </a:xfrm>
            <a:custGeom>
              <a:avLst/>
              <a:gdLst>
                <a:gd name="connsiteX0" fmla="*/ 0 w 2028825"/>
                <a:gd name="connsiteY0" fmla="*/ 0 h 1009650"/>
                <a:gd name="connsiteX1" fmla="*/ 2029778 w 2028825"/>
                <a:gd name="connsiteY1" fmla="*/ 0 h 1009650"/>
                <a:gd name="connsiteX2" fmla="*/ 2029778 w 2028825"/>
                <a:gd name="connsiteY2" fmla="*/ 1015365 h 1009650"/>
                <a:gd name="connsiteX3" fmla="*/ 0 w 2028825"/>
                <a:gd name="connsiteY3" fmla="*/ 1015365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5" h="1009650">
                  <a:moveTo>
                    <a:pt x="0" y="0"/>
                  </a:moveTo>
                  <a:lnTo>
                    <a:pt x="2029778" y="0"/>
                  </a:lnTo>
                  <a:lnTo>
                    <a:pt x="2029778" y="1015365"/>
                  </a:lnTo>
                  <a:lnTo>
                    <a:pt x="0" y="1015365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25A9BB14-6902-4B7D-8BB2-2BF406A44346}"/>
                </a:ext>
              </a:extLst>
            </p:cNvPr>
            <p:cNvSpPr/>
            <p:nvPr/>
          </p:nvSpPr>
          <p:spPr>
            <a:xfrm>
              <a:off x="10584798" y="6446710"/>
              <a:ext cx="225420" cy="21235"/>
            </a:xfrm>
            <a:custGeom>
              <a:avLst/>
              <a:gdLst>
                <a:gd name="connsiteX0" fmla="*/ 0 w 1314450"/>
                <a:gd name="connsiteY0" fmla="*/ 0 h 123825"/>
                <a:gd name="connsiteX1" fmla="*/ 1321118 w 1314450"/>
                <a:gd name="connsiteY1" fmla="*/ 0 h 123825"/>
                <a:gd name="connsiteX2" fmla="*/ 1321118 w 1314450"/>
                <a:gd name="connsiteY2" fmla="*/ 123825 h 123825"/>
                <a:gd name="connsiteX3" fmla="*/ 0 w 1314450"/>
                <a:gd name="connsiteY3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4450" h="123825">
                  <a:moveTo>
                    <a:pt x="0" y="0"/>
                  </a:moveTo>
                  <a:lnTo>
                    <a:pt x="1321118" y="0"/>
                  </a:lnTo>
                  <a:lnTo>
                    <a:pt x="1321118" y="123825"/>
                  </a:lnTo>
                  <a:lnTo>
                    <a:pt x="0" y="12382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1364DB45-CB82-4D69-B4E1-109FB93C8761}"/>
                </a:ext>
              </a:extLst>
            </p:cNvPr>
            <p:cNvSpPr/>
            <p:nvPr/>
          </p:nvSpPr>
          <p:spPr>
            <a:xfrm>
              <a:off x="10976506" y="6309824"/>
              <a:ext cx="171515" cy="147013"/>
            </a:xfrm>
            <a:custGeom>
              <a:avLst/>
              <a:gdLst>
                <a:gd name="connsiteX0" fmla="*/ 270510 w 1000125"/>
                <a:gd name="connsiteY0" fmla="*/ 650558 h 857250"/>
                <a:gd name="connsiteX1" fmla="*/ 172403 w 1000125"/>
                <a:gd name="connsiteY1" fmla="*/ 859155 h 857250"/>
                <a:gd name="connsiteX2" fmla="*/ 0 w 1000125"/>
                <a:gd name="connsiteY2" fmla="*/ 859155 h 857250"/>
                <a:gd name="connsiteX3" fmla="*/ 418147 w 1000125"/>
                <a:gd name="connsiteY3" fmla="*/ 0 h 857250"/>
                <a:gd name="connsiteX4" fmla="*/ 585788 w 1000125"/>
                <a:gd name="connsiteY4" fmla="*/ 0 h 857250"/>
                <a:gd name="connsiteX5" fmla="*/ 1004888 w 1000125"/>
                <a:gd name="connsiteY5" fmla="*/ 859155 h 857250"/>
                <a:gd name="connsiteX6" fmla="*/ 832485 w 1000125"/>
                <a:gd name="connsiteY6" fmla="*/ 859155 h 857250"/>
                <a:gd name="connsiteX7" fmla="*/ 734378 w 1000125"/>
                <a:gd name="connsiteY7" fmla="*/ 650558 h 857250"/>
                <a:gd name="connsiteX8" fmla="*/ 270510 w 1000125"/>
                <a:gd name="connsiteY8" fmla="*/ 650558 h 857250"/>
                <a:gd name="connsiteX9" fmla="*/ 337185 w 1000125"/>
                <a:gd name="connsiteY9" fmla="*/ 511493 h 857250"/>
                <a:gd name="connsiteX10" fmla="*/ 668655 w 1000125"/>
                <a:gd name="connsiteY10" fmla="*/ 511493 h 857250"/>
                <a:gd name="connsiteX11" fmla="*/ 502920 w 1000125"/>
                <a:gd name="connsiteY11" fmla="*/ 162878 h 857250"/>
                <a:gd name="connsiteX12" fmla="*/ 337185 w 1000125"/>
                <a:gd name="connsiteY12" fmla="*/ 511493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125" h="857250">
                  <a:moveTo>
                    <a:pt x="270510" y="650558"/>
                  </a:moveTo>
                  <a:lnTo>
                    <a:pt x="172403" y="859155"/>
                  </a:lnTo>
                  <a:lnTo>
                    <a:pt x="0" y="859155"/>
                  </a:lnTo>
                  <a:lnTo>
                    <a:pt x="418147" y="0"/>
                  </a:lnTo>
                  <a:lnTo>
                    <a:pt x="585788" y="0"/>
                  </a:lnTo>
                  <a:lnTo>
                    <a:pt x="1004888" y="859155"/>
                  </a:lnTo>
                  <a:lnTo>
                    <a:pt x="832485" y="859155"/>
                  </a:lnTo>
                  <a:lnTo>
                    <a:pt x="734378" y="650558"/>
                  </a:lnTo>
                  <a:lnTo>
                    <a:pt x="270510" y="650558"/>
                  </a:lnTo>
                  <a:close/>
                  <a:moveTo>
                    <a:pt x="337185" y="511493"/>
                  </a:moveTo>
                  <a:lnTo>
                    <a:pt x="668655" y="511493"/>
                  </a:lnTo>
                  <a:lnTo>
                    <a:pt x="502920" y="162878"/>
                  </a:lnTo>
                  <a:lnTo>
                    <a:pt x="337185" y="51149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B7D458CC-398A-4B2B-B92F-5740EB283B69}"/>
                </a:ext>
              </a:extLst>
            </p:cNvPr>
            <p:cNvSpPr/>
            <p:nvPr/>
          </p:nvSpPr>
          <p:spPr>
            <a:xfrm>
              <a:off x="11166970" y="6309824"/>
              <a:ext cx="125778" cy="147013"/>
            </a:xfrm>
            <a:custGeom>
              <a:avLst/>
              <a:gdLst>
                <a:gd name="connsiteX0" fmla="*/ 0 w 733425"/>
                <a:gd name="connsiteY0" fmla="*/ 859155 h 857250"/>
                <a:gd name="connsiteX1" fmla="*/ 0 w 733425"/>
                <a:gd name="connsiteY1" fmla="*/ 0 h 857250"/>
                <a:gd name="connsiteX2" fmla="*/ 159067 w 733425"/>
                <a:gd name="connsiteY2" fmla="*/ 0 h 857250"/>
                <a:gd name="connsiteX3" fmla="*/ 159067 w 733425"/>
                <a:gd name="connsiteY3" fmla="*/ 717233 h 857250"/>
                <a:gd name="connsiteX4" fmla="*/ 733425 w 733425"/>
                <a:gd name="connsiteY4" fmla="*/ 717233 h 857250"/>
                <a:gd name="connsiteX5" fmla="*/ 733425 w 733425"/>
                <a:gd name="connsiteY5" fmla="*/ 859155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425" h="857250">
                  <a:moveTo>
                    <a:pt x="0" y="859155"/>
                  </a:moveTo>
                  <a:lnTo>
                    <a:pt x="0" y="0"/>
                  </a:lnTo>
                  <a:lnTo>
                    <a:pt x="159067" y="0"/>
                  </a:lnTo>
                  <a:lnTo>
                    <a:pt x="159067" y="717233"/>
                  </a:lnTo>
                  <a:lnTo>
                    <a:pt x="733425" y="717233"/>
                  </a:lnTo>
                  <a:lnTo>
                    <a:pt x="733425" y="8591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F32D5AC9-1010-49B3-847C-809AA61EEA14}"/>
                </a:ext>
              </a:extLst>
            </p:cNvPr>
            <p:cNvSpPr/>
            <p:nvPr/>
          </p:nvSpPr>
          <p:spPr>
            <a:xfrm>
              <a:off x="11310389" y="6309824"/>
              <a:ext cx="153547" cy="147013"/>
            </a:xfrm>
            <a:custGeom>
              <a:avLst/>
              <a:gdLst>
                <a:gd name="connsiteX0" fmla="*/ 450532 w 895350"/>
                <a:gd name="connsiteY0" fmla="*/ 0 h 857250"/>
                <a:gd name="connsiteX1" fmla="*/ 897255 w 895350"/>
                <a:gd name="connsiteY1" fmla="*/ 428625 h 857250"/>
                <a:gd name="connsiteX2" fmla="*/ 474345 w 895350"/>
                <a:gd name="connsiteY2" fmla="*/ 859155 h 857250"/>
                <a:gd name="connsiteX3" fmla="*/ 0 w 895350"/>
                <a:gd name="connsiteY3" fmla="*/ 859155 h 857250"/>
                <a:gd name="connsiteX4" fmla="*/ 0 w 895350"/>
                <a:gd name="connsiteY4" fmla="*/ 0 h 857250"/>
                <a:gd name="connsiteX5" fmla="*/ 450532 w 895350"/>
                <a:gd name="connsiteY5" fmla="*/ 0 h 857250"/>
                <a:gd name="connsiteX6" fmla="*/ 450532 w 895350"/>
                <a:gd name="connsiteY6" fmla="*/ 715328 h 857250"/>
                <a:gd name="connsiteX7" fmla="*/ 732473 w 895350"/>
                <a:gd name="connsiteY7" fmla="*/ 428625 h 857250"/>
                <a:gd name="connsiteX8" fmla="*/ 450532 w 895350"/>
                <a:gd name="connsiteY8" fmla="*/ 144780 h 857250"/>
                <a:gd name="connsiteX9" fmla="*/ 160020 w 895350"/>
                <a:gd name="connsiteY9" fmla="*/ 144780 h 857250"/>
                <a:gd name="connsiteX10" fmla="*/ 160020 w 895350"/>
                <a:gd name="connsiteY10" fmla="*/ 715328 h 857250"/>
                <a:gd name="connsiteX11" fmla="*/ 450532 w 895350"/>
                <a:gd name="connsiteY11" fmla="*/ 71532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857250">
                  <a:moveTo>
                    <a:pt x="450532" y="0"/>
                  </a:moveTo>
                  <a:cubicBezTo>
                    <a:pt x="721043" y="0"/>
                    <a:pt x="897255" y="170498"/>
                    <a:pt x="897255" y="428625"/>
                  </a:cubicBezTo>
                  <a:cubicBezTo>
                    <a:pt x="897255" y="666750"/>
                    <a:pt x="709613" y="859155"/>
                    <a:pt x="474345" y="859155"/>
                  </a:cubicBezTo>
                  <a:lnTo>
                    <a:pt x="0" y="859155"/>
                  </a:lnTo>
                  <a:lnTo>
                    <a:pt x="0" y="0"/>
                  </a:lnTo>
                  <a:lnTo>
                    <a:pt x="450532" y="0"/>
                  </a:lnTo>
                  <a:close/>
                  <a:moveTo>
                    <a:pt x="450532" y="715328"/>
                  </a:moveTo>
                  <a:cubicBezTo>
                    <a:pt x="637223" y="715328"/>
                    <a:pt x="732473" y="592455"/>
                    <a:pt x="732473" y="428625"/>
                  </a:cubicBezTo>
                  <a:cubicBezTo>
                    <a:pt x="732473" y="268605"/>
                    <a:pt x="637223" y="144780"/>
                    <a:pt x="450532" y="144780"/>
                  </a:cubicBezTo>
                  <a:lnTo>
                    <a:pt x="160020" y="144780"/>
                  </a:lnTo>
                  <a:lnTo>
                    <a:pt x="160020" y="715328"/>
                  </a:lnTo>
                  <a:lnTo>
                    <a:pt x="450532" y="71532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8F1D8318-0B39-479E-88D0-FC670862AA59}"/>
                </a:ext>
              </a:extLst>
            </p:cNvPr>
            <p:cNvSpPr/>
            <p:nvPr/>
          </p:nvSpPr>
          <p:spPr>
            <a:xfrm>
              <a:off x="10976669" y="6517439"/>
              <a:ext cx="101276" cy="112710"/>
            </a:xfrm>
            <a:custGeom>
              <a:avLst/>
              <a:gdLst>
                <a:gd name="connsiteX0" fmla="*/ 253365 w 590550"/>
                <a:gd name="connsiteY0" fmla="*/ 0 h 657225"/>
                <a:gd name="connsiteX1" fmla="*/ 331470 w 590550"/>
                <a:gd name="connsiteY1" fmla="*/ 0 h 657225"/>
                <a:gd name="connsiteX2" fmla="*/ 593407 w 590550"/>
                <a:gd name="connsiteY2" fmla="*/ 663893 h 657225"/>
                <a:gd name="connsiteX3" fmla="*/ 481013 w 590550"/>
                <a:gd name="connsiteY3" fmla="*/ 663893 h 657225"/>
                <a:gd name="connsiteX4" fmla="*/ 417195 w 590550"/>
                <a:gd name="connsiteY4" fmla="*/ 494347 h 657225"/>
                <a:gd name="connsiteX5" fmla="*/ 171450 w 590550"/>
                <a:gd name="connsiteY5" fmla="*/ 494347 h 657225"/>
                <a:gd name="connsiteX6" fmla="*/ 108585 w 590550"/>
                <a:gd name="connsiteY6" fmla="*/ 663893 h 657225"/>
                <a:gd name="connsiteX7" fmla="*/ 0 w 590550"/>
                <a:gd name="connsiteY7" fmla="*/ 663893 h 657225"/>
                <a:gd name="connsiteX8" fmla="*/ 253365 w 590550"/>
                <a:gd name="connsiteY8" fmla="*/ 0 h 657225"/>
                <a:gd name="connsiteX9" fmla="*/ 382905 w 590550"/>
                <a:gd name="connsiteY9" fmla="*/ 408622 h 657225"/>
                <a:gd name="connsiteX10" fmla="*/ 329565 w 590550"/>
                <a:gd name="connsiteY10" fmla="*/ 258128 h 657225"/>
                <a:gd name="connsiteX11" fmla="*/ 294322 w 590550"/>
                <a:gd name="connsiteY11" fmla="*/ 151447 h 657225"/>
                <a:gd name="connsiteX12" fmla="*/ 293370 w 590550"/>
                <a:gd name="connsiteY12" fmla="*/ 151447 h 657225"/>
                <a:gd name="connsiteX13" fmla="*/ 257175 w 590550"/>
                <a:gd name="connsiteY13" fmla="*/ 258128 h 657225"/>
                <a:gd name="connsiteX14" fmla="*/ 201930 w 590550"/>
                <a:gd name="connsiteY14" fmla="*/ 408622 h 657225"/>
                <a:gd name="connsiteX15" fmla="*/ 382905 w 590550"/>
                <a:gd name="connsiteY15" fmla="*/ 408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0550" h="657225">
                  <a:moveTo>
                    <a:pt x="253365" y="0"/>
                  </a:moveTo>
                  <a:lnTo>
                    <a:pt x="331470" y="0"/>
                  </a:lnTo>
                  <a:lnTo>
                    <a:pt x="593407" y="663893"/>
                  </a:lnTo>
                  <a:lnTo>
                    <a:pt x="481013" y="663893"/>
                  </a:lnTo>
                  <a:lnTo>
                    <a:pt x="417195" y="494347"/>
                  </a:lnTo>
                  <a:lnTo>
                    <a:pt x="171450" y="494347"/>
                  </a:lnTo>
                  <a:lnTo>
                    <a:pt x="108585" y="663893"/>
                  </a:lnTo>
                  <a:lnTo>
                    <a:pt x="0" y="663893"/>
                  </a:lnTo>
                  <a:lnTo>
                    <a:pt x="253365" y="0"/>
                  </a:lnTo>
                  <a:close/>
                  <a:moveTo>
                    <a:pt x="382905" y="408622"/>
                  </a:moveTo>
                  <a:lnTo>
                    <a:pt x="329565" y="258128"/>
                  </a:lnTo>
                  <a:cubicBezTo>
                    <a:pt x="310515" y="203835"/>
                    <a:pt x="300990" y="174308"/>
                    <a:pt x="294322" y="151447"/>
                  </a:cubicBezTo>
                  <a:lnTo>
                    <a:pt x="293370" y="151447"/>
                  </a:lnTo>
                  <a:cubicBezTo>
                    <a:pt x="286702" y="174308"/>
                    <a:pt x="276225" y="204788"/>
                    <a:pt x="257175" y="258128"/>
                  </a:cubicBezTo>
                  <a:lnTo>
                    <a:pt x="201930" y="408622"/>
                  </a:lnTo>
                  <a:lnTo>
                    <a:pt x="382905" y="40862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2B43B6B1-CF88-42BF-A0C0-241438C4A5B1}"/>
                </a:ext>
              </a:extLst>
            </p:cNvPr>
            <p:cNvSpPr/>
            <p:nvPr/>
          </p:nvSpPr>
          <p:spPr>
            <a:xfrm>
              <a:off x="11090360" y="6549782"/>
              <a:ext cx="70240" cy="81674"/>
            </a:xfrm>
            <a:custGeom>
              <a:avLst/>
              <a:gdLst>
                <a:gd name="connsiteX0" fmla="*/ 14288 w 409575"/>
                <a:gd name="connsiteY0" fmla="*/ 394335 h 476250"/>
                <a:gd name="connsiteX1" fmla="*/ 0 w 409575"/>
                <a:gd name="connsiteY1" fmla="*/ 299085 h 476250"/>
                <a:gd name="connsiteX2" fmla="*/ 0 w 409575"/>
                <a:gd name="connsiteY2" fmla="*/ 952 h 476250"/>
                <a:gd name="connsiteX3" fmla="*/ 104775 w 409575"/>
                <a:gd name="connsiteY3" fmla="*/ 952 h 476250"/>
                <a:gd name="connsiteX4" fmla="*/ 104775 w 409575"/>
                <a:gd name="connsiteY4" fmla="*/ 284797 h 476250"/>
                <a:gd name="connsiteX5" fmla="*/ 113348 w 409575"/>
                <a:gd name="connsiteY5" fmla="*/ 348615 h 476250"/>
                <a:gd name="connsiteX6" fmla="*/ 186690 w 409575"/>
                <a:gd name="connsiteY6" fmla="*/ 394335 h 476250"/>
                <a:gd name="connsiteX7" fmla="*/ 296228 w 409575"/>
                <a:gd name="connsiteY7" fmla="*/ 343852 h 476250"/>
                <a:gd name="connsiteX8" fmla="*/ 296228 w 409575"/>
                <a:gd name="connsiteY8" fmla="*/ 0 h 476250"/>
                <a:gd name="connsiteX9" fmla="*/ 400050 w 409575"/>
                <a:gd name="connsiteY9" fmla="*/ 0 h 476250"/>
                <a:gd name="connsiteX10" fmla="*/ 400050 w 409575"/>
                <a:gd name="connsiteY10" fmla="*/ 342900 h 476250"/>
                <a:gd name="connsiteX11" fmla="*/ 409575 w 409575"/>
                <a:gd name="connsiteY11" fmla="*/ 474345 h 476250"/>
                <a:gd name="connsiteX12" fmla="*/ 319088 w 409575"/>
                <a:gd name="connsiteY12" fmla="*/ 474345 h 476250"/>
                <a:gd name="connsiteX13" fmla="*/ 301943 w 409575"/>
                <a:gd name="connsiteY13" fmla="*/ 422910 h 476250"/>
                <a:gd name="connsiteX14" fmla="*/ 151448 w 409575"/>
                <a:gd name="connsiteY14" fmla="*/ 483870 h 476250"/>
                <a:gd name="connsiteX15" fmla="*/ 14288 w 409575"/>
                <a:gd name="connsiteY15" fmla="*/ 394335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9575" h="476250">
                  <a:moveTo>
                    <a:pt x="14288" y="394335"/>
                  </a:moveTo>
                  <a:cubicBezTo>
                    <a:pt x="3810" y="368617"/>
                    <a:pt x="0" y="340995"/>
                    <a:pt x="0" y="299085"/>
                  </a:cubicBezTo>
                  <a:lnTo>
                    <a:pt x="0" y="952"/>
                  </a:lnTo>
                  <a:lnTo>
                    <a:pt x="104775" y="952"/>
                  </a:lnTo>
                  <a:lnTo>
                    <a:pt x="104775" y="284797"/>
                  </a:lnTo>
                  <a:cubicBezTo>
                    <a:pt x="104775" y="311467"/>
                    <a:pt x="106680" y="331470"/>
                    <a:pt x="113348" y="348615"/>
                  </a:cubicBezTo>
                  <a:cubicBezTo>
                    <a:pt x="125730" y="380047"/>
                    <a:pt x="149543" y="394335"/>
                    <a:pt x="186690" y="394335"/>
                  </a:cubicBezTo>
                  <a:cubicBezTo>
                    <a:pt x="231458" y="394335"/>
                    <a:pt x="273368" y="371475"/>
                    <a:pt x="296228" y="343852"/>
                  </a:cubicBezTo>
                  <a:lnTo>
                    <a:pt x="296228" y="0"/>
                  </a:lnTo>
                  <a:lnTo>
                    <a:pt x="400050" y="0"/>
                  </a:lnTo>
                  <a:lnTo>
                    <a:pt x="400050" y="342900"/>
                  </a:lnTo>
                  <a:cubicBezTo>
                    <a:pt x="400050" y="407670"/>
                    <a:pt x="401955" y="449580"/>
                    <a:pt x="409575" y="474345"/>
                  </a:cubicBezTo>
                  <a:lnTo>
                    <a:pt x="319088" y="474345"/>
                  </a:lnTo>
                  <a:lnTo>
                    <a:pt x="301943" y="422910"/>
                  </a:lnTo>
                  <a:cubicBezTo>
                    <a:pt x="263843" y="457200"/>
                    <a:pt x="213360" y="483870"/>
                    <a:pt x="151448" y="483870"/>
                  </a:cubicBezTo>
                  <a:cubicBezTo>
                    <a:pt x="105728" y="485775"/>
                    <a:pt x="40958" y="466725"/>
                    <a:pt x="14288" y="394335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24F2CCCF-A464-4B2B-B281-F9CFF61ABD73}"/>
                </a:ext>
              </a:extLst>
            </p:cNvPr>
            <p:cNvSpPr/>
            <p:nvPr/>
          </p:nvSpPr>
          <p:spPr>
            <a:xfrm>
              <a:off x="11173667" y="6525607"/>
              <a:ext cx="57172" cy="106176"/>
            </a:xfrm>
            <a:custGeom>
              <a:avLst/>
              <a:gdLst>
                <a:gd name="connsiteX0" fmla="*/ 82868 w 333375"/>
                <a:gd name="connsiteY0" fmla="*/ 503872 h 619125"/>
                <a:gd name="connsiteX1" fmla="*/ 82868 w 333375"/>
                <a:gd name="connsiteY1" fmla="*/ 223838 h 619125"/>
                <a:gd name="connsiteX2" fmla="*/ 0 w 333375"/>
                <a:gd name="connsiteY2" fmla="*/ 223838 h 619125"/>
                <a:gd name="connsiteX3" fmla="*/ 0 w 333375"/>
                <a:gd name="connsiteY3" fmla="*/ 141922 h 619125"/>
                <a:gd name="connsiteX4" fmla="*/ 82868 w 333375"/>
                <a:gd name="connsiteY4" fmla="*/ 141922 h 619125"/>
                <a:gd name="connsiteX5" fmla="*/ 82868 w 333375"/>
                <a:gd name="connsiteY5" fmla="*/ 32385 h 619125"/>
                <a:gd name="connsiteX6" fmla="*/ 186690 w 333375"/>
                <a:gd name="connsiteY6" fmla="*/ 0 h 619125"/>
                <a:gd name="connsiteX7" fmla="*/ 186690 w 333375"/>
                <a:gd name="connsiteY7" fmla="*/ 140970 h 619125"/>
                <a:gd name="connsiteX8" fmla="*/ 328613 w 333375"/>
                <a:gd name="connsiteY8" fmla="*/ 140970 h 619125"/>
                <a:gd name="connsiteX9" fmla="*/ 302895 w 333375"/>
                <a:gd name="connsiteY9" fmla="*/ 222885 h 619125"/>
                <a:gd name="connsiteX10" fmla="*/ 186690 w 333375"/>
                <a:gd name="connsiteY10" fmla="*/ 222885 h 619125"/>
                <a:gd name="connsiteX11" fmla="*/ 186690 w 333375"/>
                <a:gd name="connsiteY11" fmla="*/ 479108 h 619125"/>
                <a:gd name="connsiteX12" fmla="*/ 233363 w 333375"/>
                <a:gd name="connsiteY12" fmla="*/ 539115 h 619125"/>
                <a:gd name="connsiteX13" fmla="*/ 307658 w 333375"/>
                <a:gd name="connsiteY13" fmla="*/ 515303 h 619125"/>
                <a:gd name="connsiteX14" fmla="*/ 340995 w 333375"/>
                <a:gd name="connsiteY14" fmla="*/ 587693 h 619125"/>
                <a:gd name="connsiteX15" fmla="*/ 208598 w 333375"/>
                <a:gd name="connsiteY15" fmla="*/ 624840 h 619125"/>
                <a:gd name="connsiteX16" fmla="*/ 82868 w 333375"/>
                <a:gd name="connsiteY16" fmla="*/ 503872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619125">
                  <a:moveTo>
                    <a:pt x="82868" y="503872"/>
                  </a:moveTo>
                  <a:lnTo>
                    <a:pt x="82868" y="223838"/>
                  </a:lnTo>
                  <a:lnTo>
                    <a:pt x="0" y="223838"/>
                  </a:lnTo>
                  <a:lnTo>
                    <a:pt x="0" y="141922"/>
                  </a:lnTo>
                  <a:lnTo>
                    <a:pt x="82868" y="141922"/>
                  </a:lnTo>
                  <a:lnTo>
                    <a:pt x="82868" y="32385"/>
                  </a:lnTo>
                  <a:lnTo>
                    <a:pt x="186690" y="0"/>
                  </a:lnTo>
                  <a:lnTo>
                    <a:pt x="186690" y="140970"/>
                  </a:lnTo>
                  <a:lnTo>
                    <a:pt x="328613" y="140970"/>
                  </a:lnTo>
                  <a:lnTo>
                    <a:pt x="302895" y="222885"/>
                  </a:lnTo>
                  <a:lnTo>
                    <a:pt x="186690" y="222885"/>
                  </a:lnTo>
                  <a:lnTo>
                    <a:pt x="186690" y="479108"/>
                  </a:lnTo>
                  <a:cubicBezTo>
                    <a:pt x="186690" y="521970"/>
                    <a:pt x="202883" y="539115"/>
                    <a:pt x="233363" y="539115"/>
                  </a:cubicBezTo>
                  <a:cubicBezTo>
                    <a:pt x="262890" y="539115"/>
                    <a:pt x="288608" y="527685"/>
                    <a:pt x="307658" y="515303"/>
                  </a:cubicBezTo>
                  <a:lnTo>
                    <a:pt x="340995" y="587693"/>
                  </a:lnTo>
                  <a:cubicBezTo>
                    <a:pt x="307658" y="610553"/>
                    <a:pt x="256223" y="624840"/>
                    <a:pt x="208598" y="624840"/>
                  </a:cubicBezTo>
                  <a:cubicBezTo>
                    <a:pt x="130493" y="626745"/>
                    <a:pt x="82868" y="581025"/>
                    <a:pt x="82868" y="50387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2A8289B5-2AB5-4FCC-B57C-837C0FA0FD4F}"/>
                </a:ext>
              </a:extLst>
            </p:cNvPr>
            <p:cNvSpPr/>
            <p:nvPr/>
          </p:nvSpPr>
          <p:spPr>
            <a:xfrm>
              <a:off x="11240803" y="6547985"/>
              <a:ext cx="78407" cy="84941"/>
            </a:xfrm>
            <a:custGeom>
              <a:avLst/>
              <a:gdLst>
                <a:gd name="connsiteX0" fmla="*/ 0 w 457200"/>
                <a:gd name="connsiteY0" fmla="*/ 247650 h 495300"/>
                <a:gd name="connsiteX1" fmla="*/ 231458 w 457200"/>
                <a:gd name="connsiteY1" fmla="*/ 0 h 495300"/>
                <a:gd name="connsiteX2" fmla="*/ 461963 w 457200"/>
                <a:gd name="connsiteY2" fmla="*/ 247650 h 495300"/>
                <a:gd name="connsiteX3" fmla="*/ 231458 w 457200"/>
                <a:gd name="connsiteY3" fmla="*/ 496253 h 495300"/>
                <a:gd name="connsiteX4" fmla="*/ 0 w 457200"/>
                <a:gd name="connsiteY4" fmla="*/ 247650 h 495300"/>
                <a:gd name="connsiteX5" fmla="*/ 355283 w 457200"/>
                <a:gd name="connsiteY5" fmla="*/ 247650 h 495300"/>
                <a:gd name="connsiteX6" fmla="*/ 231458 w 457200"/>
                <a:gd name="connsiteY6" fmla="*/ 84773 h 495300"/>
                <a:gd name="connsiteX7" fmla="*/ 106680 w 457200"/>
                <a:gd name="connsiteY7" fmla="*/ 247650 h 495300"/>
                <a:gd name="connsiteX8" fmla="*/ 231458 w 457200"/>
                <a:gd name="connsiteY8" fmla="*/ 411480 h 495300"/>
                <a:gd name="connsiteX9" fmla="*/ 355283 w 457200"/>
                <a:gd name="connsiteY9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495300">
                  <a:moveTo>
                    <a:pt x="0" y="247650"/>
                  </a:moveTo>
                  <a:cubicBezTo>
                    <a:pt x="0" y="106680"/>
                    <a:pt x="92393" y="0"/>
                    <a:pt x="231458" y="0"/>
                  </a:cubicBezTo>
                  <a:cubicBezTo>
                    <a:pt x="369570" y="0"/>
                    <a:pt x="461963" y="106680"/>
                    <a:pt x="461963" y="247650"/>
                  </a:cubicBezTo>
                  <a:cubicBezTo>
                    <a:pt x="461963" y="388620"/>
                    <a:pt x="369570" y="496253"/>
                    <a:pt x="231458" y="496253"/>
                  </a:cubicBezTo>
                  <a:cubicBezTo>
                    <a:pt x="93345" y="496253"/>
                    <a:pt x="0" y="388620"/>
                    <a:pt x="0" y="247650"/>
                  </a:cubicBezTo>
                  <a:moveTo>
                    <a:pt x="355283" y="247650"/>
                  </a:moveTo>
                  <a:cubicBezTo>
                    <a:pt x="355283" y="153353"/>
                    <a:pt x="311468" y="84773"/>
                    <a:pt x="231458" y="84773"/>
                  </a:cubicBezTo>
                  <a:cubicBezTo>
                    <a:pt x="152400" y="84773"/>
                    <a:pt x="106680" y="153353"/>
                    <a:pt x="106680" y="247650"/>
                  </a:cubicBezTo>
                  <a:cubicBezTo>
                    <a:pt x="106680" y="342900"/>
                    <a:pt x="151447" y="411480"/>
                    <a:pt x="231458" y="411480"/>
                  </a:cubicBezTo>
                  <a:cubicBezTo>
                    <a:pt x="311468" y="410528"/>
                    <a:pt x="355283" y="342900"/>
                    <a:pt x="355283" y="247650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26856930-A5B5-4353-B433-DE0A0F4D09E8}"/>
                </a:ext>
              </a:extLst>
            </p:cNvPr>
            <p:cNvSpPr/>
            <p:nvPr/>
          </p:nvSpPr>
          <p:spPr>
            <a:xfrm>
              <a:off x="11336688" y="6547822"/>
              <a:ext cx="120877" cy="83307"/>
            </a:xfrm>
            <a:custGeom>
              <a:avLst/>
              <a:gdLst>
                <a:gd name="connsiteX0" fmla="*/ 0 w 704850"/>
                <a:gd name="connsiteY0" fmla="*/ 12382 h 485775"/>
                <a:gd name="connsiteX1" fmla="*/ 86678 w 704850"/>
                <a:gd name="connsiteY1" fmla="*/ 12382 h 485775"/>
                <a:gd name="connsiteX2" fmla="*/ 98108 w 704850"/>
                <a:gd name="connsiteY2" fmla="*/ 68580 h 485775"/>
                <a:gd name="connsiteX3" fmla="*/ 260033 w 704850"/>
                <a:gd name="connsiteY3" fmla="*/ 0 h 485775"/>
                <a:gd name="connsiteX4" fmla="*/ 384810 w 704850"/>
                <a:gd name="connsiteY4" fmla="*/ 76200 h 485775"/>
                <a:gd name="connsiteX5" fmla="*/ 557212 w 704850"/>
                <a:gd name="connsiteY5" fmla="*/ 0 h 485775"/>
                <a:gd name="connsiteX6" fmla="*/ 708660 w 704850"/>
                <a:gd name="connsiteY6" fmla="*/ 170497 h 485775"/>
                <a:gd name="connsiteX7" fmla="*/ 708660 w 704850"/>
                <a:gd name="connsiteY7" fmla="*/ 486727 h 485775"/>
                <a:gd name="connsiteX8" fmla="*/ 604837 w 704850"/>
                <a:gd name="connsiteY8" fmla="*/ 486727 h 485775"/>
                <a:gd name="connsiteX9" fmla="*/ 604837 w 704850"/>
                <a:gd name="connsiteY9" fmla="*/ 200025 h 485775"/>
                <a:gd name="connsiteX10" fmla="*/ 529590 w 704850"/>
                <a:gd name="connsiteY10" fmla="*/ 91440 h 485775"/>
                <a:gd name="connsiteX11" fmla="*/ 406717 w 704850"/>
                <a:gd name="connsiteY11" fmla="*/ 146685 h 485775"/>
                <a:gd name="connsiteX12" fmla="*/ 407670 w 704850"/>
                <a:gd name="connsiteY12" fmla="*/ 168592 h 485775"/>
                <a:gd name="connsiteX13" fmla="*/ 407670 w 704850"/>
                <a:gd name="connsiteY13" fmla="*/ 486727 h 485775"/>
                <a:gd name="connsiteX14" fmla="*/ 302895 w 704850"/>
                <a:gd name="connsiteY14" fmla="*/ 486727 h 485775"/>
                <a:gd name="connsiteX15" fmla="*/ 302895 w 704850"/>
                <a:gd name="connsiteY15" fmla="*/ 200977 h 485775"/>
                <a:gd name="connsiteX16" fmla="*/ 228600 w 704850"/>
                <a:gd name="connsiteY16" fmla="*/ 91440 h 485775"/>
                <a:gd name="connsiteX17" fmla="*/ 105728 w 704850"/>
                <a:gd name="connsiteY17" fmla="*/ 146685 h 485775"/>
                <a:gd name="connsiteX18" fmla="*/ 105728 w 704850"/>
                <a:gd name="connsiteY18" fmla="*/ 486727 h 485775"/>
                <a:gd name="connsiteX19" fmla="*/ 1905 w 704850"/>
                <a:gd name="connsiteY19" fmla="*/ 486727 h 485775"/>
                <a:gd name="connsiteX20" fmla="*/ 1905 w 704850"/>
                <a:gd name="connsiteY20" fmla="*/ 12382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4850" h="485775">
                  <a:moveTo>
                    <a:pt x="0" y="12382"/>
                  </a:moveTo>
                  <a:lnTo>
                    <a:pt x="86678" y="12382"/>
                  </a:lnTo>
                  <a:lnTo>
                    <a:pt x="98108" y="68580"/>
                  </a:lnTo>
                  <a:cubicBezTo>
                    <a:pt x="146685" y="29527"/>
                    <a:pt x="200025" y="0"/>
                    <a:pt x="260033" y="0"/>
                  </a:cubicBezTo>
                  <a:cubicBezTo>
                    <a:pt x="316230" y="0"/>
                    <a:pt x="360997" y="25717"/>
                    <a:pt x="384810" y="76200"/>
                  </a:cubicBezTo>
                  <a:cubicBezTo>
                    <a:pt x="441960" y="26670"/>
                    <a:pt x="501967" y="0"/>
                    <a:pt x="557212" y="0"/>
                  </a:cubicBezTo>
                  <a:cubicBezTo>
                    <a:pt x="638175" y="0"/>
                    <a:pt x="708660" y="46672"/>
                    <a:pt x="708660" y="170497"/>
                  </a:cubicBezTo>
                  <a:lnTo>
                    <a:pt x="708660" y="486727"/>
                  </a:lnTo>
                  <a:lnTo>
                    <a:pt x="604837" y="486727"/>
                  </a:lnTo>
                  <a:lnTo>
                    <a:pt x="604837" y="200025"/>
                  </a:lnTo>
                  <a:cubicBezTo>
                    <a:pt x="604837" y="140017"/>
                    <a:pt x="592455" y="91440"/>
                    <a:pt x="529590" y="91440"/>
                  </a:cubicBezTo>
                  <a:cubicBezTo>
                    <a:pt x="487680" y="91440"/>
                    <a:pt x="444817" y="115252"/>
                    <a:pt x="406717" y="146685"/>
                  </a:cubicBezTo>
                  <a:cubicBezTo>
                    <a:pt x="407670" y="152400"/>
                    <a:pt x="407670" y="160972"/>
                    <a:pt x="407670" y="168592"/>
                  </a:cubicBezTo>
                  <a:lnTo>
                    <a:pt x="407670" y="486727"/>
                  </a:lnTo>
                  <a:lnTo>
                    <a:pt x="302895" y="486727"/>
                  </a:lnTo>
                  <a:lnTo>
                    <a:pt x="302895" y="200977"/>
                  </a:lnTo>
                  <a:cubicBezTo>
                    <a:pt x="302895" y="140970"/>
                    <a:pt x="290512" y="91440"/>
                    <a:pt x="228600" y="91440"/>
                  </a:cubicBezTo>
                  <a:cubicBezTo>
                    <a:pt x="185737" y="91440"/>
                    <a:pt x="141922" y="115252"/>
                    <a:pt x="105728" y="146685"/>
                  </a:cubicBezTo>
                  <a:lnTo>
                    <a:pt x="105728" y="486727"/>
                  </a:lnTo>
                  <a:lnTo>
                    <a:pt x="1905" y="486727"/>
                  </a:lnTo>
                  <a:lnTo>
                    <a:pt x="1905" y="123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74A1F5A5-06F9-475A-9535-7553B775F78B}"/>
                </a:ext>
              </a:extLst>
            </p:cNvPr>
            <p:cNvSpPr/>
            <p:nvPr/>
          </p:nvSpPr>
          <p:spPr>
            <a:xfrm>
              <a:off x="11474227" y="6547985"/>
              <a:ext cx="78407" cy="84941"/>
            </a:xfrm>
            <a:custGeom>
              <a:avLst/>
              <a:gdLst>
                <a:gd name="connsiteX0" fmla="*/ 0 w 457200"/>
                <a:gd name="connsiteY0" fmla="*/ 247650 h 495300"/>
                <a:gd name="connsiteX1" fmla="*/ 231457 w 457200"/>
                <a:gd name="connsiteY1" fmla="*/ 0 h 495300"/>
                <a:gd name="connsiteX2" fmla="*/ 461963 w 457200"/>
                <a:gd name="connsiteY2" fmla="*/ 247650 h 495300"/>
                <a:gd name="connsiteX3" fmla="*/ 231457 w 457200"/>
                <a:gd name="connsiteY3" fmla="*/ 496253 h 495300"/>
                <a:gd name="connsiteX4" fmla="*/ 0 w 457200"/>
                <a:gd name="connsiteY4" fmla="*/ 247650 h 495300"/>
                <a:gd name="connsiteX5" fmla="*/ 355282 w 457200"/>
                <a:gd name="connsiteY5" fmla="*/ 247650 h 495300"/>
                <a:gd name="connsiteX6" fmla="*/ 231457 w 457200"/>
                <a:gd name="connsiteY6" fmla="*/ 84773 h 495300"/>
                <a:gd name="connsiteX7" fmla="*/ 106680 w 457200"/>
                <a:gd name="connsiteY7" fmla="*/ 247650 h 495300"/>
                <a:gd name="connsiteX8" fmla="*/ 231457 w 457200"/>
                <a:gd name="connsiteY8" fmla="*/ 411480 h 495300"/>
                <a:gd name="connsiteX9" fmla="*/ 355282 w 457200"/>
                <a:gd name="connsiteY9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495300">
                  <a:moveTo>
                    <a:pt x="0" y="247650"/>
                  </a:moveTo>
                  <a:cubicBezTo>
                    <a:pt x="0" y="106680"/>
                    <a:pt x="92393" y="0"/>
                    <a:pt x="231457" y="0"/>
                  </a:cubicBezTo>
                  <a:cubicBezTo>
                    <a:pt x="369570" y="0"/>
                    <a:pt x="461963" y="106680"/>
                    <a:pt x="461963" y="247650"/>
                  </a:cubicBezTo>
                  <a:cubicBezTo>
                    <a:pt x="461963" y="388620"/>
                    <a:pt x="369570" y="496253"/>
                    <a:pt x="231457" y="496253"/>
                  </a:cubicBezTo>
                  <a:cubicBezTo>
                    <a:pt x="93345" y="496253"/>
                    <a:pt x="0" y="388620"/>
                    <a:pt x="0" y="247650"/>
                  </a:cubicBezTo>
                  <a:moveTo>
                    <a:pt x="355282" y="247650"/>
                  </a:moveTo>
                  <a:cubicBezTo>
                    <a:pt x="355282" y="153353"/>
                    <a:pt x="311468" y="84773"/>
                    <a:pt x="231457" y="84773"/>
                  </a:cubicBezTo>
                  <a:cubicBezTo>
                    <a:pt x="152400" y="84773"/>
                    <a:pt x="106680" y="153353"/>
                    <a:pt x="106680" y="247650"/>
                  </a:cubicBezTo>
                  <a:cubicBezTo>
                    <a:pt x="106680" y="342900"/>
                    <a:pt x="151448" y="411480"/>
                    <a:pt x="231457" y="411480"/>
                  </a:cubicBezTo>
                  <a:cubicBezTo>
                    <a:pt x="310515" y="410528"/>
                    <a:pt x="355282" y="342900"/>
                    <a:pt x="355282" y="247650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11395422-2D94-4749-AAF4-6AA1C67620F8}"/>
                </a:ext>
              </a:extLst>
            </p:cNvPr>
            <p:cNvSpPr/>
            <p:nvPr/>
          </p:nvSpPr>
          <p:spPr>
            <a:xfrm>
              <a:off x="11562925" y="6525607"/>
              <a:ext cx="57172" cy="106176"/>
            </a:xfrm>
            <a:custGeom>
              <a:avLst/>
              <a:gdLst>
                <a:gd name="connsiteX0" fmla="*/ 82868 w 333375"/>
                <a:gd name="connsiteY0" fmla="*/ 503872 h 619125"/>
                <a:gd name="connsiteX1" fmla="*/ 82868 w 333375"/>
                <a:gd name="connsiteY1" fmla="*/ 223838 h 619125"/>
                <a:gd name="connsiteX2" fmla="*/ 0 w 333375"/>
                <a:gd name="connsiteY2" fmla="*/ 223838 h 619125"/>
                <a:gd name="connsiteX3" fmla="*/ 0 w 333375"/>
                <a:gd name="connsiteY3" fmla="*/ 141922 h 619125"/>
                <a:gd name="connsiteX4" fmla="*/ 82868 w 333375"/>
                <a:gd name="connsiteY4" fmla="*/ 141922 h 619125"/>
                <a:gd name="connsiteX5" fmla="*/ 82868 w 333375"/>
                <a:gd name="connsiteY5" fmla="*/ 32385 h 619125"/>
                <a:gd name="connsiteX6" fmla="*/ 186690 w 333375"/>
                <a:gd name="connsiteY6" fmla="*/ 0 h 619125"/>
                <a:gd name="connsiteX7" fmla="*/ 186690 w 333375"/>
                <a:gd name="connsiteY7" fmla="*/ 140970 h 619125"/>
                <a:gd name="connsiteX8" fmla="*/ 328613 w 333375"/>
                <a:gd name="connsiteY8" fmla="*/ 140970 h 619125"/>
                <a:gd name="connsiteX9" fmla="*/ 302895 w 333375"/>
                <a:gd name="connsiteY9" fmla="*/ 222885 h 619125"/>
                <a:gd name="connsiteX10" fmla="*/ 186690 w 333375"/>
                <a:gd name="connsiteY10" fmla="*/ 222885 h 619125"/>
                <a:gd name="connsiteX11" fmla="*/ 186690 w 333375"/>
                <a:gd name="connsiteY11" fmla="*/ 479108 h 619125"/>
                <a:gd name="connsiteX12" fmla="*/ 233363 w 333375"/>
                <a:gd name="connsiteY12" fmla="*/ 539115 h 619125"/>
                <a:gd name="connsiteX13" fmla="*/ 307658 w 333375"/>
                <a:gd name="connsiteY13" fmla="*/ 515303 h 619125"/>
                <a:gd name="connsiteX14" fmla="*/ 340995 w 333375"/>
                <a:gd name="connsiteY14" fmla="*/ 587693 h 619125"/>
                <a:gd name="connsiteX15" fmla="*/ 208598 w 333375"/>
                <a:gd name="connsiteY15" fmla="*/ 624840 h 619125"/>
                <a:gd name="connsiteX16" fmla="*/ 82868 w 333375"/>
                <a:gd name="connsiteY16" fmla="*/ 503872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619125">
                  <a:moveTo>
                    <a:pt x="82868" y="503872"/>
                  </a:moveTo>
                  <a:lnTo>
                    <a:pt x="82868" y="223838"/>
                  </a:lnTo>
                  <a:lnTo>
                    <a:pt x="0" y="223838"/>
                  </a:lnTo>
                  <a:lnTo>
                    <a:pt x="0" y="141922"/>
                  </a:lnTo>
                  <a:lnTo>
                    <a:pt x="82868" y="141922"/>
                  </a:lnTo>
                  <a:lnTo>
                    <a:pt x="82868" y="32385"/>
                  </a:lnTo>
                  <a:lnTo>
                    <a:pt x="186690" y="0"/>
                  </a:lnTo>
                  <a:lnTo>
                    <a:pt x="186690" y="140970"/>
                  </a:lnTo>
                  <a:lnTo>
                    <a:pt x="328613" y="140970"/>
                  </a:lnTo>
                  <a:lnTo>
                    <a:pt x="302895" y="222885"/>
                  </a:lnTo>
                  <a:lnTo>
                    <a:pt x="186690" y="222885"/>
                  </a:lnTo>
                  <a:lnTo>
                    <a:pt x="186690" y="479108"/>
                  </a:lnTo>
                  <a:cubicBezTo>
                    <a:pt x="186690" y="521970"/>
                    <a:pt x="202883" y="539115"/>
                    <a:pt x="233363" y="539115"/>
                  </a:cubicBezTo>
                  <a:cubicBezTo>
                    <a:pt x="262890" y="539115"/>
                    <a:pt x="288608" y="527685"/>
                    <a:pt x="307658" y="515303"/>
                  </a:cubicBezTo>
                  <a:lnTo>
                    <a:pt x="340995" y="587693"/>
                  </a:lnTo>
                  <a:cubicBezTo>
                    <a:pt x="307658" y="610553"/>
                    <a:pt x="256223" y="624840"/>
                    <a:pt x="208598" y="624840"/>
                  </a:cubicBezTo>
                  <a:cubicBezTo>
                    <a:pt x="130493" y="626745"/>
                    <a:pt x="82868" y="581025"/>
                    <a:pt x="82868" y="50387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7D6D2F1E-7FE8-4117-8C0C-E8487840334A}"/>
                </a:ext>
              </a:extLst>
            </p:cNvPr>
            <p:cNvSpPr/>
            <p:nvPr/>
          </p:nvSpPr>
          <p:spPr>
            <a:xfrm>
              <a:off x="11632838" y="6513029"/>
              <a:ext cx="21235" cy="117610"/>
            </a:xfrm>
            <a:custGeom>
              <a:avLst/>
              <a:gdLst>
                <a:gd name="connsiteX0" fmla="*/ 0 w 123825"/>
                <a:gd name="connsiteY0" fmla="*/ 63817 h 685800"/>
                <a:gd name="connsiteX1" fmla="*/ 64770 w 123825"/>
                <a:gd name="connsiteY1" fmla="*/ 0 h 685800"/>
                <a:gd name="connsiteX2" fmla="*/ 129540 w 123825"/>
                <a:gd name="connsiteY2" fmla="*/ 63817 h 685800"/>
                <a:gd name="connsiteX3" fmla="*/ 64770 w 123825"/>
                <a:gd name="connsiteY3" fmla="*/ 127635 h 685800"/>
                <a:gd name="connsiteX4" fmla="*/ 0 w 123825"/>
                <a:gd name="connsiteY4" fmla="*/ 63817 h 685800"/>
                <a:gd name="connsiteX5" fmla="*/ 13335 w 123825"/>
                <a:gd name="connsiteY5" fmla="*/ 215265 h 685800"/>
                <a:gd name="connsiteX6" fmla="*/ 118110 w 123825"/>
                <a:gd name="connsiteY6" fmla="*/ 215265 h 685800"/>
                <a:gd name="connsiteX7" fmla="*/ 118110 w 123825"/>
                <a:gd name="connsiteY7" fmla="*/ 689610 h 685800"/>
                <a:gd name="connsiteX8" fmla="*/ 13335 w 123825"/>
                <a:gd name="connsiteY8" fmla="*/ 689610 h 685800"/>
                <a:gd name="connsiteX9" fmla="*/ 13335 w 123825"/>
                <a:gd name="connsiteY9" fmla="*/ 215265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685800">
                  <a:moveTo>
                    <a:pt x="0" y="63817"/>
                  </a:moveTo>
                  <a:cubicBezTo>
                    <a:pt x="0" y="27622"/>
                    <a:pt x="27622" y="0"/>
                    <a:pt x="64770" y="0"/>
                  </a:cubicBezTo>
                  <a:cubicBezTo>
                    <a:pt x="101917" y="0"/>
                    <a:pt x="129540" y="26670"/>
                    <a:pt x="129540" y="63817"/>
                  </a:cubicBezTo>
                  <a:cubicBezTo>
                    <a:pt x="129540" y="100013"/>
                    <a:pt x="100965" y="127635"/>
                    <a:pt x="64770" y="127635"/>
                  </a:cubicBezTo>
                  <a:cubicBezTo>
                    <a:pt x="27622" y="128588"/>
                    <a:pt x="0" y="100013"/>
                    <a:pt x="0" y="63817"/>
                  </a:cubicBezTo>
                  <a:moveTo>
                    <a:pt x="13335" y="215265"/>
                  </a:moveTo>
                  <a:lnTo>
                    <a:pt x="118110" y="215265"/>
                  </a:lnTo>
                  <a:lnTo>
                    <a:pt x="118110" y="689610"/>
                  </a:lnTo>
                  <a:lnTo>
                    <a:pt x="13335" y="689610"/>
                  </a:lnTo>
                  <a:lnTo>
                    <a:pt x="13335" y="21526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6EF5EB94-B261-4247-B4B6-B61D99400A1F}"/>
                </a:ext>
              </a:extLst>
            </p:cNvPr>
            <p:cNvSpPr/>
            <p:nvPr/>
          </p:nvSpPr>
          <p:spPr>
            <a:xfrm>
              <a:off x="11665344" y="6549945"/>
              <a:ext cx="78407" cy="81674"/>
            </a:xfrm>
            <a:custGeom>
              <a:avLst/>
              <a:gdLst>
                <a:gd name="connsiteX0" fmla="*/ 0 w 457200"/>
                <a:gd name="connsiteY0" fmla="*/ 0 h 476250"/>
                <a:gd name="connsiteX1" fmla="*/ 106680 w 457200"/>
                <a:gd name="connsiteY1" fmla="*/ 0 h 476250"/>
                <a:gd name="connsiteX2" fmla="*/ 231457 w 457200"/>
                <a:gd name="connsiteY2" fmla="*/ 341948 h 476250"/>
                <a:gd name="connsiteX3" fmla="*/ 233363 w 457200"/>
                <a:gd name="connsiteY3" fmla="*/ 341948 h 476250"/>
                <a:gd name="connsiteX4" fmla="*/ 354330 w 457200"/>
                <a:gd name="connsiteY4" fmla="*/ 0 h 476250"/>
                <a:gd name="connsiteX5" fmla="*/ 461010 w 457200"/>
                <a:gd name="connsiteY5" fmla="*/ 0 h 476250"/>
                <a:gd name="connsiteX6" fmla="*/ 271463 w 457200"/>
                <a:gd name="connsiteY6" fmla="*/ 477203 h 476250"/>
                <a:gd name="connsiteX7" fmla="*/ 190500 w 457200"/>
                <a:gd name="connsiteY7" fmla="*/ 477203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" h="476250">
                  <a:moveTo>
                    <a:pt x="0" y="0"/>
                  </a:moveTo>
                  <a:lnTo>
                    <a:pt x="106680" y="0"/>
                  </a:lnTo>
                  <a:lnTo>
                    <a:pt x="231457" y="341948"/>
                  </a:lnTo>
                  <a:lnTo>
                    <a:pt x="233363" y="341948"/>
                  </a:lnTo>
                  <a:lnTo>
                    <a:pt x="354330" y="0"/>
                  </a:lnTo>
                  <a:lnTo>
                    <a:pt x="461010" y="0"/>
                  </a:lnTo>
                  <a:lnTo>
                    <a:pt x="271463" y="477203"/>
                  </a:lnTo>
                  <a:lnTo>
                    <a:pt x="190500" y="4772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272D9716-C88E-4E79-AC8B-63516FA92643}"/>
                </a:ext>
              </a:extLst>
            </p:cNvPr>
            <p:cNvSpPr/>
            <p:nvPr/>
          </p:nvSpPr>
          <p:spPr>
            <a:xfrm>
              <a:off x="11750285" y="6547985"/>
              <a:ext cx="70240" cy="84941"/>
            </a:xfrm>
            <a:custGeom>
              <a:avLst/>
              <a:gdLst>
                <a:gd name="connsiteX0" fmla="*/ 0 w 409575"/>
                <a:gd name="connsiteY0" fmla="*/ 247650 h 495300"/>
                <a:gd name="connsiteX1" fmla="*/ 207645 w 409575"/>
                <a:gd name="connsiteY1" fmla="*/ 0 h 495300"/>
                <a:gd name="connsiteX2" fmla="*/ 411480 w 409575"/>
                <a:gd name="connsiteY2" fmla="*/ 249555 h 495300"/>
                <a:gd name="connsiteX3" fmla="*/ 411480 w 409575"/>
                <a:gd name="connsiteY3" fmla="*/ 274320 h 495300"/>
                <a:gd name="connsiteX4" fmla="*/ 106680 w 409575"/>
                <a:gd name="connsiteY4" fmla="*/ 274320 h 495300"/>
                <a:gd name="connsiteX5" fmla="*/ 247650 w 409575"/>
                <a:gd name="connsiteY5" fmla="*/ 412433 h 495300"/>
                <a:gd name="connsiteX6" fmla="*/ 366713 w 409575"/>
                <a:gd name="connsiteY6" fmla="*/ 380048 h 495300"/>
                <a:gd name="connsiteX7" fmla="*/ 398145 w 409575"/>
                <a:gd name="connsiteY7" fmla="*/ 451485 h 495300"/>
                <a:gd name="connsiteX8" fmla="*/ 237173 w 409575"/>
                <a:gd name="connsiteY8" fmla="*/ 495300 h 495300"/>
                <a:gd name="connsiteX9" fmla="*/ 0 w 409575"/>
                <a:gd name="connsiteY9" fmla="*/ 247650 h 495300"/>
                <a:gd name="connsiteX10" fmla="*/ 304800 w 409575"/>
                <a:gd name="connsiteY10" fmla="*/ 200025 h 495300"/>
                <a:gd name="connsiteX11" fmla="*/ 206693 w 409575"/>
                <a:gd name="connsiteY11" fmla="*/ 80963 h 495300"/>
                <a:gd name="connsiteX12" fmla="*/ 105728 w 409575"/>
                <a:gd name="connsiteY12" fmla="*/ 200025 h 495300"/>
                <a:gd name="connsiteX13" fmla="*/ 304800 w 409575"/>
                <a:gd name="connsiteY13" fmla="*/ 20002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9575" h="495300">
                  <a:moveTo>
                    <a:pt x="0" y="247650"/>
                  </a:moveTo>
                  <a:cubicBezTo>
                    <a:pt x="0" y="103823"/>
                    <a:pt x="79057" y="0"/>
                    <a:pt x="207645" y="0"/>
                  </a:cubicBezTo>
                  <a:cubicBezTo>
                    <a:pt x="337185" y="0"/>
                    <a:pt x="411480" y="96203"/>
                    <a:pt x="411480" y="249555"/>
                  </a:cubicBezTo>
                  <a:lnTo>
                    <a:pt x="411480" y="274320"/>
                  </a:lnTo>
                  <a:lnTo>
                    <a:pt x="106680" y="274320"/>
                  </a:lnTo>
                  <a:cubicBezTo>
                    <a:pt x="108585" y="355283"/>
                    <a:pt x="161925" y="412433"/>
                    <a:pt x="247650" y="412433"/>
                  </a:cubicBezTo>
                  <a:cubicBezTo>
                    <a:pt x="294323" y="412433"/>
                    <a:pt x="333375" y="399098"/>
                    <a:pt x="366713" y="380048"/>
                  </a:cubicBezTo>
                  <a:lnTo>
                    <a:pt x="398145" y="451485"/>
                  </a:lnTo>
                  <a:cubicBezTo>
                    <a:pt x="352425" y="481965"/>
                    <a:pt x="293370" y="495300"/>
                    <a:pt x="237173" y="495300"/>
                  </a:cubicBezTo>
                  <a:cubicBezTo>
                    <a:pt x="71438" y="496253"/>
                    <a:pt x="0" y="378142"/>
                    <a:pt x="0" y="247650"/>
                  </a:cubicBezTo>
                  <a:moveTo>
                    <a:pt x="304800" y="200025"/>
                  </a:moveTo>
                  <a:cubicBezTo>
                    <a:pt x="302895" y="140017"/>
                    <a:pt x="273368" y="80963"/>
                    <a:pt x="206693" y="80963"/>
                  </a:cubicBezTo>
                  <a:cubicBezTo>
                    <a:pt x="143828" y="80963"/>
                    <a:pt x="106680" y="136208"/>
                    <a:pt x="105728" y="200025"/>
                  </a:cubicBezTo>
                  <a:lnTo>
                    <a:pt x="304800" y="20002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pic>
        <p:nvPicPr>
          <p:cNvPr id="29" name="Image 28">
            <a:extLst>
              <a:ext uri="{FF2B5EF4-FFF2-40B4-BE49-F238E27FC236}">
                <a16:creationId xmlns:a16="http://schemas.microsoft.com/office/drawing/2014/main" id="{1C91AFB3-E6C9-4F4C-9317-20ED72C4C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359" y="2837860"/>
            <a:ext cx="6047042" cy="424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23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822933C8-150E-467F-BBE4-5796FEDF7DA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itre 4">
            <a:extLst>
              <a:ext uri="{FF2B5EF4-FFF2-40B4-BE49-F238E27FC236}">
                <a16:creationId xmlns:a16="http://schemas.microsoft.com/office/drawing/2014/main" id="{258F7700-F664-49A2-B791-8D0C96A0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001" y="1113089"/>
            <a:ext cx="5900174" cy="1536253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5791EC4E-63FC-45DF-80F8-ECCFD13A3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4001" y="2678029"/>
            <a:ext cx="5900173" cy="390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6" name="Espace réservé du texte 117">
            <a:extLst>
              <a:ext uri="{FF2B5EF4-FFF2-40B4-BE49-F238E27FC236}">
                <a16:creationId xmlns:a16="http://schemas.microsoft.com/office/drawing/2014/main" id="{8E0AC3DF-3752-4D89-AF93-EC11117E3A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7013" y="0"/>
            <a:ext cx="1730337" cy="1502421"/>
          </a:xfrm>
          <a:custGeom>
            <a:avLst/>
            <a:gdLst>
              <a:gd name="connsiteX0" fmla="*/ 0 w 3211969"/>
              <a:gd name="connsiteY0" fmla="*/ 0 h 2788896"/>
              <a:gd name="connsiteX1" fmla="*/ 65999 w 3211969"/>
              <a:gd name="connsiteY1" fmla="*/ 0 h 2788896"/>
              <a:gd name="connsiteX2" fmla="*/ 65999 w 3211969"/>
              <a:gd name="connsiteY2" fmla="*/ 1890289 h 2788896"/>
              <a:gd name="connsiteX3" fmla="*/ 896914 w 3211969"/>
              <a:gd name="connsiteY3" fmla="*/ 2722896 h 2788896"/>
              <a:gd name="connsiteX4" fmla="*/ 3211969 w 3211969"/>
              <a:gd name="connsiteY4" fmla="*/ 2722896 h 2788896"/>
              <a:gd name="connsiteX5" fmla="*/ 3211969 w 3211969"/>
              <a:gd name="connsiteY5" fmla="*/ 2788896 h 2788896"/>
              <a:gd name="connsiteX6" fmla="*/ 898607 w 3211969"/>
              <a:gd name="connsiteY6" fmla="*/ 2788896 h 2788896"/>
              <a:gd name="connsiteX7" fmla="*/ 0 w 3211969"/>
              <a:gd name="connsiteY7" fmla="*/ 1890289 h 278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1969" h="2788896">
                <a:moveTo>
                  <a:pt x="0" y="0"/>
                </a:moveTo>
                <a:lnTo>
                  <a:pt x="65999" y="0"/>
                </a:lnTo>
                <a:lnTo>
                  <a:pt x="65999" y="1890289"/>
                </a:lnTo>
                <a:cubicBezTo>
                  <a:pt x="65999" y="2348900"/>
                  <a:pt x="438303" y="2722896"/>
                  <a:pt x="896914" y="2722896"/>
                </a:cubicBezTo>
                <a:lnTo>
                  <a:pt x="3211969" y="2722896"/>
                </a:lnTo>
                <a:lnTo>
                  <a:pt x="3211969" y="2788896"/>
                </a:lnTo>
                <a:lnTo>
                  <a:pt x="898607" y="2788896"/>
                </a:lnTo>
                <a:cubicBezTo>
                  <a:pt x="402765" y="2788896"/>
                  <a:pt x="0" y="2386130"/>
                  <a:pt x="0" y="189028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25B64C80-DA6D-4DDD-98BD-15493EA7F990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D66AA3-92B9-4762-9CE2-9A68FFD29D67}" type="datetime1">
              <a:rPr lang="nl-NL" noProof="0" smtClean="0"/>
              <a:t>8-7-2020</a:t>
            </a:fld>
            <a:endParaRPr lang="en-GB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14D6DFDE-E8E4-4C25-B510-797574BC51B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Impact of COVID-19 on mobility</a:t>
            </a:r>
            <a:endParaRPr lang="en-GB" noProof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AAF2F5B2-F163-4858-A401-86D47ACB7AA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782C43-7533-4CE7-94CC-8F091034FBE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34" name="Espace réservé du texte 32">
            <a:extLst>
              <a:ext uri="{FF2B5EF4-FFF2-40B4-BE49-F238E27FC236}">
                <a16:creationId xmlns:a16="http://schemas.microsoft.com/office/drawing/2014/main" id="{1EEF65F0-59C6-465E-8FBD-2AE02CD3138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76513" y="5753100"/>
            <a:ext cx="3670300" cy="111125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49" r="449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12" name="Espace réservé du texte 36">
            <a:extLst>
              <a:ext uri="{FF2B5EF4-FFF2-40B4-BE49-F238E27FC236}">
                <a16:creationId xmlns:a16="http://schemas.microsoft.com/office/drawing/2014/main" id="{F28F2CC1-1F07-48FF-AA37-5D772F16FBE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452100" y="6203950"/>
            <a:ext cx="1447800" cy="50165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551" t="14082" r="5149" b="11976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5027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'élément multimédia 2">
            <a:extLst>
              <a:ext uri="{FF2B5EF4-FFF2-40B4-BE49-F238E27FC236}">
                <a16:creationId xmlns:a16="http://schemas.microsoft.com/office/drawing/2014/main" id="{959C2B88-88C5-4D5A-A29F-6CF7C3C77795}"/>
              </a:ext>
            </a:extLst>
          </p:cNvPr>
          <p:cNvSpPr>
            <a:spLocks noGrp="1"/>
          </p:cNvSpPr>
          <p:nvPr>
            <p:ph type="media" sz="quarter" idx="27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noProof="0"/>
              <a:t>Click icon to add media</a:t>
            </a:r>
            <a:endParaRPr lang="en-GB" noProof="0"/>
          </a:p>
        </p:txBody>
      </p:sp>
      <p:sp>
        <p:nvSpPr>
          <p:cNvPr id="6" name="Espace réservé du texte 117">
            <a:extLst>
              <a:ext uri="{FF2B5EF4-FFF2-40B4-BE49-F238E27FC236}">
                <a16:creationId xmlns:a16="http://schemas.microsoft.com/office/drawing/2014/main" id="{8E0AC3DF-3752-4D89-AF93-EC11117E3A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7013" y="0"/>
            <a:ext cx="1730337" cy="1502421"/>
          </a:xfrm>
          <a:custGeom>
            <a:avLst/>
            <a:gdLst>
              <a:gd name="connsiteX0" fmla="*/ 0 w 3211969"/>
              <a:gd name="connsiteY0" fmla="*/ 0 h 2788896"/>
              <a:gd name="connsiteX1" fmla="*/ 65999 w 3211969"/>
              <a:gd name="connsiteY1" fmla="*/ 0 h 2788896"/>
              <a:gd name="connsiteX2" fmla="*/ 65999 w 3211969"/>
              <a:gd name="connsiteY2" fmla="*/ 1890289 h 2788896"/>
              <a:gd name="connsiteX3" fmla="*/ 896914 w 3211969"/>
              <a:gd name="connsiteY3" fmla="*/ 2722896 h 2788896"/>
              <a:gd name="connsiteX4" fmla="*/ 3211969 w 3211969"/>
              <a:gd name="connsiteY4" fmla="*/ 2722896 h 2788896"/>
              <a:gd name="connsiteX5" fmla="*/ 3211969 w 3211969"/>
              <a:gd name="connsiteY5" fmla="*/ 2788896 h 2788896"/>
              <a:gd name="connsiteX6" fmla="*/ 898607 w 3211969"/>
              <a:gd name="connsiteY6" fmla="*/ 2788896 h 2788896"/>
              <a:gd name="connsiteX7" fmla="*/ 0 w 3211969"/>
              <a:gd name="connsiteY7" fmla="*/ 1890289 h 278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1969" h="2788896">
                <a:moveTo>
                  <a:pt x="0" y="0"/>
                </a:moveTo>
                <a:lnTo>
                  <a:pt x="65999" y="0"/>
                </a:lnTo>
                <a:lnTo>
                  <a:pt x="65999" y="1890289"/>
                </a:lnTo>
                <a:cubicBezTo>
                  <a:pt x="65999" y="2348900"/>
                  <a:pt x="438303" y="2722896"/>
                  <a:pt x="896914" y="2722896"/>
                </a:cubicBezTo>
                <a:lnTo>
                  <a:pt x="3211969" y="2722896"/>
                </a:lnTo>
                <a:lnTo>
                  <a:pt x="3211969" y="2788896"/>
                </a:lnTo>
                <a:lnTo>
                  <a:pt x="898607" y="2788896"/>
                </a:lnTo>
                <a:cubicBezTo>
                  <a:pt x="402765" y="2788896"/>
                  <a:pt x="0" y="2386130"/>
                  <a:pt x="0" y="189028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25B64C80-DA6D-4DDD-98BD-15493EA7F990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73DAD8-F23D-406A-AEA0-8D7B0A3C866E}" type="datetime1">
              <a:rPr lang="nl-NL" noProof="0" smtClean="0"/>
              <a:t>8-7-2020</a:t>
            </a:fld>
            <a:endParaRPr lang="en-GB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14D6DFDE-E8E4-4C25-B510-797574BC51B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Impact of COVID-19 on mobility</a:t>
            </a:r>
            <a:endParaRPr lang="en-GB" noProof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AAF2F5B2-F163-4858-A401-86D47ACB7AA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782C43-7533-4CE7-94CC-8F091034FBE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4" name="Titre 4">
            <a:extLst>
              <a:ext uri="{FF2B5EF4-FFF2-40B4-BE49-F238E27FC236}">
                <a16:creationId xmlns:a16="http://schemas.microsoft.com/office/drawing/2014/main" id="{78EC6C81-FB12-4F48-BD95-40BE4786A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001" y="1113089"/>
            <a:ext cx="5900174" cy="1536253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35F92051-EDEB-4D9C-897A-7A2393800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4001" y="2678029"/>
            <a:ext cx="5900173" cy="390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7" name="Espace réservé du texte 32">
            <a:extLst>
              <a:ext uri="{FF2B5EF4-FFF2-40B4-BE49-F238E27FC236}">
                <a16:creationId xmlns:a16="http://schemas.microsoft.com/office/drawing/2014/main" id="{B74D1007-5EDD-4385-9E47-E45D242D20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76513" y="5753100"/>
            <a:ext cx="3670300" cy="111125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49" r="449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12" name="Espace réservé du texte 36">
            <a:extLst>
              <a:ext uri="{FF2B5EF4-FFF2-40B4-BE49-F238E27FC236}">
                <a16:creationId xmlns:a16="http://schemas.microsoft.com/office/drawing/2014/main" id="{05D2851C-E0B0-4432-BCC0-49DD9FA849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452100" y="6203950"/>
            <a:ext cx="1447800" cy="50165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551" t="14082" r="5149" b="11976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2104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766764" y="2009869"/>
            <a:ext cx="5329236" cy="39750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3BB2221-DF42-46F5-A28D-F3926574006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6DDF43-C4F5-46FC-A2AF-19650EA2B11C}" type="datetime1">
              <a:rPr lang="nl-NL" noProof="0" smtClean="0"/>
              <a:t>8-7-2020</a:t>
            </a:fld>
            <a:endParaRPr lang="en-GB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4B3A812-CC07-413C-A367-AE9F6C9BB47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Impact of COVID-19 on mobility</a:t>
            </a:r>
            <a:endParaRPr lang="en-GB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8444E5C-008D-475F-8A02-9F36DF1E6D2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3782C43-7533-4CE7-94CC-8F091034FBE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8FCC37D9-3669-416D-912E-33531318992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91289" y="2009869"/>
            <a:ext cx="5329236" cy="39750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C0EA9B31-067C-43B5-A5CF-836C3530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697841"/>
            <a:ext cx="11053762" cy="390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B695391-3974-43E4-A994-71EC239BC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361780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TEX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766764" y="1629623"/>
            <a:ext cx="5329236" cy="39750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3BB2221-DF42-46F5-A28D-F3926574006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03C1B19-2914-469C-A542-98FA03B95729}" type="datetime1">
              <a:rPr lang="nl-NL" noProof="0" smtClean="0"/>
              <a:t>8-7-2020</a:t>
            </a:fld>
            <a:endParaRPr lang="en-GB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4B3A812-CC07-413C-A367-AE9F6C9BB47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Impact of COVID-19 on mobility</a:t>
            </a:r>
            <a:endParaRPr lang="en-GB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8444E5C-008D-475F-8A02-9F36DF1E6D2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3782C43-7533-4CE7-94CC-8F091034FBE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C0EA9B31-067C-43B5-A5CF-836C3530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697841"/>
            <a:ext cx="11053762" cy="390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50A0CD-CD99-46ED-B6FA-D2AA20CB0B9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492525" y="1629529"/>
            <a:ext cx="5328000" cy="399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3BBCEF-A6B2-4982-BA37-B3B56BEBA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9290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TEXT +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25B3CD-AE99-486C-9F3F-19CF16590EE2}"/>
              </a:ext>
            </a:extLst>
          </p:cNvPr>
          <p:cNvSpPr/>
          <p:nvPr userDrawn="1"/>
        </p:nvSpPr>
        <p:spPr>
          <a:xfrm>
            <a:off x="750938" y="1620570"/>
            <a:ext cx="3657600" cy="4390931"/>
          </a:xfrm>
          <a:prstGeom prst="rect">
            <a:avLst/>
          </a:prstGeom>
          <a:solidFill>
            <a:srgbClr val="43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AF20F0-915D-4F54-9CF9-46F45CE2E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A659-0CAE-4D58-A3F8-9A0ABEC35665}" type="datetime1">
              <a:rPr lang="nl-NL" noProof="0" smtClean="0"/>
              <a:t>8-7-2020</a:t>
            </a:fld>
            <a:endParaRPr lang="en-GB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41E7C8-314F-4E16-8200-79638D2B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Impact of COVID-19 on mobility</a:t>
            </a:r>
            <a:endParaRPr lang="en-GB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F8DF4C-BAEF-4AD8-BC7D-9AC1FFCA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F4236247-346B-4377-95EE-9BF137E5E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697841"/>
            <a:ext cx="11053762" cy="390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D7328268-A35E-463B-AF94-993357E969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06900" y="1628774"/>
            <a:ext cx="7785100" cy="4356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A0C6AE2-B7D0-4256-A9EA-18B41B3BEF7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49301" y="1771650"/>
            <a:ext cx="3657599" cy="1800225"/>
          </a:xfrm>
          <a:prstGeom prst="rect">
            <a:avLst/>
          </a:prstGeom>
        </p:spPr>
        <p:txBody>
          <a:bodyPr lIns="540000" rIns="360000" anchor="b"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8A76B9CB-55D2-4A55-B1CE-9C3067E6C09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0888" y="3681413"/>
            <a:ext cx="3656012" cy="2303462"/>
          </a:xfrm>
          <a:prstGeom prst="rect">
            <a:avLst/>
          </a:prstGeom>
        </p:spPr>
        <p:txBody>
          <a:bodyPr lIns="540000" rIns="36000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id="{EB826951-BD69-42D8-92BB-E9A09D2B906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20850" y="3604299"/>
            <a:ext cx="5251450" cy="90102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77" b="-324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D5D8E5AB-2A70-4519-A939-E5195B59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9075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ous-titre 2">
            <a:extLst>
              <a:ext uri="{FF2B5EF4-FFF2-40B4-BE49-F238E27FC236}">
                <a16:creationId xmlns:a16="http://schemas.microsoft.com/office/drawing/2014/main" id="{EBB6581A-25B5-4654-8B80-5ABFA19C5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5562" y="4321869"/>
            <a:ext cx="7316929" cy="21730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6" name="Titre 1">
            <a:extLst>
              <a:ext uri="{FF2B5EF4-FFF2-40B4-BE49-F238E27FC236}">
                <a16:creationId xmlns:a16="http://schemas.microsoft.com/office/drawing/2014/main" id="{11DE624D-E37D-4AEF-B258-8D7A6F051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562" y="2952317"/>
            <a:ext cx="7323279" cy="121895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7" name="Espace réservé du texte 10">
            <a:extLst>
              <a:ext uri="{FF2B5EF4-FFF2-40B4-BE49-F238E27FC236}">
                <a16:creationId xmlns:a16="http://schemas.microsoft.com/office/drawing/2014/main" id="{AF361F8A-A217-4A5B-ACAC-069F8121463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3871912" y="6218655"/>
            <a:ext cx="4893397" cy="250094"/>
          </a:xfrm>
          <a:prstGeom prst="rect">
            <a:avLst/>
          </a:prstGeom>
        </p:spPr>
        <p:txBody>
          <a:bodyPr/>
          <a:lstStyle>
            <a:lvl1pPr>
              <a:defRPr sz="1200" b="0" cap="all" baseline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387FFE-A82C-C54D-9EBC-51E4936F0DDC}"/>
              </a:ext>
            </a:extLst>
          </p:cNvPr>
          <p:cNvSpPr/>
          <p:nvPr userDrawn="1"/>
        </p:nvSpPr>
        <p:spPr>
          <a:xfrm>
            <a:off x="2954779" y="1700901"/>
            <a:ext cx="914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20A85E53-3E5F-4C1F-9AEF-A4711772DE24}"/>
              </a:ext>
            </a:extLst>
          </p:cNvPr>
          <p:cNvSpPr/>
          <p:nvPr userDrawn="1"/>
        </p:nvSpPr>
        <p:spPr>
          <a:xfrm flipH="1" flipV="1">
            <a:off x="3865559" y="0"/>
            <a:ext cx="2075778" cy="2320026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3357663"/>
              <a:gd name="connsiteY0" fmla="*/ 3752746 h 3752746"/>
              <a:gd name="connsiteX1" fmla="*/ 10718 w 3357663"/>
              <a:gd name="connsiteY1" fmla="*/ 842934 h 3752746"/>
              <a:gd name="connsiteX2" fmla="*/ 853652 w 3357663"/>
              <a:gd name="connsiteY2" fmla="*/ 0 h 3752746"/>
              <a:gd name="connsiteX3" fmla="*/ 3357663 w 3357663"/>
              <a:gd name="connsiteY3" fmla="*/ 0 h 375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663" h="3752746">
                <a:moveTo>
                  <a:pt x="0" y="3752746"/>
                </a:moveTo>
                <a:cubicBezTo>
                  <a:pt x="3573" y="2623602"/>
                  <a:pt x="7145" y="1972078"/>
                  <a:pt x="10718" y="842934"/>
                </a:cubicBezTo>
                <a:cubicBezTo>
                  <a:pt x="10718" y="371883"/>
                  <a:pt x="382601" y="0"/>
                  <a:pt x="853652" y="0"/>
                </a:cubicBezTo>
                <a:lnTo>
                  <a:pt x="3357663" y="0"/>
                </a:lnTo>
              </a:path>
            </a:pathLst>
          </a:custGeom>
          <a:noFill/>
          <a:ln w="508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6F0371E2-AFC0-4DED-9C51-208D8B42E4A6}"/>
              </a:ext>
            </a:extLst>
          </p:cNvPr>
          <p:cNvSpPr/>
          <p:nvPr userDrawn="1"/>
        </p:nvSpPr>
        <p:spPr>
          <a:xfrm>
            <a:off x="2614096" y="5187587"/>
            <a:ext cx="1230829" cy="1670413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3357663"/>
              <a:gd name="connsiteY0" fmla="*/ 4234134 h 4234134"/>
              <a:gd name="connsiteX1" fmla="*/ 10718 w 3357663"/>
              <a:gd name="connsiteY1" fmla="*/ 846701 h 4234134"/>
              <a:gd name="connsiteX2" fmla="*/ 853652 w 3357663"/>
              <a:gd name="connsiteY2" fmla="*/ 3767 h 4234134"/>
              <a:gd name="connsiteX3" fmla="*/ 2077441 w 3357663"/>
              <a:gd name="connsiteY3" fmla="*/ 0 h 4234134"/>
              <a:gd name="connsiteX4" fmla="*/ 3357663 w 3357663"/>
              <a:gd name="connsiteY4" fmla="*/ 3767 h 4234134"/>
              <a:gd name="connsiteX0" fmla="*/ 0 w 2077441"/>
              <a:gd name="connsiteY0" fmla="*/ 4234134 h 4234134"/>
              <a:gd name="connsiteX1" fmla="*/ 10718 w 2077441"/>
              <a:gd name="connsiteY1" fmla="*/ 846701 h 4234134"/>
              <a:gd name="connsiteX2" fmla="*/ 853652 w 2077441"/>
              <a:gd name="connsiteY2" fmla="*/ 3767 h 4234134"/>
              <a:gd name="connsiteX3" fmla="*/ 2077441 w 2077441"/>
              <a:gd name="connsiteY3" fmla="*/ 0 h 4234134"/>
              <a:gd name="connsiteX0" fmla="*/ 0 w 2098877"/>
              <a:gd name="connsiteY0" fmla="*/ 2819388 h 2819388"/>
              <a:gd name="connsiteX1" fmla="*/ 32154 w 2098877"/>
              <a:gd name="connsiteY1" fmla="*/ 846701 h 2819388"/>
              <a:gd name="connsiteX2" fmla="*/ 875088 w 2098877"/>
              <a:gd name="connsiteY2" fmla="*/ 3767 h 2819388"/>
              <a:gd name="connsiteX3" fmla="*/ 2098877 w 2098877"/>
              <a:gd name="connsiteY3" fmla="*/ 0 h 2819388"/>
              <a:gd name="connsiteX0" fmla="*/ 11194 w 2067200"/>
              <a:gd name="connsiteY0" fmla="*/ 2755081 h 2755081"/>
              <a:gd name="connsiteX1" fmla="*/ 477 w 2067200"/>
              <a:gd name="connsiteY1" fmla="*/ 846701 h 2755081"/>
              <a:gd name="connsiteX2" fmla="*/ 843411 w 2067200"/>
              <a:gd name="connsiteY2" fmla="*/ 3767 h 2755081"/>
              <a:gd name="connsiteX3" fmla="*/ 2067200 w 2067200"/>
              <a:gd name="connsiteY3" fmla="*/ 0 h 2755081"/>
              <a:gd name="connsiteX0" fmla="*/ 0 w 2077442"/>
              <a:gd name="connsiteY0" fmla="*/ 2819388 h 2819388"/>
              <a:gd name="connsiteX1" fmla="*/ 10719 w 2077442"/>
              <a:gd name="connsiteY1" fmla="*/ 846701 h 2819388"/>
              <a:gd name="connsiteX2" fmla="*/ 853653 w 2077442"/>
              <a:gd name="connsiteY2" fmla="*/ 3767 h 2819388"/>
              <a:gd name="connsiteX3" fmla="*/ 2077442 w 2077442"/>
              <a:gd name="connsiteY3" fmla="*/ 0 h 281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7442" h="2819388">
                <a:moveTo>
                  <a:pt x="0" y="2819388"/>
                </a:moveTo>
                <a:cubicBezTo>
                  <a:pt x="3573" y="1690244"/>
                  <a:pt x="7146" y="1975845"/>
                  <a:pt x="10719" y="846701"/>
                </a:cubicBezTo>
                <a:cubicBezTo>
                  <a:pt x="10719" y="375650"/>
                  <a:pt x="382602" y="3767"/>
                  <a:pt x="853653" y="3767"/>
                </a:cubicBezTo>
                <a:lnTo>
                  <a:pt x="2077442" y="0"/>
                </a:lnTo>
              </a:path>
            </a:pathLst>
          </a:custGeom>
          <a:noFill/>
          <a:ln w="508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pic>
        <p:nvPicPr>
          <p:cNvPr id="30" name="Image 29" descr="Une image contenant personne, femme, habits, debout&#10;&#10;Description générée automatiquement">
            <a:extLst>
              <a:ext uri="{FF2B5EF4-FFF2-40B4-BE49-F238E27FC236}">
                <a16:creationId xmlns:a16="http://schemas.microsoft.com/office/drawing/2014/main" id="{789E7490-48EA-46FF-BA0B-A32C40195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995" y="310486"/>
            <a:ext cx="1813330" cy="3881372"/>
          </a:xfrm>
          <a:prstGeom prst="rect">
            <a:avLst/>
          </a:prstGeom>
        </p:spPr>
      </p:pic>
      <p:grpSp>
        <p:nvGrpSpPr>
          <p:cNvPr id="19" name="Graphique 6">
            <a:extLst>
              <a:ext uri="{FF2B5EF4-FFF2-40B4-BE49-F238E27FC236}">
                <a16:creationId xmlns:a16="http://schemas.microsoft.com/office/drawing/2014/main" id="{3E06C34E-88D8-4FCD-A4EC-69584F9262FE}"/>
              </a:ext>
            </a:extLst>
          </p:cNvPr>
          <p:cNvGrpSpPr/>
          <p:nvPr userDrawn="1"/>
        </p:nvGrpSpPr>
        <p:grpSpPr>
          <a:xfrm>
            <a:off x="9768688" y="5873936"/>
            <a:ext cx="1932773" cy="541873"/>
            <a:chOff x="0" y="1719923"/>
            <a:chExt cx="12192000" cy="3418154"/>
          </a:xfrm>
        </p:grpSpPr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F439ED12-D926-4337-95B3-F145B3FFABE5}"/>
                </a:ext>
              </a:extLst>
            </p:cNvPr>
            <p:cNvSpPr/>
            <p:nvPr/>
          </p:nvSpPr>
          <p:spPr>
            <a:xfrm>
              <a:off x="0" y="1719923"/>
              <a:ext cx="3444515" cy="3413760"/>
            </a:xfrm>
            <a:custGeom>
              <a:avLst/>
              <a:gdLst>
                <a:gd name="connsiteX0" fmla="*/ 0 w 3444514"/>
                <a:gd name="connsiteY0" fmla="*/ 0 h 3413760"/>
                <a:gd name="connsiteX1" fmla="*/ 3444515 w 3444514"/>
                <a:gd name="connsiteY1" fmla="*/ 0 h 3413760"/>
                <a:gd name="connsiteX2" fmla="*/ 3444515 w 3444514"/>
                <a:gd name="connsiteY2" fmla="*/ 3417275 h 3413760"/>
                <a:gd name="connsiteX3" fmla="*/ 0 w 3444514"/>
                <a:gd name="connsiteY3" fmla="*/ 3417275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4514" h="3413760">
                  <a:moveTo>
                    <a:pt x="0" y="0"/>
                  </a:moveTo>
                  <a:lnTo>
                    <a:pt x="3444515" y="0"/>
                  </a:lnTo>
                  <a:lnTo>
                    <a:pt x="3444515" y="3417275"/>
                  </a:lnTo>
                  <a:lnTo>
                    <a:pt x="0" y="3417275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591331BB-BBDE-4C7A-9082-6AD1DC92A77F}"/>
                </a:ext>
              </a:extLst>
            </p:cNvPr>
            <p:cNvSpPr/>
            <p:nvPr/>
          </p:nvSpPr>
          <p:spPr>
            <a:xfrm>
              <a:off x="4319703" y="2060860"/>
              <a:ext cx="1603632" cy="1370776"/>
            </a:xfrm>
            <a:custGeom>
              <a:avLst/>
              <a:gdLst>
                <a:gd name="connsiteX0" fmla="*/ 432761 w 1603632"/>
                <a:gd name="connsiteY0" fmla="*/ 1039506 h 1370776"/>
                <a:gd name="connsiteX1" fmla="*/ 274155 w 1603632"/>
                <a:gd name="connsiteY1" fmla="*/ 1372095 h 1370776"/>
                <a:gd name="connsiteX2" fmla="*/ 0 w 1603632"/>
                <a:gd name="connsiteY2" fmla="*/ 1372095 h 1370776"/>
                <a:gd name="connsiteX3" fmla="*/ 668254 w 1603632"/>
                <a:gd name="connsiteY3" fmla="*/ 0 h 1370776"/>
                <a:gd name="connsiteX4" fmla="*/ 935818 w 1603632"/>
                <a:gd name="connsiteY4" fmla="*/ 0 h 1370776"/>
                <a:gd name="connsiteX5" fmla="*/ 1606708 w 1603632"/>
                <a:gd name="connsiteY5" fmla="*/ 1372095 h 1370776"/>
                <a:gd name="connsiteX6" fmla="*/ 1331674 w 1603632"/>
                <a:gd name="connsiteY6" fmla="*/ 1372095 h 1370776"/>
                <a:gd name="connsiteX7" fmla="*/ 1175265 w 1603632"/>
                <a:gd name="connsiteY7" fmla="*/ 1039506 h 1370776"/>
                <a:gd name="connsiteX8" fmla="*/ 432761 w 1603632"/>
                <a:gd name="connsiteY8" fmla="*/ 1039506 h 1370776"/>
                <a:gd name="connsiteX9" fmla="*/ 538645 w 1603632"/>
                <a:gd name="connsiteY9" fmla="*/ 814558 h 1370776"/>
                <a:gd name="connsiteX10" fmla="*/ 1067624 w 1603632"/>
                <a:gd name="connsiteY10" fmla="*/ 814558 h 1370776"/>
                <a:gd name="connsiteX11" fmla="*/ 805331 w 1603632"/>
                <a:gd name="connsiteY11" fmla="*/ 258778 h 1370776"/>
                <a:gd name="connsiteX12" fmla="*/ 538645 w 1603632"/>
                <a:gd name="connsiteY12" fmla="*/ 814558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03632" h="1370776">
                  <a:moveTo>
                    <a:pt x="432761" y="1039506"/>
                  </a:moveTo>
                  <a:lnTo>
                    <a:pt x="274155" y="1372095"/>
                  </a:lnTo>
                  <a:lnTo>
                    <a:pt x="0" y="1372095"/>
                  </a:lnTo>
                  <a:lnTo>
                    <a:pt x="668254" y="0"/>
                  </a:lnTo>
                  <a:lnTo>
                    <a:pt x="935818" y="0"/>
                  </a:lnTo>
                  <a:lnTo>
                    <a:pt x="1606708" y="1372095"/>
                  </a:lnTo>
                  <a:lnTo>
                    <a:pt x="1331674" y="1372095"/>
                  </a:lnTo>
                  <a:lnTo>
                    <a:pt x="1175265" y="1039506"/>
                  </a:lnTo>
                  <a:lnTo>
                    <a:pt x="432761" y="1039506"/>
                  </a:lnTo>
                  <a:close/>
                  <a:moveTo>
                    <a:pt x="538645" y="814558"/>
                  </a:moveTo>
                  <a:lnTo>
                    <a:pt x="1067624" y="814558"/>
                  </a:lnTo>
                  <a:lnTo>
                    <a:pt x="805331" y="258778"/>
                  </a:lnTo>
                  <a:lnTo>
                    <a:pt x="538645" y="81455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454CB93D-00F6-4172-9FC2-CD53CAE4C4D4}"/>
                </a:ext>
              </a:extLst>
            </p:cNvPr>
            <p:cNvSpPr/>
            <p:nvPr/>
          </p:nvSpPr>
          <p:spPr>
            <a:xfrm>
              <a:off x="6094242" y="2060860"/>
              <a:ext cx="1168675" cy="1370776"/>
            </a:xfrm>
            <a:custGeom>
              <a:avLst/>
              <a:gdLst>
                <a:gd name="connsiteX0" fmla="*/ 0 w 1168674"/>
                <a:gd name="connsiteY0" fmla="*/ 1372095 h 1370776"/>
                <a:gd name="connsiteX1" fmla="*/ 0 w 1168674"/>
                <a:gd name="connsiteY1" fmla="*/ 0 h 1370776"/>
                <a:gd name="connsiteX2" fmla="*/ 254824 w 1168674"/>
                <a:gd name="connsiteY2" fmla="*/ 0 h 1370776"/>
                <a:gd name="connsiteX3" fmla="*/ 254824 w 1168674"/>
                <a:gd name="connsiteY3" fmla="*/ 1146268 h 1370776"/>
                <a:gd name="connsiteX4" fmla="*/ 1172190 w 1168674"/>
                <a:gd name="connsiteY4" fmla="*/ 1146268 h 1370776"/>
                <a:gd name="connsiteX5" fmla="*/ 1172190 w 1168674"/>
                <a:gd name="connsiteY5" fmla="*/ 1372095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674" h="1370776">
                  <a:moveTo>
                    <a:pt x="0" y="1372095"/>
                  </a:moveTo>
                  <a:lnTo>
                    <a:pt x="0" y="0"/>
                  </a:lnTo>
                  <a:lnTo>
                    <a:pt x="254824" y="0"/>
                  </a:lnTo>
                  <a:lnTo>
                    <a:pt x="254824" y="1146268"/>
                  </a:lnTo>
                  <a:lnTo>
                    <a:pt x="1172190" y="1146268"/>
                  </a:lnTo>
                  <a:lnTo>
                    <a:pt x="1172190" y="1372095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5E0048B6-081E-4AD5-8C8A-545332B63643}"/>
                </a:ext>
              </a:extLst>
            </p:cNvPr>
            <p:cNvSpPr/>
            <p:nvPr/>
          </p:nvSpPr>
          <p:spPr>
            <a:xfrm>
              <a:off x="7433386" y="2060860"/>
              <a:ext cx="1432285" cy="1370776"/>
            </a:xfrm>
            <a:custGeom>
              <a:avLst/>
              <a:gdLst>
                <a:gd name="connsiteX0" fmla="*/ 718779 w 1432285"/>
                <a:gd name="connsiteY0" fmla="*/ 0 h 1370776"/>
                <a:gd name="connsiteX1" fmla="*/ 1433164 w 1432285"/>
                <a:gd name="connsiteY1" fmla="*/ 685388 h 1370776"/>
                <a:gd name="connsiteX2" fmla="*/ 757881 w 1432285"/>
                <a:gd name="connsiteY2" fmla="*/ 1372095 h 1370776"/>
                <a:gd name="connsiteX3" fmla="*/ 0 w 1432285"/>
                <a:gd name="connsiteY3" fmla="*/ 1372095 h 1370776"/>
                <a:gd name="connsiteX4" fmla="*/ 0 w 1432285"/>
                <a:gd name="connsiteY4" fmla="*/ 0 h 1370776"/>
                <a:gd name="connsiteX5" fmla="*/ 718779 w 1432285"/>
                <a:gd name="connsiteY5" fmla="*/ 0 h 1370776"/>
                <a:gd name="connsiteX6" fmla="*/ 718779 w 1432285"/>
                <a:gd name="connsiteY6" fmla="*/ 1142753 h 1370776"/>
                <a:gd name="connsiteX7" fmla="*/ 1169992 w 1432285"/>
                <a:gd name="connsiteY7" fmla="*/ 684949 h 1370776"/>
                <a:gd name="connsiteX8" fmla="*/ 718779 w 1432285"/>
                <a:gd name="connsiteY8" fmla="*/ 229781 h 1370776"/>
                <a:gd name="connsiteX9" fmla="*/ 253945 w 1432285"/>
                <a:gd name="connsiteY9" fmla="*/ 229781 h 1370776"/>
                <a:gd name="connsiteX10" fmla="*/ 253945 w 1432285"/>
                <a:gd name="connsiteY10" fmla="*/ 1142753 h 1370776"/>
                <a:gd name="connsiteX11" fmla="*/ 718779 w 1432285"/>
                <a:gd name="connsiteY11" fmla="*/ 1142753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2285" h="1370776">
                  <a:moveTo>
                    <a:pt x="718779" y="0"/>
                  </a:moveTo>
                  <a:cubicBezTo>
                    <a:pt x="1150661" y="0"/>
                    <a:pt x="1433164" y="271959"/>
                    <a:pt x="1433164" y="685388"/>
                  </a:cubicBezTo>
                  <a:cubicBezTo>
                    <a:pt x="1433164" y="1065427"/>
                    <a:pt x="1132648" y="1372095"/>
                    <a:pt x="757881" y="1372095"/>
                  </a:cubicBezTo>
                  <a:lnTo>
                    <a:pt x="0" y="1372095"/>
                  </a:lnTo>
                  <a:lnTo>
                    <a:pt x="0" y="0"/>
                  </a:lnTo>
                  <a:lnTo>
                    <a:pt x="718779" y="0"/>
                  </a:lnTo>
                  <a:close/>
                  <a:moveTo>
                    <a:pt x="718779" y="1142753"/>
                  </a:moveTo>
                  <a:cubicBezTo>
                    <a:pt x="1017977" y="1142753"/>
                    <a:pt x="1169992" y="947242"/>
                    <a:pt x="1169992" y="684949"/>
                  </a:cubicBezTo>
                  <a:cubicBezTo>
                    <a:pt x="1169992" y="428807"/>
                    <a:pt x="1017977" y="229781"/>
                    <a:pt x="718779" y="229781"/>
                  </a:cubicBezTo>
                  <a:lnTo>
                    <a:pt x="253945" y="229781"/>
                  </a:lnTo>
                  <a:lnTo>
                    <a:pt x="253945" y="1142753"/>
                  </a:lnTo>
                  <a:lnTo>
                    <a:pt x="718779" y="1142753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4DD945AE-29FB-46F3-9663-BC0C62EB6C0D}"/>
                </a:ext>
              </a:extLst>
            </p:cNvPr>
            <p:cNvSpPr/>
            <p:nvPr/>
          </p:nvSpPr>
          <p:spPr>
            <a:xfrm>
              <a:off x="4320581" y="3997081"/>
              <a:ext cx="944605" cy="1058837"/>
            </a:xfrm>
            <a:custGeom>
              <a:avLst/>
              <a:gdLst>
                <a:gd name="connsiteX0" fmla="*/ 404203 w 944605"/>
                <a:gd name="connsiteY0" fmla="*/ 0 h 1058836"/>
                <a:gd name="connsiteX1" fmla="*/ 531176 w 944605"/>
                <a:gd name="connsiteY1" fmla="*/ 0 h 1058836"/>
                <a:gd name="connsiteX2" fmla="*/ 947681 w 944605"/>
                <a:gd name="connsiteY2" fmla="*/ 1060155 h 1058836"/>
                <a:gd name="connsiteX3" fmla="*/ 769304 w 944605"/>
                <a:gd name="connsiteY3" fmla="*/ 1060155 h 1058836"/>
                <a:gd name="connsiteX4" fmla="*/ 666935 w 944605"/>
                <a:gd name="connsiteY4" fmla="*/ 789075 h 1058836"/>
                <a:gd name="connsiteX5" fmla="*/ 272837 w 944605"/>
                <a:gd name="connsiteY5" fmla="*/ 789075 h 1058836"/>
                <a:gd name="connsiteX6" fmla="*/ 171347 w 944605"/>
                <a:gd name="connsiteY6" fmla="*/ 1060155 h 1058836"/>
                <a:gd name="connsiteX7" fmla="*/ 0 w 944605"/>
                <a:gd name="connsiteY7" fmla="*/ 1060155 h 1058836"/>
                <a:gd name="connsiteX8" fmla="*/ 404203 w 944605"/>
                <a:gd name="connsiteY8" fmla="*/ 0 h 1058836"/>
                <a:gd name="connsiteX9" fmla="*/ 615092 w 944605"/>
                <a:gd name="connsiteY9" fmla="*/ 650680 h 1058836"/>
                <a:gd name="connsiteX10" fmla="*/ 529858 w 944605"/>
                <a:gd name="connsiteY10" fmla="*/ 409915 h 1058836"/>
                <a:gd name="connsiteX11" fmla="*/ 473181 w 944605"/>
                <a:gd name="connsiteY11" fmla="*/ 241204 h 1058836"/>
                <a:gd name="connsiteX12" fmla="*/ 469227 w 944605"/>
                <a:gd name="connsiteY12" fmla="*/ 241204 h 1058836"/>
                <a:gd name="connsiteX13" fmla="*/ 411672 w 944605"/>
                <a:gd name="connsiteY13" fmla="*/ 409915 h 1058836"/>
                <a:gd name="connsiteX14" fmla="*/ 322923 w 944605"/>
                <a:gd name="connsiteY14" fmla="*/ 650680 h 1058836"/>
                <a:gd name="connsiteX15" fmla="*/ 615092 w 944605"/>
                <a:gd name="connsiteY15" fmla="*/ 650680 h 105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4605" h="1058836">
                  <a:moveTo>
                    <a:pt x="404203" y="0"/>
                  </a:moveTo>
                  <a:lnTo>
                    <a:pt x="531176" y="0"/>
                  </a:lnTo>
                  <a:lnTo>
                    <a:pt x="947681" y="1060155"/>
                  </a:lnTo>
                  <a:lnTo>
                    <a:pt x="769304" y="1060155"/>
                  </a:lnTo>
                  <a:lnTo>
                    <a:pt x="666935" y="789075"/>
                  </a:lnTo>
                  <a:lnTo>
                    <a:pt x="272837" y="789075"/>
                  </a:lnTo>
                  <a:lnTo>
                    <a:pt x="171347" y="1060155"/>
                  </a:lnTo>
                  <a:lnTo>
                    <a:pt x="0" y="1060155"/>
                  </a:lnTo>
                  <a:lnTo>
                    <a:pt x="404203" y="0"/>
                  </a:lnTo>
                  <a:close/>
                  <a:moveTo>
                    <a:pt x="615092" y="650680"/>
                  </a:moveTo>
                  <a:lnTo>
                    <a:pt x="529858" y="409915"/>
                  </a:lnTo>
                  <a:cubicBezTo>
                    <a:pt x="499103" y="324681"/>
                    <a:pt x="483726" y="276352"/>
                    <a:pt x="473181" y="241204"/>
                  </a:cubicBezTo>
                  <a:lnTo>
                    <a:pt x="469227" y="241204"/>
                  </a:lnTo>
                  <a:cubicBezTo>
                    <a:pt x="456486" y="276791"/>
                    <a:pt x="441548" y="325560"/>
                    <a:pt x="411672" y="409915"/>
                  </a:cubicBezTo>
                  <a:lnTo>
                    <a:pt x="322923" y="650680"/>
                  </a:lnTo>
                  <a:lnTo>
                    <a:pt x="615092" y="65068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7E20E5CE-759E-4F5E-BC03-4AFDA4082376}"/>
                </a:ext>
              </a:extLst>
            </p:cNvPr>
            <p:cNvSpPr/>
            <p:nvPr/>
          </p:nvSpPr>
          <p:spPr>
            <a:xfrm>
              <a:off x="5380736" y="4298916"/>
              <a:ext cx="654634" cy="768865"/>
            </a:xfrm>
            <a:custGeom>
              <a:avLst/>
              <a:gdLst>
                <a:gd name="connsiteX0" fmla="*/ 22407 w 654633"/>
                <a:gd name="connsiteY0" fmla="*/ 627833 h 768864"/>
                <a:gd name="connsiteX1" fmla="*/ 0 w 654633"/>
                <a:gd name="connsiteY1" fmla="*/ 474500 h 768864"/>
                <a:gd name="connsiteX2" fmla="*/ 0 w 654633"/>
                <a:gd name="connsiteY2" fmla="*/ 0 h 768864"/>
                <a:gd name="connsiteX3" fmla="*/ 167393 w 654633"/>
                <a:gd name="connsiteY3" fmla="*/ 0 h 768864"/>
                <a:gd name="connsiteX4" fmla="*/ 167393 w 654633"/>
                <a:gd name="connsiteY4" fmla="*/ 452532 h 768864"/>
                <a:gd name="connsiteX5" fmla="*/ 181452 w 654633"/>
                <a:gd name="connsiteY5" fmla="*/ 555780 h 768864"/>
                <a:gd name="connsiteX6" fmla="*/ 298320 w 654633"/>
                <a:gd name="connsiteY6" fmla="*/ 627833 h 768864"/>
                <a:gd name="connsiteX7" fmla="*/ 473182 w 654633"/>
                <a:gd name="connsiteY7" fmla="*/ 549629 h 768864"/>
                <a:gd name="connsiteX8" fmla="*/ 473182 w 654633"/>
                <a:gd name="connsiteY8" fmla="*/ 439 h 768864"/>
                <a:gd name="connsiteX9" fmla="*/ 639696 w 654633"/>
                <a:gd name="connsiteY9" fmla="*/ 439 h 768864"/>
                <a:gd name="connsiteX10" fmla="*/ 639696 w 654633"/>
                <a:gd name="connsiteY10" fmla="*/ 547432 h 768864"/>
                <a:gd name="connsiteX11" fmla="*/ 655073 w 654633"/>
                <a:gd name="connsiteY11" fmla="*/ 757881 h 768864"/>
                <a:gd name="connsiteX12" fmla="*/ 509648 w 654633"/>
                <a:gd name="connsiteY12" fmla="*/ 757881 h 768864"/>
                <a:gd name="connsiteX13" fmla="*/ 481969 w 654633"/>
                <a:gd name="connsiteY13" fmla="*/ 677040 h 768864"/>
                <a:gd name="connsiteX14" fmla="*/ 242522 w 654633"/>
                <a:gd name="connsiteY14" fmla="*/ 772380 h 768864"/>
                <a:gd name="connsiteX15" fmla="*/ 22407 w 654633"/>
                <a:gd name="connsiteY15" fmla="*/ 627833 h 76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4633" h="768864">
                  <a:moveTo>
                    <a:pt x="22407" y="627833"/>
                  </a:moveTo>
                  <a:cubicBezTo>
                    <a:pt x="5712" y="586973"/>
                    <a:pt x="0" y="542599"/>
                    <a:pt x="0" y="474500"/>
                  </a:cubicBezTo>
                  <a:lnTo>
                    <a:pt x="0" y="0"/>
                  </a:lnTo>
                  <a:lnTo>
                    <a:pt x="167393" y="0"/>
                  </a:lnTo>
                  <a:lnTo>
                    <a:pt x="167393" y="452532"/>
                  </a:lnTo>
                  <a:cubicBezTo>
                    <a:pt x="167393" y="496906"/>
                    <a:pt x="170029" y="528100"/>
                    <a:pt x="181452" y="555780"/>
                  </a:cubicBezTo>
                  <a:cubicBezTo>
                    <a:pt x="199026" y="606305"/>
                    <a:pt x="238568" y="627833"/>
                    <a:pt x="298320" y="627833"/>
                  </a:cubicBezTo>
                  <a:cubicBezTo>
                    <a:pt x="370813" y="627833"/>
                    <a:pt x="436276" y="593124"/>
                    <a:pt x="473182" y="549629"/>
                  </a:cubicBezTo>
                  <a:lnTo>
                    <a:pt x="473182" y="439"/>
                  </a:lnTo>
                  <a:lnTo>
                    <a:pt x="639696" y="439"/>
                  </a:lnTo>
                  <a:lnTo>
                    <a:pt x="639696" y="547432"/>
                  </a:lnTo>
                  <a:cubicBezTo>
                    <a:pt x="639696" y="652437"/>
                    <a:pt x="642771" y="717900"/>
                    <a:pt x="655073" y="757881"/>
                  </a:cubicBezTo>
                  <a:lnTo>
                    <a:pt x="509648" y="757881"/>
                  </a:lnTo>
                  <a:lnTo>
                    <a:pt x="481969" y="677040"/>
                  </a:lnTo>
                  <a:cubicBezTo>
                    <a:pt x="421777" y="729323"/>
                    <a:pt x="341816" y="772380"/>
                    <a:pt x="242522" y="772380"/>
                  </a:cubicBezTo>
                  <a:cubicBezTo>
                    <a:pt x="168711" y="772380"/>
                    <a:pt x="65463" y="742943"/>
                    <a:pt x="22407" y="62783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688FE4FA-1443-4D1F-AE30-F745AFBC5D5B}"/>
                </a:ext>
              </a:extLst>
            </p:cNvPr>
            <p:cNvSpPr/>
            <p:nvPr/>
          </p:nvSpPr>
          <p:spPr>
            <a:xfrm>
              <a:off x="6157070" y="4072650"/>
              <a:ext cx="544796" cy="997328"/>
            </a:xfrm>
            <a:custGeom>
              <a:avLst/>
              <a:gdLst>
                <a:gd name="connsiteX0" fmla="*/ 133123 w 544795"/>
                <a:gd name="connsiteY0" fmla="*/ 804013 h 997327"/>
                <a:gd name="connsiteX1" fmla="*/ 133123 w 544795"/>
                <a:gd name="connsiteY1" fmla="*/ 358511 h 997327"/>
                <a:gd name="connsiteX2" fmla="*/ 0 w 544795"/>
                <a:gd name="connsiteY2" fmla="*/ 358511 h 997327"/>
                <a:gd name="connsiteX3" fmla="*/ 0 w 544795"/>
                <a:gd name="connsiteY3" fmla="*/ 226266 h 997327"/>
                <a:gd name="connsiteX4" fmla="*/ 133123 w 544795"/>
                <a:gd name="connsiteY4" fmla="*/ 226266 h 997327"/>
                <a:gd name="connsiteX5" fmla="*/ 133123 w 544795"/>
                <a:gd name="connsiteY5" fmla="*/ 50965 h 997327"/>
                <a:gd name="connsiteX6" fmla="*/ 299198 w 544795"/>
                <a:gd name="connsiteY6" fmla="*/ 0 h 997327"/>
                <a:gd name="connsiteX7" fmla="*/ 299198 w 544795"/>
                <a:gd name="connsiteY7" fmla="*/ 226266 h 997327"/>
                <a:gd name="connsiteX8" fmla="*/ 526782 w 544795"/>
                <a:gd name="connsiteY8" fmla="*/ 226266 h 997327"/>
                <a:gd name="connsiteX9" fmla="*/ 485044 w 544795"/>
                <a:gd name="connsiteY9" fmla="*/ 358511 h 997327"/>
                <a:gd name="connsiteX10" fmla="*/ 299198 w 544795"/>
                <a:gd name="connsiteY10" fmla="*/ 358511 h 997327"/>
                <a:gd name="connsiteX11" fmla="*/ 299198 w 544795"/>
                <a:gd name="connsiteY11" fmla="*/ 767986 h 997327"/>
                <a:gd name="connsiteX12" fmla="*/ 374327 w 544795"/>
                <a:gd name="connsiteY12" fmla="*/ 864204 h 997327"/>
                <a:gd name="connsiteX13" fmla="*/ 493831 w 544795"/>
                <a:gd name="connsiteY13" fmla="*/ 824663 h 997327"/>
                <a:gd name="connsiteX14" fmla="*/ 545674 w 544795"/>
                <a:gd name="connsiteY14" fmla="*/ 941530 h 997327"/>
                <a:gd name="connsiteX15" fmla="*/ 333907 w 544795"/>
                <a:gd name="connsiteY15" fmla="*/ 998206 h 997327"/>
                <a:gd name="connsiteX16" fmla="*/ 133123 w 544795"/>
                <a:gd name="connsiteY16" fmla="*/ 804013 h 9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4795" h="997327">
                  <a:moveTo>
                    <a:pt x="133123" y="804013"/>
                  </a:moveTo>
                  <a:lnTo>
                    <a:pt x="133123" y="358511"/>
                  </a:lnTo>
                  <a:lnTo>
                    <a:pt x="0" y="358511"/>
                  </a:lnTo>
                  <a:lnTo>
                    <a:pt x="0" y="226266"/>
                  </a:lnTo>
                  <a:lnTo>
                    <a:pt x="133123" y="226266"/>
                  </a:lnTo>
                  <a:lnTo>
                    <a:pt x="133123" y="50965"/>
                  </a:lnTo>
                  <a:lnTo>
                    <a:pt x="299198" y="0"/>
                  </a:lnTo>
                  <a:lnTo>
                    <a:pt x="299198" y="226266"/>
                  </a:lnTo>
                  <a:lnTo>
                    <a:pt x="526782" y="226266"/>
                  </a:lnTo>
                  <a:lnTo>
                    <a:pt x="485044" y="358511"/>
                  </a:lnTo>
                  <a:lnTo>
                    <a:pt x="299198" y="358511"/>
                  </a:lnTo>
                  <a:lnTo>
                    <a:pt x="299198" y="767986"/>
                  </a:lnTo>
                  <a:cubicBezTo>
                    <a:pt x="299198" y="836964"/>
                    <a:pt x="324681" y="864204"/>
                    <a:pt x="374327" y="864204"/>
                  </a:cubicBezTo>
                  <a:cubicBezTo>
                    <a:pt x="420898" y="864204"/>
                    <a:pt x="462197" y="845312"/>
                    <a:pt x="493831" y="824663"/>
                  </a:cubicBezTo>
                  <a:lnTo>
                    <a:pt x="545674" y="941530"/>
                  </a:lnTo>
                  <a:cubicBezTo>
                    <a:pt x="493831" y="977118"/>
                    <a:pt x="409475" y="998206"/>
                    <a:pt x="333907" y="998206"/>
                  </a:cubicBezTo>
                  <a:cubicBezTo>
                    <a:pt x="208253" y="998206"/>
                    <a:pt x="133123" y="927471"/>
                    <a:pt x="133123" y="80401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F57D5799-623F-4F3E-AB3A-BC62531C8853}"/>
                </a:ext>
              </a:extLst>
            </p:cNvPr>
            <p:cNvSpPr/>
            <p:nvPr/>
          </p:nvSpPr>
          <p:spPr>
            <a:xfrm>
              <a:off x="6784024" y="4279145"/>
              <a:ext cx="738110" cy="790833"/>
            </a:xfrm>
            <a:custGeom>
              <a:avLst/>
              <a:gdLst>
                <a:gd name="connsiteX0" fmla="*/ 0 w 738110"/>
                <a:gd name="connsiteY0" fmla="*/ 394977 h 790832"/>
                <a:gd name="connsiteX1" fmla="*/ 371252 w 738110"/>
                <a:gd name="connsiteY1" fmla="*/ 0 h 790832"/>
                <a:gd name="connsiteX2" fmla="*/ 738989 w 738110"/>
                <a:gd name="connsiteY2" fmla="*/ 394977 h 790832"/>
                <a:gd name="connsiteX3" fmla="*/ 371252 w 738110"/>
                <a:gd name="connsiteY3" fmla="*/ 792590 h 790832"/>
                <a:gd name="connsiteX4" fmla="*/ 0 w 738110"/>
                <a:gd name="connsiteY4" fmla="*/ 394977 h 790832"/>
                <a:gd name="connsiteX5" fmla="*/ 567203 w 738110"/>
                <a:gd name="connsiteY5" fmla="*/ 394977 h 790832"/>
                <a:gd name="connsiteX6" fmla="*/ 370813 w 738110"/>
                <a:gd name="connsiteY6" fmla="*/ 135760 h 790832"/>
                <a:gd name="connsiteX7" fmla="*/ 169150 w 738110"/>
                <a:gd name="connsiteY7" fmla="*/ 394977 h 790832"/>
                <a:gd name="connsiteX8" fmla="*/ 370813 w 738110"/>
                <a:gd name="connsiteY8" fmla="*/ 658148 h 790832"/>
                <a:gd name="connsiteX9" fmla="*/ 567203 w 738110"/>
                <a:gd name="connsiteY9" fmla="*/ 394977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110" h="790832">
                  <a:moveTo>
                    <a:pt x="0" y="394977"/>
                  </a:moveTo>
                  <a:cubicBezTo>
                    <a:pt x="0" y="169590"/>
                    <a:pt x="148501" y="0"/>
                    <a:pt x="371252" y="0"/>
                  </a:cubicBezTo>
                  <a:cubicBezTo>
                    <a:pt x="590488" y="0"/>
                    <a:pt x="738989" y="169590"/>
                    <a:pt x="738989" y="394977"/>
                  </a:cubicBezTo>
                  <a:cubicBezTo>
                    <a:pt x="738989" y="621682"/>
                    <a:pt x="590049" y="792590"/>
                    <a:pt x="371252" y="792590"/>
                  </a:cubicBezTo>
                  <a:cubicBezTo>
                    <a:pt x="148062" y="792590"/>
                    <a:pt x="0" y="621682"/>
                    <a:pt x="0" y="394977"/>
                  </a:cubicBezTo>
                  <a:moveTo>
                    <a:pt x="567203" y="394977"/>
                  </a:moveTo>
                  <a:cubicBezTo>
                    <a:pt x="567203" y="246916"/>
                    <a:pt x="496467" y="135760"/>
                    <a:pt x="370813" y="135760"/>
                  </a:cubicBezTo>
                  <a:cubicBezTo>
                    <a:pt x="241643" y="135760"/>
                    <a:pt x="169150" y="246916"/>
                    <a:pt x="169150" y="394977"/>
                  </a:cubicBezTo>
                  <a:cubicBezTo>
                    <a:pt x="169150" y="548311"/>
                    <a:pt x="241643" y="658148"/>
                    <a:pt x="370813" y="658148"/>
                  </a:cubicBezTo>
                  <a:cubicBezTo>
                    <a:pt x="496467" y="657709"/>
                    <a:pt x="567203" y="548311"/>
                    <a:pt x="567203" y="394977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878179AA-6F3F-4B2C-8AE3-A51276CC6083}"/>
                </a:ext>
              </a:extLst>
            </p:cNvPr>
            <p:cNvSpPr/>
            <p:nvPr/>
          </p:nvSpPr>
          <p:spPr>
            <a:xfrm>
              <a:off x="7676786" y="4278706"/>
              <a:ext cx="1129133" cy="777652"/>
            </a:xfrm>
            <a:custGeom>
              <a:avLst/>
              <a:gdLst>
                <a:gd name="connsiteX0" fmla="*/ 0 w 1129132"/>
                <a:gd name="connsiteY0" fmla="*/ 20210 h 777652"/>
                <a:gd name="connsiteX1" fmla="*/ 138396 w 1129132"/>
                <a:gd name="connsiteY1" fmla="*/ 20210 h 777652"/>
                <a:gd name="connsiteX2" fmla="*/ 156409 w 1129132"/>
                <a:gd name="connsiteY2" fmla="*/ 108080 h 777652"/>
                <a:gd name="connsiteX3" fmla="*/ 414747 w 1129132"/>
                <a:gd name="connsiteY3" fmla="*/ 0 h 777652"/>
                <a:gd name="connsiteX4" fmla="*/ 613334 w 1129132"/>
                <a:gd name="connsiteY4" fmla="*/ 121261 h 777652"/>
                <a:gd name="connsiteX5" fmla="*/ 889687 w 1129132"/>
                <a:gd name="connsiteY5" fmla="*/ 0 h 777652"/>
                <a:gd name="connsiteX6" fmla="*/ 1130890 w 1129132"/>
                <a:gd name="connsiteY6" fmla="*/ 272398 h 777652"/>
                <a:gd name="connsiteX7" fmla="*/ 1130890 w 1129132"/>
                <a:gd name="connsiteY7" fmla="*/ 778091 h 777652"/>
                <a:gd name="connsiteX8" fmla="*/ 965255 w 1129132"/>
                <a:gd name="connsiteY8" fmla="*/ 778091 h 777652"/>
                <a:gd name="connsiteX9" fmla="*/ 965255 w 1129132"/>
                <a:gd name="connsiteY9" fmla="*/ 319408 h 777652"/>
                <a:gd name="connsiteX10" fmla="*/ 845312 w 1129132"/>
                <a:gd name="connsiteY10" fmla="*/ 146304 h 777652"/>
                <a:gd name="connsiteX11" fmla="*/ 647603 w 1129132"/>
                <a:gd name="connsiteY11" fmla="*/ 235932 h 777652"/>
                <a:gd name="connsiteX12" fmla="*/ 648043 w 1129132"/>
                <a:gd name="connsiteY12" fmla="*/ 270640 h 777652"/>
                <a:gd name="connsiteX13" fmla="*/ 648043 w 1129132"/>
                <a:gd name="connsiteY13" fmla="*/ 778970 h 777652"/>
                <a:gd name="connsiteX14" fmla="*/ 482407 w 1129132"/>
                <a:gd name="connsiteY14" fmla="*/ 778970 h 777652"/>
                <a:gd name="connsiteX15" fmla="*/ 482407 w 1129132"/>
                <a:gd name="connsiteY15" fmla="*/ 319848 h 777652"/>
                <a:gd name="connsiteX16" fmla="*/ 363783 w 1129132"/>
                <a:gd name="connsiteY16" fmla="*/ 145864 h 777652"/>
                <a:gd name="connsiteX17" fmla="*/ 167393 w 1129132"/>
                <a:gd name="connsiteY17" fmla="*/ 235492 h 777652"/>
                <a:gd name="connsiteX18" fmla="*/ 167393 w 1129132"/>
                <a:gd name="connsiteY18" fmla="*/ 778091 h 777652"/>
                <a:gd name="connsiteX19" fmla="*/ 878 w 1129132"/>
                <a:gd name="connsiteY19" fmla="*/ 778091 h 777652"/>
                <a:gd name="connsiteX20" fmla="*/ 878 w 1129132"/>
                <a:gd name="connsiteY20" fmla="*/ 20210 h 77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29132" h="777652">
                  <a:moveTo>
                    <a:pt x="0" y="20210"/>
                  </a:moveTo>
                  <a:lnTo>
                    <a:pt x="138396" y="20210"/>
                  </a:lnTo>
                  <a:lnTo>
                    <a:pt x="156409" y="108080"/>
                  </a:lnTo>
                  <a:cubicBezTo>
                    <a:pt x="233295" y="47450"/>
                    <a:pt x="318969" y="0"/>
                    <a:pt x="414747" y="0"/>
                  </a:cubicBezTo>
                  <a:cubicBezTo>
                    <a:pt x="503936" y="0"/>
                    <a:pt x="575990" y="42617"/>
                    <a:pt x="613334" y="121261"/>
                  </a:cubicBezTo>
                  <a:cubicBezTo>
                    <a:pt x="706037" y="44374"/>
                    <a:pt x="800937" y="0"/>
                    <a:pt x="889687" y="0"/>
                  </a:cubicBezTo>
                  <a:cubicBezTo>
                    <a:pt x="1018855" y="0"/>
                    <a:pt x="1130890" y="77326"/>
                    <a:pt x="1130890" y="272398"/>
                  </a:cubicBezTo>
                  <a:lnTo>
                    <a:pt x="1130890" y="778091"/>
                  </a:lnTo>
                  <a:lnTo>
                    <a:pt x="965255" y="778091"/>
                  </a:lnTo>
                  <a:lnTo>
                    <a:pt x="965255" y="319408"/>
                  </a:lnTo>
                  <a:cubicBezTo>
                    <a:pt x="965255" y="224069"/>
                    <a:pt x="943726" y="146304"/>
                    <a:pt x="845312" y="146304"/>
                  </a:cubicBezTo>
                  <a:cubicBezTo>
                    <a:pt x="778530" y="146304"/>
                    <a:pt x="708673" y="184528"/>
                    <a:pt x="647603" y="235932"/>
                  </a:cubicBezTo>
                  <a:cubicBezTo>
                    <a:pt x="648043" y="244719"/>
                    <a:pt x="648043" y="257021"/>
                    <a:pt x="648043" y="270640"/>
                  </a:cubicBezTo>
                  <a:lnTo>
                    <a:pt x="648043" y="778970"/>
                  </a:lnTo>
                  <a:lnTo>
                    <a:pt x="482407" y="778970"/>
                  </a:lnTo>
                  <a:lnTo>
                    <a:pt x="482407" y="319848"/>
                  </a:lnTo>
                  <a:cubicBezTo>
                    <a:pt x="482407" y="224948"/>
                    <a:pt x="463076" y="145864"/>
                    <a:pt x="363783" y="145864"/>
                  </a:cubicBezTo>
                  <a:cubicBezTo>
                    <a:pt x="295683" y="145864"/>
                    <a:pt x="226266" y="184088"/>
                    <a:pt x="167393" y="235492"/>
                  </a:cubicBezTo>
                  <a:lnTo>
                    <a:pt x="167393" y="778091"/>
                  </a:lnTo>
                  <a:lnTo>
                    <a:pt x="878" y="778091"/>
                  </a:lnTo>
                  <a:lnTo>
                    <a:pt x="878" y="2021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91F8C8D1-140A-4E67-913F-4D589FB31DE9}"/>
                </a:ext>
              </a:extLst>
            </p:cNvPr>
            <p:cNvSpPr/>
            <p:nvPr/>
          </p:nvSpPr>
          <p:spPr>
            <a:xfrm>
              <a:off x="8958374" y="4279145"/>
              <a:ext cx="738110" cy="790833"/>
            </a:xfrm>
            <a:custGeom>
              <a:avLst/>
              <a:gdLst>
                <a:gd name="connsiteX0" fmla="*/ 0 w 738110"/>
                <a:gd name="connsiteY0" fmla="*/ 394977 h 790832"/>
                <a:gd name="connsiteX1" fmla="*/ 370373 w 738110"/>
                <a:gd name="connsiteY1" fmla="*/ 0 h 790832"/>
                <a:gd name="connsiteX2" fmla="*/ 739429 w 738110"/>
                <a:gd name="connsiteY2" fmla="*/ 394977 h 790832"/>
                <a:gd name="connsiteX3" fmla="*/ 370373 w 738110"/>
                <a:gd name="connsiteY3" fmla="*/ 792590 h 790832"/>
                <a:gd name="connsiteX4" fmla="*/ 0 w 738110"/>
                <a:gd name="connsiteY4" fmla="*/ 394977 h 790832"/>
                <a:gd name="connsiteX5" fmla="*/ 566763 w 738110"/>
                <a:gd name="connsiteY5" fmla="*/ 394977 h 790832"/>
                <a:gd name="connsiteX6" fmla="*/ 369934 w 738110"/>
                <a:gd name="connsiteY6" fmla="*/ 135760 h 790832"/>
                <a:gd name="connsiteX7" fmla="*/ 171347 w 738110"/>
                <a:gd name="connsiteY7" fmla="*/ 394977 h 790832"/>
                <a:gd name="connsiteX8" fmla="*/ 369934 w 738110"/>
                <a:gd name="connsiteY8" fmla="*/ 658148 h 790832"/>
                <a:gd name="connsiteX9" fmla="*/ 566763 w 738110"/>
                <a:gd name="connsiteY9" fmla="*/ 394977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110" h="790832">
                  <a:moveTo>
                    <a:pt x="0" y="394977"/>
                  </a:moveTo>
                  <a:cubicBezTo>
                    <a:pt x="0" y="169590"/>
                    <a:pt x="148501" y="0"/>
                    <a:pt x="370373" y="0"/>
                  </a:cubicBezTo>
                  <a:cubicBezTo>
                    <a:pt x="591367" y="0"/>
                    <a:pt x="739429" y="169590"/>
                    <a:pt x="739429" y="394977"/>
                  </a:cubicBezTo>
                  <a:cubicBezTo>
                    <a:pt x="739429" y="621682"/>
                    <a:pt x="591367" y="792590"/>
                    <a:pt x="370373" y="792590"/>
                  </a:cubicBezTo>
                  <a:cubicBezTo>
                    <a:pt x="150258" y="792590"/>
                    <a:pt x="0" y="621682"/>
                    <a:pt x="0" y="394977"/>
                  </a:cubicBezTo>
                  <a:moveTo>
                    <a:pt x="566763" y="394977"/>
                  </a:moveTo>
                  <a:cubicBezTo>
                    <a:pt x="566763" y="246916"/>
                    <a:pt x="497346" y="135760"/>
                    <a:pt x="369934" y="135760"/>
                  </a:cubicBezTo>
                  <a:cubicBezTo>
                    <a:pt x="242962" y="135760"/>
                    <a:pt x="171347" y="246916"/>
                    <a:pt x="171347" y="394977"/>
                  </a:cubicBezTo>
                  <a:cubicBezTo>
                    <a:pt x="171347" y="548311"/>
                    <a:pt x="242962" y="658148"/>
                    <a:pt x="369934" y="658148"/>
                  </a:cubicBezTo>
                  <a:cubicBezTo>
                    <a:pt x="497346" y="657709"/>
                    <a:pt x="566763" y="548311"/>
                    <a:pt x="566763" y="394977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D3F09C63-6F46-4443-BD99-E2420431DA03}"/>
                </a:ext>
              </a:extLst>
            </p:cNvPr>
            <p:cNvSpPr/>
            <p:nvPr/>
          </p:nvSpPr>
          <p:spPr>
            <a:xfrm>
              <a:off x="9785673" y="4072650"/>
              <a:ext cx="544796" cy="997328"/>
            </a:xfrm>
            <a:custGeom>
              <a:avLst/>
              <a:gdLst>
                <a:gd name="connsiteX0" fmla="*/ 133562 w 544795"/>
                <a:gd name="connsiteY0" fmla="*/ 804013 h 997327"/>
                <a:gd name="connsiteX1" fmla="*/ 133562 w 544795"/>
                <a:gd name="connsiteY1" fmla="*/ 358511 h 997327"/>
                <a:gd name="connsiteX2" fmla="*/ 0 w 544795"/>
                <a:gd name="connsiteY2" fmla="*/ 358511 h 997327"/>
                <a:gd name="connsiteX3" fmla="*/ 0 w 544795"/>
                <a:gd name="connsiteY3" fmla="*/ 226266 h 997327"/>
                <a:gd name="connsiteX4" fmla="*/ 133562 w 544795"/>
                <a:gd name="connsiteY4" fmla="*/ 226266 h 997327"/>
                <a:gd name="connsiteX5" fmla="*/ 133562 w 544795"/>
                <a:gd name="connsiteY5" fmla="*/ 50965 h 997327"/>
                <a:gd name="connsiteX6" fmla="*/ 300077 w 544795"/>
                <a:gd name="connsiteY6" fmla="*/ 0 h 997327"/>
                <a:gd name="connsiteX7" fmla="*/ 300077 w 544795"/>
                <a:gd name="connsiteY7" fmla="*/ 226266 h 997327"/>
                <a:gd name="connsiteX8" fmla="*/ 525903 w 544795"/>
                <a:gd name="connsiteY8" fmla="*/ 226266 h 997327"/>
                <a:gd name="connsiteX9" fmla="*/ 485043 w 544795"/>
                <a:gd name="connsiteY9" fmla="*/ 358511 h 997327"/>
                <a:gd name="connsiteX10" fmla="*/ 299637 w 544795"/>
                <a:gd name="connsiteY10" fmla="*/ 358511 h 997327"/>
                <a:gd name="connsiteX11" fmla="*/ 299637 w 544795"/>
                <a:gd name="connsiteY11" fmla="*/ 767986 h 997327"/>
                <a:gd name="connsiteX12" fmla="*/ 373449 w 544795"/>
                <a:gd name="connsiteY12" fmla="*/ 864204 h 997327"/>
                <a:gd name="connsiteX13" fmla="*/ 493831 w 544795"/>
                <a:gd name="connsiteY13" fmla="*/ 824663 h 997327"/>
                <a:gd name="connsiteX14" fmla="*/ 546114 w 544795"/>
                <a:gd name="connsiteY14" fmla="*/ 941530 h 997327"/>
                <a:gd name="connsiteX15" fmla="*/ 334346 w 544795"/>
                <a:gd name="connsiteY15" fmla="*/ 998206 h 997327"/>
                <a:gd name="connsiteX16" fmla="*/ 133562 w 544795"/>
                <a:gd name="connsiteY16" fmla="*/ 804013 h 9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4795" h="997327">
                  <a:moveTo>
                    <a:pt x="133562" y="804013"/>
                  </a:moveTo>
                  <a:lnTo>
                    <a:pt x="133562" y="358511"/>
                  </a:lnTo>
                  <a:lnTo>
                    <a:pt x="0" y="358511"/>
                  </a:lnTo>
                  <a:lnTo>
                    <a:pt x="0" y="226266"/>
                  </a:lnTo>
                  <a:lnTo>
                    <a:pt x="133562" y="226266"/>
                  </a:lnTo>
                  <a:lnTo>
                    <a:pt x="133562" y="50965"/>
                  </a:lnTo>
                  <a:lnTo>
                    <a:pt x="300077" y="0"/>
                  </a:lnTo>
                  <a:lnTo>
                    <a:pt x="300077" y="226266"/>
                  </a:lnTo>
                  <a:lnTo>
                    <a:pt x="525903" y="226266"/>
                  </a:lnTo>
                  <a:lnTo>
                    <a:pt x="485043" y="358511"/>
                  </a:lnTo>
                  <a:lnTo>
                    <a:pt x="299637" y="358511"/>
                  </a:lnTo>
                  <a:lnTo>
                    <a:pt x="299637" y="767986"/>
                  </a:lnTo>
                  <a:cubicBezTo>
                    <a:pt x="299637" y="836964"/>
                    <a:pt x="324242" y="864204"/>
                    <a:pt x="373449" y="864204"/>
                  </a:cubicBezTo>
                  <a:cubicBezTo>
                    <a:pt x="419581" y="864204"/>
                    <a:pt x="462637" y="845312"/>
                    <a:pt x="493831" y="824663"/>
                  </a:cubicBezTo>
                  <a:lnTo>
                    <a:pt x="546114" y="941530"/>
                  </a:lnTo>
                  <a:cubicBezTo>
                    <a:pt x="493831" y="977118"/>
                    <a:pt x="409035" y="998206"/>
                    <a:pt x="334346" y="998206"/>
                  </a:cubicBezTo>
                  <a:cubicBezTo>
                    <a:pt x="210010" y="998206"/>
                    <a:pt x="133562" y="927471"/>
                    <a:pt x="133562" y="80401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96E5ADD0-EEE0-4919-AE93-770E0B6A40CA}"/>
                </a:ext>
              </a:extLst>
            </p:cNvPr>
            <p:cNvSpPr/>
            <p:nvPr/>
          </p:nvSpPr>
          <p:spPr>
            <a:xfrm>
              <a:off x="10437231" y="3954464"/>
              <a:ext cx="206495" cy="1098379"/>
            </a:xfrm>
            <a:custGeom>
              <a:avLst/>
              <a:gdLst>
                <a:gd name="connsiteX0" fmla="*/ 0 w 206495"/>
                <a:gd name="connsiteY0" fmla="*/ 101929 h 1098378"/>
                <a:gd name="connsiteX1" fmla="*/ 104565 w 206495"/>
                <a:gd name="connsiteY1" fmla="*/ 0 h 1098378"/>
                <a:gd name="connsiteX2" fmla="*/ 209131 w 206495"/>
                <a:gd name="connsiteY2" fmla="*/ 101929 h 1098378"/>
                <a:gd name="connsiteX3" fmla="*/ 104565 w 206495"/>
                <a:gd name="connsiteY3" fmla="*/ 203859 h 1098378"/>
                <a:gd name="connsiteX4" fmla="*/ 0 w 206495"/>
                <a:gd name="connsiteY4" fmla="*/ 101929 h 1098378"/>
                <a:gd name="connsiteX5" fmla="*/ 21968 w 206495"/>
                <a:gd name="connsiteY5" fmla="*/ 345330 h 1098378"/>
                <a:gd name="connsiteX6" fmla="*/ 187163 w 206495"/>
                <a:gd name="connsiteY6" fmla="*/ 345330 h 1098378"/>
                <a:gd name="connsiteX7" fmla="*/ 187163 w 206495"/>
                <a:gd name="connsiteY7" fmla="*/ 1102772 h 1098378"/>
                <a:gd name="connsiteX8" fmla="*/ 21968 w 206495"/>
                <a:gd name="connsiteY8" fmla="*/ 1102772 h 1098378"/>
                <a:gd name="connsiteX9" fmla="*/ 21968 w 206495"/>
                <a:gd name="connsiteY9" fmla="*/ 345330 h 109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495" h="1098378">
                  <a:moveTo>
                    <a:pt x="0" y="101929"/>
                  </a:moveTo>
                  <a:cubicBezTo>
                    <a:pt x="0" y="43935"/>
                    <a:pt x="45252" y="0"/>
                    <a:pt x="104565" y="0"/>
                  </a:cubicBezTo>
                  <a:cubicBezTo>
                    <a:pt x="164317" y="0"/>
                    <a:pt x="209131" y="42178"/>
                    <a:pt x="209131" y="101929"/>
                  </a:cubicBezTo>
                  <a:cubicBezTo>
                    <a:pt x="209131" y="160363"/>
                    <a:pt x="162999" y="203859"/>
                    <a:pt x="104565" y="203859"/>
                  </a:cubicBezTo>
                  <a:cubicBezTo>
                    <a:pt x="45252" y="203859"/>
                    <a:pt x="0" y="160363"/>
                    <a:pt x="0" y="101929"/>
                  </a:cubicBezTo>
                  <a:moveTo>
                    <a:pt x="21968" y="345330"/>
                  </a:moveTo>
                  <a:lnTo>
                    <a:pt x="187163" y="345330"/>
                  </a:lnTo>
                  <a:lnTo>
                    <a:pt x="187163" y="1102772"/>
                  </a:lnTo>
                  <a:lnTo>
                    <a:pt x="21968" y="1102772"/>
                  </a:lnTo>
                  <a:lnTo>
                    <a:pt x="21968" y="34533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A74B7352-772A-4BB6-BF82-3E72AFA6CAAD}"/>
                </a:ext>
              </a:extLst>
            </p:cNvPr>
            <p:cNvSpPr/>
            <p:nvPr/>
          </p:nvSpPr>
          <p:spPr>
            <a:xfrm>
              <a:off x="10740822" y="4298916"/>
              <a:ext cx="733717" cy="760078"/>
            </a:xfrm>
            <a:custGeom>
              <a:avLst/>
              <a:gdLst>
                <a:gd name="connsiteX0" fmla="*/ 0 w 733716"/>
                <a:gd name="connsiteY0" fmla="*/ 0 h 760077"/>
                <a:gd name="connsiteX1" fmla="*/ 170029 w 733716"/>
                <a:gd name="connsiteY1" fmla="*/ 0 h 760077"/>
                <a:gd name="connsiteX2" fmla="*/ 368177 w 733716"/>
                <a:gd name="connsiteY2" fmla="*/ 546114 h 760077"/>
                <a:gd name="connsiteX3" fmla="*/ 371252 w 733716"/>
                <a:gd name="connsiteY3" fmla="*/ 546114 h 760077"/>
                <a:gd name="connsiteX4" fmla="*/ 565885 w 733716"/>
                <a:gd name="connsiteY4" fmla="*/ 0 h 760077"/>
                <a:gd name="connsiteX5" fmla="*/ 736353 w 733716"/>
                <a:gd name="connsiteY5" fmla="*/ 0 h 760077"/>
                <a:gd name="connsiteX6" fmla="*/ 432322 w 733716"/>
                <a:gd name="connsiteY6" fmla="*/ 763153 h 760077"/>
                <a:gd name="connsiteX7" fmla="*/ 304471 w 733716"/>
                <a:gd name="connsiteY7" fmla="*/ 763153 h 76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3716" h="760077">
                  <a:moveTo>
                    <a:pt x="0" y="0"/>
                  </a:moveTo>
                  <a:lnTo>
                    <a:pt x="170029" y="0"/>
                  </a:lnTo>
                  <a:lnTo>
                    <a:pt x="368177" y="546114"/>
                  </a:lnTo>
                  <a:lnTo>
                    <a:pt x="371252" y="546114"/>
                  </a:lnTo>
                  <a:lnTo>
                    <a:pt x="565885" y="0"/>
                  </a:lnTo>
                  <a:lnTo>
                    <a:pt x="736353" y="0"/>
                  </a:lnTo>
                  <a:lnTo>
                    <a:pt x="432322" y="763153"/>
                  </a:lnTo>
                  <a:lnTo>
                    <a:pt x="304471" y="763153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83C14D5E-641A-438D-85FB-3BDBE13077DB}"/>
                </a:ext>
              </a:extLst>
            </p:cNvPr>
            <p:cNvSpPr/>
            <p:nvPr/>
          </p:nvSpPr>
          <p:spPr>
            <a:xfrm>
              <a:off x="11532094" y="4279584"/>
              <a:ext cx="654634" cy="790833"/>
            </a:xfrm>
            <a:custGeom>
              <a:avLst/>
              <a:gdLst>
                <a:gd name="connsiteX0" fmla="*/ 0 w 654633"/>
                <a:gd name="connsiteY0" fmla="*/ 394098 h 790832"/>
                <a:gd name="connsiteX1" fmla="*/ 332149 w 654633"/>
                <a:gd name="connsiteY1" fmla="*/ 0 h 790832"/>
                <a:gd name="connsiteX2" fmla="*/ 657709 w 654633"/>
                <a:gd name="connsiteY2" fmla="*/ 398931 h 790832"/>
                <a:gd name="connsiteX3" fmla="*/ 657709 w 654633"/>
                <a:gd name="connsiteY3" fmla="*/ 441109 h 790832"/>
                <a:gd name="connsiteX4" fmla="*/ 170029 w 654633"/>
                <a:gd name="connsiteY4" fmla="*/ 441109 h 790832"/>
                <a:gd name="connsiteX5" fmla="*/ 395855 w 654633"/>
                <a:gd name="connsiteY5" fmla="*/ 660785 h 790832"/>
                <a:gd name="connsiteX6" fmla="*/ 586973 w 654633"/>
                <a:gd name="connsiteY6" fmla="*/ 609820 h 790832"/>
                <a:gd name="connsiteX7" fmla="*/ 638378 w 654633"/>
                <a:gd name="connsiteY7" fmla="*/ 723173 h 790832"/>
                <a:gd name="connsiteX8" fmla="*/ 379599 w 654633"/>
                <a:gd name="connsiteY8" fmla="*/ 792151 h 790832"/>
                <a:gd name="connsiteX9" fmla="*/ 0 w 654633"/>
                <a:gd name="connsiteY9" fmla="*/ 394098 h 790832"/>
                <a:gd name="connsiteX10" fmla="*/ 488119 w 654633"/>
                <a:gd name="connsiteY10" fmla="*/ 319848 h 790832"/>
                <a:gd name="connsiteX11" fmla="*/ 330832 w 654633"/>
                <a:gd name="connsiteY11" fmla="*/ 128730 h 790832"/>
                <a:gd name="connsiteX12" fmla="*/ 168272 w 654633"/>
                <a:gd name="connsiteY12" fmla="*/ 319848 h 790832"/>
                <a:gd name="connsiteX13" fmla="*/ 488119 w 654633"/>
                <a:gd name="connsiteY13" fmla="*/ 319848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3" h="790832">
                  <a:moveTo>
                    <a:pt x="0" y="394098"/>
                  </a:moveTo>
                  <a:cubicBezTo>
                    <a:pt x="0" y="166075"/>
                    <a:pt x="127851" y="0"/>
                    <a:pt x="332149" y="0"/>
                  </a:cubicBezTo>
                  <a:cubicBezTo>
                    <a:pt x="539084" y="0"/>
                    <a:pt x="657709" y="153334"/>
                    <a:pt x="657709" y="398931"/>
                  </a:cubicBezTo>
                  <a:lnTo>
                    <a:pt x="657709" y="441109"/>
                  </a:lnTo>
                  <a:lnTo>
                    <a:pt x="170029" y="441109"/>
                  </a:lnTo>
                  <a:cubicBezTo>
                    <a:pt x="174862" y="569839"/>
                    <a:pt x="257459" y="660785"/>
                    <a:pt x="395855" y="660785"/>
                  </a:cubicBezTo>
                  <a:cubicBezTo>
                    <a:pt x="472303" y="660785"/>
                    <a:pt x="533372" y="639256"/>
                    <a:pt x="586973" y="609820"/>
                  </a:cubicBezTo>
                  <a:lnTo>
                    <a:pt x="638378" y="723173"/>
                  </a:lnTo>
                  <a:cubicBezTo>
                    <a:pt x="563688" y="771062"/>
                    <a:pt x="467909" y="792151"/>
                    <a:pt x="379599" y="792151"/>
                  </a:cubicBezTo>
                  <a:cubicBezTo>
                    <a:pt x="113353" y="791711"/>
                    <a:pt x="0" y="606305"/>
                    <a:pt x="0" y="394098"/>
                  </a:cubicBezTo>
                  <a:moveTo>
                    <a:pt x="488119" y="319848"/>
                  </a:moveTo>
                  <a:cubicBezTo>
                    <a:pt x="484605" y="223630"/>
                    <a:pt x="437593" y="128730"/>
                    <a:pt x="330832" y="128730"/>
                  </a:cubicBezTo>
                  <a:cubicBezTo>
                    <a:pt x="229781" y="128730"/>
                    <a:pt x="170029" y="217918"/>
                    <a:pt x="168272" y="319848"/>
                  </a:cubicBezTo>
                  <a:lnTo>
                    <a:pt x="488119" y="31984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4CCFB06A-DD70-4036-8C21-329C1B05F379}"/>
                </a:ext>
              </a:extLst>
            </p:cNvPr>
            <p:cNvSpPr/>
            <p:nvPr/>
          </p:nvSpPr>
          <p:spPr>
            <a:xfrm>
              <a:off x="100611" y="1810869"/>
              <a:ext cx="3242413" cy="1621207"/>
            </a:xfrm>
            <a:custGeom>
              <a:avLst/>
              <a:gdLst>
                <a:gd name="connsiteX0" fmla="*/ 0 w 3242412"/>
                <a:gd name="connsiteY0" fmla="*/ 0 h 1621206"/>
                <a:gd name="connsiteX1" fmla="*/ 3244610 w 3242412"/>
                <a:gd name="connsiteY1" fmla="*/ 0 h 1621206"/>
                <a:gd name="connsiteX2" fmla="*/ 3244610 w 3242412"/>
                <a:gd name="connsiteY2" fmla="*/ 1622085 h 1621206"/>
                <a:gd name="connsiteX3" fmla="*/ 0 w 3242412"/>
                <a:gd name="connsiteY3" fmla="*/ 1622085 h 162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2412" h="1621206">
                  <a:moveTo>
                    <a:pt x="0" y="0"/>
                  </a:moveTo>
                  <a:lnTo>
                    <a:pt x="3244610" y="0"/>
                  </a:lnTo>
                  <a:lnTo>
                    <a:pt x="3244610" y="1622085"/>
                  </a:lnTo>
                  <a:lnTo>
                    <a:pt x="0" y="1622085"/>
                  </a:lnTo>
                  <a:close/>
                </a:path>
              </a:pathLst>
            </a:custGeom>
            <a:solidFill>
              <a:srgbClr val="E9041E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D68B663F-81F7-4A96-B0E2-A51E05CC41BE}"/>
                </a:ext>
              </a:extLst>
            </p:cNvPr>
            <p:cNvSpPr/>
            <p:nvPr/>
          </p:nvSpPr>
          <p:spPr>
            <a:xfrm>
              <a:off x="100611" y="3432954"/>
              <a:ext cx="3242413" cy="1621207"/>
            </a:xfrm>
            <a:custGeom>
              <a:avLst/>
              <a:gdLst>
                <a:gd name="connsiteX0" fmla="*/ 0 w 3242412"/>
                <a:gd name="connsiteY0" fmla="*/ 0 h 1621206"/>
                <a:gd name="connsiteX1" fmla="*/ 3244610 w 3242412"/>
                <a:gd name="connsiteY1" fmla="*/ 0 h 1621206"/>
                <a:gd name="connsiteX2" fmla="*/ 3244610 w 3242412"/>
                <a:gd name="connsiteY2" fmla="*/ 1624722 h 1621206"/>
                <a:gd name="connsiteX3" fmla="*/ 0 w 3242412"/>
                <a:gd name="connsiteY3" fmla="*/ 1624722 h 162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2412" h="1621206">
                  <a:moveTo>
                    <a:pt x="0" y="0"/>
                  </a:moveTo>
                  <a:lnTo>
                    <a:pt x="3244610" y="0"/>
                  </a:lnTo>
                  <a:lnTo>
                    <a:pt x="3244610" y="1624722"/>
                  </a:lnTo>
                  <a:lnTo>
                    <a:pt x="0" y="1624722"/>
                  </a:lnTo>
                  <a:close/>
                </a:path>
              </a:pathLst>
            </a:custGeom>
            <a:solidFill>
              <a:srgbClr val="1A181C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8E2C0C22-E92A-404C-8DDE-833844453766}"/>
                </a:ext>
              </a:extLst>
            </p:cNvPr>
            <p:cNvSpPr/>
            <p:nvPr/>
          </p:nvSpPr>
          <p:spPr>
            <a:xfrm>
              <a:off x="668693" y="3335418"/>
              <a:ext cx="2108886" cy="197708"/>
            </a:xfrm>
            <a:custGeom>
              <a:avLst/>
              <a:gdLst>
                <a:gd name="connsiteX0" fmla="*/ 0 w 2108886"/>
                <a:gd name="connsiteY0" fmla="*/ 0 h 197708"/>
                <a:gd name="connsiteX1" fmla="*/ 2111083 w 2108886"/>
                <a:gd name="connsiteY1" fmla="*/ 0 h 197708"/>
                <a:gd name="connsiteX2" fmla="*/ 2111083 w 2108886"/>
                <a:gd name="connsiteY2" fmla="*/ 198148 h 197708"/>
                <a:gd name="connsiteX3" fmla="*/ 0 w 2108886"/>
                <a:gd name="connsiteY3" fmla="*/ 198148 h 19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886" h="197708">
                  <a:moveTo>
                    <a:pt x="0" y="0"/>
                  </a:moveTo>
                  <a:lnTo>
                    <a:pt x="2111083" y="0"/>
                  </a:lnTo>
                  <a:lnTo>
                    <a:pt x="2111083" y="198148"/>
                  </a:lnTo>
                  <a:lnTo>
                    <a:pt x="0" y="19814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355569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TEX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3BB2221-DF42-46F5-A28D-F3926574006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89FF053-44ED-4719-91AB-9CA6B1A1EE74}" type="datetime1">
              <a:rPr lang="nl-NL" noProof="0" smtClean="0"/>
              <a:t>8-7-2020</a:t>
            </a:fld>
            <a:endParaRPr lang="en-GB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4B3A812-CC07-413C-A367-AE9F6C9BB47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Impact of COVID-19 on mobility</a:t>
            </a:r>
            <a:endParaRPr lang="en-GB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8444E5C-008D-475F-8A02-9F36DF1E6D2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3782C43-7533-4CE7-94CC-8F091034FBE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CC6173-6002-447E-9635-B3694671509B}"/>
              </a:ext>
            </a:extLst>
          </p:cNvPr>
          <p:cNvSpPr/>
          <p:nvPr userDrawn="1"/>
        </p:nvSpPr>
        <p:spPr>
          <a:xfrm>
            <a:off x="750938" y="1620570"/>
            <a:ext cx="11441062" cy="4390931"/>
          </a:xfrm>
          <a:prstGeom prst="rect">
            <a:avLst/>
          </a:prstGeom>
          <a:solidFill>
            <a:srgbClr val="43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noProof="0"/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91A5CF31-9C1A-42FD-B30C-E02A304CF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697841"/>
            <a:ext cx="11053762" cy="390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3D51C57-D3A6-49F1-978A-5E39AF67EA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93146" y="1787205"/>
            <a:ext cx="4160508" cy="2555874"/>
          </a:xfrm>
          <a:prstGeom prst="rect">
            <a:avLst/>
          </a:prstGeom>
          <a:solidFill>
            <a:schemeClr val="accent3"/>
          </a:solidFill>
        </p:spPr>
        <p:txBody>
          <a:bodyPr lIns="540000" tIns="360000" rIns="180000" bIns="360000"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bg1"/>
                </a:solidFill>
                <a:latin typeface="+mj-lt"/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1BEC504C-E78C-43B8-B870-D37324BD77FC}"/>
              </a:ext>
            </a:extLst>
          </p:cNvPr>
          <p:cNvSpPr/>
          <p:nvPr userDrawn="1"/>
        </p:nvSpPr>
        <p:spPr>
          <a:xfrm rot="5400000">
            <a:off x="3892828" y="1666083"/>
            <a:ext cx="1230829" cy="7837849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3357663"/>
              <a:gd name="connsiteY0" fmla="*/ 4234134 h 4234134"/>
              <a:gd name="connsiteX1" fmla="*/ 10718 w 3357663"/>
              <a:gd name="connsiteY1" fmla="*/ 846701 h 4234134"/>
              <a:gd name="connsiteX2" fmla="*/ 853652 w 3357663"/>
              <a:gd name="connsiteY2" fmla="*/ 3767 h 4234134"/>
              <a:gd name="connsiteX3" fmla="*/ 2077441 w 3357663"/>
              <a:gd name="connsiteY3" fmla="*/ 0 h 4234134"/>
              <a:gd name="connsiteX4" fmla="*/ 3357663 w 3357663"/>
              <a:gd name="connsiteY4" fmla="*/ 3767 h 4234134"/>
              <a:gd name="connsiteX0" fmla="*/ 0 w 2077441"/>
              <a:gd name="connsiteY0" fmla="*/ 4234134 h 4234134"/>
              <a:gd name="connsiteX1" fmla="*/ 10718 w 2077441"/>
              <a:gd name="connsiteY1" fmla="*/ 846701 h 4234134"/>
              <a:gd name="connsiteX2" fmla="*/ 853652 w 2077441"/>
              <a:gd name="connsiteY2" fmla="*/ 3767 h 4234134"/>
              <a:gd name="connsiteX3" fmla="*/ 2077441 w 2077441"/>
              <a:gd name="connsiteY3" fmla="*/ 0 h 4234134"/>
              <a:gd name="connsiteX0" fmla="*/ 13818 w 2067143"/>
              <a:gd name="connsiteY0" fmla="*/ 13245103 h 13245103"/>
              <a:gd name="connsiteX1" fmla="*/ 420 w 2067143"/>
              <a:gd name="connsiteY1" fmla="*/ 846701 h 13245103"/>
              <a:gd name="connsiteX2" fmla="*/ 843354 w 2067143"/>
              <a:gd name="connsiteY2" fmla="*/ 3767 h 13245103"/>
              <a:gd name="connsiteX3" fmla="*/ 2067143 w 2067143"/>
              <a:gd name="connsiteY3" fmla="*/ 0 h 13245103"/>
              <a:gd name="connsiteX0" fmla="*/ 1 w 2077441"/>
              <a:gd name="connsiteY0" fmla="*/ 13229025 h 13229025"/>
              <a:gd name="connsiteX1" fmla="*/ 10718 w 2077441"/>
              <a:gd name="connsiteY1" fmla="*/ 846701 h 13229025"/>
              <a:gd name="connsiteX2" fmla="*/ 853652 w 2077441"/>
              <a:gd name="connsiteY2" fmla="*/ 3767 h 13229025"/>
              <a:gd name="connsiteX3" fmla="*/ 2077441 w 2077441"/>
              <a:gd name="connsiteY3" fmla="*/ 0 h 132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7441" h="13229025">
                <a:moveTo>
                  <a:pt x="1" y="13229025"/>
                </a:moveTo>
                <a:cubicBezTo>
                  <a:pt x="3574" y="12099881"/>
                  <a:pt x="7145" y="1975845"/>
                  <a:pt x="10718" y="846701"/>
                </a:cubicBezTo>
                <a:cubicBezTo>
                  <a:pt x="10718" y="375650"/>
                  <a:pt x="382601" y="3767"/>
                  <a:pt x="853652" y="3767"/>
                </a:cubicBezTo>
                <a:lnTo>
                  <a:pt x="2077441" y="0"/>
                </a:lnTo>
              </a:path>
            </a:pathLst>
          </a:custGeom>
          <a:noFill/>
          <a:ln w="508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A007C2A-6A3A-4051-BEEF-41DFB1DD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11" name="Image 10" descr="Une image contenant personne, extérieur, homme, tenant&#10;&#10;Description générée automatiquement">
            <a:extLst>
              <a:ext uri="{FF2B5EF4-FFF2-40B4-BE49-F238E27FC236}">
                <a16:creationId xmlns:a16="http://schemas.microsoft.com/office/drawing/2014/main" id="{4C5900B7-0875-40EE-A150-EFB12050AC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696" y="2075948"/>
            <a:ext cx="2024211" cy="311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70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TEXT +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9384D04-E1FA-41FA-888A-FAC72A29000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628773"/>
            <a:ext cx="7785100" cy="43561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7836356" y="1628773"/>
            <a:ext cx="3984169" cy="4356101"/>
          </a:xfrm>
          <a:prstGeom prst="rect">
            <a:avLst/>
          </a:prstGeom>
          <a:solidFill>
            <a:schemeClr val="bg1"/>
          </a:solidFill>
        </p:spPr>
        <p:txBody>
          <a:bodyPr lIns="540000" tIns="360000" rIns="180000" bIns="360000"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accent2"/>
                </a:solidFill>
                <a:latin typeface="+mj-lt"/>
              </a:defRPr>
            </a:lvl1pPr>
            <a:lvl2pPr marL="0" indent="0">
              <a:defRPr>
                <a:solidFill>
                  <a:schemeClr val="accent2"/>
                </a:solidFill>
              </a:defRPr>
            </a:lvl2pPr>
            <a:lvl3pPr marL="0" indent="0">
              <a:buClrTx/>
              <a:defRPr>
                <a:solidFill>
                  <a:schemeClr val="accent2"/>
                </a:solidFill>
              </a:defRPr>
            </a:lvl3pPr>
            <a:lvl4pPr marL="0" indent="0">
              <a:defRPr>
                <a:solidFill>
                  <a:schemeClr val="accent2"/>
                </a:solidFill>
              </a:defRPr>
            </a:lvl4pPr>
            <a:lvl5pPr marL="0" indent="0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3BB2221-DF42-46F5-A28D-F3926574006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62CB85A-C6EB-46E9-9C9F-85A4A5F4E6A5}" type="datetime1">
              <a:rPr lang="nl-NL" noProof="0" smtClean="0"/>
              <a:t>8-7-2020</a:t>
            </a:fld>
            <a:endParaRPr lang="en-GB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4B3A812-CC07-413C-A367-AE9F6C9BB47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Impact of COVID-19 on mobility</a:t>
            </a:r>
            <a:endParaRPr lang="en-GB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8444E5C-008D-475F-8A02-9F36DF1E6D2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3782C43-7533-4CE7-94CC-8F091034FBE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A42A298C-3F6C-4693-ABFF-A3AB38F65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697841"/>
            <a:ext cx="11053762" cy="390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68579AF-4708-458F-B5EA-08304BC8AFA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8900" y="3600450"/>
            <a:ext cx="1752600" cy="92392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387" b="-3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21BAFEB-9ABA-48D2-AF80-DD6F1F7B3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100300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NUMBER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FE335B5-337B-456B-B0CF-5B58C30E1C1C}"/>
              </a:ext>
            </a:extLst>
          </p:cNvPr>
          <p:cNvSpPr/>
          <p:nvPr userDrawn="1"/>
        </p:nvSpPr>
        <p:spPr>
          <a:xfrm>
            <a:off x="766763" y="1628775"/>
            <a:ext cx="10990897" cy="435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3BB2221-DF42-46F5-A28D-F3926574006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1652978-3CBE-4751-86C1-3F242B52939B}" type="datetime1">
              <a:rPr lang="nl-NL" noProof="0" smtClean="0"/>
              <a:t>8-7-2020</a:t>
            </a:fld>
            <a:endParaRPr lang="en-GB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4B3A812-CC07-413C-A367-AE9F6C9BB47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Impact of COVID-19 on mobility</a:t>
            </a:r>
            <a:endParaRPr lang="en-GB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8444E5C-008D-475F-8A02-9F36DF1E6D2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3782C43-7533-4CE7-94CC-8F091034FBE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343AB2B-C8ED-413B-B16B-F961326C9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66800" y="1933120"/>
            <a:ext cx="2976563" cy="665226"/>
          </a:xfrm>
          <a:prstGeom prst="rect">
            <a:avLst/>
          </a:prstGeom>
          <a:noFill/>
        </p:spPr>
        <p:txBody>
          <a:bodyPr wrap="square" lIns="0" tIns="36000" rIns="360000" bIns="360000"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ABE08A97-B44F-4A4C-93EA-E88F69B2A8D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66800" y="4513357"/>
            <a:ext cx="2976563" cy="665226"/>
          </a:xfrm>
          <a:prstGeom prst="rect">
            <a:avLst/>
          </a:prstGeom>
          <a:noFill/>
        </p:spPr>
        <p:txBody>
          <a:bodyPr wrap="square" lIns="0" tIns="36000" rIns="360000" bIns="360000"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2DA0AD-C742-4170-ADD3-9014EF33B7E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066800" y="2598346"/>
            <a:ext cx="2976563" cy="16609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BB04EE41-42DE-40BD-B9B4-8393088EF7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6800" y="5246688"/>
            <a:ext cx="752947" cy="665226"/>
          </a:xfrm>
          <a:prstGeom prst="rect">
            <a:avLst/>
          </a:prstGeom>
          <a:noFill/>
        </p:spPr>
        <p:txBody>
          <a:bodyPr wrap="square" lIns="0" tIns="0" rIns="72000" bIns="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accent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1BD0E78C-0594-417B-B39A-297226B1FAD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29318" y="5246688"/>
            <a:ext cx="580930" cy="665226"/>
          </a:xfrm>
          <a:prstGeom prst="rect">
            <a:avLst/>
          </a:prstGeom>
          <a:noFill/>
        </p:spPr>
        <p:txBody>
          <a:bodyPr wrap="square" lIns="0" tIns="0" rIns="0" bIns="0"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37DEA1A9-5BB6-4FF7-B7FF-129CCA1CAD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99915" y="5246688"/>
            <a:ext cx="752947" cy="665226"/>
          </a:xfrm>
          <a:prstGeom prst="rect">
            <a:avLst/>
          </a:prstGeom>
          <a:noFill/>
        </p:spPr>
        <p:txBody>
          <a:bodyPr wrap="square" lIns="0" tIns="0" rIns="72000" bIns="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accent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8AC98331-B442-4806-B704-73EE6072277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62433" y="5246688"/>
            <a:ext cx="580930" cy="665226"/>
          </a:xfrm>
          <a:prstGeom prst="rect">
            <a:avLst/>
          </a:prstGeom>
          <a:noFill/>
        </p:spPr>
        <p:txBody>
          <a:bodyPr wrap="square" lIns="0" tIns="0" rIns="0" bIns="0"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DFC4D531-FCC7-48A2-BF87-D995165F514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80780" y="1933120"/>
            <a:ext cx="7407244" cy="665226"/>
          </a:xfrm>
          <a:prstGeom prst="rect">
            <a:avLst/>
          </a:prstGeom>
          <a:noFill/>
        </p:spPr>
        <p:txBody>
          <a:bodyPr wrap="square" lIns="0" tIns="36000" rIns="360000" bIns="360000"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C7BED447-9BAC-4A8A-AF08-36980FADA1A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80780" y="4513357"/>
            <a:ext cx="7407244" cy="665226"/>
          </a:xfrm>
          <a:prstGeom prst="rect">
            <a:avLst/>
          </a:prstGeom>
          <a:noFill/>
        </p:spPr>
        <p:txBody>
          <a:bodyPr wrap="square" lIns="0" tIns="36000" rIns="360000" bIns="360000"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2340F33E-0DC1-40A0-ABE0-CD64F443954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280780" y="2679700"/>
            <a:ext cx="7407244" cy="157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8">
            <a:extLst>
              <a:ext uri="{FF2B5EF4-FFF2-40B4-BE49-F238E27FC236}">
                <a16:creationId xmlns:a16="http://schemas.microsoft.com/office/drawing/2014/main" id="{BA598922-2299-4E8C-A550-F6CF8C3AAF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277414" y="5246688"/>
            <a:ext cx="1042614" cy="665226"/>
          </a:xfrm>
          <a:prstGeom prst="rect">
            <a:avLst/>
          </a:prstGeom>
          <a:noFill/>
        </p:spPr>
        <p:txBody>
          <a:bodyPr wrap="square" lIns="0" tIns="0" rIns="72000" bIns="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accent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CE778B0F-D54A-41E9-9189-3D5E37312AC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329598" y="5246688"/>
            <a:ext cx="580930" cy="665226"/>
          </a:xfrm>
          <a:prstGeom prst="rect">
            <a:avLst/>
          </a:prstGeom>
          <a:noFill/>
        </p:spPr>
        <p:txBody>
          <a:bodyPr wrap="square" lIns="0" tIns="0" rIns="0" bIns="0"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Espace réservé du texte 8">
            <a:extLst>
              <a:ext uri="{FF2B5EF4-FFF2-40B4-BE49-F238E27FC236}">
                <a16:creationId xmlns:a16="http://schemas.microsoft.com/office/drawing/2014/main" id="{AAA960AC-2EBB-4190-AF3C-4385DF5463B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03246" y="5246688"/>
            <a:ext cx="1042614" cy="665226"/>
          </a:xfrm>
          <a:prstGeom prst="rect">
            <a:avLst/>
          </a:prstGeom>
          <a:noFill/>
        </p:spPr>
        <p:txBody>
          <a:bodyPr wrap="square" lIns="0" tIns="0" rIns="72000" bIns="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accent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E6ED7755-24C0-4915-8443-98CFC389E8A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255430" y="5246688"/>
            <a:ext cx="580930" cy="665226"/>
          </a:xfrm>
          <a:prstGeom prst="rect">
            <a:avLst/>
          </a:prstGeom>
          <a:noFill/>
        </p:spPr>
        <p:txBody>
          <a:bodyPr wrap="square" lIns="0" tIns="0" rIns="0" bIns="0" anchor="ctr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 marL="0" indent="0">
              <a:buClrTx/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Sous-titre 2">
            <a:extLst>
              <a:ext uri="{FF2B5EF4-FFF2-40B4-BE49-F238E27FC236}">
                <a16:creationId xmlns:a16="http://schemas.microsoft.com/office/drawing/2014/main" id="{E2323639-1A91-4CC0-8F76-420A4554E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697841"/>
            <a:ext cx="11053762" cy="390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F6C8B8-DB2C-4902-B123-5E4417CA1A7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956550" y="5246688"/>
            <a:ext cx="3732213" cy="66516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>
            <a:lvl1pPr>
              <a:defRPr lang="fr-FR" sz="1100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/>
              <a:t>Click to edit Master text styles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A1E6667-752B-425E-8884-DBD6D7557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7243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TEXT +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766763" y="1975746"/>
            <a:ext cx="6937375" cy="357505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6000" b="0">
                <a:solidFill>
                  <a:schemeClr val="accent3"/>
                </a:solidFill>
                <a:latin typeface="+mj-lt"/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3BB2221-DF42-46F5-A28D-F3926574006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EBDACA7-5434-4558-8F3B-FEF60155371C}" type="datetime1">
              <a:rPr lang="nl-NL" noProof="0" smtClean="0"/>
              <a:t>8-7-2020</a:t>
            </a:fld>
            <a:endParaRPr lang="en-GB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4B3A812-CC07-413C-A367-AE9F6C9BB47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Impact of COVID-19 on mobility</a:t>
            </a:r>
            <a:endParaRPr lang="en-GB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8444E5C-008D-475F-8A02-9F36DF1E6D2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3782C43-7533-4CE7-94CC-8F091034FBE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111D41-8AD5-4BFD-B736-78B74105578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04175" y="1975746"/>
            <a:ext cx="3816350" cy="357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6AA1FA39-BEB3-4C70-976B-813933FFB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697841"/>
            <a:ext cx="11053762" cy="390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DEC1273-8CC6-403B-A486-E2B4F5176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00495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CONTENT +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4B79647-98FF-459C-8F22-8CE9A3D49B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242550" y="2709863"/>
            <a:ext cx="687259" cy="1528762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  <a:lvl2pPr algn="r">
              <a:defRPr sz="1600">
                <a:solidFill>
                  <a:schemeClr val="accent2"/>
                </a:solidFill>
              </a:defRPr>
            </a:lvl2pPr>
            <a:lvl3pPr algn="r">
              <a:defRPr sz="1600">
                <a:solidFill>
                  <a:schemeClr val="accent3"/>
                </a:solidFill>
              </a:defRPr>
            </a:lvl3pPr>
            <a:lvl4pPr algn="r">
              <a:defRPr sz="1600">
                <a:solidFill>
                  <a:schemeClr val="accent4"/>
                </a:solidFill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4125D76C-8AF3-4207-BEA2-500057DEEF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11692" y="2709863"/>
            <a:ext cx="827087" cy="156368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400"/>
              </a:spcBef>
              <a:defRPr sz="1100" b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50000"/>
              </a:lnSpc>
              <a:spcBef>
                <a:spcPts val="400"/>
              </a:spcBef>
              <a:defRPr sz="1100" b="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50000"/>
              </a:lnSpc>
              <a:spcBef>
                <a:spcPts val="400"/>
              </a:spcBef>
              <a:defRPr sz="1100" b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50000"/>
              </a:lnSpc>
              <a:spcBef>
                <a:spcPts val="400"/>
              </a:spcBef>
              <a:defRPr sz="1100" b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50000"/>
              </a:lnSpc>
              <a:spcBef>
                <a:spcPts val="400"/>
              </a:spcBef>
              <a:defRPr sz="1100"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E4D1177B-3BC8-4C0A-9BB1-556465EB131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847263" y="4554538"/>
            <a:ext cx="2033587" cy="1528762"/>
          </a:xfrm>
          <a:prstGeom prst="rect">
            <a:avLst/>
          </a:prstGeom>
        </p:spPr>
        <p:txBody>
          <a:bodyPr/>
          <a:lstStyle>
            <a:lvl1pPr>
              <a:defRPr sz="1100" b="0">
                <a:solidFill>
                  <a:schemeClr val="tx1"/>
                </a:solidFill>
              </a:defRPr>
            </a:lvl1pPr>
            <a:lvl2pPr>
              <a:buNone/>
              <a:defRPr b="0"/>
            </a:lvl2pPr>
            <a:lvl3pPr>
              <a:defRPr b="0"/>
            </a:lvl3pPr>
            <a:lvl4pPr>
              <a:defRPr b="0"/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766764" y="1975746"/>
            <a:ext cx="6424612" cy="2770879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6000" b="0">
                <a:solidFill>
                  <a:schemeClr val="accent3"/>
                </a:solidFill>
                <a:latin typeface="+mj-lt"/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3BB2221-DF42-46F5-A28D-F3926574006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164D9D2-CFFA-4507-B88F-D0C190AFD80F}" type="datetime1">
              <a:rPr lang="nl-NL" noProof="0" smtClean="0"/>
              <a:t>8-7-2020</a:t>
            </a:fld>
            <a:endParaRPr lang="en-GB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4B3A812-CC07-413C-A367-AE9F6C9BB47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Impact of COVID-19 on mobility</a:t>
            </a:r>
            <a:endParaRPr lang="en-GB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8444E5C-008D-475F-8A02-9F36DF1E6D2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3782C43-7533-4CE7-94CC-8F091034FBE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111D41-8AD5-4BFD-B736-78B74105578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432031" y="1465745"/>
            <a:ext cx="2693044" cy="26204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6AA1FA39-BEB3-4C70-976B-813933FFB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697841"/>
            <a:ext cx="11053762" cy="390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65F003D-5348-4566-9468-9BDEA68D4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76717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1672603" y="2114954"/>
            <a:ext cx="6331571" cy="28583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80000"/>
              </a:lnSpc>
              <a:spcBef>
                <a:spcPts val="0"/>
              </a:spcBef>
              <a:defRPr sz="6000" b="0">
                <a:solidFill>
                  <a:schemeClr val="accent1"/>
                </a:solidFill>
                <a:latin typeface="+mj-lt"/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3BB2221-DF42-46F5-A28D-F3926574006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AC2AB2-8A73-44D1-A2AF-E9F270BF9995}" type="datetime1">
              <a:rPr lang="nl-NL" noProof="0" smtClean="0"/>
              <a:t>8-7-2020</a:t>
            </a:fld>
            <a:endParaRPr lang="en-GB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4B3A812-CC07-413C-A367-AE9F6C9BB47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Impact of COVID-19 on mobility</a:t>
            </a:r>
            <a:endParaRPr lang="en-GB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8444E5C-008D-475F-8A02-9F36DF1E6D2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3782C43-7533-4CE7-94CC-8F091034FBE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111D41-8AD5-4BFD-B736-78B74105578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828799" y="5113389"/>
            <a:ext cx="6175375" cy="442913"/>
          </a:xfrm>
          <a:prstGeom prst="rect">
            <a:avLst/>
          </a:prstGeom>
        </p:spPr>
        <p:txBody>
          <a:bodyPr/>
          <a:lstStyle>
            <a:lvl1pPr algn="r">
              <a:defRPr b="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513185C8-2596-4FA6-8914-7F20D11803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33628" y="2215692"/>
            <a:ext cx="414805" cy="315598"/>
          </a:xfrm>
          <a:custGeom>
            <a:avLst/>
            <a:gdLst>
              <a:gd name="connsiteX0" fmla="*/ 1303973 w 1780223"/>
              <a:gd name="connsiteY0" fmla="*/ 0 h 1354455"/>
              <a:gd name="connsiteX1" fmla="*/ 1736408 w 1780223"/>
              <a:gd name="connsiteY1" fmla="*/ 0 h 1354455"/>
              <a:gd name="connsiteX2" fmla="*/ 1565910 w 1780223"/>
              <a:gd name="connsiteY2" fmla="*/ 592455 h 1354455"/>
              <a:gd name="connsiteX3" fmla="*/ 1724025 w 1780223"/>
              <a:gd name="connsiteY3" fmla="*/ 731520 h 1354455"/>
              <a:gd name="connsiteX4" fmla="*/ 1780223 w 1780223"/>
              <a:gd name="connsiteY4" fmla="*/ 947738 h 1354455"/>
              <a:gd name="connsiteX5" fmla="*/ 1664018 w 1780223"/>
              <a:gd name="connsiteY5" fmla="*/ 1242060 h 1354455"/>
              <a:gd name="connsiteX6" fmla="*/ 1365885 w 1780223"/>
              <a:gd name="connsiteY6" fmla="*/ 1354455 h 1354455"/>
              <a:gd name="connsiteX7" fmla="*/ 1067753 w 1780223"/>
              <a:gd name="connsiteY7" fmla="*/ 1242060 h 1354455"/>
              <a:gd name="connsiteX8" fmla="*/ 951548 w 1780223"/>
              <a:gd name="connsiteY8" fmla="*/ 947738 h 1354455"/>
              <a:gd name="connsiteX9" fmla="*/ 973455 w 1780223"/>
              <a:gd name="connsiteY9" fmla="*/ 781050 h 1354455"/>
              <a:gd name="connsiteX10" fmla="*/ 1071563 w 1780223"/>
              <a:gd name="connsiteY10" fmla="*/ 534353 h 1354455"/>
              <a:gd name="connsiteX11" fmla="*/ 352425 w 1780223"/>
              <a:gd name="connsiteY11" fmla="*/ 0 h 1354455"/>
              <a:gd name="connsiteX12" fmla="*/ 784860 w 1780223"/>
              <a:gd name="connsiteY12" fmla="*/ 0 h 1354455"/>
              <a:gd name="connsiteX13" fmla="*/ 614363 w 1780223"/>
              <a:gd name="connsiteY13" fmla="*/ 592455 h 1354455"/>
              <a:gd name="connsiteX14" fmla="*/ 771525 w 1780223"/>
              <a:gd name="connsiteY14" fmla="*/ 731520 h 1354455"/>
              <a:gd name="connsiteX15" fmla="*/ 828675 w 1780223"/>
              <a:gd name="connsiteY15" fmla="*/ 947738 h 1354455"/>
              <a:gd name="connsiteX16" fmla="*/ 712470 w 1780223"/>
              <a:gd name="connsiteY16" fmla="*/ 1242060 h 1354455"/>
              <a:gd name="connsiteX17" fmla="*/ 414338 w 1780223"/>
              <a:gd name="connsiteY17" fmla="*/ 1354455 h 1354455"/>
              <a:gd name="connsiteX18" fmla="*/ 116205 w 1780223"/>
              <a:gd name="connsiteY18" fmla="*/ 1242060 h 1354455"/>
              <a:gd name="connsiteX19" fmla="*/ 0 w 1780223"/>
              <a:gd name="connsiteY19" fmla="*/ 947738 h 1354455"/>
              <a:gd name="connsiteX20" fmla="*/ 21908 w 1780223"/>
              <a:gd name="connsiteY20" fmla="*/ 781050 h 1354455"/>
              <a:gd name="connsiteX21" fmla="*/ 120015 w 1780223"/>
              <a:gd name="connsiteY21" fmla="*/ 534353 h 135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80223" h="1354455">
                <a:moveTo>
                  <a:pt x="1303973" y="0"/>
                </a:moveTo>
                <a:lnTo>
                  <a:pt x="1736408" y="0"/>
                </a:lnTo>
                <a:lnTo>
                  <a:pt x="1565910" y="592455"/>
                </a:lnTo>
                <a:cubicBezTo>
                  <a:pt x="1633538" y="623888"/>
                  <a:pt x="1685925" y="670560"/>
                  <a:pt x="1724025" y="731520"/>
                </a:cubicBezTo>
                <a:cubicBezTo>
                  <a:pt x="1761173" y="793433"/>
                  <a:pt x="1780223" y="865823"/>
                  <a:pt x="1780223" y="947738"/>
                </a:cubicBezTo>
                <a:cubicBezTo>
                  <a:pt x="1780223" y="1068705"/>
                  <a:pt x="1741170" y="1166813"/>
                  <a:pt x="1664018" y="1242060"/>
                </a:cubicBezTo>
                <a:cubicBezTo>
                  <a:pt x="1586865" y="1317308"/>
                  <a:pt x="1486853" y="1354455"/>
                  <a:pt x="1365885" y="1354455"/>
                </a:cubicBezTo>
                <a:cubicBezTo>
                  <a:pt x="1244918" y="1354455"/>
                  <a:pt x="1145858" y="1317308"/>
                  <a:pt x="1067753" y="1242060"/>
                </a:cubicBezTo>
                <a:cubicBezTo>
                  <a:pt x="990600" y="1166813"/>
                  <a:pt x="951548" y="1068705"/>
                  <a:pt x="951548" y="947738"/>
                </a:cubicBezTo>
                <a:cubicBezTo>
                  <a:pt x="951548" y="892493"/>
                  <a:pt x="959168" y="836295"/>
                  <a:pt x="973455" y="781050"/>
                </a:cubicBezTo>
                <a:cubicBezTo>
                  <a:pt x="987743" y="725805"/>
                  <a:pt x="1021080" y="642938"/>
                  <a:pt x="1071563" y="534353"/>
                </a:cubicBezTo>
                <a:close/>
                <a:moveTo>
                  <a:pt x="352425" y="0"/>
                </a:moveTo>
                <a:lnTo>
                  <a:pt x="784860" y="0"/>
                </a:lnTo>
                <a:lnTo>
                  <a:pt x="614363" y="592455"/>
                </a:lnTo>
                <a:cubicBezTo>
                  <a:pt x="681990" y="623888"/>
                  <a:pt x="734378" y="670560"/>
                  <a:pt x="771525" y="731520"/>
                </a:cubicBezTo>
                <a:cubicBezTo>
                  <a:pt x="809625" y="793433"/>
                  <a:pt x="828675" y="865823"/>
                  <a:pt x="828675" y="947738"/>
                </a:cubicBezTo>
                <a:cubicBezTo>
                  <a:pt x="828675" y="1068705"/>
                  <a:pt x="789623" y="1166813"/>
                  <a:pt x="712470" y="1242060"/>
                </a:cubicBezTo>
                <a:cubicBezTo>
                  <a:pt x="635318" y="1317308"/>
                  <a:pt x="535305" y="1354455"/>
                  <a:pt x="414338" y="1354455"/>
                </a:cubicBezTo>
                <a:cubicBezTo>
                  <a:pt x="293370" y="1354455"/>
                  <a:pt x="194310" y="1317308"/>
                  <a:pt x="116205" y="1242060"/>
                </a:cubicBezTo>
                <a:cubicBezTo>
                  <a:pt x="39053" y="1167765"/>
                  <a:pt x="0" y="1069658"/>
                  <a:pt x="0" y="947738"/>
                </a:cubicBezTo>
                <a:cubicBezTo>
                  <a:pt x="0" y="892493"/>
                  <a:pt x="7620" y="836295"/>
                  <a:pt x="21908" y="781050"/>
                </a:cubicBezTo>
                <a:cubicBezTo>
                  <a:pt x="36195" y="725805"/>
                  <a:pt x="69533" y="642938"/>
                  <a:pt x="120015" y="534353"/>
                </a:cubicBezTo>
                <a:close/>
              </a:path>
            </a:pathLst>
          </a:custGeom>
          <a:solidFill>
            <a:srgbClr val="0BCBFB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17535B7-7E32-4CFB-A634-02DD6797B2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flipH="1" flipV="1">
            <a:off x="8068574" y="3889463"/>
            <a:ext cx="414805" cy="315598"/>
          </a:xfrm>
          <a:custGeom>
            <a:avLst/>
            <a:gdLst>
              <a:gd name="connsiteX0" fmla="*/ 1303973 w 1780223"/>
              <a:gd name="connsiteY0" fmla="*/ 0 h 1354455"/>
              <a:gd name="connsiteX1" fmla="*/ 1736408 w 1780223"/>
              <a:gd name="connsiteY1" fmla="*/ 0 h 1354455"/>
              <a:gd name="connsiteX2" fmla="*/ 1565910 w 1780223"/>
              <a:gd name="connsiteY2" fmla="*/ 592455 h 1354455"/>
              <a:gd name="connsiteX3" fmla="*/ 1724025 w 1780223"/>
              <a:gd name="connsiteY3" fmla="*/ 731520 h 1354455"/>
              <a:gd name="connsiteX4" fmla="*/ 1780223 w 1780223"/>
              <a:gd name="connsiteY4" fmla="*/ 947738 h 1354455"/>
              <a:gd name="connsiteX5" fmla="*/ 1664018 w 1780223"/>
              <a:gd name="connsiteY5" fmla="*/ 1242060 h 1354455"/>
              <a:gd name="connsiteX6" fmla="*/ 1365885 w 1780223"/>
              <a:gd name="connsiteY6" fmla="*/ 1354455 h 1354455"/>
              <a:gd name="connsiteX7" fmla="*/ 1067753 w 1780223"/>
              <a:gd name="connsiteY7" fmla="*/ 1242060 h 1354455"/>
              <a:gd name="connsiteX8" fmla="*/ 951548 w 1780223"/>
              <a:gd name="connsiteY8" fmla="*/ 947738 h 1354455"/>
              <a:gd name="connsiteX9" fmla="*/ 973455 w 1780223"/>
              <a:gd name="connsiteY9" fmla="*/ 781050 h 1354455"/>
              <a:gd name="connsiteX10" fmla="*/ 1071563 w 1780223"/>
              <a:gd name="connsiteY10" fmla="*/ 534353 h 1354455"/>
              <a:gd name="connsiteX11" fmla="*/ 352425 w 1780223"/>
              <a:gd name="connsiteY11" fmla="*/ 0 h 1354455"/>
              <a:gd name="connsiteX12" fmla="*/ 784860 w 1780223"/>
              <a:gd name="connsiteY12" fmla="*/ 0 h 1354455"/>
              <a:gd name="connsiteX13" fmla="*/ 614363 w 1780223"/>
              <a:gd name="connsiteY13" fmla="*/ 592455 h 1354455"/>
              <a:gd name="connsiteX14" fmla="*/ 771525 w 1780223"/>
              <a:gd name="connsiteY14" fmla="*/ 731520 h 1354455"/>
              <a:gd name="connsiteX15" fmla="*/ 828675 w 1780223"/>
              <a:gd name="connsiteY15" fmla="*/ 947738 h 1354455"/>
              <a:gd name="connsiteX16" fmla="*/ 712470 w 1780223"/>
              <a:gd name="connsiteY16" fmla="*/ 1242060 h 1354455"/>
              <a:gd name="connsiteX17" fmla="*/ 414338 w 1780223"/>
              <a:gd name="connsiteY17" fmla="*/ 1354455 h 1354455"/>
              <a:gd name="connsiteX18" fmla="*/ 116205 w 1780223"/>
              <a:gd name="connsiteY18" fmla="*/ 1242060 h 1354455"/>
              <a:gd name="connsiteX19" fmla="*/ 0 w 1780223"/>
              <a:gd name="connsiteY19" fmla="*/ 947738 h 1354455"/>
              <a:gd name="connsiteX20" fmla="*/ 21908 w 1780223"/>
              <a:gd name="connsiteY20" fmla="*/ 781050 h 1354455"/>
              <a:gd name="connsiteX21" fmla="*/ 120015 w 1780223"/>
              <a:gd name="connsiteY21" fmla="*/ 534353 h 135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80223" h="1354455">
                <a:moveTo>
                  <a:pt x="1303973" y="0"/>
                </a:moveTo>
                <a:lnTo>
                  <a:pt x="1736408" y="0"/>
                </a:lnTo>
                <a:lnTo>
                  <a:pt x="1565910" y="592455"/>
                </a:lnTo>
                <a:cubicBezTo>
                  <a:pt x="1633538" y="623888"/>
                  <a:pt x="1685925" y="670560"/>
                  <a:pt x="1724025" y="731520"/>
                </a:cubicBezTo>
                <a:cubicBezTo>
                  <a:pt x="1761173" y="793433"/>
                  <a:pt x="1780223" y="865823"/>
                  <a:pt x="1780223" y="947738"/>
                </a:cubicBezTo>
                <a:cubicBezTo>
                  <a:pt x="1780223" y="1068705"/>
                  <a:pt x="1741170" y="1166813"/>
                  <a:pt x="1664018" y="1242060"/>
                </a:cubicBezTo>
                <a:cubicBezTo>
                  <a:pt x="1586865" y="1317308"/>
                  <a:pt x="1486853" y="1354455"/>
                  <a:pt x="1365885" y="1354455"/>
                </a:cubicBezTo>
                <a:cubicBezTo>
                  <a:pt x="1244918" y="1354455"/>
                  <a:pt x="1145858" y="1317308"/>
                  <a:pt x="1067753" y="1242060"/>
                </a:cubicBezTo>
                <a:cubicBezTo>
                  <a:pt x="990600" y="1166813"/>
                  <a:pt x="951548" y="1068705"/>
                  <a:pt x="951548" y="947738"/>
                </a:cubicBezTo>
                <a:cubicBezTo>
                  <a:pt x="951548" y="892493"/>
                  <a:pt x="959168" y="836295"/>
                  <a:pt x="973455" y="781050"/>
                </a:cubicBezTo>
                <a:cubicBezTo>
                  <a:pt x="987743" y="725805"/>
                  <a:pt x="1021080" y="642938"/>
                  <a:pt x="1071563" y="534353"/>
                </a:cubicBezTo>
                <a:close/>
                <a:moveTo>
                  <a:pt x="352425" y="0"/>
                </a:moveTo>
                <a:lnTo>
                  <a:pt x="784860" y="0"/>
                </a:lnTo>
                <a:lnTo>
                  <a:pt x="614363" y="592455"/>
                </a:lnTo>
                <a:cubicBezTo>
                  <a:pt x="681990" y="623888"/>
                  <a:pt x="734378" y="670560"/>
                  <a:pt x="771525" y="731520"/>
                </a:cubicBezTo>
                <a:cubicBezTo>
                  <a:pt x="809625" y="793433"/>
                  <a:pt x="828675" y="865823"/>
                  <a:pt x="828675" y="947738"/>
                </a:cubicBezTo>
                <a:cubicBezTo>
                  <a:pt x="828675" y="1068705"/>
                  <a:pt x="789623" y="1166813"/>
                  <a:pt x="712470" y="1242060"/>
                </a:cubicBezTo>
                <a:cubicBezTo>
                  <a:pt x="635318" y="1317308"/>
                  <a:pt x="535305" y="1354455"/>
                  <a:pt x="414338" y="1354455"/>
                </a:cubicBezTo>
                <a:cubicBezTo>
                  <a:pt x="293370" y="1354455"/>
                  <a:pt x="194310" y="1317308"/>
                  <a:pt x="116205" y="1242060"/>
                </a:cubicBezTo>
                <a:cubicBezTo>
                  <a:pt x="39053" y="1167765"/>
                  <a:pt x="0" y="1069658"/>
                  <a:pt x="0" y="947738"/>
                </a:cubicBezTo>
                <a:cubicBezTo>
                  <a:pt x="0" y="892493"/>
                  <a:pt x="7620" y="836295"/>
                  <a:pt x="21908" y="781050"/>
                </a:cubicBezTo>
                <a:cubicBezTo>
                  <a:pt x="36195" y="725805"/>
                  <a:pt x="69533" y="642938"/>
                  <a:pt x="120015" y="534353"/>
                </a:cubicBezTo>
                <a:close/>
              </a:path>
            </a:pathLst>
          </a:custGeom>
          <a:solidFill>
            <a:srgbClr val="0BCBFB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7D5CB0EF-4F94-434F-9B33-2EAC4682D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697841"/>
            <a:ext cx="11053762" cy="390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E00230B-85C6-4FDF-872C-9D1B8B7D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064980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2 IMAGES +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6">
            <a:extLst>
              <a:ext uri="{FF2B5EF4-FFF2-40B4-BE49-F238E27FC236}">
                <a16:creationId xmlns:a16="http://schemas.microsoft.com/office/drawing/2014/main" id="{77558FE4-3414-4874-850D-2957C18EBE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23546" y="1628775"/>
            <a:ext cx="3654347" cy="43561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47C5D04-6F05-4421-950C-82BB124E71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14900" y="3381600"/>
            <a:ext cx="1514475" cy="90465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097" b="-109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AC63-7B90-4660-BF34-48A6BE11B45B}" type="datetime1">
              <a:rPr lang="nl-NL" noProof="0" smtClean="0"/>
              <a:t>8-7-2020</a:t>
            </a:fld>
            <a:endParaRPr lang="en-GB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Impact of COVID-19 on mobility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6292386" y="1628775"/>
            <a:ext cx="5528139" cy="1527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6"/>
          </p:nvPr>
        </p:nvSpPr>
        <p:spPr>
          <a:xfrm>
            <a:off x="766762" y="1628775"/>
            <a:ext cx="1587139" cy="43561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3A0F0C4A-E794-4C48-8C2D-4F6C3ABEB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697841"/>
            <a:ext cx="11053762" cy="390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E3111E5D-1CBD-4EE1-A8F8-6743A47452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99738" y="3300942"/>
            <a:ext cx="5120787" cy="18002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 sz="11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353E1144-9907-4EBD-B2EF-5F3AC3A65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72004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1 IMAGE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4CE3-13FF-4615-941D-3476CBCAC622}" type="datetime1">
              <a:rPr lang="nl-NL" noProof="0" smtClean="0"/>
              <a:t>8-7-2020</a:t>
            </a:fld>
            <a:endParaRPr lang="en-GB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Impact of COVID-19 on mobility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259263" y="1628775"/>
            <a:ext cx="3636962" cy="435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8112126" y="1628775"/>
            <a:ext cx="3708400" cy="435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6"/>
          </p:nvPr>
        </p:nvSpPr>
        <p:spPr>
          <a:xfrm>
            <a:off x="766762" y="1628775"/>
            <a:ext cx="3276601" cy="43561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8979FD78-E880-4587-A6E6-752EE1EE7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697841"/>
            <a:ext cx="11053762" cy="390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96AA6BC-5964-4FAD-95EB-95969ADCD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61378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3 col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B929-13A4-42F0-8C0B-DB7FC954CE45}" type="datetime1">
              <a:rPr lang="nl-NL" noProof="0" smtClean="0"/>
              <a:t>8-7-2020</a:t>
            </a:fld>
            <a:endParaRPr lang="en-GB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Impact of COVID-19 on mobility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758983" y="2852737"/>
            <a:ext cx="3276600" cy="31321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16556" y="2852737"/>
            <a:ext cx="3225908" cy="31321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8223437" y="2852737"/>
            <a:ext cx="3289272" cy="31321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D6009B15-7C14-441E-873D-E18E4AE0F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697841"/>
            <a:ext cx="11053762" cy="390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B04CCAD5-83EE-49E4-B2E4-B7C70FCFD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327694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1 SIMP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CCEA-7C03-469D-8F13-11479EFC665A}" type="datetime1">
              <a:rPr lang="nl-NL" noProof="0" smtClean="0"/>
              <a:t>8-7-2020</a:t>
            </a:fld>
            <a:endParaRPr lang="en-GB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Impact of COVID-19 on mobility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6"/>
          </p:nvPr>
        </p:nvSpPr>
        <p:spPr>
          <a:xfrm>
            <a:off x="0" y="1628775"/>
            <a:ext cx="12192000" cy="43561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FC3CA003-5BF5-46E4-8509-B881BBA80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697841"/>
            <a:ext cx="11053762" cy="390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8E299F4-4ED3-4E77-9E25-6C352F91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789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BLU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ous-titre 2">
            <a:extLst>
              <a:ext uri="{FF2B5EF4-FFF2-40B4-BE49-F238E27FC236}">
                <a16:creationId xmlns:a16="http://schemas.microsoft.com/office/drawing/2014/main" id="{EBB6581A-25B5-4654-8B80-5ABFA19C5A3B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943352" y="4523717"/>
            <a:ext cx="5267323" cy="2500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6" name="Titre 1">
            <a:extLst>
              <a:ext uri="{FF2B5EF4-FFF2-40B4-BE49-F238E27FC236}">
                <a16:creationId xmlns:a16="http://schemas.microsoft.com/office/drawing/2014/main" id="{11DE624D-E37D-4AEF-B258-8D7A6F051C2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943352" y="3096284"/>
            <a:ext cx="5267323" cy="153379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7" name="Espace réservé du texte 10">
            <a:extLst>
              <a:ext uri="{FF2B5EF4-FFF2-40B4-BE49-F238E27FC236}">
                <a16:creationId xmlns:a16="http://schemas.microsoft.com/office/drawing/2014/main" id="{AF361F8A-A217-4A5B-ACAC-069F8121463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3871912" y="6218655"/>
            <a:ext cx="4893397" cy="250094"/>
          </a:xfrm>
          <a:prstGeom prst="rect">
            <a:avLst/>
          </a:prstGeom>
        </p:spPr>
        <p:txBody>
          <a:bodyPr/>
          <a:lstStyle>
            <a:lvl1pPr>
              <a:defRPr sz="1200" b="0" cap="all" baseline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2A25E576-C31C-45E9-AF26-45716698DEA8}"/>
              </a:ext>
            </a:extLst>
          </p:cNvPr>
          <p:cNvSpPr/>
          <p:nvPr userDrawn="1"/>
        </p:nvSpPr>
        <p:spPr>
          <a:xfrm flipH="1" flipV="1">
            <a:off x="3961230" y="0"/>
            <a:ext cx="6669507" cy="2590808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9789152"/>
              <a:gd name="connsiteY0" fmla="*/ 4230367 h 4230367"/>
              <a:gd name="connsiteX1" fmla="*/ 10718 w 9789152"/>
              <a:gd name="connsiteY1" fmla="*/ 842934 h 4230367"/>
              <a:gd name="connsiteX2" fmla="*/ 853652 w 9789152"/>
              <a:gd name="connsiteY2" fmla="*/ 0 h 4230367"/>
              <a:gd name="connsiteX3" fmla="*/ 9789152 w 9789152"/>
              <a:gd name="connsiteY3" fmla="*/ 0 h 4230367"/>
              <a:gd name="connsiteX0" fmla="*/ 0 w 9789152"/>
              <a:gd name="connsiteY0" fmla="*/ 4389825 h 4389825"/>
              <a:gd name="connsiteX1" fmla="*/ 10718 w 9789152"/>
              <a:gd name="connsiteY1" fmla="*/ 842934 h 4389825"/>
              <a:gd name="connsiteX2" fmla="*/ 853652 w 9789152"/>
              <a:gd name="connsiteY2" fmla="*/ 0 h 4389825"/>
              <a:gd name="connsiteX3" fmla="*/ 9789152 w 9789152"/>
              <a:gd name="connsiteY3" fmla="*/ 0 h 4389825"/>
              <a:gd name="connsiteX0" fmla="*/ 0 w 9789152"/>
              <a:gd name="connsiteY0" fmla="*/ 3802653 h 3802653"/>
              <a:gd name="connsiteX1" fmla="*/ 10718 w 9789152"/>
              <a:gd name="connsiteY1" fmla="*/ 842934 h 3802653"/>
              <a:gd name="connsiteX2" fmla="*/ 853652 w 9789152"/>
              <a:gd name="connsiteY2" fmla="*/ 0 h 3802653"/>
              <a:gd name="connsiteX3" fmla="*/ 9789152 w 9789152"/>
              <a:gd name="connsiteY3" fmla="*/ 0 h 380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9152" h="3802653">
                <a:moveTo>
                  <a:pt x="0" y="3802653"/>
                </a:moveTo>
                <a:cubicBezTo>
                  <a:pt x="3573" y="2673509"/>
                  <a:pt x="7145" y="1972078"/>
                  <a:pt x="10718" y="842934"/>
                </a:cubicBezTo>
                <a:cubicBezTo>
                  <a:pt x="10718" y="371883"/>
                  <a:pt x="382601" y="0"/>
                  <a:pt x="853652" y="0"/>
                </a:cubicBezTo>
                <a:lnTo>
                  <a:pt x="9789152" y="0"/>
                </a:lnTo>
              </a:path>
            </a:pathLst>
          </a:custGeom>
          <a:noFill/>
          <a:ln w="508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E8BD064C-A1CB-4DB0-B871-F206655C74E2}"/>
              </a:ext>
            </a:extLst>
          </p:cNvPr>
          <p:cNvSpPr/>
          <p:nvPr userDrawn="1"/>
        </p:nvSpPr>
        <p:spPr>
          <a:xfrm>
            <a:off x="943436" y="5197514"/>
            <a:ext cx="2352215" cy="1660888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3357663"/>
              <a:gd name="connsiteY0" fmla="*/ 4234134 h 4234134"/>
              <a:gd name="connsiteX1" fmla="*/ 10718 w 3357663"/>
              <a:gd name="connsiteY1" fmla="*/ 846701 h 4234134"/>
              <a:gd name="connsiteX2" fmla="*/ 853652 w 3357663"/>
              <a:gd name="connsiteY2" fmla="*/ 3767 h 4234134"/>
              <a:gd name="connsiteX3" fmla="*/ 2077441 w 3357663"/>
              <a:gd name="connsiteY3" fmla="*/ 0 h 4234134"/>
              <a:gd name="connsiteX4" fmla="*/ 3357663 w 3357663"/>
              <a:gd name="connsiteY4" fmla="*/ 3767 h 4234134"/>
              <a:gd name="connsiteX0" fmla="*/ 0 w 2077441"/>
              <a:gd name="connsiteY0" fmla="*/ 4234134 h 4234134"/>
              <a:gd name="connsiteX1" fmla="*/ 10718 w 2077441"/>
              <a:gd name="connsiteY1" fmla="*/ 846701 h 4234134"/>
              <a:gd name="connsiteX2" fmla="*/ 853652 w 2077441"/>
              <a:gd name="connsiteY2" fmla="*/ 3767 h 4234134"/>
              <a:gd name="connsiteX3" fmla="*/ 2077441 w 2077441"/>
              <a:gd name="connsiteY3" fmla="*/ 0 h 4234134"/>
              <a:gd name="connsiteX0" fmla="*/ 0 w 3979846"/>
              <a:gd name="connsiteY0" fmla="*/ 4234134 h 4234134"/>
              <a:gd name="connsiteX1" fmla="*/ 10718 w 3979846"/>
              <a:gd name="connsiteY1" fmla="*/ 846701 h 4234134"/>
              <a:gd name="connsiteX2" fmla="*/ 853652 w 3979846"/>
              <a:gd name="connsiteY2" fmla="*/ 3767 h 4234134"/>
              <a:gd name="connsiteX3" fmla="*/ 3979846 w 3979846"/>
              <a:gd name="connsiteY3" fmla="*/ 0 h 4234134"/>
              <a:gd name="connsiteX0" fmla="*/ 1031 w 3970159"/>
              <a:gd name="connsiteY0" fmla="*/ 3408865 h 3408865"/>
              <a:gd name="connsiteX1" fmla="*/ 1031 w 3970159"/>
              <a:gd name="connsiteY1" fmla="*/ 846701 h 3408865"/>
              <a:gd name="connsiteX2" fmla="*/ 843965 w 3970159"/>
              <a:gd name="connsiteY2" fmla="*/ 3767 h 3408865"/>
              <a:gd name="connsiteX3" fmla="*/ 3970159 w 3970159"/>
              <a:gd name="connsiteY3" fmla="*/ 0 h 3408865"/>
              <a:gd name="connsiteX0" fmla="*/ 1031 w 3970159"/>
              <a:gd name="connsiteY0" fmla="*/ 2803311 h 2803311"/>
              <a:gd name="connsiteX1" fmla="*/ 1031 w 3970159"/>
              <a:gd name="connsiteY1" fmla="*/ 846701 h 2803311"/>
              <a:gd name="connsiteX2" fmla="*/ 843965 w 3970159"/>
              <a:gd name="connsiteY2" fmla="*/ 3767 h 2803311"/>
              <a:gd name="connsiteX3" fmla="*/ 3970159 w 3970159"/>
              <a:gd name="connsiteY3" fmla="*/ 0 h 280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0159" h="2803311">
                <a:moveTo>
                  <a:pt x="1031" y="2803311"/>
                </a:moveTo>
                <a:cubicBezTo>
                  <a:pt x="4604" y="1674167"/>
                  <a:pt x="-2542" y="1975845"/>
                  <a:pt x="1031" y="846701"/>
                </a:cubicBezTo>
                <a:cubicBezTo>
                  <a:pt x="1031" y="375650"/>
                  <a:pt x="372914" y="3767"/>
                  <a:pt x="843965" y="3767"/>
                </a:cubicBezTo>
                <a:lnTo>
                  <a:pt x="3970159" y="0"/>
                </a:lnTo>
              </a:path>
            </a:pathLst>
          </a:custGeom>
          <a:noFill/>
          <a:ln w="508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pic>
        <p:nvPicPr>
          <p:cNvPr id="27" name="Image 26" descr="Une image contenant boule, sombre, homme, joueur&#10;&#10;Description générée automatiquement">
            <a:extLst>
              <a:ext uri="{FF2B5EF4-FFF2-40B4-BE49-F238E27FC236}">
                <a16:creationId xmlns:a16="http://schemas.microsoft.com/office/drawing/2014/main" id="{D7A8EF20-DA6B-4D0E-B9AA-BFCB73EACC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55913">
            <a:off x="723901" y="-137548"/>
            <a:ext cx="4519320" cy="4713287"/>
          </a:xfrm>
          <a:prstGeom prst="rect">
            <a:avLst/>
          </a:prstGeom>
        </p:spPr>
      </p:pic>
      <p:grpSp>
        <p:nvGrpSpPr>
          <p:cNvPr id="18" name="Graphique 6">
            <a:extLst>
              <a:ext uri="{FF2B5EF4-FFF2-40B4-BE49-F238E27FC236}">
                <a16:creationId xmlns:a16="http://schemas.microsoft.com/office/drawing/2014/main" id="{D0AC1781-4837-46C5-811A-E4B12DDABD15}"/>
              </a:ext>
            </a:extLst>
          </p:cNvPr>
          <p:cNvGrpSpPr/>
          <p:nvPr userDrawn="1"/>
        </p:nvGrpSpPr>
        <p:grpSpPr>
          <a:xfrm>
            <a:off x="9768688" y="5873936"/>
            <a:ext cx="1932773" cy="541873"/>
            <a:chOff x="0" y="1719923"/>
            <a:chExt cx="12192000" cy="3418154"/>
          </a:xfrm>
        </p:grpSpPr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EA2F7F91-8F14-4E54-8810-5C168D8E4C90}"/>
                </a:ext>
              </a:extLst>
            </p:cNvPr>
            <p:cNvSpPr/>
            <p:nvPr/>
          </p:nvSpPr>
          <p:spPr>
            <a:xfrm>
              <a:off x="0" y="1719923"/>
              <a:ext cx="3444515" cy="3413760"/>
            </a:xfrm>
            <a:custGeom>
              <a:avLst/>
              <a:gdLst>
                <a:gd name="connsiteX0" fmla="*/ 0 w 3444514"/>
                <a:gd name="connsiteY0" fmla="*/ 0 h 3413760"/>
                <a:gd name="connsiteX1" fmla="*/ 3444515 w 3444514"/>
                <a:gd name="connsiteY1" fmla="*/ 0 h 3413760"/>
                <a:gd name="connsiteX2" fmla="*/ 3444515 w 3444514"/>
                <a:gd name="connsiteY2" fmla="*/ 3417275 h 3413760"/>
                <a:gd name="connsiteX3" fmla="*/ 0 w 3444514"/>
                <a:gd name="connsiteY3" fmla="*/ 3417275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4514" h="3413760">
                  <a:moveTo>
                    <a:pt x="0" y="0"/>
                  </a:moveTo>
                  <a:lnTo>
                    <a:pt x="3444515" y="0"/>
                  </a:lnTo>
                  <a:lnTo>
                    <a:pt x="3444515" y="3417275"/>
                  </a:lnTo>
                  <a:lnTo>
                    <a:pt x="0" y="3417275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4CF4E60F-15BB-426D-8472-4C86ADB3CD67}"/>
                </a:ext>
              </a:extLst>
            </p:cNvPr>
            <p:cNvSpPr/>
            <p:nvPr/>
          </p:nvSpPr>
          <p:spPr>
            <a:xfrm>
              <a:off x="4319703" y="2060860"/>
              <a:ext cx="1603632" cy="1370776"/>
            </a:xfrm>
            <a:custGeom>
              <a:avLst/>
              <a:gdLst>
                <a:gd name="connsiteX0" fmla="*/ 432761 w 1603632"/>
                <a:gd name="connsiteY0" fmla="*/ 1039506 h 1370776"/>
                <a:gd name="connsiteX1" fmla="*/ 274155 w 1603632"/>
                <a:gd name="connsiteY1" fmla="*/ 1372095 h 1370776"/>
                <a:gd name="connsiteX2" fmla="*/ 0 w 1603632"/>
                <a:gd name="connsiteY2" fmla="*/ 1372095 h 1370776"/>
                <a:gd name="connsiteX3" fmla="*/ 668254 w 1603632"/>
                <a:gd name="connsiteY3" fmla="*/ 0 h 1370776"/>
                <a:gd name="connsiteX4" fmla="*/ 935818 w 1603632"/>
                <a:gd name="connsiteY4" fmla="*/ 0 h 1370776"/>
                <a:gd name="connsiteX5" fmla="*/ 1606708 w 1603632"/>
                <a:gd name="connsiteY5" fmla="*/ 1372095 h 1370776"/>
                <a:gd name="connsiteX6" fmla="*/ 1331674 w 1603632"/>
                <a:gd name="connsiteY6" fmla="*/ 1372095 h 1370776"/>
                <a:gd name="connsiteX7" fmla="*/ 1175265 w 1603632"/>
                <a:gd name="connsiteY7" fmla="*/ 1039506 h 1370776"/>
                <a:gd name="connsiteX8" fmla="*/ 432761 w 1603632"/>
                <a:gd name="connsiteY8" fmla="*/ 1039506 h 1370776"/>
                <a:gd name="connsiteX9" fmla="*/ 538645 w 1603632"/>
                <a:gd name="connsiteY9" fmla="*/ 814558 h 1370776"/>
                <a:gd name="connsiteX10" fmla="*/ 1067624 w 1603632"/>
                <a:gd name="connsiteY10" fmla="*/ 814558 h 1370776"/>
                <a:gd name="connsiteX11" fmla="*/ 805331 w 1603632"/>
                <a:gd name="connsiteY11" fmla="*/ 258778 h 1370776"/>
                <a:gd name="connsiteX12" fmla="*/ 538645 w 1603632"/>
                <a:gd name="connsiteY12" fmla="*/ 814558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03632" h="1370776">
                  <a:moveTo>
                    <a:pt x="432761" y="1039506"/>
                  </a:moveTo>
                  <a:lnTo>
                    <a:pt x="274155" y="1372095"/>
                  </a:lnTo>
                  <a:lnTo>
                    <a:pt x="0" y="1372095"/>
                  </a:lnTo>
                  <a:lnTo>
                    <a:pt x="668254" y="0"/>
                  </a:lnTo>
                  <a:lnTo>
                    <a:pt x="935818" y="0"/>
                  </a:lnTo>
                  <a:lnTo>
                    <a:pt x="1606708" y="1372095"/>
                  </a:lnTo>
                  <a:lnTo>
                    <a:pt x="1331674" y="1372095"/>
                  </a:lnTo>
                  <a:lnTo>
                    <a:pt x="1175265" y="1039506"/>
                  </a:lnTo>
                  <a:lnTo>
                    <a:pt x="432761" y="1039506"/>
                  </a:lnTo>
                  <a:close/>
                  <a:moveTo>
                    <a:pt x="538645" y="814558"/>
                  </a:moveTo>
                  <a:lnTo>
                    <a:pt x="1067624" y="814558"/>
                  </a:lnTo>
                  <a:lnTo>
                    <a:pt x="805331" y="258778"/>
                  </a:lnTo>
                  <a:lnTo>
                    <a:pt x="538645" y="81455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F6F59FEC-FB7A-4713-92F3-49F3560207F5}"/>
                </a:ext>
              </a:extLst>
            </p:cNvPr>
            <p:cNvSpPr/>
            <p:nvPr/>
          </p:nvSpPr>
          <p:spPr>
            <a:xfrm>
              <a:off x="6094242" y="2060860"/>
              <a:ext cx="1168675" cy="1370776"/>
            </a:xfrm>
            <a:custGeom>
              <a:avLst/>
              <a:gdLst>
                <a:gd name="connsiteX0" fmla="*/ 0 w 1168674"/>
                <a:gd name="connsiteY0" fmla="*/ 1372095 h 1370776"/>
                <a:gd name="connsiteX1" fmla="*/ 0 w 1168674"/>
                <a:gd name="connsiteY1" fmla="*/ 0 h 1370776"/>
                <a:gd name="connsiteX2" fmla="*/ 254824 w 1168674"/>
                <a:gd name="connsiteY2" fmla="*/ 0 h 1370776"/>
                <a:gd name="connsiteX3" fmla="*/ 254824 w 1168674"/>
                <a:gd name="connsiteY3" fmla="*/ 1146268 h 1370776"/>
                <a:gd name="connsiteX4" fmla="*/ 1172190 w 1168674"/>
                <a:gd name="connsiteY4" fmla="*/ 1146268 h 1370776"/>
                <a:gd name="connsiteX5" fmla="*/ 1172190 w 1168674"/>
                <a:gd name="connsiteY5" fmla="*/ 1372095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674" h="1370776">
                  <a:moveTo>
                    <a:pt x="0" y="1372095"/>
                  </a:moveTo>
                  <a:lnTo>
                    <a:pt x="0" y="0"/>
                  </a:lnTo>
                  <a:lnTo>
                    <a:pt x="254824" y="0"/>
                  </a:lnTo>
                  <a:lnTo>
                    <a:pt x="254824" y="1146268"/>
                  </a:lnTo>
                  <a:lnTo>
                    <a:pt x="1172190" y="1146268"/>
                  </a:lnTo>
                  <a:lnTo>
                    <a:pt x="1172190" y="1372095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B6C0ECD4-44EE-418C-8A4A-538A63583121}"/>
                </a:ext>
              </a:extLst>
            </p:cNvPr>
            <p:cNvSpPr/>
            <p:nvPr/>
          </p:nvSpPr>
          <p:spPr>
            <a:xfrm>
              <a:off x="7433386" y="2060860"/>
              <a:ext cx="1432285" cy="1370776"/>
            </a:xfrm>
            <a:custGeom>
              <a:avLst/>
              <a:gdLst>
                <a:gd name="connsiteX0" fmla="*/ 718779 w 1432285"/>
                <a:gd name="connsiteY0" fmla="*/ 0 h 1370776"/>
                <a:gd name="connsiteX1" fmla="*/ 1433164 w 1432285"/>
                <a:gd name="connsiteY1" fmla="*/ 685388 h 1370776"/>
                <a:gd name="connsiteX2" fmla="*/ 757881 w 1432285"/>
                <a:gd name="connsiteY2" fmla="*/ 1372095 h 1370776"/>
                <a:gd name="connsiteX3" fmla="*/ 0 w 1432285"/>
                <a:gd name="connsiteY3" fmla="*/ 1372095 h 1370776"/>
                <a:gd name="connsiteX4" fmla="*/ 0 w 1432285"/>
                <a:gd name="connsiteY4" fmla="*/ 0 h 1370776"/>
                <a:gd name="connsiteX5" fmla="*/ 718779 w 1432285"/>
                <a:gd name="connsiteY5" fmla="*/ 0 h 1370776"/>
                <a:gd name="connsiteX6" fmla="*/ 718779 w 1432285"/>
                <a:gd name="connsiteY6" fmla="*/ 1142753 h 1370776"/>
                <a:gd name="connsiteX7" fmla="*/ 1169992 w 1432285"/>
                <a:gd name="connsiteY7" fmla="*/ 684949 h 1370776"/>
                <a:gd name="connsiteX8" fmla="*/ 718779 w 1432285"/>
                <a:gd name="connsiteY8" fmla="*/ 229781 h 1370776"/>
                <a:gd name="connsiteX9" fmla="*/ 253945 w 1432285"/>
                <a:gd name="connsiteY9" fmla="*/ 229781 h 1370776"/>
                <a:gd name="connsiteX10" fmla="*/ 253945 w 1432285"/>
                <a:gd name="connsiteY10" fmla="*/ 1142753 h 1370776"/>
                <a:gd name="connsiteX11" fmla="*/ 718779 w 1432285"/>
                <a:gd name="connsiteY11" fmla="*/ 1142753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2285" h="1370776">
                  <a:moveTo>
                    <a:pt x="718779" y="0"/>
                  </a:moveTo>
                  <a:cubicBezTo>
                    <a:pt x="1150661" y="0"/>
                    <a:pt x="1433164" y="271959"/>
                    <a:pt x="1433164" y="685388"/>
                  </a:cubicBezTo>
                  <a:cubicBezTo>
                    <a:pt x="1433164" y="1065427"/>
                    <a:pt x="1132648" y="1372095"/>
                    <a:pt x="757881" y="1372095"/>
                  </a:cubicBezTo>
                  <a:lnTo>
                    <a:pt x="0" y="1372095"/>
                  </a:lnTo>
                  <a:lnTo>
                    <a:pt x="0" y="0"/>
                  </a:lnTo>
                  <a:lnTo>
                    <a:pt x="718779" y="0"/>
                  </a:lnTo>
                  <a:close/>
                  <a:moveTo>
                    <a:pt x="718779" y="1142753"/>
                  </a:moveTo>
                  <a:cubicBezTo>
                    <a:pt x="1017977" y="1142753"/>
                    <a:pt x="1169992" y="947242"/>
                    <a:pt x="1169992" y="684949"/>
                  </a:cubicBezTo>
                  <a:cubicBezTo>
                    <a:pt x="1169992" y="428807"/>
                    <a:pt x="1017977" y="229781"/>
                    <a:pt x="718779" y="229781"/>
                  </a:cubicBezTo>
                  <a:lnTo>
                    <a:pt x="253945" y="229781"/>
                  </a:lnTo>
                  <a:lnTo>
                    <a:pt x="253945" y="1142753"/>
                  </a:lnTo>
                  <a:lnTo>
                    <a:pt x="718779" y="1142753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2395F35D-7054-40E7-801A-1E060A714E07}"/>
                </a:ext>
              </a:extLst>
            </p:cNvPr>
            <p:cNvSpPr/>
            <p:nvPr/>
          </p:nvSpPr>
          <p:spPr>
            <a:xfrm>
              <a:off x="4320581" y="3997081"/>
              <a:ext cx="944605" cy="1058837"/>
            </a:xfrm>
            <a:custGeom>
              <a:avLst/>
              <a:gdLst>
                <a:gd name="connsiteX0" fmla="*/ 404203 w 944605"/>
                <a:gd name="connsiteY0" fmla="*/ 0 h 1058836"/>
                <a:gd name="connsiteX1" fmla="*/ 531176 w 944605"/>
                <a:gd name="connsiteY1" fmla="*/ 0 h 1058836"/>
                <a:gd name="connsiteX2" fmla="*/ 947681 w 944605"/>
                <a:gd name="connsiteY2" fmla="*/ 1060155 h 1058836"/>
                <a:gd name="connsiteX3" fmla="*/ 769304 w 944605"/>
                <a:gd name="connsiteY3" fmla="*/ 1060155 h 1058836"/>
                <a:gd name="connsiteX4" fmla="*/ 666935 w 944605"/>
                <a:gd name="connsiteY4" fmla="*/ 789075 h 1058836"/>
                <a:gd name="connsiteX5" fmla="*/ 272837 w 944605"/>
                <a:gd name="connsiteY5" fmla="*/ 789075 h 1058836"/>
                <a:gd name="connsiteX6" fmla="*/ 171347 w 944605"/>
                <a:gd name="connsiteY6" fmla="*/ 1060155 h 1058836"/>
                <a:gd name="connsiteX7" fmla="*/ 0 w 944605"/>
                <a:gd name="connsiteY7" fmla="*/ 1060155 h 1058836"/>
                <a:gd name="connsiteX8" fmla="*/ 404203 w 944605"/>
                <a:gd name="connsiteY8" fmla="*/ 0 h 1058836"/>
                <a:gd name="connsiteX9" fmla="*/ 615092 w 944605"/>
                <a:gd name="connsiteY9" fmla="*/ 650680 h 1058836"/>
                <a:gd name="connsiteX10" fmla="*/ 529858 w 944605"/>
                <a:gd name="connsiteY10" fmla="*/ 409915 h 1058836"/>
                <a:gd name="connsiteX11" fmla="*/ 473181 w 944605"/>
                <a:gd name="connsiteY11" fmla="*/ 241204 h 1058836"/>
                <a:gd name="connsiteX12" fmla="*/ 469227 w 944605"/>
                <a:gd name="connsiteY12" fmla="*/ 241204 h 1058836"/>
                <a:gd name="connsiteX13" fmla="*/ 411672 w 944605"/>
                <a:gd name="connsiteY13" fmla="*/ 409915 h 1058836"/>
                <a:gd name="connsiteX14" fmla="*/ 322923 w 944605"/>
                <a:gd name="connsiteY14" fmla="*/ 650680 h 1058836"/>
                <a:gd name="connsiteX15" fmla="*/ 615092 w 944605"/>
                <a:gd name="connsiteY15" fmla="*/ 650680 h 105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4605" h="1058836">
                  <a:moveTo>
                    <a:pt x="404203" y="0"/>
                  </a:moveTo>
                  <a:lnTo>
                    <a:pt x="531176" y="0"/>
                  </a:lnTo>
                  <a:lnTo>
                    <a:pt x="947681" y="1060155"/>
                  </a:lnTo>
                  <a:lnTo>
                    <a:pt x="769304" y="1060155"/>
                  </a:lnTo>
                  <a:lnTo>
                    <a:pt x="666935" y="789075"/>
                  </a:lnTo>
                  <a:lnTo>
                    <a:pt x="272837" y="789075"/>
                  </a:lnTo>
                  <a:lnTo>
                    <a:pt x="171347" y="1060155"/>
                  </a:lnTo>
                  <a:lnTo>
                    <a:pt x="0" y="1060155"/>
                  </a:lnTo>
                  <a:lnTo>
                    <a:pt x="404203" y="0"/>
                  </a:lnTo>
                  <a:close/>
                  <a:moveTo>
                    <a:pt x="615092" y="650680"/>
                  </a:moveTo>
                  <a:lnTo>
                    <a:pt x="529858" y="409915"/>
                  </a:lnTo>
                  <a:cubicBezTo>
                    <a:pt x="499103" y="324681"/>
                    <a:pt x="483726" y="276352"/>
                    <a:pt x="473181" y="241204"/>
                  </a:cubicBezTo>
                  <a:lnTo>
                    <a:pt x="469227" y="241204"/>
                  </a:lnTo>
                  <a:cubicBezTo>
                    <a:pt x="456486" y="276791"/>
                    <a:pt x="441548" y="325560"/>
                    <a:pt x="411672" y="409915"/>
                  </a:cubicBezTo>
                  <a:lnTo>
                    <a:pt x="322923" y="650680"/>
                  </a:lnTo>
                  <a:lnTo>
                    <a:pt x="615092" y="65068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283EA64E-A480-4964-A997-4088828F8EC6}"/>
                </a:ext>
              </a:extLst>
            </p:cNvPr>
            <p:cNvSpPr/>
            <p:nvPr/>
          </p:nvSpPr>
          <p:spPr>
            <a:xfrm>
              <a:off x="5380736" y="4298916"/>
              <a:ext cx="654634" cy="768865"/>
            </a:xfrm>
            <a:custGeom>
              <a:avLst/>
              <a:gdLst>
                <a:gd name="connsiteX0" fmla="*/ 22407 w 654633"/>
                <a:gd name="connsiteY0" fmla="*/ 627833 h 768864"/>
                <a:gd name="connsiteX1" fmla="*/ 0 w 654633"/>
                <a:gd name="connsiteY1" fmla="*/ 474500 h 768864"/>
                <a:gd name="connsiteX2" fmla="*/ 0 w 654633"/>
                <a:gd name="connsiteY2" fmla="*/ 0 h 768864"/>
                <a:gd name="connsiteX3" fmla="*/ 167393 w 654633"/>
                <a:gd name="connsiteY3" fmla="*/ 0 h 768864"/>
                <a:gd name="connsiteX4" fmla="*/ 167393 w 654633"/>
                <a:gd name="connsiteY4" fmla="*/ 452532 h 768864"/>
                <a:gd name="connsiteX5" fmla="*/ 181452 w 654633"/>
                <a:gd name="connsiteY5" fmla="*/ 555780 h 768864"/>
                <a:gd name="connsiteX6" fmla="*/ 298320 w 654633"/>
                <a:gd name="connsiteY6" fmla="*/ 627833 h 768864"/>
                <a:gd name="connsiteX7" fmla="*/ 473182 w 654633"/>
                <a:gd name="connsiteY7" fmla="*/ 549629 h 768864"/>
                <a:gd name="connsiteX8" fmla="*/ 473182 w 654633"/>
                <a:gd name="connsiteY8" fmla="*/ 439 h 768864"/>
                <a:gd name="connsiteX9" fmla="*/ 639696 w 654633"/>
                <a:gd name="connsiteY9" fmla="*/ 439 h 768864"/>
                <a:gd name="connsiteX10" fmla="*/ 639696 w 654633"/>
                <a:gd name="connsiteY10" fmla="*/ 547432 h 768864"/>
                <a:gd name="connsiteX11" fmla="*/ 655073 w 654633"/>
                <a:gd name="connsiteY11" fmla="*/ 757881 h 768864"/>
                <a:gd name="connsiteX12" fmla="*/ 509648 w 654633"/>
                <a:gd name="connsiteY12" fmla="*/ 757881 h 768864"/>
                <a:gd name="connsiteX13" fmla="*/ 481969 w 654633"/>
                <a:gd name="connsiteY13" fmla="*/ 677040 h 768864"/>
                <a:gd name="connsiteX14" fmla="*/ 242522 w 654633"/>
                <a:gd name="connsiteY14" fmla="*/ 772380 h 768864"/>
                <a:gd name="connsiteX15" fmla="*/ 22407 w 654633"/>
                <a:gd name="connsiteY15" fmla="*/ 627833 h 76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4633" h="768864">
                  <a:moveTo>
                    <a:pt x="22407" y="627833"/>
                  </a:moveTo>
                  <a:cubicBezTo>
                    <a:pt x="5712" y="586973"/>
                    <a:pt x="0" y="542599"/>
                    <a:pt x="0" y="474500"/>
                  </a:cubicBezTo>
                  <a:lnTo>
                    <a:pt x="0" y="0"/>
                  </a:lnTo>
                  <a:lnTo>
                    <a:pt x="167393" y="0"/>
                  </a:lnTo>
                  <a:lnTo>
                    <a:pt x="167393" y="452532"/>
                  </a:lnTo>
                  <a:cubicBezTo>
                    <a:pt x="167393" y="496906"/>
                    <a:pt x="170029" y="528100"/>
                    <a:pt x="181452" y="555780"/>
                  </a:cubicBezTo>
                  <a:cubicBezTo>
                    <a:pt x="199026" y="606305"/>
                    <a:pt x="238568" y="627833"/>
                    <a:pt x="298320" y="627833"/>
                  </a:cubicBezTo>
                  <a:cubicBezTo>
                    <a:pt x="370813" y="627833"/>
                    <a:pt x="436276" y="593124"/>
                    <a:pt x="473182" y="549629"/>
                  </a:cubicBezTo>
                  <a:lnTo>
                    <a:pt x="473182" y="439"/>
                  </a:lnTo>
                  <a:lnTo>
                    <a:pt x="639696" y="439"/>
                  </a:lnTo>
                  <a:lnTo>
                    <a:pt x="639696" y="547432"/>
                  </a:lnTo>
                  <a:cubicBezTo>
                    <a:pt x="639696" y="652437"/>
                    <a:pt x="642771" y="717900"/>
                    <a:pt x="655073" y="757881"/>
                  </a:cubicBezTo>
                  <a:lnTo>
                    <a:pt x="509648" y="757881"/>
                  </a:lnTo>
                  <a:lnTo>
                    <a:pt x="481969" y="677040"/>
                  </a:lnTo>
                  <a:cubicBezTo>
                    <a:pt x="421777" y="729323"/>
                    <a:pt x="341816" y="772380"/>
                    <a:pt x="242522" y="772380"/>
                  </a:cubicBezTo>
                  <a:cubicBezTo>
                    <a:pt x="168711" y="772380"/>
                    <a:pt x="65463" y="742943"/>
                    <a:pt x="22407" y="62783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C780DD63-16EB-4B27-BA23-4792C0CA1E61}"/>
                </a:ext>
              </a:extLst>
            </p:cNvPr>
            <p:cNvSpPr/>
            <p:nvPr/>
          </p:nvSpPr>
          <p:spPr>
            <a:xfrm>
              <a:off x="6157070" y="4072650"/>
              <a:ext cx="544796" cy="997328"/>
            </a:xfrm>
            <a:custGeom>
              <a:avLst/>
              <a:gdLst>
                <a:gd name="connsiteX0" fmla="*/ 133123 w 544795"/>
                <a:gd name="connsiteY0" fmla="*/ 804013 h 997327"/>
                <a:gd name="connsiteX1" fmla="*/ 133123 w 544795"/>
                <a:gd name="connsiteY1" fmla="*/ 358511 h 997327"/>
                <a:gd name="connsiteX2" fmla="*/ 0 w 544795"/>
                <a:gd name="connsiteY2" fmla="*/ 358511 h 997327"/>
                <a:gd name="connsiteX3" fmla="*/ 0 w 544795"/>
                <a:gd name="connsiteY3" fmla="*/ 226266 h 997327"/>
                <a:gd name="connsiteX4" fmla="*/ 133123 w 544795"/>
                <a:gd name="connsiteY4" fmla="*/ 226266 h 997327"/>
                <a:gd name="connsiteX5" fmla="*/ 133123 w 544795"/>
                <a:gd name="connsiteY5" fmla="*/ 50965 h 997327"/>
                <a:gd name="connsiteX6" fmla="*/ 299198 w 544795"/>
                <a:gd name="connsiteY6" fmla="*/ 0 h 997327"/>
                <a:gd name="connsiteX7" fmla="*/ 299198 w 544795"/>
                <a:gd name="connsiteY7" fmla="*/ 226266 h 997327"/>
                <a:gd name="connsiteX8" fmla="*/ 526782 w 544795"/>
                <a:gd name="connsiteY8" fmla="*/ 226266 h 997327"/>
                <a:gd name="connsiteX9" fmla="*/ 485044 w 544795"/>
                <a:gd name="connsiteY9" fmla="*/ 358511 h 997327"/>
                <a:gd name="connsiteX10" fmla="*/ 299198 w 544795"/>
                <a:gd name="connsiteY10" fmla="*/ 358511 h 997327"/>
                <a:gd name="connsiteX11" fmla="*/ 299198 w 544795"/>
                <a:gd name="connsiteY11" fmla="*/ 767986 h 997327"/>
                <a:gd name="connsiteX12" fmla="*/ 374327 w 544795"/>
                <a:gd name="connsiteY12" fmla="*/ 864204 h 997327"/>
                <a:gd name="connsiteX13" fmla="*/ 493831 w 544795"/>
                <a:gd name="connsiteY13" fmla="*/ 824663 h 997327"/>
                <a:gd name="connsiteX14" fmla="*/ 545674 w 544795"/>
                <a:gd name="connsiteY14" fmla="*/ 941530 h 997327"/>
                <a:gd name="connsiteX15" fmla="*/ 333907 w 544795"/>
                <a:gd name="connsiteY15" fmla="*/ 998206 h 997327"/>
                <a:gd name="connsiteX16" fmla="*/ 133123 w 544795"/>
                <a:gd name="connsiteY16" fmla="*/ 804013 h 9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4795" h="997327">
                  <a:moveTo>
                    <a:pt x="133123" y="804013"/>
                  </a:moveTo>
                  <a:lnTo>
                    <a:pt x="133123" y="358511"/>
                  </a:lnTo>
                  <a:lnTo>
                    <a:pt x="0" y="358511"/>
                  </a:lnTo>
                  <a:lnTo>
                    <a:pt x="0" y="226266"/>
                  </a:lnTo>
                  <a:lnTo>
                    <a:pt x="133123" y="226266"/>
                  </a:lnTo>
                  <a:lnTo>
                    <a:pt x="133123" y="50965"/>
                  </a:lnTo>
                  <a:lnTo>
                    <a:pt x="299198" y="0"/>
                  </a:lnTo>
                  <a:lnTo>
                    <a:pt x="299198" y="226266"/>
                  </a:lnTo>
                  <a:lnTo>
                    <a:pt x="526782" y="226266"/>
                  </a:lnTo>
                  <a:lnTo>
                    <a:pt x="485044" y="358511"/>
                  </a:lnTo>
                  <a:lnTo>
                    <a:pt x="299198" y="358511"/>
                  </a:lnTo>
                  <a:lnTo>
                    <a:pt x="299198" y="767986"/>
                  </a:lnTo>
                  <a:cubicBezTo>
                    <a:pt x="299198" y="836964"/>
                    <a:pt x="324681" y="864204"/>
                    <a:pt x="374327" y="864204"/>
                  </a:cubicBezTo>
                  <a:cubicBezTo>
                    <a:pt x="420898" y="864204"/>
                    <a:pt x="462197" y="845312"/>
                    <a:pt x="493831" y="824663"/>
                  </a:cubicBezTo>
                  <a:lnTo>
                    <a:pt x="545674" y="941530"/>
                  </a:lnTo>
                  <a:cubicBezTo>
                    <a:pt x="493831" y="977118"/>
                    <a:pt x="409475" y="998206"/>
                    <a:pt x="333907" y="998206"/>
                  </a:cubicBezTo>
                  <a:cubicBezTo>
                    <a:pt x="208253" y="998206"/>
                    <a:pt x="133123" y="927471"/>
                    <a:pt x="133123" y="80401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6E600263-DEEA-4C2F-ABD8-5DE95CBD5184}"/>
                </a:ext>
              </a:extLst>
            </p:cNvPr>
            <p:cNvSpPr/>
            <p:nvPr/>
          </p:nvSpPr>
          <p:spPr>
            <a:xfrm>
              <a:off x="6784024" y="4279145"/>
              <a:ext cx="738110" cy="790833"/>
            </a:xfrm>
            <a:custGeom>
              <a:avLst/>
              <a:gdLst>
                <a:gd name="connsiteX0" fmla="*/ 0 w 738110"/>
                <a:gd name="connsiteY0" fmla="*/ 394977 h 790832"/>
                <a:gd name="connsiteX1" fmla="*/ 371252 w 738110"/>
                <a:gd name="connsiteY1" fmla="*/ 0 h 790832"/>
                <a:gd name="connsiteX2" fmla="*/ 738989 w 738110"/>
                <a:gd name="connsiteY2" fmla="*/ 394977 h 790832"/>
                <a:gd name="connsiteX3" fmla="*/ 371252 w 738110"/>
                <a:gd name="connsiteY3" fmla="*/ 792590 h 790832"/>
                <a:gd name="connsiteX4" fmla="*/ 0 w 738110"/>
                <a:gd name="connsiteY4" fmla="*/ 394977 h 790832"/>
                <a:gd name="connsiteX5" fmla="*/ 567203 w 738110"/>
                <a:gd name="connsiteY5" fmla="*/ 394977 h 790832"/>
                <a:gd name="connsiteX6" fmla="*/ 370813 w 738110"/>
                <a:gd name="connsiteY6" fmla="*/ 135760 h 790832"/>
                <a:gd name="connsiteX7" fmla="*/ 169150 w 738110"/>
                <a:gd name="connsiteY7" fmla="*/ 394977 h 790832"/>
                <a:gd name="connsiteX8" fmla="*/ 370813 w 738110"/>
                <a:gd name="connsiteY8" fmla="*/ 658148 h 790832"/>
                <a:gd name="connsiteX9" fmla="*/ 567203 w 738110"/>
                <a:gd name="connsiteY9" fmla="*/ 394977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110" h="790832">
                  <a:moveTo>
                    <a:pt x="0" y="394977"/>
                  </a:moveTo>
                  <a:cubicBezTo>
                    <a:pt x="0" y="169590"/>
                    <a:pt x="148501" y="0"/>
                    <a:pt x="371252" y="0"/>
                  </a:cubicBezTo>
                  <a:cubicBezTo>
                    <a:pt x="590488" y="0"/>
                    <a:pt x="738989" y="169590"/>
                    <a:pt x="738989" y="394977"/>
                  </a:cubicBezTo>
                  <a:cubicBezTo>
                    <a:pt x="738989" y="621682"/>
                    <a:pt x="590049" y="792590"/>
                    <a:pt x="371252" y="792590"/>
                  </a:cubicBezTo>
                  <a:cubicBezTo>
                    <a:pt x="148062" y="792590"/>
                    <a:pt x="0" y="621682"/>
                    <a:pt x="0" y="394977"/>
                  </a:cubicBezTo>
                  <a:moveTo>
                    <a:pt x="567203" y="394977"/>
                  </a:moveTo>
                  <a:cubicBezTo>
                    <a:pt x="567203" y="246916"/>
                    <a:pt x="496467" y="135760"/>
                    <a:pt x="370813" y="135760"/>
                  </a:cubicBezTo>
                  <a:cubicBezTo>
                    <a:pt x="241643" y="135760"/>
                    <a:pt x="169150" y="246916"/>
                    <a:pt x="169150" y="394977"/>
                  </a:cubicBezTo>
                  <a:cubicBezTo>
                    <a:pt x="169150" y="548311"/>
                    <a:pt x="241643" y="658148"/>
                    <a:pt x="370813" y="658148"/>
                  </a:cubicBezTo>
                  <a:cubicBezTo>
                    <a:pt x="496467" y="657709"/>
                    <a:pt x="567203" y="548311"/>
                    <a:pt x="567203" y="394977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8B353E4E-81D1-42E5-8AFA-2C07A226D8F0}"/>
                </a:ext>
              </a:extLst>
            </p:cNvPr>
            <p:cNvSpPr/>
            <p:nvPr/>
          </p:nvSpPr>
          <p:spPr>
            <a:xfrm>
              <a:off x="7676786" y="4278706"/>
              <a:ext cx="1129133" cy="777652"/>
            </a:xfrm>
            <a:custGeom>
              <a:avLst/>
              <a:gdLst>
                <a:gd name="connsiteX0" fmla="*/ 0 w 1129132"/>
                <a:gd name="connsiteY0" fmla="*/ 20210 h 777652"/>
                <a:gd name="connsiteX1" fmla="*/ 138396 w 1129132"/>
                <a:gd name="connsiteY1" fmla="*/ 20210 h 777652"/>
                <a:gd name="connsiteX2" fmla="*/ 156409 w 1129132"/>
                <a:gd name="connsiteY2" fmla="*/ 108080 h 777652"/>
                <a:gd name="connsiteX3" fmla="*/ 414747 w 1129132"/>
                <a:gd name="connsiteY3" fmla="*/ 0 h 777652"/>
                <a:gd name="connsiteX4" fmla="*/ 613334 w 1129132"/>
                <a:gd name="connsiteY4" fmla="*/ 121261 h 777652"/>
                <a:gd name="connsiteX5" fmla="*/ 889687 w 1129132"/>
                <a:gd name="connsiteY5" fmla="*/ 0 h 777652"/>
                <a:gd name="connsiteX6" fmla="*/ 1130890 w 1129132"/>
                <a:gd name="connsiteY6" fmla="*/ 272398 h 777652"/>
                <a:gd name="connsiteX7" fmla="*/ 1130890 w 1129132"/>
                <a:gd name="connsiteY7" fmla="*/ 778091 h 777652"/>
                <a:gd name="connsiteX8" fmla="*/ 965255 w 1129132"/>
                <a:gd name="connsiteY8" fmla="*/ 778091 h 777652"/>
                <a:gd name="connsiteX9" fmla="*/ 965255 w 1129132"/>
                <a:gd name="connsiteY9" fmla="*/ 319408 h 777652"/>
                <a:gd name="connsiteX10" fmla="*/ 845312 w 1129132"/>
                <a:gd name="connsiteY10" fmla="*/ 146304 h 777652"/>
                <a:gd name="connsiteX11" fmla="*/ 647603 w 1129132"/>
                <a:gd name="connsiteY11" fmla="*/ 235932 h 777652"/>
                <a:gd name="connsiteX12" fmla="*/ 648043 w 1129132"/>
                <a:gd name="connsiteY12" fmla="*/ 270640 h 777652"/>
                <a:gd name="connsiteX13" fmla="*/ 648043 w 1129132"/>
                <a:gd name="connsiteY13" fmla="*/ 778970 h 777652"/>
                <a:gd name="connsiteX14" fmla="*/ 482407 w 1129132"/>
                <a:gd name="connsiteY14" fmla="*/ 778970 h 777652"/>
                <a:gd name="connsiteX15" fmla="*/ 482407 w 1129132"/>
                <a:gd name="connsiteY15" fmla="*/ 319848 h 777652"/>
                <a:gd name="connsiteX16" fmla="*/ 363783 w 1129132"/>
                <a:gd name="connsiteY16" fmla="*/ 145864 h 777652"/>
                <a:gd name="connsiteX17" fmla="*/ 167393 w 1129132"/>
                <a:gd name="connsiteY17" fmla="*/ 235492 h 777652"/>
                <a:gd name="connsiteX18" fmla="*/ 167393 w 1129132"/>
                <a:gd name="connsiteY18" fmla="*/ 778091 h 777652"/>
                <a:gd name="connsiteX19" fmla="*/ 878 w 1129132"/>
                <a:gd name="connsiteY19" fmla="*/ 778091 h 777652"/>
                <a:gd name="connsiteX20" fmla="*/ 878 w 1129132"/>
                <a:gd name="connsiteY20" fmla="*/ 20210 h 77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29132" h="777652">
                  <a:moveTo>
                    <a:pt x="0" y="20210"/>
                  </a:moveTo>
                  <a:lnTo>
                    <a:pt x="138396" y="20210"/>
                  </a:lnTo>
                  <a:lnTo>
                    <a:pt x="156409" y="108080"/>
                  </a:lnTo>
                  <a:cubicBezTo>
                    <a:pt x="233295" y="47450"/>
                    <a:pt x="318969" y="0"/>
                    <a:pt x="414747" y="0"/>
                  </a:cubicBezTo>
                  <a:cubicBezTo>
                    <a:pt x="503936" y="0"/>
                    <a:pt x="575990" y="42617"/>
                    <a:pt x="613334" y="121261"/>
                  </a:cubicBezTo>
                  <a:cubicBezTo>
                    <a:pt x="706037" y="44374"/>
                    <a:pt x="800937" y="0"/>
                    <a:pt x="889687" y="0"/>
                  </a:cubicBezTo>
                  <a:cubicBezTo>
                    <a:pt x="1018855" y="0"/>
                    <a:pt x="1130890" y="77326"/>
                    <a:pt x="1130890" y="272398"/>
                  </a:cubicBezTo>
                  <a:lnTo>
                    <a:pt x="1130890" y="778091"/>
                  </a:lnTo>
                  <a:lnTo>
                    <a:pt x="965255" y="778091"/>
                  </a:lnTo>
                  <a:lnTo>
                    <a:pt x="965255" y="319408"/>
                  </a:lnTo>
                  <a:cubicBezTo>
                    <a:pt x="965255" y="224069"/>
                    <a:pt x="943726" y="146304"/>
                    <a:pt x="845312" y="146304"/>
                  </a:cubicBezTo>
                  <a:cubicBezTo>
                    <a:pt x="778530" y="146304"/>
                    <a:pt x="708673" y="184528"/>
                    <a:pt x="647603" y="235932"/>
                  </a:cubicBezTo>
                  <a:cubicBezTo>
                    <a:pt x="648043" y="244719"/>
                    <a:pt x="648043" y="257021"/>
                    <a:pt x="648043" y="270640"/>
                  </a:cubicBezTo>
                  <a:lnTo>
                    <a:pt x="648043" y="778970"/>
                  </a:lnTo>
                  <a:lnTo>
                    <a:pt x="482407" y="778970"/>
                  </a:lnTo>
                  <a:lnTo>
                    <a:pt x="482407" y="319848"/>
                  </a:lnTo>
                  <a:cubicBezTo>
                    <a:pt x="482407" y="224948"/>
                    <a:pt x="463076" y="145864"/>
                    <a:pt x="363783" y="145864"/>
                  </a:cubicBezTo>
                  <a:cubicBezTo>
                    <a:pt x="295683" y="145864"/>
                    <a:pt x="226266" y="184088"/>
                    <a:pt x="167393" y="235492"/>
                  </a:cubicBezTo>
                  <a:lnTo>
                    <a:pt x="167393" y="778091"/>
                  </a:lnTo>
                  <a:lnTo>
                    <a:pt x="878" y="778091"/>
                  </a:lnTo>
                  <a:lnTo>
                    <a:pt x="878" y="2021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2B3B5705-0493-4409-BC6A-E3B244D1D351}"/>
                </a:ext>
              </a:extLst>
            </p:cNvPr>
            <p:cNvSpPr/>
            <p:nvPr/>
          </p:nvSpPr>
          <p:spPr>
            <a:xfrm>
              <a:off x="8958374" y="4279145"/>
              <a:ext cx="738110" cy="790833"/>
            </a:xfrm>
            <a:custGeom>
              <a:avLst/>
              <a:gdLst>
                <a:gd name="connsiteX0" fmla="*/ 0 w 738110"/>
                <a:gd name="connsiteY0" fmla="*/ 394977 h 790832"/>
                <a:gd name="connsiteX1" fmla="*/ 370373 w 738110"/>
                <a:gd name="connsiteY1" fmla="*/ 0 h 790832"/>
                <a:gd name="connsiteX2" fmla="*/ 739429 w 738110"/>
                <a:gd name="connsiteY2" fmla="*/ 394977 h 790832"/>
                <a:gd name="connsiteX3" fmla="*/ 370373 w 738110"/>
                <a:gd name="connsiteY3" fmla="*/ 792590 h 790832"/>
                <a:gd name="connsiteX4" fmla="*/ 0 w 738110"/>
                <a:gd name="connsiteY4" fmla="*/ 394977 h 790832"/>
                <a:gd name="connsiteX5" fmla="*/ 566763 w 738110"/>
                <a:gd name="connsiteY5" fmla="*/ 394977 h 790832"/>
                <a:gd name="connsiteX6" fmla="*/ 369934 w 738110"/>
                <a:gd name="connsiteY6" fmla="*/ 135760 h 790832"/>
                <a:gd name="connsiteX7" fmla="*/ 171347 w 738110"/>
                <a:gd name="connsiteY7" fmla="*/ 394977 h 790832"/>
                <a:gd name="connsiteX8" fmla="*/ 369934 w 738110"/>
                <a:gd name="connsiteY8" fmla="*/ 658148 h 790832"/>
                <a:gd name="connsiteX9" fmla="*/ 566763 w 738110"/>
                <a:gd name="connsiteY9" fmla="*/ 394977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110" h="790832">
                  <a:moveTo>
                    <a:pt x="0" y="394977"/>
                  </a:moveTo>
                  <a:cubicBezTo>
                    <a:pt x="0" y="169590"/>
                    <a:pt x="148501" y="0"/>
                    <a:pt x="370373" y="0"/>
                  </a:cubicBezTo>
                  <a:cubicBezTo>
                    <a:pt x="591367" y="0"/>
                    <a:pt x="739429" y="169590"/>
                    <a:pt x="739429" y="394977"/>
                  </a:cubicBezTo>
                  <a:cubicBezTo>
                    <a:pt x="739429" y="621682"/>
                    <a:pt x="591367" y="792590"/>
                    <a:pt x="370373" y="792590"/>
                  </a:cubicBezTo>
                  <a:cubicBezTo>
                    <a:pt x="150258" y="792590"/>
                    <a:pt x="0" y="621682"/>
                    <a:pt x="0" y="394977"/>
                  </a:cubicBezTo>
                  <a:moveTo>
                    <a:pt x="566763" y="394977"/>
                  </a:moveTo>
                  <a:cubicBezTo>
                    <a:pt x="566763" y="246916"/>
                    <a:pt x="497346" y="135760"/>
                    <a:pt x="369934" y="135760"/>
                  </a:cubicBezTo>
                  <a:cubicBezTo>
                    <a:pt x="242962" y="135760"/>
                    <a:pt x="171347" y="246916"/>
                    <a:pt x="171347" y="394977"/>
                  </a:cubicBezTo>
                  <a:cubicBezTo>
                    <a:pt x="171347" y="548311"/>
                    <a:pt x="242962" y="658148"/>
                    <a:pt x="369934" y="658148"/>
                  </a:cubicBezTo>
                  <a:cubicBezTo>
                    <a:pt x="497346" y="657709"/>
                    <a:pt x="566763" y="548311"/>
                    <a:pt x="566763" y="394977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A85AB774-0083-41A3-8265-B5A99E208C25}"/>
                </a:ext>
              </a:extLst>
            </p:cNvPr>
            <p:cNvSpPr/>
            <p:nvPr/>
          </p:nvSpPr>
          <p:spPr>
            <a:xfrm>
              <a:off x="9785673" y="4072650"/>
              <a:ext cx="544796" cy="997328"/>
            </a:xfrm>
            <a:custGeom>
              <a:avLst/>
              <a:gdLst>
                <a:gd name="connsiteX0" fmla="*/ 133562 w 544795"/>
                <a:gd name="connsiteY0" fmla="*/ 804013 h 997327"/>
                <a:gd name="connsiteX1" fmla="*/ 133562 w 544795"/>
                <a:gd name="connsiteY1" fmla="*/ 358511 h 997327"/>
                <a:gd name="connsiteX2" fmla="*/ 0 w 544795"/>
                <a:gd name="connsiteY2" fmla="*/ 358511 h 997327"/>
                <a:gd name="connsiteX3" fmla="*/ 0 w 544795"/>
                <a:gd name="connsiteY3" fmla="*/ 226266 h 997327"/>
                <a:gd name="connsiteX4" fmla="*/ 133562 w 544795"/>
                <a:gd name="connsiteY4" fmla="*/ 226266 h 997327"/>
                <a:gd name="connsiteX5" fmla="*/ 133562 w 544795"/>
                <a:gd name="connsiteY5" fmla="*/ 50965 h 997327"/>
                <a:gd name="connsiteX6" fmla="*/ 300077 w 544795"/>
                <a:gd name="connsiteY6" fmla="*/ 0 h 997327"/>
                <a:gd name="connsiteX7" fmla="*/ 300077 w 544795"/>
                <a:gd name="connsiteY7" fmla="*/ 226266 h 997327"/>
                <a:gd name="connsiteX8" fmla="*/ 525903 w 544795"/>
                <a:gd name="connsiteY8" fmla="*/ 226266 h 997327"/>
                <a:gd name="connsiteX9" fmla="*/ 485043 w 544795"/>
                <a:gd name="connsiteY9" fmla="*/ 358511 h 997327"/>
                <a:gd name="connsiteX10" fmla="*/ 299637 w 544795"/>
                <a:gd name="connsiteY10" fmla="*/ 358511 h 997327"/>
                <a:gd name="connsiteX11" fmla="*/ 299637 w 544795"/>
                <a:gd name="connsiteY11" fmla="*/ 767986 h 997327"/>
                <a:gd name="connsiteX12" fmla="*/ 373449 w 544795"/>
                <a:gd name="connsiteY12" fmla="*/ 864204 h 997327"/>
                <a:gd name="connsiteX13" fmla="*/ 493831 w 544795"/>
                <a:gd name="connsiteY13" fmla="*/ 824663 h 997327"/>
                <a:gd name="connsiteX14" fmla="*/ 546114 w 544795"/>
                <a:gd name="connsiteY14" fmla="*/ 941530 h 997327"/>
                <a:gd name="connsiteX15" fmla="*/ 334346 w 544795"/>
                <a:gd name="connsiteY15" fmla="*/ 998206 h 997327"/>
                <a:gd name="connsiteX16" fmla="*/ 133562 w 544795"/>
                <a:gd name="connsiteY16" fmla="*/ 804013 h 9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4795" h="997327">
                  <a:moveTo>
                    <a:pt x="133562" y="804013"/>
                  </a:moveTo>
                  <a:lnTo>
                    <a:pt x="133562" y="358511"/>
                  </a:lnTo>
                  <a:lnTo>
                    <a:pt x="0" y="358511"/>
                  </a:lnTo>
                  <a:lnTo>
                    <a:pt x="0" y="226266"/>
                  </a:lnTo>
                  <a:lnTo>
                    <a:pt x="133562" y="226266"/>
                  </a:lnTo>
                  <a:lnTo>
                    <a:pt x="133562" y="50965"/>
                  </a:lnTo>
                  <a:lnTo>
                    <a:pt x="300077" y="0"/>
                  </a:lnTo>
                  <a:lnTo>
                    <a:pt x="300077" y="226266"/>
                  </a:lnTo>
                  <a:lnTo>
                    <a:pt x="525903" y="226266"/>
                  </a:lnTo>
                  <a:lnTo>
                    <a:pt x="485043" y="358511"/>
                  </a:lnTo>
                  <a:lnTo>
                    <a:pt x="299637" y="358511"/>
                  </a:lnTo>
                  <a:lnTo>
                    <a:pt x="299637" y="767986"/>
                  </a:lnTo>
                  <a:cubicBezTo>
                    <a:pt x="299637" y="836964"/>
                    <a:pt x="324242" y="864204"/>
                    <a:pt x="373449" y="864204"/>
                  </a:cubicBezTo>
                  <a:cubicBezTo>
                    <a:pt x="419581" y="864204"/>
                    <a:pt x="462637" y="845312"/>
                    <a:pt x="493831" y="824663"/>
                  </a:cubicBezTo>
                  <a:lnTo>
                    <a:pt x="546114" y="941530"/>
                  </a:lnTo>
                  <a:cubicBezTo>
                    <a:pt x="493831" y="977118"/>
                    <a:pt x="409035" y="998206"/>
                    <a:pt x="334346" y="998206"/>
                  </a:cubicBezTo>
                  <a:cubicBezTo>
                    <a:pt x="210010" y="998206"/>
                    <a:pt x="133562" y="927471"/>
                    <a:pt x="133562" y="80401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4F4570DC-7966-441E-B8D8-494CD81ED19E}"/>
                </a:ext>
              </a:extLst>
            </p:cNvPr>
            <p:cNvSpPr/>
            <p:nvPr/>
          </p:nvSpPr>
          <p:spPr>
            <a:xfrm>
              <a:off x="10437231" y="3954464"/>
              <a:ext cx="206495" cy="1098379"/>
            </a:xfrm>
            <a:custGeom>
              <a:avLst/>
              <a:gdLst>
                <a:gd name="connsiteX0" fmla="*/ 0 w 206495"/>
                <a:gd name="connsiteY0" fmla="*/ 101929 h 1098378"/>
                <a:gd name="connsiteX1" fmla="*/ 104565 w 206495"/>
                <a:gd name="connsiteY1" fmla="*/ 0 h 1098378"/>
                <a:gd name="connsiteX2" fmla="*/ 209131 w 206495"/>
                <a:gd name="connsiteY2" fmla="*/ 101929 h 1098378"/>
                <a:gd name="connsiteX3" fmla="*/ 104565 w 206495"/>
                <a:gd name="connsiteY3" fmla="*/ 203859 h 1098378"/>
                <a:gd name="connsiteX4" fmla="*/ 0 w 206495"/>
                <a:gd name="connsiteY4" fmla="*/ 101929 h 1098378"/>
                <a:gd name="connsiteX5" fmla="*/ 21968 w 206495"/>
                <a:gd name="connsiteY5" fmla="*/ 345330 h 1098378"/>
                <a:gd name="connsiteX6" fmla="*/ 187163 w 206495"/>
                <a:gd name="connsiteY6" fmla="*/ 345330 h 1098378"/>
                <a:gd name="connsiteX7" fmla="*/ 187163 w 206495"/>
                <a:gd name="connsiteY7" fmla="*/ 1102772 h 1098378"/>
                <a:gd name="connsiteX8" fmla="*/ 21968 w 206495"/>
                <a:gd name="connsiteY8" fmla="*/ 1102772 h 1098378"/>
                <a:gd name="connsiteX9" fmla="*/ 21968 w 206495"/>
                <a:gd name="connsiteY9" fmla="*/ 345330 h 109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495" h="1098378">
                  <a:moveTo>
                    <a:pt x="0" y="101929"/>
                  </a:moveTo>
                  <a:cubicBezTo>
                    <a:pt x="0" y="43935"/>
                    <a:pt x="45252" y="0"/>
                    <a:pt x="104565" y="0"/>
                  </a:cubicBezTo>
                  <a:cubicBezTo>
                    <a:pt x="164317" y="0"/>
                    <a:pt x="209131" y="42178"/>
                    <a:pt x="209131" y="101929"/>
                  </a:cubicBezTo>
                  <a:cubicBezTo>
                    <a:pt x="209131" y="160363"/>
                    <a:pt x="162999" y="203859"/>
                    <a:pt x="104565" y="203859"/>
                  </a:cubicBezTo>
                  <a:cubicBezTo>
                    <a:pt x="45252" y="203859"/>
                    <a:pt x="0" y="160363"/>
                    <a:pt x="0" y="101929"/>
                  </a:cubicBezTo>
                  <a:moveTo>
                    <a:pt x="21968" y="345330"/>
                  </a:moveTo>
                  <a:lnTo>
                    <a:pt x="187163" y="345330"/>
                  </a:lnTo>
                  <a:lnTo>
                    <a:pt x="187163" y="1102772"/>
                  </a:lnTo>
                  <a:lnTo>
                    <a:pt x="21968" y="1102772"/>
                  </a:lnTo>
                  <a:lnTo>
                    <a:pt x="21968" y="34533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578049DC-5416-4AA0-AE9B-09B71DA113EF}"/>
                </a:ext>
              </a:extLst>
            </p:cNvPr>
            <p:cNvSpPr/>
            <p:nvPr/>
          </p:nvSpPr>
          <p:spPr>
            <a:xfrm>
              <a:off x="10740822" y="4298916"/>
              <a:ext cx="733717" cy="760078"/>
            </a:xfrm>
            <a:custGeom>
              <a:avLst/>
              <a:gdLst>
                <a:gd name="connsiteX0" fmla="*/ 0 w 733716"/>
                <a:gd name="connsiteY0" fmla="*/ 0 h 760077"/>
                <a:gd name="connsiteX1" fmla="*/ 170029 w 733716"/>
                <a:gd name="connsiteY1" fmla="*/ 0 h 760077"/>
                <a:gd name="connsiteX2" fmla="*/ 368177 w 733716"/>
                <a:gd name="connsiteY2" fmla="*/ 546114 h 760077"/>
                <a:gd name="connsiteX3" fmla="*/ 371252 w 733716"/>
                <a:gd name="connsiteY3" fmla="*/ 546114 h 760077"/>
                <a:gd name="connsiteX4" fmla="*/ 565885 w 733716"/>
                <a:gd name="connsiteY4" fmla="*/ 0 h 760077"/>
                <a:gd name="connsiteX5" fmla="*/ 736353 w 733716"/>
                <a:gd name="connsiteY5" fmla="*/ 0 h 760077"/>
                <a:gd name="connsiteX6" fmla="*/ 432322 w 733716"/>
                <a:gd name="connsiteY6" fmla="*/ 763153 h 760077"/>
                <a:gd name="connsiteX7" fmla="*/ 304471 w 733716"/>
                <a:gd name="connsiteY7" fmla="*/ 763153 h 76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3716" h="760077">
                  <a:moveTo>
                    <a:pt x="0" y="0"/>
                  </a:moveTo>
                  <a:lnTo>
                    <a:pt x="170029" y="0"/>
                  </a:lnTo>
                  <a:lnTo>
                    <a:pt x="368177" y="546114"/>
                  </a:lnTo>
                  <a:lnTo>
                    <a:pt x="371252" y="546114"/>
                  </a:lnTo>
                  <a:lnTo>
                    <a:pt x="565885" y="0"/>
                  </a:lnTo>
                  <a:lnTo>
                    <a:pt x="736353" y="0"/>
                  </a:lnTo>
                  <a:lnTo>
                    <a:pt x="432322" y="763153"/>
                  </a:lnTo>
                  <a:lnTo>
                    <a:pt x="304471" y="763153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8004A1DF-A983-47A1-959C-101AC3673B6B}"/>
                </a:ext>
              </a:extLst>
            </p:cNvPr>
            <p:cNvSpPr/>
            <p:nvPr/>
          </p:nvSpPr>
          <p:spPr>
            <a:xfrm>
              <a:off x="11532094" y="4279584"/>
              <a:ext cx="654634" cy="790833"/>
            </a:xfrm>
            <a:custGeom>
              <a:avLst/>
              <a:gdLst>
                <a:gd name="connsiteX0" fmla="*/ 0 w 654633"/>
                <a:gd name="connsiteY0" fmla="*/ 394098 h 790832"/>
                <a:gd name="connsiteX1" fmla="*/ 332149 w 654633"/>
                <a:gd name="connsiteY1" fmla="*/ 0 h 790832"/>
                <a:gd name="connsiteX2" fmla="*/ 657709 w 654633"/>
                <a:gd name="connsiteY2" fmla="*/ 398931 h 790832"/>
                <a:gd name="connsiteX3" fmla="*/ 657709 w 654633"/>
                <a:gd name="connsiteY3" fmla="*/ 441109 h 790832"/>
                <a:gd name="connsiteX4" fmla="*/ 170029 w 654633"/>
                <a:gd name="connsiteY4" fmla="*/ 441109 h 790832"/>
                <a:gd name="connsiteX5" fmla="*/ 395855 w 654633"/>
                <a:gd name="connsiteY5" fmla="*/ 660785 h 790832"/>
                <a:gd name="connsiteX6" fmla="*/ 586973 w 654633"/>
                <a:gd name="connsiteY6" fmla="*/ 609820 h 790832"/>
                <a:gd name="connsiteX7" fmla="*/ 638378 w 654633"/>
                <a:gd name="connsiteY7" fmla="*/ 723173 h 790832"/>
                <a:gd name="connsiteX8" fmla="*/ 379599 w 654633"/>
                <a:gd name="connsiteY8" fmla="*/ 792151 h 790832"/>
                <a:gd name="connsiteX9" fmla="*/ 0 w 654633"/>
                <a:gd name="connsiteY9" fmla="*/ 394098 h 790832"/>
                <a:gd name="connsiteX10" fmla="*/ 488119 w 654633"/>
                <a:gd name="connsiteY10" fmla="*/ 319848 h 790832"/>
                <a:gd name="connsiteX11" fmla="*/ 330832 w 654633"/>
                <a:gd name="connsiteY11" fmla="*/ 128730 h 790832"/>
                <a:gd name="connsiteX12" fmla="*/ 168272 w 654633"/>
                <a:gd name="connsiteY12" fmla="*/ 319848 h 790832"/>
                <a:gd name="connsiteX13" fmla="*/ 488119 w 654633"/>
                <a:gd name="connsiteY13" fmla="*/ 319848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3" h="790832">
                  <a:moveTo>
                    <a:pt x="0" y="394098"/>
                  </a:moveTo>
                  <a:cubicBezTo>
                    <a:pt x="0" y="166075"/>
                    <a:pt x="127851" y="0"/>
                    <a:pt x="332149" y="0"/>
                  </a:cubicBezTo>
                  <a:cubicBezTo>
                    <a:pt x="539084" y="0"/>
                    <a:pt x="657709" y="153334"/>
                    <a:pt x="657709" y="398931"/>
                  </a:cubicBezTo>
                  <a:lnTo>
                    <a:pt x="657709" y="441109"/>
                  </a:lnTo>
                  <a:lnTo>
                    <a:pt x="170029" y="441109"/>
                  </a:lnTo>
                  <a:cubicBezTo>
                    <a:pt x="174862" y="569839"/>
                    <a:pt x="257459" y="660785"/>
                    <a:pt x="395855" y="660785"/>
                  </a:cubicBezTo>
                  <a:cubicBezTo>
                    <a:pt x="472303" y="660785"/>
                    <a:pt x="533372" y="639256"/>
                    <a:pt x="586973" y="609820"/>
                  </a:cubicBezTo>
                  <a:lnTo>
                    <a:pt x="638378" y="723173"/>
                  </a:lnTo>
                  <a:cubicBezTo>
                    <a:pt x="563688" y="771062"/>
                    <a:pt x="467909" y="792151"/>
                    <a:pt x="379599" y="792151"/>
                  </a:cubicBezTo>
                  <a:cubicBezTo>
                    <a:pt x="113353" y="791711"/>
                    <a:pt x="0" y="606305"/>
                    <a:pt x="0" y="394098"/>
                  </a:cubicBezTo>
                  <a:moveTo>
                    <a:pt x="488119" y="319848"/>
                  </a:moveTo>
                  <a:cubicBezTo>
                    <a:pt x="484605" y="223630"/>
                    <a:pt x="437593" y="128730"/>
                    <a:pt x="330832" y="128730"/>
                  </a:cubicBezTo>
                  <a:cubicBezTo>
                    <a:pt x="229781" y="128730"/>
                    <a:pt x="170029" y="217918"/>
                    <a:pt x="168272" y="319848"/>
                  </a:cubicBezTo>
                  <a:lnTo>
                    <a:pt x="488119" y="31984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D4E4B807-925C-4661-8E68-30937CC1A8C8}"/>
                </a:ext>
              </a:extLst>
            </p:cNvPr>
            <p:cNvSpPr/>
            <p:nvPr/>
          </p:nvSpPr>
          <p:spPr>
            <a:xfrm>
              <a:off x="100611" y="1810869"/>
              <a:ext cx="3242413" cy="1621207"/>
            </a:xfrm>
            <a:custGeom>
              <a:avLst/>
              <a:gdLst>
                <a:gd name="connsiteX0" fmla="*/ 0 w 3242412"/>
                <a:gd name="connsiteY0" fmla="*/ 0 h 1621206"/>
                <a:gd name="connsiteX1" fmla="*/ 3244610 w 3242412"/>
                <a:gd name="connsiteY1" fmla="*/ 0 h 1621206"/>
                <a:gd name="connsiteX2" fmla="*/ 3244610 w 3242412"/>
                <a:gd name="connsiteY2" fmla="*/ 1622085 h 1621206"/>
                <a:gd name="connsiteX3" fmla="*/ 0 w 3242412"/>
                <a:gd name="connsiteY3" fmla="*/ 1622085 h 162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2412" h="1621206">
                  <a:moveTo>
                    <a:pt x="0" y="0"/>
                  </a:moveTo>
                  <a:lnTo>
                    <a:pt x="3244610" y="0"/>
                  </a:lnTo>
                  <a:lnTo>
                    <a:pt x="3244610" y="1622085"/>
                  </a:lnTo>
                  <a:lnTo>
                    <a:pt x="0" y="1622085"/>
                  </a:lnTo>
                  <a:close/>
                </a:path>
              </a:pathLst>
            </a:custGeom>
            <a:solidFill>
              <a:srgbClr val="E9041E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73A62F8A-D87C-44C1-87B8-FF53E8897D18}"/>
                </a:ext>
              </a:extLst>
            </p:cNvPr>
            <p:cNvSpPr/>
            <p:nvPr/>
          </p:nvSpPr>
          <p:spPr>
            <a:xfrm>
              <a:off x="100611" y="3432954"/>
              <a:ext cx="3242413" cy="1621207"/>
            </a:xfrm>
            <a:custGeom>
              <a:avLst/>
              <a:gdLst>
                <a:gd name="connsiteX0" fmla="*/ 0 w 3242412"/>
                <a:gd name="connsiteY0" fmla="*/ 0 h 1621206"/>
                <a:gd name="connsiteX1" fmla="*/ 3244610 w 3242412"/>
                <a:gd name="connsiteY1" fmla="*/ 0 h 1621206"/>
                <a:gd name="connsiteX2" fmla="*/ 3244610 w 3242412"/>
                <a:gd name="connsiteY2" fmla="*/ 1624722 h 1621206"/>
                <a:gd name="connsiteX3" fmla="*/ 0 w 3242412"/>
                <a:gd name="connsiteY3" fmla="*/ 1624722 h 162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2412" h="1621206">
                  <a:moveTo>
                    <a:pt x="0" y="0"/>
                  </a:moveTo>
                  <a:lnTo>
                    <a:pt x="3244610" y="0"/>
                  </a:lnTo>
                  <a:lnTo>
                    <a:pt x="3244610" y="1624722"/>
                  </a:lnTo>
                  <a:lnTo>
                    <a:pt x="0" y="1624722"/>
                  </a:lnTo>
                  <a:close/>
                </a:path>
              </a:pathLst>
            </a:custGeom>
            <a:solidFill>
              <a:srgbClr val="1A181C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63606815-16F8-40ED-9E29-7387E0313853}"/>
                </a:ext>
              </a:extLst>
            </p:cNvPr>
            <p:cNvSpPr/>
            <p:nvPr/>
          </p:nvSpPr>
          <p:spPr>
            <a:xfrm>
              <a:off x="668693" y="3335418"/>
              <a:ext cx="2108886" cy="197708"/>
            </a:xfrm>
            <a:custGeom>
              <a:avLst/>
              <a:gdLst>
                <a:gd name="connsiteX0" fmla="*/ 0 w 2108886"/>
                <a:gd name="connsiteY0" fmla="*/ 0 h 197708"/>
                <a:gd name="connsiteX1" fmla="*/ 2111083 w 2108886"/>
                <a:gd name="connsiteY1" fmla="*/ 0 h 197708"/>
                <a:gd name="connsiteX2" fmla="*/ 2111083 w 2108886"/>
                <a:gd name="connsiteY2" fmla="*/ 198148 h 197708"/>
                <a:gd name="connsiteX3" fmla="*/ 0 w 2108886"/>
                <a:gd name="connsiteY3" fmla="*/ 198148 h 19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886" h="197708">
                  <a:moveTo>
                    <a:pt x="0" y="0"/>
                  </a:moveTo>
                  <a:lnTo>
                    <a:pt x="2111083" y="0"/>
                  </a:lnTo>
                  <a:lnTo>
                    <a:pt x="2111083" y="198148"/>
                  </a:lnTo>
                  <a:lnTo>
                    <a:pt x="0" y="19814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8736507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E807-59BF-4142-BA72-F0BE9073AFB4}" type="datetime1">
              <a:rPr lang="nl-NL" noProof="0" smtClean="0"/>
              <a:t>8-7-2020</a:t>
            </a:fld>
            <a:endParaRPr lang="en-GB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Impact of COVID-19 on mobility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F8AA2DB-DDED-4246-B588-62240B423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697841"/>
            <a:ext cx="11053762" cy="390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532089F-5C33-4F9F-B361-CD6B477D5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057050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CONTENT +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F0507200-3E6F-4778-8BF6-CF72A68413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6763" y="1628775"/>
            <a:ext cx="7129462" cy="20469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EAA0582-CD56-42DE-9FC2-1F29110968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12125" y="1628775"/>
            <a:ext cx="3708400" cy="435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contenu 7">
            <a:extLst>
              <a:ext uri="{FF2B5EF4-FFF2-40B4-BE49-F238E27FC236}">
                <a16:creationId xmlns:a16="http://schemas.microsoft.com/office/drawing/2014/main" id="{3A291245-CCFF-4512-9F8E-CA682B22226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763" y="3946147"/>
            <a:ext cx="7129462" cy="20469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2B08321-0A27-4921-81AE-8F8F42BB98A7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B376D7F3-1C8E-4D98-9013-48311EC6A2EE}" type="datetime1">
              <a:rPr lang="nl-NL" noProof="0" smtClean="0"/>
              <a:t>8-7-2020</a:t>
            </a:fld>
            <a:endParaRPr lang="en-GB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A14D25-39A9-40A9-892F-75305DCA9A0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noProof="0"/>
              <a:t>Impact of COVID-19 on mobility</a:t>
            </a:r>
            <a:endParaRPr lang="en-GB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EEEDE9-D5E8-42FC-96F6-B7424032D01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3782C43-7533-4CE7-94CC-8F091034FBE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52DB4F0F-E8DA-4587-AD09-76D2A1597B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697841"/>
            <a:ext cx="11053762" cy="390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D6CAB67-F19F-48E7-87D4-D0297FB6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1130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2024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 DEEP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7B47E3B2-C72E-4C8F-8017-88D6A1ADE16F}"/>
              </a:ext>
            </a:extLst>
          </p:cNvPr>
          <p:cNvSpPr/>
          <p:nvPr userDrawn="1"/>
        </p:nvSpPr>
        <p:spPr>
          <a:xfrm rot="5400000">
            <a:off x="5243198" y="3163221"/>
            <a:ext cx="2523522" cy="4897081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3357663"/>
              <a:gd name="connsiteY0" fmla="*/ 4234134 h 4234134"/>
              <a:gd name="connsiteX1" fmla="*/ 10718 w 3357663"/>
              <a:gd name="connsiteY1" fmla="*/ 846701 h 4234134"/>
              <a:gd name="connsiteX2" fmla="*/ 853652 w 3357663"/>
              <a:gd name="connsiteY2" fmla="*/ 3767 h 4234134"/>
              <a:gd name="connsiteX3" fmla="*/ 2077441 w 3357663"/>
              <a:gd name="connsiteY3" fmla="*/ 0 h 4234134"/>
              <a:gd name="connsiteX4" fmla="*/ 3357663 w 3357663"/>
              <a:gd name="connsiteY4" fmla="*/ 3767 h 4234134"/>
              <a:gd name="connsiteX0" fmla="*/ 0 w 2077441"/>
              <a:gd name="connsiteY0" fmla="*/ 4234134 h 4234134"/>
              <a:gd name="connsiteX1" fmla="*/ 10718 w 2077441"/>
              <a:gd name="connsiteY1" fmla="*/ 846701 h 4234134"/>
              <a:gd name="connsiteX2" fmla="*/ 853652 w 2077441"/>
              <a:gd name="connsiteY2" fmla="*/ 3767 h 4234134"/>
              <a:gd name="connsiteX3" fmla="*/ 2077441 w 2077441"/>
              <a:gd name="connsiteY3" fmla="*/ 0 h 4234134"/>
              <a:gd name="connsiteX0" fmla="*/ 13818 w 2067143"/>
              <a:gd name="connsiteY0" fmla="*/ 13245103 h 13245103"/>
              <a:gd name="connsiteX1" fmla="*/ 420 w 2067143"/>
              <a:gd name="connsiteY1" fmla="*/ 846701 h 13245103"/>
              <a:gd name="connsiteX2" fmla="*/ 843354 w 2067143"/>
              <a:gd name="connsiteY2" fmla="*/ 3767 h 13245103"/>
              <a:gd name="connsiteX3" fmla="*/ 2067143 w 2067143"/>
              <a:gd name="connsiteY3" fmla="*/ 0 h 13245103"/>
              <a:gd name="connsiteX0" fmla="*/ 1 w 2077441"/>
              <a:gd name="connsiteY0" fmla="*/ 13229025 h 13229025"/>
              <a:gd name="connsiteX1" fmla="*/ 10718 w 2077441"/>
              <a:gd name="connsiteY1" fmla="*/ 846701 h 13229025"/>
              <a:gd name="connsiteX2" fmla="*/ 853652 w 2077441"/>
              <a:gd name="connsiteY2" fmla="*/ 3767 h 13229025"/>
              <a:gd name="connsiteX3" fmla="*/ 2077441 w 2077441"/>
              <a:gd name="connsiteY3" fmla="*/ 0 h 13229025"/>
              <a:gd name="connsiteX0" fmla="*/ -1 w 4424632"/>
              <a:gd name="connsiteY0" fmla="*/ 13229025 h 13229025"/>
              <a:gd name="connsiteX1" fmla="*/ 10716 w 4424632"/>
              <a:gd name="connsiteY1" fmla="*/ 846701 h 13229025"/>
              <a:gd name="connsiteX2" fmla="*/ 853650 w 4424632"/>
              <a:gd name="connsiteY2" fmla="*/ 3767 h 13229025"/>
              <a:gd name="connsiteX3" fmla="*/ 4424632 w 4424632"/>
              <a:gd name="connsiteY3" fmla="*/ 0 h 13229025"/>
              <a:gd name="connsiteX0" fmla="*/ 6010 w 4414566"/>
              <a:gd name="connsiteY0" fmla="*/ 8566792 h 8566793"/>
              <a:gd name="connsiteX1" fmla="*/ 650 w 4414566"/>
              <a:gd name="connsiteY1" fmla="*/ 846701 h 8566793"/>
              <a:gd name="connsiteX2" fmla="*/ 843584 w 4414566"/>
              <a:gd name="connsiteY2" fmla="*/ 3767 h 8566793"/>
              <a:gd name="connsiteX3" fmla="*/ 4414566 w 4414566"/>
              <a:gd name="connsiteY3" fmla="*/ 0 h 856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4566" h="8566793">
                <a:moveTo>
                  <a:pt x="6010" y="8566792"/>
                </a:moveTo>
                <a:cubicBezTo>
                  <a:pt x="9583" y="7437648"/>
                  <a:pt x="-2923" y="1975845"/>
                  <a:pt x="650" y="846701"/>
                </a:cubicBezTo>
                <a:cubicBezTo>
                  <a:pt x="650" y="375650"/>
                  <a:pt x="372533" y="3767"/>
                  <a:pt x="843584" y="3767"/>
                </a:cubicBezTo>
                <a:lnTo>
                  <a:pt x="4414566" y="0"/>
                </a:lnTo>
              </a:path>
            </a:pathLst>
          </a:custGeom>
          <a:noFill/>
          <a:ln w="508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32013218-3A00-4B6C-BD39-C02EB19546C2}"/>
              </a:ext>
            </a:extLst>
          </p:cNvPr>
          <p:cNvSpPr/>
          <p:nvPr userDrawn="1"/>
        </p:nvSpPr>
        <p:spPr>
          <a:xfrm rot="5400000" flipH="1" flipV="1">
            <a:off x="2092412" y="-959899"/>
            <a:ext cx="2653165" cy="4572962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3357663"/>
              <a:gd name="connsiteY0" fmla="*/ 4234134 h 4234134"/>
              <a:gd name="connsiteX1" fmla="*/ 10718 w 3357663"/>
              <a:gd name="connsiteY1" fmla="*/ 846701 h 4234134"/>
              <a:gd name="connsiteX2" fmla="*/ 853652 w 3357663"/>
              <a:gd name="connsiteY2" fmla="*/ 3767 h 4234134"/>
              <a:gd name="connsiteX3" fmla="*/ 2077441 w 3357663"/>
              <a:gd name="connsiteY3" fmla="*/ 0 h 4234134"/>
              <a:gd name="connsiteX4" fmla="*/ 3357663 w 3357663"/>
              <a:gd name="connsiteY4" fmla="*/ 3767 h 4234134"/>
              <a:gd name="connsiteX0" fmla="*/ 0 w 2077441"/>
              <a:gd name="connsiteY0" fmla="*/ 4234134 h 4234134"/>
              <a:gd name="connsiteX1" fmla="*/ 10718 w 2077441"/>
              <a:gd name="connsiteY1" fmla="*/ 846701 h 4234134"/>
              <a:gd name="connsiteX2" fmla="*/ 853652 w 2077441"/>
              <a:gd name="connsiteY2" fmla="*/ 3767 h 4234134"/>
              <a:gd name="connsiteX3" fmla="*/ 2077441 w 2077441"/>
              <a:gd name="connsiteY3" fmla="*/ 0 h 4234134"/>
              <a:gd name="connsiteX0" fmla="*/ 13818 w 2067143"/>
              <a:gd name="connsiteY0" fmla="*/ 13245103 h 13245103"/>
              <a:gd name="connsiteX1" fmla="*/ 420 w 2067143"/>
              <a:gd name="connsiteY1" fmla="*/ 846701 h 13245103"/>
              <a:gd name="connsiteX2" fmla="*/ 843354 w 2067143"/>
              <a:gd name="connsiteY2" fmla="*/ 3767 h 13245103"/>
              <a:gd name="connsiteX3" fmla="*/ 2067143 w 2067143"/>
              <a:gd name="connsiteY3" fmla="*/ 0 h 13245103"/>
              <a:gd name="connsiteX0" fmla="*/ 1 w 2077441"/>
              <a:gd name="connsiteY0" fmla="*/ 13229025 h 13229025"/>
              <a:gd name="connsiteX1" fmla="*/ 10718 w 2077441"/>
              <a:gd name="connsiteY1" fmla="*/ 846701 h 13229025"/>
              <a:gd name="connsiteX2" fmla="*/ 853652 w 2077441"/>
              <a:gd name="connsiteY2" fmla="*/ 3767 h 13229025"/>
              <a:gd name="connsiteX3" fmla="*/ 2077441 w 2077441"/>
              <a:gd name="connsiteY3" fmla="*/ 0 h 13229025"/>
              <a:gd name="connsiteX0" fmla="*/ -1 w 4424632"/>
              <a:gd name="connsiteY0" fmla="*/ 13229025 h 13229025"/>
              <a:gd name="connsiteX1" fmla="*/ 10716 w 4424632"/>
              <a:gd name="connsiteY1" fmla="*/ 846701 h 13229025"/>
              <a:gd name="connsiteX2" fmla="*/ 853650 w 4424632"/>
              <a:gd name="connsiteY2" fmla="*/ 3767 h 13229025"/>
              <a:gd name="connsiteX3" fmla="*/ 4424632 w 4424632"/>
              <a:gd name="connsiteY3" fmla="*/ 0 h 13229025"/>
              <a:gd name="connsiteX0" fmla="*/ 6010 w 4414566"/>
              <a:gd name="connsiteY0" fmla="*/ 8566792 h 8566793"/>
              <a:gd name="connsiteX1" fmla="*/ 650 w 4414566"/>
              <a:gd name="connsiteY1" fmla="*/ 846701 h 8566793"/>
              <a:gd name="connsiteX2" fmla="*/ 843584 w 4414566"/>
              <a:gd name="connsiteY2" fmla="*/ 3767 h 8566793"/>
              <a:gd name="connsiteX3" fmla="*/ 4414566 w 4414566"/>
              <a:gd name="connsiteY3" fmla="*/ 0 h 8566793"/>
              <a:gd name="connsiteX0" fmla="*/ 1 w 4416595"/>
              <a:gd name="connsiteY0" fmla="*/ 8277417 h 8277416"/>
              <a:gd name="connsiteX1" fmla="*/ 2679 w 4416595"/>
              <a:gd name="connsiteY1" fmla="*/ 846701 h 8277416"/>
              <a:gd name="connsiteX2" fmla="*/ 845613 w 4416595"/>
              <a:gd name="connsiteY2" fmla="*/ 3767 h 8277416"/>
              <a:gd name="connsiteX3" fmla="*/ 4416595 w 4416595"/>
              <a:gd name="connsiteY3" fmla="*/ 0 h 8277416"/>
              <a:gd name="connsiteX0" fmla="*/ -1 w 4802437"/>
              <a:gd name="connsiteY0" fmla="*/ 8277419 h 8277419"/>
              <a:gd name="connsiteX1" fmla="*/ 2677 w 4802437"/>
              <a:gd name="connsiteY1" fmla="*/ 846703 h 8277419"/>
              <a:gd name="connsiteX2" fmla="*/ 845611 w 4802437"/>
              <a:gd name="connsiteY2" fmla="*/ 3769 h 8277419"/>
              <a:gd name="connsiteX3" fmla="*/ 4802437 w 4802437"/>
              <a:gd name="connsiteY3" fmla="*/ 1 h 827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437" h="8277419">
                <a:moveTo>
                  <a:pt x="-1" y="8277419"/>
                </a:moveTo>
                <a:cubicBezTo>
                  <a:pt x="3572" y="7148275"/>
                  <a:pt x="-896" y="1975847"/>
                  <a:pt x="2677" y="846703"/>
                </a:cubicBezTo>
                <a:cubicBezTo>
                  <a:pt x="2677" y="375652"/>
                  <a:pt x="374560" y="3769"/>
                  <a:pt x="845611" y="3769"/>
                </a:cubicBezTo>
                <a:lnTo>
                  <a:pt x="4802437" y="1"/>
                </a:lnTo>
              </a:path>
            </a:pathLst>
          </a:custGeom>
          <a:noFill/>
          <a:ln w="508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pic>
        <p:nvPicPr>
          <p:cNvPr id="26" name="Graphique 25">
            <a:extLst>
              <a:ext uri="{FF2B5EF4-FFF2-40B4-BE49-F238E27FC236}">
                <a16:creationId xmlns:a16="http://schemas.microsoft.com/office/drawing/2014/main" id="{18A487E6-630C-412C-A850-2FF83DAA1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2209" y="3159145"/>
            <a:ext cx="2504497" cy="70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722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 CYAN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FA1EFCCF-B583-4D76-8C9A-4C2532156AB8}"/>
              </a:ext>
            </a:extLst>
          </p:cNvPr>
          <p:cNvSpPr/>
          <p:nvPr userDrawn="1"/>
        </p:nvSpPr>
        <p:spPr>
          <a:xfrm rot="16200000" flipH="1">
            <a:off x="2181046" y="3684268"/>
            <a:ext cx="2521073" cy="3832040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3357663"/>
              <a:gd name="connsiteY0" fmla="*/ 4234134 h 4234134"/>
              <a:gd name="connsiteX1" fmla="*/ 10718 w 3357663"/>
              <a:gd name="connsiteY1" fmla="*/ 846701 h 4234134"/>
              <a:gd name="connsiteX2" fmla="*/ 853652 w 3357663"/>
              <a:gd name="connsiteY2" fmla="*/ 3767 h 4234134"/>
              <a:gd name="connsiteX3" fmla="*/ 2077441 w 3357663"/>
              <a:gd name="connsiteY3" fmla="*/ 0 h 4234134"/>
              <a:gd name="connsiteX4" fmla="*/ 3357663 w 3357663"/>
              <a:gd name="connsiteY4" fmla="*/ 3767 h 4234134"/>
              <a:gd name="connsiteX0" fmla="*/ 0 w 2077441"/>
              <a:gd name="connsiteY0" fmla="*/ 4234134 h 4234134"/>
              <a:gd name="connsiteX1" fmla="*/ 10718 w 2077441"/>
              <a:gd name="connsiteY1" fmla="*/ 846701 h 4234134"/>
              <a:gd name="connsiteX2" fmla="*/ 853652 w 2077441"/>
              <a:gd name="connsiteY2" fmla="*/ 3767 h 4234134"/>
              <a:gd name="connsiteX3" fmla="*/ 2077441 w 2077441"/>
              <a:gd name="connsiteY3" fmla="*/ 0 h 4234134"/>
              <a:gd name="connsiteX0" fmla="*/ 13818 w 2067143"/>
              <a:gd name="connsiteY0" fmla="*/ 13245103 h 13245103"/>
              <a:gd name="connsiteX1" fmla="*/ 420 w 2067143"/>
              <a:gd name="connsiteY1" fmla="*/ 846701 h 13245103"/>
              <a:gd name="connsiteX2" fmla="*/ 843354 w 2067143"/>
              <a:gd name="connsiteY2" fmla="*/ 3767 h 13245103"/>
              <a:gd name="connsiteX3" fmla="*/ 2067143 w 2067143"/>
              <a:gd name="connsiteY3" fmla="*/ 0 h 13245103"/>
              <a:gd name="connsiteX0" fmla="*/ 1 w 2077441"/>
              <a:gd name="connsiteY0" fmla="*/ 13229025 h 13229025"/>
              <a:gd name="connsiteX1" fmla="*/ 10718 w 2077441"/>
              <a:gd name="connsiteY1" fmla="*/ 846701 h 13229025"/>
              <a:gd name="connsiteX2" fmla="*/ 853652 w 2077441"/>
              <a:gd name="connsiteY2" fmla="*/ 3767 h 13229025"/>
              <a:gd name="connsiteX3" fmla="*/ 2077441 w 2077441"/>
              <a:gd name="connsiteY3" fmla="*/ 0 h 13229025"/>
              <a:gd name="connsiteX0" fmla="*/ -1 w 4424632"/>
              <a:gd name="connsiteY0" fmla="*/ 13229025 h 13229025"/>
              <a:gd name="connsiteX1" fmla="*/ 10716 w 4424632"/>
              <a:gd name="connsiteY1" fmla="*/ 846701 h 13229025"/>
              <a:gd name="connsiteX2" fmla="*/ 853650 w 4424632"/>
              <a:gd name="connsiteY2" fmla="*/ 3767 h 13229025"/>
              <a:gd name="connsiteX3" fmla="*/ 4424632 w 4424632"/>
              <a:gd name="connsiteY3" fmla="*/ 0 h 13229025"/>
              <a:gd name="connsiteX0" fmla="*/ 6010 w 4414566"/>
              <a:gd name="connsiteY0" fmla="*/ 8566792 h 8566793"/>
              <a:gd name="connsiteX1" fmla="*/ 650 w 4414566"/>
              <a:gd name="connsiteY1" fmla="*/ 846701 h 8566793"/>
              <a:gd name="connsiteX2" fmla="*/ 843584 w 4414566"/>
              <a:gd name="connsiteY2" fmla="*/ 3767 h 8566793"/>
              <a:gd name="connsiteX3" fmla="*/ 4414566 w 4414566"/>
              <a:gd name="connsiteY3" fmla="*/ 0 h 8566793"/>
              <a:gd name="connsiteX0" fmla="*/ 9890 w 4414426"/>
              <a:gd name="connsiteY0" fmla="*/ 6709942 h 6709942"/>
              <a:gd name="connsiteX1" fmla="*/ 510 w 4414426"/>
              <a:gd name="connsiteY1" fmla="*/ 846701 h 6709942"/>
              <a:gd name="connsiteX2" fmla="*/ 843444 w 4414426"/>
              <a:gd name="connsiteY2" fmla="*/ 3767 h 6709942"/>
              <a:gd name="connsiteX3" fmla="*/ 4414426 w 4414426"/>
              <a:gd name="connsiteY3" fmla="*/ 0 h 670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4426" h="6709942">
                <a:moveTo>
                  <a:pt x="9890" y="6709942"/>
                </a:moveTo>
                <a:cubicBezTo>
                  <a:pt x="13463" y="5580798"/>
                  <a:pt x="-3063" y="1975845"/>
                  <a:pt x="510" y="846701"/>
                </a:cubicBezTo>
                <a:cubicBezTo>
                  <a:pt x="510" y="375650"/>
                  <a:pt x="372393" y="3767"/>
                  <a:pt x="843444" y="3767"/>
                </a:cubicBezTo>
                <a:lnTo>
                  <a:pt x="4414426" y="0"/>
                </a:lnTo>
              </a:path>
            </a:pathLst>
          </a:custGeom>
          <a:noFill/>
          <a:ln w="508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1F0D7639-A6ED-4608-AB0E-3702E3CC677E}"/>
              </a:ext>
            </a:extLst>
          </p:cNvPr>
          <p:cNvSpPr/>
          <p:nvPr userDrawn="1"/>
        </p:nvSpPr>
        <p:spPr>
          <a:xfrm rot="16200000" flipV="1">
            <a:off x="4989721" y="-50697"/>
            <a:ext cx="2700268" cy="2801664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3357663"/>
              <a:gd name="connsiteY0" fmla="*/ 4234134 h 4234134"/>
              <a:gd name="connsiteX1" fmla="*/ 10718 w 3357663"/>
              <a:gd name="connsiteY1" fmla="*/ 846701 h 4234134"/>
              <a:gd name="connsiteX2" fmla="*/ 853652 w 3357663"/>
              <a:gd name="connsiteY2" fmla="*/ 3767 h 4234134"/>
              <a:gd name="connsiteX3" fmla="*/ 2077441 w 3357663"/>
              <a:gd name="connsiteY3" fmla="*/ 0 h 4234134"/>
              <a:gd name="connsiteX4" fmla="*/ 3357663 w 3357663"/>
              <a:gd name="connsiteY4" fmla="*/ 3767 h 4234134"/>
              <a:gd name="connsiteX0" fmla="*/ 0 w 2077441"/>
              <a:gd name="connsiteY0" fmla="*/ 4234134 h 4234134"/>
              <a:gd name="connsiteX1" fmla="*/ 10718 w 2077441"/>
              <a:gd name="connsiteY1" fmla="*/ 846701 h 4234134"/>
              <a:gd name="connsiteX2" fmla="*/ 853652 w 2077441"/>
              <a:gd name="connsiteY2" fmla="*/ 3767 h 4234134"/>
              <a:gd name="connsiteX3" fmla="*/ 2077441 w 2077441"/>
              <a:gd name="connsiteY3" fmla="*/ 0 h 4234134"/>
              <a:gd name="connsiteX0" fmla="*/ 13818 w 2067143"/>
              <a:gd name="connsiteY0" fmla="*/ 13245103 h 13245103"/>
              <a:gd name="connsiteX1" fmla="*/ 420 w 2067143"/>
              <a:gd name="connsiteY1" fmla="*/ 846701 h 13245103"/>
              <a:gd name="connsiteX2" fmla="*/ 843354 w 2067143"/>
              <a:gd name="connsiteY2" fmla="*/ 3767 h 13245103"/>
              <a:gd name="connsiteX3" fmla="*/ 2067143 w 2067143"/>
              <a:gd name="connsiteY3" fmla="*/ 0 h 13245103"/>
              <a:gd name="connsiteX0" fmla="*/ 1 w 2077441"/>
              <a:gd name="connsiteY0" fmla="*/ 13229025 h 13229025"/>
              <a:gd name="connsiteX1" fmla="*/ 10718 w 2077441"/>
              <a:gd name="connsiteY1" fmla="*/ 846701 h 13229025"/>
              <a:gd name="connsiteX2" fmla="*/ 853652 w 2077441"/>
              <a:gd name="connsiteY2" fmla="*/ 3767 h 13229025"/>
              <a:gd name="connsiteX3" fmla="*/ 2077441 w 2077441"/>
              <a:gd name="connsiteY3" fmla="*/ 0 h 13229025"/>
              <a:gd name="connsiteX0" fmla="*/ -1 w 4424632"/>
              <a:gd name="connsiteY0" fmla="*/ 13229025 h 13229025"/>
              <a:gd name="connsiteX1" fmla="*/ 10716 w 4424632"/>
              <a:gd name="connsiteY1" fmla="*/ 846701 h 13229025"/>
              <a:gd name="connsiteX2" fmla="*/ 853650 w 4424632"/>
              <a:gd name="connsiteY2" fmla="*/ 3767 h 13229025"/>
              <a:gd name="connsiteX3" fmla="*/ 4424632 w 4424632"/>
              <a:gd name="connsiteY3" fmla="*/ 0 h 13229025"/>
              <a:gd name="connsiteX0" fmla="*/ 6010 w 4414566"/>
              <a:gd name="connsiteY0" fmla="*/ 8566792 h 8566793"/>
              <a:gd name="connsiteX1" fmla="*/ 650 w 4414566"/>
              <a:gd name="connsiteY1" fmla="*/ 846701 h 8566793"/>
              <a:gd name="connsiteX2" fmla="*/ 843584 w 4414566"/>
              <a:gd name="connsiteY2" fmla="*/ 3767 h 8566793"/>
              <a:gd name="connsiteX3" fmla="*/ 4414566 w 4414566"/>
              <a:gd name="connsiteY3" fmla="*/ 0 h 8566793"/>
              <a:gd name="connsiteX0" fmla="*/ 1 w 4416595"/>
              <a:gd name="connsiteY0" fmla="*/ 8277417 h 8277416"/>
              <a:gd name="connsiteX1" fmla="*/ 2679 w 4416595"/>
              <a:gd name="connsiteY1" fmla="*/ 846701 h 8277416"/>
              <a:gd name="connsiteX2" fmla="*/ 845613 w 4416595"/>
              <a:gd name="connsiteY2" fmla="*/ 3767 h 8277416"/>
              <a:gd name="connsiteX3" fmla="*/ 4416595 w 4416595"/>
              <a:gd name="connsiteY3" fmla="*/ 0 h 8277416"/>
              <a:gd name="connsiteX0" fmla="*/ -1 w 4802437"/>
              <a:gd name="connsiteY0" fmla="*/ 8277419 h 8277419"/>
              <a:gd name="connsiteX1" fmla="*/ 2677 w 4802437"/>
              <a:gd name="connsiteY1" fmla="*/ 846703 h 8277419"/>
              <a:gd name="connsiteX2" fmla="*/ 845611 w 4802437"/>
              <a:gd name="connsiteY2" fmla="*/ 3769 h 8277419"/>
              <a:gd name="connsiteX3" fmla="*/ 4802437 w 4802437"/>
              <a:gd name="connsiteY3" fmla="*/ 1 h 8277419"/>
              <a:gd name="connsiteX0" fmla="*/ 0 w 4802439"/>
              <a:gd name="connsiteY0" fmla="*/ 3595893 h 3595893"/>
              <a:gd name="connsiteX1" fmla="*/ 2679 w 4802439"/>
              <a:gd name="connsiteY1" fmla="*/ 846701 h 3595893"/>
              <a:gd name="connsiteX2" fmla="*/ 845613 w 4802439"/>
              <a:gd name="connsiteY2" fmla="*/ 3767 h 3595893"/>
              <a:gd name="connsiteX3" fmla="*/ 4802439 w 4802439"/>
              <a:gd name="connsiteY3" fmla="*/ -1 h 3595893"/>
              <a:gd name="connsiteX0" fmla="*/ 0 w 4802439"/>
              <a:gd name="connsiteY0" fmla="*/ 4922221 h 4922220"/>
              <a:gd name="connsiteX1" fmla="*/ 2679 w 4802439"/>
              <a:gd name="connsiteY1" fmla="*/ 846703 h 4922220"/>
              <a:gd name="connsiteX2" fmla="*/ 845613 w 4802439"/>
              <a:gd name="connsiteY2" fmla="*/ 3769 h 4922220"/>
              <a:gd name="connsiteX3" fmla="*/ 4802439 w 4802439"/>
              <a:gd name="connsiteY3" fmla="*/ 1 h 4922220"/>
              <a:gd name="connsiteX0" fmla="*/ 0 w 4752156"/>
              <a:gd name="connsiteY0" fmla="*/ 4918451 h 4918452"/>
              <a:gd name="connsiteX1" fmla="*/ 2679 w 4752156"/>
              <a:gd name="connsiteY1" fmla="*/ 842933 h 4918452"/>
              <a:gd name="connsiteX2" fmla="*/ 845613 w 4752156"/>
              <a:gd name="connsiteY2" fmla="*/ -1 h 4918452"/>
              <a:gd name="connsiteX3" fmla="*/ 4752155 w 4752156"/>
              <a:gd name="connsiteY3" fmla="*/ 4615 h 4918452"/>
              <a:gd name="connsiteX0" fmla="*/ 0 w 4752156"/>
              <a:gd name="connsiteY0" fmla="*/ 4930599 h 4930599"/>
              <a:gd name="connsiteX1" fmla="*/ 2679 w 4752156"/>
              <a:gd name="connsiteY1" fmla="*/ 855081 h 4930599"/>
              <a:gd name="connsiteX2" fmla="*/ 845613 w 4752156"/>
              <a:gd name="connsiteY2" fmla="*/ 12147 h 4930599"/>
              <a:gd name="connsiteX3" fmla="*/ 4752156 w 4752156"/>
              <a:gd name="connsiteY3" fmla="*/ 0 h 493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156" h="4930599">
                <a:moveTo>
                  <a:pt x="0" y="4930599"/>
                </a:moveTo>
                <a:cubicBezTo>
                  <a:pt x="3573" y="3801455"/>
                  <a:pt x="-894" y="1984225"/>
                  <a:pt x="2679" y="855081"/>
                </a:cubicBezTo>
                <a:cubicBezTo>
                  <a:pt x="2679" y="384030"/>
                  <a:pt x="374562" y="12147"/>
                  <a:pt x="845613" y="12147"/>
                </a:cubicBezTo>
                <a:lnTo>
                  <a:pt x="4752156" y="0"/>
                </a:lnTo>
              </a:path>
            </a:pathLst>
          </a:custGeom>
          <a:noFill/>
          <a:ln w="508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pic>
        <p:nvPicPr>
          <p:cNvPr id="29" name="Graphique 28">
            <a:extLst>
              <a:ext uri="{FF2B5EF4-FFF2-40B4-BE49-F238E27FC236}">
                <a16:creationId xmlns:a16="http://schemas.microsoft.com/office/drawing/2014/main" id="{3EF86789-107C-4A37-AF84-857AA9A261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2209" y="3159145"/>
            <a:ext cx="2504497" cy="70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166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53CC2E4D-3F40-4D73-841D-8FF6E0A6B0FC}"/>
              </a:ext>
            </a:extLst>
          </p:cNvPr>
          <p:cNvSpPr/>
          <p:nvPr userDrawn="1"/>
        </p:nvSpPr>
        <p:spPr>
          <a:xfrm rot="5400000">
            <a:off x="6056283" y="3148150"/>
            <a:ext cx="2533773" cy="4916975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3357663"/>
              <a:gd name="connsiteY0" fmla="*/ 4234134 h 4234134"/>
              <a:gd name="connsiteX1" fmla="*/ 10718 w 3357663"/>
              <a:gd name="connsiteY1" fmla="*/ 846701 h 4234134"/>
              <a:gd name="connsiteX2" fmla="*/ 853652 w 3357663"/>
              <a:gd name="connsiteY2" fmla="*/ 3767 h 4234134"/>
              <a:gd name="connsiteX3" fmla="*/ 2077441 w 3357663"/>
              <a:gd name="connsiteY3" fmla="*/ 0 h 4234134"/>
              <a:gd name="connsiteX4" fmla="*/ 3357663 w 3357663"/>
              <a:gd name="connsiteY4" fmla="*/ 3767 h 4234134"/>
              <a:gd name="connsiteX0" fmla="*/ 0 w 2077441"/>
              <a:gd name="connsiteY0" fmla="*/ 4234134 h 4234134"/>
              <a:gd name="connsiteX1" fmla="*/ 10718 w 2077441"/>
              <a:gd name="connsiteY1" fmla="*/ 846701 h 4234134"/>
              <a:gd name="connsiteX2" fmla="*/ 853652 w 2077441"/>
              <a:gd name="connsiteY2" fmla="*/ 3767 h 4234134"/>
              <a:gd name="connsiteX3" fmla="*/ 2077441 w 2077441"/>
              <a:gd name="connsiteY3" fmla="*/ 0 h 4234134"/>
              <a:gd name="connsiteX0" fmla="*/ 13818 w 2067143"/>
              <a:gd name="connsiteY0" fmla="*/ 13245103 h 13245103"/>
              <a:gd name="connsiteX1" fmla="*/ 420 w 2067143"/>
              <a:gd name="connsiteY1" fmla="*/ 846701 h 13245103"/>
              <a:gd name="connsiteX2" fmla="*/ 843354 w 2067143"/>
              <a:gd name="connsiteY2" fmla="*/ 3767 h 13245103"/>
              <a:gd name="connsiteX3" fmla="*/ 2067143 w 2067143"/>
              <a:gd name="connsiteY3" fmla="*/ 0 h 13245103"/>
              <a:gd name="connsiteX0" fmla="*/ 1 w 2077441"/>
              <a:gd name="connsiteY0" fmla="*/ 13229025 h 13229025"/>
              <a:gd name="connsiteX1" fmla="*/ 10718 w 2077441"/>
              <a:gd name="connsiteY1" fmla="*/ 846701 h 13229025"/>
              <a:gd name="connsiteX2" fmla="*/ 853652 w 2077441"/>
              <a:gd name="connsiteY2" fmla="*/ 3767 h 13229025"/>
              <a:gd name="connsiteX3" fmla="*/ 2077441 w 2077441"/>
              <a:gd name="connsiteY3" fmla="*/ 0 h 13229025"/>
              <a:gd name="connsiteX0" fmla="*/ -1 w 4424632"/>
              <a:gd name="connsiteY0" fmla="*/ 13229025 h 13229025"/>
              <a:gd name="connsiteX1" fmla="*/ 10716 w 4424632"/>
              <a:gd name="connsiteY1" fmla="*/ 846701 h 13229025"/>
              <a:gd name="connsiteX2" fmla="*/ 853650 w 4424632"/>
              <a:gd name="connsiteY2" fmla="*/ 3767 h 13229025"/>
              <a:gd name="connsiteX3" fmla="*/ 4424632 w 4424632"/>
              <a:gd name="connsiteY3" fmla="*/ 0 h 13229025"/>
              <a:gd name="connsiteX0" fmla="*/ 6010 w 4414566"/>
              <a:gd name="connsiteY0" fmla="*/ 8566792 h 8566793"/>
              <a:gd name="connsiteX1" fmla="*/ 650 w 4414566"/>
              <a:gd name="connsiteY1" fmla="*/ 846701 h 8566793"/>
              <a:gd name="connsiteX2" fmla="*/ 843584 w 4414566"/>
              <a:gd name="connsiteY2" fmla="*/ 3767 h 8566793"/>
              <a:gd name="connsiteX3" fmla="*/ 4414566 w 4414566"/>
              <a:gd name="connsiteY3" fmla="*/ 0 h 856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4566" h="8566793">
                <a:moveTo>
                  <a:pt x="6010" y="8566792"/>
                </a:moveTo>
                <a:cubicBezTo>
                  <a:pt x="9583" y="7437648"/>
                  <a:pt x="-2923" y="1975845"/>
                  <a:pt x="650" y="846701"/>
                </a:cubicBezTo>
                <a:cubicBezTo>
                  <a:pt x="650" y="375650"/>
                  <a:pt x="372533" y="3767"/>
                  <a:pt x="843584" y="3767"/>
                </a:cubicBezTo>
                <a:lnTo>
                  <a:pt x="4414566" y="0"/>
                </a:lnTo>
              </a:path>
            </a:pathLst>
          </a:custGeom>
          <a:noFill/>
          <a:ln w="508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02E5AA92-A2CA-4AA9-A3C5-CD9A16A88093}"/>
              </a:ext>
            </a:extLst>
          </p:cNvPr>
          <p:cNvSpPr/>
          <p:nvPr userDrawn="1"/>
        </p:nvSpPr>
        <p:spPr>
          <a:xfrm rot="5400000" flipH="1" flipV="1">
            <a:off x="1307808" y="-543610"/>
            <a:ext cx="2712312" cy="3691121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3357663"/>
              <a:gd name="connsiteY0" fmla="*/ 4234134 h 4234134"/>
              <a:gd name="connsiteX1" fmla="*/ 10718 w 3357663"/>
              <a:gd name="connsiteY1" fmla="*/ 846701 h 4234134"/>
              <a:gd name="connsiteX2" fmla="*/ 853652 w 3357663"/>
              <a:gd name="connsiteY2" fmla="*/ 3767 h 4234134"/>
              <a:gd name="connsiteX3" fmla="*/ 2077441 w 3357663"/>
              <a:gd name="connsiteY3" fmla="*/ 0 h 4234134"/>
              <a:gd name="connsiteX4" fmla="*/ 3357663 w 3357663"/>
              <a:gd name="connsiteY4" fmla="*/ 3767 h 4234134"/>
              <a:gd name="connsiteX0" fmla="*/ 0 w 2077441"/>
              <a:gd name="connsiteY0" fmla="*/ 4234134 h 4234134"/>
              <a:gd name="connsiteX1" fmla="*/ 10718 w 2077441"/>
              <a:gd name="connsiteY1" fmla="*/ 846701 h 4234134"/>
              <a:gd name="connsiteX2" fmla="*/ 853652 w 2077441"/>
              <a:gd name="connsiteY2" fmla="*/ 3767 h 4234134"/>
              <a:gd name="connsiteX3" fmla="*/ 2077441 w 2077441"/>
              <a:gd name="connsiteY3" fmla="*/ 0 h 4234134"/>
              <a:gd name="connsiteX0" fmla="*/ 13818 w 2067143"/>
              <a:gd name="connsiteY0" fmla="*/ 13245103 h 13245103"/>
              <a:gd name="connsiteX1" fmla="*/ 420 w 2067143"/>
              <a:gd name="connsiteY1" fmla="*/ 846701 h 13245103"/>
              <a:gd name="connsiteX2" fmla="*/ 843354 w 2067143"/>
              <a:gd name="connsiteY2" fmla="*/ 3767 h 13245103"/>
              <a:gd name="connsiteX3" fmla="*/ 2067143 w 2067143"/>
              <a:gd name="connsiteY3" fmla="*/ 0 h 13245103"/>
              <a:gd name="connsiteX0" fmla="*/ 1 w 2077441"/>
              <a:gd name="connsiteY0" fmla="*/ 13229025 h 13229025"/>
              <a:gd name="connsiteX1" fmla="*/ 10718 w 2077441"/>
              <a:gd name="connsiteY1" fmla="*/ 846701 h 13229025"/>
              <a:gd name="connsiteX2" fmla="*/ 853652 w 2077441"/>
              <a:gd name="connsiteY2" fmla="*/ 3767 h 13229025"/>
              <a:gd name="connsiteX3" fmla="*/ 2077441 w 2077441"/>
              <a:gd name="connsiteY3" fmla="*/ 0 h 13229025"/>
              <a:gd name="connsiteX0" fmla="*/ -1 w 4424632"/>
              <a:gd name="connsiteY0" fmla="*/ 13229025 h 13229025"/>
              <a:gd name="connsiteX1" fmla="*/ 10716 w 4424632"/>
              <a:gd name="connsiteY1" fmla="*/ 846701 h 13229025"/>
              <a:gd name="connsiteX2" fmla="*/ 853650 w 4424632"/>
              <a:gd name="connsiteY2" fmla="*/ 3767 h 13229025"/>
              <a:gd name="connsiteX3" fmla="*/ 4424632 w 4424632"/>
              <a:gd name="connsiteY3" fmla="*/ 0 h 13229025"/>
              <a:gd name="connsiteX0" fmla="*/ 6010 w 4414566"/>
              <a:gd name="connsiteY0" fmla="*/ 8566792 h 8566793"/>
              <a:gd name="connsiteX1" fmla="*/ 650 w 4414566"/>
              <a:gd name="connsiteY1" fmla="*/ 846701 h 8566793"/>
              <a:gd name="connsiteX2" fmla="*/ 843584 w 4414566"/>
              <a:gd name="connsiteY2" fmla="*/ 3767 h 8566793"/>
              <a:gd name="connsiteX3" fmla="*/ 4414566 w 4414566"/>
              <a:gd name="connsiteY3" fmla="*/ 0 h 8566793"/>
              <a:gd name="connsiteX0" fmla="*/ 1 w 4416595"/>
              <a:gd name="connsiteY0" fmla="*/ 8277417 h 8277416"/>
              <a:gd name="connsiteX1" fmla="*/ 2679 w 4416595"/>
              <a:gd name="connsiteY1" fmla="*/ 846701 h 8277416"/>
              <a:gd name="connsiteX2" fmla="*/ 845613 w 4416595"/>
              <a:gd name="connsiteY2" fmla="*/ 3767 h 8277416"/>
              <a:gd name="connsiteX3" fmla="*/ 4416595 w 4416595"/>
              <a:gd name="connsiteY3" fmla="*/ 0 h 8277416"/>
              <a:gd name="connsiteX0" fmla="*/ -1 w 4802437"/>
              <a:gd name="connsiteY0" fmla="*/ 8277419 h 8277419"/>
              <a:gd name="connsiteX1" fmla="*/ 2677 w 4802437"/>
              <a:gd name="connsiteY1" fmla="*/ 846703 h 8277419"/>
              <a:gd name="connsiteX2" fmla="*/ 845611 w 4802437"/>
              <a:gd name="connsiteY2" fmla="*/ 3769 h 8277419"/>
              <a:gd name="connsiteX3" fmla="*/ 4802437 w 4802437"/>
              <a:gd name="connsiteY3" fmla="*/ 1 h 8277419"/>
              <a:gd name="connsiteX0" fmla="*/ 2238 w 4800658"/>
              <a:gd name="connsiteY0" fmla="*/ 6533100 h 6533100"/>
              <a:gd name="connsiteX1" fmla="*/ 898 w 4800658"/>
              <a:gd name="connsiteY1" fmla="*/ 846701 h 6533100"/>
              <a:gd name="connsiteX2" fmla="*/ 843832 w 4800658"/>
              <a:gd name="connsiteY2" fmla="*/ 3767 h 6533100"/>
              <a:gd name="connsiteX3" fmla="*/ 4800658 w 4800658"/>
              <a:gd name="connsiteY3" fmla="*/ -1 h 653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0658" h="6533100">
                <a:moveTo>
                  <a:pt x="2238" y="6533100"/>
                </a:moveTo>
                <a:cubicBezTo>
                  <a:pt x="5811" y="5403956"/>
                  <a:pt x="-2675" y="1975845"/>
                  <a:pt x="898" y="846701"/>
                </a:cubicBezTo>
                <a:cubicBezTo>
                  <a:pt x="898" y="375650"/>
                  <a:pt x="372781" y="3767"/>
                  <a:pt x="843832" y="3767"/>
                </a:cubicBezTo>
                <a:lnTo>
                  <a:pt x="4800658" y="-1"/>
                </a:lnTo>
              </a:path>
            </a:pathLst>
          </a:custGeom>
          <a:noFill/>
          <a:ln w="508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pic>
        <p:nvPicPr>
          <p:cNvPr id="27" name="Graphique 26">
            <a:extLst>
              <a:ext uri="{FF2B5EF4-FFF2-40B4-BE49-F238E27FC236}">
                <a16:creationId xmlns:a16="http://schemas.microsoft.com/office/drawing/2014/main" id="{F7222917-BAD8-43D5-A1E2-AD9066478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2209" y="3159145"/>
            <a:ext cx="2504497" cy="70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632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 PURP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D6E02B7-1FE3-9C43-8A52-FED7B96D7C6B}"/>
              </a:ext>
            </a:extLst>
          </p:cNvPr>
          <p:cNvSpPr txBox="1"/>
          <p:nvPr userDrawn="1"/>
        </p:nvSpPr>
        <p:spPr>
          <a:xfrm>
            <a:off x="11407698" y="429322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sz="1100" noProof="0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249D1977-B2BF-4DB2-AFF9-23E42862B183}"/>
              </a:ext>
            </a:extLst>
          </p:cNvPr>
          <p:cNvSpPr/>
          <p:nvPr userDrawn="1"/>
        </p:nvSpPr>
        <p:spPr>
          <a:xfrm rot="16200000" flipH="1">
            <a:off x="2692597" y="2600177"/>
            <a:ext cx="2517106" cy="5998539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3357663"/>
              <a:gd name="connsiteY0" fmla="*/ 4234134 h 4234134"/>
              <a:gd name="connsiteX1" fmla="*/ 10718 w 3357663"/>
              <a:gd name="connsiteY1" fmla="*/ 846701 h 4234134"/>
              <a:gd name="connsiteX2" fmla="*/ 853652 w 3357663"/>
              <a:gd name="connsiteY2" fmla="*/ 3767 h 4234134"/>
              <a:gd name="connsiteX3" fmla="*/ 2077441 w 3357663"/>
              <a:gd name="connsiteY3" fmla="*/ 0 h 4234134"/>
              <a:gd name="connsiteX4" fmla="*/ 3357663 w 3357663"/>
              <a:gd name="connsiteY4" fmla="*/ 3767 h 4234134"/>
              <a:gd name="connsiteX0" fmla="*/ 0 w 2077441"/>
              <a:gd name="connsiteY0" fmla="*/ 4234134 h 4234134"/>
              <a:gd name="connsiteX1" fmla="*/ 10718 w 2077441"/>
              <a:gd name="connsiteY1" fmla="*/ 846701 h 4234134"/>
              <a:gd name="connsiteX2" fmla="*/ 853652 w 2077441"/>
              <a:gd name="connsiteY2" fmla="*/ 3767 h 4234134"/>
              <a:gd name="connsiteX3" fmla="*/ 2077441 w 2077441"/>
              <a:gd name="connsiteY3" fmla="*/ 0 h 4234134"/>
              <a:gd name="connsiteX0" fmla="*/ 13818 w 2067143"/>
              <a:gd name="connsiteY0" fmla="*/ 13245103 h 13245103"/>
              <a:gd name="connsiteX1" fmla="*/ 420 w 2067143"/>
              <a:gd name="connsiteY1" fmla="*/ 846701 h 13245103"/>
              <a:gd name="connsiteX2" fmla="*/ 843354 w 2067143"/>
              <a:gd name="connsiteY2" fmla="*/ 3767 h 13245103"/>
              <a:gd name="connsiteX3" fmla="*/ 2067143 w 2067143"/>
              <a:gd name="connsiteY3" fmla="*/ 0 h 13245103"/>
              <a:gd name="connsiteX0" fmla="*/ 1 w 2077441"/>
              <a:gd name="connsiteY0" fmla="*/ 13229025 h 13229025"/>
              <a:gd name="connsiteX1" fmla="*/ 10718 w 2077441"/>
              <a:gd name="connsiteY1" fmla="*/ 846701 h 13229025"/>
              <a:gd name="connsiteX2" fmla="*/ 853652 w 2077441"/>
              <a:gd name="connsiteY2" fmla="*/ 3767 h 13229025"/>
              <a:gd name="connsiteX3" fmla="*/ 2077441 w 2077441"/>
              <a:gd name="connsiteY3" fmla="*/ 0 h 13229025"/>
              <a:gd name="connsiteX0" fmla="*/ -1 w 4424632"/>
              <a:gd name="connsiteY0" fmla="*/ 13229025 h 13229025"/>
              <a:gd name="connsiteX1" fmla="*/ 10716 w 4424632"/>
              <a:gd name="connsiteY1" fmla="*/ 846701 h 13229025"/>
              <a:gd name="connsiteX2" fmla="*/ 853650 w 4424632"/>
              <a:gd name="connsiteY2" fmla="*/ 3767 h 13229025"/>
              <a:gd name="connsiteX3" fmla="*/ 4424632 w 4424632"/>
              <a:gd name="connsiteY3" fmla="*/ 0 h 13229025"/>
              <a:gd name="connsiteX0" fmla="*/ 6010 w 4414566"/>
              <a:gd name="connsiteY0" fmla="*/ 8566792 h 8566793"/>
              <a:gd name="connsiteX1" fmla="*/ 650 w 4414566"/>
              <a:gd name="connsiteY1" fmla="*/ 846701 h 8566793"/>
              <a:gd name="connsiteX2" fmla="*/ 843584 w 4414566"/>
              <a:gd name="connsiteY2" fmla="*/ 3767 h 8566793"/>
              <a:gd name="connsiteX3" fmla="*/ 4414566 w 4414566"/>
              <a:gd name="connsiteY3" fmla="*/ 0 h 8566793"/>
              <a:gd name="connsiteX0" fmla="*/ 2237 w 4414814"/>
              <a:gd name="connsiteY0" fmla="*/ 10451786 h 10451787"/>
              <a:gd name="connsiteX1" fmla="*/ 898 w 4414814"/>
              <a:gd name="connsiteY1" fmla="*/ 846701 h 10451787"/>
              <a:gd name="connsiteX2" fmla="*/ 843832 w 4414814"/>
              <a:gd name="connsiteY2" fmla="*/ 3767 h 10451787"/>
              <a:gd name="connsiteX3" fmla="*/ 4414814 w 4414814"/>
              <a:gd name="connsiteY3" fmla="*/ 0 h 10451787"/>
              <a:gd name="connsiteX0" fmla="*/ 2237 w 4385775"/>
              <a:gd name="connsiteY0" fmla="*/ 10451784 h 10451784"/>
              <a:gd name="connsiteX1" fmla="*/ 898 w 4385775"/>
              <a:gd name="connsiteY1" fmla="*/ 846699 h 10451784"/>
              <a:gd name="connsiteX2" fmla="*/ 843832 w 4385775"/>
              <a:gd name="connsiteY2" fmla="*/ 3765 h 10451784"/>
              <a:gd name="connsiteX3" fmla="*/ 4385776 w 4385775"/>
              <a:gd name="connsiteY3" fmla="*/ -1 h 1045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5775" h="10451784">
                <a:moveTo>
                  <a:pt x="2237" y="10451784"/>
                </a:moveTo>
                <a:cubicBezTo>
                  <a:pt x="5810" y="9322640"/>
                  <a:pt x="-2675" y="1975843"/>
                  <a:pt x="898" y="846699"/>
                </a:cubicBezTo>
                <a:cubicBezTo>
                  <a:pt x="898" y="375648"/>
                  <a:pt x="372781" y="3765"/>
                  <a:pt x="843832" y="3765"/>
                </a:cubicBezTo>
                <a:lnTo>
                  <a:pt x="4385776" y="-1"/>
                </a:lnTo>
              </a:path>
            </a:pathLst>
          </a:custGeom>
          <a:noFill/>
          <a:ln w="508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pic>
        <p:nvPicPr>
          <p:cNvPr id="48" name="Graphique 47">
            <a:extLst>
              <a:ext uri="{FF2B5EF4-FFF2-40B4-BE49-F238E27FC236}">
                <a16:creationId xmlns:a16="http://schemas.microsoft.com/office/drawing/2014/main" id="{170F0AE2-85C8-4164-BBD9-13FFFC107B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2209" y="3159145"/>
            <a:ext cx="2504497" cy="707793"/>
          </a:xfrm>
          <a:prstGeom prst="rect">
            <a:avLst/>
          </a:prstGeom>
        </p:spPr>
      </p:pic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5E28600D-4AB0-4F8B-A746-F0C67BBB71E4}"/>
              </a:ext>
            </a:extLst>
          </p:cNvPr>
          <p:cNvSpPr/>
          <p:nvPr userDrawn="1"/>
        </p:nvSpPr>
        <p:spPr>
          <a:xfrm rot="16200000" flipV="1">
            <a:off x="6228414" y="-1259941"/>
            <a:ext cx="2670545" cy="5190427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3357663"/>
              <a:gd name="connsiteY0" fmla="*/ 4234134 h 4234134"/>
              <a:gd name="connsiteX1" fmla="*/ 10718 w 3357663"/>
              <a:gd name="connsiteY1" fmla="*/ 846701 h 4234134"/>
              <a:gd name="connsiteX2" fmla="*/ 853652 w 3357663"/>
              <a:gd name="connsiteY2" fmla="*/ 3767 h 4234134"/>
              <a:gd name="connsiteX3" fmla="*/ 2077441 w 3357663"/>
              <a:gd name="connsiteY3" fmla="*/ 0 h 4234134"/>
              <a:gd name="connsiteX4" fmla="*/ 3357663 w 3357663"/>
              <a:gd name="connsiteY4" fmla="*/ 3767 h 4234134"/>
              <a:gd name="connsiteX0" fmla="*/ 0 w 2077441"/>
              <a:gd name="connsiteY0" fmla="*/ 4234134 h 4234134"/>
              <a:gd name="connsiteX1" fmla="*/ 10718 w 2077441"/>
              <a:gd name="connsiteY1" fmla="*/ 846701 h 4234134"/>
              <a:gd name="connsiteX2" fmla="*/ 853652 w 2077441"/>
              <a:gd name="connsiteY2" fmla="*/ 3767 h 4234134"/>
              <a:gd name="connsiteX3" fmla="*/ 2077441 w 2077441"/>
              <a:gd name="connsiteY3" fmla="*/ 0 h 4234134"/>
              <a:gd name="connsiteX0" fmla="*/ 13818 w 2067143"/>
              <a:gd name="connsiteY0" fmla="*/ 13245103 h 13245103"/>
              <a:gd name="connsiteX1" fmla="*/ 420 w 2067143"/>
              <a:gd name="connsiteY1" fmla="*/ 846701 h 13245103"/>
              <a:gd name="connsiteX2" fmla="*/ 843354 w 2067143"/>
              <a:gd name="connsiteY2" fmla="*/ 3767 h 13245103"/>
              <a:gd name="connsiteX3" fmla="*/ 2067143 w 2067143"/>
              <a:gd name="connsiteY3" fmla="*/ 0 h 13245103"/>
              <a:gd name="connsiteX0" fmla="*/ 1 w 2077441"/>
              <a:gd name="connsiteY0" fmla="*/ 13229025 h 13229025"/>
              <a:gd name="connsiteX1" fmla="*/ 10718 w 2077441"/>
              <a:gd name="connsiteY1" fmla="*/ 846701 h 13229025"/>
              <a:gd name="connsiteX2" fmla="*/ 853652 w 2077441"/>
              <a:gd name="connsiteY2" fmla="*/ 3767 h 13229025"/>
              <a:gd name="connsiteX3" fmla="*/ 2077441 w 2077441"/>
              <a:gd name="connsiteY3" fmla="*/ 0 h 13229025"/>
              <a:gd name="connsiteX0" fmla="*/ -1 w 4424632"/>
              <a:gd name="connsiteY0" fmla="*/ 13229025 h 13229025"/>
              <a:gd name="connsiteX1" fmla="*/ 10716 w 4424632"/>
              <a:gd name="connsiteY1" fmla="*/ 846701 h 13229025"/>
              <a:gd name="connsiteX2" fmla="*/ 853650 w 4424632"/>
              <a:gd name="connsiteY2" fmla="*/ 3767 h 13229025"/>
              <a:gd name="connsiteX3" fmla="*/ 4424632 w 4424632"/>
              <a:gd name="connsiteY3" fmla="*/ 0 h 13229025"/>
              <a:gd name="connsiteX0" fmla="*/ 6010 w 4414566"/>
              <a:gd name="connsiteY0" fmla="*/ 8566792 h 8566793"/>
              <a:gd name="connsiteX1" fmla="*/ 650 w 4414566"/>
              <a:gd name="connsiteY1" fmla="*/ 846701 h 8566793"/>
              <a:gd name="connsiteX2" fmla="*/ 843584 w 4414566"/>
              <a:gd name="connsiteY2" fmla="*/ 3767 h 8566793"/>
              <a:gd name="connsiteX3" fmla="*/ 4414566 w 4414566"/>
              <a:gd name="connsiteY3" fmla="*/ 0 h 8566793"/>
              <a:gd name="connsiteX0" fmla="*/ 1 w 4416595"/>
              <a:gd name="connsiteY0" fmla="*/ 8277417 h 8277416"/>
              <a:gd name="connsiteX1" fmla="*/ 2679 w 4416595"/>
              <a:gd name="connsiteY1" fmla="*/ 846701 h 8277416"/>
              <a:gd name="connsiteX2" fmla="*/ 845613 w 4416595"/>
              <a:gd name="connsiteY2" fmla="*/ 3767 h 8277416"/>
              <a:gd name="connsiteX3" fmla="*/ 4416595 w 4416595"/>
              <a:gd name="connsiteY3" fmla="*/ 0 h 8277416"/>
              <a:gd name="connsiteX0" fmla="*/ -1 w 4802437"/>
              <a:gd name="connsiteY0" fmla="*/ 8277419 h 8277419"/>
              <a:gd name="connsiteX1" fmla="*/ 2677 w 4802437"/>
              <a:gd name="connsiteY1" fmla="*/ 846703 h 8277419"/>
              <a:gd name="connsiteX2" fmla="*/ 845611 w 4802437"/>
              <a:gd name="connsiteY2" fmla="*/ 3769 h 8277419"/>
              <a:gd name="connsiteX3" fmla="*/ 4802437 w 4802437"/>
              <a:gd name="connsiteY3" fmla="*/ 1 h 8277419"/>
              <a:gd name="connsiteX0" fmla="*/ 0 w 4810478"/>
              <a:gd name="connsiteY0" fmla="*/ 9185748 h 9185748"/>
              <a:gd name="connsiteX1" fmla="*/ 10718 w 4810478"/>
              <a:gd name="connsiteY1" fmla="*/ 846701 h 9185748"/>
              <a:gd name="connsiteX2" fmla="*/ 853652 w 4810478"/>
              <a:gd name="connsiteY2" fmla="*/ 3767 h 9185748"/>
              <a:gd name="connsiteX3" fmla="*/ 4810478 w 4810478"/>
              <a:gd name="connsiteY3" fmla="*/ -1 h 9185748"/>
              <a:gd name="connsiteX0" fmla="*/ 0 w 4726194"/>
              <a:gd name="connsiteY0" fmla="*/ 9185750 h 9185750"/>
              <a:gd name="connsiteX1" fmla="*/ 10718 w 4726194"/>
              <a:gd name="connsiteY1" fmla="*/ 846703 h 9185750"/>
              <a:gd name="connsiteX2" fmla="*/ 853652 w 4726194"/>
              <a:gd name="connsiteY2" fmla="*/ 3769 h 9185750"/>
              <a:gd name="connsiteX3" fmla="*/ 4726194 w 4726194"/>
              <a:gd name="connsiteY3" fmla="*/ 0 h 91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6194" h="9185750">
                <a:moveTo>
                  <a:pt x="0" y="9185750"/>
                </a:moveTo>
                <a:cubicBezTo>
                  <a:pt x="3573" y="8056606"/>
                  <a:pt x="7145" y="1975847"/>
                  <a:pt x="10718" y="846703"/>
                </a:cubicBezTo>
                <a:cubicBezTo>
                  <a:pt x="10718" y="375652"/>
                  <a:pt x="382601" y="3769"/>
                  <a:pt x="853652" y="3769"/>
                </a:cubicBezTo>
                <a:lnTo>
                  <a:pt x="4726194" y="0"/>
                </a:lnTo>
              </a:path>
            </a:pathLst>
          </a:custGeom>
          <a:noFill/>
          <a:ln w="508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140507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 PURPLE - LOGO NOI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D6E02B7-1FE3-9C43-8A52-FED7B96D7C6B}"/>
              </a:ext>
            </a:extLst>
          </p:cNvPr>
          <p:cNvSpPr txBox="1"/>
          <p:nvPr userDrawn="1"/>
        </p:nvSpPr>
        <p:spPr>
          <a:xfrm>
            <a:off x="11407698" y="429322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sz="1100" noProof="0"/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1BC718DE-16CE-4B9E-AF19-77CA2D8FC473}"/>
              </a:ext>
            </a:extLst>
          </p:cNvPr>
          <p:cNvSpPr/>
          <p:nvPr userDrawn="1"/>
        </p:nvSpPr>
        <p:spPr>
          <a:xfrm rot="16200000" flipV="1">
            <a:off x="5976527" y="-1259941"/>
            <a:ext cx="2670545" cy="5190427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3357663"/>
              <a:gd name="connsiteY0" fmla="*/ 4234134 h 4234134"/>
              <a:gd name="connsiteX1" fmla="*/ 10718 w 3357663"/>
              <a:gd name="connsiteY1" fmla="*/ 846701 h 4234134"/>
              <a:gd name="connsiteX2" fmla="*/ 853652 w 3357663"/>
              <a:gd name="connsiteY2" fmla="*/ 3767 h 4234134"/>
              <a:gd name="connsiteX3" fmla="*/ 2077441 w 3357663"/>
              <a:gd name="connsiteY3" fmla="*/ 0 h 4234134"/>
              <a:gd name="connsiteX4" fmla="*/ 3357663 w 3357663"/>
              <a:gd name="connsiteY4" fmla="*/ 3767 h 4234134"/>
              <a:gd name="connsiteX0" fmla="*/ 0 w 2077441"/>
              <a:gd name="connsiteY0" fmla="*/ 4234134 h 4234134"/>
              <a:gd name="connsiteX1" fmla="*/ 10718 w 2077441"/>
              <a:gd name="connsiteY1" fmla="*/ 846701 h 4234134"/>
              <a:gd name="connsiteX2" fmla="*/ 853652 w 2077441"/>
              <a:gd name="connsiteY2" fmla="*/ 3767 h 4234134"/>
              <a:gd name="connsiteX3" fmla="*/ 2077441 w 2077441"/>
              <a:gd name="connsiteY3" fmla="*/ 0 h 4234134"/>
              <a:gd name="connsiteX0" fmla="*/ 13818 w 2067143"/>
              <a:gd name="connsiteY0" fmla="*/ 13245103 h 13245103"/>
              <a:gd name="connsiteX1" fmla="*/ 420 w 2067143"/>
              <a:gd name="connsiteY1" fmla="*/ 846701 h 13245103"/>
              <a:gd name="connsiteX2" fmla="*/ 843354 w 2067143"/>
              <a:gd name="connsiteY2" fmla="*/ 3767 h 13245103"/>
              <a:gd name="connsiteX3" fmla="*/ 2067143 w 2067143"/>
              <a:gd name="connsiteY3" fmla="*/ 0 h 13245103"/>
              <a:gd name="connsiteX0" fmla="*/ 1 w 2077441"/>
              <a:gd name="connsiteY0" fmla="*/ 13229025 h 13229025"/>
              <a:gd name="connsiteX1" fmla="*/ 10718 w 2077441"/>
              <a:gd name="connsiteY1" fmla="*/ 846701 h 13229025"/>
              <a:gd name="connsiteX2" fmla="*/ 853652 w 2077441"/>
              <a:gd name="connsiteY2" fmla="*/ 3767 h 13229025"/>
              <a:gd name="connsiteX3" fmla="*/ 2077441 w 2077441"/>
              <a:gd name="connsiteY3" fmla="*/ 0 h 13229025"/>
              <a:gd name="connsiteX0" fmla="*/ -1 w 4424632"/>
              <a:gd name="connsiteY0" fmla="*/ 13229025 h 13229025"/>
              <a:gd name="connsiteX1" fmla="*/ 10716 w 4424632"/>
              <a:gd name="connsiteY1" fmla="*/ 846701 h 13229025"/>
              <a:gd name="connsiteX2" fmla="*/ 853650 w 4424632"/>
              <a:gd name="connsiteY2" fmla="*/ 3767 h 13229025"/>
              <a:gd name="connsiteX3" fmla="*/ 4424632 w 4424632"/>
              <a:gd name="connsiteY3" fmla="*/ 0 h 13229025"/>
              <a:gd name="connsiteX0" fmla="*/ 6010 w 4414566"/>
              <a:gd name="connsiteY0" fmla="*/ 8566792 h 8566793"/>
              <a:gd name="connsiteX1" fmla="*/ 650 w 4414566"/>
              <a:gd name="connsiteY1" fmla="*/ 846701 h 8566793"/>
              <a:gd name="connsiteX2" fmla="*/ 843584 w 4414566"/>
              <a:gd name="connsiteY2" fmla="*/ 3767 h 8566793"/>
              <a:gd name="connsiteX3" fmla="*/ 4414566 w 4414566"/>
              <a:gd name="connsiteY3" fmla="*/ 0 h 8566793"/>
              <a:gd name="connsiteX0" fmla="*/ 1 w 4416595"/>
              <a:gd name="connsiteY0" fmla="*/ 8277417 h 8277416"/>
              <a:gd name="connsiteX1" fmla="*/ 2679 w 4416595"/>
              <a:gd name="connsiteY1" fmla="*/ 846701 h 8277416"/>
              <a:gd name="connsiteX2" fmla="*/ 845613 w 4416595"/>
              <a:gd name="connsiteY2" fmla="*/ 3767 h 8277416"/>
              <a:gd name="connsiteX3" fmla="*/ 4416595 w 4416595"/>
              <a:gd name="connsiteY3" fmla="*/ 0 h 8277416"/>
              <a:gd name="connsiteX0" fmla="*/ -1 w 4802437"/>
              <a:gd name="connsiteY0" fmla="*/ 8277419 h 8277419"/>
              <a:gd name="connsiteX1" fmla="*/ 2677 w 4802437"/>
              <a:gd name="connsiteY1" fmla="*/ 846703 h 8277419"/>
              <a:gd name="connsiteX2" fmla="*/ 845611 w 4802437"/>
              <a:gd name="connsiteY2" fmla="*/ 3769 h 8277419"/>
              <a:gd name="connsiteX3" fmla="*/ 4802437 w 4802437"/>
              <a:gd name="connsiteY3" fmla="*/ 1 h 8277419"/>
              <a:gd name="connsiteX0" fmla="*/ 0 w 4810478"/>
              <a:gd name="connsiteY0" fmla="*/ 9185748 h 9185748"/>
              <a:gd name="connsiteX1" fmla="*/ 10718 w 4810478"/>
              <a:gd name="connsiteY1" fmla="*/ 846701 h 9185748"/>
              <a:gd name="connsiteX2" fmla="*/ 853652 w 4810478"/>
              <a:gd name="connsiteY2" fmla="*/ 3767 h 9185748"/>
              <a:gd name="connsiteX3" fmla="*/ 4810478 w 4810478"/>
              <a:gd name="connsiteY3" fmla="*/ -1 h 9185748"/>
              <a:gd name="connsiteX0" fmla="*/ 0 w 4726194"/>
              <a:gd name="connsiteY0" fmla="*/ 9185750 h 9185750"/>
              <a:gd name="connsiteX1" fmla="*/ 10718 w 4726194"/>
              <a:gd name="connsiteY1" fmla="*/ 846703 h 9185750"/>
              <a:gd name="connsiteX2" fmla="*/ 853652 w 4726194"/>
              <a:gd name="connsiteY2" fmla="*/ 3769 h 9185750"/>
              <a:gd name="connsiteX3" fmla="*/ 4726194 w 4726194"/>
              <a:gd name="connsiteY3" fmla="*/ 0 h 91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6194" h="9185750">
                <a:moveTo>
                  <a:pt x="0" y="9185750"/>
                </a:moveTo>
                <a:cubicBezTo>
                  <a:pt x="3573" y="8056606"/>
                  <a:pt x="7145" y="1975847"/>
                  <a:pt x="10718" y="846703"/>
                </a:cubicBezTo>
                <a:cubicBezTo>
                  <a:pt x="10718" y="375652"/>
                  <a:pt x="382601" y="3769"/>
                  <a:pt x="853652" y="3769"/>
                </a:cubicBezTo>
                <a:lnTo>
                  <a:pt x="4726194" y="0"/>
                </a:lnTo>
              </a:path>
            </a:pathLst>
          </a:custGeom>
          <a:noFill/>
          <a:ln w="508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pic>
        <p:nvPicPr>
          <p:cNvPr id="26" name="Graphique 25">
            <a:extLst>
              <a:ext uri="{FF2B5EF4-FFF2-40B4-BE49-F238E27FC236}">
                <a16:creationId xmlns:a16="http://schemas.microsoft.com/office/drawing/2014/main" id="{BE995678-B0D5-4449-8C42-695924344C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2209" y="3159145"/>
            <a:ext cx="2505600" cy="708104"/>
          </a:xfrm>
          <a:prstGeom prst="rect">
            <a:avLst/>
          </a:prstGeom>
        </p:spPr>
      </p:pic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A70781F-FE77-46EA-A04E-3D3E4AC3CC3C}"/>
              </a:ext>
            </a:extLst>
          </p:cNvPr>
          <p:cNvSpPr/>
          <p:nvPr userDrawn="1"/>
        </p:nvSpPr>
        <p:spPr>
          <a:xfrm rot="16200000" flipH="1">
            <a:off x="2692597" y="2600177"/>
            <a:ext cx="2517106" cy="5998539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3357663"/>
              <a:gd name="connsiteY0" fmla="*/ 4234134 h 4234134"/>
              <a:gd name="connsiteX1" fmla="*/ 10718 w 3357663"/>
              <a:gd name="connsiteY1" fmla="*/ 846701 h 4234134"/>
              <a:gd name="connsiteX2" fmla="*/ 853652 w 3357663"/>
              <a:gd name="connsiteY2" fmla="*/ 3767 h 4234134"/>
              <a:gd name="connsiteX3" fmla="*/ 2077441 w 3357663"/>
              <a:gd name="connsiteY3" fmla="*/ 0 h 4234134"/>
              <a:gd name="connsiteX4" fmla="*/ 3357663 w 3357663"/>
              <a:gd name="connsiteY4" fmla="*/ 3767 h 4234134"/>
              <a:gd name="connsiteX0" fmla="*/ 0 w 2077441"/>
              <a:gd name="connsiteY0" fmla="*/ 4234134 h 4234134"/>
              <a:gd name="connsiteX1" fmla="*/ 10718 w 2077441"/>
              <a:gd name="connsiteY1" fmla="*/ 846701 h 4234134"/>
              <a:gd name="connsiteX2" fmla="*/ 853652 w 2077441"/>
              <a:gd name="connsiteY2" fmla="*/ 3767 h 4234134"/>
              <a:gd name="connsiteX3" fmla="*/ 2077441 w 2077441"/>
              <a:gd name="connsiteY3" fmla="*/ 0 h 4234134"/>
              <a:gd name="connsiteX0" fmla="*/ 13818 w 2067143"/>
              <a:gd name="connsiteY0" fmla="*/ 13245103 h 13245103"/>
              <a:gd name="connsiteX1" fmla="*/ 420 w 2067143"/>
              <a:gd name="connsiteY1" fmla="*/ 846701 h 13245103"/>
              <a:gd name="connsiteX2" fmla="*/ 843354 w 2067143"/>
              <a:gd name="connsiteY2" fmla="*/ 3767 h 13245103"/>
              <a:gd name="connsiteX3" fmla="*/ 2067143 w 2067143"/>
              <a:gd name="connsiteY3" fmla="*/ 0 h 13245103"/>
              <a:gd name="connsiteX0" fmla="*/ 1 w 2077441"/>
              <a:gd name="connsiteY0" fmla="*/ 13229025 h 13229025"/>
              <a:gd name="connsiteX1" fmla="*/ 10718 w 2077441"/>
              <a:gd name="connsiteY1" fmla="*/ 846701 h 13229025"/>
              <a:gd name="connsiteX2" fmla="*/ 853652 w 2077441"/>
              <a:gd name="connsiteY2" fmla="*/ 3767 h 13229025"/>
              <a:gd name="connsiteX3" fmla="*/ 2077441 w 2077441"/>
              <a:gd name="connsiteY3" fmla="*/ 0 h 13229025"/>
              <a:gd name="connsiteX0" fmla="*/ -1 w 4424632"/>
              <a:gd name="connsiteY0" fmla="*/ 13229025 h 13229025"/>
              <a:gd name="connsiteX1" fmla="*/ 10716 w 4424632"/>
              <a:gd name="connsiteY1" fmla="*/ 846701 h 13229025"/>
              <a:gd name="connsiteX2" fmla="*/ 853650 w 4424632"/>
              <a:gd name="connsiteY2" fmla="*/ 3767 h 13229025"/>
              <a:gd name="connsiteX3" fmla="*/ 4424632 w 4424632"/>
              <a:gd name="connsiteY3" fmla="*/ 0 h 13229025"/>
              <a:gd name="connsiteX0" fmla="*/ 6010 w 4414566"/>
              <a:gd name="connsiteY0" fmla="*/ 8566792 h 8566793"/>
              <a:gd name="connsiteX1" fmla="*/ 650 w 4414566"/>
              <a:gd name="connsiteY1" fmla="*/ 846701 h 8566793"/>
              <a:gd name="connsiteX2" fmla="*/ 843584 w 4414566"/>
              <a:gd name="connsiteY2" fmla="*/ 3767 h 8566793"/>
              <a:gd name="connsiteX3" fmla="*/ 4414566 w 4414566"/>
              <a:gd name="connsiteY3" fmla="*/ 0 h 8566793"/>
              <a:gd name="connsiteX0" fmla="*/ 2237 w 4414814"/>
              <a:gd name="connsiteY0" fmla="*/ 10451786 h 10451787"/>
              <a:gd name="connsiteX1" fmla="*/ 898 w 4414814"/>
              <a:gd name="connsiteY1" fmla="*/ 846701 h 10451787"/>
              <a:gd name="connsiteX2" fmla="*/ 843832 w 4414814"/>
              <a:gd name="connsiteY2" fmla="*/ 3767 h 10451787"/>
              <a:gd name="connsiteX3" fmla="*/ 4414814 w 4414814"/>
              <a:gd name="connsiteY3" fmla="*/ 0 h 10451787"/>
              <a:gd name="connsiteX0" fmla="*/ 2237 w 4385775"/>
              <a:gd name="connsiteY0" fmla="*/ 10451784 h 10451784"/>
              <a:gd name="connsiteX1" fmla="*/ 898 w 4385775"/>
              <a:gd name="connsiteY1" fmla="*/ 846699 h 10451784"/>
              <a:gd name="connsiteX2" fmla="*/ 843832 w 4385775"/>
              <a:gd name="connsiteY2" fmla="*/ 3765 h 10451784"/>
              <a:gd name="connsiteX3" fmla="*/ 4385776 w 4385775"/>
              <a:gd name="connsiteY3" fmla="*/ -1 h 1045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5775" h="10451784">
                <a:moveTo>
                  <a:pt x="2237" y="10451784"/>
                </a:moveTo>
                <a:cubicBezTo>
                  <a:pt x="5810" y="9322640"/>
                  <a:pt x="-2675" y="1975843"/>
                  <a:pt x="898" y="846699"/>
                </a:cubicBezTo>
                <a:cubicBezTo>
                  <a:pt x="898" y="375648"/>
                  <a:pt x="372781" y="3765"/>
                  <a:pt x="843832" y="3765"/>
                </a:cubicBezTo>
                <a:lnTo>
                  <a:pt x="4385776" y="-1"/>
                </a:lnTo>
              </a:path>
            </a:pathLst>
          </a:custGeom>
          <a:noFill/>
          <a:ln w="508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903444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6E79FA74-0588-1E45-8E50-6DB67CCD908A}"/>
              </a:ext>
            </a:extLst>
          </p:cNvPr>
          <p:cNvSpPr/>
          <p:nvPr userDrawn="1"/>
        </p:nvSpPr>
        <p:spPr>
          <a:xfrm>
            <a:off x="1" y="-37602"/>
            <a:ext cx="12191999" cy="6157998"/>
          </a:xfrm>
          <a:prstGeom prst="rect">
            <a:avLst/>
          </a:prstGeom>
          <a:gradFill>
            <a:gsLst>
              <a:gs pos="78000">
                <a:schemeClr val="accent2">
                  <a:alpha val="75000"/>
                </a:schemeClr>
              </a:gs>
              <a:gs pos="22000">
                <a:schemeClr val="accent2">
                  <a:alpha val="75000"/>
                </a:schemeClr>
              </a:gs>
              <a:gs pos="0">
                <a:schemeClr val="accent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DA95AE4D-620B-7E47-8B96-11E30B0DF7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6338888"/>
            <a:ext cx="4792662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8046EA55-AFF1-354B-AF66-5B0B921D45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379413"/>
            <a:ext cx="3827463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9DC42068-9C2F-574F-9173-CFB4A59D0371}"/>
              </a:ext>
            </a:extLst>
          </p:cNvPr>
          <p:cNvSpPr/>
          <p:nvPr userDrawn="1"/>
        </p:nvSpPr>
        <p:spPr>
          <a:xfrm>
            <a:off x="790575" y="3671888"/>
            <a:ext cx="3959225" cy="73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8DAD9F2-AAE1-2749-AF52-55506EEFCC6A}"/>
              </a:ext>
            </a:extLst>
          </p:cNvPr>
          <p:cNvSpPr/>
          <p:nvPr userDrawn="1"/>
        </p:nvSpPr>
        <p:spPr>
          <a:xfrm>
            <a:off x="0" y="6026150"/>
            <a:ext cx="12192000" cy="83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20A03F29-FFAD-4B4A-96DB-C43E671258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6310313"/>
            <a:ext cx="47513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0575" y="2916115"/>
            <a:ext cx="9144000" cy="498598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0575" y="4154488"/>
            <a:ext cx="9144000" cy="332399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790575" y="4572000"/>
            <a:ext cx="9144000" cy="332399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85D410-CF16-7C4A-98F7-28AE719E1F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24400" y="6351588"/>
            <a:ext cx="2743200" cy="184150"/>
          </a:xfrm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fld id="{72C0E8E7-6242-4D4E-B120-AB674D3FD8E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250554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>
            <a:extLst>
              <a:ext uri="{FF2B5EF4-FFF2-40B4-BE49-F238E27FC236}">
                <a16:creationId xmlns:a16="http://schemas.microsoft.com/office/drawing/2014/main" id="{C3593124-D860-3A4F-B943-4B23D591594B}"/>
              </a:ext>
            </a:extLst>
          </p:cNvPr>
          <p:cNvSpPr/>
          <p:nvPr userDrawn="1"/>
        </p:nvSpPr>
        <p:spPr>
          <a:xfrm>
            <a:off x="0" y="0"/>
            <a:ext cx="12191999" cy="6026151"/>
          </a:xfrm>
          <a:prstGeom prst="rect">
            <a:avLst/>
          </a:prstGeom>
          <a:gradFill>
            <a:gsLst>
              <a:gs pos="78000">
                <a:schemeClr val="accent2">
                  <a:alpha val="75000"/>
                </a:schemeClr>
              </a:gs>
              <a:gs pos="22000">
                <a:schemeClr val="accent2">
                  <a:alpha val="75000"/>
                </a:schemeClr>
              </a:gs>
              <a:gs pos="0">
                <a:schemeClr val="accent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002AA8FF-010E-5E40-8819-D6EC118D75B3}"/>
              </a:ext>
            </a:extLst>
          </p:cNvPr>
          <p:cNvSpPr/>
          <p:nvPr userDrawn="1"/>
        </p:nvSpPr>
        <p:spPr>
          <a:xfrm>
            <a:off x="0" y="6026150"/>
            <a:ext cx="12192000" cy="83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B5BD671-3495-0F42-870E-EEF2DBB4C042}"/>
              </a:ext>
            </a:extLst>
          </p:cNvPr>
          <p:cNvSpPr/>
          <p:nvPr userDrawn="1"/>
        </p:nvSpPr>
        <p:spPr>
          <a:xfrm>
            <a:off x="790575" y="3671888"/>
            <a:ext cx="3959225" cy="73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88EF7904-5D18-B44F-AC8D-6D504980F3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6310313"/>
            <a:ext cx="47513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1B837925-A0FC-6A47-A0CF-F87D0CB342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379413"/>
            <a:ext cx="3827463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528" y="2916115"/>
            <a:ext cx="9144000" cy="498598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0575" y="4154488"/>
            <a:ext cx="9144000" cy="332399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71F190-71EC-0644-8643-79290ACA89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24400" y="6380163"/>
            <a:ext cx="2743200" cy="184150"/>
          </a:xfrm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fld id="{C68255FD-E5F6-5741-81DD-749646E4183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49682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BLU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 descr="Une image contenant extérieur, noir, homme, sombre&#10;&#10;Description générée automatiquement">
            <a:extLst>
              <a:ext uri="{FF2B5EF4-FFF2-40B4-BE49-F238E27FC236}">
                <a16:creationId xmlns:a16="http://schemas.microsoft.com/office/drawing/2014/main" id="{4F82FA80-4349-4276-9AF7-8689BA1B02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5192">
            <a:off x="-439789" y="598501"/>
            <a:ext cx="5491119" cy="3660747"/>
          </a:xfrm>
          <a:prstGeom prst="rect">
            <a:avLst/>
          </a:prstGeom>
        </p:spPr>
      </p:pic>
      <p:sp>
        <p:nvSpPr>
          <p:cNvPr id="77" name="Espace réservé du texte 10">
            <a:extLst>
              <a:ext uri="{FF2B5EF4-FFF2-40B4-BE49-F238E27FC236}">
                <a16:creationId xmlns:a16="http://schemas.microsoft.com/office/drawing/2014/main" id="{AF361F8A-A217-4A5B-ACAC-069F8121463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3871912" y="6218655"/>
            <a:ext cx="4893397" cy="250094"/>
          </a:xfrm>
          <a:prstGeom prst="rect">
            <a:avLst/>
          </a:prstGeom>
        </p:spPr>
        <p:txBody>
          <a:bodyPr/>
          <a:lstStyle>
            <a:lvl1pPr>
              <a:defRPr sz="1200" b="0" cap="all" baseline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Sous-titre 2">
            <a:extLst>
              <a:ext uri="{FF2B5EF4-FFF2-40B4-BE49-F238E27FC236}">
                <a16:creationId xmlns:a16="http://schemas.microsoft.com/office/drawing/2014/main" id="{9A9DB941-6616-41EA-B69A-E3ABFB2B5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3352" y="4523717"/>
            <a:ext cx="5267323" cy="2500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4701B62E-BE5D-4835-B0D2-D66F1C89D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352" y="3096284"/>
            <a:ext cx="5267323" cy="153379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edit Master title style</a:t>
            </a:r>
            <a:endParaRPr lang="en-GB" noProof="0"/>
          </a:p>
        </p:txBody>
      </p:sp>
      <p:grpSp>
        <p:nvGrpSpPr>
          <p:cNvPr id="18" name="Graphique 6">
            <a:extLst>
              <a:ext uri="{FF2B5EF4-FFF2-40B4-BE49-F238E27FC236}">
                <a16:creationId xmlns:a16="http://schemas.microsoft.com/office/drawing/2014/main" id="{86209ED3-F03D-464A-BD17-A0416747F953}"/>
              </a:ext>
            </a:extLst>
          </p:cNvPr>
          <p:cNvGrpSpPr/>
          <p:nvPr userDrawn="1"/>
        </p:nvGrpSpPr>
        <p:grpSpPr>
          <a:xfrm>
            <a:off x="9768688" y="5873936"/>
            <a:ext cx="1932773" cy="541873"/>
            <a:chOff x="0" y="1719923"/>
            <a:chExt cx="12192000" cy="3418154"/>
          </a:xfrm>
        </p:grpSpPr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B0AFBE31-6F56-4E0B-ACE8-7E19B39BC465}"/>
                </a:ext>
              </a:extLst>
            </p:cNvPr>
            <p:cNvSpPr/>
            <p:nvPr/>
          </p:nvSpPr>
          <p:spPr>
            <a:xfrm>
              <a:off x="0" y="1719923"/>
              <a:ext cx="3444515" cy="3413760"/>
            </a:xfrm>
            <a:custGeom>
              <a:avLst/>
              <a:gdLst>
                <a:gd name="connsiteX0" fmla="*/ 0 w 3444514"/>
                <a:gd name="connsiteY0" fmla="*/ 0 h 3413760"/>
                <a:gd name="connsiteX1" fmla="*/ 3444515 w 3444514"/>
                <a:gd name="connsiteY1" fmla="*/ 0 h 3413760"/>
                <a:gd name="connsiteX2" fmla="*/ 3444515 w 3444514"/>
                <a:gd name="connsiteY2" fmla="*/ 3417275 h 3413760"/>
                <a:gd name="connsiteX3" fmla="*/ 0 w 3444514"/>
                <a:gd name="connsiteY3" fmla="*/ 3417275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4514" h="3413760">
                  <a:moveTo>
                    <a:pt x="0" y="0"/>
                  </a:moveTo>
                  <a:lnTo>
                    <a:pt x="3444515" y="0"/>
                  </a:lnTo>
                  <a:lnTo>
                    <a:pt x="3444515" y="3417275"/>
                  </a:lnTo>
                  <a:lnTo>
                    <a:pt x="0" y="3417275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C6FCF91F-4AD3-4B3D-8445-DA43B01F9458}"/>
                </a:ext>
              </a:extLst>
            </p:cNvPr>
            <p:cNvSpPr/>
            <p:nvPr/>
          </p:nvSpPr>
          <p:spPr>
            <a:xfrm>
              <a:off x="4319703" y="2060860"/>
              <a:ext cx="1603632" cy="1370776"/>
            </a:xfrm>
            <a:custGeom>
              <a:avLst/>
              <a:gdLst>
                <a:gd name="connsiteX0" fmla="*/ 432761 w 1603632"/>
                <a:gd name="connsiteY0" fmla="*/ 1039506 h 1370776"/>
                <a:gd name="connsiteX1" fmla="*/ 274155 w 1603632"/>
                <a:gd name="connsiteY1" fmla="*/ 1372095 h 1370776"/>
                <a:gd name="connsiteX2" fmla="*/ 0 w 1603632"/>
                <a:gd name="connsiteY2" fmla="*/ 1372095 h 1370776"/>
                <a:gd name="connsiteX3" fmla="*/ 668254 w 1603632"/>
                <a:gd name="connsiteY3" fmla="*/ 0 h 1370776"/>
                <a:gd name="connsiteX4" fmla="*/ 935818 w 1603632"/>
                <a:gd name="connsiteY4" fmla="*/ 0 h 1370776"/>
                <a:gd name="connsiteX5" fmla="*/ 1606708 w 1603632"/>
                <a:gd name="connsiteY5" fmla="*/ 1372095 h 1370776"/>
                <a:gd name="connsiteX6" fmla="*/ 1331674 w 1603632"/>
                <a:gd name="connsiteY6" fmla="*/ 1372095 h 1370776"/>
                <a:gd name="connsiteX7" fmla="*/ 1175265 w 1603632"/>
                <a:gd name="connsiteY7" fmla="*/ 1039506 h 1370776"/>
                <a:gd name="connsiteX8" fmla="*/ 432761 w 1603632"/>
                <a:gd name="connsiteY8" fmla="*/ 1039506 h 1370776"/>
                <a:gd name="connsiteX9" fmla="*/ 538645 w 1603632"/>
                <a:gd name="connsiteY9" fmla="*/ 814558 h 1370776"/>
                <a:gd name="connsiteX10" fmla="*/ 1067624 w 1603632"/>
                <a:gd name="connsiteY10" fmla="*/ 814558 h 1370776"/>
                <a:gd name="connsiteX11" fmla="*/ 805331 w 1603632"/>
                <a:gd name="connsiteY11" fmla="*/ 258778 h 1370776"/>
                <a:gd name="connsiteX12" fmla="*/ 538645 w 1603632"/>
                <a:gd name="connsiteY12" fmla="*/ 814558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03632" h="1370776">
                  <a:moveTo>
                    <a:pt x="432761" y="1039506"/>
                  </a:moveTo>
                  <a:lnTo>
                    <a:pt x="274155" y="1372095"/>
                  </a:lnTo>
                  <a:lnTo>
                    <a:pt x="0" y="1372095"/>
                  </a:lnTo>
                  <a:lnTo>
                    <a:pt x="668254" y="0"/>
                  </a:lnTo>
                  <a:lnTo>
                    <a:pt x="935818" y="0"/>
                  </a:lnTo>
                  <a:lnTo>
                    <a:pt x="1606708" y="1372095"/>
                  </a:lnTo>
                  <a:lnTo>
                    <a:pt x="1331674" y="1372095"/>
                  </a:lnTo>
                  <a:lnTo>
                    <a:pt x="1175265" y="1039506"/>
                  </a:lnTo>
                  <a:lnTo>
                    <a:pt x="432761" y="1039506"/>
                  </a:lnTo>
                  <a:close/>
                  <a:moveTo>
                    <a:pt x="538645" y="814558"/>
                  </a:moveTo>
                  <a:lnTo>
                    <a:pt x="1067624" y="814558"/>
                  </a:lnTo>
                  <a:lnTo>
                    <a:pt x="805331" y="258778"/>
                  </a:lnTo>
                  <a:lnTo>
                    <a:pt x="538645" y="81455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DAE70E7E-6DC8-4538-9C2E-36B34949825F}"/>
                </a:ext>
              </a:extLst>
            </p:cNvPr>
            <p:cNvSpPr/>
            <p:nvPr/>
          </p:nvSpPr>
          <p:spPr>
            <a:xfrm>
              <a:off x="6094242" y="2060860"/>
              <a:ext cx="1168675" cy="1370776"/>
            </a:xfrm>
            <a:custGeom>
              <a:avLst/>
              <a:gdLst>
                <a:gd name="connsiteX0" fmla="*/ 0 w 1168674"/>
                <a:gd name="connsiteY0" fmla="*/ 1372095 h 1370776"/>
                <a:gd name="connsiteX1" fmla="*/ 0 w 1168674"/>
                <a:gd name="connsiteY1" fmla="*/ 0 h 1370776"/>
                <a:gd name="connsiteX2" fmla="*/ 254824 w 1168674"/>
                <a:gd name="connsiteY2" fmla="*/ 0 h 1370776"/>
                <a:gd name="connsiteX3" fmla="*/ 254824 w 1168674"/>
                <a:gd name="connsiteY3" fmla="*/ 1146268 h 1370776"/>
                <a:gd name="connsiteX4" fmla="*/ 1172190 w 1168674"/>
                <a:gd name="connsiteY4" fmla="*/ 1146268 h 1370776"/>
                <a:gd name="connsiteX5" fmla="*/ 1172190 w 1168674"/>
                <a:gd name="connsiteY5" fmla="*/ 1372095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674" h="1370776">
                  <a:moveTo>
                    <a:pt x="0" y="1372095"/>
                  </a:moveTo>
                  <a:lnTo>
                    <a:pt x="0" y="0"/>
                  </a:lnTo>
                  <a:lnTo>
                    <a:pt x="254824" y="0"/>
                  </a:lnTo>
                  <a:lnTo>
                    <a:pt x="254824" y="1146268"/>
                  </a:lnTo>
                  <a:lnTo>
                    <a:pt x="1172190" y="1146268"/>
                  </a:lnTo>
                  <a:lnTo>
                    <a:pt x="1172190" y="1372095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60C5683B-568F-4F5D-8A17-F553213363A5}"/>
                </a:ext>
              </a:extLst>
            </p:cNvPr>
            <p:cNvSpPr/>
            <p:nvPr/>
          </p:nvSpPr>
          <p:spPr>
            <a:xfrm>
              <a:off x="7433386" y="2060860"/>
              <a:ext cx="1432285" cy="1370776"/>
            </a:xfrm>
            <a:custGeom>
              <a:avLst/>
              <a:gdLst>
                <a:gd name="connsiteX0" fmla="*/ 718779 w 1432285"/>
                <a:gd name="connsiteY0" fmla="*/ 0 h 1370776"/>
                <a:gd name="connsiteX1" fmla="*/ 1433164 w 1432285"/>
                <a:gd name="connsiteY1" fmla="*/ 685388 h 1370776"/>
                <a:gd name="connsiteX2" fmla="*/ 757881 w 1432285"/>
                <a:gd name="connsiteY2" fmla="*/ 1372095 h 1370776"/>
                <a:gd name="connsiteX3" fmla="*/ 0 w 1432285"/>
                <a:gd name="connsiteY3" fmla="*/ 1372095 h 1370776"/>
                <a:gd name="connsiteX4" fmla="*/ 0 w 1432285"/>
                <a:gd name="connsiteY4" fmla="*/ 0 h 1370776"/>
                <a:gd name="connsiteX5" fmla="*/ 718779 w 1432285"/>
                <a:gd name="connsiteY5" fmla="*/ 0 h 1370776"/>
                <a:gd name="connsiteX6" fmla="*/ 718779 w 1432285"/>
                <a:gd name="connsiteY6" fmla="*/ 1142753 h 1370776"/>
                <a:gd name="connsiteX7" fmla="*/ 1169992 w 1432285"/>
                <a:gd name="connsiteY7" fmla="*/ 684949 h 1370776"/>
                <a:gd name="connsiteX8" fmla="*/ 718779 w 1432285"/>
                <a:gd name="connsiteY8" fmla="*/ 229781 h 1370776"/>
                <a:gd name="connsiteX9" fmla="*/ 253945 w 1432285"/>
                <a:gd name="connsiteY9" fmla="*/ 229781 h 1370776"/>
                <a:gd name="connsiteX10" fmla="*/ 253945 w 1432285"/>
                <a:gd name="connsiteY10" fmla="*/ 1142753 h 1370776"/>
                <a:gd name="connsiteX11" fmla="*/ 718779 w 1432285"/>
                <a:gd name="connsiteY11" fmla="*/ 1142753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2285" h="1370776">
                  <a:moveTo>
                    <a:pt x="718779" y="0"/>
                  </a:moveTo>
                  <a:cubicBezTo>
                    <a:pt x="1150661" y="0"/>
                    <a:pt x="1433164" y="271959"/>
                    <a:pt x="1433164" y="685388"/>
                  </a:cubicBezTo>
                  <a:cubicBezTo>
                    <a:pt x="1433164" y="1065427"/>
                    <a:pt x="1132648" y="1372095"/>
                    <a:pt x="757881" y="1372095"/>
                  </a:cubicBezTo>
                  <a:lnTo>
                    <a:pt x="0" y="1372095"/>
                  </a:lnTo>
                  <a:lnTo>
                    <a:pt x="0" y="0"/>
                  </a:lnTo>
                  <a:lnTo>
                    <a:pt x="718779" y="0"/>
                  </a:lnTo>
                  <a:close/>
                  <a:moveTo>
                    <a:pt x="718779" y="1142753"/>
                  </a:moveTo>
                  <a:cubicBezTo>
                    <a:pt x="1017977" y="1142753"/>
                    <a:pt x="1169992" y="947242"/>
                    <a:pt x="1169992" y="684949"/>
                  </a:cubicBezTo>
                  <a:cubicBezTo>
                    <a:pt x="1169992" y="428807"/>
                    <a:pt x="1017977" y="229781"/>
                    <a:pt x="718779" y="229781"/>
                  </a:cubicBezTo>
                  <a:lnTo>
                    <a:pt x="253945" y="229781"/>
                  </a:lnTo>
                  <a:lnTo>
                    <a:pt x="253945" y="1142753"/>
                  </a:lnTo>
                  <a:lnTo>
                    <a:pt x="718779" y="1142753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FE8E5846-5F0F-43D7-BAF2-3B23D533107E}"/>
                </a:ext>
              </a:extLst>
            </p:cNvPr>
            <p:cNvSpPr/>
            <p:nvPr/>
          </p:nvSpPr>
          <p:spPr>
            <a:xfrm>
              <a:off x="4320581" y="3997081"/>
              <a:ext cx="944605" cy="1058837"/>
            </a:xfrm>
            <a:custGeom>
              <a:avLst/>
              <a:gdLst>
                <a:gd name="connsiteX0" fmla="*/ 404203 w 944605"/>
                <a:gd name="connsiteY0" fmla="*/ 0 h 1058836"/>
                <a:gd name="connsiteX1" fmla="*/ 531176 w 944605"/>
                <a:gd name="connsiteY1" fmla="*/ 0 h 1058836"/>
                <a:gd name="connsiteX2" fmla="*/ 947681 w 944605"/>
                <a:gd name="connsiteY2" fmla="*/ 1060155 h 1058836"/>
                <a:gd name="connsiteX3" fmla="*/ 769304 w 944605"/>
                <a:gd name="connsiteY3" fmla="*/ 1060155 h 1058836"/>
                <a:gd name="connsiteX4" fmla="*/ 666935 w 944605"/>
                <a:gd name="connsiteY4" fmla="*/ 789075 h 1058836"/>
                <a:gd name="connsiteX5" fmla="*/ 272837 w 944605"/>
                <a:gd name="connsiteY5" fmla="*/ 789075 h 1058836"/>
                <a:gd name="connsiteX6" fmla="*/ 171347 w 944605"/>
                <a:gd name="connsiteY6" fmla="*/ 1060155 h 1058836"/>
                <a:gd name="connsiteX7" fmla="*/ 0 w 944605"/>
                <a:gd name="connsiteY7" fmla="*/ 1060155 h 1058836"/>
                <a:gd name="connsiteX8" fmla="*/ 404203 w 944605"/>
                <a:gd name="connsiteY8" fmla="*/ 0 h 1058836"/>
                <a:gd name="connsiteX9" fmla="*/ 615092 w 944605"/>
                <a:gd name="connsiteY9" fmla="*/ 650680 h 1058836"/>
                <a:gd name="connsiteX10" fmla="*/ 529858 w 944605"/>
                <a:gd name="connsiteY10" fmla="*/ 409915 h 1058836"/>
                <a:gd name="connsiteX11" fmla="*/ 473181 w 944605"/>
                <a:gd name="connsiteY11" fmla="*/ 241204 h 1058836"/>
                <a:gd name="connsiteX12" fmla="*/ 469227 w 944605"/>
                <a:gd name="connsiteY12" fmla="*/ 241204 h 1058836"/>
                <a:gd name="connsiteX13" fmla="*/ 411672 w 944605"/>
                <a:gd name="connsiteY13" fmla="*/ 409915 h 1058836"/>
                <a:gd name="connsiteX14" fmla="*/ 322923 w 944605"/>
                <a:gd name="connsiteY14" fmla="*/ 650680 h 1058836"/>
                <a:gd name="connsiteX15" fmla="*/ 615092 w 944605"/>
                <a:gd name="connsiteY15" fmla="*/ 650680 h 105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4605" h="1058836">
                  <a:moveTo>
                    <a:pt x="404203" y="0"/>
                  </a:moveTo>
                  <a:lnTo>
                    <a:pt x="531176" y="0"/>
                  </a:lnTo>
                  <a:lnTo>
                    <a:pt x="947681" y="1060155"/>
                  </a:lnTo>
                  <a:lnTo>
                    <a:pt x="769304" y="1060155"/>
                  </a:lnTo>
                  <a:lnTo>
                    <a:pt x="666935" y="789075"/>
                  </a:lnTo>
                  <a:lnTo>
                    <a:pt x="272837" y="789075"/>
                  </a:lnTo>
                  <a:lnTo>
                    <a:pt x="171347" y="1060155"/>
                  </a:lnTo>
                  <a:lnTo>
                    <a:pt x="0" y="1060155"/>
                  </a:lnTo>
                  <a:lnTo>
                    <a:pt x="404203" y="0"/>
                  </a:lnTo>
                  <a:close/>
                  <a:moveTo>
                    <a:pt x="615092" y="650680"/>
                  </a:moveTo>
                  <a:lnTo>
                    <a:pt x="529858" y="409915"/>
                  </a:lnTo>
                  <a:cubicBezTo>
                    <a:pt x="499103" y="324681"/>
                    <a:pt x="483726" y="276352"/>
                    <a:pt x="473181" y="241204"/>
                  </a:cubicBezTo>
                  <a:lnTo>
                    <a:pt x="469227" y="241204"/>
                  </a:lnTo>
                  <a:cubicBezTo>
                    <a:pt x="456486" y="276791"/>
                    <a:pt x="441548" y="325560"/>
                    <a:pt x="411672" y="409915"/>
                  </a:cubicBezTo>
                  <a:lnTo>
                    <a:pt x="322923" y="650680"/>
                  </a:lnTo>
                  <a:lnTo>
                    <a:pt x="615092" y="65068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502E1336-9A7A-4D2A-BDAA-A10A06E6FA9D}"/>
                </a:ext>
              </a:extLst>
            </p:cNvPr>
            <p:cNvSpPr/>
            <p:nvPr/>
          </p:nvSpPr>
          <p:spPr>
            <a:xfrm>
              <a:off x="5380736" y="4298916"/>
              <a:ext cx="654634" cy="768865"/>
            </a:xfrm>
            <a:custGeom>
              <a:avLst/>
              <a:gdLst>
                <a:gd name="connsiteX0" fmla="*/ 22407 w 654633"/>
                <a:gd name="connsiteY0" fmla="*/ 627833 h 768864"/>
                <a:gd name="connsiteX1" fmla="*/ 0 w 654633"/>
                <a:gd name="connsiteY1" fmla="*/ 474500 h 768864"/>
                <a:gd name="connsiteX2" fmla="*/ 0 w 654633"/>
                <a:gd name="connsiteY2" fmla="*/ 0 h 768864"/>
                <a:gd name="connsiteX3" fmla="*/ 167393 w 654633"/>
                <a:gd name="connsiteY3" fmla="*/ 0 h 768864"/>
                <a:gd name="connsiteX4" fmla="*/ 167393 w 654633"/>
                <a:gd name="connsiteY4" fmla="*/ 452532 h 768864"/>
                <a:gd name="connsiteX5" fmla="*/ 181452 w 654633"/>
                <a:gd name="connsiteY5" fmla="*/ 555780 h 768864"/>
                <a:gd name="connsiteX6" fmla="*/ 298320 w 654633"/>
                <a:gd name="connsiteY6" fmla="*/ 627833 h 768864"/>
                <a:gd name="connsiteX7" fmla="*/ 473182 w 654633"/>
                <a:gd name="connsiteY7" fmla="*/ 549629 h 768864"/>
                <a:gd name="connsiteX8" fmla="*/ 473182 w 654633"/>
                <a:gd name="connsiteY8" fmla="*/ 439 h 768864"/>
                <a:gd name="connsiteX9" fmla="*/ 639696 w 654633"/>
                <a:gd name="connsiteY9" fmla="*/ 439 h 768864"/>
                <a:gd name="connsiteX10" fmla="*/ 639696 w 654633"/>
                <a:gd name="connsiteY10" fmla="*/ 547432 h 768864"/>
                <a:gd name="connsiteX11" fmla="*/ 655073 w 654633"/>
                <a:gd name="connsiteY11" fmla="*/ 757881 h 768864"/>
                <a:gd name="connsiteX12" fmla="*/ 509648 w 654633"/>
                <a:gd name="connsiteY12" fmla="*/ 757881 h 768864"/>
                <a:gd name="connsiteX13" fmla="*/ 481969 w 654633"/>
                <a:gd name="connsiteY13" fmla="*/ 677040 h 768864"/>
                <a:gd name="connsiteX14" fmla="*/ 242522 w 654633"/>
                <a:gd name="connsiteY14" fmla="*/ 772380 h 768864"/>
                <a:gd name="connsiteX15" fmla="*/ 22407 w 654633"/>
                <a:gd name="connsiteY15" fmla="*/ 627833 h 76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4633" h="768864">
                  <a:moveTo>
                    <a:pt x="22407" y="627833"/>
                  </a:moveTo>
                  <a:cubicBezTo>
                    <a:pt x="5712" y="586973"/>
                    <a:pt x="0" y="542599"/>
                    <a:pt x="0" y="474500"/>
                  </a:cubicBezTo>
                  <a:lnTo>
                    <a:pt x="0" y="0"/>
                  </a:lnTo>
                  <a:lnTo>
                    <a:pt x="167393" y="0"/>
                  </a:lnTo>
                  <a:lnTo>
                    <a:pt x="167393" y="452532"/>
                  </a:lnTo>
                  <a:cubicBezTo>
                    <a:pt x="167393" y="496906"/>
                    <a:pt x="170029" y="528100"/>
                    <a:pt x="181452" y="555780"/>
                  </a:cubicBezTo>
                  <a:cubicBezTo>
                    <a:pt x="199026" y="606305"/>
                    <a:pt x="238568" y="627833"/>
                    <a:pt x="298320" y="627833"/>
                  </a:cubicBezTo>
                  <a:cubicBezTo>
                    <a:pt x="370813" y="627833"/>
                    <a:pt x="436276" y="593124"/>
                    <a:pt x="473182" y="549629"/>
                  </a:cubicBezTo>
                  <a:lnTo>
                    <a:pt x="473182" y="439"/>
                  </a:lnTo>
                  <a:lnTo>
                    <a:pt x="639696" y="439"/>
                  </a:lnTo>
                  <a:lnTo>
                    <a:pt x="639696" y="547432"/>
                  </a:lnTo>
                  <a:cubicBezTo>
                    <a:pt x="639696" y="652437"/>
                    <a:pt x="642771" y="717900"/>
                    <a:pt x="655073" y="757881"/>
                  </a:cubicBezTo>
                  <a:lnTo>
                    <a:pt x="509648" y="757881"/>
                  </a:lnTo>
                  <a:lnTo>
                    <a:pt x="481969" y="677040"/>
                  </a:lnTo>
                  <a:cubicBezTo>
                    <a:pt x="421777" y="729323"/>
                    <a:pt x="341816" y="772380"/>
                    <a:pt x="242522" y="772380"/>
                  </a:cubicBezTo>
                  <a:cubicBezTo>
                    <a:pt x="168711" y="772380"/>
                    <a:pt x="65463" y="742943"/>
                    <a:pt x="22407" y="62783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C4B2E7C0-C8A3-40DC-BDDD-F46F40B4306C}"/>
                </a:ext>
              </a:extLst>
            </p:cNvPr>
            <p:cNvSpPr/>
            <p:nvPr/>
          </p:nvSpPr>
          <p:spPr>
            <a:xfrm>
              <a:off x="6157070" y="4072650"/>
              <a:ext cx="544796" cy="997328"/>
            </a:xfrm>
            <a:custGeom>
              <a:avLst/>
              <a:gdLst>
                <a:gd name="connsiteX0" fmla="*/ 133123 w 544795"/>
                <a:gd name="connsiteY0" fmla="*/ 804013 h 997327"/>
                <a:gd name="connsiteX1" fmla="*/ 133123 w 544795"/>
                <a:gd name="connsiteY1" fmla="*/ 358511 h 997327"/>
                <a:gd name="connsiteX2" fmla="*/ 0 w 544795"/>
                <a:gd name="connsiteY2" fmla="*/ 358511 h 997327"/>
                <a:gd name="connsiteX3" fmla="*/ 0 w 544795"/>
                <a:gd name="connsiteY3" fmla="*/ 226266 h 997327"/>
                <a:gd name="connsiteX4" fmla="*/ 133123 w 544795"/>
                <a:gd name="connsiteY4" fmla="*/ 226266 h 997327"/>
                <a:gd name="connsiteX5" fmla="*/ 133123 w 544795"/>
                <a:gd name="connsiteY5" fmla="*/ 50965 h 997327"/>
                <a:gd name="connsiteX6" fmla="*/ 299198 w 544795"/>
                <a:gd name="connsiteY6" fmla="*/ 0 h 997327"/>
                <a:gd name="connsiteX7" fmla="*/ 299198 w 544795"/>
                <a:gd name="connsiteY7" fmla="*/ 226266 h 997327"/>
                <a:gd name="connsiteX8" fmla="*/ 526782 w 544795"/>
                <a:gd name="connsiteY8" fmla="*/ 226266 h 997327"/>
                <a:gd name="connsiteX9" fmla="*/ 485044 w 544795"/>
                <a:gd name="connsiteY9" fmla="*/ 358511 h 997327"/>
                <a:gd name="connsiteX10" fmla="*/ 299198 w 544795"/>
                <a:gd name="connsiteY10" fmla="*/ 358511 h 997327"/>
                <a:gd name="connsiteX11" fmla="*/ 299198 w 544795"/>
                <a:gd name="connsiteY11" fmla="*/ 767986 h 997327"/>
                <a:gd name="connsiteX12" fmla="*/ 374327 w 544795"/>
                <a:gd name="connsiteY12" fmla="*/ 864204 h 997327"/>
                <a:gd name="connsiteX13" fmla="*/ 493831 w 544795"/>
                <a:gd name="connsiteY13" fmla="*/ 824663 h 997327"/>
                <a:gd name="connsiteX14" fmla="*/ 545674 w 544795"/>
                <a:gd name="connsiteY14" fmla="*/ 941530 h 997327"/>
                <a:gd name="connsiteX15" fmla="*/ 333907 w 544795"/>
                <a:gd name="connsiteY15" fmla="*/ 998206 h 997327"/>
                <a:gd name="connsiteX16" fmla="*/ 133123 w 544795"/>
                <a:gd name="connsiteY16" fmla="*/ 804013 h 9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4795" h="997327">
                  <a:moveTo>
                    <a:pt x="133123" y="804013"/>
                  </a:moveTo>
                  <a:lnTo>
                    <a:pt x="133123" y="358511"/>
                  </a:lnTo>
                  <a:lnTo>
                    <a:pt x="0" y="358511"/>
                  </a:lnTo>
                  <a:lnTo>
                    <a:pt x="0" y="226266"/>
                  </a:lnTo>
                  <a:lnTo>
                    <a:pt x="133123" y="226266"/>
                  </a:lnTo>
                  <a:lnTo>
                    <a:pt x="133123" y="50965"/>
                  </a:lnTo>
                  <a:lnTo>
                    <a:pt x="299198" y="0"/>
                  </a:lnTo>
                  <a:lnTo>
                    <a:pt x="299198" y="226266"/>
                  </a:lnTo>
                  <a:lnTo>
                    <a:pt x="526782" y="226266"/>
                  </a:lnTo>
                  <a:lnTo>
                    <a:pt x="485044" y="358511"/>
                  </a:lnTo>
                  <a:lnTo>
                    <a:pt x="299198" y="358511"/>
                  </a:lnTo>
                  <a:lnTo>
                    <a:pt x="299198" y="767986"/>
                  </a:lnTo>
                  <a:cubicBezTo>
                    <a:pt x="299198" y="836964"/>
                    <a:pt x="324681" y="864204"/>
                    <a:pt x="374327" y="864204"/>
                  </a:cubicBezTo>
                  <a:cubicBezTo>
                    <a:pt x="420898" y="864204"/>
                    <a:pt x="462197" y="845312"/>
                    <a:pt x="493831" y="824663"/>
                  </a:cubicBezTo>
                  <a:lnTo>
                    <a:pt x="545674" y="941530"/>
                  </a:lnTo>
                  <a:cubicBezTo>
                    <a:pt x="493831" y="977118"/>
                    <a:pt x="409475" y="998206"/>
                    <a:pt x="333907" y="998206"/>
                  </a:cubicBezTo>
                  <a:cubicBezTo>
                    <a:pt x="208253" y="998206"/>
                    <a:pt x="133123" y="927471"/>
                    <a:pt x="133123" y="80401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4EE8E804-3508-4CF1-8F84-2050AADF10BD}"/>
                </a:ext>
              </a:extLst>
            </p:cNvPr>
            <p:cNvSpPr/>
            <p:nvPr/>
          </p:nvSpPr>
          <p:spPr>
            <a:xfrm>
              <a:off x="6784024" y="4279145"/>
              <a:ext cx="738110" cy="790833"/>
            </a:xfrm>
            <a:custGeom>
              <a:avLst/>
              <a:gdLst>
                <a:gd name="connsiteX0" fmla="*/ 0 w 738110"/>
                <a:gd name="connsiteY0" fmla="*/ 394977 h 790832"/>
                <a:gd name="connsiteX1" fmla="*/ 371252 w 738110"/>
                <a:gd name="connsiteY1" fmla="*/ 0 h 790832"/>
                <a:gd name="connsiteX2" fmla="*/ 738989 w 738110"/>
                <a:gd name="connsiteY2" fmla="*/ 394977 h 790832"/>
                <a:gd name="connsiteX3" fmla="*/ 371252 w 738110"/>
                <a:gd name="connsiteY3" fmla="*/ 792590 h 790832"/>
                <a:gd name="connsiteX4" fmla="*/ 0 w 738110"/>
                <a:gd name="connsiteY4" fmla="*/ 394977 h 790832"/>
                <a:gd name="connsiteX5" fmla="*/ 567203 w 738110"/>
                <a:gd name="connsiteY5" fmla="*/ 394977 h 790832"/>
                <a:gd name="connsiteX6" fmla="*/ 370813 w 738110"/>
                <a:gd name="connsiteY6" fmla="*/ 135760 h 790832"/>
                <a:gd name="connsiteX7" fmla="*/ 169150 w 738110"/>
                <a:gd name="connsiteY7" fmla="*/ 394977 h 790832"/>
                <a:gd name="connsiteX8" fmla="*/ 370813 w 738110"/>
                <a:gd name="connsiteY8" fmla="*/ 658148 h 790832"/>
                <a:gd name="connsiteX9" fmla="*/ 567203 w 738110"/>
                <a:gd name="connsiteY9" fmla="*/ 394977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110" h="790832">
                  <a:moveTo>
                    <a:pt x="0" y="394977"/>
                  </a:moveTo>
                  <a:cubicBezTo>
                    <a:pt x="0" y="169590"/>
                    <a:pt x="148501" y="0"/>
                    <a:pt x="371252" y="0"/>
                  </a:cubicBezTo>
                  <a:cubicBezTo>
                    <a:pt x="590488" y="0"/>
                    <a:pt x="738989" y="169590"/>
                    <a:pt x="738989" y="394977"/>
                  </a:cubicBezTo>
                  <a:cubicBezTo>
                    <a:pt x="738989" y="621682"/>
                    <a:pt x="590049" y="792590"/>
                    <a:pt x="371252" y="792590"/>
                  </a:cubicBezTo>
                  <a:cubicBezTo>
                    <a:pt x="148062" y="792590"/>
                    <a:pt x="0" y="621682"/>
                    <a:pt x="0" y="394977"/>
                  </a:cubicBezTo>
                  <a:moveTo>
                    <a:pt x="567203" y="394977"/>
                  </a:moveTo>
                  <a:cubicBezTo>
                    <a:pt x="567203" y="246916"/>
                    <a:pt x="496467" y="135760"/>
                    <a:pt x="370813" y="135760"/>
                  </a:cubicBezTo>
                  <a:cubicBezTo>
                    <a:pt x="241643" y="135760"/>
                    <a:pt x="169150" y="246916"/>
                    <a:pt x="169150" y="394977"/>
                  </a:cubicBezTo>
                  <a:cubicBezTo>
                    <a:pt x="169150" y="548311"/>
                    <a:pt x="241643" y="658148"/>
                    <a:pt x="370813" y="658148"/>
                  </a:cubicBezTo>
                  <a:cubicBezTo>
                    <a:pt x="496467" y="657709"/>
                    <a:pt x="567203" y="548311"/>
                    <a:pt x="567203" y="394977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7D56EB00-126E-48ED-AE1F-E43C56B5E2A1}"/>
                </a:ext>
              </a:extLst>
            </p:cNvPr>
            <p:cNvSpPr/>
            <p:nvPr/>
          </p:nvSpPr>
          <p:spPr>
            <a:xfrm>
              <a:off x="7676786" y="4278706"/>
              <a:ext cx="1129133" cy="777652"/>
            </a:xfrm>
            <a:custGeom>
              <a:avLst/>
              <a:gdLst>
                <a:gd name="connsiteX0" fmla="*/ 0 w 1129132"/>
                <a:gd name="connsiteY0" fmla="*/ 20210 h 777652"/>
                <a:gd name="connsiteX1" fmla="*/ 138396 w 1129132"/>
                <a:gd name="connsiteY1" fmla="*/ 20210 h 777652"/>
                <a:gd name="connsiteX2" fmla="*/ 156409 w 1129132"/>
                <a:gd name="connsiteY2" fmla="*/ 108080 h 777652"/>
                <a:gd name="connsiteX3" fmla="*/ 414747 w 1129132"/>
                <a:gd name="connsiteY3" fmla="*/ 0 h 777652"/>
                <a:gd name="connsiteX4" fmla="*/ 613334 w 1129132"/>
                <a:gd name="connsiteY4" fmla="*/ 121261 h 777652"/>
                <a:gd name="connsiteX5" fmla="*/ 889687 w 1129132"/>
                <a:gd name="connsiteY5" fmla="*/ 0 h 777652"/>
                <a:gd name="connsiteX6" fmla="*/ 1130890 w 1129132"/>
                <a:gd name="connsiteY6" fmla="*/ 272398 h 777652"/>
                <a:gd name="connsiteX7" fmla="*/ 1130890 w 1129132"/>
                <a:gd name="connsiteY7" fmla="*/ 778091 h 777652"/>
                <a:gd name="connsiteX8" fmla="*/ 965255 w 1129132"/>
                <a:gd name="connsiteY8" fmla="*/ 778091 h 777652"/>
                <a:gd name="connsiteX9" fmla="*/ 965255 w 1129132"/>
                <a:gd name="connsiteY9" fmla="*/ 319408 h 777652"/>
                <a:gd name="connsiteX10" fmla="*/ 845312 w 1129132"/>
                <a:gd name="connsiteY10" fmla="*/ 146304 h 777652"/>
                <a:gd name="connsiteX11" fmla="*/ 647603 w 1129132"/>
                <a:gd name="connsiteY11" fmla="*/ 235932 h 777652"/>
                <a:gd name="connsiteX12" fmla="*/ 648043 w 1129132"/>
                <a:gd name="connsiteY12" fmla="*/ 270640 h 777652"/>
                <a:gd name="connsiteX13" fmla="*/ 648043 w 1129132"/>
                <a:gd name="connsiteY13" fmla="*/ 778970 h 777652"/>
                <a:gd name="connsiteX14" fmla="*/ 482407 w 1129132"/>
                <a:gd name="connsiteY14" fmla="*/ 778970 h 777652"/>
                <a:gd name="connsiteX15" fmla="*/ 482407 w 1129132"/>
                <a:gd name="connsiteY15" fmla="*/ 319848 h 777652"/>
                <a:gd name="connsiteX16" fmla="*/ 363783 w 1129132"/>
                <a:gd name="connsiteY16" fmla="*/ 145864 h 777652"/>
                <a:gd name="connsiteX17" fmla="*/ 167393 w 1129132"/>
                <a:gd name="connsiteY17" fmla="*/ 235492 h 777652"/>
                <a:gd name="connsiteX18" fmla="*/ 167393 w 1129132"/>
                <a:gd name="connsiteY18" fmla="*/ 778091 h 777652"/>
                <a:gd name="connsiteX19" fmla="*/ 878 w 1129132"/>
                <a:gd name="connsiteY19" fmla="*/ 778091 h 777652"/>
                <a:gd name="connsiteX20" fmla="*/ 878 w 1129132"/>
                <a:gd name="connsiteY20" fmla="*/ 20210 h 77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29132" h="777652">
                  <a:moveTo>
                    <a:pt x="0" y="20210"/>
                  </a:moveTo>
                  <a:lnTo>
                    <a:pt x="138396" y="20210"/>
                  </a:lnTo>
                  <a:lnTo>
                    <a:pt x="156409" y="108080"/>
                  </a:lnTo>
                  <a:cubicBezTo>
                    <a:pt x="233295" y="47450"/>
                    <a:pt x="318969" y="0"/>
                    <a:pt x="414747" y="0"/>
                  </a:cubicBezTo>
                  <a:cubicBezTo>
                    <a:pt x="503936" y="0"/>
                    <a:pt x="575990" y="42617"/>
                    <a:pt x="613334" y="121261"/>
                  </a:cubicBezTo>
                  <a:cubicBezTo>
                    <a:pt x="706037" y="44374"/>
                    <a:pt x="800937" y="0"/>
                    <a:pt x="889687" y="0"/>
                  </a:cubicBezTo>
                  <a:cubicBezTo>
                    <a:pt x="1018855" y="0"/>
                    <a:pt x="1130890" y="77326"/>
                    <a:pt x="1130890" y="272398"/>
                  </a:cubicBezTo>
                  <a:lnTo>
                    <a:pt x="1130890" y="778091"/>
                  </a:lnTo>
                  <a:lnTo>
                    <a:pt x="965255" y="778091"/>
                  </a:lnTo>
                  <a:lnTo>
                    <a:pt x="965255" y="319408"/>
                  </a:lnTo>
                  <a:cubicBezTo>
                    <a:pt x="965255" y="224069"/>
                    <a:pt x="943726" y="146304"/>
                    <a:pt x="845312" y="146304"/>
                  </a:cubicBezTo>
                  <a:cubicBezTo>
                    <a:pt x="778530" y="146304"/>
                    <a:pt x="708673" y="184528"/>
                    <a:pt x="647603" y="235932"/>
                  </a:cubicBezTo>
                  <a:cubicBezTo>
                    <a:pt x="648043" y="244719"/>
                    <a:pt x="648043" y="257021"/>
                    <a:pt x="648043" y="270640"/>
                  </a:cubicBezTo>
                  <a:lnTo>
                    <a:pt x="648043" y="778970"/>
                  </a:lnTo>
                  <a:lnTo>
                    <a:pt x="482407" y="778970"/>
                  </a:lnTo>
                  <a:lnTo>
                    <a:pt x="482407" y="319848"/>
                  </a:lnTo>
                  <a:cubicBezTo>
                    <a:pt x="482407" y="224948"/>
                    <a:pt x="463076" y="145864"/>
                    <a:pt x="363783" y="145864"/>
                  </a:cubicBezTo>
                  <a:cubicBezTo>
                    <a:pt x="295683" y="145864"/>
                    <a:pt x="226266" y="184088"/>
                    <a:pt x="167393" y="235492"/>
                  </a:cubicBezTo>
                  <a:lnTo>
                    <a:pt x="167393" y="778091"/>
                  </a:lnTo>
                  <a:lnTo>
                    <a:pt x="878" y="778091"/>
                  </a:lnTo>
                  <a:lnTo>
                    <a:pt x="878" y="2021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E5B2CE50-C241-4209-B876-F3BC124F7970}"/>
                </a:ext>
              </a:extLst>
            </p:cNvPr>
            <p:cNvSpPr/>
            <p:nvPr/>
          </p:nvSpPr>
          <p:spPr>
            <a:xfrm>
              <a:off x="8958374" y="4279145"/>
              <a:ext cx="738110" cy="790833"/>
            </a:xfrm>
            <a:custGeom>
              <a:avLst/>
              <a:gdLst>
                <a:gd name="connsiteX0" fmla="*/ 0 w 738110"/>
                <a:gd name="connsiteY0" fmla="*/ 394977 h 790832"/>
                <a:gd name="connsiteX1" fmla="*/ 370373 w 738110"/>
                <a:gd name="connsiteY1" fmla="*/ 0 h 790832"/>
                <a:gd name="connsiteX2" fmla="*/ 739429 w 738110"/>
                <a:gd name="connsiteY2" fmla="*/ 394977 h 790832"/>
                <a:gd name="connsiteX3" fmla="*/ 370373 w 738110"/>
                <a:gd name="connsiteY3" fmla="*/ 792590 h 790832"/>
                <a:gd name="connsiteX4" fmla="*/ 0 w 738110"/>
                <a:gd name="connsiteY4" fmla="*/ 394977 h 790832"/>
                <a:gd name="connsiteX5" fmla="*/ 566763 w 738110"/>
                <a:gd name="connsiteY5" fmla="*/ 394977 h 790832"/>
                <a:gd name="connsiteX6" fmla="*/ 369934 w 738110"/>
                <a:gd name="connsiteY6" fmla="*/ 135760 h 790832"/>
                <a:gd name="connsiteX7" fmla="*/ 171347 w 738110"/>
                <a:gd name="connsiteY7" fmla="*/ 394977 h 790832"/>
                <a:gd name="connsiteX8" fmla="*/ 369934 w 738110"/>
                <a:gd name="connsiteY8" fmla="*/ 658148 h 790832"/>
                <a:gd name="connsiteX9" fmla="*/ 566763 w 738110"/>
                <a:gd name="connsiteY9" fmla="*/ 394977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110" h="790832">
                  <a:moveTo>
                    <a:pt x="0" y="394977"/>
                  </a:moveTo>
                  <a:cubicBezTo>
                    <a:pt x="0" y="169590"/>
                    <a:pt x="148501" y="0"/>
                    <a:pt x="370373" y="0"/>
                  </a:cubicBezTo>
                  <a:cubicBezTo>
                    <a:pt x="591367" y="0"/>
                    <a:pt x="739429" y="169590"/>
                    <a:pt x="739429" y="394977"/>
                  </a:cubicBezTo>
                  <a:cubicBezTo>
                    <a:pt x="739429" y="621682"/>
                    <a:pt x="591367" y="792590"/>
                    <a:pt x="370373" y="792590"/>
                  </a:cubicBezTo>
                  <a:cubicBezTo>
                    <a:pt x="150258" y="792590"/>
                    <a:pt x="0" y="621682"/>
                    <a:pt x="0" y="394977"/>
                  </a:cubicBezTo>
                  <a:moveTo>
                    <a:pt x="566763" y="394977"/>
                  </a:moveTo>
                  <a:cubicBezTo>
                    <a:pt x="566763" y="246916"/>
                    <a:pt x="497346" y="135760"/>
                    <a:pt x="369934" y="135760"/>
                  </a:cubicBezTo>
                  <a:cubicBezTo>
                    <a:pt x="242962" y="135760"/>
                    <a:pt x="171347" y="246916"/>
                    <a:pt x="171347" y="394977"/>
                  </a:cubicBezTo>
                  <a:cubicBezTo>
                    <a:pt x="171347" y="548311"/>
                    <a:pt x="242962" y="658148"/>
                    <a:pt x="369934" y="658148"/>
                  </a:cubicBezTo>
                  <a:cubicBezTo>
                    <a:pt x="497346" y="657709"/>
                    <a:pt x="566763" y="548311"/>
                    <a:pt x="566763" y="394977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B6D77A55-C998-4B6E-9ABC-193921E52414}"/>
                </a:ext>
              </a:extLst>
            </p:cNvPr>
            <p:cNvSpPr/>
            <p:nvPr/>
          </p:nvSpPr>
          <p:spPr>
            <a:xfrm>
              <a:off x="9785673" y="4072650"/>
              <a:ext cx="544796" cy="997328"/>
            </a:xfrm>
            <a:custGeom>
              <a:avLst/>
              <a:gdLst>
                <a:gd name="connsiteX0" fmla="*/ 133562 w 544795"/>
                <a:gd name="connsiteY0" fmla="*/ 804013 h 997327"/>
                <a:gd name="connsiteX1" fmla="*/ 133562 w 544795"/>
                <a:gd name="connsiteY1" fmla="*/ 358511 h 997327"/>
                <a:gd name="connsiteX2" fmla="*/ 0 w 544795"/>
                <a:gd name="connsiteY2" fmla="*/ 358511 h 997327"/>
                <a:gd name="connsiteX3" fmla="*/ 0 w 544795"/>
                <a:gd name="connsiteY3" fmla="*/ 226266 h 997327"/>
                <a:gd name="connsiteX4" fmla="*/ 133562 w 544795"/>
                <a:gd name="connsiteY4" fmla="*/ 226266 h 997327"/>
                <a:gd name="connsiteX5" fmla="*/ 133562 w 544795"/>
                <a:gd name="connsiteY5" fmla="*/ 50965 h 997327"/>
                <a:gd name="connsiteX6" fmla="*/ 300077 w 544795"/>
                <a:gd name="connsiteY6" fmla="*/ 0 h 997327"/>
                <a:gd name="connsiteX7" fmla="*/ 300077 w 544795"/>
                <a:gd name="connsiteY7" fmla="*/ 226266 h 997327"/>
                <a:gd name="connsiteX8" fmla="*/ 525903 w 544795"/>
                <a:gd name="connsiteY8" fmla="*/ 226266 h 997327"/>
                <a:gd name="connsiteX9" fmla="*/ 485043 w 544795"/>
                <a:gd name="connsiteY9" fmla="*/ 358511 h 997327"/>
                <a:gd name="connsiteX10" fmla="*/ 299637 w 544795"/>
                <a:gd name="connsiteY10" fmla="*/ 358511 h 997327"/>
                <a:gd name="connsiteX11" fmla="*/ 299637 w 544795"/>
                <a:gd name="connsiteY11" fmla="*/ 767986 h 997327"/>
                <a:gd name="connsiteX12" fmla="*/ 373449 w 544795"/>
                <a:gd name="connsiteY12" fmla="*/ 864204 h 997327"/>
                <a:gd name="connsiteX13" fmla="*/ 493831 w 544795"/>
                <a:gd name="connsiteY13" fmla="*/ 824663 h 997327"/>
                <a:gd name="connsiteX14" fmla="*/ 546114 w 544795"/>
                <a:gd name="connsiteY14" fmla="*/ 941530 h 997327"/>
                <a:gd name="connsiteX15" fmla="*/ 334346 w 544795"/>
                <a:gd name="connsiteY15" fmla="*/ 998206 h 997327"/>
                <a:gd name="connsiteX16" fmla="*/ 133562 w 544795"/>
                <a:gd name="connsiteY16" fmla="*/ 804013 h 9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4795" h="997327">
                  <a:moveTo>
                    <a:pt x="133562" y="804013"/>
                  </a:moveTo>
                  <a:lnTo>
                    <a:pt x="133562" y="358511"/>
                  </a:lnTo>
                  <a:lnTo>
                    <a:pt x="0" y="358511"/>
                  </a:lnTo>
                  <a:lnTo>
                    <a:pt x="0" y="226266"/>
                  </a:lnTo>
                  <a:lnTo>
                    <a:pt x="133562" y="226266"/>
                  </a:lnTo>
                  <a:lnTo>
                    <a:pt x="133562" y="50965"/>
                  </a:lnTo>
                  <a:lnTo>
                    <a:pt x="300077" y="0"/>
                  </a:lnTo>
                  <a:lnTo>
                    <a:pt x="300077" y="226266"/>
                  </a:lnTo>
                  <a:lnTo>
                    <a:pt x="525903" y="226266"/>
                  </a:lnTo>
                  <a:lnTo>
                    <a:pt x="485043" y="358511"/>
                  </a:lnTo>
                  <a:lnTo>
                    <a:pt x="299637" y="358511"/>
                  </a:lnTo>
                  <a:lnTo>
                    <a:pt x="299637" y="767986"/>
                  </a:lnTo>
                  <a:cubicBezTo>
                    <a:pt x="299637" y="836964"/>
                    <a:pt x="324242" y="864204"/>
                    <a:pt x="373449" y="864204"/>
                  </a:cubicBezTo>
                  <a:cubicBezTo>
                    <a:pt x="419581" y="864204"/>
                    <a:pt x="462637" y="845312"/>
                    <a:pt x="493831" y="824663"/>
                  </a:cubicBezTo>
                  <a:lnTo>
                    <a:pt x="546114" y="941530"/>
                  </a:lnTo>
                  <a:cubicBezTo>
                    <a:pt x="493831" y="977118"/>
                    <a:pt x="409035" y="998206"/>
                    <a:pt x="334346" y="998206"/>
                  </a:cubicBezTo>
                  <a:cubicBezTo>
                    <a:pt x="210010" y="998206"/>
                    <a:pt x="133562" y="927471"/>
                    <a:pt x="133562" y="80401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CF30A748-B6FF-40B7-B640-17692F944CF8}"/>
                </a:ext>
              </a:extLst>
            </p:cNvPr>
            <p:cNvSpPr/>
            <p:nvPr/>
          </p:nvSpPr>
          <p:spPr>
            <a:xfrm>
              <a:off x="10437231" y="3954464"/>
              <a:ext cx="206495" cy="1098379"/>
            </a:xfrm>
            <a:custGeom>
              <a:avLst/>
              <a:gdLst>
                <a:gd name="connsiteX0" fmla="*/ 0 w 206495"/>
                <a:gd name="connsiteY0" fmla="*/ 101929 h 1098378"/>
                <a:gd name="connsiteX1" fmla="*/ 104565 w 206495"/>
                <a:gd name="connsiteY1" fmla="*/ 0 h 1098378"/>
                <a:gd name="connsiteX2" fmla="*/ 209131 w 206495"/>
                <a:gd name="connsiteY2" fmla="*/ 101929 h 1098378"/>
                <a:gd name="connsiteX3" fmla="*/ 104565 w 206495"/>
                <a:gd name="connsiteY3" fmla="*/ 203859 h 1098378"/>
                <a:gd name="connsiteX4" fmla="*/ 0 w 206495"/>
                <a:gd name="connsiteY4" fmla="*/ 101929 h 1098378"/>
                <a:gd name="connsiteX5" fmla="*/ 21968 w 206495"/>
                <a:gd name="connsiteY5" fmla="*/ 345330 h 1098378"/>
                <a:gd name="connsiteX6" fmla="*/ 187163 w 206495"/>
                <a:gd name="connsiteY6" fmla="*/ 345330 h 1098378"/>
                <a:gd name="connsiteX7" fmla="*/ 187163 w 206495"/>
                <a:gd name="connsiteY7" fmla="*/ 1102772 h 1098378"/>
                <a:gd name="connsiteX8" fmla="*/ 21968 w 206495"/>
                <a:gd name="connsiteY8" fmla="*/ 1102772 h 1098378"/>
                <a:gd name="connsiteX9" fmla="*/ 21968 w 206495"/>
                <a:gd name="connsiteY9" fmla="*/ 345330 h 109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495" h="1098378">
                  <a:moveTo>
                    <a:pt x="0" y="101929"/>
                  </a:moveTo>
                  <a:cubicBezTo>
                    <a:pt x="0" y="43935"/>
                    <a:pt x="45252" y="0"/>
                    <a:pt x="104565" y="0"/>
                  </a:cubicBezTo>
                  <a:cubicBezTo>
                    <a:pt x="164317" y="0"/>
                    <a:pt x="209131" y="42178"/>
                    <a:pt x="209131" y="101929"/>
                  </a:cubicBezTo>
                  <a:cubicBezTo>
                    <a:pt x="209131" y="160363"/>
                    <a:pt x="162999" y="203859"/>
                    <a:pt x="104565" y="203859"/>
                  </a:cubicBezTo>
                  <a:cubicBezTo>
                    <a:pt x="45252" y="203859"/>
                    <a:pt x="0" y="160363"/>
                    <a:pt x="0" y="101929"/>
                  </a:cubicBezTo>
                  <a:moveTo>
                    <a:pt x="21968" y="345330"/>
                  </a:moveTo>
                  <a:lnTo>
                    <a:pt x="187163" y="345330"/>
                  </a:lnTo>
                  <a:lnTo>
                    <a:pt x="187163" y="1102772"/>
                  </a:lnTo>
                  <a:lnTo>
                    <a:pt x="21968" y="1102772"/>
                  </a:lnTo>
                  <a:lnTo>
                    <a:pt x="21968" y="34533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568B08D0-5B4A-4889-AA1E-9A261D3B4B40}"/>
                </a:ext>
              </a:extLst>
            </p:cNvPr>
            <p:cNvSpPr/>
            <p:nvPr/>
          </p:nvSpPr>
          <p:spPr>
            <a:xfrm>
              <a:off x="10740822" y="4298916"/>
              <a:ext cx="733717" cy="760078"/>
            </a:xfrm>
            <a:custGeom>
              <a:avLst/>
              <a:gdLst>
                <a:gd name="connsiteX0" fmla="*/ 0 w 733716"/>
                <a:gd name="connsiteY0" fmla="*/ 0 h 760077"/>
                <a:gd name="connsiteX1" fmla="*/ 170029 w 733716"/>
                <a:gd name="connsiteY1" fmla="*/ 0 h 760077"/>
                <a:gd name="connsiteX2" fmla="*/ 368177 w 733716"/>
                <a:gd name="connsiteY2" fmla="*/ 546114 h 760077"/>
                <a:gd name="connsiteX3" fmla="*/ 371252 w 733716"/>
                <a:gd name="connsiteY3" fmla="*/ 546114 h 760077"/>
                <a:gd name="connsiteX4" fmla="*/ 565885 w 733716"/>
                <a:gd name="connsiteY4" fmla="*/ 0 h 760077"/>
                <a:gd name="connsiteX5" fmla="*/ 736353 w 733716"/>
                <a:gd name="connsiteY5" fmla="*/ 0 h 760077"/>
                <a:gd name="connsiteX6" fmla="*/ 432322 w 733716"/>
                <a:gd name="connsiteY6" fmla="*/ 763153 h 760077"/>
                <a:gd name="connsiteX7" fmla="*/ 304471 w 733716"/>
                <a:gd name="connsiteY7" fmla="*/ 763153 h 76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3716" h="760077">
                  <a:moveTo>
                    <a:pt x="0" y="0"/>
                  </a:moveTo>
                  <a:lnTo>
                    <a:pt x="170029" y="0"/>
                  </a:lnTo>
                  <a:lnTo>
                    <a:pt x="368177" y="546114"/>
                  </a:lnTo>
                  <a:lnTo>
                    <a:pt x="371252" y="546114"/>
                  </a:lnTo>
                  <a:lnTo>
                    <a:pt x="565885" y="0"/>
                  </a:lnTo>
                  <a:lnTo>
                    <a:pt x="736353" y="0"/>
                  </a:lnTo>
                  <a:lnTo>
                    <a:pt x="432322" y="763153"/>
                  </a:lnTo>
                  <a:lnTo>
                    <a:pt x="304471" y="763153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D18C6DCC-B096-4BC8-BD50-952FEF7BC4D0}"/>
                </a:ext>
              </a:extLst>
            </p:cNvPr>
            <p:cNvSpPr/>
            <p:nvPr/>
          </p:nvSpPr>
          <p:spPr>
            <a:xfrm>
              <a:off x="11532094" y="4279584"/>
              <a:ext cx="654634" cy="790833"/>
            </a:xfrm>
            <a:custGeom>
              <a:avLst/>
              <a:gdLst>
                <a:gd name="connsiteX0" fmla="*/ 0 w 654633"/>
                <a:gd name="connsiteY0" fmla="*/ 394098 h 790832"/>
                <a:gd name="connsiteX1" fmla="*/ 332149 w 654633"/>
                <a:gd name="connsiteY1" fmla="*/ 0 h 790832"/>
                <a:gd name="connsiteX2" fmla="*/ 657709 w 654633"/>
                <a:gd name="connsiteY2" fmla="*/ 398931 h 790832"/>
                <a:gd name="connsiteX3" fmla="*/ 657709 w 654633"/>
                <a:gd name="connsiteY3" fmla="*/ 441109 h 790832"/>
                <a:gd name="connsiteX4" fmla="*/ 170029 w 654633"/>
                <a:gd name="connsiteY4" fmla="*/ 441109 h 790832"/>
                <a:gd name="connsiteX5" fmla="*/ 395855 w 654633"/>
                <a:gd name="connsiteY5" fmla="*/ 660785 h 790832"/>
                <a:gd name="connsiteX6" fmla="*/ 586973 w 654633"/>
                <a:gd name="connsiteY6" fmla="*/ 609820 h 790832"/>
                <a:gd name="connsiteX7" fmla="*/ 638378 w 654633"/>
                <a:gd name="connsiteY7" fmla="*/ 723173 h 790832"/>
                <a:gd name="connsiteX8" fmla="*/ 379599 w 654633"/>
                <a:gd name="connsiteY8" fmla="*/ 792151 h 790832"/>
                <a:gd name="connsiteX9" fmla="*/ 0 w 654633"/>
                <a:gd name="connsiteY9" fmla="*/ 394098 h 790832"/>
                <a:gd name="connsiteX10" fmla="*/ 488119 w 654633"/>
                <a:gd name="connsiteY10" fmla="*/ 319848 h 790832"/>
                <a:gd name="connsiteX11" fmla="*/ 330832 w 654633"/>
                <a:gd name="connsiteY11" fmla="*/ 128730 h 790832"/>
                <a:gd name="connsiteX12" fmla="*/ 168272 w 654633"/>
                <a:gd name="connsiteY12" fmla="*/ 319848 h 790832"/>
                <a:gd name="connsiteX13" fmla="*/ 488119 w 654633"/>
                <a:gd name="connsiteY13" fmla="*/ 319848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3" h="790832">
                  <a:moveTo>
                    <a:pt x="0" y="394098"/>
                  </a:moveTo>
                  <a:cubicBezTo>
                    <a:pt x="0" y="166075"/>
                    <a:pt x="127851" y="0"/>
                    <a:pt x="332149" y="0"/>
                  </a:cubicBezTo>
                  <a:cubicBezTo>
                    <a:pt x="539084" y="0"/>
                    <a:pt x="657709" y="153334"/>
                    <a:pt x="657709" y="398931"/>
                  </a:cubicBezTo>
                  <a:lnTo>
                    <a:pt x="657709" y="441109"/>
                  </a:lnTo>
                  <a:lnTo>
                    <a:pt x="170029" y="441109"/>
                  </a:lnTo>
                  <a:cubicBezTo>
                    <a:pt x="174862" y="569839"/>
                    <a:pt x="257459" y="660785"/>
                    <a:pt x="395855" y="660785"/>
                  </a:cubicBezTo>
                  <a:cubicBezTo>
                    <a:pt x="472303" y="660785"/>
                    <a:pt x="533372" y="639256"/>
                    <a:pt x="586973" y="609820"/>
                  </a:cubicBezTo>
                  <a:lnTo>
                    <a:pt x="638378" y="723173"/>
                  </a:lnTo>
                  <a:cubicBezTo>
                    <a:pt x="563688" y="771062"/>
                    <a:pt x="467909" y="792151"/>
                    <a:pt x="379599" y="792151"/>
                  </a:cubicBezTo>
                  <a:cubicBezTo>
                    <a:pt x="113353" y="791711"/>
                    <a:pt x="0" y="606305"/>
                    <a:pt x="0" y="394098"/>
                  </a:cubicBezTo>
                  <a:moveTo>
                    <a:pt x="488119" y="319848"/>
                  </a:moveTo>
                  <a:cubicBezTo>
                    <a:pt x="484605" y="223630"/>
                    <a:pt x="437593" y="128730"/>
                    <a:pt x="330832" y="128730"/>
                  </a:cubicBezTo>
                  <a:cubicBezTo>
                    <a:pt x="229781" y="128730"/>
                    <a:pt x="170029" y="217918"/>
                    <a:pt x="168272" y="319848"/>
                  </a:cubicBezTo>
                  <a:lnTo>
                    <a:pt x="488119" y="31984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AE971FBE-A4D9-4F02-9C37-3E8EEBD591CB}"/>
                </a:ext>
              </a:extLst>
            </p:cNvPr>
            <p:cNvSpPr/>
            <p:nvPr/>
          </p:nvSpPr>
          <p:spPr>
            <a:xfrm>
              <a:off x="100611" y="1810869"/>
              <a:ext cx="3242413" cy="1621207"/>
            </a:xfrm>
            <a:custGeom>
              <a:avLst/>
              <a:gdLst>
                <a:gd name="connsiteX0" fmla="*/ 0 w 3242412"/>
                <a:gd name="connsiteY0" fmla="*/ 0 h 1621206"/>
                <a:gd name="connsiteX1" fmla="*/ 3244610 w 3242412"/>
                <a:gd name="connsiteY1" fmla="*/ 0 h 1621206"/>
                <a:gd name="connsiteX2" fmla="*/ 3244610 w 3242412"/>
                <a:gd name="connsiteY2" fmla="*/ 1622085 h 1621206"/>
                <a:gd name="connsiteX3" fmla="*/ 0 w 3242412"/>
                <a:gd name="connsiteY3" fmla="*/ 1622085 h 162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2412" h="1621206">
                  <a:moveTo>
                    <a:pt x="0" y="0"/>
                  </a:moveTo>
                  <a:lnTo>
                    <a:pt x="3244610" y="0"/>
                  </a:lnTo>
                  <a:lnTo>
                    <a:pt x="3244610" y="1622085"/>
                  </a:lnTo>
                  <a:lnTo>
                    <a:pt x="0" y="1622085"/>
                  </a:lnTo>
                  <a:close/>
                </a:path>
              </a:pathLst>
            </a:custGeom>
            <a:solidFill>
              <a:srgbClr val="E9041E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ABBAC718-6824-4F48-A935-4CEC792C4E64}"/>
                </a:ext>
              </a:extLst>
            </p:cNvPr>
            <p:cNvSpPr/>
            <p:nvPr/>
          </p:nvSpPr>
          <p:spPr>
            <a:xfrm>
              <a:off x="100611" y="3432954"/>
              <a:ext cx="3242413" cy="1621207"/>
            </a:xfrm>
            <a:custGeom>
              <a:avLst/>
              <a:gdLst>
                <a:gd name="connsiteX0" fmla="*/ 0 w 3242412"/>
                <a:gd name="connsiteY0" fmla="*/ 0 h 1621206"/>
                <a:gd name="connsiteX1" fmla="*/ 3244610 w 3242412"/>
                <a:gd name="connsiteY1" fmla="*/ 0 h 1621206"/>
                <a:gd name="connsiteX2" fmla="*/ 3244610 w 3242412"/>
                <a:gd name="connsiteY2" fmla="*/ 1624722 h 1621206"/>
                <a:gd name="connsiteX3" fmla="*/ 0 w 3242412"/>
                <a:gd name="connsiteY3" fmla="*/ 1624722 h 162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2412" h="1621206">
                  <a:moveTo>
                    <a:pt x="0" y="0"/>
                  </a:moveTo>
                  <a:lnTo>
                    <a:pt x="3244610" y="0"/>
                  </a:lnTo>
                  <a:lnTo>
                    <a:pt x="3244610" y="1624722"/>
                  </a:lnTo>
                  <a:lnTo>
                    <a:pt x="0" y="1624722"/>
                  </a:lnTo>
                  <a:close/>
                </a:path>
              </a:pathLst>
            </a:custGeom>
            <a:solidFill>
              <a:srgbClr val="1A181C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885380A5-8DB9-4B3B-B4DB-925D3E89E342}"/>
                </a:ext>
              </a:extLst>
            </p:cNvPr>
            <p:cNvSpPr/>
            <p:nvPr/>
          </p:nvSpPr>
          <p:spPr>
            <a:xfrm>
              <a:off x="668693" y="3335418"/>
              <a:ext cx="2108886" cy="197708"/>
            </a:xfrm>
            <a:custGeom>
              <a:avLst/>
              <a:gdLst>
                <a:gd name="connsiteX0" fmla="*/ 0 w 2108886"/>
                <a:gd name="connsiteY0" fmla="*/ 0 h 197708"/>
                <a:gd name="connsiteX1" fmla="*/ 2111083 w 2108886"/>
                <a:gd name="connsiteY1" fmla="*/ 0 h 197708"/>
                <a:gd name="connsiteX2" fmla="*/ 2111083 w 2108886"/>
                <a:gd name="connsiteY2" fmla="*/ 198148 h 197708"/>
                <a:gd name="connsiteX3" fmla="*/ 0 w 2108886"/>
                <a:gd name="connsiteY3" fmla="*/ 198148 h 19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886" h="197708">
                  <a:moveTo>
                    <a:pt x="0" y="0"/>
                  </a:moveTo>
                  <a:lnTo>
                    <a:pt x="2111083" y="0"/>
                  </a:lnTo>
                  <a:lnTo>
                    <a:pt x="2111083" y="198148"/>
                  </a:lnTo>
                  <a:lnTo>
                    <a:pt x="0" y="19814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76839D75-DC26-4438-8CBB-18B2F8594532}"/>
              </a:ext>
            </a:extLst>
          </p:cNvPr>
          <p:cNvSpPr/>
          <p:nvPr userDrawn="1"/>
        </p:nvSpPr>
        <p:spPr>
          <a:xfrm flipH="1" flipV="1">
            <a:off x="3961230" y="0"/>
            <a:ext cx="6669507" cy="2590808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9789152"/>
              <a:gd name="connsiteY0" fmla="*/ 4230367 h 4230367"/>
              <a:gd name="connsiteX1" fmla="*/ 10718 w 9789152"/>
              <a:gd name="connsiteY1" fmla="*/ 842934 h 4230367"/>
              <a:gd name="connsiteX2" fmla="*/ 853652 w 9789152"/>
              <a:gd name="connsiteY2" fmla="*/ 0 h 4230367"/>
              <a:gd name="connsiteX3" fmla="*/ 9789152 w 9789152"/>
              <a:gd name="connsiteY3" fmla="*/ 0 h 4230367"/>
              <a:gd name="connsiteX0" fmla="*/ 0 w 9789152"/>
              <a:gd name="connsiteY0" fmla="*/ 4389825 h 4389825"/>
              <a:gd name="connsiteX1" fmla="*/ 10718 w 9789152"/>
              <a:gd name="connsiteY1" fmla="*/ 842934 h 4389825"/>
              <a:gd name="connsiteX2" fmla="*/ 853652 w 9789152"/>
              <a:gd name="connsiteY2" fmla="*/ 0 h 4389825"/>
              <a:gd name="connsiteX3" fmla="*/ 9789152 w 9789152"/>
              <a:gd name="connsiteY3" fmla="*/ 0 h 4389825"/>
              <a:gd name="connsiteX0" fmla="*/ 0 w 9789152"/>
              <a:gd name="connsiteY0" fmla="*/ 3802653 h 3802653"/>
              <a:gd name="connsiteX1" fmla="*/ 10718 w 9789152"/>
              <a:gd name="connsiteY1" fmla="*/ 842934 h 3802653"/>
              <a:gd name="connsiteX2" fmla="*/ 853652 w 9789152"/>
              <a:gd name="connsiteY2" fmla="*/ 0 h 3802653"/>
              <a:gd name="connsiteX3" fmla="*/ 9789152 w 9789152"/>
              <a:gd name="connsiteY3" fmla="*/ 0 h 380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9152" h="3802653">
                <a:moveTo>
                  <a:pt x="0" y="3802653"/>
                </a:moveTo>
                <a:cubicBezTo>
                  <a:pt x="3573" y="2673509"/>
                  <a:pt x="7145" y="1972078"/>
                  <a:pt x="10718" y="842934"/>
                </a:cubicBezTo>
                <a:cubicBezTo>
                  <a:pt x="10718" y="371883"/>
                  <a:pt x="382601" y="0"/>
                  <a:pt x="853652" y="0"/>
                </a:cubicBezTo>
                <a:lnTo>
                  <a:pt x="9789152" y="0"/>
                </a:lnTo>
              </a:path>
            </a:pathLst>
          </a:custGeom>
          <a:noFill/>
          <a:ln w="508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6A72E13B-C5B0-491C-86A8-C0CE90718503}"/>
              </a:ext>
            </a:extLst>
          </p:cNvPr>
          <p:cNvSpPr/>
          <p:nvPr userDrawn="1"/>
        </p:nvSpPr>
        <p:spPr>
          <a:xfrm>
            <a:off x="943436" y="5197514"/>
            <a:ext cx="2352215" cy="1660888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3357663"/>
              <a:gd name="connsiteY0" fmla="*/ 4234134 h 4234134"/>
              <a:gd name="connsiteX1" fmla="*/ 10718 w 3357663"/>
              <a:gd name="connsiteY1" fmla="*/ 846701 h 4234134"/>
              <a:gd name="connsiteX2" fmla="*/ 853652 w 3357663"/>
              <a:gd name="connsiteY2" fmla="*/ 3767 h 4234134"/>
              <a:gd name="connsiteX3" fmla="*/ 2077441 w 3357663"/>
              <a:gd name="connsiteY3" fmla="*/ 0 h 4234134"/>
              <a:gd name="connsiteX4" fmla="*/ 3357663 w 3357663"/>
              <a:gd name="connsiteY4" fmla="*/ 3767 h 4234134"/>
              <a:gd name="connsiteX0" fmla="*/ 0 w 2077441"/>
              <a:gd name="connsiteY0" fmla="*/ 4234134 h 4234134"/>
              <a:gd name="connsiteX1" fmla="*/ 10718 w 2077441"/>
              <a:gd name="connsiteY1" fmla="*/ 846701 h 4234134"/>
              <a:gd name="connsiteX2" fmla="*/ 853652 w 2077441"/>
              <a:gd name="connsiteY2" fmla="*/ 3767 h 4234134"/>
              <a:gd name="connsiteX3" fmla="*/ 2077441 w 2077441"/>
              <a:gd name="connsiteY3" fmla="*/ 0 h 4234134"/>
              <a:gd name="connsiteX0" fmla="*/ 0 w 3979846"/>
              <a:gd name="connsiteY0" fmla="*/ 4234134 h 4234134"/>
              <a:gd name="connsiteX1" fmla="*/ 10718 w 3979846"/>
              <a:gd name="connsiteY1" fmla="*/ 846701 h 4234134"/>
              <a:gd name="connsiteX2" fmla="*/ 853652 w 3979846"/>
              <a:gd name="connsiteY2" fmla="*/ 3767 h 4234134"/>
              <a:gd name="connsiteX3" fmla="*/ 3979846 w 3979846"/>
              <a:gd name="connsiteY3" fmla="*/ 0 h 4234134"/>
              <a:gd name="connsiteX0" fmla="*/ 1031 w 3970159"/>
              <a:gd name="connsiteY0" fmla="*/ 3408865 h 3408865"/>
              <a:gd name="connsiteX1" fmla="*/ 1031 w 3970159"/>
              <a:gd name="connsiteY1" fmla="*/ 846701 h 3408865"/>
              <a:gd name="connsiteX2" fmla="*/ 843965 w 3970159"/>
              <a:gd name="connsiteY2" fmla="*/ 3767 h 3408865"/>
              <a:gd name="connsiteX3" fmla="*/ 3970159 w 3970159"/>
              <a:gd name="connsiteY3" fmla="*/ 0 h 3408865"/>
              <a:gd name="connsiteX0" fmla="*/ 1031 w 3970159"/>
              <a:gd name="connsiteY0" fmla="*/ 2803311 h 2803311"/>
              <a:gd name="connsiteX1" fmla="*/ 1031 w 3970159"/>
              <a:gd name="connsiteY1" fmla="*/ 846701 h 2803311"/>
              <a:gd name="connsiteX2" fmla="*/ 843965 w 3970159"/>
              <a:gd name="connsiteY2" fmla="*/ 3767 h 2803311"/>
              <a:gd name="connsiteX3" fmla="*/ 3970159 w 3970159"/>
              <a:gd name="connsiteY3" fmla="*/ 0 h 280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0159" h="2803311">
                <a:moveTo>
                  <a:pt x="1031" y="2803311"/>
                </a:moveTo>
                <a:cubicBezTo>
                  <a:pt x="4604" y="1674167"/>
                  <a:pt x="-2542" y="1975845"/>
                  <a:pt x="1031" y="846701"/>
                </a:cubicBezTo>
                <a:cubicBezTo>
                  <a:pt x="1031" y="375650"/>
                  <a:pt x="372914" y="3767"/>
                  <a:pt x="843965" y="3767"/>
                </a:cubicBezTo>
                <a:lnTo>
                  <a:pt x="3970159" y="0"/>
                </a:lnTo>
              </a:path>
            </a:pathLst>
          </a:custGeom>
          <a:noFill/>
          <a:ln w="508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697197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>
            <a:extLst>
              <a:ext uri="{FF2B5EF4-FFF2-40B4-BE49-F238E27FC236}">
                <a16:creationId xmlns:a16="http://schemas.microsoft.com/office/drawing/2014/main" id="{B09CE7AE-2147-174F-93E6-1E0BC887B909}"/>
              </a:ext>
            </a:extLst>
          </p:cNvPr>
          <p:cNvSpPr/>
          <p:nvPr userDrawn="1"/>
        </p:nvSpPr>
        <p:spPr>
          <a:xfrm>
            <a:off x="0" y="0"/>
            <a:ext cx="12191999" cy="6026151"/>
          </a:xfrm>
          <a:prstGeom prst="rect">
            <a:avLst/>
          </a:prstGeom>
          <a:gradFill>
            <a:gsLst>
              <a:gs pos="78000">
                <a:schemeClr val="accent2">
                  <a:alpha val="75000"/>
                </a:schemeClr>
              </a:gs>
              <a:gs pos="22000">
                <a:schemeClr val="accent2">
                  <a:alpha val="75000"/>
                </a:schemeClr>
              </a:gs>
              <a:gs pos="0">
                <a:schemeClr val="accent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455DB573-71BF-3A4F-8E9F-B956A8CCD355}"/>
              </a:ext>
            </a:extLst>
          </p:cNvPr>
          <p:cNvSpPr/>
          <p:nvPr userDrawn="1"/>
        </p:nvSpPr>
        <p:spPr>
          <a:xfrm>
            <a:off x="0" y="6026150"/>
            <a:ext cx="12192000" cy="83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852" y="2916115"/>
            <a:ext cx="10638296" cy="498598"/>
          </a:xfr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bg2"/>
                </a:solidFill>
              </a:defRPr>
            </a:lvl1pPr>
          </a:lstStyle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28B97-D661-C649-BB14-F25FD47FF1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24400" y="6380163"/>
            <a:ext cx="2743200" cy="184150"/>
          </a:xfrm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fld id="{77A9F028-123D-7A49-99F7-DDE058F7716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17618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F5468A36-325A-DB4B-AD05-C747A30A8F4E}"/>
              </a:ext>
            </a:extLst>
          </p:cNvPr>
          <p:cNvSpPr/>
          <p:nvPr userDrawn="1"/>
        </p:nvSpPr>
        <p:spPr>
          <a:xfrm>
            <a:off x="0" y="6026150"/>
            <a:ext cx="12192000" cy="83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B68E6976-FC8F-0842-9876-93714A9106D3}"/>
              </a:ext>
            </a:extLst>
          </p:cNvPr>
          <p:cNvSpPr/>
          <p:nvPr userDrawn="1"/>
        </p:nvSpPr>
        <p:spPr>
          <a:xfrm>
            <a:off x="0" y="0"/>
            <a:ext cx="12191999" cy="6026151"/>
          </a:xfrm>
          <a:prstGeom prst="rect">
            <a:avLst/>
          </a:prstGeom>
          <a:gradFill>
            <a:gsLst>
              <a:gs pos="78000">
                <a:schemeClr val="accent2">
                  <a:alpha val="75000"/>
                </a:schemeClr>
              </a:gs>
              <a:gs pos="22000">
                <a:schemeClr val="accent2">
                  <a:alpha val="75000"/>
                </a:schemeClr>
              </a:gs>
              <a:gs pos="0">
                <a:schemeClr val="accent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FC0BE72-3F60-8E42-90EA-9666327A3F5D}"/>
              </a:ext>
            </a:extLst>
          </p:cNvPr>
          <p:cNvSpPr/>
          <p:nvPr userDrawn="1"/>
        </p:nvSpPr>
        <p:spPr>
          <a:xfrm>
            <a:off x="0" y="0"/>
            <a:ext cx="4818063" cy="6026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35EE7967-5C45-2746-A8CF-A50C7EF22A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6310313"/>
            <a:ext cx="47513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50C919B4-89DA-D74A-B24F-04971FAE83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6073775"/>
            <a:ext cx="2439987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93316" y="2612570"/>
            <a:ext cx="2767471" cy="2612573"/>
          </a:xfrm>
        </p:spPr>
        <p:txBody>
          <a:bodyPr anchor="t"/>
          <a:lstStyle>
            <a:lvl1pPr>
              <a:defRPr sz="2200" b="1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nl-NL" noProof="0"/>
              <a:t>Tekststijl van het model bewerken
Tweede niveau
Derde niveau
Vierde niveau
Vijfde niveau</a:t>
            </a:r>
            <a:endParaRPr lang="nl-NL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611402" y="2612570"/>
            <a:ext cx="5803745" cy="498598"/>
          </a:xfrm>
        </p:spPr>
        <p:txBody>
          <a:bodyPr anchor="t">
            <a:noAutofit/>
          </a:bodyPr>
          <a:lstStyle>
            <a:lvl1pPr algn="ctr">
              <a:defRPr sz="4400" b="1" baseline="0">
                <a:solidFill>
                  <a:schemeClr val="bg2"/>
                </a:solidFill>
              </a:defRPr>
            </a:lvl1pPr>
          </a:lstStyle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25D4AB4-D6BB-994C-AF3B-82EDF5E36A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24400" y="6380163"/>
            <a:ext cx="2743200" cy="184150"/>
          </a:xfrm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fld id="{B8340E58-0292-5B4D-BEBA-B80DD22329E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001707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0E0A1DAB-5B82-A949-8D87-865BF5D12A33}"/>
              </a:ext>
            </a:extLst>
          </p:cNvPr>
          <p:cNvSpPr/>
          <p:nvPr userDrawn="1"/>
        </p:nvSpPr>
        <p:spPr>
          <a:xfrm>
            <a:off x="819150" y="838200"/>
            <a:ext cx="3959225" cy="7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95242"/>
            <a:ext cx="9546336" cy="1440394"/>
          </a:xfrm>
        </p:spPr>
        <p:txBody>
          <a:bodyPr>
            <a:sp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17CC6-7828-C44B-AAA8-62210B662F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24400" y="6380163"/>
            <a:ext cx="2743200" cy="184150"/>
          </a:xfrm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fld id="{DC7C2AEE-F336-684E-B862-05FA9265859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815235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basi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CE6CFA73-8A79-5343-9C7D-32810C502E5B}"/>
              </a:ext>
            </a:extLst>
          </p:cNvPr>
          <p:cNvSpPr/>
          <p:nvPr userDrawn="1"/>
        </p:nvSpPr>
        <p:spPr>
          <a:xfrm>
            <a:off x="819150" y="1206500"/>
            <a:ext cx="3959225" cy="7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9" y="1755648"/>
            <a:ext cx="9546336" cy="1440394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9149" y="659384"/>
            <a:ext cx="10515600" cy="38779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BF474-CF04-B54B-8C48-B9BCD7252E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24400" y="6380163"/>
            <a:ext cx="2743200" cy="184150"/>
          </a:xfrm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fld id="{2B85DD28-C745-7246-912C-7BEE6991A8B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076992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 / basis III, kop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>
            <a:extLst>
              <a:ext uri="{FF2B5EF4-FFF2-40B4-BE49-F238E27FC236}">
                <a16:creationId xmlns:a16="http://schemas.microsoft.com/office/drawing/2014/main" id="{EAA319E1-73BE-3B4F-A929-F840AE2800ED}"/>
              </a:ext>
            </a:extLst>
          </p:cNvPr>
          <p:cNvSpPr/>
          <p:nvPr userDrawn="1"/>
        </p:nvSpPr>
        <p:spPr>
          <a:xfrm>
            <a:off x="819150" y="838200"/>
            <a:ext cx="3959225" cy="7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9" y="1955440"/>
            <a:ext cx="9546336" cy="1440394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41249" y="1431092"/>
            <a:ext cx="9542436" cy="292388"/>
          </a:xfrm>
        </p:spPr>
        <p:txBody>
          <a:bodyPr wrap="square" anchor="b">
            <a:spAutoFit/>
          </a:bodyPr>
          <a:lstStyle>
            <a:lvl1pPr>
              <a:defRPr sz="2000" b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4DDE7-F49A-DF4B-B61A-D479ED0E62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724400" y="6380163"/>
            <a:ext cx="2743200" cy="184150"/>
          </a:xfrm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fld id="{C81770C5-F8C3-DE48-B509-2DA59B40358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490191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 / basis IV, kop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>
            <a:extLst>
              <a:ext uri="{FF2B5EF4-FFF2-40B4-BE49-F238E27FC236}">
                <a16:creationId xmlns:a16="http://schemas.microsoft.com/office/drawing/2014/main" id="{A9C3121D-1D1A-884E-ABFC-E03E53178DE1}"/>
              </a:ext>
            </a:extLst>
          </p:cNvPr>
          <p:cNvSpPr/>
          <p:nvPr userDrawn="1"/>
        </p:nvSpPr>
        <p:spPr>
          <a:xfrm>
            <a:off x="819150" y="1206500"/>
            <a:ext cx="3959225" cy="7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9" y="2323740"/>
            <a:ext cx="9542436" cy="1440394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41249" y="1781541"/>
            <a:ext cx="9542436" cy="292388"/>
          </a:xfrm>
        </p:spPr>
        <p:txBody>
          <a:bodyPr wrap="square" anchor="b">
            <a:spAutoFit/>
          </a:bodyPr>
          <a:lstStyle>
            <a:lvl1pPr>
              <a:defRPr sz="2000" b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9149" y="659384"/>
            <a:ext cx="10515600" cy="38779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E40243-B518-7D44-B9BA-4EC98BC761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724400" y="6380163"/>
            <a:ext cx="2743200" cy="184150"/>
          </a:xfrm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fld id="{71A51213-3618-E94F-881D-B7A1AB95A99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991550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Bee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DFF812B3-97A9-7F44-BF51-B5E4ABD39DCC}"/>
              </a:ext>
            </a:extLst>
          </p:cNvPr>
          <p:cNvSpPr/>
          <p:nvPr userDrawn="1"/>
        </p:nvSpPr>
        <p:spPr>
          <a:xfrm>
            <a:off x="819150" y="841375"/>
            <a:ext cx="3959225" cy="7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305550" y="1399032"/>
            <a:ext cx="5029200" cy="1440394"/>
          </a:xfrm>
        </p:spPr>
        <p:txBody>
          <a:bodyPr>
            <a:sp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2960" y="1399032"/>
            <a:ext cx="5029201" cy="3895344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lang="en-GB"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2488A-9052-604E-ABE4-08D02821E4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724400" y="6380163"/>
            <a:ext cx="2743200" cy="184150"/>
          </a:xfrm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fld id="{82CF1EBE-C891-6545-AED2-F41ADF98C0E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26553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beeld 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>
            <a:extLst>
              <a:ext uri="{FF2B5EF4-FFF2-40B4-BE49-F238E27FC236}">
                <a16:creationId xmlns:a16="http://schemas.microsoft.com/office/drawing/2014/main" id="{9A189069-25F7-6C42-82EA-1C3CF93A4571}"/>
              </a:ext>
            </a:extLst>
          </p:cNvPr>
          <p:cNvSpPr/>
          <p:nvPr userDrawn="1"/>
        </p:nvSpPr>
        <p:spPr>
          <a:xfrm>
            <a:off x="819150" y="841375"/>
            <a:ext cx="3959225" cy="7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93316" y="1395252"/>
            <a:ext cx="2120364" cy="212036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lang="en-GB" sz="1000" b="1" dirty="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24"/>
          </p:nvPr>
        </p:nvSpPr>
        <p:spPr>
          <a:xfrm>
            <a:off x="3574480" y="1399032"/>
            <a:ext cx="7760269" cy="1440394"/>
          </a:xfrm>
        </p:spPr>
        <p:txBody>
          <a:bodyPr wrap="square">
            <a:sp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8E9F2-8367-394F-81A0-77AA38FA570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4724400" y="6380163"/>
            <a:ext cx="2743200" cy="184150"/>
          </a:xfrm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fld id="{C2AD57C7-E6DE-9647-875D-F3301C5F418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47217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bee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0">
            <a:extLst>
              <a:ext uri="{FF2B5EF4-FFF2-40B4-BE49-F238E27FC236}">
                <a16:creationId xmlns:a16="http://schemas.microsoft.com/office/drawing/2014/main" id="{7BAC22DD-DA7B-2A41-9A7B-2C1D94B7703E}"/>
              </a:ext>
            </a:extLst>
          </p:cNvPr>
          <p:cNvSpPr/>
          <p:nvPr userDrawn="1"/>
        </p:nvSpPr>
        <p:spPr>
          <a:xfrm>
            <a:off x="819150" y="841375"/>
            <a:ext cx="3959225" cy="7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19150" y="1399032"/>
            <a:ext cx="3291840" cy="1743075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lang="en-GB" sz="1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31030" y="1399032"/>
            <a:ext cx="3291840" cy="1743075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lang="en-GB" sz="1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042909" y="1399032"/>
            <a:ext cx="3291840" cy="1743075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lang="en-GB" sz="1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819150" y="4557543"/>
            <a:ext cx="10515598" cy="292388"/>
          </a:xfrm>
        </p:spPr>
        <p:txBody>
          <a:bodyPr wrap="square" lIns="1097280" rIns="1097280">
            <a:spAutoFit/>
          </a:bodyPr>
          <a:lstStyle>
            <a:lvl1pPr marL="0" indent="0" algn="ctr">
              <a:buFontTx/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/>
              <a:t>Tekststijl van het model bewerken
Tweede niveau
Derde niveau
Vierde niveau
Vijfde niveau</a:t>
            </a:r>
            <a:endParaRPr lang="nl-NL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819148" y="3360908"/>
            <a:ext cx="3291841" cy="233910"/>
          </a:xfrm>
        </p:spPr>
        <p:txBody>
          <a:bodyPr wrap="square">
            <a:spAutoFit/>
          </a:bodyPr>
          <a:lstStyle>
            <a:lvl1pPr marL="0" indent="0" algn="l"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/>
              <a:t>Tekststijl van het model bewerken
Tweede niveau
Derde niveau
Vierde niveau
Vijfde niveau</a:t>
            </a:r>
            <a:endParaRPr lang="nl-NL" noProof="0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819148" y="3674264"/>
            <a:ext cx="3291841" cy="233910"/>
          </a:xfrm>
        </p:spPr>
        <p:txBody>
          <a:bodyPr wrap="square">
            <a:sp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/>
              <a:t>Tekststijl van het model bewerken
Tweede niveau
Derde niveau
Vierde niveau
Vijfde niveau</a:t>
            </a:r>
            <a:endParaRPr lang="nl-NL" noProof="0" dirty="0"/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29"/>
          </p:nvPr>
        </p:nvSpPr>
        <p:spPr>
          <a:xfrm>
            <a:off x="4431028" y="3360908"/>
            <a:ext cx="3291841" cy="233910"/>
          </a:xfrm>
        </p:spPr>
        <p:txBody>
          <a:bodyPr wrap="square">
            <a:spAutoFit/>
          </a:bodyPr>
          <a:lstStyle>
            <a:lvl1pPr marL="0" indent="0" algn="l"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/>
              <a:t>Tekststijl van het model bewerken
Tweede niveau
Derde niveau
Vierde niveau
Vijfde niveau</a:t>
            </a:r>
            <a:endParaRPr lang="nl-NL" noProof="0" dirty="0"/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30"/>
          </p:nvPr>
        </p:nvSpPr>
        <p:spPr>
          <a:xfrm>
            <a:off x="4431028" y="3674264"/>
            <a:ext cx="3291841" cy="233910"/>
          </a:xfrm>
        </p:spPr>
        <p:txBody>
          <a:bodyPr wrap="square">
            <a:sp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/>
              <a:t>Tekststijl van het model bewerken
Tweede niveau
Derde niveau
Vierde niveau
Vijfde niveau</a:t>
            </a:r>
            <a:endParaRPr lang="nl-NL" noProof="0" dirty="0"/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31"/>
          </p:nvPr>
        </p:nvSpPr>
        <p:spPr>
          <a:xfrm>
            <a:off x="8042908" y="3360908"/>
            <a:ext cx="3291841" cy="233910"/>
          </a:xfrm>
        </p:spPr>
        <p:txBody>
          <a:bodyPr wrap="square">
            <a:spAutoFit/>
          </a:bodyPr>
          <a:lstStyle>
            <a:lvl1pPr marL="0" indent="0" algn="l"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/>
              <a:t>Tekststijl van het model bewerken
Tweede niveau
Derde niveau
Vierde niveau
Vijfde niveau</a:t>
            </a:r>
            <a:endParaRPr lang="nl-NL" noProof="0" dirty="0"/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32"/>
          </p:nvPr>
        </p:nvSpPr>
        <p:spPr>
          <a:xfrm>
            <a:off x="8042908" y="3674264"/>
            <a:ext cx="3291841" cy="233910"/>
          </a:xfrm>
        </p:spPr>
        <p:txBody>
          <a:bodyPr wrap="square">
            <a:sp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/>
              <a:t>Tekststijl van het model bewerken
Tweede niveau
Derde niveau
Vierde niveau
Vijfde niveau</a:t>
            </a:r>
            <a:endParaRPr lang="nl-NL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DD335F9-6503-AB43-8BAC-4A654749FDF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4724400" y="6380163"/>
            <a:ext cx="2743200" cy="184150"/>
          </a:xfrm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fld id="{19AC1527-3CCB-C24E-94AB-8D608427A82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35287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beeld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9">
            <a:extLst>
              <a:ext uri="{FF2B5EF4-FFF2-40B4-BE49-F238E27FC236}">
                <a16:creationId xmlns:a16="http://schemas.microsoft.com/office/drawing/2014/main" id="{45B2D54B-D6E3-324B-B231-53F8738A8097}"/>
              </a:ext>
            </a:extLst>
          </p:cNvPr>
          <p:cNvSpPr/>
          <p:nvPr userDrawn="1"/>
        </p:nvSpPr>
        <p:spPr>
          <a:xfrm>
            <a:off x="819150" y="841375"/>
            <a:ext cx="3959225" cy="7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9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3190889" y="2813844"/>
            <a:ext cx="2781301" cy="2551648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lang="en-GB" sz="1200" b="1" dirty="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40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819150" y="2813844"/>
            <a:ext cx="2162219" cy="2551648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lang="en-GB" sz="1200" b="1" dirty="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41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8553448" y="2813844"/>
            <a:ext cx="2781301" cy="2551648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lang="en-GB" sz="1200" b="1" dirty="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6181710" y="2813844"/>
            <a:ext cx="2162219" cy="2551648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lang="en-GB" sz="1200" b="1" dirty="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43" name="Content Placeholder 2"/>
          <p:cNvSpPr>
            <a:spLocks noGrp="1"/>
          </p:cNvSpPr>
          <p:nvPr>
            <p:ph idx="23"/>
          </p:nvPr>
        </p:nvSpPr>
        <p:spPr>
          <a:xfrm>
            <a:off x="3190889" y="1822450"/>
            <a:ext cx="2657476" cy="778675"/>
          </a:xfrm>
        </p:spPr>
        <p:txBody>
          <a:bodyPr wrap="square" anchor="b">
            <a:sp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noProof="0"/>
              <a:t>Tekststijl van het model bewerken
Tweede niveau
Derde niveau
Vierde niveau
Vijfde niveau</a:t>
            </a:r>
            <a:endParaRPr lang="nl-NL" noProof="0" dirty="0"/>
          </a:p>
        </p:txBody>
      </p:sp>
      <p:sp>
        <p:nvSpPr>
          <p:cNvPr id="44" name="Content Placeholder 2"/>
          <p:cNvSpPr>
            <a:spLocks noGrp="1"/>
          </p:cNvSpPr>
          <p:nvPr>
            <p:ph idx="24"/>
          </p:nvPr>
        </p:nvSpPr>
        <p:spPr>
          <a:xfrm>
            <a:off x="6181710" y="1822450"/>
            <a:ext cx="2038349" cy="778675"/>
          </a:xfrm>
        </p:spPr>
        <p:txBody>
          <a:bodyPr wrap="square" anchor="b">
            <a:sp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noProof="0"/>
              <a:t>Tekststijl van het model bewerken
Tweede niveau
Derde niveau
Vierde niveau
Vijfde niveau</a:t>
            </a:r>
            <a:endParaRPr lang="nl-NL" noProof="0" dirty="0"/>
          </a:p>
        </p:txBody>
      </p:sp>
      <p:sp>
        <p:nvSpPr>
          <p:cNvPr id="45" name="Content Placeholder 2"/>
          <p:cNvSpPr>
            <a:spLocks noGrp="1"/>
          </p:cNvSpPr>
          <p:nvPr>
            <p:ph idx="25"/>
          </p:nvPr>
        </p:nvSpPr>
        <p:spPr>
          <a:xfrm>
            <a:off x="8553448" y="1822450"/>
            <a:ext cx="2657476" cy="778675"/>
          </a:xfrm>
        </p:spPr>
        <p:txBody>
          <a:bodyPr wrap="square" anchor="b">
            <a:sp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noProof="0"/>
              <a:t>Tekststijl van het model bewerken
Tweede niveau
Derde niveau
Vierde niveau
Vijfde niveau</a:t>
            </a:r>
            <a:endParaRPr lang="nl-NL" noProof="0" dirty="0"/>
          </a:p>
        </p:txBody>
      </p:sp>
      <p:sp>
        <p:nvSpPr>
          <p:cNvPr id="46" name="Content Placeholder 2"/>
          <p:cNvSpPr>
            <a:spLocks noGrp="1"/>
          </p:cNvSpPr>
          <p:nvPr>
            <p:ph idx="26"/>
          </p:nvPr>
        </p:nvSpPr>
        <p:spPr>
          <a:xfrm>
            <a:off x="819150" y="1822450"/>
            <a:ext cx="2038349" cy="778675"/>
          </a:xfrm>
        </p:spPr>
        <p:txBody>
          <a:bodyPr wrap="square" anchor="b">
            <a:sp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noProof="0"/>
              <a:t>Tekststijl van het model bewerken
Tweede niveau
Derde niveau
Vierde niveau
Vijfde niveau</a:t>
            </a:r>
            <a:endParaRPr lang="nl-NL" noProof="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1DE105C-ACC4-B34A-A7B6-DEC8568FD60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4724400" y="6380163"/>
            <a:ext cx="2743200" cy="184150"/>
          </a:xfrm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fld id="{240B38A4-5F35-9343-9340-D0A5FF2A230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6506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07FE7109-6772-4C6B-BC87-1FD8FF949541}"/>
              </a:ext>
            </a:extLst>
          </p:cNvPr>
          <p:cNvSpPr/>
          <p:nvPr userDrawn="1"/>
        </p:nvSpPr>
        <p:spPr>
          <a:xfrm flipV="1">
            <a:off x="1512411" y="0"/>
            <a:ext cx="4888389" cy="2971019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9789152"/>
              <a:gd name="connsiteY0" fmla="*/ 4230367 h 4230367"/>
              <a:gd name="connsiteX1" fmla="*/ 10718 w 9789152"/>
              <a:gd name="connsiteY1" fmla="*/ 842934 h 4230367"/>
              <a:gd name="connsiteX2" fmla="*/ 853652 w 9789152"/>
              <a:gd name="connsiteY2" fmla="*/ 0 h 4230367"/>
              <a:gd name="connsiteX3" fmla="*/ 9789152 w 9789152"/>
              <a:gd name="connsiteY3" fmla="*/ 0 h 4230367"/>
              <a:gd name="connsiteX0" fmla="*/ 0 w 9789152"/>
              <a:gd name="connsiteY0" fmla="*/ 4230367 h 4230367"/>
              <a:gd name="connsiteX1" fmla="*/ 10718 w 9789152"/>
              <a:gd name="connsiteY1" fmla="*/ 842934 h 4230367"/>
              <a:gd name="connsiteX2" fmla="*/ 853652 w 9789152"/>
              <a:gd name="connsiteY2" fmla="*/ 0 h 4230367"/>
              <a:gd name="connsiteX3" fmla="*/ 6747956 w 9789152"/>
              <a:gd name="connsiteY3" fmla="*/ 12478 h 4230367"/>
              <a:gd name="connsiteX4" fmla="*/ 9789152 w 9789152"/>
              <a:gd name="connsiteY4" fmla="*/ 0 h 4230367"/>
              <a:gd name="connsiteX0" fmla="*/ 0 w 6747956"/>
              <a:gd name="connsiteY0" fmla="*/ 4230367 h 4230367"/>
              <a:gd name="connsiteX1" fmla="*/ 10718 w 6747956"/>
              <a:gd name="connsiteY1" fmla="*/ 842934 h 4230367"/>
              <a:gd name="connsiteX2" fmla="*/ 853652 w 6747956"/>
              <a:gd name="connsiteY2" fmla="*/ 0 h 4230367"/>
              <a:gd name="connsiteX3" fmla="*/ 6747956 w 6747956"/>
              <a:gd name="connsiteY3" fmla="*/ 12478 h 4230367"/>
              <a:gd name="connsiteX0" fmla="*/ 0 w 6754520"/>
              <a:gd name="connsiteY0" fmla="*/ 4473252 h 4473252"/>
              <a:gd name="connsiteX1" fmla="*/ 17282 w 6754520"/>
              <a:gd name="connsiteY1" fmla="*/ 842934 h 4473252"/>
              <a:gd name="connsiteX2" fmla="*/ 860216 w 6754520"/>
              <a:gd name="connsiteY2" fmla="*/ 0 h 4473252"/>
              <a:gd name="connsiteX3" fmla="*/ 6754520 w 6754520"/>
              <a:gd name="connsiteY3" fmla="*/ 12478 h 4473252"/>
              <a:gd name="connsiteX0" fmla="*/ 0 w 6744017"/>
              <a:gd name="connsiteY0" fmla="*/ 4074133 h 4074133"/>
              <a:gd name="connsiteX1" fmla="*/ 6779 w 6744017"/>
              <a:gd name="connsiteY1" fmla="*/ 842934 h 4074133"/>
              <a:gd name="connsiteX2" fmla="*/ 849713 w 6744017"/>
              <a:gd name="connsiteY2" fmla="*/ 0 h 4074133"/>
              <a:gd name="connsiteX3" fmla="*/ 6744017 w 6744017"/>
              <a:gd name="connsiteY3" fmla="*/ 12478 h 4074133"/>
              <a:gd name="connsiteX0" fmla="*/ 4456 w 6737970"/>
              <a:gd name="connsiteY0" fmla="*/ 4095139 h 4095139"/>
              <a:gd name="connsiteX1" fmla="*/ 732 w 6737970"/>
              <a:gd name="connsiteY1" fmla="*/ 842934 h 4095139"/>
              <a:gd name="connsiteX2" fmla="*/ 843666 w 6737970"/>
              <a:gd name="connsiteY2" fmla="*/ 0 h 4095139"/>
              <a:gd name="connsiteX3" fmla="*/ 6737970 w 6737970"/>
              <a:gd name="connsiteY3" fmla="*/ 12478 h 409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7970" h="4095139">
                <a:moveTo>
                  <a:pt x="4456" y="4095139"/>
                </a:moveTo>
                <a:cubicBezTo>
                  <a:pt x="8029" y="2965995"/>
                  <a:pt x="-2841" y="1972078"/>
                  <a:pt x="732" y="842934"/>
                </a:cubicBezTo>
                <a:cubicBezTo>
                  <a:pt x="732" y="371883"/>
                  <a:pt x="372615" y="0"/>
                  <a:pt x="843666" y="0"/>
                </a:cubicBezTo>
                <a:lnTo>
                  <a:pt x="6737970" y="12478"/>
                </a:lnTo>
              </a:path>
            </a:pathLst>
          </a:custGeom>
          <a:noFill/>
          <a:ln w="508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sp>
        <p:nvSpPr>
          <p:cNvPr id="77" name="Espace réservé du texte 10">
            <a:extLst>
              <a:ext uri="{FF2B5EF4-FFF2-40B4-BE49-F238E27FC236}">
                <a16:creationId xmlns:a16="http://schemas.microsoft.com/office/drawing/2014/main" id="{AF361F8A-A217-4A5B-ACAC-069F8121463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526688" y="6218655"/>
            <a:ext cx="2516675" cy="250094"/>
          </a:xfrm>
          <a:prstGeom prst="rect">
            <a:avLst/>
          </a:prstGeom>
        </p:spPr>
        <p:txBody>
          <a:bodyPr/>
          <a:lstStyle>
            <a:lvl1pPr>
              <a:defRPr sz="1200" b="0" cap="all" baseline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7105BB90-C90E-43B7-B456-3A9954984917}"/>
              </a:ext>
            </a:extLst>
          </p:cNvPr>
          <p:cNvSpPr/>
          <p:nvPr userDrawn="1"/>
        </p:nvSpPr>
        <p:spPr>
          <a:xfrm flipH="1">
            <a:off x="1521618" y="5488612"/>
            <a:ext cx="2769153" cy="1369388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9789152"/>
              <a:gd name="connsiteY0" fmla="*/ 4230367 h 4230367"/>
              <a:gd name="connsiteX1" fmla="*/ 10718 w 9789152"/>
              <a:gd name="connsiteY1" fmla="*/ 842934 h 4230367"/>
              <a:gd name="connsiteX2" fmla="*/ 853652 w 9789152"/>
              <a:gd name="connsiteY2" fmla="*/ 0 h 4230367"/>
              <a:gd name="connsiteX3" fmla="*/ 9789152 w 9789152"/>
              <a:gd name="connsiteY3" fmla="*/ 0 h 4230367"/>
              <a:gd name="connsiteX0" fmla="*/ 51443 w 9840595"/>
              <a:gd name="connsiteY0" fmla="*/ 4230367 h 4230367"/>
              <a:gd name="connsiteX1" fmla="*/ 61807 w 9840595"/>
              <a:gd name="connsiteY1" fmla="*/ 2590097 h 4230367"/>
              <a:gd name="connsiteX2" fmla="*/ 62161 w 9840595"/>
              <a:gd name="connsiteY2" fmla="*/ 842934 h 4230367"/>
              <a:gd name="connsiteX3" fmla="*/ 905095 w 9840595"/>
              <a:gd name="connsiteY3" fmla="*/ 0 h 4230367"/>
              <a:gd name="connsiteX4" fmla="*/ 9840595 w 9840595"/>
              <a:gd name="connsiteY4" fmla="*/ 0 h 4230367"/>
              <a:gd name="connsiteX0" fmla="*/ 0 w 9789152"/>
              <a:gd name="connsiteY0" fmla="*/ 4230367 h 4230367"/>
              <a:gd name="connsiteX1" fmla="*/ 10364 w 9789152"/>
              <a:gd name="connsiteY1" fmla="*/ 2590097 h 4230367"/>
              <a:gd name="connsiteX2" fmla="*/ 10718 w 9789152"/>
              <a:gd name="connsiteY2" fmla="*/ 842934 h 4230367"/>
              <a:gd name="connsiteX3" fmla="*/ 853652 w 9789152"/>
              <a:gd name="connsiteY3" fmla="*/ 0 h 4230367"/>
              <a:gd name="connsiteX4" fmla="*/ 9789152 w 9789152"/>
              <a:gd name="connsiteY4" fmla="*/ 0 h 4230367"/>
              <a:gd name="connsiteX0" fmla="*/ 0 w 9778788"/>
              <a:gd name="connsiteY0" fmla="*/ 2590097 h 2590097"/>
              <a:gd name="connsiteX1" fmla="*/ 354 w 9778788"/>
              <a:gd name="connsiteY1" fmla="*/ 842934 h 2590097"/>
              <a:gd name="connsiteX2" fmla="*/ 843288 w 9778788"/>
              <a:gd name="connsiteY2" fmla="*/ 0 h 2590097"/>
              <a:gd name="connsiteX3" fmla="*/ 9778788 w 9778788"/>
              <a:gd name="connsiteY3" fmla="*/ 0 h 2590097"/>
              <a:gd name="connsiteX0" fmla="*/ 0 w 9778788"/>
              <a:gd name="connsiteY0" fmla="*/ 2593344 h 2593344"/>
              <a:gd name="connsiteX1" fmla="*/ 354 w 9778788"/>
              <a:gd name="connsiteY1" fmla="*/ 846181 h 2593344"/>
              <a:gd name="connsiteX2" fmla="*/ 843288 w 9778788"/>
              <a:gd name="connsiteY2" fmla="*/ 3247 h 2593344"/>
              <a:gd name="connsiteX3" fmla="*/ 6416957 w 9778788"/>
              <a:gd name="connsiteY3" fmla="*/ 0 h 2593344"/>
              <a:gd name="connsiteX4" fmla="*/ 9778788 w 9778788"/>
              <a:gd name="connsiteY4" fmla="*/ 3247 h 2593344"/>
              <a:gd name="connsiteX0" fmla="*/ 0 w 6416957"/>
              <a:gd name="connsiteY0" fmla="*/ 2593344 h 2593344"/>
              <a:gd name="connsiteX1" fmla="*/ 354 w 6416957"/>
              <a:gd name="connsiteY1" fmla="*/ 846181 h 2593344"/>
              <a:gd name="connsiteX2" fmla="*/ 843288 w 6416957"/>
              <a:gd name="connsiteY2" fmla="*/ 3247 h 2593344"/>
              <a:gd name="connsiteX3" fmla="*/ 6416957 w 6416957"/>
              <a:gd name="connsiteY3" fmla="*/ 0 h 2593344"/>
              <a:gd name="connsiteX0" fmla="*/ 0 w 6416957"/>
              <a:gd name="connsiteY0" fmla="*/ 2593344 h 2593344"/>
              <a:gd name="connsiteX1" fmla="*/ 354 w 6416957"/>
              <a:gd name="connsiteY1" fmla="*/ 846181 h 2593344"/>
              <a:gd name="connsiteX2" fmla="*/ 843288 w 6416957"/>
              <a:gd name="connsiteY2" fmla="*/ 3247 h 2593344"/>
              <a:gd name="connsiteX3" fmla="*/ 4064771 w 6416957"/>
              <a:gd name="connsiteY3" fmla="*/ 3495 h 2593344"/>
              <a:gd name="connsiteX4" fmla="*/ 6416957 w 6416957"/>
              <a:gd name="connsiteY4" fmla="*/ 0 h 2593344"/>
              <a:gd name="connsiteX0" fmla="*/ 0 w 4064771"/>
              <a:gd name="connsiteY0" fmla="*/ 2590097 h 2590097"/>
              <a:gd name="connsiteX1" fmla="*/ 354 w 4064771"/>
              <a:gd name="connsiteY1" fmla="*/ 842934 h 2590097"/>
              <a:gd name="connsiteX2" fmla="*/ 843288 w 4064771"/>
              <a:gd name="connsiteY2" fmla="*/ 0 h 2590097"/>
              <a:gd name="connsiteX3" fmla="*/ 4064771 w 4064771"/>
              <a:gd name="connsiteY3" fmla="*/ 248 h 2590097"/>
              <a:gd name="connsiteX0" fmla="*/ 0 w 4064771"/>
              <a:gd name="connsiteY0" fmla="*/ 2590097 h 2590097"/>
              <a:gd name="connsiteX1" fmla="*/ 354 w 4064771"/>
              <a:gd name="connsiteY1" fmla="*/ 842934 h 2590097"/>
              <a:gd name="connsiteX2" fmla="*/ 843288 w 4064771"/>
              <a:gd name="connsiteY2" fmla="*/ 0 h 2590097"/>
              <a:gd name="connsiteX3" fmla="*/ 4064771 w 4064771"/>
              <a:gd name="connsiteY3" fmla="*/ 248 h 2590097"/>
              <a:gd name="connsiteX0" fmla="*/ 1497 w 4066268"/>
              <a:gd name="connsiteY0" fmla="*/ 2590097 h 2590097"/>
              <a:gd name="connsiteX1" fmla="*/ 1851 w 4066268"/>
              <a:gd name="connsiteY1" fmla="*/ 842934 h 2590097"/>
              <a:gd name="connsiteX2" fmla="*/ 844785 w 4066268"/>
              <a:gd name="connsiteY2" fmla="*/ 0 h 2590097"/>
              <a:gd name="connsiteX3" fmla="*/ 4066268 w 4066268"/>
              <a:gd name="connsiteY3" fmla="*/ 248 h 2590097"/>
              <a:gd name="connsiteX0" fmla="*/ 1497 w 4066268"/>
              <a:gd name="connsiteY0" fmla="*/ 2590097 h 2590097"/>
              <a:gd name="connsiteX1" fmla="*/ 1851 w 4066268"/>
              <a:gd name="connsiteY1" fmla="*/ 842934 h 2590097"/>
              <a:gd name="connsiteX2" fmla="*/ 844785 w 4066268"/>
              <a:gd name="connsiteY2" fmla="*/ 0 h 2590097"/>
              <a:gd name="connsiteX3" fmla="*/ 4066268 w 4066268"/>
              <a:gd name="connsiteY3" fmla="*/ 248 h 2590097"/>
              <a:gd name="connsiteX0" fmla="*/ 1497 w 4066268"/>
              <a:gd name="connsiteY0" fmla="*/ 2016905 h 2016905"/>
              <a:gd name="connsiteX1" fmla="*/ 1851 w 4066268"/>
              <a:gd name="connsiteY1" fmla="*/ 842934 h 2016905"/>
              <a:gd name="connsiteX2" fmla="*/ 844785 w 4066268"/>
              <a:gd name="connsiteY2" fmla="*/ 0 h 2016905"/>
              <a:gd name="connsiteX3" fmla="*/ 4066268 w 4066268"/>
              <a:gd name="connsiteY3" fmla="*/ 248 h 2016905"/>
              <a:gd name="connsiteX0" fmla="*/ 6636 w 4064417"/>
              <a:gd name="connsiteY0" fmla="*/ 2009916 h 2009916"/>
              <a:gd name="connsiteX1" fmla="*/ 0 w 4064417"/>
              <a:gd name="connsiteY1" fmla="*/ 842934 h 2009916"/>
              <a:gd name="connsiteX2" fmla="*/ 842934 w 4064417"/>
              <a:gd name="connsiteY2" fmla="*/ 0 h 2009916"/>
              <a:gd name="connsiteX3" fmla="*/ 4064417 w 4064417"/>
              <a:gd name="connsiteY3" fmla="*/ 248 h 200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417" h="2009916">
                <a:moveTo>
                  <a:pt x="6636" y="2009916"/>
                </a:moveTo>
                <a:cubicBezTo>
                  <a:pt x="3071" y="1777548"/>
                  <a:pt x="0" y="947413"/>
                  <a:pt x="0" y="842934"/>
                </a:cubicBezTo>
                <a:cubicBezTo>
                  <a:pt x="0" y="371883"/>
                  <a:pt x="371883" y="0"/>
                  <a:pt x="842934" y="0"/>
                </a:cubicBezTo>
                <a:lnTo>
                  <a:pt x="4064417" y="248"/>
                </a:lnTo>
              </a:path>
            </a:pathLst>
          </a:custGeom>
          <a:noFill/>
          <a:ln w="508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sp>
        <p:nvSpPr>
          <p:cNvPr id="28" name="Sous-titre 2">
            <a:extLst>
              <a:ext uri="{FF2B5EF4-FFF2-40B4-BE49-F238E27FC236}">
                <a16:creationId xmlns:a16="http://schemas.microsoft.com/office/drawing/2014/main" id="{D6F62744-B693-4E70-81A1-D3A865235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619" y="4754968"/>
            <a:ext cx="5267323" cy="2500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58A0DE8D-8F54-4160-8A1F-2301E9291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19" y="3392300"/>
            <a:ext cx="5267323" cy="1362321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0C68F4D6-F9DB-4A74-B1E5-FC59A93AB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723" y="559490"/>
            <a:ext cx="4814888" cy="3209925"/>
          </a:xfrm>
          <a:prstGeom prst="rect">
            <a:avLst/>
          </a:prstGeom>
        </p:spPr>
      </p:pic>
      <p:grpSp>
        <p:nvGrpSpPr>
          <p:cNvPr id="18" name="Graphique 6">
            <a:extLst>
              <a:ext uri="{FF2B5EF4-FFF2-40B4-BE49-F238E27FC236}">
                <a16:creationId xmlns:a16="http://schemas.microsoft.com/office/drawing/2014/main" id="{3A583570-D2DB-48A4-9910-7A1C7ECD6F84}"/>
              </a:ext>
            </a:extLst>
          </p:cNvPr>
          <p:cNvGrpSpPr/>
          <p:nvPr userDrawn="1"/>
        </p:nvGrpSpPr>
        <p:grpSpPr>
          <a:xfrm>
            <a:off x="9768688" y="5873936"/>
            <a:ext cx="1932773" cy="541873"/>
            <a:chOff x="0" y="1719923"/>
            <a:chExt cx="12192000" cy="3418154"/>
          </a:xfrm>
        </p:grpSpPr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8AD4BAF3-AC36-4304-843A-476A8959DD79}"/>
                </a:ext>
              </a:extLst>
            </p:cNvPr>
            <p:cNvSpPr/>
            <p:nvPr/>
          </p:nvSpPr>
          <p:spPr>
            <a:xfrm>
              <a:off x="0" y="1719923"/>
              <a:ext cx="3444515" cy="3413760"/>
            </a:xfrm>
            <a:custGeom>
              <a:avLst/>
              <a:gdLst>
                <a:gd name="connsiteX0" fmla="*/ 0 w 3444514"/>
                <a:gd name="connsiteY0" fmla="*/ 0 h 3413760"/>
                <a:gd name="connsiteX1" fmla="*/ 3444515 w 3444514"/>
                <a:gd name="connsiteY1" fmla="*/ 0 h 3413760"/>
                <a:gd name="connsiteX2" fmla="*/ 3444515 w 3444514"/>
                <a:gd name="connsiteY2" fmla="*/ 3417275 h 3413760"/>
                <a:gd name="connsiteX3" fmla="*/ 0 w 3444514"/>
                <a:gd name="connsiteY3" fmla="*/ 3417275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4514" h="3413760">
                  <a:moveTo>
                    <a:pt x="0" y="0"/>
                  </a:moveTo>
                  <a:lnTo>
                    <a:pt x="3444515" y="0"/>
                  </a:lnTo>
                  <a:lnTo>
                    <a:pt x="3444515" y="3417275"/>
                  </a:lnTo>
                  <a:lnTo>
                    <a:pt x="0" y="3417275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3BEA334-A239-4177-8D37-9BA3F0303D52}"/>
                </a:ext>
              </a:extLst>
            </p:cNvPr>
            <p:cNvSpPr/>
            <p:nvPr/>
          </p:nvSpPr>
          <p:spPr>
            <a:xfrm>
              <a:off x="4319703" y="2060860"/>
              <a:ext cx="1603632" cy="1370776"/>
            </a:xfrm>
            <a:custGeom>
              <a:avLst/>
              <a:gdLst>
                <a:gd name="connsiteX0" fmla="*/ 432761 w 1603632"/>
                <a:gd name="connsiteY0" fmla="*/ 1039506 h 1370776"/>
                <a:gd name="connsiteX1" fmla="*/ 274155 w 1603632"/>
                <a:gd name="connsiteY1" fmla="*/ 1372095 h 1370776"/>
                <a:gd name="connsiteX2" fmla="*/ 0 w 1603632"/>
                <a:gd name="connsiteY2" fmla="*/ 1372095 h 1370776"/>
                <a:gd name="connsiteX3" fmla="*/ 668254 w 1603632"/>
                <a:gd name="connsiteY3" fmla="*/ 0 h 1370776"/>
                <a:gd name="connsiteX4" fmla="*/ 935818 w 1603632"/>
                <a:gd name="connsiteY4" fmla="*/ 0 h 1370776"/>
                <a:gd name="connsiteX5" fmla="*/ 1606708 w 1603632"/>
                <a:gd name="connsiteY5" fmla="*/ 1372095 h 1370776"/>
                <a:gd name="connsiteX6" fmla="*/ 1331674 w 1603632"/>
                <a:gd name="connsiteY6" fmla="*/ 1372095 h 1370776"/>
                <a:gd name="connsiteX7" fmla="*/ 1175265 w 1603632"/>
                <a:gd name="connsiteY7" fmla="*/ 1039506 h 1370776"/>
                <a:gd name="connsiteX8" fmla="*/ 432761 w 1603632"/>
                <a:gd name="connsiteY8" fmla="*/ 1039506 h 1370776"/>
                <a:gd name="connsiteX9" fmla="*/ 538645 w 1603632"/>
                <a:gd name="connsiteY9" fmla="*/ 814558 h 1370776"/>
                <a:gd name="connsiteX10" fmla="*/ 1067624 w 1603632"/>
                <a:gd name="connsiteY10" fmla="*/ 814558 h 1370776"/>
                <a:gd name="connsiteX11" fmla="*/ 805331 w 1603632"/>
                <a:gd name="connsiteY11" fmla="*/ 258778 h 1370776"/>
                <a:gd name="connsiteX12" fmla="*/ 538645 w 1603632"/>
                <a:gd name="connsiteY12" fmla="*/ 814558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03632" h="1370776">
                  <a:moveTo>
                    <a:pt x="432761" y="1039506"/>
                  </a:moveTo>
                  <a:lnTo>
                    <a:pt x="274155" y="1372095"/>
                  </a:lnTo>
                  <a:lnTo>
                    <a:pt x="0" y="1372095"/>
                  </a:lnTo>
                  <a:lnTo>
                    <a:pt x="668254" y="0"/>
                  </a:lnTo>
                  <a:lnTo>
                    <a:pt x="935818" y="0"/>
                  </a:lnTo>
                  <a:lnTo>
                    <a:pt x="1606708" y="1372095"/>
                  </a:lnTo>
                  <a:lnTo>
                    <a:pt x="1331674" y="1372095"/>
                  </a:lnTo>
                  <a:lnTo>
                    <a:pt x="1175265" y="1039506"/>
                  </a:lnTo>
                  <a:lnTo>
                    <a:pt x="432761" y="1039506"/>
                  </a:lnTo>
                  <a:close/>
                  <a:moveTo>
                    <a:pt x="538645" y="814558"/>
                  </a:moveTo>
                  <a:lnTo>
                    <a:pt x="1067624" y="814558"/>
                  </a:lnTo>
                  <a:lnTo>
                    <a:pt x="805331" y="258778"/>
                  </a:lnTo>
                  <a:lnTo>
                    <a:pt x="538645" y="81455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EF3A3B27-9945-40E3-AC60-6BEB7E46399F}"/>
                </a:ext>
              </a:extLst>
            </p:cNvPr>
            <p:cNvSpPr/>
            <p:nvPr/>
          </p:nvSpPr>
          <p:spPr>
            <a:xfrm>
              <a:off x="6094242" y="2060860"/>
              <a:ext cx="1168675" cy="1370776"/>
            </a:xfrm>
            <a:custGeom>
              <a:avLst/>
              <a:gdLst>
                <a:gd name="connsiteX0" fmla="*/ 0 w 1168674"/>
                <a:gd name="connsiteY0" fmla="*/ 1372095 h 1370776"/>
                <a:gd name="connsiteX1" fmla="*/ 0 w 1168674"/>
                <a:gd name="connsiteY1" fmla="*/ 0 h 1370776"/>
                <a:gd name="connsiteX2" fmla="*/ 254824 w 1168674"/>
                <a:gd name="connsiteY2" fmla="*/ 0 h 1370776"/>
                <a:gd name="connsiteX3" fmla="*/ 254824 w 1168674"/>
                <a:gd name="connsiteY3" fmla="*/ 1146268 h 1370776"/>
                <a:gd name="connsiteX4" fmla="*/ 1172190 w 1168674"/>
                <a:gd name="connsiteY4" fmla="*/ 1146268 h 1370776"/>
                <a:gd name="connsiteX5" fmla="*/ 1172190 w 1168674"/>
                <a:gd name="connsiteY5" fmla="*/ 1372095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674" h="1370776">
                  <a:moveTo>
                    <a:pt x="0" y="1372095"/>
                  </a:moveTo>
                  <a:lnTo>
                    <a:pt x="0" y="0"/>
                  </a:lnTo>
                  <a:lnTo>
                    <a:pt x="254824" y="0"/>
                  </a:lnTo>
                  <a:lnTo>
                    <a:pt x="254824" y="1146268"/>
                  </a:lnTo>
                  <a:lnTo>
                    <a:pt x="1172190" y="1146268"/>
                  </a:lnTo>
                  <a:lnTo>
                    <a:pt x="1172190" y="1372095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A4FE61B2-A45A-43C9-8912-F5BE5482DED7}"/>
                </a:ext>
              </a:extLst>
            </p:cNvPr>
            <p:cNvSpPr/>
            <p:nvPr/>
          </p:nvSpPr>
          <p:spPr>
            <a:xfrm>
              <a:off x="7433386" y="2060860"/>
              <a:ext cx="1432285" cy="1370776"/>
            </a:xfrm>
            <a:custGeom>
              <a:avLst/>
              <a:gdLst>
                <a:gd name="connsiteX0" fmla="*/ 718779 w 1432285"/>
                <a:gd name="connsiteY0" fmla="*/ 0 h 1370776"/>
                <a:gd name="connsiteX1" fmla="*/ 1433164 w 1432285"/>
                <a:gd name="connsiteY1" fmla="*/ 685388 h 1370776"/>
                <a:gd name="connsiteX2" fmla="*/ 757881 w 1432285"/>
                <a:gd name="connsiteY2" fmla="*/ 1372095 h 1370776"/>
                <a:gd name="connsiteX3" fmla="*/ 0 w 1432285"/>
                <a:gd name="connsiteY3" fmla="*/ 1372095 h 1370776"/>
                <a:gd name="connsiteX4" fmla="*/ 0 w 1432285"/>
                <a:gd name="connsiteY4" fmla="*/ 0 h 1370776"/>
                <a:gd name="connsiteX5" fmla="*/ 718779 w 1432285"/>
                <a:gd name="connsiteY5" fmla="*/ 0 h 1370776"/>
                <a:gd name="connsiteX6" fmla="*/ 718779 w 1432285"/>
                <a:gd name="connsiteY6" fmla="*/ 1142753 h 1370776"/>
                <a:gd name="connsiteX7" fmla="*/ 1169992 w 1432285"/>
                <a:gd name="connsiteY7" fmla="*/ 684949 h 1370776"/>
                <a:gd name="connsiteX8" fmla="*/ 718779 w 1432285"/>
                <a:gd name="connsiteY8" fmla="*/ 229781 h 1370776"/>
                <a:gd name="connsiteX9" fmla="*/ 253945 w 1432285"/>
                <a:gd name="connsiteY9" fmla="*/ 229781 h 1370776"/>
                <a:gd name="connsiteX10" fmla="*/ 253945 w 1432285"/>
                <a:gd name="connsiteY10" fmla="*/ 1142753 h 1370776"/>
                <a:gd name="connsiteX11" fmla="*/ 718779 w 1432285"/>
                <a:gd name="connsiteY11" fmla="*/ 1142753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2285" h="1370776">
                  <a:moveTo>
                    <a:pt x="718779" y="0"/>
                  </a:moveTo>
                  <a:cubicBezTo>
                    <a:pt x="1150661" y="0"/>
                    <a:pt x="1433164" y="271959"/>
                    <a:pt x="1433164" y="685388"/>
                  </a:cubicBezTo>
                  <a:cubicBezTo>
                    <a:pt x="1433164" y="1065427"/>
                    <a:pt x="1132648" y="1372095"/>
                    <a:pt x="757881" y="1372095"/>
                  </a:cubicBezTo>
                  <a:lnTo>
                    <a:pt x="0" y="1372095"/>
                  </a:lnTo>
                  <a:lnTo>
                    <a:pt x="0" y="0"/>
                  </a:lnTo>
                  <a:lnTo>
                    <a:pt x="718779" y="0"/>
                  </a:lnTo>
                  <a:close/>
                  <a:moveTo>
                    <a:pt x="718779" y="1142753"/>
                  </a:moveTo>
                  <a:cubicBezTo>
                    <a:pt x="1017977" y="1142753"/>
                    <a:pt x="1169992" y="947242"/>
                    <a:pt x="1169992" y="684949"/>
                  </a:cubicBezTo>
                  <a:cubicBezTo>
                    <a:pt x="1169992" y="428807"/>
                    <a:pt x="1017977" y="229781"/>
                    <a:pt x="718779" y="229781"/>
                  </a:cubicBezTo>
                  <a:lnTo>
                    <a:pt x="253945" y="229781"/>
                  </a:lnTo>
                  <a:lnTo>
                    <a:pt x="253945" y="1142753"/>
                  </a:lnTo>
                  <a:lnTo>
                    <a:pt x="718779" y="1142753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A11B4A78-2D69-48DB-B5A0-7DF40C7AC216}"/>
                </a:ext>
              </a:extLst>
            </p:cNvPr>
            <p:cNvSpPr/>
            <p:nvPr/>
          </p:nvSpPr>
          <p:spPr>
            <a:xfrm>
              <a:off x="4320581" y="3997081"/>
              <a:ext cx="944605" cy="1058837"/>
            </a:xfrm>
            <a:custGeom>
              <a:avLst/>
              <a:gdLst>
                <a:gd name="connsiteX0" fmla="*/ 404203 w 944605"/>
                <a:gd name="connsiteY0" fmla="*/ 0 h 1058836"/>
                <a:gd name="connsiteX1" fmla="*/ 531176 w 944605"/>
                <a:gd name="connsiteY1" fmla="*/ 0 h 1058836"/>
                <a:gd name="connsiteX2" fmla="*/ 947681 w 944605"/>
                <a:gd name="connsiteY2" fmla="*/ 1060155 h 1058836"/>
                <a:gd name="connsiteX3" fmla="*/ 769304 w 944605"/>
                <a:gd name="connsiteY3" fmla="*/ 1060155 h 1058836"/>
                <a:gd name="connsiteX4" fmla="*/ 666935 w 944605"/>
                <a:gd name="connsiteY4" fmla="*/ 789075 h 1058836"/>
                <a:gd name="connsiteX5" fmla="*/ 272837 w 944605"/>
                <a:gd name="connsiteY5" fmla="*/ 789075 h 1058836"/>
                <a:gd name="connsiteX6" fmla="*/ 171347 w 944605"/>
                <a:gd name="connsiteY6" fmla="*/ 1060155 h 1058836"/>
                <a:gd name="connsiteX7" fmla="*/ 0 w 944605"/>
                <a:gd name="connsiteY7" fmla="*/ 1060155 h 1058836"/>
                <a:gd name="connsiteX8" fmla="*/ 404203 w 944605"/>
                <a:gd name="connsiteY8" fmla="*/ 0 h 1058836"/>
                <a:gd name="connsiteX9" fmla="*/ 615092 w 944605"/>
                <a:gd name="connsiteY9" fmla="*/ 650680 h 1058836"/>
                <a:gd name="connsiteX10" fmla="*/ 529858 w 944605"/>
                <a:gd name="connsiteY10" fmla="*/ 409915 h 1058836"/>
                <a:gd name="connsiteX11" fmla="*/ 473181 w 944605"/>
                <a:gd name="connsiteY11" fmla="*/ 241204 h 1058836"/>
                <a:gd name="connsiteX12" fmla="*/ 469227 w 944605"/>
                <a:gd name="connsiteY12" fmla="*/ 241204 h 1058836"/>
                <a:gd name="connsiteX13" fmla="*/ 411672 w 944605"/>
                <a:gd name="connsiteY13" fmla="*/ 409915 h 1058836"/>
                <a:gd name="connsiteX14" fmla="*/ 322923 w 944605"/>
                <a:gd name="connsiteY14" fmla="*/ 650680 h 1058836"/>
                <a:gd name="connsiteX15" fmla="*/ 615092 w 944605"/>
                <a:gd name="connsiteY15" fmla="*/ 650680 h 105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4605" h="1058836">
                  <a:moveTo>
                    <a:pt x="404203" y="0"/>
                  </a:moveTo>
                  <a:lnTo>
                    <a:pt x="531176" y="0"/>
                  </a:lnTo>
                  <a:lnTo>
                    <a:pt x="947681" y="1060155"/>
                  </a:lnTo>
                  <a:lnTo>
                    <a:pt x="769304" y="1060155"/>
                  </a:lnTo>
                  <a:lnTo>
                    <a:pt x="666935" y="789075"/>
                  </a:lnTo>
                  <a:lnTo>
                    <a:pt x="272837" y="789075"/>
                  </a:lnTo>
                  <a:lnTo>
                    <a:pt x="171347" y="1060155"/>
                  </a:lnTo>
                  <a:lnTo>
                    <a:pt x="0" y="1060155"/>
                  </a:lnTo>
                  <a:lnTo>
                    <a:pt x="404203" y="0"/>
                  </a:lnTo>
                  <a:close/>
                  <a:moveTo>
                    <a:pt x="615092" y="650680"/>
                  </a:moveTo>
                  <a:lnTo>
                    <a:pt x="529858" y="409915"/>
                  </a:lnTo>
                  <a:cubicBezTo>
                    <a:pt x="499103" y="324681"/>
                    <a:pt x="483726" y="276352"/>
                    <a:pt x="473181" y="241204"/>
                  </a:cubicBezTo>
                  <a:lnTo>
                    <a:pt x="469227" y="241204"/>
                  </a:lnTo>
                  <a:cubicBezTo>
                    <a:pt x="456486" y="276791"/>
                    <a:pt x="441548" y="325560"/>
                    <a:pt x="411672" y="409915"/>
                  </a:cubicBezTo>
                  <a:lnTo>
                    <a:pt x="322923" y="650680"/>
                  </a:lnTo>
                  <a:lnTo>
                    <a:pt x="615092" y="65068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7CEA9291-6F0B-4A6C-9F2D-E57B094CC33A}"/>
                </a:ext>
              </a:extLst>
            </p:cNvPr>
            <p:cNvSpPr/>
            <p:nvPr/>
          </p:nvSpPr>
          <p:spPr>
            <a:xfrm>
              <a:off x="5380736" y="4298916"/>
              <a:ext cx="654634" cy="768865"/>
            </a:xfrm>
            <a:custGeom>
              <a:avLst/>
              <a:gdLst>
                <a:gd name="connsiteX0" fmla="*/ 22407 w 654633"/>
                <a:gd name="connsiteY0" fmla="*/ 627833 h 768864"/>
                <a:gd name="connsiteX1" fmla="*/ 0 w 654633"/>
                <a:gd name="connsiteY1" fmla="*/ 474500 h 768864"/>
                <a:gd name="connsiteX2" fmla="*/ 0 w 654633"/>
                <a:gd name="connsiteY2" fmla="*/ 0 h 768864"/>
                <a:gd name="connsiteX3" fmla="*/ 167393 w 654633"/>
                <a:gd name="connsiteY3" fmla="*/ 0 h 768864"/>
                <a:gd name="connsiteX4" fmla="*/ 167393 w 654633"/>
                <a:gd name="connsiteY4" fmla="*/ 452532 h 768864"/>
                <a:gd name="connsiteX5" fmla="*/ 181452 w 654633"/>
                <a:gd name="connsiteY5" fmla="*/ 555780 h 768864"/>
                <a:gd name="connsiteX6" fmla="*/ 298320 w 654633"/>
                <a:gd name="connsiteY6" fmla="*/ 627833 h 768864"/>
                <a:gd name="connsiteX7" fmla="*/ 473182 w 654633"/>
                <a:gd name="connsiteY7" fmla="*/ 549629 h 768864"/>
                <a:gd name="connsiteX8" fmla="*/ 473182 w 654633"/>
                <a:gd name="connsiteY8" fmla="*/ 439 h 768864"/>
                <a:gd name="connsiteX9" fmla="*/ 639696 w 654633"/>
                <a:gd name="connsiteY9" fmla="*/ 439 h 768864"/>
                <a:gd name="connsiteX10" fmla="*/ 639696 w 654633"/>
                <a:gd name="connsiteY10" fmla="*/ 547432 h 768864"/>
                <a:gd name="connsiteX11" fmla="*/ 655073 w 654633"/>
                <a:gd name="connsiteY11" fmla="*/ 757881 h 768864"/>
                <a:gd name="connsiteX12" fmla="*/ 509648 w 654633"/>
                <a:gd name="connsiteY12" fmla="*/ 757881 h 768864"/>
                <a:gd name="connsiteX13" fmla="*/ 481969 w 654633"/>
                <a:gd name="connsiteY13" fmla="*/ 677040 h 768864"/>
                <a:gd name="connsiteX14" fmla="*/ 242522 w 654633"/>
                <a:gd name="connsiteY14" fmla="*/ 772380 h 768864"/>
                <a:gd name="connsiteX15" fmla="*/ 22407 w 654633"/>
                <a:gd name="connsiteY15" fmla="*/ 627833 h 76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4633" h="768864">
                  <a:moveTo>
                    <a:pt x="22407" y="627833"/>
                  </a:moveTo>
                  <a:cubicBezTo>
                    <a:pt x="5712" y="586973"/>
                    <a:pt x="0" y="542599"/>
                    <a:pt x="0" y="474500"/>
                  </a:cubicBezTo>
                  <a:lnTo>
                    <a:pt x="0" y="0"/>
                  </a:lnTo>
                  <a:lnTo>
                    <a:pt x="167393" y="0"/>
                  </a:lnTo>
                  <a:lnTo>
                    <a:pt x="167393" y="452532"/>
                  </a:lnTo>
                  <a:cubicBezTo>
                    <a:pt x="167393" y="496906"/>
                    <a:pt x="170029" y="528100"/>
                    <a:pt x="181452" y="555780"/>
                  </a:cubicBezTo>
                  <a:cubicBezTo>
                    <a:pt x="199026" y="606305"/>
                    <a:pt x="238568" y="627833"/>
                    <a:pt x="298320" y="627833"/>
                  </a:cubicBezTo>
                  <a:cubicBezTo>
                    <a:pt x="370813" y="627833"/>
                    <a:pt x="436276" y="593124"/>
                    <a:pt x="473182" y="549629"/>
                  </a:cubicBezTo>
                  <a:lnTo>
                    <a:pt x="473182" y="439"/>
                  </a:lnTo>
                  <a:lnTo>
                    <a:pt x="639696" y="439"/>
                  </a:lnTo>
                  <a:lnTo>
                    <a:pt x="639696" y="547432"/>
                  </a:lnTo>
                  <a:cubicBezTo>
                    <a:pt x="639696" y="652437"/>
                    <a:pt x="642771" y="717900"/>
                    <a:pt x="655073" y="757881"/>
                  </a:cubicBezTo>
                  <a:lnTo>
                    <a:pt x="509648" y="757881"/>
                  </a:lnTo>
                  <a:lnTo>
                    <a:pt x="481969" y="677040"/>
                  </a:lnTo>
                  <a:cubicBezTo>
                    <a:pt x="421777" y="729323"/>
                    <a:pt x="341816" y="772380"/>
                    <a:pt x="242522" y="772380"/>
                  </a:cubicBezTo>
                  <a:cubicBezTo>
                    <a:pt x="168711" y="772380"/>
                    <a:pt x="65463" y="742943"/>
                    <a:pt x="22407" y="62783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DBD1EAD2-8C63-4DF4-B4D1-1349CFF7955D}"/>
                </a:ext>
              </a:extLst>
            </p:cNvPr>
            <p:cNvSpPr/>
            <p:nvPr/>
          </p:nvSpPr>
          <p:spPr>
            <a:xfrm>
              <a:off x="6157070" y="4072650"/>
              <a:ext cx="544796" cy="997328"/>
            </a:xfrm>
            <a:custGeom>
              <a:avLst/>
              <a:gdLst>
                <a:gd name="connsiteX0" fmla="*/ 133123 w 544795"/>
                <a:gd name="connsiteY0" fmla="*/ 804013 h 997327"/>
                <a:gd name="connsiteX1" fmla="*/ 133123 w 544795"/>
                <a:gd name="connsiteY1" fmla="*/ 358511 h 997327"/>
                <a:gd name="connsiteX2" fmla="*/ 0 w 544795"/>
                <a:gd name="connsiteY2" fmla="*/ 358511 h 997327"/>
                <a:gd name="connsiteX3" fmla="*/ 0 w 544795"/>
                <a:gd name="connsiteY3" fmla="*/ 226266 h 997327"/>
                <a:gd name="connsiteX4" fmla="*/ 133123 w 544795"/>
                <a:gd name="connsiteY4" fmla="*/ 226266 h 997327"/>
                <a:gd name="connsiteX5" fmla="*/ 133123 w 544795"/>
                <a:gd name="connsiteY5" fmla="*/ 50965 h 997327"/>
                <a:gd name="connsiteX6" fmla="*/ 299198 w 544795"/>
                <a:gd name="connsiteY6" fmla="*/ 0 h 997327"/>
                <a:gd name="connsiteX7" fmla="*/ 299198 w 544795"/>
                <a:gd name="connsiteY7" fmla="*/ 226266 h 997327"/>
                <a:gd name="connsiteX8" fmla="*/ 526782 w 544795"/>
                <a:gd name="connsiteY8" fmla="*/ 226266 h 997327"/>
                <a:gd name="connsiteX9" fmla="*/ 485044 w 544795"/>
                <a:gd name="connsiteY9" fmla="*/ 358511 h 997327"/>
                <a:gd name="connsiteX10" fmla="*/ 299198 w 544795"/>
                <a:gd name="connsiteY10" fmla="*/ 358511 h 997327"/>
                <a:gd name="connsiteX11" fmla="*/ 299198 w 544795"/>
                <a:gd name="connsiteY11" fmla="*/ 767986 h 997327"/>
                <a:gd name="connsiteX12" fmla="*/ 374327 w 544795"/>
                <a:gd name="connsiteY12" fmla="*/ 864204 h 997327"/>
                <a:gd name="connsiteX13" fmla="*/ 493831 w 544795"/>
                <a:gd name="connsiteY13" fmla="*/ 824663 h 997327"/>
                <a:gd name="connsiteX14" fmla="*/ 545674 w 544795"/>
                <a:gd name="connsiteY14" fmla="*/ 941530 h 997327"/>
                <a:gd name="connsiteX15" fmla="*/ 333907 w 544795"/>
                <a:gd name="connsiteY15" fmla="*/ 998206 h 997327"/>
                <a:gd name="connsiteX16" fmla="*/ 133123 w 544795"/>
                <a:gd name="connsiteY16" fmla="*/ 804013 h 9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4795" h="997327">
                  <a:moveTo>
                    <a:pt x="133123" y="804013"/>
                  </a:moveTo>
                  <a:lnTo>
                    <a:pt x="133123" y="358511"/>
                  </a:lnTo>
                  <a:lnTo>
                    <a:pt x="0" y="358511"/>
                  </a:lnTo>
                  <a:lnTo>
                    <a:pt x="0" y="226266"/>
                  </a:lnTo>
                  <a:lnTo>
                    <a:pt x="133123" y="226266"/>
                  </a:lnTo>
                  <a:lnTo>
                    <a:pt x="133123" y="50965"/>
                  </a:lnTo>
                  <a:lnTo>
                    <a:pt x="299198" y="0"/>
                  </a:lnTo>
                  <a:lnTo>
                    <a:pt x="299198" y="226266"/>
                  </a:lnTo>
                  <a:lnTo>
                    <a:pt x="526782" y="226266"/>
                  </a:lnTo>
                  <a:lnTo>
                    <a:pt x="485044" y="358511"/>
                  </a:lnTo>
                  <a:lnTo>
                    <a:pt x="299198" y="358511"/>
                  </a:lnTo>
                  <a:lnTo>
                    <a:pt x="299198" y="767986"/>
                  </a:lnTo>
                  <a:cubicBezTo>
                    <a:pt x="299198" y="836964"/>
                    <a:pt x="324681" y="864204"/>
                    <a:pt x="374327" y="864204"/>
                  </a:cubicBezTo>
                  <a:cubicBezTo>
                    <a:pt x="420898" y="864204"/>
                    <a:pt x="462197" y="845312"/>
                    <a:pt x="493831" y="824663"/>
                  </a:cubicBezTo>
                  <a:lnTo>
                    <a:pt x="545674" y="941530"/>
                  </a:lnTo>
                  <a:cubicBezTo>
                    <a:pt x="493831" y="977118"/>
                    <a:pt x="409475" y="998206"/>
                    <a:pt x="333907" y="998206"/>
                  </a:cubicBezTo>
                  <a:cubicBezTo>
                    <a:pt x="208253" y="998206"/>
                    <a:pt x="133123" y="927471"/>
                    <a:pt x="133123" y="80401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901A28AB-271F-4155-BE67-36BE671C9B3D}"/>
                </a:ext>
              </a:extLst>
            </p:cNvPr>
            <p:cNvSpPr/>
            <p:nvPr/>
          </p:nvSpPr>
          <p:spPr>
            <a:xfrm>
              <a:off x="6784024" y="4279145"/>
              <a:ext cx="738110" cy="790833"/>
            </a:xfrm>
            <a:custGeom>
              <a:avLst/>
              <a:gdLst>
                <a:gd name="connsiteX0" fmla="*/ 0 w 738110"/>
                <a:gd name="connsiteY0" fmla="*/ 394977 h 790832"/>
                <a:gd name="connsiteX1" fmla="*/ 371252 w 738110"/>
                <a:gd name="connsiteY1" fmla="*/ 0 h 790832"/>
                <a:gd name="connsiteX2" fmla="*/ 738989 w 738110"/>
                <a:gd name="connsiteY2" fmla="*/ 394977 h 790832"/>
                <a:gd name="connsiteX3" fmla="*/ 371252 w 738110"/>
                <a:gd name="connsiteY3" fmla="*/ 792590 h 790832"/>
                <a:gd name="connsiteX4" fmla="*/ 0 w 738110"/>
                <a:gd name="connsiteY4" fmla="*/ 394977 h 790832"/>
                <a:gd name="connsiteX5" fmla="*/ 567203 w 738110"/>
                <a:gd name="connsiteY5" fmla="*/ 394977 h 790832"/>
                <a:gd name="connsiteX6" fmla="*/ 370813 w 738110"/>
                <a:gd name="connsiteY6" fmla="*/ 135760 h 790832"/>
                <a:gd name="connsiteX7" fmla="*/ 169150 w 738110"/>
                <a:gd name="connsiteY7" fmla="*/ 394977 h 790832"/>
                <a:gd name="connsiteX8" fmla="*/ 370813 w 738110"/>
                <a:gd name="connsiteY8" fmla="*/ 658148 h 790832"/>
                <a:gd name="connsiteX9" fmla="*/ 567203 w 738110"/>
                <a:gd name="connsiteY9" fmla="*/ 394977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110" h="790832">
                  <a:moveTo>
                    <a:pt x="0" y="394977"/>
                  </a:moveTo>
                  <a:cubicBezTo>
                    <a:pt x="0" y="169590"/>
                    <a:pt x="148501" y="0"/>
                    <a:pt x="371252" y="0"/>
                  </a:cubicBezTo>
                  <a:cubicBezTo>
                    <a:pt x="590488" y="0"/>
                    <a:pt x="738989" y="169590"/>
                    <a:pt x="738989" y="394977"/>
                  </a:cubicBezTo>
                  <a:cubicBezTo>
                    <a:pt x="738989" y="621682"/>
                    <a:pt x="590049" y="792590"/>
                    <a:pt x="371252" y="792590"/>
                  </a:cubicBezTo>
                  <a:cubicBezTo>
                    <a:pt x="148062" y="792590"/>
                    <a:pt x="0" y="621682"/>
                    <a:pt x="0" y="394977"/>
                  </a:cubicBezTo>
                  <a:moveTo>
                    <a:pt x="567203" y="394977"/>
                  </a:moveTo>
                  <a:cubicBezTo>
                    <a:pt x="567203" y="246916"/>
                    <a:pt x="496467" y="135760"/>
                    <a:pt x="370813" y="135760"/>
                  </a:cubicBezTo>
                  <a:cubicBezTo>
                    <a:pt x="241643" y="135760"/>
                    <a:pt x="169150" y="246916"/>
                    <a:pt x="169150" y="394977"/>
                  </a:cubicBezTo>
                  <a:cubicBezTo>
                    <a:pt x="169150" y="548311"/>
                    <a:pt x="241643" y="658148"/>
                    <a:pt x="370813" y="658148"/>
                  </a:cubicBezTo>
                  <a:cubicBezTo>
                    <a:pt x="496467" y="657709"/>
                    <a:pt x="567203" y="548311"/>
                    <a:pt x="567203" y="394977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BD5A9667-FD5C-4740-B01F-FBD6DE6116F3}"/>
                </a:ext>
              </a:extLst>
            </p:cNvPr>
            <p:cNvSpPr/>
            <p:nvPr/>
          </p:nvSpPr>
          <p:spPr>
            <a:xfrm>
              <a:off x="7676786" y="4278706"/>
              <a:ext cx="1129133" cy="777652"/>
            </a:xfrm>
            <a:custGeom>
              <a:avLst/>
              <a:gdLst>
                <a:gd name="connsiteX0" fmla="*/ 0 w 1129132"/>
                <a:gd name="connsiteY0" fmla="*/ 20210 h 777652"/>
                <a:gd name="connsiteX1" fmla="*/ 138396 w 1129132"/>
                <a:gd name="connsiteY1" fmla="*/ 20210 h 777652"/>
                <a:gd name="connsiteX2" fmla="*/ 156409 w 1129132"/>
                <a:gd name="connsiteY2" fmla="*/ 108080 h 777652"/>
                <a:gd name="connsiteX3" fmla="*/ 414747 w 1129132"/>
                <a:gd name="connsiteY3" fmla="*/ 0 h 777652"/>
                <a:gd name="connsiteX4" fmla="*/ 613334 w 1129132"/>
                <a:gd name="connsiteY4" fmla="*/ 121261 h 777652"/>
                <a:gd name="connsiteX5" fmla="*/ 889687 w 1129132"/>
                <a:gd name="connsiteY5" fmla="*/ 0 h 777652"/>
                <a:gd name="connsiteX6" fmla="*/ 1130890 w 1129132"/>
                <a:gd name="connsiteY6" fmla="*/ 272398 h 777652"/>
                <a:gd name="connsiteX7" fmla="*/ 1130890 w 1129132"/>
                <a:gd name="connsiteY7" fmla="*/ 778091 h 777652"/>
                <a:gd name="connsiteX8" fmla="*/ 965255 w 1129132"/>
                <a:gd name="connsiteY8" fmla="*/ 778091 h 777652"/>
                <a:gd name="connsiteX9" fmla="*/ 965255 w 1129132"/>
                <a:gd name="connsiteY9" fmla="*/ 319408 h 777652"/>
                <a:gd name="connsiteX10" fmla="*/ 845312 w 1129132"/>
                <a:gd name="connsiteY10" fmla="*/ 146304 h 777652"/>
                <a:gd name="connsiteX11" fmla="*/ 647603 w 1129132"/>
                <a:gd name="connsiteY11" fmla="*/ 235932 h 777652"/>
                <a:gd name="connsiteX12" fmla="*/ 648043 w 1129132"/>
                <a:gd name="connsiteY12" fmla="*/ 270640 h 777652"/>
                <a:gd name="connsiteX13" fmla="*/ 648043 w 1129132"/>
                <a:gd name="connsiteY13" fmla="*/ 778970 h 777652"/>
                <a:gd name="connsiteX14" fmla="*/ 482407 w 1129132"/>
                <a:gd name="connsiteY14" fmla="*/ 778970 h 777652"/>
                <a:gd name="connsiteX15" fmla="*/ 482407 w 1129132"/>
                <a:gd name="connsiteY15" fmla="*/ 319848 h 777652"/>
                <a:gd name="connsiteX16" fmla="*/ 363783 w 1129132"/>
                <a:gd name="connsiteY16" fmla="*/ 145864 h 777652"/>
                <a:gd name="connsiteX17" fmla="*/ 167393 w 1129132"/>
                <a:gd name="connsiteY17" fmla="*/ 235492 h 777652"/>
                <a:gd name="connsiteX18" fmla="*/ 167393 w 1129132"/>
                <a:gd name="connsiteY18" fmla="*/ 778091 h 777652"/>
                <a:gd name="connsiteX19" fmla="*/ 878 w 1129132"/>
                <a:gd name="connsiteY19" fmla="*/ 778091 h 777652"/>
                <a:gd name="connsiteX20" fmla="*/ 878 w 1129132"/>
                <a:gd name="connsiteY20" fmla="*/ 20210 h 77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29132" h="777652">
                  <a:moveTo>
                    <a:pt x="0" y="20210"/>
                  </a:moveTo>
                  <a:lnTo>
                    <a:pt x="138396" y="20210"/>
                  </a:lnTo>
                  <a:lnTo>
                    <a:pt x="156409" y="108080"/>
                  </a:lnTo>
                  <a:cubicBezTo>
                    <a:pt x="233295" y="47450"/>
                    <a:pt x="318969" y="0"/>
                    <a:pt x="414747" y="0"/>
                  </a:cubicBezTo>
                  <a:cubicBezTo>
                    <a:pt x="503936" y="0"/>
                    <a:pt x="575990" y="42617"/>
                    <a:pt x="613334" y="121261"/>
                  </a:cubicBezTo>
                  <a:cubicBezTo>
                    <a:pt x="706037" y="44374"/>
                    <a:pt x="800937" y="0"/>
                    <a:pt x="889687" y="0"/>
                  </a:cubicBezTo>
                  <a:cubicBezTo>
                    <a:pt x="1018855" y="0"/>
                    <a:pt x="1130890" y="77326"/>
                    <a:pt x="1130890" y="272398"/>
                  </a:cubicBezTo>
                  <a:lnTo>
                    <a:pt x="1130890" y="778091"/>
                  </a:lnTo>
                  <a:lnTo>
                    <a:pt x="965255" y="778091"/>
                  </a:lnTo>
                  <a:lnTo>
                    <a:pt x="965255" y="319408"/>
                  </a:lnTo>
                  <a:cubicBezTo>
                    <a:pt x="965255" y="224069"/>
                    <a:pt x="943726" y="146304"/>
                    <a:pt x="845312" y="146304"/>
                  </a:cubicBezTo>
                  <a:cubicBezTo>
                    <a:pt x="778530" y="146304"/>
                    <a:pt x="708673" y="184528"/>
                    <a:pt x="647603" y="235932"/>
                  </a:cubicBezTo>
                  <a:cubicBezTo>
                    <a:pt x="648043" y="244719"/>
                    <a:pt x="648043" y="257021"/>
                    <a:pt x="648043" y="270640"/>
                  </a:cubicBezTo>
                  <a:lnTo>
                    <a:pt x="648043" y="778970"/>
                  </a:lnTo>
                  <a:lnTo>
                    <a:pt x="482407" y="778970"/>
                  </a:lnTo>
                  <a:lnTo>
                    <a:pt x="482407" y="319848"/>
                  </a:lnTo>
                  <a:cubicBezTo>
                    <a:pt x="482407" y="224948"/>
                    <a:pt x="463076" y="145864"/>
                    <a:pt x="363783" y="145864"/>
                  </a:cubicBezTo>
                  <a:cubicBezTo>
                    <a:pt x="295683" y="145864"/>
                    <a:pt x="226266" y="184088"/>
                    <a:pt x="167393" y="235492"/>
                  </a:cubicBezTo>
                  <a:lnTo>
                    <a:pt x="167393" y="778091"/>
                  </a:lnTo>
                  <a:lnTo>
                    <a:pt x="878" y="778091"/>
                  </a:lnTo>
                  <a:lnTo>
                    <a:pt x="878" y="2021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3B9942BD-EC70-454B-98F5-184CA8587DD0}"/>
                </a:ext>
              </a:extLst>
            </p:cNvPr>
            <p:cNvSpPr/>
            <p:nvPr/>
          </p:nvSpPr>
          <p:spPr>
            <a:xfrm>
              <a:off x="8958374" y="4279145"/>
              <a:ext cx="738110" cy="790833"/>
            </a:xfrm>
            <a:custGeom>
              <a:avLst/>
              <a:gdLst>
                <a:gd name="connsiteX0" fmla="*/ 0 w 738110"/>
                <a:gd name="connsiteY0" fmla="*/ 394977 h 790832"/>
                <a:gd name="connsiteX1" fmla="*/ 370373 w 738110"/>
                <a:gd name="connsiteY1" fmla="*/ 0 h 790832"/>
                <a:gd name="connsiteX2" fmla="*/ 739429 w 738110"/>
                <a:gd name="connsiteY2" fmla="*/ 394977 h 790832"/>
                <a:gd name="connsiteX3" fmla="*/ 370373 w 738110"/>
                <a:gd name="connsiteY3" fmla="*/ 792590 h 790832"/>
                <a:gd name="connsiteX4" fmla="*/ 0 w 738110"/>
                <a:gd name="connsiteY4" fmla="*/ 394977 h 790832"/>
                <a:gd name="connsiteX5" fmla="*/ 566763 w 738110"/>
                <a:gd name="connsiteY5" fmla="*/ 394977 h 790832"/>
                <a:gd name="connsiteX6" fmla="*/ 369934 w 738110"/>
                <a:gd name="connsiteY6" fmla="*/ 135760 h 790832"/>
                <a:gd name="connsiteX7" fmla="*/ 171347 w 738110"/>
                <a:gd name="connsiteY7" fmla="*/ 394977 h 790832"/>
                <a:gd name="connsiteX8" fmla="*/ 369934 w 738110"/>
                <a:gd name="connsiteY8" fmla="*/ 658148 h 790832"/>
                <a:gd name="connsiteX9" fmla="*/ 566763 w 738110"/>
                <a:gd name="connsiteY9" fmla="*/ 394977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110" h="790832">
                  <a:moveTo>
                    <a:pt x="0" y="394977"/>
                  </a:moveTo>
                  <a:cubicBezTo>
                    <a:pt x="0" y="169590"/>
                    <a:pt x="148501" y="0"/>
                    <a:pt x="370373" y="0"/>
                  </a:cubicBezTo>
                  <a:cubicBezTo>
                    <a:pt x="591367" y="0"/>
                    <a:pt x="739429" y="169590"/>
                    <a:pt x="739429" y="394977"/>
                  </a:cubicBezTo>
                  <a:cubicBezTo>
                    <a:pt x="739429" y="621682"/>
                    <a:pt x="591367" y="792590"/>
                    <a:pt x="370373" y="792590"/>
                  </a:cubicBezTo>
                  <a:cubicBezTo>
                    <a:pt x="150258" y="792590"/>
                    <a:pt x="0" y="621682"/>
                    <a:pt x="0" y="394977"/>
                  </a:cubicBezTo>
                  <a:moveTo>
                    <a:pt x="566763" y="394977"/>
                  </a:moveTo>
                  <a:cubicBezTo>
                    <a:pt x="566763" y="246916"/>
                    <a:pt x="497346" y="135760"/>
                    <a:pt x="369934" y="135760"/>
                  </a:cubicBezTo>
                  <a:cubicBezTo>
                    <a:pt x="242962" y="135760"/>
                    <a:pt x="171347" y="246916"/>
                    <a:pt x="171347" y="394977"/>
                  </a:cubicBezTo>
                  <a:cubicBezTo>
                    <a:pt x="171347" y="548311"/>
                    <a:pt x="242962" y="658148"/>
                    <a:pt x="369934" y="658148"/>
                  </a:cubicBezTo>
                  <a:cubicBezTo>
                    <a:pt x="497346" y="657709"/>
                    <a:pt x="566763" y="548311"/>
                    <a:pt x="566763" y="394977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0621BBA7-08FC-4C89-B385-879B6AB51AF5}"/>
                </a:ext>
              </a:extLst>
            </p:cNvPr>
            <p:cNvSpPr/>
            <p:nvPr/>
          </p:nvSpPr>
          <p:spPr>
            <a:xfrm>
              <a:off x="9785673" y="4072650"/>
              <a:ext cx="544796" cy="997328"/>
            </a:xfrm>
            <a:custGeom>
              <a:avLst/>
              <a:gdLst>
                <a:gd name="connsiteX0" fmla="*/ 133562 w 544795"/>
                <a:gd name="connsiteY0" fmla="*/ 804013 h 997327"/>
                <a:gd name="connsiteX1" fmla="*/ 133562 w 544795"/>
                <a:gd name="connsiteY1" fmla="*/ 358511 h 997327"/>
                <a:gd name="connsiteX2" fmla="*/ 0 w 544795"/>
                <a:gd name="connsiteY2" fmla="*/ 358511 h 997327"/>
                <a:gd name="connsiteX3" fmla="*/ 0 w 544795"/>
                <a:gd name="connsiteY3" fmla="*/ 226266 h 997327"/>
                <a:gd name="connsiteX4" fmla="*/ 133562 w 544795"/>
                <a:gd name="connsiteY4" fmla="*/ 226266 h 997327"/>
                <a:gd name="connsiteX5" fmla="*/ 133562 w 544795"/>
                <a:gd name="connsiteY5" fmla="*/ 50965 h 997327"/>
                <a:gd name="connsiteX6" fmla="*/ 300077 w 544795"/>
                <a:gd name="connsiteY6" fmla="*/ 0 h 997327"/>
                <a:gd name="connsiteX7" fmla="*/ 300077 w 544795"/>
                <a:gd name="connsiteY7" fmla="*/ 226266 h 997327"/>
                <a:gd name="connsiteX8" fmla="*/ 525903 w 544795"/>
                <a:gd name="connsiteY8" fmla="*/ 226266 h 997327"/>
                <a:gd name="connsiteX9" fmla="*/ 485043 w 544795"/>
                <a:gd name="connsiteY9" fmla="*/ 358511 h 997327"/>
                <a:gd name="connsiteX10" fmla="*/ 299637 w 544795"/>
                <a:gd name="connsiteY10" fmla="*/ 358511 h 997327"/>
                <a:gd name="connsiteX11" fmla="*/ 299637 w 544795"/>
                <a:gd name="connsiteY11" fmla="*/ 767986 h 997327"/>
                <a:gd name="connsiteX12" fmla="*/ 373449 w 544795"/>
                <a:gd name="connsiteY12" fmla="*/ 864204 h 997327"/>
                <a:gd name="connsiteX13" fmla="*/ 493831 w 544795"/>
                <a:gd name="connsiteY13" fmla="*/ 824663 h 997327"/>
                <a:gd name="connsiteX14" fmla="*/ 546114 w 544795"/>
                <a:gd name="connsiteY14" fmla="*/ 941530 h 997327"/>
                <a:gd name="connsiteX15" fmla="*/ 334346 w 544795"/>
                <a:gd name="connsiteY15" fmla="*/ 998206 h 997327"/>
                <a:gd name="connsiteX16" fmla="*/ 133562 w 544795"/>
                <a:gd name="connsiteY16" fmla="*/ 804013 h 9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4795" h="997327">
                  <a:moveTo>
                    <a:pt x="133562" y="804013"/>
                  </a:moveTo>
                  <a:lnTo>
                    <a:pt x="133562" y="358511"/>
                  </a:lnTo>
                  <a:lnTo>
                    <a:pt x="0" y="358511"/>
                  </a:lnTo>
                  <a:lnTo>
                    <a:pt x="0" y="226266"/>
                  </a:lnTo>
                  <a:lnTo>
                    <a:pt x="133562" y="226266"/>
                  </a:lnTo>
                  <a:lnTo>
                    <a:pt x="133562" y="50965"/>
                  </a:lnTo>
                  <a:lnTo>
                    <a:pt x="300077" y="0"/>
                  </a:lnTo>
                  <a:lnTo>
                    <a:pt x="300077" y="226266"/>
                  </a:lnTo>
                  <a:lnTo>
                    <a:pt x="525903" y="226266"/>
                  </a:lnTo>
                  <a:lnTo>
                    <a:pt x="485043" y="358511"/>
                  </a:lnTo>
                  <a:lnTo>
                    <a:pt x="299637" y="358511"/>
                  </a:lnTo>
                  <a:lnTo>
                    <a:pt x="299637" y="767986"/>
                  </a:lnTo>
                  <a:cubicBezTo>
                    <a:pt x="299637" y="836964"/>
                    <a:pt x="324242" y="864204"/>
                    <a:pt x="373449" y="864204"/>
                  </a:cubicBezTo>
                  <a:cubicBezTo>
                    <a:pt x="419581" y="864204"/>
                    <a:pt x="462637" y="845312"/>
                    <a:pt x="493831" y="824663"/>
                  </a:cubicBezTo>
                  <a:lnTo>
                    <a:pt x="546114" y="941530"/>
                  </a:lnTo>
                  <a:cubicBezTo>
                    <a:pt x="493831" y="977118"/>
                    <a:pt x="409035" y="998206"/>
                    <a:pt x="334346" y="998206"/>
                  </a:cubicBezTo>
                  <a:cubicBezTo>
                    <a:pt x="210010" y="998206"/>
                    <a:pt x="133562" y="927471"/>
                    <a:pt x="133562" y="80401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32738BC2-D764-4156-A7B6-3CF9A8E16CD7}"/>
                </a:ext>
              </a:extLst>
            </p:cNvPr>
            <p:cNvSpPr/>
            <p:nvPr/>
          </p:nvSpPr>
          <p:spPr>
            <a:xfrm>
              <a:off x="10437231" y="3954464"/>
              <a:ext cx="206495" cy="1098379"/>
            </a:xfrm>
            <a:custGeom>
              <a:avLst/>
              <a:gdLst>
                <a:gd name="connsiteX0" fmla="*/ 0 w 206495"/>
                <a:gd name="connsiteY0" fmla="*/ 101929 h 1098378"/>
                <a:gd name="connsiteX1" fmla="*/ 104565 w 206495"/>
                <a:gd name="connsiteY1" fmla="*/ 0 h 1098378"/>
                <a:gd name="connsiteX2" fmla="*/ 209131 w 206495"/>
                <a:gd name="connsiteY2" fmla="*/ 101929 h 1098378"/>
                <a:gd name="connsiteX3" fmla="*/ 104565 w 206495"/>
                <a:gd name="connsiteY3" fmla="*/ 203859 h 1098378"/>
                <a:gd name="connsiteX4" fmla="*/ 0 w 206495"/>
                <a:gd name="connsiteY4" fmla="*/ 101929 h 1098378"/>
                <a:gd name="connsiteX5" fmla="*/ 21968 w 206495"/>
                <a:gd name="connsiteY5" fmla="*/ 345330 h 1098378"/>
                <a:gd name="connsiteX6" fmla="*/ 187163 w 206495"/>
                <a:gd name="connsiteY6" fmla="*/ 345330 h 1098378"/>
                <a:gd name="connsiteX7" fmla="*/ 187163 w 206495"/>
                <a:gd name="connsiteY7" fmla="*/ 1102772 h 1098378"/>
                <a:gd name="connsiteX8" fmla="*/ 21968 w 206495"/>
                <a:gd name="connsiteY8" fmla="*/ 1102772 h 1098378"/>
                <a:gd name="connsiteX9" fmla="*/ 21968 w 206495"/>
                <a:gd name="connsiteY9" fmla="*/ 345330 h 109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495" h="1098378">
                  <a:moveTo>
                    <a:pt x="0" y="101929"/>
                  </a:moveTo>
                  <a:cubicBezTo>
                    <a:pt x="0" y="43935"/>
                    <a:pt x="45252" y="0"/>
                    <a:pt x="104565" y="0"/>
                  </a:cubicBezTo>
                  <a:cubicBezTo>
                    <a:pt x="164317" y="0"/>
                    <a:pt x="209131" y="42178"/>
                    <a:pt x="209131" y="101929"/>
                  </a:cubicBezTo>
                  <a:cubicBezTo>
                    <a:pt x="209131" y="160363"/>
                    <a:pt x="162999" y="203859"/>
                    <a:pt x="104565" y="203859"/>
                  </a:cubicBezTo>
                  <a:cubicBezTo>
                    <a:pt x="45252" y="203859"/>
                    <a:pt x="0" y="160363"/>
                    <a:pt x="0" y="101929"/>
                  </a:cubicBezTo>
                  <a:moveTo>
                    <a:pt x="21968" y="345330"/>
                  </a:moveTo>
                  <a:lnTo>
                    <a:pt x="187163" y="345330"/>
                  </a:lnTo>
                  <a:lnTo>
                    <a:pt x="187163" y="1102772"/>
                  </a:lnTo>
                  <a:lnTo>
                    <a:pt x="21968" y="1102772"/>
                  </a:lnTo>
                  <a:lnTo>
                    <a:pt x="21968" y="34533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631E607E-A9B3-4650-AF03-7DD8970C3E67}"/>
                </a:ext>
              </a:extLst>
            </p:cNvPr>
            <p:cNvSpPr/>
            <p:nvPr/>
          </p:nvSpPr>
          <p:spPr>
            <a:xfrm>
              <a:off x="10740822" y="4298916"/>
              <a:ext cx="733717" cy="760078"/>
            </a:xfrm>
            <a:custGeom>
              <a:avLst/>
              <a:gdLst>
                <a:gd name="connsiteX0" fmla="*/ 0 w 733716"/>
                <a:gd name="connsiteY0" fmla="*/ 0 h 760077"/>
                <a:gd name="connsiteX1" fmla="*/ 170029 w 733716"/>
                <a:gd name="connsiteY1" fmla="*/ 0 h 760077"/>
                <a:gd name="connsiteX2" fmla="*/ 368177 w 733716"/>
                <a:gd name="connsiteY2" fmla="*/ 546114 h 760077"/>
                <a:gd name="connsiteX3" fmla="*/ 371252 w 733716"/>
                <a:gd name="connsiteY3" fmla="*/ 546114 h 760077"/>
                <a:gd name="connsiteX4" fmla="*/ 565885 w 733716"/>
                <a:gd name="connsiteY4" fmla="*/ 0 h 760077"/>
                <a:gd name="connsiteX5" fmla="*/ 736353 w 733716"/>
                <a:gd name="connsiteY5" fmla="*/ 0 h 760077"/>
                <a:gd name="connsiteX6" fmla="*/ 432322 w 733716"/>
                <a:gd name="connsiteY6" fmla="*/ 763153 h 760077"/>
                <a:gd name="connsiteX7" fmla="*/ 304471 w 733716"/>
                <a:gd name="connsiteY7" fmla="*/ 763153 h 76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3716" h="760077">
                  <a:moveTo>
                    <a:pt x="0" y="0"/>
                  </a:moveTo>
                  <a:lnTo>
                    <a:pt x="170029" y="0"/>
                  </a:lnTo>
                  <a:lnTo>
                    <a:pt x="368177" y="546114"/>
                  </a:lnTo>
                  <a:lnTo>
                    <a:pt x="371252" y="546114"/>
                  </a:lnTo>
                  <a:lnTo>
                    <a:pt x="565885" y="0"/>
                  </a:lnTo>
                  <a:lnTo>
                    <a:pt x="736353" y="0"/>
                  </a:lnTo>
                  <a:lnTo>
                    <a:pt x="432322" y="763153"/>
                  </a:lnTo>
                  <a:lnTo>
                    <a:pt x="304471" y="763153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7B9998CC-4016-44D6-8ED2-6956420C961D}"/>
                </a:ext>
              </a:extLst>
            </p:cNvPr>
            <p:cNvSpPr/>
            <p:nvPr/>
          </p:nvSpPr>
          <p:spPr>
            <a:xfrm>
              <a:off x="11532094" y="4279584"/>
              <a:ext cx="654634" cy="790833"/>
            </a:xfrm>
            <a:custGeom>
              <a:avLst/>
              <a:gdLst>
                <a:gd name="connsiteX0" fmla="*/ 0 w 654633"/>
                <a:gd name="connsiteY0" fmla="*/ 394098 h 790832"/>
                <a:gd name="connsiteX1" fmla="*/ 332149 w 654633"/>
                <a:gd name="connsiteY1" fmla="*/ 0 h 790832"/>
                <a:gd name="connsiteX2" fmla="*/ 657709 w 654633"/>
                <a:gd name="connsiteY2" fmla="*/ 398931 h 790832"/>
                <a:gd name="connsiteX3" fmla="*/ 657709 w 654633"/>
                <a:gd name="connsiteY3" fmla="*/ 441109 h 790832"/>
                <a:gd name="connsiteX4" fmla="*/ 170029 w 654633"/>
                <a:gd name="connsiteY4" fmla="*/ 441109 h 790832"/>
                <a:gd name="connsiteX5" fmla="*/ 395855 w 654633"/>
                <a:gd name="connsiteY5" fmla="*/ 660785 h 790832"/>
                <a:gd name="connsiteX6" fmla="*/ 586973 w 654633"/>
                <a:gd name="connsiteY6" fmla="*/ 609820 h 790832"/>
                <a:gd name="connsiteX7" fmla="*/ 638378 w 654633"/>
                <a:gd name="connsiteY7" fmla="*/ 723173 h 790832"/>
                <a:gd name="connsiteX8" fmla="*/ 379599 w 654633"/>
                <a:gd name="connsiteY8" fmla="*/ 792151 h 790832"/>
                <a:gd name="connsiteX9" fmla="*/ 0 w 654633"/>
                <a:gd name="connsiteY9" fmla="*/ 394098 h 790832"/>
                <a:gd name="connsiteX10" fmla="*/ 488119 w 654633"/>
                <a:gd name="connsiteY10" fmla="*/ 319848 h 790832"/>
                <a:gd name="connsiteX11" fmla="*/ 330832 w 654633"/>
                <a:gd name="connsiteY11" fmla="*/ 128730 h 790832"/>
                <a:gd name="connsiteX12" fmla="*/ 168272 w 654633"/>
                <a:gd name="connsiteY12" fmla="*/ 319848 h 790832"/>
                <a:gd name="connsiteX13" fmla="*/ 488119 w 654633"/>
                <a:gd name="connsiteY13" fmla="*/ 319848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3" h="790832">
                  <a:moveTo>
                    <a:pt x="0" y="394098"/>
                  </a:moveTo>
                  <a:cubicBezTo>
                    <a:pt x="0" y="166075"/>
                    <a:pt x="127851" y="0"/>
                    <a:pt x="332149" y="0"/>
                  </a:cubicBezTo>
                  <a:cubicBezTo>
                    <a:pt x="539084" y="0"/>
                    <a:pt x="657709" y="153334"/>
                    <a:pt x="657709" y="398931"/>
                  </a:cubicBezTo>
                  <a:lnTo>
                    <a:pt x="657709" y="441109"/>
                  </a:lnTo>
                  <a:lnTo>
                    <a:pt x="170029" y="441109"/>
                  </a:lnTo>
                  <a:cubicBezTo>
                    <a:pt x="174862" y="569839"/>
                    <a:pt x="257459" y="660785"/>
                    <a:pt x="395855" y="660785"/>
                  </a:cubicBezTo>
                  <a:cubicBezTo>
                    <a:pt x="472303" y="660785"/>
                    <a:pt x="533372" y="639256"/>
                    <a:pt x="586973" y="609820"/>
                  </a:cubicBezTo>
                  <a:lnTo>
                    <a:pt x="638378" y="723173"/>
                  </a:lnTo>
                  <a:cubicBezTo>
                    <a:pt x="563688" y="771062"/>
                    <a:pt x="467909" y="792151"/>
                    <a:pt x="379599" y="792151"/>
                  </a:cubicBezTo>
                  <a:cubicBezTo>
                    <a:pt x="113353" y="791711"/>
                    <a:pt x="0" y="606305"/>
                    <a:pt x="0" y="394098"/>
                  </a:cubicBezTo>
                  <a:moveTo>
                    <a:pt x="488119" y="319848"/>
                  </a:moveTo>
                  <a:cubicBezTo>
                    <a:pt x="484605" y="223630"/>
                    <a:pt x="437593" y="128730"/>
                    <a:pt x="330832" y="128730"/>
                  </a:cubicBezTo>
                  <a:cubicBezTo>
                    <a:pt x="229781" y="128730"/>
                    <a:pt x="170029" y="217918"/>
                    <a:pt x="168272" y="319848"/>
                  </a:cubicBezTo>
                  <a:lnTo>
                    <a:pt x="488119" y="31984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1B60887E-4F37-4C30-B801-8710C824693C}"/>
                </a:ext>
              </a:extLst>
            </p:cNvPr>
            <p:cNvSpPr/>
            <p:nvPr/>
          </p:nvSpPr>
          <p:spPr>
            <a:xfrm>
              <a:off x="100611" y="1810869"/>
              <a:ext cx="3242413" cy="1621207"/>
            </a:xfrm>
            <a:custGeom>
              <a:avLst/>
              <a:gdLst>
                <a:gd name="connsiteX0" fmla="*/ 0 w 3242412"/>
                <a:gd name="connsiteY0" fmla="*/ 0 h 1621206"/>
                <a:gd name="connsiteX1" fmla="*/ 3244610 w 3242412"/>
                <a:gd name="connsiteY1" fmla="*/ 0 h 1621206"/>
                <a:gd name="connsiteX2" fmla="*/ 3244610 w 3242412"/>
                <a:gd name="connsiteY2" fmla="*/ 1622085 h 1621206"/>
                <a:gd name="connsiteX3" fmla="*/ 0 w 3242412"/>
                <a:gd name="connsiteY3" fmla="*/ 1622085 h 162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2412" h="1621206">
                  <a:moveTo>
                    <a:pt x="0" y="0"/>
                  </a:moveTo>
                  <a:lnTo>
                    <a:pt x="3244610" y="0"/>
                  </a:lnTo>
                  <a:lnTo>
                    <a:pt x="3244610" y="1622085"/>
                  </a:lnTo>
                  <a:lnTo>
                    <a:pt x="0" y="1622085"/>
                  </a:lnTo>
                  <a:close/>
                </a:path>
              </a:pathLst>
            </a:custGeom>
            <a:solidFill>
              <a:srgbClr val="E9041E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13CC7641-5881-4A96-A388-42F22327EFFB}"/>
                </a:ext>
              </a:extLst>
            </p:cNvPr>
            <p:cNvSpPr/>
            <p:nvPr/>
          </p:nvSpPr>
          <p:spPr>
            <a:xfrm>
              <a:off x="100611" y="3432954"/>
              <a:ext cx="3242413" cy="1621207"/>
            </a:xfrm>
            <a:custGeom>
              <a:avLst/>
              <a:gdLst>
                <a:gd name="connsiteX0" fmla="*/ 0 w 3242412"/>
                <a:gd name="connsiteY0" fmla="*/ 0 h 1621206"/>
                <a:gd name="connsiteX1" fmla="*/ 3244610 w 3242412"/>
                <a:gd name="connsiteY1" fmla="*/ 0 h 1621206"/>
                <a:gd name="connsiteX2" fmla="*/ 3244610 w 3242412"/>
                <a:gd name="connsiteY2" fmla="*/ 1624722 h 1621206"/>
                <a:gd name="connsiteX3" fmla="*/ 0 w 3242412"/>
                <a:gd name="connsiteY3" fmla="*/ 1624722 h 162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2412" h="1621206">
                  <a:moveTo>
                    <a:pt x="0" y="0"/>
                  </a:moveTo>
                  <a:lnTo>
                    <a:pt x="3244610" y="0"/>
                  </a:lnTo>
                  <a:lnTo>
                    <a:pt x="3244610" y="1624722"/>
                  </a:lnTo>
                  <a:lnTo>
                    <a:pt x="0" y="1624722"/>
                  </a:lnTo>
                  <a:close/>
                </a:path>
              </a:pathLst>
            </a:custGeom>
            <a:solidFill>
              <a:srgbClr val="1A181C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0A7AA6E3-4504-4882-A44F-129475A99DD1}"/>
                </a:ext>
              </a:extLst>
            </p:cNvPr>
            <p:cNvSpPr/>
            <p:nvPr/>
          </p:nvSpPr>
          <p:spPr>
            <a:xfrm>
              <a:off x="668693" y="3335418"/>
              <a:ext cx="2108886" cy="197708"/>
            </a:xfrm>
            <a:custGeom>
              <a:avLst/>
              <a:gdLst>
                <a:gd name="connsiteX0" fmla="*/ 0 w 2108886"/>
                <a:gd name="connsiteY0" fmla="*/ 0 h 197708"/>
                <a:gd name="connsiteX1" fmla="*/ 2111083 w 2108886"/>
                <a:gd name="connsiteY1" fmla="*/ 0 h 197708"/>
                <a:gd name="connsiteX2" fmla="*/ 2111083 w 2108886"/>
                <a:gd name="connsiteY2" fmla="*/ 198148 h 197708"/>
                <a:gd name="connsiteX3" fmla="*/ 0 w 2108886"/>
                <a:gd name="connsiteY3" fmla="*/ 198148 h 19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886" h="197708">
                  <a:moveTo>
                    <a:pt x="0" y="0"/>
                  </a:moveTo>
                  <a:lnTo>
                    <a:pt x="2111083" y="0"/>
                  </a:lnTo>
                  <a:lnTo>
                    <a:pt x="2111083" y="198148"/>
                  </a:lnTo>
                  <a:lnTo>
                    <a:pt x="0" y="19814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14281536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beeld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9">
            <a:extLst>
              <a:ext uri="{FF2B5EF4-FFF2-40B4-BE49-F238E27FC236}">
                <a16:creationId xmlns:a16="http://schemas.microsoft.com/office/drawing/2014/main" id="{EE225874-D1B6-A144-A14D-BC78C8C0278A}"/>
              </a:ext>
            </a:extLst>
          </p:cNvPr>
          <p:cNvSpPr/>
          <p:nvPr userDrawn="1"/>
        </p:nvSpPr>
        <p:spPr>
          <a:xfrm>
            <a:off x="819150" y="841375"/>
            <a:ext cx="3959225" cy="7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819149" y="2823369"/>
            <a:ext cx="3352801" cy="2532598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lang="en-GB" sz="1200" b="1" dirty="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261389" y="4157663"/>
            <a:ext cx="4052890" cy="1198304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lang="en-GB" sz="1200" b="1" dirty="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4340223" y="4157663"/>
            <a:ext cx="2755901" cy="1198304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lang="en-GB" sz="1200" b="1" dirty="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4340223" y="2823369"/>
            <a:ext cx="2755901" cy="1198304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lang="en-GB" sz="1200" b="1" dirty="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7261389" y="1489075"/>
            <a:ext cx="4052890" cy="2532598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lang="en-GB" sz="1200" b="1" dirty="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819150" y="1822450"/>
            <a:ext cx="5267326" cy="778675"/>
          </a:xfrm>
        </p:spPr>
        <p:txBody>
          <a:bodyPr wrap="square" anchor="b">
            <a:sp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noProof="0"/>
              <a:t>Tekststijl van het model bewerken
Tweede niveau
Derde niveau
Vierde niveau
Vijfde niveau</a:t>
            </a:r>
            <a:endParaRPr lang="nl-NL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04B4C9-EEB8-094D-B1E9-1B7750536A7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724400" y="6380163"/>
            <a:ext cx="2743200" cy="184150"/>
          </a:xfrm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fld id="{AA39B13B-DD43-474A-AB73-2F6F3EDA725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28370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/ aflop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02615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lang="en-GB"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D419962-66E2-6346-89AF-A5CF98068E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724400" y="6380163"/>
            <a:ext cx="2743200" cy="184150"/>
          </a:xfrm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fld id="{BEE4938B-D16F-974D-8CA4-D7D4E57673C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234554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icon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9A26E9E0-AEA2-C24F-8911-D87D33DA7575}"/>
              </a:ext>
            </a:extLst>
          </p:cNvPr>
          <p:cNvSpPr/>
          <p:nvPr userDrawn="1"/>
        </p:nvSpPr>
        <p:spPr>
          <a:xfrm>
            <a:off x="819150" y="838200"/>
            <a:ext cx="3959225" cy="7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100" y="1399032"/>
            <a:ext cx="8059586" cy="1440394"/>
          </a:xfrm>
        </p:spPr>
        <p:txBody>
          <a:bodyPr wrap="square">
            <a:sp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9149" y="283464"/>
            <a:ext cx="10515600" cy="38779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19148" y="1480745"/>
            <a:ext cx="971551" cy="971551"/>
          </a:xfrm>
        </p:spPr>
        <p:txBody>
          <a:bodyPr anchor="ctr" anchorCtr="0"/>
          <a:lstStyle>
            <a:lvl1pPr algn="ctr">
              <a:defRPr sz="12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B2792-66C5-9C4B-8721-4419F36CC3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724400" y="6380163"/>
            <a:ext cx="2743200" cy="184150"/>
          </a:xfrm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fld id="{63F83D78-CBFB-0747-A565-FA1A6E39DFB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936980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icon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7ACF9E4C-EE44-4743-AF8E-3534D177313B}"/>
              </a:ext>
            </a:extLst>
          </p:cNvPr>
          <p:cNvSpPr/>
          <p:nvPr userDrawn="1"/>
        </p:nvSpPr>
        <p:spPr>
          <a:xfrm>
            <a:off x="819150" y="1206500"/>
            <a:ext cx="3959225" cy="7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328672" y="1825625"/>
            <a:ext cx="8055013" cy="1440394"/>
          </a:xfrm>
        </p:spPr>
        <p:txBody>
          <a:bodyPr>
            <a:spAutoFit/>
          </a:bodyPr>
          <a:lstStyle/>
          <a:p>
            <a:pPr lvl="0"/>
            <a:r>
              <a:rPr lang="nl-NL" noProof="0"/>
              <a:t>Tekststijl van het model bewerken
Tweede niveau
Derde niveau
Vierde niveau
Vijfde niveau</a:t>
            </a:r>
            <a:endParaRPr lang="nl-NL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9149" y="658368"/>
            <a:ext cx="10515600" cy="38779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19148" y="1908896"/>
            <a:ext cx="971551" cy="971551"/>
          </a:xfrm>
        </p:spPr>
        <p:txBody>
          <a:bodyPr anchor="ctr" anchorCtr="0"/>
          <a:lstStyle>
            <a:lvl1pPr algn="ctr">
              <a:defRPr sz="12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AFDD4-106E-FF46-8A38-01DEE8CAB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724400" y="6380163"/>
            <a:ext cx="2743200" cy="184150"/>
          </a:xfrm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fld id="{05A2FDDF-FB0D-994C-BB22-5BDCF57CC91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558585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>
            <a:extLst>
              <a:ext uri="{FF2B5EF4-FFF2-40B4-BE49-F238E27FC236}">
                <a16:creationId xmlns:a16="http://schemas.microsoft.com/office/drawing/2014/main" id="{BE10EB91-B2F2-3D4A-8A26-026B02837A6D}"/>
              </a:ext>
            </a:extLst>
          </p:cNvPr>
          <p:cNvSpPr/>
          <p:nvPr userDrawn="1"/>
        </p:nvSpPr>
        <p:spPr>
          <a:xfrm>
            <a:off x="819150" y="841375"/>
            <a:ext cx="3959225" cy="7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611A04-2D71-9D40-8945-9286417983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24400" y="6380163"/>
            <a:ext cx="2743200" cy="184150"/>
          </a:xfrm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fld id="{CAFBD949-9ED3-FB44-8B40-906CB6FF63F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503311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93389-5B9F-4A16-BFD7-E3A1B055A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>
                <a:latin typeface="+mj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EE4574F-2E0B-4ADB-81C4-48E2A85AE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F616A1-E511-4576-98AE-8100128C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8D8B-681E-4650-9586-77B9E6DE05E2}" type="datetimeFigureOut">
              <a:rPr lang="nl-NL" smtClean="0"/>
              <a:t>8-7-2020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09FDDC-EC8C-463D-A30B-5B60410F8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F445E4-5511-4852-AEBB-8DE9D447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D595-0C6E-40CE-B43F-CDFBAABF00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99575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099882-D284-4365-9673-1AB5410A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61316B-5A55-409E-94FC-8CB5CA926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B8A9D2-C276-4186-B059-FD416AE3F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8D8B-681E-4650-9586-77B9E6DE05E2}" type="datetimeFigureOut">
              <a:rPr lang="nl-NL" smtClean="0"/>
              <a:t>8-7-2020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EA31FB-60EF-4AB7-B0BB-7F9438460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F1F902-B7E1-48B8-9ED4-31FE4C8C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D595-0C6E-40CE-B43F-CDFBAABF00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651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IMAGE 2 LINE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4138F6D2-7DB1-48B2-BCA5-715B5433BC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6" name="CACHE NOIR">
            <a:extLst>
              <a:ext uri="{FF2B5EF4-FFF2-40B4-BE49-F238E27FC236}">
                <a16:creationId xmlns:a16="http://schemas.microsoft.com/office/drawing/2014/main" id="{F01168A9-B465-428F-84E9-656E00EA2F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48000"/>
                </a:schemeClr>
              </a:gs>
            </a:gsLst>
            <a:path path="circle">
              <a:fillToRect l="100000" t="100000"/>
            </a:path>
          </a:gradFill>
        </p:spPr>
        <p:txBody>
          <a:bodyPr/>
          <a:lstStyle>
            <a:lvl1pPr>
              <a:defRPr sz="1200" b="0" cap="all" baseline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58" name="Espace réservé du texte 12">
            <a:extLst>
              <a:ext uri="{FF2B5EF4-FFF2-40B4-BE49-F238E27FC236}">
                <a16:creationId xmlns:a16="http://schemas.microsoft.com/office/drawing/2014/main" id="{594D922E-32B3-4217-91DD-2604E3E49E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35894" y="-9052"/>
            <a:ext cx="2943289" cy="28574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7" r="2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60" name="Espace réservé du texte 14">
            <a:extLst>
              <a:ext uri="{FF2B5EF4-FFF2-40B4-BE49-F238E27FC236}">
                <a16:creationId xmlns:a16="http://schemas.microsoft.com/office/drawing/2014/main" id="{43774636-7003-4917-80BC-110789A0E4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2662" y="4958905"/>
            <a:ext cx="3755469" cy="191616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27" r="2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30682BCF-0E0F-4056-B0BE-513DE334F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406" y="3357761"/>
            <a:ext cx="6473188" cy="837965"/>
          </a:xfrm>
          <a:prstGeom prst="rect">
            <a:avLst/>
          </a:prstGeom>
        </p:spPr>
        <p:txBody>
          <a:bodyPr numCol="1" anchor="ctr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18FB2F9C-44A9-41E6-B35C-43766BA7A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3406" y="4437750"/>
            <a:ext cx="9557118" cy="26697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1" name="Espace réservé du texte 35">
            <a:extLst>
              <a:ext uri="{FF2B5EF4-FFF2-40B4-BE49-F238E27FC236}">
                <a16:creationId xmlns:a16="http://schemas.microsoft.com/office/drawing/2014/main" id="{6937D804-F788-4A29-86F3-7AAD8F17E3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718793" y="5812324"/>
            <a:ext cx="2050711" cy="64869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253" t="9138" r="3237" b="699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77" name="Espace réservé du texte 10">
            <a:extLst>
              <a:ext uri="{FF2B5EF4-FFF2-40B4-BE49-F238E27FC236}">
                <a16:creationId xmlns:a16="http://schemas.microsoft.com/office/drawing/2014/main" id="{AF361F8A-A217-4A5B-ACAC-069F8121463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2252376" y="6218655"/>
            <a:ext cx="2512741" cy="250094"/>
          </a:xfrm>
          <a:prstGeom prst="rect">
            <a:avLst/>
          </a:prstGeom>
        </p:spPr>
        <p:txBody>
          <a:bodyPr/>
          <a:lstStyle>
            <a:lvl1pPr>
              <a:defRPr sz="1200" b="0" cap="all" baseline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930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EEP BLUE - 1 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6273F404-97A8-4629-8CAC-04FB7FFDA147}"/>
              </a:ext>
            </a:extLst>
          </p:cNvPr>
          <p:cNvSpPr/>
          <p:nvPr userDrawn="1"/>
        </p:nvSpPr>
        <p:spPr>
          <a:xfrm rot="5400000" flipH="1" flipV="1">
            <a:off x="1556938" y="-464092"/>
            <a:ext cx="2311626" cy="3239810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3357663"/>
              <a:gd name="connsiteY0" fmla="*/ 4234134 h 4234134"/>
              <a:gd name="connsiteX1" fmla="*/ 10718 w 3357663"/>
              <a:gd name="connsiteY1" fmla="*/ 846701 h 4234134"/>
              <a:gd name="connsiteX2" fmla="*/ 853652 w 3357663"/>
              <a:gd name="connsiteY2" fmla="*/ 3767 h 4234134"/>
              <a:gd name="connsiteX3" fmla="*/ 2077441 w 3357663"/>
              <a:gd name="connsiteY3" fmla="*/ 0 h 4234134"/>
              <a:gd name="connsiteX4" fmla="*/ 3357663 w 3357663"/>
              <a:gd name="connsiteY4" fmla="*/ 3767 h 4234134"/>
              <a:gd name="connsiteX0" fmla="*/ 0 w 2077441"/>
              <a:gd name="connsiteY0" fmla="*/ 4234134 h 4234134"/>
              <a:gd name="connsiteX1" fmla="*/ 10718 w 2077441"/>
              <a:gd name="connsiteY1" fmla="*/ 846701 h 4234134"/>
              <a:gd name="connsiteX2" fmla="*/ 853652 w 2077441"/>
              <a:gd name="connsiteY2" fmla="*/ 3767 h 4234134"/>
              <a:gd name="connsiteX3" fmla="*/ 2077441 w 2077441"/>
              <a:gd name="connsiteY3" fmla="*/ 0 h 4234134"/>
              <a:gd name="connsiteX0" fmla="*/ 13818 w 2067143"/>
              <a:gd name="connsiteY0" fmla="*/ 13245103 h 13245103"/>
              <a:gd name="connsiteX1" fmla="*/ 420 w 2067143"/>
              <a:gd name="connsiteY1" fmla="*/ 846701 h 13245103"/>
              <a:gd name="connsiteX2" fmla="*/ 843354 w 2067143"/>
              <a:gd name="connsiteY2" fmla="*/ 3767 h 13245103"/>
              <a:gd name="connsiteX3" fmla="*/ 2067143 w 2067143"/>
              <a:gd name="connsiteY3" fmla="*/ 0 h 13245103"/>
              <a:gd name="connsiteX0" fmla="*/ 1 w 2077441"/>
              <a:gd name="connsiteY0" fmla="*/ 13229025 h 13229025"/>
              <a:gd name="connsiteX1" fmla="*/ 10718 w 2077441"/>
              <a:gd name="connsiteY1" fmla="*/ 846701 h 13229025"/>
              <a:gd name="connsiteX2" fmla="*/ 853652 w 2077441"/>
              <a:gd name="connsiteY2" fmla="*/ 3767 h 13229025"/>
              <a:gd name="connsiteX3" fmla="*/ 2077441 w 2077441"/>
              <a:gd name="connsiteY3" fmla="*/ 0 h 13229025"/>
              <a:gd name="connsiteX0" fmla="*/ -1 w 4424632"/>
              <a:gd name="connsiteY0" fmla="*/ 13229025 h 13229025"/>
              <a:gd name="connsiteX1" fmla="*/ 10716 w 4424632"/>
              <a:gd name="connsiteY1" fmla="*/ 846701 h 13229025"/>
              <a:gd name="connsiteX2" fmla="*/ 853650 w 4424632"/>
              <a:gd name="connsiteY2" fmla="*/ 3767 h 13229025"/>
              <a:gd name="connsiteX3" fmla="*/ 4424632 w 4424632"/>
              <a:gd name="connsiteY3" fmla="*/ 0 h 13229025"/>
              <a:gd name="connsiteX0" fmla="*/ 6010 w 4414566"/>
              <a:gd name="connsiteY0" fmla="*/ 8566792 h 8566793"/>
              <a:gd name="connsiteX1" fmla="*/ 650 w 4414566"/>
              <a:gd name="connsiteY1" fmla="*/ 846701 h 8566793"/>
              <a:gd name="connsiteX2" fmla="*/ 843584 w 4414566"/>
              <a:gd name="connsiteY2" fmla="*/ 3767 h 8566793"/>
              <a:gd name="connsiteX3" fmla="*/ 4414566 w 4414566"/>
              <a:gd name="connsiteY3" fmla="*/ 0 h 8566793"/>
              <a:gd name="connsiteX0" fmla="*/ 1 w 4416595"/>
              <a:gd name="connsiteY0" fmla="*/ 8277417 h 8277416"/>
              <a:gd name="connsiteX1" fmla="*/ 2679 w 4416595"/>
              <a:gd name="connsiteY1" fmla="*/ 846701 h 8277416"/>
              <a:gd name="connsiteX2" fmla="*/ 845613 w 4416595"/>
              <a:gd name="connsiteY2" fmla="*/ 3767 h 8277416"/>
              <a:gd name="connsiteX3" fmla="*/ 4416595 w 4416595"/>
              <a:gd name="connsiteY3" fmla="*/ 0 h 8277416"/>
              <a:gd name="connsiteX0" fmla="*/ -1 w 4802437"/>
              <a:gd name="connsiteY0" fmla="*/ 8277419 h 8277419"/>
              <a:gd name="connsiteX1" fmla="*/ 2677 w 4802437"/>
              <a:gd name="connsiteY1" fmla="*/ 846703 h 8277419"/>
              <a:gd name="connsiteX2" fmla="*/ 845611 w 4802437"/>
              <a:gd name="connsiteY2" fmla="*/ 3769 h 8277419"/>
              <a:gd name="connsiteX3" fmla="*/ 4802437 w 4802437"/>
              <a:gd name="connsiteY3" fmla="*/ 1 h 8277419"/>
              <a:gd name="connsiteX0" fmla="*/ 0 w 4810478"/>
              <a:gd name="connsiteY0" fmla="*/ 9185748 h 9185748"/>
              <a:gd name="connsiteX1" fmla="*/ 10718 w 4810478"/>
              <a:gd name="connsiteY1" fmla="*/ 846701 h 9185748"/>
              <a:gd name="connsiteX2" fmla="*/ 853652 w 4810478"/>
              <a:gd name="connsiteY2" fmla="*/ 3767 h 9185748"/>
              <a:gd name="connsiteX3" fmla="*/ 4810478 w 4810478"/>
              <a:gd name="connsiteY3" fmla="*/ -1 h 9185748"/>
              <a:gd name="connsiteX0" fmla="*/ 1 w 4805121"/>
              <a:gd name="connsiteY0" fmla="*/ 5472045 h 5472046"/>
              <a:gd name="connsiteX1" fmla="*/ 5361 w 4805121"/>
              <a:gd name="connsiteY1" fmla="*/ 846703 h 5472046"/>
              <a:gd name="connsiteX2" fmla="*/ 848295 w 4805121"/>
              <a:gd name="connsiteY2" fmla="*/ 3769 h 5472046"/>
              <a:gd name="connsiteX3" fmla="*/ 4805121 w 4805121"/>
              <a:gd name="connsiteY3" fmla="*/ 1 h 5472046"/>
              <a:gd name="connsiteX0" fmla="*/ -1 w 4805119"/>
              <a:gd name="connsiteY0" fmla="*/ 5480084 h 5480083"/>
              <a:gd name="connsiteX1" fmla="*/ 5359 w 4805119"/>
              <a:gd name="connsiteY1" fmla="*/ 854742 h 5480083"/>
              <a:gd name="connsiteX2" fmla="*/ 848293 w 4805119"/>
              <a:gd name="connsiteY2" fmla="*/ 11808 h 5480083"/>
              <a:gd name="connsiteX3" fmla="*/ 3692656 w 4805119"/>
              <a:gd name="connsiteY3" fmla="*/ 0 h 5480083"/>
              <a:gd name="connsiteX4" fmla="*/ 4805119 w 4805119"/>
              <a:gd name="connsiteY4" fmla="*/ 8040 h 5480083"/>
              <a:gd name="connsiteX0" fmla="*/ 1 w 3692658"/>
              <a:gd name="connsiteY0" fmla="*/ 5480084 h 5480085"/>
              <a:gd name="connsiteX1" fmla="*/ 5361 w 3692658"/>
              <a:gd name="connsiteY1" fmla="*/ 854742 h 5480085"/>
              <a:gd name="connsiteX2" fmla="*/ 848295 w 3692658"/>
              <a:gd name="connsiteY2" fmla="*/ 11808 h 5480085"/>
              <a:gd name="connsiteX3" fmla="*/ 3692658 w 3692658"/>
              <a:gd name="connsiteY3" fmla="*/ 0 h 5480085"/>
              <a:gd name="connsiteX0" fmla="*/ -1 w 3901653"/>
              <a:gd name="connsiteY0" fmla="*/ 5468276 h 5468275"/>
              <a:gd name="connsiteX1" fmla="*/ 5359 w 3901653"/>
              <a:gd name="connsiteY1" fmla="*/ 842934 h 5468275"/>
              <a:gd name="connsiteX2" fmla="*/ 848293 w 3901653"/>
              <a:gd name="connsiteY2" fmla="*/ 0 h 5468275"/>
              <a:gd name="connsiteX3" fmla="*/ 3901653 w 3901653"/>
              <a:gd name="connsiteY3" fmla="*/ 36422 h 5468275"/>
              <a:gd name="connsiteX0" fmla="*/ 1 w 3901653"/>
              <a:gd name="connsiteY0" fmla="*/ 5468276 h 5468277"/>
              <a:gd name="connsiteX1" fmla="*/ 5361 w 3901653"/>
              <a:gd name="connsiteY1" fmla="*/ 842934 h 5468277"/>
              <a:gd name="connsiteX2" fmla="*/ 848295 w 3901653"/>
              <a:gd name="connsiteY2" fmla="*/ 0 h 5468277"/>
              <a:gd name="connsiteX3" fmla="*/ 3901654 w 3901653"/>
              <a:gd name="connsiteY3" fmla="*/ 4268 h 546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1653" h="5468277">
                <a:moveTo>
                  <a:pt x="1" y="5468276"/>
                </a:moveTo>
                <a:cubicBezTo>
                  <a:pt x="3574" y="4339132"/>
                  <a:pt x="1788" y="1972078"/>
                  <a:pt x="5361" y="842934"/>
                </a:cubicBezTo>
                <a:cubicBezTo>
                  <a:pt x="5361" y="371883"/>
                  <a:pt x="377244" y="0"/>
                  <a:pt x="848295" y="0"/>
                </a:cubicBezTo>
                <a:lnTo>
                  <a:pt x="3901654" y="4268"/>
                </a:lnTo>
              </a:path>
            </a:pathLst>
          </a:custGeom>
          <a:noFill/>
          <a:ln w="508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88CD0B9-ED70-438C-A056-002ADA29E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63440"/>
            <a:ext cx="6810375" cy="87014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6" name="Sous-titre 2">
            <a:extLst>
              <a:ext uri="{FF2B5EF4-FFF2-40B4-BE49-F238E27FC236}">
                <a16:creationId xmlns:a16="http://schemas.microsoft.com/office/drawing/2014/main" id="{B1C73435-F0EE-4136-89A1-3900B97D649C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8104379" y="2663439"/>
            <a:ext cx="3716146" cy="9000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25D6E44C-0A9F-438F-8B20-261638E1D9A6}"/>
              </a:ext>
            </a:extLst>
          </p:cNvPr>
          <p:cNvSpPr/>
          <p:nvPr userDrawn="1"/>
        </p:nvSpPr>
        <p:spPr>
          <a:xfrm rot="5400000">
            <a:off x="1438168" y="3358870"/>
            <a:ext cx="3135091" cy="3873330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3357663"/>
              <a:gd name="connsiteY0" fmla="*/ 4234134 h 4234134"/>
              <a:gd name="connsiteX1" fmla="*/ 10718 w 3357663"/>
              <a:gd name="connsiteY1" fmla="*/ 846701 h 4234134"/>
              <a:gd name="connsiteX2" fmla="*/ 853652 w 3357663"/>
              <a:gd name="connsiteY2" fmla="*/ 3767 h 4234134"/>
              <a:gd name="connsiteX3" fmla="*/ 2077441 w 3357663"/>
              <a:gd name="connsiteY3" fmla="*/ 0 h 4234134"/>
              <a:gd name="connsiteX4" fmla="*/ 3357663 w 3357663"/>
              <a:gd name="connsiteY4" fmla="*/ 3767 h 4234134"/>
              <a:gd name="connsiteX0" fmla="*/ 0 w 2077441"/>
              <a:gd name="connsiteY0" fmla="*/ 4234134 h 4234134"/>
              <a:gd name="connsiteX1" fmla="*/ 10718 w 2077441"/>
              <a:gd name="connsiteY1" fmla="*/ 846701 h 4234134"/>
              <a:gd name="connsiteX2" fmla="*/ 853652 w 2077441"/>
              <a:gd name="connsiteY2" fmla="*/ 3767 h 4234134"/>
              <a:gd name="connsiteX3" fmla="*/ 2077441 w 2077441"/>
              <a:gd name="connsiteY3" fmla="*/ 0 h 4234134"/>
              <a:gd name="connsiteX0" fmla="*/ 13818 w 2067143"/>
              <a:gd name="connsiteY0" fmla="*/ 13245103 h 13245103"/>
              <a:gd name="connsiteX1" fmla="*/ 420 w 2067143"/>
              <a:gd name="connsiteY1" fmla="*/ 846701 h 13245103"/>
              <a:gd name="connsiteX2" fmla="*/ 843354 w 2067143"/>
              <a:gd name="connsiteY2" fmla="*/ 3767 h 13245103"/>
              <a:gd name="connsiteX3" fmla="*/ 2067143 w 2067143"/>
              <a:gd name="connsiteY3" fmla="*/ 0 h 13245103"/>
              <a:gd name="connsiteX0" fmla="*/ 1 w 2077441"/>
              <a:gd name="connsiteY0" fmla="*/ 13229025 h 13229025"/>
              <a:gd name="connsiteX1" fmla="*/ 10718 w 2077441"/>
              <a:gd name="connsiteY1" fmla="*/ 846701 h 13229025"/>
              <a:gd name="connsiteX2" fmla="*/ 853652 w 2077441"/>
              <a:gd name="connsiteY2" fmla="*/ 3767 h 13229025"/>
              <a:gd name="connsiteX3" fmla="*/ 2077441 w 2077441"/>
              <a:gd name="connsiteY3" fmla="*/ 0 h 13229025"/>
              <a:gd name="connsiteX0" fmla="*/ -1 w 4424632"/>
              <a:gd name="connsiteY0" fmla="*/ 13229025 h 13229025"/>
              <a:gd name="connsiteX1" fmla="*/ 10716 w 4424632"/>
              <a:gd name="connsiteY1" fmla="*/ 846701 h 13229025"/>
              <a:gd name="connsiteX2" fmla="*/ 853650 w 4424632"/>
              <a:gd name="connsiteY2" fmla="*/ 3767 h 13229025"/>
              <a:gd name="connsiteX3" fmla="*/ 4424632 w 4424632"/>
              <a:gd name="connsiteY3" fmla="*/ 0 h 13229025"/>
              <a:gd name="connsiteX0" fmla="*/ 6010 w 4414566"/>
              <a:gd name="connsiteY0" fmla="*/ 8566792 h 8566793"/>
              <a:gd name="connsiteX1" fmla="*/ 650 w 4414566"/>
              <a:gd name="connsiteY1" fmla="*/ 846701 h 8566793"/>
              <a:gd name="connsiteX2" fmla="*/ 843584 w 4414566"/>
              <a:gd name="connsiteY2" fmla="*/ 3767 h 8566793"/>
              <a:gd name="connsiteX3" fmla="*/ 4414566 w 4414566"/>
              <a:gd name="connsiteY3" fmla="*/ 0 h 8566793"/>
              <a:gd name="connsiteX0" fmla="*/ 2237 w 4414814"/>
              <a:gd name="connsiteY0" fmla="*/ 10451786 h 10451787"/>
              <a:gd name="connsiteX1" fmla="*/ 898 w 4414814"/>
              <a:gd name="connsiteY1" fmla="*/ 846701 h 10451787"/>
              <a:gd name="connsiteX2" fmla="*/ 843832 w 4414814"/>
              <a:gd name="connsiteY2" fmla="*/ 3767 h 10451787"/>
              <a:gd name="connsiteX3" fmla="*/ 4414814 w 4414814"/>
              <a:gd name="connsiteY3" fmla="*/ 0 h 10451787"/>
              <a:gd name="connsiteX0" fmla="*/ 2237 w 4414814"/>
              <a:gd name="connsiteY0" fmla="*/ 10327192 h 10327192"/>
              <a:gd name="connsiteX1" fmla="*/ 898 w 4414814"/>
              <a:gd name="connsiteY1" fmla="*/ 846701 h 10327192"/>
              <a:gd name="connsiteX2" fmla="*/ 843832 w 4414814"/>
              <a:gd name="connsiteY2" fmla="*/ 3767 h 10327192"/>
              <a:gd name="connsiteX3" fmla="*/ 4414814 w 4414814"/>
              <a:gd name="connsiteY3" fmla="*/ 0 h 10327192"/>
              <a:gd name="connsiteX0" fmla="*/ 2237 w 4854243"/>
              <a:gd name="connsiteY0" fmla="*/ 10327192 h 10327192"/>
              <a:gd name="connsiteX1" fmla="*/ 898 w 4854243"/>
              <a:gd name="connsiteY1" fmla="*/ 846701 h 10327192"/>
              <a:gd name="connsiteX2" fmla="*/ 843832 w 4854243"/>
              <a:gd name="connsiteY2" fmla="*/ 3767 h 10327192"/>
              <a:gd name="connsiteX3" fmla="*/ 4854243 w 4854243"/>
              <a:gd name="connsiteY3" fmla="*/ 0 h 10327192"/>
              <a:gd name="connsiteX0" fmla="*/ 32131 w 4853576"/>
              <a:gd name="connsiteY0" fmla="*/ 6522275 h 6522275"/>
              <a:gd name="connsiteX1" fmla="*/ 231 w 4853576"/>
              <a:gd name="connsiteY1" fmla="*/ 846701 h 6522275"/>
              <a:gd name="connsiteX2" fmla="*/ 843165 w 4853576"/>
              <a:gd name="connsiteY2" fmla="*/ 3767 h 6522275"/>
              <a:gd name="connsiteX3" fmla="*/ 4853576 w 4853576"/>
              <a:gd name="connsiteY3" fmla="*/ 0 h 6522275"/>
              <a:gd name="connsiteX0" fmla="*/ 0 w 4882568"/>
              <a:gd name="connsiteY0" fmla="*/ 6537557 h 6537557"/>
              <a:gd name="connsiteX1" fmla="*/ 29223 w 4882568"/>
              <a:gd name="connsiteY1" fmla="*/ 846701 h 6537557"/>
              <a:gd name="connsiteX2" fmla="*/ 872157 w 4882568"/>
              <a:gd name="connsiteY2" fmla="*/ 3767 h 6537557"/>
              <a:gd name="connsiteX3" fmla="*/ 4882568 w 4882568"/>
              <a:gd name="connsiteY3" fmla="*/ 0 h 6537557"/>
              <a:gd name="connsiteX0" fmla="*/ 32133 w 4853578"/>
              <a:gd name="connsiteY0" fmla="*/ 6537556 h 6537555"/>
              <a:gd name="connsiteX1" fmla="*/ 233 w 4853578"/>
              <a:gd name="connsiteY1" fmla="*/ 846701 h 6537555"/>
              <a:gd name="connsiteX2" fmla="*/ 843167 w 4853578"/>
              <a:gd name="connsiteY2" fmla="*/ 3767 h 6537555"/>
              <a:gd name="connsiteX3" fmla="*/ 4853578 w 4853578"/>
              <a:gd name="connsiteY3" fmla="*/ 0 h 6537555"/>
              <a:gd name="connsiteX0" fmla="*/ 2236 w 4854243"/>
              <a:gd name="connsiteY0" fmla="*/ 6537557 h 6537557"/>
              <a:gd name="connsiteX1" fmla="*/ 898 w 4854243"/>
              <a:gd name="connsiteY1" fmla="*/ 846701 h 6537557"/>
              <a:gd name="connsiteX2" fmla="*/ 843832 w 4854243"/>
              <a:gd name="connsiteY2" fmla="*/ 3767 h 6537557"/>
              <a:gd name="connsiteX3" fmla="*/ 4854243 w 4854243"/>
              <a:gd name="connsiteY3" fmla="*/ 0 h 6537557"/>
              <a:gd name="connsiteX0" fmla="*/ 2237 w 4854243"/>
              <a:gd name="connsiteY0" fmla="*/ 6537556 h 6537555"/>
              <a:gd name="connsiteX1" fmla="*/ 898 w 4854243"/>
              <a:gd name="connsiteY1" fmla="*/ 846701 h 6537555"/>
              <a:gd name="connsiteX2" fmla="*/ 843832 w 4854243"/>
              <a:gd name="connsiteY2" fmla="*/ 3767 h 6537555"/>
              <a:gd name="connsiteX3" fmla="*/ 4854243 w 4854243"/>
              <a:gd name="connsiteY3" fmla="*/ 0 h 6537555"/>
              <a:gd name="connsiteX0" fmla="*/ 2237 w 5291528"/>
              <a:gd name="connsiteY0" fmla="*/ 6537556 h 6537557"/>
              <a:gd name="connsiteX1" fmla="*/ 898 w 5291528"/>
              <a:gd name="connsiteY1" fmla="*/ 846701 h 6537557"/>
              <a:gd name="connsiteX2" fmla="*/ 843832 w 5291528"/>
              <a:gd name="connsiteY2" fmla="*/ 3767 h 6537557"/>
              <a:gd name="connsiteX3" fmla="*/ 5291528 w 5291528"/>
              <a:gd name="connsiteY3" fmla="*/ 0 h 653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1528" h="6537557">
                <a:moveTo>
                  <a:pt x="2237" y="6537556"/>
                </a:moveTo>
                <a:cubicBezTo>
                  <a:pt x="5810" y="5408412"/>
                  <a:pt x="-2675" y="1975845"/>
                  <a:pt x="898" y="846701"/>
                </a:cubicBezTo>
                <a:cubicBezTo>
                  <a:pt x="898" y="375650"/>
                  <a:pt x="372781" y="3767"/>
                  <a:pt x="843832" y="3767"/>
                </a:cubicBezTo>
                <a:lnTo>
                  <a:pt x="5291528" y="0"/>
                </a:lnTo>
              </a:path>
            </a:pathLst>
          </a:custGeom>
          <a:noFill/>
          <a:ln w="508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grpSp>
        <p:nvGrpSpPr>
          <p:cNvPr id="33" name="Graphique 6">
            <a:extLst>
              <a:ext uri="{FF2B5EF4-FFF2-40B4-BE49-F238E27FC236}">
                <a16:creationId xmlns:a16="http://schemas.microsoft.com/office/drawing/2014/main" id="{14F31E47-D619-4CDE-B485-350A3B498B66}"/>
              </a:ext>
            </a:extLst>
          </p:cNvPr>
          <p:cNvGrpSpPr/>
          <p:nvPr userDrawn="1"/>
        </p:nvGrpSpPr>
        <p:grpSpPr>
          <a:xfrm>
            <a:off x="9768688" y="5873936"/>
            <a:ext cx="1932773" cy="541873"/>
            <a:chOff x="0" y="1719923"/>
            <a:chExt cx="12192000" cy="3418154"/>
          </a:xfrm>
        </p:grpSpPr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7451FA00-C980-47AD-BD08-AE55535816F0}"/>
                </a:ext>
              </a:extLst>
            </p:cNvPr>
            <p:cNvSpPr/>
            <p:nvPr/>
          </p:nvSpPr>
          <p:spPr>
            <a:xfrm>
              <a:off x="0" y="1719923"/>
              <a:ext cx="3444515" cy="3413760"/>
            </a:xfrm>
            <a:custGeom>
              <a:avLst/>
              <a:gdLst>
                <a:gd name="connsiteX0" fmla="*/ 0 w 3444514"/>
                <a:gd name="connsiteY0" fmla="*/ 0 h 3413760"/>
                <a:gd name="connsiteX1" fmla="*/ 3444515 w 3444514"/>
                <a:gd name="connsiteY1" fmla="*/ 0 h 3413760"/>
                <a:gd name="connsiteX2" fmla="*/ 3444515 w 3444514"/>
                <a:gd name="connsiteY2" fmla="*/ 3417275 h 3413760"/>
                <a:gd name="connsiteX3" fmla="*/ 0 w 3444514"/>
                <a:gd name="connsiteY3" fmla="*/ 3417275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4514" h="3413760">
                  <a:moveTo>
                    <a:pt x="0" y="0"/>
                  </a:moveTo>
                  <a:lnTo>
                    <a:pt x="3444515" y="0"/>
                  </a:lnTo>
                  <a:lnTo>
                    <a:pt x="3444515" y="3417275"/>
                  </a:lnTo>
                  <a:lnTo>
                    <a:pt x="0" y="3417275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F932E1B5-BA4F-43C1-A0E4-CCB7A531B00C}"/>
                </a:ext>
              </a:extLst>
            </p:cNvPr>
            <p:cNvSpPr/>
            <p:nvPr/>
          </p:nvSpPr>
          <p:spPr>
            <a:xfrm>
              <a:off x="4319703" y="2060860"/>
              <a:ext cx="1603632" cy="1370776"/>
            </a:xfrm>
            <a:custGeom>
              <a:avLst/>
              <a:gdLst>
                <a:gd name="connsiteX0" fmla="*/ 432761 w 1603632"/>
                <a:gd name="connsiteY0" fmla="*/ 1039506 h 1370776"/>
                <a:gd name="connsiteX1" fmla="*/ 274155 w 1603632"/>
                <a:gd name="connsiteY1" fmla="*/ 1372095 h 1370776"/>
                <a:gd name="connsiteX2" fmla="*/ 0 w 1603632"/>
                <a:gd name="connsiteY2" fmla="*/ 1372095 h 1370776"/>
                <a:gd name="connsiteX3" fmla="*/ 668254 w 1603632"/>
                <a:gd name="connsiteY3" fmla="*/ 0 h 1370776"/>
                <a:gd name="connsiteX4" fmla="*/ 935818 w 1603632"/>
                <a:gd name="connsiteY4" fmla="*/ 0 h 1370776"/>
                <a:gd name="connsiteX5" fmla="*/ 1606708 w 1603632"/>
                <a:gd name="connsiteY5" fmla="*/ 1372095 h 1370776"/>
                <a:gd name="connsiteX6" fmla="*/ 1331674 w 1603632"/>
                <a:gd name="connsiteY6" fmla="*/ 1372095 h 1370776"/>
                <a:gd name="connsiteX7" fmla="*/ 1175265 w 1603632"/>
                <a:gd name="connsiteY7" fmla="*/ 1039506 h 1370776"/>
                <a:gd name="connsiteX8" fmla="*/ 432761 w 1603632"/>
                <a:gd name="connsiteY8" fmla="*/ 1039506 h 1370776"/>
                <a:gd name="connsiteX9" fmla="*/ 538645 w 1603632"/>
                <a:gd name="connsiteY9" fmla="*/ 814558 h 1370776"/>
                <a:gd name="connsiteX10" fmla="*/ 1067624 w 1603632"/>
                <a:gd name="connsiteY10" fmla="*/ 814558 h 1370776"/>
                <a:gd name="connsiteX11" fmla="*/ 805331 w 1603632"/>
                <a:gd name="connsiteY11" fmla="*/ 258778 h 1370776"/>
                <a:gd name="connsiteX12" fmla="*/ 538645 w 1603632"/>
                <a:gd name="connsiteY12" fmla="*/ 814558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03632" h="1370776">
                  <a:moveTo>
                    <a:pt x="432761" y="1039506"/>
                  </a:moveTo>
                  <a:lnTo>
                    <a:pt x="274155" y="1372095"/>
                  </a:lnTo>
                  <a:lnTo>
                    <a:pt x="0" y="1372095"/>
                  </a:lnTo>
                  <a:lnTo>
                    <a:pt x="668254" y="0"/>
                  </a:lnTo>
                  <a:lnTo>
                    <a:pt x="935818" y="0"/>
                  </a:lnTo>
                  <a:lnTo>
                    <a:pt x="1606708" y="1372095"/>
                  </a:lnTo>
                  <a:lnTo>
                    <a:pt x="1331674" y="1372095"/>
                  </a:lnTo>
                  <a:lnTo>
                    <a:pt x="1175265" y="1039506"/>
                  </a:lnTo>
                  <a:lnTo>
                    <a:pt x="432761" y="1039506"/>
                  </a:lnTo>
                  <a:close/>
                  <a:moveTo>
                    <a:pt x="538645" y="814558"/>
                  </a:moveTo>
                  <a:lnTo>
                    <a:pt x="1067624" y="814558"/>
                  </a:lnTo>
                  <a:lnTo>
                    <a:pt x="805331" y="258778"/>
                  </a:lnTo>
                  <a:lnTo>
                    <a:pt x="538645" y="81455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A6119AEB-5F5D-4B23-959A-342F980C957B}"/>
                </a:ext>
              </a:extLst>
            </p:cNvPr>
            <p:cNvSpPr/>
            <p:nvPr/>
          </p:nvSpPr>
          <p:spPr>
            <a:xfrm>
              <a:off x="6094242" y="2060860"/>
              <a:ext cx="1168675" cy="1370776"/>
            </a:xfrm>
            <a:custGeom>
              <a:avLst/>
              <a:gdLst>
                <a:gd name="connsiteX0" fmla="*/ 0 w 1168674"/>
                <a:gd name="connsiteY0" fmla="*/ 1372095 h 1370776"/>
                <a:gd name="connsiteX1" fmla="*/ 0 w 1168674"/>
                <a:gd name="connsiteY1" fmla="*/ 0 h 1370776"/>
                <a:gd name="connsiteX2" fmla="*/ 254824 w 1168674"/>
                <a:gd name="connsiteY2" fmla="*/ 0 h 1370776"/>
                <a:gd name="connsiteX3" fmla="*/ 254824 w 1168674"/>
                <a:gd name="connsiteY3" fmla="*/ 1146268 h 1370776"/>
                <a:gd name="connsiteX4" fmla="*/ 1172190 w 1168674"/>
                <a:gd name="connsiteY4" fmla="*/ 1146268 h 1370776"/>
                <a:gd name="connsiteX5" fmla="*/ 1172190 w 1168674"/>
                <a:gd name="connsiteY5" fmla="*/ 1372095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674" h="1370776">
                  <a:moveTo>
                    <a:pt x="0" y="1372095"/>
                  </a:moveTo>
                  <a:lnTo>
                    <a:pt x="0" y="0"/>
                  </a:lnTo>
                  <a:lnTo>
                    <a:pt x="254824" y="0"/>
                  </a:lnTo>
                  <a:lnTo>
                    <a:pt x="254824" y="1146268"/>
                  </a:lnTo>
                  <a:lnTo>
                    <a:pt x="1172190" y="1146268"/>
                  </a:lnTo>
                  <a:lnTo>
                    <a:pt x="1172190" y="1372095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1A4910A8-0965-4026-B220-6357D7AF0553}"/>
                </a:ext>
              </a:extLst>
            </p:cNvPr>
            <p:cNvSpPr/>
            <p:nvPr/>
          </p:nvSpPr>
          <p:spPr>
            <a:xfrm>
              <a:off x="7433386" y="2060860"/>
              <a:ext cx="1432285" cy="1370776"/>
            </a:xfrm>
            <a:custGeom>
              <a:avLst/>
              <a:gdLst>
                <a:gd name="connsiteX0" fmla="*/ 718779 w 1432285"/>
                <a:gd name="connsiteY0" fmla="*/ 0 h 1370776"/>
                <a:gd name="connsiteX1" fmla="*/ 1433164 w 1432285"/>
                <a:gd name="connsiteY1" fmla="*/ 685388 h 1370776"/>
                <a:gd name="connsiteX2" fmla="*/ 757881 w 1432285"/>
                <a:gd name="connsiteY2" fmla="*/ 1372095 h 1370776"/>
                <a:gd name="connsiteX3" fmla="*/ 0 w 1432285"/>
                <a:gd name="connsiteY3" fmla="*/ 1372095 h 1370776"/>
                <a:gd name="connsiteX4" fmla="*/ 0 w 1432285"/>
                <a:gd name="connsiteY4" fmla="*/ 0 h 1370776"/>
                <a:gd name="connsiteX5" fmla="*/ 718779 w 1432285"/>
                <a:gd name="connsiteY5" fmla="*/ 0 h 1370776"/>
                <a:gd name="connsiteX6" fmla="*/ 718779 w 1432285"/>
                <a:gd name="connsiteY6" fmla="*/ 1142753 h 1370776"/>
                <a:gd name="connsiteX7" fmla="*/ 1169992 w 1432285"/>
                <a:gd name="connsiteY7" fmla="*/ 684949 h 1370776"/>
                <a:gd name="connsiteX8" fmla="*/ 718779 w 1432285"/>
                <a:gd name="connsiteY8" fmla="*/ 229781 h 1370776"/>
                <a:gd name="connsiteX9" fmla="*/ 253945 w 1432285"/>
                <a:gd name="connsiteY9" fmla="*/ 229781 h 1370776"/>
                <a:gd name="connsiteX10" fmla="*/ 253945 w 1432285"/>
                <a:gd name="connsiteY10" fmla="*/ 1142753 h 1370776"/>
                <a:gd name="connsiteX11" fmla="*/ 718779 w 1432285"/>
                <a:gd name="connsiteY11" fmla="*/ 1142753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2285" h="1370776">
                  <a:moveTo>
                    <a:pt x="718779" y="0"/>
                  </a:moveTo>
                  <a:cubicBezTo>
                    <a:pt x="1150661" y="0"/>
                    <a:pt x="1433164" y="271959"/>
                    <a:pt x="1433164" y="685388"/>
                  </a:cubicBezTo>
                  <a:cubicBezTo>
                    <a:pt x="1433164" y="1065427"/>
                    <a:pt x="1132648" y="1372095"/>
                    <a:pt x="757881" y="1372095"/>
                  </a:cubicBezTo>
                  <a:lnTo>
                    <a:pt x="0" y="1372095"/>
                  </a:lnTo>
                  <a:lnTo>
                    <a:pt x="0" y="0"/>
                  </a:lnTo>
                  <a:lnTo>
                    <a:pt x="718779" y="0"/>
                  </a:lnTo>
                  <a:close/>
                  <a:moveTo>
                    <a:pt x="718779" y="1142753"/>
                  </a:moveTo>
                  <a:cubicBezTo>
                    <a:pt x="1017977" y="1142753"/>
                    <a:pt x="1169992" y="947242"/>
                    <a:pt x="1169992" y="684949"/>
                  </a:cubicBezTo>
                  <a:cubicBezTo>
                    <a:pt x="1169992" y="428807"/>
                    <a:pt x="1017977" y="229781"/>
                    <a:pt x="718779" y="229781"/>
                  </a:cubicBezTo>
                  <a:lnTo>
                    <a:pt x="253945" y="229781"/>
                  </a:lnTo>
                  <a:lnTo>
                    <a:pt x="253945" y="1142753"/>
                  </a:lnTo>
                  <a:lnTo>
                    <a:pt x="718779" y="1142753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FF2193F3-817A-4A12-9B84-64614F0A7341}"/>
                </a:ext>
              </a:extLst>
            </p:cNvPr>
            <p:cNvSpPr/>
            <p:nvPr/>
          </p:nvSpPr>
          <p:spPr>
            <a:xfrm>
              <a:off x="4320581" y="3997081"/>
              <a:ext cx="944605" cy="1058837"/>
            </a:xfrm>
            <a:custGeom>
              <a:avLst/>
              <a:gdLst>
                <a:gd name="connsiteX0" fmla="*/ 404203 w 944605"/>
                <a:gd name="connsiteY0" fmla="*/ 0 h 1058836"/>
                <a:gd name="connsiteX1" fmla="*/ 531176 w 944605"/>
                <a:gd name="connsiteY1" fmla="*/ 0 h 1058836"/>
                <a:gd name="connsiteX2" fmla="*/ 947681 w 944605"/>
                <a:gd name="connsiteY2" fmla="*/ 1060155 h 1058836"/>
                <a:gd name="connsiteX3" fmla="*/ 769304 w 944605"/>
                <a:gd name="connsiteY3" fmla="*/ 1060155 h 1058836"/>
                <a:gd name="connsiteX4" fmla="*/ 666935 w 944605"/>
                <a:gd name="connsiteY4" fmla="*/ 789075 h 1058836"/>
                <a:gd name="connsiteX5" fmla="*/ 272837 w 944605"/>
                <a:gd name="connsiteY5" fmla="*/ 789075 h 1058836"/>
                <a:gd name="connsiteX6" fmla="*/ 171347 w 944605"/>
                <a:gd name="connsiteY6" fmla="*/ 1060155 h 1058836"/>
                <a:gd name="connsiteX7" fmla="*/ 0 w 944605"/>
                <a:gd name="connsiteY7" fmla="*/ 1060155 h 1058836"/>
                <a:gd name="connsiteX8" fmla="*/ 404203 w 944605"/>
                <a:gd name="connsiteY8" fmla="*/ 0 h 1058836"/>
                <a:gd name="connsiteX9" fmla="*/ 615092 w 944605"/>
                <a:gd name="connsiteY9" fmla="*/ 650680 h 1058836"/>
                <a:gd name="connsiteX10" fmla="*/ 529858 w 944605"/>
                <a:gd name="connsiteY10" fmla="*/ 409915 h 1058836"/>
                <a:gd name="connsiteX11" fmla="*/ 473181 w 944605"/>
                <a:gd name="connsiteY11" fmla="*/ 241204 h 1058836"/>
                <a:gd name="connsiteX12" fmla="*/ 469227 w 944605"/>
                <a:gd name="connsiteY12" fmla="*/ 241204 h 1058836"/>
                <a:gd name="connsiteX13" fmla="*/ 411672 w 944605"/>
                <a:gd name="connsiteY13" fmla="*/ 409915 h 1058836"/>
                <a:gd name="connsiteX14" fmla="*/ 322923 w 944605"/>
                <a:gd name="connsiteY14" fmla="*/ 650680 h 1058836"/>
                <a:gd name="connsiteX15" fmla="*/ 615092 w 944605"/>
                <a:gd name="connsiteY15" fmla="*/ 650680 h 105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4605" h="1058836">
                  <a:moveTo>
                    <a:pt x="404203" y="0"/>
                  </a:moveTo>
                  <a:lnTo>
                    <a:pt x="531176" y="0"/>
                  </a:lnTo>
                  <a:lnTo>
                    <a:pt x="947681" y="1060155"/>
                  </a:lnTo>
                  <a:lnTo>
                    <a:pt x="769304" y="1060155"/>
                  </a:lnTo>
                  <a:lnTo>
                    <a:pt x="666935" y="789075"/>
                  </a:lnTo>
                  <a:lnTo>
                    <a:pt x="272837" y="789075"/>
                  </a:lnTo>
                  <a:lnTo>
                    <a:pt x="171347" y="1060155"/>
                  </a:lnTo>
                  <a:lnTo>
                    <a:pt x="0" y="1060155"/>
                  </a:lnTo>
                  <a:lnTo>
                    <a:pt x="404203" y="0"/>
                  </a:lnTo>
                  <a:close/>
                  <a:moveTo>
                    <a:pt x="615092" y="650680"/>
                  </a:moveTo>
                  <a:lnTo>
                    <a:pt x="529858" y="409915"/>
                  </a:lnTo>
                  <a:cubicBezTo>
                    <a:pt x="499103" y="324681"/>
                    <a:pt x="483726" y="276352"/>
                    <a:pt x="473181" y="241204"/>
                  </a:cubicBezTo>
                  <a:lnTo>
                    <a:pt x="469227" y="241204"/>
                  </a:lnTo>
                  <a:cubicBezTo>
                    <a:pt x="456486" y="276791"/>
                    <a:pt x="441548" y="325560"/>
                    <a:pt x="411672" y="409915"/>
                  </a:cubicBezTo>
                  <a:lnTo>
                    <a:pt x="322923" y="650680"/>
                  </a:lnTo>
                  <a:lnTo>
                    <a:pt x="615092" y="65068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1AEB802D-0604-4E53-9722-19418ECA337B}"/>
                </a:ext>
              </a:extLst>
            </p:cNvPr>
            <p:cNvSpPr/>
            <p:nvPr/>
          </p:nvSpPr>
          <p:spPr>
            <a:xfrm>
              <a:off x="5380736" y="4298916"/>
              <a:ext cx="654634" cy="768865"/>
            </a:xfrm>
            <a:custGeom>
              <a:avLst/>
              <a:gdLst>
                <a:gd name="connsiteX0" fmla="*/ 22407 w 654633"/>
                <a:gd name="connsiteY0" fmla="*/ 627833 h 768864"/>
                <a:gd name="connsiteX1" fmla="*/ 0 w 654633"/>
                <a:gd name="connsiteY1" fmla="*/ 474500 h 768864"/>
                <a:gd name="connsiteX2" fmla="*/ 0 w 654633"/>
                <a:gd name="connsiteY2" fmla="*/ 0 h 768864"/>
                <a:gd name="connsiteX3" fmla="*/ 167393 w 654633"/>
                <a:gd name="connsiteY3" fmla="*/ 0 h 768864"/>
                <a:gd name="connsiteX4" fmla="*/ 167393 w 654633"/>
                <a:gd name="connsiteY4" fmla="*/ 452532 h 768864"/>
                <a:gd name="connsiteX5" fmla="*/ 181452 w 654633"/>
                <a:gd name="connsiteY5" fmla="*/ 555780 h 768864"/>
                <a:gd name="connsiteX6" fmla="*/ 298320 w 654633"/>
                <a:gd name="connsiteY6" fmla="*/ 627833 h 768864"/>
                <a:gd name="connsiteX7" fmla="*/ 473182 w 654633"/>
                <a:gd name="connsiteY7" fmla="*/ 549629 h 768864"/>
                <a:gd name="connsiteX8" fmla="*/ 473182 w 654633"/>
                <a:gd name="connsiteY8" fmla="*/ 439 h 768864"/>
                <a:gd name="connsiteX9" fmla="*/ 639696 w 654633"/>
                <a:gd name="connsiteY9" fmla="*/ 439 h 768864"/>
                <a:gd name="connsiteX10" fmla="*/ 639696 w 654633"/>
                <a:gd name="connsiteY10" fmla="*/ 547432 h 768864"/>
                <a:gd name="connsiteX11" fmla="*/ 655073 w 654633"/>
                <a:gd name="connsiteY11" fmla="*/ 757881 h 768864"/>
                <a:gd name="connsiteX12" fmla="*/ 509648 w 654633"/>
                <a:gd name="connsiteY12" fmla="*/ 757881 h 768864"/>
                <a:gd name="connsiteX13" fmla="*/ 481969 w 654633"/>
                <a:gd name="connsiteY13" fmla="*/ 677040 h 768864"/>
                <a:gd name="connsiteX14" fmla="*/ 242522 w 654633"/>
                <a:gd name="connsiteY14" fmla="*/ 772380 h 768864"/>
                <a:gd name="connsiteX15" fmla="*/ 22407 w 654633"/>
                <a:gd name="connsiteY15" fmla="*/ 627833 h 76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4633" h="768864">
                  <a:moveTo>
                    <a:pt x="22407" y="627833"/>
                  </a:moveTo>
                  <a:cubicBezTo>
                    <a:pt x="5712" y="586973"/>
                    <a:pt x="0" y="542599"/>
                    <a:pt x="0" y="474500"/>
                  </a:cubicBezTo>
                  <a:lnTo>
                    <a:pt x="0" y="0"/>
                  </a:lnTo>
                  <a:lnTo>
                    <a:pt x="167393" y="0"/>
                  </a:lnTo>
                  <a:lnTo>
                    <a:pt x="167393" y="452532"/>
                  </a:lnTo>
                  <a:cubicBezTo>
                    <a:pt x="167393" y="496906"/>
                    <a:pt x="170029" y="528100"/>
                    <a:pt x="181452" y="555780"/>
                  </a:cubicBezTo>
                  <a:cubicBezTo>
                    <a:pt x="199026" y="606305"/>
                    <a:pt x="238568" y="627833"/>
                    <a:pt x="298320" y="627833"/>
                  </a:cubicBezTo>
                  <a:cubicBezTo>
                    <a:pt x="370813" y="627833"/>
                    <a:pt x="436276" y="593124"/>
                    <a:pt x="473182" y="549629"/>
                  </a:cubicBezTo>
                  <a:lnTo>
                    <a:pt x="473182" y="439"/>
                  </a:lnTo>
                  <a:lnTo>
                    <a:pt x="639696" y="439"/>
                  </a:lnTo>
                  <a:lnTo>
                    <a:pt x="639696" y="547432"/>
                  </a:lnTo>
                  <a:cubicBezTo>
                    <a:pt x="639696" y="652437"/>
                    <a:pt x="642771" y="717900"/>
                    <a:pt x="655073" y="757881"/>
                  </a:cubicBezTo>
                  <a:lnTo>
                    <a:pt x="509648" y="757881"/>
                  </a:lnTo>
                  <a:lnTo>
                    <a:pt x="481969" y="677040"/>
                  </a:lnTo>
                  <a:cubicBezTo>
                    <a:pt x="421777" y="729323"/>
                    <a:pt x="341816" y="772380"/>
                    <a:pt x="242522" y="772380"/>
                  </a:cubicBezTo>
                  <a:cubicBezTo>
                    <a:pt x="168711" y="772380"/>
                    <a:pt x="65463" y="742943"/>
                    <a:pt x="22407" y="62783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DF7C818B-4868-4DF4-B090-4AC5221E48C2}"/>
                </a:ext>
              </a:extLst>
            </p:cNvPr>
            <p:cNvSpPr/>
            <p:nvPr/>
          </p:nvSpPr>
          <p:spPr>
            <a:xfrm>
              <a:off x="6157070" y="4072650"/>
              <a:ext cx="544796" cy="997328"/>
            </a:xfrm>
            <a:custGeom>
              <a:avLst/>
              <a:gdLst>
                <a:gd name="connsiteX0" fmla="*/ 133123 w 544795"/>
                <a:gd name="connsiteY0" fmla="*/ 804013 h 997327"/>
                <a:gd name="connsiteX1" fmla="*/ 133123 w 544795"/>
                <a:gd name="connsiteY1" fmla="*/ 358511 h 997327"/>
                <a:gd name="connsiteX2" fmla="*/ 0 w 544795"/>
                <a:gd name="connsiteY2" fmla="*/ 358511 h 997327"/>
                <a:gd name="connsiteX3" fmla="*/ 0 w 544795"/>
                <a:gd name="connsiteY3" fmla="*/ 226266 h 997327"/>
                <a:gd name="connsiteX4" fmla="*/ 133123 w 544795"/>
                <a:gd name="connsiteY4" fmla="*/ 226266 h 997327"/>
                <a:gd name="connsiteX5" fmla="*/ 133123 w 544795"/>
                <a:gd name="connsiteY5" fmla="*/ 50965 h 997327"/>
                <a:gd name="connsiteX6" fmla="*/ 299198 w 544795"/>
                <a:gd name="connsiteY6" fmla="*/ 0 h 997327"/>
                <a:gd name="connsiteX7" fmla="*/ 299198 w 544795"/>
                <a:gd name="connsiteY7" fmla="*/ 226266 h 997327"/>
                <a:gd name="connsiteX8" fmla="*/ 526782 w 544795"/>
                <a:gd name="connsiteY8" fmla="*/ 226266 h 997327"/>
                <a:gd name="connsiteX9" fmla="*/ 485044 w 544795"/>
                <a:gd name="connsiteY9" fmla="*/ 358511 h 997327"/>
                <a:gd name="connsiteX10" fmla="*/ 299198 w 544795"/>
                <a:gd name="connsiteY10" fmla="*/ 358511 h 997327"/>
                <a:gd name="connsiteX11" fmla="*/ 299198 w 544795"/>
                <a:gd name="connsiteY11" fmla="*/ 767986 h 997327"/>
                <a:gd name="connsiteX12" fmla="*/ 374327 w 544795"/>
                <a:gd name="connsiteY12" fmla="*/ 864204 h 997327"/>
                <a:gd name="connsiteX13" fmla="*/ 493831 w 544795"/>
                <a:gd name="connsiteY13" fmla="*/ 824663 h 997327"/>
                <a:gd name="connsiteX14" fmla="*/ 545674 w 544795"/>
                <a:gd name="connsiteY14" fmla="*/ 941530 h 997327"/>
                <a:gd name="connsiteX15" fmla="*/ 333907 w 544795"/>
                <a:gd name="connsiteY15" fmla="*/ 998206 h 997327"/>
                <a:gd name="connsiteX16" fmla="*/ 133123 w 544795"/>
                <a:gd name="connsiteY16" fmla="*/ 804013 h 9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4795" h="997327">
                  <a:moveTo>
                    <a:pt x="133123" y="804013"/>
                  </a:moveTo>
                  <a:lnTo>
                    <a:pt x="133123" y="358511"/>
                  </a:lnTo>
                  <a:lnTo>
                    <a:pt x="0" y="358511"/>
                  </a:lnTo>
                  <a:lnTo>
                    <a:pt x="0" y="226266"/>
                  </a:lnTo>
                  <a:lnTo>
                    <a:pt x="133123" y="226266"/>
                  </a:lnTo>
                  <a:lnTo>
                    <a:pt x="133123" y="50965"/>
                  </a:lnTo>
                  <a:lnTo>
                    <a:pt x="299198" y="0"/>
                  </a:lnTo>
                  <a:lnTo>
                    <a:pt x="299198" y="226266"/>
                  </a:lnTo>
                  <a:lnTo>
                    <a:pt x="526782" y="226266"/>
                  </a:lnTo>
                  <a:lnTo>
                    <a:pt x="485044" y="358511"/>
                  </a:lnTo>
                  <a:lnTo>
                    <a:pt x="299198" y="358511"/>
                  </a:lnTo>
                  <a:lnTo>
                    <a:pt x="299198" y="767986"/>
                  </a:lnTo>
                  <a:cubicBezTo>
                    <a:pt x="299198" y="836964"/>
                    <a:pt x="324681" y="864204"/>
                    <a:pt x="374327" y="864204"/>
                  </a:cubicBezTo>
                  <a:cubicBezTo>
                    <a:pt x="420898" y="864204"/>
                    <a:pt x="462197" y="845312"/>
                    <a:pt x="493831" y="824663"/>
                  </a:cubicBezTo>
                  <a:lnTo>
                    <a:pt x="545674" y="941530"/>
                  </a:lnTo>
                  <a:cubicBezTo>
                    <a:pt x="493831" y="977118"/>
                    <a:pt x="409475" y="998206"/>
                    <a:pt x="333907" y="998206"/>
                  </a:cubicBezTo>
                  <a:cubicBezTo>
                    <a:pt x="208253" y="998206"/>
                    <a:pt x="133123" y="927471"/>
                    <a:pt x="133123" y="80401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541C6F6C-EB40-4CFD-8448-FA1C200FD41B}"/>
                </a:ext>
              </a:extLst>
            </p:cNvPr>
            <p:cNvSpPr/>
            <p:nvPr/>
          </p:nvSpPr>
          <p:spPr>
            <a:xfrm>
              <a:off x="6784024" y="4279145"/>
              <a:ext cx="738110" cy="790833"/>
            </a:xfrm>
            <a:custGeom>
              <a:avLst/>
              <a:gdLst>
                <a:gd name="connsiteX0" fmla="*/ 0 w 738110"/>
                <a:gd name="connsiteY0" fmla="*/ 394977 h 790832"/>
                <a:gd name="connsiteX1" fmla="*/ 371252 w 738110"/>
                <a:gd name="connsiteY1" fmla="*/ 0 h 790832"/>
                <a:gd name="connsiteX2" fmla="*/ 738989 w 738110"/>
                <a:gd name="connsiteY2" fmla="*/ 394977 h 790832"/>
                <a:gd name="connsiteX3" fmla="*/ 371252 w 738110"/>
                <a:gd name="connsiteY3" fmla="*/ 792590 h 790832"/>
                <a:gd name="connsiteX4" fmla="*/ 0 w 738110"/>
                <a:gd name="connsiteY4" fmla="*/ 394977 h 790832"/>
                <a:gd name="connsiteX5" fmla="*/ 567203 w 738110"/>
                <a:gd name="connsiteY5" fmla="*/ 394977 h 790832"/>
                <a:gd name="connsiteX6" fmla="*/ 370813 w 738110"/>
                <a:gd name="connsiteY6" fmla="*/ 135760 h 790832"/>
                <a:gd name="connsiteX7" fmla="*/ 169150 w 738110"/>
                <a:gd name="connsiteY7" fmla="*/ 394977 h 790832"/>
                <a:gd name="connsiteX8" fmla="*/ 370813 w 738110"/>
                <a:gd name="connsiteY8" fmla="*/ 658148 h 790832"/>
                <a:gd name="connsiteX9" fmla="*/ 567203 w 738110"/>
                <a:gd name="connsiteY9" fmla="*/ 394977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110" h="790832">
                  <a:moveTo>
                    <a:pt x="0" y="394977"/>
                  </a:moveTo>
                  <a:cubicBezTo>
                    <a:pt x="0" y="169590"/>
                    <a:pt x="148501" y="0"/>
                    <a:pt x="371252" y="0"/>
                  </a:cubicBezTo>
                  <a:cubicBezTo>
                    <a:pt x="590488" y="0"/>
                    <a:pt x="738989" y="169590"/>
                    <a:pt x="738989" y="394977"/>
                  </a:cubicBezTo>
                  <a:cubicBezTo>
                    <a:pt x="738989" y="621682"/>
                    <a:pt x="590049" y="792590"/>
                    <a:pt x="371252" y="792590"/>
                  </a:cubicBezTo>
                  <a:cubicBezTo>
                    <a:pt x="148062" y="792590"/>
                    <a:pt x="0" y="621682"/>
                    <a:pt x="0" y="394977"/>
                  </a:cubicBezTo>
                  <a:moveTo>
                    <a:pt x="567203" y="394977"/>
                  </a:moveTo>
                  <a:cubicBezTo>
                    <a:pt x="567203" y="246916"/>
                    <a:pt x="496467" y="135760"/>
                    <a:pt x="370813" y="135760"/>
                  </a:cubicBezTo>
                  <a:cubicBezTo>
                    <a:pt x="241643" y="135760"/>
                    <a:pt x="169150" y="246916"/>
                    <a:pt x="169150" y="394977"/>
                  </a:cubicBezTo>
                  <a:cubicBezTo>
                    <a:pt x="169150" y="548311"/>
                    <a:pt x="241643" y="658148"/>
                    <a:pt x="370813" y="658148"/>
                  </a:cubicBezTo>
                  <a:cubicBezTo>
                    <a:pt x="496467" y="657709"/>
                    <a:pt x="567203" y="548311"/>
                    <a:pt x="567203" y="394977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07371EAB-0DD5-4B00-8780-ECAA1BAD2F6A}"/>
                </a:ext>
              </a:extLst>
            </p:cNvPr>
            <p:cNvSpPr/>
            <p:nvPr/>
          </p:nvSpPr>
          <p:spPr>
            <a:xfrm>
              <a:off x="7676786" y="4278706"/>
              <a:ext cx="1129133" cy="777652"/>
            </a:xfrm>
            <a:custGeom>
              <a:avLst/>
              <a:gdLst>
                <a:gd name="connsiteX0" fmla="*/ 0 w 1129132"/>
                <a:gd name="connsiteY0" fmla="*/ 20210 h 777652"/>
                <a:gd name="connsiteX1" fmla="*/ 138396 w 1129132"/>
                <a:gd name="connsiteY1" fmla="*/ 20210 h 777652"/>
                <a:gd name="connsiteX2" fmla="*/ 156409 w 1129132"/>
                <a:gd name="connsiteY2" fmla="*/ 108080 h 777652"/>
                <a:gd name="connsiteX3" fmla="*/ 414747 w 1129132"/>
                <a:gd name="connsiteY3" fmla="*/ 0 h 777652"/>
                <a:gd name="connsiteX4" fmla="*/ 613334 w 1129132"/>
                <a:gd name="connsiteY4" fmla="*/ 121261 h 777652"/>
                <a:gd name="connsiteX5" fmla="*/ 889687 w 1129132"/>
                <a:gd name="connsiteY5" fmla="*/ 0 h 777652"/>
                <a:gd name="connsiteX6" fmla="*/ 1130890 w 1129132"/>
                <a:gd name="connsiteY6" fmla="*/ 272398 h 777652"/>
                <a:gd name="connsiteX7" fmla="*/ 1130890 w 1129132"/>
                <a:gd name="connsiteY7" fmla="*/ 778091 h 777652"/>
                <a:gd name="connsiteX8" fmla="*/ 965255 w 1129132"/>
                <a:gd name="connsiteY8" fmla="*/ 778091 h 777652"/>
                <a:gd name="connsiteX9" fmla="*/ 965255 w 1129132"/>
                <a:gd name="connsiteY9" fmla="*/ 319408 h 777652"/>
                <a:gd name="connsiteX10" fmla="*/ 845312 w 1129132"/>
                <a:gd name="connsiteY10" fmla="*/ 146304 h 777652"/>
                <a:gd name="connsiteX11" fmla="*/ 647603 w 1129132"/>
                <a:gd name="connsiteY11" fmla="*/ 235932 h 777652"/>
                <a:gd name="connsiteX12" fmla="*/ 648043 w 1129132"/>
                <a:gd name="connsiteY12" fmla="*/ 270640 h 777652"/>
                <a:gd name="connsiteX13" fmla="*/ 648043 w 1129132"/>
                <a:gd name="connsiteY13" fmla="*/ 778970 h 777652"/>
                <a:gd name="connsiteX14" fmla="*/ 482407 w 1129132"/>
                <a:gd name="connsiteY14" fmla="*/ 778970 h 777652"/>
                <a:gd name="connsiteX15" fmla="*/ 482407 w 1129132"/>
                <a:gd name="connsiteY15" fmla="*/ 319848 h 777652"/>
                <a:gd name="connsiteX16" fmla="*/ 363783 w 1129132"/>
                <a:gd name="connsiteY16" fmla="*/ 145864 h 777652"/>
                <a:gd name="connsiteX17" fmla="*/ 167393 w 1129132"/>
                <a:gd name="connsiteY17" fmla="*/ 235492 h 777652"/>
                <a:gd name="connsiteX18" fmla="*/ 167393 w 1129132"/>
                <a:gd name="connsiteY18" fmla="*/ 778091 h 777652"/>
                <a:gd name="connsiteX19" fmla="*/ 878 w 1129132"/>
                <a:gd name="connsiteY19" fmla="*/ 778091 h 777652"/>
                <a:gd name="connsiteX20" fmla="*/ 878 w 1129132"/>
                <a:gd name="connsiteY20" fmla="*/ 20210 h 77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29132" h="777652">
                  <a:moveTo>
                    <a:pt x="0" y="20210"/>
                  </a:moveTo>
                  <a:lnTo>
                    <a:pt x="138396" y="20210"/>
                  </a:lnTo>
                  <a:lnTo>
                    <a:pt x="156409" y="108080"/>
                  </a:lnTo>
                  <a:cubicBezTo>
                    <a:pt x="233295" y="47450"/>
                    <a:pt x="318969" y="0"/>
                    <a:pt x="414747" y="0"/>
                  </a:cubicBezTo>
                  <a:cubicBezTo>
                    <a:pt x="503936" y="0"/>
                    <a:pt x="575990" y="42617"/>
                    <a:pt x="613334" y="121261"/>
                  </a:cubicBezTo>
                  <a:cubicBezTo>
                    <a:pt x="706037" y="44374"/>
                    <a:pt x="800937" y="0"/>
                    <a:pt x="889687" y="0"/>
                  </a:cubicBezTo>
                  <a:cubicBezTo>
                    <a:pt x="1018855" y="0"/>
                    <a:pt x="1130890" y="77326"/>
                    <a:pt x="1130890" y="272398"/>
                  </a:cubicBezTo>
                  <a:lnTo>
                    <a:pt x="1130890" y="778091"/>
                  </a:lnTo>
                  <a:lnTo>
                    <a:pt x="965255" y="778091"/>
                  </a:lnTo>
                  <a:lnTo>
                    <a:pt x="965255" y="319408"/>
                  </a:lnTo>
                  <a:cubicBezTo>
                    <a:pt x="965255" y="224069"/>
                    <a:pt x="943726" y="146304"/>
                    <a:pt x="845312" y="146304"/>
                  </a:cubicBezTo>
                  <a:cubicBezTo>
                    <a:pt x="778530" y="146304"/>
                    <a:pt x="708673" y="184528"/>
                    <a:pt x="647603" y="235932"/>
                  </a:cubicBezTo>
                  <a:cubicBezTo>
                    <a:pt x="648043" y="244719"/>
                    <a:pt x="648043" y="257021"/>
                    <a:pt x="648043" y="270640"/>
                  </a:cubicBezTo>
                  <a:lnTo>
                    <a:pt x="648043" y="778970"/>
                  </a:lnTo>
                  <a:lnTo>
                    <a:pt x="482407" y="778970"/>
                  </a:lnTo>
                  <a:lnTo>
                    <a:pt x="482407" y="319848"/>
                  </a:lnTo>
                  <a:cubicBezTo>
                    <a:pt x="482407" y="224948"/>
                    <a:pt x="463076" y="145864"/>
                    <a:pt x="363783" y="145864"/>
                  </a:cubicBezTo>
                  <a:cubicBezTo>
                    <a:pt x="295683" y="145864"/>
                    <a:pt x="226266" y="184088"/>
                    <a:pt x="167393" y="235492"/>
                  </a:cubicBezTo>
                  <a:lnTo>
                    <a:pt x="167393" y="778091"/>
                  </a:lnTo>
                  <a:lnTo>
                    <a:pt x="878" y="778091"/>
                  </a:lnTo>
                  <a:lnTo>
                    <a:pt x="878" y="2021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8FE587C0-2190-4824-850A-97BE5EAF9556}"/>
                </a:ext>
              </a:extLst>
            </p:cNvPr>
            <p:cNvSpPr/>
            <p:nvPr/>
          </p:nvSpPr>
          <p:spPr>
            <a:xfrm>
              <a:off x="8958374" y="4279145"/>
              <a:ext cx="738110" cy="790833"/>
            </a:xfrm>
            <a:custGeom>
              <a:avLst/>
              <a:gdLst>
                <a:gd name="connsiteX0" fmla="*/ 0 w 738110"/>
                <a:gd name="connsiteY0" fmla="*/ 394977 h 790832"/>
                <a:gd name="connsiteX1" fmla="*/ 370373 w 738110"/>
                <a:gd name="connsiteY1" fmla="*/ 0 h 790832"/>
                <a:gd name="connsiteX2" fmla="*/ 739429 w 738110"/>
                <a:gd name="connsiteY2" fmla="*/ 394977 h 790832"/>
                <a:gd name="connsiteX3" fmla="*/ 370373 w 738110"/>
                <a:gd name="connsiteY3" fmla="*/ 792590 h 790832"/>
                <a:gd name="connsiteX4" fmla="*/ 0 w 738110"/>
                <a:gd name="connsiteY4" fmla="*/ 394977 h 790832"/>
                <a:gd name="connsiteX5" fmla="*/ 566763 w 738110"/>
                <a:gd name="connsiteY5" fmla="*/ 394977 h 790832"/>
                <a:gd name="connsiteX6" fmla="*/ 369934 w 738110"/>
                <a:gd name="connsiteY6" fmla="*/ 135760 h 790832"/>
                <a:gd name="connsiteX7" fmla="*/ 171347 w 738110"/>
                <a:gd name="connsiteY7" fmla="*/ 394977 h 790832"/>
                <a:gd name="connsiteX8" fmla="*/ 369934 w 738110"/>
                <a:gd name="connsiteY8" fmla="*/ 658148 h 790832"/>
                <a:gd name="connsiteX9" fmla="*/ 566763 w 738110"/>
                <a:gd name="connsiteY9" fmla="*/ 394977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110" h="790832">
                  <a:moveTo>
                    <a:pt x="0" y="394977"/>
                  </a:moveTo>
                  <a:cubicBezTo>
                    <a:pt x="0" y="169590"/>
                    <a:pt x="148501" y="0"/>
                    <a:pt x="370373" y="0"/>
                  </a:cubicBezTo>
                  <a:cubicBezTo>
                    <a:pt x="591367" y="0"/>
                    <a:pt x="739429" y="169590"/>
                    <a:pt x="739429" y="394977"/>
                  </a:cubicBezTo>
                  <a:cubicBezTo>
                    <a:pt x="739429" y="621682"/>
                    <a:pt x="591367" y="792590"/>
                    <a:pt x="370373" y="792590"/>
                  </a:cubicBezTo>
                  <a:cubicBezTo>
                    <a:pt x="150258" y="792590"/>
                    <a:pt x="0" y="621682"/>
                    <a:pt x="0" y="394977"/>
                  </a:cubicBezTo>
                  <a:moveTo>
                    <a:pt x="566763" y="394977"/>
                  </a:moveTo>
                  <a:cubicBezTo>
                    <a:pt x="566763" y="246916"/>
                    <a:pt x="497346" y="135760"/>
                    <a:pt x="369934" y="135760"/>
                  </a:cubicBezTo>
                  <a:cubicBezTo>
                    <a:pt x="242962" y="135760"/>
                    <a:pt x="171347" y="246916"/>
                    <a:pt x="171347" y="394977"/>
                  </a:cubicBezTo>
                  <a:cubicBezTo>
                    <a:pt x="171347" y="548311"/>
                    <a:pt x="242962" y="658148"/>
                    <a:pt x="369934" y="658148"/>
                  </a:cubicBezTo>
                  <a:cubicBezTo>
                    <a:pt x="497346" y="657709"/>
                    <a:pt x="566763" y="548311"/>
                    <a:pt x="566763" y="394977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948AF3D2-E6A7-4454-967F-2030C679CD3E}"/>
                </a:ext>
              </a:extLst>
            </p:cNvPr>
            <p:cNvSpPr/>
            <p:nvPr/>
          </p:nvSpPr>
          <p:spPr>
            <a:xfrm>
              <a:off x="9785673" y="4072650"/>
              <a:ext cx="544796" cy="997328"/>
            </a:xfrm>
            <a:custGeom>
              <a:avLst/>
              <a:gdLst>
                <a:gd name="connsiteX0" fmla="*/ 133562 w 544795"/>
                <a:gd name="connsiteY0" fmla="*/ 804013 h 997327"/>
                <a:gd name="connsiteX1" fmla="*/ 133562 w 544795"/>
                <a:gd name="connsiteY1" fmla="*/ 358511 h 997327"/>
                <a:gd name="connsiteX2" fmla="*/ 0 w 544795"/>
                <a:gd name="connsiteY2" fmla="*/ 358511 h 997327"/>
                <a:gd name="connsiteX3" fmla="*/ 0 w 544795"/>
                <a:gd name="connsiteY3" fmla="*/ 226266 h 997327"/>
                <a:gd name="connsiteX4" fmla="*/ 133562 w 544795"/>
                <a:gd name="connsiteY4" fmla="*/ 226266 h 997327"/>
                <a:gd name="connsiteX5" fmla="*/ 133562 w 544795"/>
                <a:gd name="connsiteY5" fmla="*/ 50965 h 997327"/>
                <a:gd name="connsiteX6" fmla="*/ 300077 w 544795"/>
                <a:gd name="connsiteY6" fmla="*/ 0 h 997327"/>
                <a:gd name="connsiteX7" fmla="*/ 300077 w 544795"/>
                <a:gd name="connsiteY7" fmla="*/ 226266 h 997327"/>
                <a:gd name="connsiteX8" fmla="*/ 525903 w 544795"/>
                <a:gd name="connsiteY8" fmla="*/ 226266 h 997327"/>
                <a:gd name="connsiteX9" fmla="*/ 485043 w 544795"/>
                <a:gd name="connsiteY9" fmla="*/ 358511 h 997327"/>
                <a:gd name="connsiteX10" fmla="*/ 299637 w 544795"/>
                <a:gd name="connsiteY10" fmla="*/ 358511 h 997327"/>
                <a:gd name="connsiteX11" fmla="*/ 299637 w 544795"/>
                <a:gd name="connsiteY11" fmla="*/ 767986 h 997327"/>
                <a:gd name="connsiteX12" fmla="*/ 373449 w 544795"/>
                <a:gd name="connsiteY12" fmla="*/ 864204 h 997327"/>
                <a:gd name="connsiteX13" fmla="*/ 493831 w 544795"/>
                <a:gd name="connsiteY13" fmla="*/ 824663 h 997327"/>
                <a:gd name="connsiteX14" fmla="*/ 546114 w 544795"/>
                <a:gd name="connsiteY14" fmla="*/ 941530 h 997327"/>
                <a:gd name="connsiteX15" fmla="*/ 334346 w 544795"/>
                <a:gd name="connsiteY15" fmla="*/ 998206 h 997327"/>
                <a:gd name="connsiteX16" fmla="*/ 133562 w 544795"/>
                <a:gd name="connsiteY16" fmla="*/ 804013 h 9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4795" h="997327">
                  <a:moveTo>
                    <a:pt x="133562" y="804013"/>
                  </a:moveTo>
                  <a:lnTo>
                    <a:pt x="133562" y="358511"/>
                  </a:lnTo>
                  <a:lnTo>
                    <a:pt x="0" y="358511"/>
                  </a:lnTo>
                  <a:lnTo>
                    <a:pt x="0" y="226266"/>
                  </a:lnTo>
                  <a:lnTo>
                    <a:pt x="133562" y="226266"/>
                  </a:lnTo>
                  <a:lnTo>
                    <a:pt x="133562" y="50965"/>
                  </a:lnTo>
                  <a:lnTo>
                    <a:pt x="300077" y="0"/>
                  </a:lnTo>
                  <a:lnTo>
                    <a:pt x="300077" y="226266"/>
                  </a:lnTo>
                  <a:lnTo>
                    <a:pt x="525903" y="226266"/>
                  </a:lnTo>
                  <a:lnTo>
                    <a:pt x="485043" y="358511"/>
                  </a:lnTo>
                  <a:lnTo>
                    <a:pt x="299637" y="358511"/>
                  </a:lnTo>
                  <a:lnTo>
                    <a:pt x="299637" y="767986"/>
                  </a:lnTo>
                  <a:cubicBezTo>
                    <a:pt x="299637" y="836964"/>
                    <a:pt x="324242" y="864204"/>
                    <a:pt x="373449" y="864204"/>
                  </a:cubicBezTo>
                  <a:cubicBezTo>
                    <a:pt x="419581" y="864204"/>
                    <a:pt x="462637" y="845312"/>
                    <a:pt x="493831" y="824663"/>
                  </a:cubicBezTo>
                  <a:lnTo>
                    <a:pt x="546114" y="941530"/>
                  </a:lnTo>
                  <a:cubicBezTo>
                    <a:pt x="493831" y="977118"/>
                    <a:pt x="409035" y="998206"/>
                    <a:pt x="334346" y="998206"/>
                  </a:cubicBezTo>
                  <a:cubicBezTo>
                    <a:pt x="210010" y="998206"/>
                    <a:pt x="133562" y="927471"/>
                    <a:pt x="133562" y="80401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5E937742-00C3-4173-AB5C-78C179E60A7C}"/>
                </a:ext>
              </a:extLst>
            </p:cNvPr>
            <p:cNvSpPr/>
            <p:nvPr/>
          </p:nvSpPr>
          <p:spPr>
            <a:xfrm>
              <a:off x="10437231" y="3954464"/>
              <a:ext cx="206495" cy="1098379"/>
            </a:xfrm>
            <a:custGeom>
              <a:avLst/>
              <a:gdLst>
                <a:gd name="connsiteX0" fmla="*/ 0 w 206495"/>
                <a:gd name="connsiteY0" fmla="*/ 101929 h 1098378"/>
                <a:gd name="connsiteX1" fmla="*/ 104565 w 206495"/>
                <a:gd name="connsiteY1" fmla="*/ 0 h 1098378"/>
                <a:gd name="connsiteX2" fmla="*/ 209131 w 206495"/>
                <a:gd name="connsiteY2" fmla="*/ 101929 h 1098378"/>
                <a:gd name="connsiteX3" fmla="*/ 104565 w 206495"/>
                <a:gd name="connsiteY3" fmla="*/ 203859 h 1098378"/>
                <a:gd name="connsiteX4" fmla="*/ 0 w 206495"/>
                <a:gd name="connsiteY4" fmla="*/ 101929 h 1098378"/>
                <a:gd name="connsiteX5" fmla="*/ 21968 w 206495"/>
                <a:gd name="connsiteY5" fmla="*/ 345330 h 1098378"/>
                <a:gd name="connsiteX6" fmla="*/ 187163 w 206495"/>
                <a:gd name="connsiteY6" fmla="*/ 345330 h 1098378"/>
                <a:gd name="connsiteX7" fmla="*/ 187163 w 206495"/>
                <a:gd name="connsiteY7" fmla="*/ 1102772 h 1098378"/>
                <a:gd name="connsiteX8" fmla="*/ 21968 w 206495"/>
                <a:gd name="connsiteY8" fmla="*/ 1102772 h 1098378"/>
                <a:gd name="connsiteX9" fmla="*/ 21968 w 206495"/>
                <a:gd name="connsiteY9" fmla="*/ 345330 h 109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495" h="1098378">
                  <a:moveTo>
                    <a:pt x="0" y="101929"/>
                  </a:moveTo>
                  <a:cubicBezTo>
                    <a:pt x="0" y="43935"/>
                    <a:pt x="45252" y="0"/>
                    <a:pt x="104565" y="0"/>
                  </a:cubicBezTo>
                  <a:cubicBezTo>
                    <a:pt x="164317" y="0"/>
                    <a:pt x="209131" y="42178"/>
                    <a:pt x="209131" y="101929"/>
                  </a:cubicBezTo>
                  <a:cubicBezTo>
                    <a:pt x="209131" y="160363"/>
                    <a:pt x="162999" y="203859"/>
                    <a:pt x="104565" y="203859"/>
                  </a:cubicBezTo>
                  <a:cubicBezTo>
                    <a:pt x="45252" y="203859"/>
                    <a:pt x="0" y="160363"/>
                    <a:pt x="0" y="101929"/>
                  </a:cubicBezTo>
                  <a:moveTo>
                    <a:pt x="21968" y="345330"/>
                  </a:moveTo>
                  <a:lnTo>
                    <a:pt x="187163" y="345330"/>
                  </a:lnTo>
                  <a:lnTo>
                    <a:pt x="187163" y="1102772"/>
                  </a:lnTo>
                  <a:lnTo>
                    <a:pt x="21968" y="1102772"/>
                  </a:lnTo>
                  <a:lnTo>
                    <a:pt x="21968" y="34533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1690C87D-44C6-4393-94A0-98EE800607B7}"/>
                </a:ext>
              </a:extLst>
            </p:cNvPr>
            <p:cNvSpPr/>
            <p:nvPr/>
          </p:nvSpPr>
          <p:spPr>
            <a:xfrm>
              <a:off x="10740822" y="4298916"/>
              <a:ext cx="733717" cy="760078"/>
            </a:xfrm>
            <a:custGeom>
              <a:avLst/>
              <a:gdLst>
                <a:gd name="connsiteX0" fmla="*/ 0 w 733716"/>
                <a:gd name="connsiteY0" fmla="*/ 0 h 760077"/>
                <a:gd name="connsiteX1" fmla="*/ 170029 w 733716"/>
                <a:gd name="connsiteY1" fmla="*/ 0 h 760077"/>
                <a:gd name="connsiteX2" fmla="*/ 368177 w 733716"/>
                <a:gd name="connsiteY2" fmla="*/ 546114 h 760077"/>
                <a:gd name="connsiteX3" fmla="*/ 371252 w 733716"/>
                <a:gd name="connsiteY3" fmla="*/ 546114 h 760077"/>
                <a:gd name="connsiteX4" fmla="*/ 565885 w 733716"/>
                <a:gd name="connsiteY4" fmla="*/ 0 h 760077"/>
                <a:gd name="connsiteX5" fmla="*/ 736353 w 733716"/>
                <a:gd name="connsiteY5" fmla="*/ 0 h 760077"/>
                <a:gd name="connsiteX6" fmla="*/ 432322 w 733716"/>
                <a:gd name="connsiteY6" fmla="*/ 763153 h 760077"/>
                <a:gd name="connsiteX7" fmla="*/ 304471 w 733716"/>
                <a:gd name="connsiteY7" fmla="*/ 763153 h 76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3716" h="760077">
                  <a:moveTo>
                    <a:pt x="0" y="0"/>
                  </a:moveTo>
                  <a:lnTo>
                    <a:pt x="170029" y="0"/>
                  </a:lnTo>
                  <a:lnTo>
                    <a:pt x="368177" y="546114"/>
                  </a:lnTo>
                  <a:lnTo>
                    <a:pt x="371252" y="546114"/>
                  </a:lnTo>
                  <a:lnTo>
                    <a:pt x="565885" y="0"/>
                  </a:lnTo>
                  <a:lnTo>
                    <a:pt x="736353" y="0"/>
                  </a:lnTo>
                  <a:lnTo>
                    <a:pt x="432322" y="763153"/>
                  </a:lnTo>
                  <a:lnTo>
                    <a:pt x="304471" y="763153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741F0431-D6A7-49E5-B3FC-2702DE66AF63}"/>
                </a:ext>
              </a:extLst>
            </p:cNvPr>
            <p:cNvSpPr/>
            <p:nvPr/>
          </p:nvSpPr>
          <p:spPr>
            <a:xfrm>
              <a:off x="11532094" y="4279584"/>
              <a:ext cx="654634" cy="790833"/>
            </a:xfrm>
            <a:custGeom>
              <a:avLst/>
              <a:gdLst>
                <a:gd name="connsiteX0" fmla="*/ 0 w 654633"/>
                <a:gd name="connsiteY0" fmla="*/ 394098 h 790832"/>
                <a:gd name="connsiteX1" fmla="*/ 332149 w 654633"/>
                <a:gd name="connsiteY1" fmla="*/ 0 h 790832"/>
                <a:gd name="connsiteX2" fmla="*/ 657709 w 654633"/>
                <a:gd name="connsiteY2" fmla="*/ 398931 h 790832"/>
                <a:gd name="connsiteX3" fmla="*/ 657709 w 654633"/>
                <a:gd name="connsiteY3" fmla="*/ 441109 h 790832"/>
                <a:gd name="connsiteX4" fmla="*/ 170029 w 654633"/>
                <a:gd name="connsiteY4" fmla="*/ 441109 h 790832"/>
                <a:gd name="connsiteX5" fmla="*/ 395855 w 654633"/>
                <a:gd name="connsiteY5" fmla="*/ 660785 h 790832"/>
                <a:gd name="connsiteX6" fmla="*/ 586973 w 654633"/>
                <a:gd name="connsiteY6" fmla="*/ 609820 h 790832"/>
                <a:gd name="connsiteX7" fmla="*/ 638378 w 654633"/>
                <a:gd name="connsiteY7" fmla="*/ 723173 h 790832"/>
                <a:gd name="connsiteX8" fmla="*/ 379599 w 654633"/>
                <a:gd name="connsiteY8" fmla="*/ 792151 h 790832"/>
                <a:gd name="connsiteX9" fmla="*/ 0 w 654633"/>
                <a:gd name="connsiteY9" fmla="*/ 394098 h 790832"/>
                <a:gd name="connsiteX10" fmla="*/ 488119 w 654633"/>
                <a:gd name="connsiteY10" fmla="*/ 319848 h 790832"/>
                <a:gd name="connsiteX11" fmla="*/ 330832 w 654633"/>
                <a:gd name="connsiteY11" fmla="*/ 128730 h 790832"/>
                <a:gd name="connsiteX12" fmla="*/ 168272 w 654633"/>
                <a:gd name="connsiteY12" fmla="*/ 319848 h 790832"/>
                <a:gd name="connsiteX13" fmla="*/ 488119 w 654633"/>
                <a:gd name="connsiteY13" fmla="*/ 319848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3" h="790832">
                  <a:moveTo>
                    <a:pt x="0" y="394098"/>
                  </a:moveTo>
                  <a:cubicBezTo>
                    <a:pt x="0" y="166075"/>
                    <a:pt x="127851" y="0"/>
                    <a:pt x="332149" y="0"/>
                  </a:cubicBezTo>
                  <a:cubicBezTo>
                    <a:pt x="539084" y="0"/>
                    <a:pt x="657709" y="153334"/>
                    <a:pt x="657709" y="398931"/>
                  </a:cubicBezTo>
                  <a:lnTo>
                    <a:pt x="657709" y="441109"/>
                  </a:lnTo>
                  <a:lnTo>
                    <a:pt x="170029" y="441109"/>
                  </a:lnTo>
                  <a:cubicBezTo>
                    <a:pt x="174862" y="569839"/>
                    <a:pt x="257459" y="660785"/>
                    <a:pt x="395855" y="660785"/>
                  </a:cubicBezTo>
                  <a:cubicBezTo>
                    <a:pt x="472303" y="660785"/>
                    <a:pt x="533372" y="639256"/>
                    <a:pt x="586973" y="609820"/>
                  </a:cubicBezTo>
                  <a:lnTo>
                    <a:pt x="638378" y="723173"/>
                  </a:lnTo>
                  <a:cubicBezTo>
                    <a:pt x="563688" y="771062"/>
                    <a:pt x="467909" y="792151"/>
                    <a:pt x="379599" y="792151"/>
                  </a:cubicBezTo>
                  <a:cubicBezTo>
                    <a:pt x="113353" y="791711"/>
                    <a:pt x="0" y="606305"/>
                    <a:pt x="0" y="394098"/>
                  </a:cubicBezTo>
                  <a:moveTo>
                    <a:pt x="488119" y="319848"/>
                  </a:moveTo>
                  <a:cubicBezTo>
                    <a:pt x="484605" y="223630"/>
                    <a:pt x="437593" y="128730"/>
                    <a:pt x="330832" y="128730"/>
                  </a:cubicBezTo>
                  <a:cubicBezTo>
                    <a:pt x="229781" y="128730"/>
                    <a:pt x="170029" y="217918"/>
                    <a:pt x="168272" y="319848"/>
                  </a:cubicBezTo>
                  <a:lnTo>
                    <a:pt x="488119" y="31984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393F9805-6540-45A5-9E44-CFAAB66EE98B}"/>
                </a:ext>
              </a:extLst>
            </p:cNvPr>
            <p:cNvSpPr/>
            <p:nvPr/>
          </p:nvSpPr>
          <p:spPr>
            <a:xfrm>
              <a:off x="100611" y="1810869"/>
              <a:ext cx="3242413" cy="1621207"/>
            </a:xfrm>
            <a:custGeom>
              <a:avLst/>
              <a:gdLst>
                <a:gd name="connsiteX0" fmla="*/ 0 w 3242412"/>
                <a:gd name="connsiteY0" fmla="*/ 0 h 1621206"/>
                <a:gd name="connsiteX1" fmla="*/ 3244610 w 3242412"/>
                <a:gd name="connsiteY1" fmla="*/ 0 h 1621206"/>
                <a:gd name="connsiteX2" fmla="*/ 3244610 w 3242412"/>
                <a:gd name="connsiteY2" fmla="*/ 1622085 h 1621206"/>
                <a:gd name="connsiteX3" fmla="*/ 0 w 3242412"/>
                <a:gd name="connsiteY3" fmla="*/ 1622085 h 162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2412" h="1621206">
                  <a:moveTo>
                    <a:pt x="0" y="0"/>
                  </a:moveTo>
                  <a:lnTo>
                    <a:pt x="3244610" y="0"/>
                  </a:lnTo>
                  <a:lnTo>
                    <a:pt x="3244610" y="1622085"/>
                  </a:lnTo>
                  <a:lnTo>
                    <a:pt x="0" y="1622085"/>
                  </a:lnTo>
                  <a:close/>
                </a:path>
              </a:pathLst>
            </a:custGeom>
            <a:solidFill>
              <a:srgbClr val="E9041E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D8A67A1D-FAB5-47FA-B305-178AFF76E344}"/>
                </a:ext>
              </a:extLst>
            </p:cNvPr>
            <p:cNvSpPr/>
            <p:nvPr/>
          </p:nvSpPr>
          <p:spPr>
            <a:xfrm>
              <a:off x="100611" y="3432954"/>
              <a:ext cx="3242413" cy="1621207"/>
            </a:xfrm>
            <a:custGeom>
              <a:avLst/>
              <a:gdLst>
                <a:gd name="connsiteX0" fmla="*/ 0 w 3242412"/>
                <a:gd name="connsiteY0" fmla="*/ 0 h 1621206"/>
                <a:gd name="connsiteX1" fmla="*/ 3244610 w 3242412"/>
                <a:gd name="connsiteY1" fmla="*/ 0 h 1621206"/>
                <a:gd name="connsiteX2" fmla="*/ 3244610 w 3242412"/>
                <a:gd name="connsiteY2" fmla="*/ 1624722 h 1621206"/>
                <a:gd name="connsiteX3" fmla="*/ 0 w 3242412"/>
                <a:gd name="connsiteY3" fmla="*/ 1624722 h 162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2412" h="1621206">
                  <a:moveTo>
                    <a:pt x="0" y="0"/>
                  </a:moveTo>
                  <a:lnTo>
                    <a:pt x="3244610" y="0"/>
                  </a:lnTo>
                  <a:lnTo>
                    <a:pt x="3244610" y="1624722"/>
                  </a:lnTo>
                  <a:lnTo>
                    <a:pt x="0" y="1624722"/>
                  </a:lnTo>
                  <a:close/>
                </a:path>
              </a:pathLst>
            </a:custGeom>
            <a:solidFill>
              <a:srgbClr val="1A181C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D5738644-8CB4-4D6B-BDC3-CF33246435C9}"/>
                </a:ext>
              </a:extLst>
            </p:cNvPr>
            <p:cNvSpPr/>
            <p:nvPr/>
          </p:nvSpPr>
          <p:spPr>
            <a:xfrm>
              <a:off x="668693" y="3335418"/>
              <a:ext cx="2108886" cy="197708"/>
            </a:xfrm>
            <a:custGeom>
              <a:avLst/>
              <a:gdLst>
                <a:gd name="connsiteX0" fmla="*/ 0 w 2108886"/>
                <a:gd name="connsiteY0" fmla="*/ 0 h 197708"/>
                <a:gd name="connsiteX1" fmla="*/ 2111083 w 2108886"/>
                <a:gd name="connsiteY1" fmla="*/ 0 h 197708"/>
                <a:gd name="connsiteX2" fmla="*/ 2111083 w 2108886"/>
                <a:gd name="connsiteY2" fmla="*/ 198148 h 197708"/>
                <a:gd name="connsiteX3" fmla="*/ 0 w 2108886"/>
                <a:gd name="connsiteY3" fmla="*/ 198148 h 19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886" h="197708">
                  <a:moveTo>
                    <a:pt x="0" y="0"/>
                  </a:moveTo>
                  <a:lnTo>
                    <a:pt x="2111083" y="0"/>
                  </a:lnTo>
                  <a:lnTo>
                    <a:pt x="2111083" y="198148"/>
                  </a:lnTo>
                  <a:lnTo>
                    <a:pt x="0" y="19814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858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EEP BLUE - 2 LIN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6273F404-97A8-4629-8CAC-04FB7FFDA147}"/>
              </a:ext>
            </a:extLst>
          </p:cNvPr>
          <p:cNvSpPr/>
          <p:nvPr userDrawn="1"/>
        </p:nvSpPr>
        <p:spPr>
          <a:xfrm rot="5400000" flipH="1" flipV="1">
            <a:off x="1662891" y="-577041"/>
            <a:ext cx="2018923" cy="3173004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3357663"/>
              <a:gd name="connsiteY0" fmla="*/ 4234134 h 4234134"/>
              <a:gd name="connsiteX1" fmla="*/ 10718 w 3357663"/>
              <a:gd name="connsiteY1" fmla="*/ 846701 h 4234134"/>
              <a:gd name="connsiteX2" fmla="*/ 853652 w 3357663"/>
              <a:gd name="connsiteY2" fmla="*/ 3767 h 4234134"/>
              <a:gd name="connsiteX3" fmla="*/ 2077441 w 3357663"/>
              <a:gd name="connsiteY3" fmla="*/ 0 h 4234134"/>
              <a:gd name="connsiteX4" fmla="*/ 3357663 w 3357663"/>
              <a:gd name="connsiteY4" fmla="*/ 3767 h 4234134"/>
              <a:gd name="connsiteX0" fmla="*/ 0 w 2077441"/>
              <a:gd name="connsiteY0" fmla="*/ 4234134 h 4234134"/>
              <a:gd name="connsiteX1" fmla="*/ 10718 w 2077441"/>
              <a:gd name="connsiteY1" fmla="*/ 846701 h 4234134"/>
              <a:gd name="connsiteX2" fmla="*/ 853652 w 2077441"/>
              <a:gd name="connsiteY2" fmla="*/ 3767 h 4234134"/>
              <a:gd name="connsiteX3" fmla="*/ 2077441 w 2077441"/>
              <a:gd name="connsiteY3" fmla="*/ 0 h 4234134"/>
              <a:gd name="connsiteX0" fmla="*/ 13818 w 2067143"/>
              <a:gd name="connsiteY0" fmla="*/ 13245103 h 13245103"/>
              <a:gd name="connsiteX1" fmla="*/ 420 w 2067143"/>
              <a:gd name="connsiteY1" fmla="*/ 846701 h 13245103"/>
              <a:gd name="connsiteX2" fmla="*/ 843354 w 2067143"/>
              <a:gd name="connsiteY2" fmla="*/ 3767 h 13245103"/>
              <a:gd name="connsiteX3" fmla="*/ 2067143 w 2067143"/>
              <a:gd name="connsiteY3" fmla="*/ 0 h 13245103"/>
              <a:gd name="connsiteX0" fmla="*/ 1 w 2077441"/>
              <a:gd name="connsiteY0" fmla="*/ 13229025 h 13229025"/>
              <a:gd name="connsiteX1" fmla="*/ 10718 w 2077441"/>
              <a:gd name="connsiteY1" fmla="*/ 846701 h 13229025"/>
              <a:gd name="connsiteX2" fmla="*/ 853652 w 2077441"/>
              <a:gd name="connsiteY2" fmla="*/ 3767 h 13229025"/>
              <a:gd name="connsiteX3" fmla="*/ 2077441 w 2077441"/>
              <a:gd name="connsiteY3" fmla="*/ 0 h 13229025"/>
              <a:gd name="connsiteX0" fmla="*/ -1 w 4424632"/>
              <a:gd name="connsiteY0" fmla="*/ 13229025 h 13229025"/>
              <a:gd name="connsiteX1" fmla="*/ 10716 w 4424632"/>
              <a:gd name="connsiteY1" fmla="*/ 846701 h 13229025"/>
              <a:gd name="connsiteX2" fmla="*/ 853650 w 4424632"/>
              <a:gd name="connsiteY2" fmla="*/ 3767 h 13229025"/>
              <a:gd name="connsiteX3" fmla="*/ 4424632 w 4424632"/>
              <a:gd name="connsiteY3" fmla="*/ 0 h 13229025"/>
              <a:gd name="connsiteX0" fmla="*/ 6010 w 4414566"/>
              <a:gd name="connsiteY0" fmla="*/ 8566792 h 8566793"/>
              <a:gd name="connsiteX1" fmla="*/ 650 w 4414566"/>
              <a:gd name="connsiteY1" fmla="*/ 846701 h 8566793"/>
              <a:gd name="connsiteX2" fmla="*/ 843584 w 4414566"/>
              <a:gd name="connsiteY2" fmla="*/ 3767 h 8566793"/>
              <a:gd name="connsiteX3" fmla="*/ 4414566 w 4414566"/>
              <a:gd name="connsiteY3" fmla="*/ 0 h 8566793"/>
              <a:gd name="connsiteX0" fmla="*/ 1 w 4416595"/>
              <a:gd name="connsiteY0" fmla="*/ 8277417 h 8277416"/>
              <a:gd name="connsiteX1" fmla="*/ 2679 w 4416595"/>
              <a:gd name="connsiteY1" fmla="*/ 846701 h 8277416"/>
              <a:gd name="connsiteX2" fmla="*/ 845613 w 4416595"/>
              <a:gd name="connsiteY2" fmla="*/ 3767 h 8277416"/>
              <a:gd name="connsiteX3" fmla="*/ 4416595 w 4416595"/>
              <a:gd name="connsiteY3" fmla="*/ 0 h 8277416"/>
              <a:gd name="connsiteX0" fmla="*/ -1 w 4802437"/>
              <a:gd name="connsiteY0" fmla="*/ 8277419 h 8277419"/>
              <a:gd name="connsiteX1" fmla="*/ 2677 w 4802437"/>
              <a:gd name="connsiteY1" fmla="*/ 846703 h 8277419"/>
              <a:gd name="connsiteX2" fmla="*/ 845611 w 4802437"/>
              <a:gd name="connsiteY2" fmla="*/ 3769 h 8277419"/>
              <a:gd name="connsiteX3" fmla="*/ 4802437 w 4802437"/>
              <a:gd name="connsiteY3" fmla="*/ 1 h 8277419"/>
              <a:gd name="connsiteX0" fmla="*/ 0 w 4810478"/>
              <a:gd name="connsiteY0" fmla="*/ 9185748 h 9185748"/>
              <a:gd name="connsiteX1" fmla="*/ 10718 w 4810478"/>
              <a:gd name="connsiteY1" fmla="*/ 846701 h 9185748"/>
              <a:gd name="connsiteX2" fmla="*/ 853652 w 4810478"/>
              <a:gd name="connsiteY2" fmla="*/ 3767 h 9185748"/>
              <a:gd name="connsiteX3" fmla="*/ 4810478 w 4810478"/>
              <a:gd name="connsiteY3" fmla="*/ -1 h 9185748"/>
              <a:gd name="connsiteX0" fmla="*/ 1 w 4805121"/>
              <a:gd name="connsiteY0" fmla="*/ 5472045 h 5472046"/>
              <a:gd name="connsiteX1" fmla="*/ 5361 w 4805121"/>
              <a:gd name="connsiteY1" fmla="*/ 846703 h 5472046"/>
              <a:gd name="connsiteX2" fmla="*/ 848295 w 4805121"/>
              <a:gd name="connsiteY2" fmla="*/ 3769 h 5472046"/>
              <a:gd name="connsiteX3" fmla="*/ 4805121 w 4805121"/>
              <a:gd name="connsiteY3" fmla="*/ 1 h 5472046"/>
              <a:gd name="connsiteX0" fmla="*/ -1 w 4805119"/>
              <a:gd name="connsiteY0" fmla="*/ 5480084 h 5480083"/>
              <a:gd name="connsiteX1" fmla="*/ 5359 w 4805119"/>
              <a:gd name="connsiteY1" fmla="*/ 854742 h 5480083"/>
              <a:gd name="connsiteX2" fmla="*/ 848293 w 4805119"/>
              <a:gd name="connsiteY2" fmla="*/ 11808 h 5480083"/>
              <a:gd name="connsiteX3" fmla="*/ 3692656 w 4805119"/>
              <a:gd name="connsiteY3" fmla="*/ 0 h 5480083"/>
              <a:gd name="connsiteX4" fmla="*/ 4805119 w 4805119"/>
              <a:gd name="connsiteY4" fmla="*/ 8040 h 5480083"/>
              <a:gd name="connsiteX0" fmla="*/ 1 w 3692658"/>
              <a:gd name="connsiteY0" fmla="*/ 5480084 h 5480085"/>
              <a:gd name="connsiteX1" fmla="*/ 5361 w 3692658"/>
              <a:gd name="connsiteY1" fmla="*/ 854742 h 5480085"/>
              <a:gd name="connsiteX2" fmla="*/ 848295 w 3692658"/>
              <a:gd name="connsiteY2" fmla="*/ 11808 h 5480085"/>
              <a:gd name="connsiteX3" fmla="*/ 3692658 w 3692658"/>
              <a:gd name="connsiteY3" fmla="*/ 0 h 5480085"/>
              <a:gd name="connsiteX0" fmla="*/ -1 w 3486875"/>
              <a:gd name="connsiteY0" fmla="*/ 5480084 h 5480083"/>
              <a:gd name="connsiteX1" fmla="*/ 5359 w 3486875"/>
              <a:gd name="connsiteY1" fmla="*/ 854742 h 5480083"/>
              <a:gd name="connsiteX2" fmla="*/ 848293 w 3486875"/>
              <a:gd name="connsiteY2" fmla="*/ 11808 h 5480083"/>
              <a:gd name="connsiteX3" fmla="*/ 3486875 w 3486875"/>
              <a:gd name="connsiteY3" fmla="*/ 0 h 54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6875" h="5480083">
                <a:moveTo>
                  <a:pt x="-1" y="5480084"/>
                </a:moveTo>
                <a:cubicBezTo>
                  <a:pt x="3572" y="4350940"/>
                  <a:pt x="1786" y="1983886"/>
                  <a:pt x="5359" y="854742"/>
                </a:cubicBezTo>
                <a:cubicBezTo>
                  <a:pt x="5359" y="383691"/>
                  <a:pt x="377242" y="11808"/>
                  <a:pt x="848293" y="11808"/>
                </a:cubicBezTo>
                <a:lnTo>
                  <a:pt x="3486875" y="0"/>
                </a:lnTo>
              </a:path>
            </a:pathLst>
          </a:custGeom>
          <a:noFill/>
          <a:ln w="508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88CD0B9-ED70-438C-A056-002ADA29E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353805"/>
            <a:ext cx="6810375" cy="148941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6" name="Sous-titre 2">
            <a:extLst>
              <a:ext uri="{FF2B5EF4-FFF2-40B4-BE49-F238E27FC236}">
                <a16:creationId xmlns:a16="http://schemas.microsoft.com/office/drawing/2014/main" id="{B1C73435-F0EE-4136-89A1-3900B97D649C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8104379" y="2343151"/>
            <a:ext cx="3716146" cy="15406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25D6E44C-0A9F-438F-8B20-261638E1D9A6}"/>
              </a:ext>
            </a:extLst>
          </p:cNvPr>
          <p:cNvSpPr/>
          <p:nvPr userDrawn="1"/>
        </p:nvSpPr>
        <p:spPr>
          <a:xfrm rot="5400000">
            <a:off x="1614217" y="3532070"/>
            <a:ext cx="2780761" cy="3871098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3357663"/>
              <a:gd name="connsiteY0" fmla="*/ 4234134 h 4234134"/>
              <a:gd name="connsiteX1" fmla="*/ 10718 w 3357663"/>
              <a:gd name="connsiteY1" fmla="*/ 846701 h 4234134"/>
              <a:gd name="connsiteX2" fmla="*/ 853652 w 3357663"/>
              <a:gd name="connsiteY2" fmla="*/ 3767 h 4234134"/>
              <a:gd name="connsiteX3" fmla="*/ 2077441 w 3357663"/>
              <a:gd name="connsiteY3" fmla="*/ 0 h 4234134"/>
              <a:gd name="connsiteX4" fmla="*/ 3357663 w 3357663"/>
              <a:gd name="connsiteY4" fmla="*/ 3767 h 4234134"/>
              <a:gd name="connsiteX0" fmla="*/ 0 w 2077441"/>
              <a:gd name="connsiteY0" fmla="*/ 4234134 h 4234134"/>
              <a:gd name="connsiteX1" fmla="*/ 10718 w 2077441"/>
              <a:gd name="connsiteY1" fmla="*/ 846701 h 4234134"/>
              <a:gd name="connsiteX2" fmla="*/ 853652 w 2077441"/>
              <a:gd name="connsiteY2" fmla="*/ 3767 h 4234134"/>
              <a:gd name="connsiteX3" fmla="*/ 2077441 w 2077441"/>
              <a:gd name="connsiteY3" fmla="*/ 0 h 4234134"/>
              <a:gd name="connsiteX0" fmla="*/ 13818 w 2067143"/>
              <a:gd name="connsiteY0" fmla="*/ 13245103 h 13245103"/>
              <a:gd name="connsiteX1" fmla="*/ 420 w 2067143"/>
              <a:gd name="connsiteY1" fmla="*/ 846701 h 13245103"/>
              <a:gd name="connsiteX2" fmla="*/ 843354 w 2067143"/>
              <a:gd name="connsiteY2" fmla="*/ 3767 h 13245103"/>
              <a:gd name="connsiteX3" fmla="*/ 2067143 w 2067143"/>
              <a:gd name="connsiteY3" fmla="*/ 0 h 13245103"/>
              <a:gd name="connsiteX0" fmla="*/ 1 w 2077441"/>
              <a:gd name="connsiteY0" fmla="*/ 13229025 h 13229025"/>
              <a:gd name="connsiteX1" fmla="*/ 10718 w 2077441"/>
              <a:gd name="connsiteY1" fmla="*/ 846701 h 13229025"/>
              <a:gd name="connsiteX2" fmla="*/ 853652 w 2077441"/>
              <a:gd name="connsiteY2" fmla="*/ 3767 h 13229025"/>
              <a:gd name="connsiteX3" fmla="*/ 2077441 w 2077441"/>
              <a:gd name="connsiteY3" fmla="*/ 0 h 13229025"/>
              <a:gd name="connsiteX0" fmla="*/ -1 w 4424632"/>
              <a:gd name="connsiteY0" fmla="*/ 13229025 h 13229025"/>
              <a:gd name="connsiteX1" fmla="*/ 10716 w 4424632"/>
              <a:gd name="connsiteY1" fmla="*/ 846701 h 13229025"/>
              <a:gd name="connsiteX2" fmla="*/ 853650 w 4424632"/>
              <a:gd name="connsiteY2" fmla="*/ 3767 h 13229025"/>
              <a:gd name="connsiteX3" fmla="*/ 4424632 w 4424632"/>
              <a:gd name="connsiteY3" fmla="*/ 0 h 13229025"/>
              <a:gd name="connsiteX0" fmla="*/ 6010 w 4414566"/>
              <a:gd name="connsiteY0" fmla="*/ 8566792 h 8566793"/>
              <a:gd name="connsiteX1" fmla="*/ 650 w 4414566"/>
              <a:gd name="connsiteY1" fmla="*/ 846701 h 8566793"/>
              <a:gd name="connsiteX2" fmla="*/ 843584 w 4414566"/>
              <a:gd name="connsiteY2" fmla="*/ 3767 h 8566793"/>
              <a:gd name="connsiteX3" fmla="*/ 4414566 w 4414566"/>
              <a:gd name="connsiteY3" fmla="*/ 0 h 8566793"/>
              <a:gd name="connsiteX0" fmla="*/ 2237 w 4414814"/>
              <a:gd name="connsiteY0" fmla="*/ 10451786 h 10451787"/>
              <a:gd name="connsiteX1" fmla="*/ 898 w 4414814"/>
              <a:gd name="connsiteY1" fmla="*/ 846701 h 10451787"/>
              <a:gd name="connsiteX2" fmla="*/ 843832 w 4414814"/>
              <a:gd name="connsiteY2" fmla="*/ 3767 h 10451787"/>
              <a:gd name="connsiteX3" fmla="*/ 4414814 w 4414814"/>
              <a:gd name="connsiteY3" fmla="*/ 0 h 10451787"/>
              <a:gd name="connsiteX0" fmla="*/ 2237 w 4414814"/>
              <a:gd name="connsiteY0" fmla="*/ 10327192 h 10327192"/>
              <a:gd name="connsiteX1" fmla="*/ 898 w 4414814"/>
              <a:gd name="connsiteY1" fmla="*/ 846701 h 10327192"/>
              <a:gd name="connsiteX2" fmla="*/ 843832 w 4414814"/>
              <a:gd name="connsiteY2" fmla="*/ 3767 h 10327192"/>
              <a:gd name="connsiteX3" fmla="*/ 4414814 w 4414814"/>
              <a:gd name="connsiteY3" fmla="*/ 0 h 10327192"/>
              <a:gd name="connsiteX0" fmla="*/ 2237 w 4854243"/>
              <a:gd name="connsiteY0" fmla="*/ 10327192 h 10327192"/>
              <a:gd name="connsiteX1" fmla="*/ 898 w 4854243"/>
              <a:gd name="connsiteY1" fmla="*/ 846701 h 10327192"/>
              <a:gd name="connsiteX2" fmla="*/ 843832 w 4854243"/>
              <a:gd name="connsiteY2" fmla="*/ 3767 h 10327192"/>
              <a:gd name="connsiteX3" fmla="*/ 4854243 w 4854243"/>
              <a:gd name="connsiteY3" fmla="*/ 0 h 10327192"/>
              <a:gd name="connsiteX0" fmla="*/ 32131 w 4853576"/>
              <a:gd name="connsiteY0" fmla="*/ 6522275 h 6522275"/>
              <a:gd name="connsiteX1" fmla="*/ 231 w 4853576"/>
              <a:gd name="connsiteY1" fmla="*/ 846701 h 6522275"/>
              <a:gd name="connsiteX2" fmla="*/ 843165 w 4853576"/>
              <a:gd name="connsiteY2" fmla="*/ 3767 h 6522275"/>
              <a:gd name="connsiteX3" fmla="*/ 4853576 w 4853576"/>
              <a:gd name="connsiteY3" fmla="*/ 0 h 6522275"/>
              <a:gd name="connsiteX0" fmla="*/ 0 w 4882568"/>
              <a:gd name="connsiteY0" fmla="*/ 6537557 h 6537557"/>
              <a:gd name="connsiteX1" fmla="*/ 29223 w 4882568"/>
              <a:gd name="connsiteY1" fmla="*/ 846701 h 6537557"/>
              <a:gd name="connsiteX2" fmla="*/ 872157 w 4882568"/>
              <a:gd name="connsiteY2" fmla="*/ 3767 h 6537557"/>
              <a:gd name="connsiteX3" fmla="*/ 4882568 w 4882568"/>
              <a:gd name="connsiteY3" fmla="*/ 0 h 6537557"/>
              <a:gd name="connsiteX0" fmla="*/ 32133 w 4853578"/>
              <a:gd name="connsiteY0" fmla="*/ 6537556 h 6537555"/>
              <a:gd name="connsiteX1" fmla="*/ 233 w 4853578"/>
              <a:gd name="connsiteY1" fmla="*/ 846701 h 6537555"/>
              <a:gd name="connsiteX2" fmla="*/ 843167 w 4853578"/>
              <a:gd name="connsiteY2" fmla="*/ 3767 h 6537555"/>
              <a:gd name="connsiteX3" fmla="*/ 4853578 w 4853578"/>
              <a:gd name="connsiteY3" fmla="*/ 0 h 6537555"/>
              <a:gd name="connsiteX0" fmla="*/ 2236 w 4854243"/>
              <a:gd name="connsiteY0" fmla="*/ 6537557 h 6537557"/>
              <a:gd name="connsiteX1" fmla="*/ 898 w 4854243"/>
              <a:gd name="connsiteY1" fmla="*/ 846701 h 6537557"/>
              <a:gd name="connsiteX2" fmla="*/ 843832 w 4854243"/>
              <a:gd name="connsiteY2" fmla="*/ 3767 h 6537557"/>
              <a:gd name="connsiteX3" fmla="*/ 4854243 w 4854243"/>
              <a:gd name="connsiteY3" fmla="*/ 0 h 6537557"/>
              <a:gd name="connsiteX0" fmla="*/ 2237 w 4854243"/>
              <a:gd name="connsiteY0" fmla="*/ 6537556 h 6537555"/>
              <a:gd name="connsiteX1" fmla="*/ 898 w 4854243"/>
              <a:gd name="connsiteY1" fmla="*/ 846701 h 6537555"/>
              <a:gd name="connsiteX2" fmla="*/ 843832 w 4854243"/>
              <a:gd name="connsiteY2" fmla="*/ 3767 h 6537555"/>
              <a:gd name="connsiteX3" fmla="*/ 4854243 w 4854243"/>
              <a:gd name="connsiteY3" fmla="*/ 0 h 6537555"/>
              <a:gd name="connsiteX0" fmla="*/ 2237 w 4693476"/>
              <a:gd name="connsiteY0" fmla="*/ 6533789 h 6533789"/>
              <a:gd name="connsiteX1" fmla="*/ 898 w 4693476"/>
              <a:gd name="connsiteY1" fmla="*/ 842934 h 6533789"/>
              <a:gd name="connsiteX2" fmla="*/ 843832 w 4693476"/>
              <a:gd name="connsiteY2" fmla="*/ 0 h 6533789"/>
              <a:gd name="connsiteX3" fmla="*/ 4693476 w 4693476"/>
              <a:gd name="connsiteY3" fmla="*/ 12310 h 653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3476" h="6533789">
                <a:moveTo>
                  <a:pt x="2237" y="6533789"/>
                </a:moveTo>
                <a:cubicBezTo>
                  <a:pt x="5810" y="5404645"/>
                  <a:pt x="-2675" y="1972078"/>
                  <a:pt x="898" y="842934"/>
                </a:cubicBezTo>
                <a:cubicBezTo>
                  <a:pt x="898" y="371883"/>
                  <a:pt x="372781" y="0"/>
                  <a:pt x="843832" y="0"/>
                </a:cubicBezTo>
                <a:lnTo>
                  <a:pt x="4693476" y="12310"/>
                </a:lnTo>
              </a:path>
            </a:pathLst>
          </a:custGeom>
          <a:noFill/>
          <a:ln w="508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grpSp>
        <p:nvGrpSpPr>
          <p:cNvPr id="28" name="Graphique 6">
            <a:extLst>
              <a:ext uri="{FF2B5EF4-FFF2-40B4-BE49-F238E27FC236}">
                <a16:creationId xmlns:a16="http://schemas.microsoft.com/office/drawing/2014/main" id="{ED9E686A-7042-42AD-BE90-18C58BC40CCA}"/>
              </a:ext>
            </a:extLst>
          </p:cNvPr>
          <p:cNvGrpSpPr/>
          <p:nvPr userDrawn="1"/>
        </p:nvGrpSpPr>
        <p:grpSpPr>
          <a:xfrm>
            <a:off x="9768688" y="5873936"/>
            <a:ext cx="1932773" cy="541873"/>
            <a:chOff x="0" y="1719923"/>
            <a:chExt cx="12192000" cy="3418154"/>
          </a:xfrm>
        </p:grpSpPr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5BACA216-E452-4033-B318-431FA19501C8}"/>
                </a:ext>
              </a:extLst>
            </p:cNvPr>
            <p:cNvSpPr/>
            <p:nvPr/>
          </p:nvSpPr>
          <p:spPr>
            <a:xfrm>
              <a:off x="0" y="1719923"/>
              <a:ext cx="3444515" cy="3413760"/>
            </a:xfrm>
            <a:custGeom>
              <a:avLst/>
              <a:gdLst>
                <a:gd name="connsiteX0" fmla="*/ 0 w 3444514"/>
                <a:gd name="connsiteY0" fmla="*/ 0 h 3413760"/>
                <a:gd name="connsiteX1" fmla="*/ 3444515 w 3444514"/>
                <a:gd name="connsiteY1" fmla="*/ 0 h 3413760"/>
                <a:gd name="connsiteX2" fmla="*/ 3444515 w 3444514"/>
                <a:gd name="connsiteY2" fmla="*/ 3417275 h 3413760"/>
                <a:gd name="connsiteX3" fmla="*/ 0 w 3444514"/>
                <a:gd name="connsiteY3" fmla="*/ 3417275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4514" h="3413760">
                  <a:moveTo>
                    <a:pt x="0" y="0"/>
                  </a:moveTo>
                  <a:lnTo>
                    <a:pt x="3444515" y="0"/>
                  </a:lnTo>
                  <a:lnTo>
                    <a:pt x="3444515" y="3417275"/>
                  </a:lnTo>
                  <a:lnTo>
                    <a:pt x="0" y="3417275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EDB86C03-64D1-4C5E-8B27-252FAE9A7861}"/>
                </a:ext>
              </a:extLst>
            </p:cNvPr>
            <p:cNvSpPr/>
            <p:nvPr/>
          </p:nvSpPr>
          <p:spPr>
            <a:xfrm>
              <a:off x="4319703" y="2060860"/>
              <a:ext cx="1603632" cy="1370776"/>
            </a:xfrm>
            <a:custGeom>
              <a:avLst/>
              <a:gdLst>
                <a:gd name="connsiteX0" fmla="*/ 432761 w 1603632"/>
                <a:gd name="connsiteY0" fmla="*/ 1039506 h 1370776"/>
                <a:gd name="connsiteX1" fmla="*/ 274155 w 1603632"/>
                <a:gd name="connsiteY1" fmla="*/ 1372095 h 1370776"/>
                <a:gd name="connsiteX2" fmla="*/ 0 w 1603632"/>
                <a:gd name="connsiteY2" fmla="*/ 1372095 h 1370776"/>
                <a:gd name="connsiteX3" fmla="*/ 668254 w 1603632"/>
                <a:gd name="connsiteY3" fmla="*/ 0 h 1370776"/>
                <a:gd name="connsiteX4" fmla="*/ 935818 w 1603632"/>
                <a:gd name="connsiteY4" fmla="*/ 0 h 1370776"/>
                <a:gd name="connsiteX5" fmla="*/ 1606708 w 1603632"/>
                <a:gd name="connsiteY5" fmla="*/ 1372095 h 1370776"/>
                <a:gd name="connsiteX6" fmla="*/ 1331674 w 1603632"/>
                <a:gd name="connsiteY6" fmla="*/ 1372095 h 1370776"/>
                <a:gd name="connsiteX7" fmla="*/ 1175265 w 1603632"/>
                <a:gd name="connsiteY7" fmla="*/ 1039506 h 1370776"/>
                <a:gd name="connsiteX8" fmla="*/ 432761 w 1603632"/>
                <a:gd name="connsiteY8" fmla="*/ 1039506 h 1370776"/>
                <a:gd name="connsiteX9" fmla="*/ 538645 w 1603632"/>
                <a:gd name="connsiteY9" fmla="*/ 814558 h 1370776"/>
                <a:gd name="connsiteX10" fmla="*/ 1067624 w 1603632"/>
                <a:gd name="connsiteY10" fmla="*/ 814558 h 1370776"/>
                <a:gd name="connsiteX11" fmla="*/ 805331 w 1603632"/>
                <a:gd name="connsiteY11" fmla="*/ 258778 h 1370776"/>
                <a:gd name="connsiteX12" fmla="*/ 538645 w 1603632"/>
                <a:gd name="connsiteY12" fmla="*/ 814558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03632" h="1370776">
                  <a:moveTo>
                    <a:pt x="432761" y="1039506"/>
                  </a:moveTo>
                  <a:lnTo>
                    <a:pt x="274155" y="1372095"/>
                  </a:lnTo>
                  <a:lnTo>
                    <a:pt x="0" y="1372095"/>
                  </a:lnTo>
                  <a:lnTo>
                    <a:pt x="668254" y="0"/>
                  </a:lnTo>
                  <a:lnTo>
                    <a:pt x="935818" y="0"/>
                  </a:lnTo>
                  <a:lnTo>
                    <a:pt x="1606708" y="1372095"/>
                  </a:lnTo>
                  <a:lnTo>
                    <a:pt x="1331674" y="1372095"/>
                  </a:lnTo>
                  <a:lnTo>
                    <a:pt x="1175265" y="1039506"/>
                  </a:lnTo>
                  <a:lnTo>
                    <a:pt x="432761" y="1039506"/>
                  </a:lnTo>
                  <a:close/>
                  <a:moveTo>
                    <a:pt x="538645" y="814558"/>
                  </a:moveTo>
                  <a:lnTo>
                    <a:pt x="1067624" y="814558"/>
                  </a:lnTo>
                  <a:lnTo>
                    <a:pt x="805331" y="258778"/>
                  </a:lnTo>
                  <a:lnTo>
                    <a:pt x="538645" y="81455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29F68D6C-32F5-4945-BFAC-635375857F41}"/>
                </a:ext>
              </a:extLst>
            </p:cNvPr>
            <p:cNvSpPr/>
            <p:nvPr/>
          </p:nvSpPr>
          <p:spPr>
            <a:xfrm>
              <a:off x="6094242" y="2060860"/>
              <a:ext cx="1168675" cy="1370776"/>
            </a:xfrm>
            <a:custGeom>
              <a:avLst/>
              <a:gdLst>
                <a:gd name="connsiteX0" fmla="*/ 0 w 1168674"/>
                <a:gd name="connsiteY0" fmla="*/ 1372095 h 1370776"/>
                <a:gd name="connsiteX1" fmla="*/ 0 w 1168674"/>
                <a:gd name="connsiteY1" fmla="*/ 0 h 1370776"/>
                <a:gd name="connsiteX2" fmla="*/ 254824 w 1168674"/>
                <a:gd name="connsiteY2" fmla="*/ 0 h 1370776"/>
                <a:gd name="connsiteX3" fmla="*/ 254824 w 1168674"/>
                <a:gd name="connsiteY3" fmla="*/ 1146268 h 1370776"/>
                <a:gd name="connsiteX4" fmla="*/ 1172190 w 1168674"/>
                <a:gd name="connsiteY4" fmla="*/ 1146268 h 1370776"/>
                <a:gd name="connsiteX5" fmla="*/ 1172190 w 1168674"/>
                <a:gd name="connsiteY5" fmla="*/ 1372095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674" h="1370776">
                  <a:moveTo>
                    <a:pt x="0" y="1372095"/>
                  </a:moveTo>
                  <a:lnTo>
                    <a:pt x="0" y="0"/>
                  </a:lnTo>
                  <a:lnTo>
                    <a:pt x="254824" y="0"/>
                  </a:lnTo>
                  <a:lnTo>
                    <a:pt x="254824" y="1146268"/>
                  </a:lnTo>
                  <a:lnTo>
                    <a:pt x="1172190" y="1146268"/>
                  </a:lnTo>
                  <a:lnTo>
                    <a:pt x="1172190" y="1372095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D7F4DE1B-744C-4D22-8997-4D11E7A84B9F}"/>
                </a:ext>
              </a:extLst>
            </p:cNvPr>
            <p:cNvSpPr/>
            <p:nvPr/>
          </p:nvSpPr>
          <p:spPr>
            <a:xfrm>
              <a:off x="7433386" y="2060860"/>
              <a:ext cx="1432285" cy="1370776"/>
            </a:xfrm>
            <a:custGeom>
              <a:avLst/>
              <a:gdLst>
                <a:gd name="connsiteX0" fmla="*/ 718779 w 1432285"/>
                <a:gd name="connsiteY0" fmla="*/ 0 h 1370776"/>
                <a:gd name="connsiteX1" fmla="*/ 1433164 w 1432285"/>
                <a:gd name="connsiteY1" fmla="*/ 685388 h 1370776"/>
                <a:gd name="connsiteX2" fmla="*/ 757881 w 1432285"/>
                <a:gd name="connsiteY2" fmla="*/ 1372095 h 1370776"/>
                <a:gd name="connsiteX3" fmla="*/ 0 w 1432285"/>
                <a:gd name="connsiteY3" fmla="*/ 1372095 h 1370776"/>
                <a:gd name="connsiteX4" fmla="*/ 0 w 1432285"/>
                <a:gd name="connsiteY4" fmla="*/ 0 h 1370776"/>
                <a:gd name="connsiteX5" fmla="*/ 718779 w 1432285"/>
                <a:gd name="connsiteY5" fmla="*/ 0 h 1370776"/>
                <a:gd name="connsiteX6" fmla="*/ 718779 w 1432285"/>
                <a:gd name="connsiteY6" fmla="*/ 1142753 h 1370776"/>
                <a:gd name="connsiteX7" fmla="*/ 1169992 w 1432285"/>
                <a:gd name="connsiteY7" fmla="*/ 684949 h 1370776"/>
                <a:gd name="connsiteX8" fmla="*/ 718779 w 1432285"/>
                <a:gd name="connsiteY8" fmla="*/ 229781 h 1370776"/>
                <a:gd name="connsiteX9" fmla="*/ 253945 w 1432285"/>
                <a:gd name="connsiteY9" fmla="*/ 229781 h 1370776"/>
                <a:gd name="connsiteX10" fmla="*/ 253945 w 1432285"/>
                <a:gd name="connsiteY10" fmla="*/ 1142753 h 1370776"/>
                <a:gd name="connsiteX11" fmla="*/ 718779 w 1432285"/>
                <a:gd name="connsiteY11" fmla="*/ 1142753 h 13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2285" h="1370776">
                  <a:moveTo>
                    <a:pt x="718779" y="0"/>
                  </a:moveTo>
                  <a:cubicBezTo>
                    <a:pt x="1150661" y="0"/>
                    <a:pt x="1433164" y="271959"/>
                    <a:pt x="1433164" y="685388"/>
                  </a:cubicBezTo>
                  <a:cubicBezTo>
                    <a:pt x="1433164" y="1065427"/>
                    <a:pt x="1132648" y="1372095"/>
                    <a:pt x="757881" y="1372095"/>
                  </a:cubicBezTo>
                  <a:lnTo>
                    <a:pt x="0" y="1372095"/>
                  </a:lnTo>
                  <a:lnTo>
                    <a:pt x="0" y="0"/>
                  </a:lnTo>
                  <a:lnTo>
                    <a:pt x="718779" y="0"/>
                  </a:lnTo>
                  <a:close/>
                  <a:moveTo>
                    <a:pt x="718779" y="1142753"/>
                  </a:moveTo>
                  <a:cubicBezTo>
                    <a:pt x="1017977" y="1142753"/>
                    <a:pt x="1169992" y="947242"/>
                    <a:pt x="1169992" y="684949"/>
                  </a:cubicBezTo>
                  <a:cubicBezTo>
                    <a:pt x="1169992" y="428807"/>
                    <a:pt x="1017977" y="229781"/>
                    <a:pt x="718779" y="229781"/>
                  </a:cubicBezTo>
                  <a:lnTo>
                    <a:pt x="253945" y="229781"/>
                  </a:lnTo>
                  <a:lnTo>
                    <a:pt x="253945" y="1142753"/>
                  </a:lnTo>
                  <a:lnTo>
                    <a:pt x="718779" y="1142753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9699DD82-7F5A-4368-B17B-56DFC941CDCB}"/>
                </a:ext>
              </a:extLst>
            </p:cNvPr>
            <p:cNvSpPr/>
            <p:nvPr/>
          </p:nvSpPr>
          <p:spPr>
            <a:xfrm>
              <a:off x="4320581" y="3997081"/>
              <a:ext cx="944605" cy="1058837"/>
            </a:xfrm>
            <a:custGeom>
              <a:avLst/>
              <a:gdLst>
                <a:gd name="connsiteX0" fmla="*/ 404203 w 944605"/>
                <a:gd name="connsiteY0" fmla="*/ 0 h 1058836"/>
                <a:gd name="connsiteX1" fmla="*/ 531176 w 944605"/>
                <a:gd name="connsiteY1" fmla="*/ 0 h 1058836"/>
                <a:gd name="connsiteX2" fmla="*/ 947681 w 944605"/>
                <a:gd name="connsiteY2" fmla="*/ 1060155 h 1058836"/>
                <a:gd name="connsiteX3" fmla="*/ 769304 w 944605"/>
                <a:gd name="connsiteY3" fmla="*/ 1060155 h 1058836"/>
                <a:gd name="connsiteX4" fmla="*/ 666935 w 944605"/>
                <a:gd name="connsiteY4" fmla="*/ 789075 h 1058836"/>
                <a:gd name="connsiteX5" fmla="*/ 272837 w 944605"/>
                <a:gd name="connsiteY5" fmla="*/ 789075 h 1058836"/>
                <a:gd name="connsiteX6" fmla="*/ 171347 w 944605"/>
                <a:gd name="connsiteY6" fmla="*/ 1060155 h 1058836"/>
                <a:gd name="connsiteX7" fmla="*/ 0 w 944605"/>
                <a:gd name="connsiteY7" fmla="*/ 1060155 h 1058836"/>
                <a:gd name="connsiteX8" fmla="*/ 404203 w 944605"/>
                <a:gd name="connsiteY8" fmla="*/ 0 h 1058836"/>
                <a:gd name="connsiteX9" fmla="*/ 615092 w 944605"/>
                <a:gd name="connsiteY9" fmla="*/ 650680 h 1058836"/>
                <a:gd name="connsiteX10" fmla="*/ 529858 w 944605"/>
                <a:gd name="connsiteY10" fmla="*/ 409915 h 1058836"/>
                <a:gd name="connsiteX11" fmla="*/ 473181 w 944605"/>
                <a:gd name="connsiteY11" fmla="*/ 241204 h 1058836"/>
                <a:gd name="connsiteX12" fmla="*/ 469227 w 944605"/>
                <a:gd name="connsiteY12" fmla="*/ 241204 h 1058836"/>
                <a:gd name="connsiteX13" fmla="*/ 411672 w 944605"/>
                <a:gd name="connsiteY13" fmla="*/ 409915 h 1058836"/>
                <a:gd name="connsiteX14" fmla="*/ 322923 w 944605"/>
                <a:gd name="connsiteY14" fmla="*/ 650680 h 1058836"/>
                <a:gd name="connsiteX15" fmla="*/ 615092 w 944605"/>
                <a:gd name="connsiteY15" fmla="*/ 650680 h 105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4605" h="1058836">
                  <a:moveTo>
                    <a:pt x="404203" y="0"/>
                  </a:moveTo>
                  <a:lnTo>
                    <a:pt x="531176" y="0"/>
                  </a:lnTo>
                  <a:lnTo>
                    <a:pt x="947681" y="1060155"/>
                  </a:lnTo>
                  <a:lnTo>
                    <a:pt x="769304" y="1060155"/>
                  </a:lnTo>
                  <a:lnTo>
                    <a:pt x="666935" y="789075"/>
                  </a:lnTo>
                  <a:lnTo>
                    <a:pt x="272837" y="789075"/>
                  </a:lnTo>
                  <a:lnTo>
                    <a:pt x="171347" y="1060155"/>
                  </a:lnTo>
                  <a:lnTo>
                    <a:pt x="0" y="1060155"/>
                  </a:lnTo>
                  <a:lnTo>
                    <a:pt x="404203" y="0"/>
                  </a:lnTo>
                  <a:close/>
                  <a:moveTo>
                    <a:pt x="615092" y="650680"/>
                  </a:moveTo>
                  <a:lnTo>
                    <a:pt x="529858" y="409915"/>
                  </a:lnTo>
                  <a:cubicBezTo>
                    <a:pt x="499103" y="324681"/>
                    <a:pt x="483726" y="276352"/>
                    <a:pt x="473181" y="241204"/>
                  </a:cubicBezTo>
                  <a:lnTo>
                    <a:pt x="469227" y="241204"/>
                  </a:lnTo>
                  <a:cubicBezTo>
                    <a:pt x="456486" y="276791"/>
                    <a:pt x="441548" y="325560"/>
                    <a:pt x="411672" y="409915"/>
                  </a:cubicBezTo>
                  <a:lnTo>
                    <a:pt x="322923" y="650680"/>
                  </a:lnTo>
                  <a:lnTo>
                    <a:pt x="615092" y="65068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EDD42965-ECDD-4BC6-A082-63DCC219D4DF}"/>
                </a:ext>
              </a:extLst>
            </p:cNvPr>
            <p:cNvSpPr/>
            <p:nvPr/>
          </p:nvSpPr>
          <p:spPr>
            <a:xfrm>
              <a:off x="5380736" y="4298916"/>
              <a:ext cx="654634" cy="768865"/>
            </a:xfrm>
            <a:custGeom>
              <a:avLst/>
              <a:gdLst>
                <a:gd name="connsiteX0" fmla="*/ 22407 w 654633"/>
                <a:gd name="connsiteY0" fmla="*/ 627833 h 768864"/>
                <a:gd name="connsiteX1" fmla="*/ 0 w 654633"/>
                <a:gd name="connsiteY1" fmla="*/ 474500 h 768864"/>
                <a:gd name="connsiteX2" fmla="*/ 0 w 654633"/>
                <a:gd name="connsiteY2" fmla="*/ 0 h 768864"/>
                <a:gd name="connsiteX3" fmla="*/ 167393 w 654633"/>
                <a:gd name="connsiteY3" fmla="*/ 0 h 768864"/>
                <a:gd name="connsiteX4" fmla="*/ 167393 w 654633"/>
                <a:gd name="connsiteY4" fmla="*/ 452532 h 768864"/>
                <a:gd name="connsiteX5" fmla="*/ 181452 w 654633"/>
                <a:gd name="connsiteY5" fmla="*/ 555780 h 768864"/>
                <a:gd name="connsiteX6" fmla="*/ 298320 w 654633"/>
                <a:gd name="connsiteY6" fmla="*/ 627833 h 768864"/>
                <a:gd name="connsiteX7" fmla="*/ 473182 w 654633"/>
                <a:gd name="connsiteY7" fmla="*/ 549629 h 768864"/>
                <a:gd name="connsiteX8" fmla="*/ 473182 w 654633"/>
                <a:gd name="connsiteY8" fmla="*/ 439 h 768864"/>
                <a:gd name="connsiteX9" fmla="*/ 639696 w 654633"/>
                <a:gd name="connsiteY9" fmla="*/ 439 h 768864"/>
                <a:gd name="connsiteX10" fmla="*/ 639696 w 654633"/>
                <a:gd name="connsiteY10" fmla="*/ 547432 h 768864"/>
                <a:gd name="connsiteX11" fmla="*/ 655073 w 654633"/>
                <a:gd name="connsiteY11" fmla="*/ 757881 h 768864"/>
                <a:gd name="connsiteX12" fmla="*/ 509648 w 654633"/>
                <a:gd name="connsiteY12" fmla="*/ 757881 h 768864"/>
                <a:gd name="connsiteX13" fmla="*/ 481969 w 654633"/>
                <a:gd name="connsiteY13" fmla="*/ 677040 h 768864"/>
                <a:gd name="connsiteX14" fmla="*/ 242522 w 654633"/>
                <a:gd name="connsiteY14" fmla="*/ 772380 h 768864"/>
                <a:gd name="connsiteX15" fmla="*/ 22407 w 654633"/>
                <a:gd name="connsiteY15" fmla="*/ 627833 h 76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4633" h="768864">
                  <a:moveTo>
                    <a:pt x="22407" y="627833"/>
                  </a:moveTo>
                  <a:cubicBezTo>
                    <a:pt x="5712" y="586973"/>
                    <a:pt x="0" y="542599"/>
                    <a:pt x="0" y="474500"/>
                  </a:cubicBezTo>
                  <a:lnTo>
                    <a:pt x="0" y="0"/>
                  </a:lnTo>
                  <a:lnTo>
                    <a:pt x="167393" y="0"/>
                  </a:lnTo>
                  <a:lnTo>
                    <a:pt x="167393" y="452532"/>
                  </a:lnTo>
                  <a:cubicBezTo>
                    <a:pt x="167393" y="496906"/>
                    <a:pt x="170029" y="528100"/>
                    <a:pt x="181452" y="555780"/>
                  </a:cubicBezTo>
                  <a:cubicBezTo>
                    <a:pt x="199026" y="606305"/>
                    <a:pt x="238568" y="627833"/>
                    <a:pt x="298320" y="627833"/>
                  </a:cubicBezTo>
                  <a:cubicBezTo>
                    <a:pt x="370813" y="627833"/>
                    <a:pt x="436276" y="593124"/>
                    <a:pt x="473182" y="549629"/>
                  </a:cubicBezTo>
                  <a:lnTo>
                    <a:pt x="473182" y="439"/>
                  </a:lnTo>
                  <a:lnTo>
                    <a:pt x="639696" y="439"/>
                  </a:lnTo>
                  <a:lnTo>
                    <a:pt x="639696" y="547432"/>
                  </a:lnTo>
                  <a:cubicBezTo>
                    <a:pt x="639696" y="652437"/>
                    <a:pt x="642771" y="717900"/>
                    <a:pt x="655073" y="757881"/>
                  </a:cubicBezTo>
                  <a:lnTo>
                    <a:pt x="509648" y="757881"/>
                  </a:lnTo>
                  <a:lnTo>
                    <a:pt x="481969" y="677040"/>
                  </a:lnTo>
                  <a:cubicBezTo>
                    <a:pt x="421777" y="729323"/>
                    <a:pt x="341816" y="772380"/>
                    <a:pt x="242522" y="772380"/>
                  </a:cubicBezTo>
                  <a:cubicBezTo>
                    <a:pt x="168711" y="772380"/>
                    <a:pt x="65463" y="742943"/>
                    <a:pt x="22407" y="62783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B973CCE0-4E22-4E5C-9F58-B280A63CE724}"/>
                </a:ext>
              </a:extLst>
            </p:cNvPr>
            <p:cNvSpPr/>
            <p:nvPr/>
          </p:nvSpPr>
          <p:spPr>
            <a:xfrm>
              <a:off x="6157070" y="4072650"/>
              <a:ext cx="544796" cy="997328"/>
            </a:xfrm>
            <a:custGeom>
              <a:avLst/>
              <a:gdLst>
                <a:gd name="connsiteX0" fmla="*/ 133123 w 544795"/>
                <a:gd name="connsiteY0" fmla="*/ 804013 h 997327"/>
                <a:gd name="connsiteX1" fmla="*/ 133123 w 544795"/>
                <a:gd name="connsiteY1" fmla="*/ 358511 h 997327"/>
                <a:gd name="connsiteX2" fmla="*/ 0 w 544795"/>
                <a:gd name="connsiteY2" fmla="*/ 358511 h 997327"/>
                <a:gd name="connsiteX3" fmla="*/ 0 w 544795"/>
                <a:gd name="connsiteY3" fmla="*/ 226266 h 997327"/>
                <a:gd name="connsiteX4" fmla="*/ 133123 w 544795"/>
                <a:gd name="connsiteY4" fmla="*/ 226266 h 997327"/>
                <a:gd name="connsiteX5" fmla="*/ 133123 w 544795"/>
                <a:gd name="connsiteY5" fmla="*/ 50965 h 997327"/>
                <a:gd name="connsiteX6" fmla="*/ 299198 w 544795"/>
                <a:gd name="connsiteY6" fmla="*/ 0 h 997327"/>
                <a:gd name="connsiteX7" fmla="*/ 299198 w 544795"/>
                <a:gd name="connsiteY7" fmla="*/ 226266 h 997327"/>
                <a:gd name="connsiteX8" fmla="*/ 526782 w 544795"/>
                <a:gd name="connsiteY8" fmla="*/ 226266 h 997327"/>
                <a:gd name="connsiteX9" fmla="*/ 485044 w 544795"/>
                <a:gd name="connsiteY9" fmla="*/ 358511 h 997327"/>
                <a:gd name="connsiteX10" fmla="*/ 299198 w 544795"/>
                <a:gd name="connsiteY10" fmla="*/ 358511 h 997327"/>
                <a:gd name="connsiteX11" fmla="*/ 299198 w 544795"/>
                <a:gd name="connsiteY11" fmla="*/ 767986 h 997327"/>
                <a:gd name="connsiteX12" fmla="*/ 374327 w 544795"/>
                <a:gd name="connsiteY12" fmla="*/ 864204 h 997327"/>
                <a:gd name="connsiteX13" fmla="*/ 493831 w 544795"/>
                <a:gd name="connsiteY13" fmla="*/ 824663 h 997327"/>
                <a:gd name="connsiteX14" fmla="*/ 545674 w 544795"/>
                <a:gd name="connsiteY14" fmla="*/ 941530 h 997327"/>
                <a:gd name="connsiteX15" fmla="*/ 333907 w 544795"/>
                <a:gd name="connsiteY15" fmla="*/ 998206 h 997327"/>
                <a:gd name="connsiteX16" fmla="*/ 133123 w 544795"/>
                <a:gd name="connsiteY16" fmla="*/ 804013 h 9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4795" h="997327">
                  <a:moveTo>
                    <a:pt x="133123" y="804013"/>
                  </a:moveTo>
                  <a:lnTo>
                    <a:pt x="133123" y="358511"/>
                  </a:lnTo>
                  <a:lnTo>
                    <a:pt x="0" y="358511"/>
                  </a:lnTo>
                  <a:lnTo>
                    <a:pt x="0" y="226266"/>
                  </a:lnTo>
                  <a:lnTo>
                    <a:pt x="133123" y="226266"/>
                  </a:lnTo>
                  <a:lnTo>
                    <a:pt x="133123" y="50965"/>
                  </a:lnTo>
                  <a:lnTo>
                    <a:pt x="299198" y="0"/>
                  </a:lnTo>
                  <a:lnTo>
                    <a:pt x="299198" y="226266"/>
                  </a:lnTo>
                  <a:lnTo>
                    <a:pt x="526782" y="226266"/>
                  </a:lnTo>
                  <a:lnTo>
                    <a:pt x="485044" y="358511"/>
                  </a:lnTo>
                  <a:lnTo>
                    <a:pt x="299198" y="358511"/>
                  </a:lnTo>
                  <a:lnTo>
                    <a:pt x="299198" y="767986"/>
                  </a:lnTo>
                  <a:cubicBezTo>
                    <a:pt x="299198" y="836964"/>
                    <a:pt x="324681" y="864204"/>
                    <a:pt x="374327" y="864204"/>
                  </a:cubicBezTo>
                  <a:cubicBezTo>
                    <a:pt x="420898" y="864204"/>
                    <a:pt x="462197" y="845312"/>
                    <a:pt x="493831" y="824663"/>
                  </a:cubicBezTo>
                  <a:lnTo>
                    <a:pt x="545674" y="941530"/>
                  </a:lnTo>
                  <a:cubicBezTo>
                    <a:pt x="493831" y="977118"/>
                    <a:pt x="409475" y="998206"/>
                    <a:pt x="333907" y="998206"/>
                  </a:cubicBezTo>
                  <a:cubicBezTo>
                    <a:pt x="208253" y="998206"/>
                    <a:pt x="133123" y="927471"/>
                    <a:pt x="133123" y="80401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3A628C12-C77E-463B-BD97-04355C24C549}"/>
                </a:ext>
              </a:extLst>
            </p:cNvPr>
            <p:cNvSpPr/>
            <p:nvPr/>
          </p:nvSpPr>
          <p:spPr>
            <a:xfrm>
              <a:off x="6784024" y="4279145"/>
              <a:ext cx="738110" cy="790833"/>
            </a:xfrm>
            <a:custGeom>
              <a:avLst/>
              <a:gdLst>
                <a:gd name="connsiteX0" fmla="*/ 0 w 738110"/>
                <a:gd name="connsiteY0" fmla="*/ 394977 h 790832"/>
                <a:gd name="connsiteX1" fmla="*/ 371252 w 738110"/>
                <a:gd name="connsiteY1" fmla="*/ 0 h 790832"/>
                <a:gd name="connsiteX2" fmla="*/ 738989 w 738110"/>
                <a:gd name="connsiteY2" fmla="*/ 394977 h 790832"/>
                <a:gd name="connsiteX3" fmla="*/ 371252 w 738110"/>
                <a:gd name="connsiteY3" fmla="*/ 792590 h 790832"/>
                <a:gd name="connsiteX4" fmla="*/ 0 w 738110"/>
                <a:gd name="connsiteY4" fmla="*/ 394977 h 790832"/>
                <a:gd name="connsiteX5" fmla="*/ 567203 w 738110"/>
                <a:gd name="connsiteY5" fmla="*/ 394977 h 790832"/>
                <a:gd name="connsiteX6" fmla="*/ 370813 w 738110"/>
                <a:gd name="connsiteY6" fmla="*/ 135760 h 790832"/>
                <a:gd name="connsiteX7" fmla="*/ 169150 w 738110"/>
                <a:gd name="connsiteY7" fmla="*/ 394977 h 790832"/>
                <a:gd name="connsiteX8" fmla="*/ 370813 w 738110"/>
                <a:gd name="connsiteY8" fmla="*/ 658148 h 790832"/>
                <a:gd name="connsiteX9" fmla="*/ 567203 w 738110"/>
                <a:gd name="connsiteY9" fmla="*/ 394977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110" h="790832">
                  <a:moveTo>
                    <a:pt x="0" y="394977"/>
                  </a:moveTo>
                  <a:cubicBezTo>
                    <a:pt x="0" y="169590"/>
                    <a:pt x="148501" y="0"/>
                    <a:pt x="371252" y="0"/>
                  </a:cubicBezTo>
                  <a:cubicBezTo>
                    <a:pt x="590488" y="0"/>
                    <a:pt x="738989" y="169590"/>
                    <a:pt x="738989" y="394977"/>
                  </a:cubicBezTo>
                  <a:cubicBezTo>
                    <a:pt x="738989" y="621682"/>
                    <a:pt x="590049" y="792590"/>
                    <a:pt x="371252" y="792590"/>
                  </a:cubicBezTo>
                  <a:cubicBezTo>
                    <a:pt x="148062" y="792590"/>
                    <a:pt x="0" y="621682"/>
                    <a:pt x="0" y="394977"/>
                  </a:cubicBezTo>
                  <a:moveTo>
                    <a:pt x="567203" y="394977"/>
                  </a:moveTo>
                  <a:cubicBezTo>
                    <a:pt x="567203" y="246916"/>
                    <a:pt x="496467" y="135760"/>
                    <a:pt x="370813" y="135760"/>
                  </a:cubicBezTo>
                  <a:cubicBezTo>
                    <a:pt x="241643" y="135760"/>
                    <a:pt x="169150" y="246916"/>
                    <a:pt x="169150" y="394977"/>
                  </a:cubicBezTo>
                  <a:cubicBezTo>
                    <a:pt x="169150" y="548311"/>
                    <a:pt x="241643" y="658148"/>
                    <a:pt x="370813" y="658148"/>
                  </a:cubicBezTo>
                  <a:cubicBezTo>
                    <a:pt x="496467" y="657709"/>
                    <a:pt x="567203" y="548311"/>
                    <a:pt x="567203" y="394977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5E50F6BC-89B6-466D-8487-A18EC87872FC}"/>
                </a:ext>
              </a:extLst>
            </p:cNvPr>
            <p:cNvSpPr/>
            <p:nvPr/>
          </p:nvSpPr>
          <p:spPr>
            <a:xfrm>
              <a:off x="7676786" y="4278706"/>
              <a:ext cx="1129133" cy="777652"/>
            </a:xfrm>
            <a:custGeom>
              <a:avLst/>
              <a:gdLst>
                <a:gd name="connsiteX0" fmla="*/ 0 w 1129132"/>
                <a:gd name="connsiteY0" fmla="*/ 20210 h 777652"/>
                <a:gd name="connsiteX1" fmla="*/ 138396 w 1129132"/>
                <a:gd name="connsiteY1" fmla="*/ 20210 h 777652"/>
                <a:gd name="connsiteX2" fmla="*/ 156409 w 1129132"/>
                <a:gd name="connsiteY2" fmla="*/ 108080 h 777652"/>
                <a:gd name="connsiteX3" fmla="*/ 414747 w 1129132"/>
                <a:gd name="connsiteY3" fmla="*/ 0 h 777652"/>
                <a:gd name="connsiteX4" fmla="*/ 613334 w 1129132"/>
                <a:gd name="connsiteY4" fmla="*/ 121261 h 777652"/>
                <a:gd name="connsiteX5" fmla="*/ 889687 w 1129132"/>
                <a:gd name="connsiteY5" fmla="*/ 0 h 777652"/>
                <a:gd name="connsiteX6" fmla="*/ 1130890 w 1129132"/>
                <a:gd name="connsiteY6" fmla="*/ 272398 h 777652"/>
                <a:gd name="connsiteX7" fmla="*/ 1130890 w 1129132"/>
                <a:gd name="connsiteY7" fmla="*/ 778091 h 777652"/>
                <a:gd name="connsiteX8" fmla="*/ 965255 w 1129132"/>
                <a:gd name="connsiteY8" fmla="*/ 778091 h 777652"/>
                <a:gd name="connsiteX9" fmla="*/ 965255 w 1129132"/>
                <a:gd name="connsiteY9" fmla="*/ 319408 h 777652"/>
                <a:gd name="connsiteX10" fmla="*/ 845312 w 1129132"/>
                <a:gd name="connsiteY10" fmla="*/ 146304 h 777652"/>
                <a:gd name="connsiteX11" fmla="*/ 647603 w 1129132"/>
                <a:gd name="connsiteY11" fmla="*/ 235932 h 777652"/>
                <a:gd name="connsiteX12" fmla="*/ 648043 w 1129132"/>
                <a:gd name="connsiteY12" fmla="*/ 270640 h 777652"/>
                <a:gd name="connsiteX13" fmla="*/ 648043 w 1129132"/>
                <a:gd name="connsiteY13" fmla="*/ 778970 h 777652"/>
                <a:gd name="connsiteX14" fmla="*/ 482407 w 1129132"/>
                <a:gd name="connsiteY14" fmla="*/ 778970 h 777652"/>
                <a:gd name="connsiteX15" fmla="*/ 482407 w 1129132"/>
                <a:gd name="connsiteY15" fmla="*/ 319848 h 777652"/>
                <a:gd name="connsiteX16" fmla="*/ 363783 w 1129132"/>
                <a:gd name="connsiteY16" fmla="*/ 145864 h 777652"/>
                <a:gd name="connsiteX17" fmla="*/ 167393 w 1129132"/>
                <a:gd name="connsiteY17" fmla="*/ 235492 h 777652"/>
                <a:gd name="connsiteX18" fmla="*/ 167393 w 1129132"/>
                <a:gd name="connsiteY18" fmla="*/ 778091 h 777652"/>
                <a:gd name="connsiteX19" fmla="*/ 878 w 1129132"/>
                <a:gd name="connsiteY19" fmla="*/ 778091 h 777652"/>
                <a:gd name="connsiteX20" fmla="*/ 878 w 1129132"/>
                <a:gd name="connsiteY20" fmla="*/ 20210 h 77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29132" h="777652">
                  <a:moveTo>
                    <a:pt x="0" y="20210"/>
                  </a:moveTo>
                  <a:lnTo>
                    <a:pt x="138396" y="20210"/>
                  </a:lnTo>
                  <a:lnTo>
                    <a:pt x="156409" y="108080"/>
                  </a:lnTo>
                  <a:cubicBezTo>
                    <a:pt x="233295" y="47450"/>
                    <a:pt x="318969" y="0"/>
                    <a:pt x="414747" y="0"/>
                  </a:cubicBezTo>
                  <a:cubicBezTo>
                    <a:pt x="503936" y="0"/>
                    <a:pt x="575990" y="42617"/>
                    <a:pt x="613334" y="121261"/>
                  </a:cubicBezTo>
                  <a:cubicBezTo>
                    <a:pt x="706037" y="44374"/>
                    <a:pt x="800937" y="0"/>
                    <a:pt x="889687" y="0"/>
                  </a:cubicBezTo>
                  <a:cubicBezTo>
                    <a:pt x="1018855" y="0"/>
                    <a:pt x="1130890" y="77326"/>
                    <a:pt x="1130890" y="272398"/>
                  </a:cubicBezTo>
                  <a:lnTo>
                    <a:pt x="1130890" y="778091"/>
                  </a:lnTo>
                  <a:lnTo>
                    <a:pt x="965255" y="778091"/>
                  </a:lnTo>
                  <a:lnTo>
                    <a:pt x="965255" y="319408"/>
                  </a:lnTo>
                  <a:cubicBezTo>
                    <a:pt x="965255" y="224069"/>
                    <a:pt x="943726" y="146304"/>
                    <a:pt x="845312" y="146304"/>
                  </a:cubicBezTo>
                  <a:cubicBezTo>
                    <a:pt x="778530" y="146304"/>
                    <a:pt x="708673" y="184528"/>
                    <a:pt x="647603" y="235932"/>
                  </a:cubicBezTo>
                  <a:cubicBezTo>
                    <a:pt x="648043" y="244719"/>
                    <a:pt x="648043" y="257021"/>
                    <a:pt x="648043" y="270640"/>
                  </a:cubicBezTo>
                  <a:lnTo>
                    <a:pt x="648043" y="778970"/>
                  </a:lnTo>
                  <a:lnTo>
                    <a:pt x="482407" y="778970"/>
                  </a:lnTo>
                  <a:lnTo>
                    <a:pt x="482407" y="319848"/>
                  </a:lnTo>
                  <a:cubicBezTo>
                    <a:pt x="482407" y="224948"/>
                    <a:pt x="463076" y="145864"/>
                    <a:pt x="363783" y="145864"/>
                  </a:cubicBezTo>
                  <a:cubicBezTo>
                    <a:pt x="295683" y="145864"/>
                    <a:pt x="226266" y="184088"/>
                    <a:pt x="167393" y="235492"/>
                  </a:cubicBezTo>
                  <a:lnTo>
                    <a:pt x="167393" y="778091"/>
                  </a:lnTo>
                  <a:lnTo>
                    <a:pt x="878" y="778091"/>
                  </a:lnTo>
                  <a:lnTo>
                    <a:pt x="878" y="2021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B7192F83-22B4-4CF3-A7DC-C57A6AB273A8}"/>
                </a:ext>
              </a:extLst>
            </p:cNvPr>
            <p:cNvSpPr/>
            <p:nvPr/>
          </p:nvSpPr>
          <p:spPr>
            <a:xfrm>
              <a:off x="8958374" y="4279145"/>
              <a:ext cx="738110" cy="790833"/>
            </a:xfrm>
            <a:custGeom>
              <a:avLst/>
              <a:gdLst>
                <a:gd name="connsiteX0" fmla="*/ 0 w 738110"/>
                <a:gd name="connsiteY0" fmla="*/ 394977 h 790832"/>
                <a:gd name="connsiteX1" fmla="*/ 370373 w 738110"/>
                <a:gd name="connsiteY1" fmla="*/ 0 h 790832"/>
                <a:gd name="connsiteX2" fmla="*/ 739429 w 738110"/>
                <a:gd name="connsiteY2" fmla="*/ 394977 h 790832"/>
                <a:gd name="connsiteX3" fmla="*/ 370373 w 738110"/>
                <a:gd name="connsiteY3" fmla="*/ 792590 h 790832"/>
                <a:gd name="connsiteX4" fmla="*/ 0 w 738110"/>
                <a:gd name="connsiteY4" fmla="*/ 394977 h 790832"/>
                <a:gd name="connsiteX5" fmla="*/ 566763 w 738110"/>
                <a:gd name="connsiteY5" fmla="*/ 394977 h 790832"/>
                <a:gd name="connsiteX6" fmla="*/ 369934 w 738110"/>
                <a:gd name="connsiteY6" fmla="*/ 135760 h 790832"/>
                <a:gd name="connsiteX7" fmla="*/ 171347 w 738110"/>
                <a:gd name="connsiteY7" fmla="*/ 394977 h 790832"/>
                <a:gd name="connsiteX8" fmla="*/ 369934 w 738110"/>
                <a:gd name="connsiteY8" fmla="*/ 658148 h 790832"/>
                <a:gd name="connsiteX9" fmla="*/ 566763 w 738110"/>
                <a:gd name="connsiteY9" fmla="*/ 394977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8110" h="790832">
                  <a:moveTo>
                    <a:pt x="0" y="394977"/>
                  </a:moveTo>
                  <a:cubicBezTo>
                    <a:pt x="0" y="169590"/>
                    <a:pt x="148501" y="0"/>
                    <a:pt x="370373" y="0"/>
                  </a:cubicBezTo>
                  <a:cubicBezTo>
                    <a:pt x="591367" y="0"/>
                    <a:pt x="739429" y="169590"/>
                    <a:pt x="739429" y="394977"/>
                  </a:cubicBezTo>
                  <a:cubicBezTo>
                    <a:pt x="739429" y="621682"/>
                    <a:pt x="591367" y="792590"/>
                    <a:pt x="370373" y="792590"/>
                  </a:cubicBezTo>
                  <a:cubicBezTo>
                    <a:pt x="150258" y="792590"/>
                    <a:pt x="0" y="621682"/>
                    <a:pt x="0" y="394977"/>
                  </a:cubicBezTo>
                  <a:moveTo>
                    <a:pt x="566763" y="394977"/>
                  </a:moveTo>
                  <a:cubicBezTo>
                    <a:pt x="566763" y="246916"/>
                    <a:pt x="497346" y="135760"/>
                    <a:pt x="369934" y="135760"/>
                  </a:cubicBezTo>
                  <a:cubicBezTo>
                    <a:pt x="242962" y="135760"/>
                    <a:pt x="171347" y="246916"/>
                    <a:pt x="171347" y="394977"/>
                  </a:cubicBezTo>
                  <a:cubicBezTo>
                    <a:pt x="171347" y="548311"/>
                    <a:pt x="242962" y="658148"/>
                    <a:pt x="369934" y="658148"/>
                  </a:cubicBezTo>
                  <a:cubicBezTo>
                    <a:pt x="497346" y="657709"/>
                    <a:pt x="566763" y="548311"/>
                    <a:pt x="566763" y="394977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32351947-37CC-48C8-B47E-76DA28082C39}"/>
                </a:ext>
              </a:extLst>
            </p:cNvPr>
            <p:cNvSpPr/>
            <p:nvPr/>
          </p:nvSpPr>
          <p:spPr>
            <a:xfrm>
              <a:off x="9785673" y="4072650"/>
              <a:ext cx="544796" cy="997328"/>
            </a:xfrm>
            <a:custGeom>
              <a:avLst/>
              <a:gdLst>
                <a:gd name="connsiteX0" fmla="*/ 133562 w 544795"/>
                <a:gd name="connsiteY0" fmla="*/ 804013 h 997327"/>
                <a:gd name="connsiteX1" fmla="*/ 133562 w 544795"/>
                <a:gd name="connsiteY1" fmla="*/ 358511 h 997327"/>
                <a:gd name="connsiteX2" fmla="*/ 0 w 544795"/>
                <a:gd name="connsiteY2" fmla="*/ 358511 h 997327"/>
                <a:gd name="connsiteX3" fmla="*/ 0 w 544795"/>
                <a:gd name="connsiteY3" fmla="*/ 226266 h 997327"/>
                <a:gd name="connsiteX4" fmla="*/ 133562 w 544795"/>
                <a:gd name="connsiteY4" fmla="*/ 226266 h 997327"/>
                <a:gd name="connsiteX5" fmla="*/ 133562 w 544795"/>
                <a:gd name="connsiteY5" fmla="*/ 50965 h 997327"/>
                <a:gd name="connsiteX6" fmla="*/ 300077 w 544795"/>
                <a:gd name="connsiteY6" fmla="*/ 0 h 997327"/>
                <a:gd name="connsiteX7" fmla="*/ 300077 w 544795"/>
                <a:gd name="connsiteY7" fmla="*/ 226266 h 997327"/>
                <a:gd name="connsiteX8" fmla="*/ 525903 w 544795"/>
                <a:gd name="connsiteY8" fmla="*/ 226266 h 997327"/>
                <a:gd name="connsiteX9" fmla="*/ 485043 w 544795"/>
                <a:gd name="connsiteY9" fmla="*/ 358511 h 997327"/>
                <a:gd name="connsiteX10" fmla="*/ 299637 w 544795"/>
                <a:gd name="connsiteY10" fmla="*/ 358511 h 997327"/>
                <a:gd name="connsiteX11" fmla="*/ 299637 w 544795"/>
                <a:gd name="connsiteY11" fmla="*/ 767986 h 997327"/>
                <a:gd name="connsiteX12" fmla="*/ 373449 w 544795"/>
                <a:gd name="connsiteY12" fmla="*/ 864204 h 997327"/>
                <a:gd name="connsiteX13" fmla="*/ 493831 w 544795"/>
                <a:gd name="connsiteY13" fmla="*/ 824663 h 997327"/>
                <a:gd name="connsiteX14" fmla="*/ 546114 w 544795"/>
                <a:gd name="connsiteY14" fmla="*/ 941530 h 997327"/>
                <a:gd name="connsiteX15" fmla="*/ 334346 w 544795"/>
                <a:gd name="connsiteY15" fmla="*/ 998206 h 997327"/>
                <a:gd name="connsiteX16" fmla="*/ 133562 w 544795"/>
                <a:gd name="connsiteY16" fmla="*/ 804013 h 9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4795" h="997327">
                  <a:moveTo>
                    <a:pt x="133562" y="804013"/>
                  </a:moveTo>
                  <a:lnTo>
                    <a:pt x="133562" y="358511"/>
                  </a:lnTo>
                  <a:lnTo>
                    <a:pt x="0" y="358511"/>
                  </a:lnTo>
                  <a:lnTo>
                    <a:pt x="0" y="226266"/>
                  </a:lnTo>
                  <a:lnTo>
                    <a:pt x="133562" y="226266"/>
                  </a:lnTo>
                  <a:lnTo>
                    <a:pt x="133562" y="50965"/>
                  </a:lnTo>
                  <a:lnTo>
                    <a:pt x="300077" y="0"/>
                  </a:lnTo>
                  <a:lnTo>
                    <a:pt x="300077" y="226266"/>
                  </a:lnTo>
                  <a:lnTo>
                    <a:pt x="525903" y="226266"/>
                  </a:lnTo>
                  <a:lnTo>
                    <a:pt x="485043" y="358511"/>
                  </a:lnTo>
                  <a:lnTo>
                    <a:pt x="299637" y="358511"/>
                  </a:lnTo>
                  <a:lnTo>
                    <a:pt x="299637" y="767986"/>
                  </a:lnTo>
                  <a:cubicBezTo>
                    <a:pt x="299637" y="836964"/>
                    <a:pt x="324242" y="864204"/>
                    <a:pt x="373449" y="864204"/>
                  </a:cubicBezTo>
                  <a:cubicBezTo>
                    <a:pt x="419581" y="864204"/>
                    <a:pt x="462637" y="845312"/>
                    <a:pt x="493831" y="824663"/>
                  </a:cubicBezTo>
                  <a:lnTo>
                    <a:pt x="546114" y="941530"/>
                  </a:lnTo>
                  <a:cubicBezTo>
                    <a:pt x="493831" y="977118"/>
                    <a:pt x="409035" y="998206"/>
                    <a:pt x="334346" y="998206"/>
                  </a:cubicBezTo>
                  <a:cubicBezTo>
                    <a:pt x="210010" y="998206"/>
                    <a:pt x="133562" y="927471"/>
                    <a:pt x="133562" y="804013"/>
                  </a:cubicBezTo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AD8399C7-FED3-4071-927E-1FA259C70E41}"/>
                </a:ext>
              </a:extLst>
            </p:cNvPr>
            <p:cNvSpPr/>
            <p:nvPr/>
          </p:nvSpPr>
          <p:spPr>
            <a:xfrm>
              <a:off x="10437231" y="3954464"/>
              <a:ext cx="206495" cy="1098379"/>
            </a:xfrm>
            <a:custGeom>
              <a:avLst/>
              <a:gdLst>
                <a:gd name="connsiteX0" fmla="*/ 0 w 206495"/>
                <a:gd name="connsiteY0" fmla="*/ 101929 h 1098378"/>
                <a:gd name="connsiteX1" fmla="*/ 104565 w 206495"/>
                <a:gd name="connsiteY1" fmla="*/ 0 h 1098378"/>
                <a:gd name="connsiteX2" fmla="*/ 209131 w 206495"/>
                <a:gd name="connsiteY2" fmla="*/ 101929 h 1098378"/>
                <a:gd name="connsiteX3" fmla="*/ 104565 w 206495"/>
                <a:gd name="connsiteY3" fmla="*/ 203859 h 1098378"/>
                <a:gd name="connsiteX4" fmla="*/ 0 w 206495"/>
                <a:gd name="connsiteY4" fmla="*/ 101929 h 1098378"/>
                <a:gd name="connsiteX5" fmla="*/ 21968 w 206495"/>
                <a:gd name="connsiteY5" fmla="*/ 345330 h 1098378"/>
                <a:gd name="connsiteX6" fmla="*/ 187163 w 206495"/>
                <a:gd name="connsiteY6" fmla="*/ 345330 h 1098378"/>
                <a:gd name="connsiteX7" fmla="*/ 187163 w 206495"/>
                <a:gd name="connsiteY7" fmla="*/ 1102772 h 1098378"/>
                <a:gd name="connsiteX8" fmla="*/ 21968 w 206495"/>
                <a:gd name="connsiteY8" fmla="*/ 1102772 h 1098378"/>
                <a:gd name="connsiteX9" fmla="*/ 21968 w 206495"/>
                <a:gd name="connsiteY9" fmla="*/ 345330 h 109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495" h="1098378">
                  <a:moveTo>
                    <a:pt x="0" y="101929"/>
                  </a:moveTo>
                  <a:cubicBezTo>
                    <a:pt x="0" y="43935"/>
                    <a:pt x="45252" y="0"/>
                    <a:pt x="104565" y="0"/>
                  </a:cubicBezTo>
                  <a:cubicBezTo>
                    <a:pt x="164317" y="0"/>
                    <a:pt x="209131" y="42178"/>
                    <a:pt x="209131" y="101929"/>
                  </a:cubicBezTo>
                  <a:cubicBezTo>
                    <a:pt x="209131" y="160363"/>
                    <a:pt x="162999" y="203859"/>
                    <a:pt x="104565" y="203859"/>
                  </a:cubicBezTo>
                  <a:cubicBezTo>
                    <a:pt x="45252" y="203859"/>
                    <a:pt x="0" y="160363"/>
                    <a:pt x="0" y="101929"/>
                  </a:cubicBezTo>
                  <a:moveTo>
                    <a:pt x="21968" y="345330"/>
                  </a:moveTo>
                  <a:lnTo>
                    <a:pt x="187163" y="345330"/>
                  </a:lnTo>
                  <a:lnTo>
                    <a:pt x="187163" y="1102772"/>
                  </a:lnTo>
                  <a:lnTo>
                    <a:pt x="21968" y="1102772"/>
                  </a:lnTo>
                  <a:lnTo>
                    <a:pt x="21968" y="345330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781DB188-7E51-4C09-9AA4-58F176B6B932}"/>
                </a:ext>
              </a:extLst>
            </p:cNvPr>
            <p:cNvSpPr/>
            <p:nvPr/>
          </p:nvSpPr>
          <p:spPr>
            <a:xfrm>
              <a:off x="10740822" y="4298916"/>
              <a:ext cx="733717" cy="760078"/>
            </a:xfrm>
            <a:custGeom>
              <a:avLst/>
              <a:gdLst>
                <a:gd name="connsiteX0" fmla="*/ 0 w 733716"/>
                <a:gd name="connsiteY0" fmla="*/ 0 h 760077"/>
                <a:gd name="connsiteX1" fmla="*/ 170029 w 733716"/>
                <a:gd name="connsiteY1" fmla="*/ 0 h 760077"/>
                <a:gd name="connsiteX2" fmla="*/ 368177 w 733716"/>
                <a:gd name="connsiteY2" fmla="*/ 546114 h 760077"/>
                <a:gd name="connsiteX3" fmla="*/ 371252 w 733716"/>
                <a:gd name="connsiteY3" fmla="*/ 546114 h 760077"/>
                <a:gd name="connsiteX4" fmla="*/ 565885 w 733716"/>
                <a:gd name="connsiteY4" fmla="*/ 0 h 760077"/>
                <a:gd name="connsiteX5" fmla="*/ 736353 w 733716"/>
                <a:gd name="connsiteY5" fmla="*/ 0 h 760077"/>
                <a:gd name="connsiteX6" fmla="*/ 432322 w 733716"/>
                <a:gd name="connsiteY6" fmla="*/ 763153 h 760077"/>
                <a:gd name="connsiteX7" fmla="*/ 304471 w 733716"/>
                <a:gd name="connsiteY7" fmla="*/ 763153 h 76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3716" h="760077">
                  <a:moveTo>
                    <a:pt x="0" y="0"/>
                  </a:moveTo>
                  <a:lnTo>
                    <a:pt x="170029" y="0"/>
                  </a:lnTo>
                  <a:lnTo>
                    <a:pt x="368177" y="546114"/>
                  </a:lnTo>
                  <a:lnTo>
                    <a:pt x="371252" y="546114"/>
                  </a:lnTo>
                  <a:lnTo>
                    <a:pt x="565885" y="0"/>
                  </a:lnTo>
                  <a:lnTo>
                    <a:pt x="736353" y="0"/>
                  </a:lnTo>
                  <a:lnTo>
                    <a:pt x="432322" y="763153"/>
                  </a:lnTo>
                  <a:lnTo>
                    <a:pt x="304471" y="763153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E672D168-F68E-4E1F-A5BB-F2BC911DD040}"/>
                </a:ext>
              </a:extLst>
            </p:cNvPr>
            <p:cNvSpPr/>
            <p:nvPr/>
          </p:nvSpPr>
          <p:spPr>
            <a:xfrm>
              <a:off x="11532094" y="4279584"/>
              <a:ext cx="654634" cy="790833"/>
            </a:xfrm>
            <a:custGeom>
              <a:avLst/>
              <a:gdLst>
                <a:gd name="connsiteX0" fmla="*/ 0 w 654633"/>
                <a:gd name="connsiteY0" fmla="*/ 394098 h 790832"/>
                <a:gd name="connsiteX1" fmla="*/ 332149 w 654633"/>
                <a:gd name="connsiteY1" fmla="*/ 0 h 790832"/>
                <a:gd name="connsiteX2" fmla="*/ 657709 w 654633"/>
                <a:gd name="connsiteY2" fmla="*/ 398931 h 790832"/>
                <a:gd name="connsiteX3" fmla="*/ 657709 w 654633"/>
                <a:gd name="connsiteY3" fmla="*/ 441109 h 790832"/>
                <a:gd name="connsiteX4" fmla="*/ 170029 w 654633"/>
                <a:gd name="connsiteY4" fmla="*/ 441109 h 790832"/>
                <a:gd name="connsiteX5" fmla="*/ 395855 w 654633"/>
                <a:gd name="connsiteY5" fmla="*/ 660785 h 790832"/>
                <a:gd name="connsiteX6" fmla="*/ 586973 w 654633"/>
                <a:gd name="connsiteY6" fmla="*/ 609820 h 790832"/>
                <a:gd name="connsiteX7" fmla="*/ 638378 w 654633"/>
                <a:gd name="connsiteY7" fmla="*/ 723173 h 790832"/>
                <a:gd name="connsiteX8" fmla="*/ 379599 w 654633"/>
                <a:gd name="connsiteY8" fmla="*/ 792151 h 790832"/>
                <a:gd name="connsiteX9" fmla="*/ 0 w 654633"/>
                <a:gd name="connsiteY9" fmla="*/ 394098 h 790832"/>
                <a:gd name="connsiteX10" fmla="*/ 488119 w 654633"/>
                <a:gd name="connsiteY10" fmla="*/ 319848 h 790832"/>
                <a:gd name="connsiteX11" fmla="*/ 330832 w 654633"/>
                <a:gd name="connsiteY11" fmla="*/ 128730 h 790832"/>
                <a:gd name="connsiteX12" fmla="*/ 168272 w 654633"/>
                <a:gd name="connsiteY12" fmla="*/ 319848 h 790832"/>
                <a:gd name="connsiteX13" fmla="*/ 488119 w 654633"/>
                <a:gd name="connsiteY13" fmla="*/ 319848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633" h="790832">
                  <a:moveTo>
                    <a:pt x="0" y="394098"/>
                  </a:moveTo>
                  <a:cubicBezTo>
                    <a:pt x="0" y="166075"/>
                    <a:pt x="127851" y="0"/>
                    <a:pt x="332149" y="0"/>
                  </a:cubicBezTo>
                  <a:cubicBezTo>
                    <a:pt x="539084" y="0"/>
                    <a:pt x="657709" y="153334"/>
                    <a:pt x="657709" y="398931"/>
                  </a:cubicBezTo>
                  <a:lnTo>
                    <a:pt x="657709" y="441109"/>
                  </a:lnTo>
                  <a:lnTo>
                    <a:pt x="170029" y="441109"/>
                  </a:lnTo>
                  <a:cubicBezTo>
                    <a:pt x="174862" y="569839"/>
                    <a:pt x="257459" y="660785"/>
                    <a:pt x="395855" y="660785"/>
                  </a:cubicBezTo>
                  <a:cubicBezTo>
                    <a:pt x="472303" y="660785"/>
                    <a:pt x="533372" y="639256"/>
                    <a:pt x="586973" y="609820"/>
                  </a:cubicBezTo>
                  <a:lnTo>
                    <a:pt x="638378" y="723173"/>
                  </a:lnTo>
                  <a:cubicBezTo>
                    <a:pt x="563688" y="771062"/>
                    <a:pt x="467909" y="792151"/>
                    <a:pt x="379599" y="792151"/>
                  </a:cubicBezTo>
                  <a:cubicBezTo>
                    <a:pt x="113353" y="791711"/>
                    <a:pt x="0" y="606305"/>
                    <a:pt x="0" y="394098"/>
                  </a:cubicBezTo>
                  <a:moveTo>
                    <a:pt x="488119" y="319848"/>
                  </a:moveTo>
                  <a:cubicBezTo>
                    <a:pt x="484605" y="223630"/>
                    <a:pt x="437593" y="128730"/>
                    <a:pt x="330832" y="128730"/>
                  </a:cubicBezTo>
                  <a:cubicBezTo>
                    <a:pt x="229781" y="128730"/>
                    <a:pt x="170029" y="217918"/>
                    <a:pt x="168272" y="319848"/>
                  </a:cubicBezTo>
                  <a:lnTo>
                    <a:pt x="488119" y="31984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E691BE32-B55E-4BB5-A6BF-498FD23ADFC1}"/>
                </a:ext>
              </a:extLst>
            </p:cNvPr>
            <p:cNvSpPr/>
            <p:nvPr/>
          </p:nvSpPr>
          <p:spPr>
            <a:xfrm>
              <a:off x="100611" y="1810869"/>
              <a:ext cx="3242413" cy="1621207"/>
            </a:xfrm>
            <a:custGeom>
              <a:avLst/>
              <a:gdLst>
                <a:gd name="connsiteX0" fmla="*/ 0 w 3242412"/>
                <a:gd name="connsiteY0" fmla="*/ 0 h 1621206"/>
                <a:gd name="connsiteX1" fmla="*/ 3244610 w 3242412"/>
                <a:gd name="connsiteY1" fmla="*/ 0 h 1621206"/>
                <a:gd name="connsiteX2" fmla="*/ 3244610 w 3242412"/>
                <a:gd name="connsiteY2" fmla="*/ 1622085 h 1621206"/>
                <a:gd name="connsiteX3" fmla="*/ 0 w 3242412"/>
                <a:gd name="connsiteY3" fmla="*/ 1622085 h 162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2412" h="1621206">
                  <a:moveTo>
                    <a:pt x="0" y="0"/>
                  </a:moveTo>
                  <a:lnTo>
                    <a:pt x="3244610" y="0"/>
                  </a:lnTo>
                  <a:lnTo>
                    <a:pt x="3244610" y="1622085"/>
                  </a:lnTo>
                  <a:lnTo>
                    <a:pt x="0" y="1622085"/>
                  </a:lnTo>
                  <a:close/>
                </a:path>
              </a:pathLst>
            </a:custGeom>
            <a:solidFill>
              <a:srgbClr val="E9041E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542A4EC2-C33C-49ED-8DA7-A7B4FD78B211}"/>
                </a:ext>
              </a:extLst>
            </p:cNvPr>
            <p:cNvSpPr/>
            <p:nvPr/>
          </p:nvSpPr>
          <p:spPr>
            <a:xfrm>
              <a:off x="100611" y="3432954"/>
              <a:ext cx="3242413" cy="1621207"/>
            </a:xfrm>
            <a:custGeom>
              <a:avLst/>
              <a:gdLst>
                <a:gd name="connsiteX0" fmla="*/ 0 w 3242412"/>
                <a:gd name="connsiteY0" fmla="*/ 0 h 1621206"/>
                <a:gd name="connsiteX1" fmla="*/ 3244610 w 3242412"/>
                <a:gd name="connsiteY1" fmla="*/ 0 h 1621206"/>
                <a:gd name="connsiteX2" fmla="*/ 3244610 w 3242412"/>
                <a:gd name="connsiteY2" fmla="*/ 1624722 h 1621206"/>
                <a:gd name="connsiteX3" fmla="*/ 0 w 3242412"/>
                <a:gd name="connsiteY3" fmla="*/ 1624722 h 162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2412" h="1621206">
                  <a:moveTo>
                    <a:pt x="0" y="0"/>
                  </a:moveTo>
                  <a:lnTo>
                    <a:pt x="3244610" y="0"/>
                  </a:lnTo>
                  <a:lnTo>
                    <a:pt x="3244610" y="1624722"/>
                  </a:lnTo>
                  <a:lnTo>
                    <a:pt x="0" y="1624722"/>
                  </a:lnTo>
                  <a:close/>
                </a:path>
              </a:pathLst>
            </a:custGeom>
            <a:solidFill>
              <a:srgbClr val="1A181C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9FE37241-ACB2-4067-A655-B0C4F49AB0D0}"/>
                </a:ext>
              </a:extLst>
            </p:cNvPr>
            <p:cNvSpPr/>
            <p:nvPr/>
          </p:nvSpPr>
          <p:spPr>
            <a:xfrm>
              <a:off x="668693" y="3335418"/>
              <a:ext cx="2108886" cy="197708"/>
            </a:xfrm>
            <a:custGeom>
              <a:avLst/>
              <a:gdLst>
                <a:gd name="connsiteX0" fmla="*/ 0 w 2108886"/>
                <a:gd name="connsiteY0" fmla="*/ 0 h 197708"/>
                <a:gd name="connsiteX1" fmla="*/ 2111083 w 2108886"/>
                <a:gd name="connsiteY1" fmla="*/ 0 h 197708"/>
                <a:gd name="connsiteX2" fmla="*/ 2111083 w 2108886"/>
                <a:gd name="connsiteY2" fmla="*/ 198148 h 197708"/>
                <a:gd name="connsiteX3" fmla="*/ 0 w 2108886"/>
                <a:gd name="connsiteY3" fmla="*/ 198148 h 19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886" h="197708">
                  <a:moveTo>
                    <a:pt x="0" y="0"/>
                  </a:moveTo>
                  <a:lnTo>
                    <a:pt x="2111083" y="0"/>
                  </a:lnTo>
                  <a:lnTo>
                    <a:pt x="2111083" y="198148"/>
                  </a:lnTo>
                  <a:lnTo>
                    <a:pt x="0" y="198148"/>
                  </a:lnTo>
                  <a:close/>
                </a:path>
              </a:pathLst>
            </a:custGeom>
            <a:solidFill>
              <a:srgbClr val="FFFFFF"/>
            </a:solidFill>
            <a:ln w="4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350701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image" Target="../media/image24.jpeg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B7B063C8-482F-4CCF-9AC4-E4E8248FCA27}"/>
              </a:ext>
            </a:extLst>
          </p:cNvPr>
          <p:cNvSpPr/>
          <p:nvPr userDrawn="1"/>
        </p:nvSpPr>
        <p:spPr>
          <a:xfrm>
            <a:off x="0" y="5982677"/>
            <a:ext cx="12192000" cy="87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66763" y="73886"/>
            <a:ext cx="11053762" cy="571411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endParaRPr lang="en-GB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33628" y="6438901"/>
            <a:ext cx="686530" cy="14763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79375" indent="-79375" algn="l">
              <a:lnSpc>
                <a:spcPct val="87000"/>
              </a:lnSpc>
              <a:buFont typeface="Arial" panose="020B0604020202020204" pitchFamily="34" charset="0"/>
              <a:buChar char="│"/>
              <a:defRPr sz="900" b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fld id="{436B193B-9554-45AC-8AFB-FD609249CE09}" type="datetime1">
              <a:rPr lang="nl-NL" noProof="0" smtClean="0"/>
              <a:t>8-7-2020</a:t>
            </a:fld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72603" y="6439711"/>
            <a:ext cx="8349623" cy="146827"/>
          </a:xfrm>
          <a:prstGeom prst="rect">
            <a:avLst/>
          </a:prstGeom>
        </p:spPr>
        <p:txBody>
          <a:bodyPr vert="horz" lIns="0" tIns="45720" rIns="72000" bIns="45720" rtlCol="0" anchor="ctr">
            <a:noAutofit/>
          </a:bodyPr>
          <a:lstStyle>
            <a:lvl1pPr marL="171450" indent="-171450" algn="l">
              <a:lnSpc>
                <a:spcPct val="87000"/>
              </a:lnSpc>
              <a:buFont typeface="Arial" panose="020B0604020202020204" pitchFamily="34" charset="0"/>
              <a:buChar char="│"/>
              <a:defRPr sz="900" b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 noProof="0"/>
              <a:t>Impact of COVID-19 on mobility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763" y="6441280"/>
            <a:ext cx="266865" cy="145257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87000"/>
              </a:lnSpc>
              <a:defRPr sz="900" b="1">
                <a:solidFill>
                  <a:schemeClr val="tx1"/>
                </a:solidFill>
              </a:defRPr>
            </a:lvl1pPr>
          </a:lstStyle>
          <a:p>
            <a:fld id="{03782C43-7533-4CE7-94CC-8F091034FBE1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8721E80-1E1F-4F09-9A10-698358C5DF7B}"/>
              </a:ext>
            </a:extLst>
          </p:cNvPr>
          <p:cNvSpPr txBox="1">
            <a:spLocks/>
          </p:cNvSpPr>
          <p:nvPr userDrawn="1"/>
        </p:nvSpPr>
        <p:spPr>
          <a:xfrm>
            <a:off x="227013" y="0"/>
            <a:ext cx="1730337" cy="667867"/>
          </a:xfrm>
          <a:custGeom>
            <a:avLst/>
            <a:gdLst>
              <a:gd name="connsiteX0" fmla="*/ 0 w 1730337"/>
              <a:gd name="connsiteY0" fmla="*/ 0 h 667867"/>
              <a:gd name="connsiteX1" fmla="*/ 35555 w 1730337"/>
              <a:gd name="connsiteY1" fmla="*/ 0 h 667867"/>
              <a:gd name="connsiteX2" fmla="*/ 35555 w 1730337"/>
              <a:gd name="connsiteY2" fmla="*/ 183774 h 667867"/>
              <a:gd name="connsiteX3" fmla="*/ 483181 w 1730337"/>
              <a:gd name="connsiteY3" fmla="*/ 632312 h 667867"/>
              <a:gd name="connsiteX4" fmla="*/ 1730337 w 1730337"/>
              <a:gd name="connsiteY4" fmla="*/ 632312 h 667867"/>
              <a:gd name="connsiteX5" fmla="*/ 1730337 w 1730337"/>
              <a:gd name="connsiteY5" fmla="*/ 667867 h 667867"/>
              <a:gd name="connsiteX6" fmla="*/ 484093 w 1730337"/>
              <a:gd name="connsiteY6" fmla="*/ 667867 h 667867"/>
              <a:gd name="connsiteX7" fmla="*/ 0 w 1730337"/>
              <a:gd name="connsiteY7" fmla="*/ 183774 h 66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0337" h="667867">
                <a:moveTo>
                  <a:pt x="0" y="0"/>
                </a:moveTo>
                <a:lnTo>
                  <a:pt x="35555" y="0"/>
                </a:lnTo>
                <a:lnTo>
                  <a:pt x="35555" y="183774"/>
                </a:lnTo>
                <a:cubicBezTo>
                  <a:pt x="35555" y="430834"/>
                  <a:pt x="236121" y="632312"/>
                  <a:pt x="483181" y="632312"/>
                </a:cubicBezTo>
                <a:lnTo>
                  <a:pt x="1730337" y="632312"/>
                </a:lnTo>
                <a:lnTo>
                  <a:pt x="1730337" y="667867"/>
                </a:lnTo>
                <a:lnTo>
                  <a:pt x="484093" y="667867"/>
                </a:lnTo>
                <a:cubicBezTo>
                  <a:pt x="216976" y="667867"/>
                  <a:pt x="0" y="450891"/>
                  <a:pt x="0" y="183774"/>
                </a:cubicBezTo>
                <a:close/>
              </a:path>
            </a:pathLst>
          </a:custGeom>
          <a:solidFill>
            <a:srgbClr val="304E97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800" b="1" kern="1200" cap="none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1400" b="1" kern="120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400" b="1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Calibri" panose="020F0502020204030204" pitchFamily="34" charset="0"/>
              <a:buNone/>
              <a:tabLst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200"/>
              </a:spcBef>
              <a:buFontTx/>
              <a:buNone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4000"/>
              <a:buFont typeface="Wingdings" panose="05000000000000000000" pitchFamily="2" charset="2"/>
              <a:buChar char="§"/>
              <a:tabLst>
                <a:tab pos="442913" algn="l"/>
              </a:tabLst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9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40000"/>
              <a:buFont typeface="Source Sans Pro" panose="020B0503030403020204" pitchFamily="34" charset="0"/>
              <a:buChar char="›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34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–"/>
              <a:tabLst>
                <a:tab pos="533400" algn="l"/>
              </a:tabLst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54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 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F35CC115-EB55-4BA9-826B-47B35097683E}"/>
              </a:ext>
            </a:extLst>
          </p:cNvPr>
          <p:cNvGrpSpPr/>
          <p:nvPr userDrawn="1"/>
        </p:nvGrpSpPr>
        <p:grpSpPr>
          <a:xfrm>
            <a:off x="10514068" y="6274051"/>
            <a:ext cx="1306457" cy="365899"/>
            <a:chOff x="6947483" y="-2082554"/>
            <a:chExt cx="7618095" cy="2133600"/>
          </a:xfrm>
        </p:grpSpPr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5FF53F05-ACA5-4DD3-9ECA-3585DD612BA2}"/>
                </a:ext>
              </a:extLst>
            </p:cNvPr>
            <p:cNvSpPr/>
            <p:nvPr/>
          </p:nvSpPr>
          <p:spPr>
            <a:xfrm>
              <a:off x="6947483" y="-2082554"/>
              <a:ext cx="2152650" cy="2133600"/>
            </a:xfrm>
            <a:custGeom>
              <a:avLst/>
              <a:gdLst>
                <a:gd name="connsiteX0" fmla="*/ 0 w 2152650"/>
                <a:gd name="connsiteY0" fmla="*/ 0 h 2133600"/>
                <a:gd name="connsiteX1" fmla="*/ 2152650 w 2152650"/>
                <a:gd name="connsiteY1" fmla="*/ 0 h 2133600"/>
                <a:gd name="connsiteX2" fmla="*/ 2152650 w 2152650"/>
                <a:gd name="connsiteY2" fmla="*/ 2135505 h 2133600"/>
                <a:gd name="connsiteX3" fmla="*/ 0 w 2152650"/>
                <a:gd name="connsiteY3" fmla="*/ 2135505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650" h="2133600">
                  <a:moveTo>
                    <a:pt x="0" y="0"/>
                  </a:moveTo>
                  <a:lnTo>
                    <a:pt x="2152650" y="0"/>
                  </a:lnTo>
                  <a:lnTo>
                    <a:pt x="2152650" y="2135505"/>
                  </a:lnTo>
                  <a:lnTo>
                    <a:pt x="0" y="213550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4CBAFA9E-B42A-480B-975E-42141204CF23}"/>
                </a:ext>
              </a:extLst>
            </p:cNvPr>
            <p:cNvSpPr/>
            <p:nvPr/>
          </p:nvSpPr>
          <p:spPr>
            <a:xfrm>
              <a:off x="7005586" y="-2029214"/>
              <a:ext cx="2028825" cy="1009650"/>
            </a:xfrm>
            <a:custGeom>
              <a:avLst/>
              <a:gdLst>
                <a:gd name="connsiteX0" fmla="*/ 0 w 2028825"/>
                <a:gd name="connsiteY0" fmla="*/ 0 h 1009650"/>
                <a:gd name="connsiteX1" fmla="*/ 2029778 w 2028825"/>
                <a:gd name="connsiteY1" fmla="*/ 0 h 1009650"/>
                <a:gd name="connsiteX2" fmla="*/ 2029778 w 2028825"/>
                <a:gd name="connsiteY2" fmla="*/ 1015365 h 1009650"/>
                <a:gd name="connsiteX3" fmla="*/ 0 w 2028825"/>
                <a:gd name="connsiteY3" fmla="*/ 1015365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5" h="1009650">
                  <a:moveTo>
                    <a:pt x="0" y="0"/>
                  </a:moveTo>
                  <a:lnTo>
                    <a:pt x="2029778" y="0"/>
                  </a:lnTo>
                  <a:lnTo>
                    <a:pt x="2029778" y="1015365"/>
                  </a:lnTo>
                  <a:lnTo>
                    <a:pt x="0" y="1015365"/>
                  </a:lnTo>
                  <a:close/>
                </a:path>
              </a:pathLst>
            </a:custGeom>
            <a:solidFill>
              <a:srgbClr val="E303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92035F05-6883-4194-93C2-85E7406237E0}"/>
                </a:ext>
              </a:extLst>
            </p:cNvPr>
            <p:cNvSpPr/>
            <p:nvPr/>
          </p:nvSpPr>
          <p:spPr>
            <a:xfrm>
              <a:off x="7005586" y="-1014801"/>
              <a:ext cx="2028825" cy="1009650"/>
            </a:xfrm>
            <a:custGeom>
              <a:avLst/>
              <a:gdLst>
                <a:gd name="connsiteX0" fmla="*/ 0 w 2028825"/>
                <a:gd name="connsiteY0" fmla="*/ 0 h 1009650"/>
                <a:gd name="connsiteX1" fmla="*/ 2029778 w 2028825"/>
                <a:gd name="connsiteY1" fmla="*/ 0 h 1009650"/>
                <a:gd name="connsiteX2" fmla="*/ 2029778 w 2028825"/>
                <a:gd name="connsiteY2" fmla="*/ 1015365 h 1009650"/>
                <a:gd name="connsiteX3" fmla="*/ 0 w 2028825"/>
                <a:gd name="connsiteY3" fmla="*/ 1015365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5" h="1009650">
                  <a:moveTo>
                    <a:pt x="0" y="0"/>
                  </a:moveTo>
                  <a:lnTo>
                    <a:pt x="2029778" y="0"/>
                  </a:lnTo>
                  <a:lnTo>
                    <a:pt x="2029778" y="1015365"/>
                  </a:lnTo>
                  <a:lnTo>
                    <a:pt x="0" y="1015365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23B0F9EF-DF2A-4C52-88BA-29EC65498677}"/>
                </a:ext>
              </a:extLst>
            </p:cNvPr>
            <p:cNvSpPr/>
            <p:nvPr/>
          </p:nvSpPr>
          <p:spPr>
            <a:xfrm>
              <a:off x="7359916" y="-1075761"/>
              <a:ext cx="1314450" cy="123825"/>
            </a:xfrm>
            <a:custGeom>
              <a:avLst/>
              <a:gdLst>
                <a:gd name="connsiteX0" fmla="*/ 0 w 1314450"/>
                <a:gd name="connsiteY0" fmla="*/ 0 h 123825"/>
                <a:gd name="connsiteX1" fmla="*/ 1321118 w 1314450"/>
                <a:gd name="connsiteY1" fmla="*/ 0 h 123825"/>
                <a:gd name="connsiteX2" fmla="*/ 1321118 w 1314450"/>
                <a:gd name="connsiteY2" fmla="*/ 123825 h 123825"/>
                <a:gd name="connsiteX3" fmla="*/ 0 w 1314450"/>
                <a:gd name="connsiteY3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4450" h="123825">
                  <a:moveTo>
                    <a:pt x="0" y="0"/>
                  </a:moveTo>
                  <a:lnTo>
                    <a:pt x="1321118" y="0"/>
                  </a:lnTo>
                  <a:lnTo>
                    <a:pt x="1321118" y="123825"/>
                  </a:lnTo>
                  <a:lnTo>
                    <a:pt x="0" y="12382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C8C6214D-EEE3-4CE9-8807-C93234740E5C}"/>
                </a:ext>
              </a:extLst>
            </p:cNvPr>
            <p:cNvSpPr/>
            <p:nvPr/>
          </p:nvSpPr>
          <p:spPr>
            <a:xfrm>
              <a:off x="9644011" y="-1873957"/>
              <a:ext cx="1000125" cy="857250"/>
            </a:xfrm>
            <a:custGeom>
              <a:avLst/>
              <a:gdLst>
                <a:gd name="connsiteX0" fmla="*/ 270510 w 1000125"/>
                <a:gd name="connsiteY0" fmla="*/ 650558 h 857250"/>
                <a:gd name="connsiteX1" fmla="*/ 172403 w 1000125"/>
                <a:gd name="connsiteY1" fmla="*/ 859155 h 857250"/>
                <a:gd name="connsiteX2" fmla="*/ 0 w 1000125"/>
                <a:gd name="connsiteY2" fmla="*/ 859155 h 857250"/>
                <a:gd name="connsiteX3" fmla="*/ 418147 w 1000125"/>
                <a:gd name="connsiteY3" fmla="*/ 0 h 857250"/>
                <a:gd name="connsiteX4" fmla="*/ 585788 w 1000125"/>
                <a:gd name="connsiteY4" fmla="*/ 0 h 857250"/>
                <a:gd name="connsiteX5" fmla="*/ 1004888 w 1000125"/>
                <a:gd name="connsiteY5" fmla="*/ 859155 h 857250"/>
                <a:gd name="connsiteX6" fmla="*/ 832485 w 1000125"/>
                <a:gd name="connsiteY6" fmla="*/ 859155 h 857250"/>
                <a:gd name="connsiteX7" fmla="*/ 734378 w 1000125"/>
                <a:gd name="connsiteY7" fmla="*/ 650558 h 857250"/>
                <a:gd name="connsiteX8" fmla="*/ 270510 w 1000125"/>
                <a:gd name="connsiteY8" fmla="*/ 650558 h 857250"/>
                <a:gd name="connsiteX9" fmla="*/ 337185 w 1000125"/>
                <a:gd name="connsiteY9" fmla="*/ 511493 h 857250"/>
                <a:gd name="connsiteX10" fmla="*/ 668655 w 1000125"/>
                <a:gd name="connsiteY10" fmla="*/ 511493 h 857250"/>
                <a:gd name="connsiteX11" fmla="*/ 502920 w 1000125"/>
                <a:gd name="connsiteY11" fmla="*/ 162878 h 857250"/>
                <a:gd name="connsiteX12" fmla="*/ 337185 w 1000125"/>
                <a:gd name="connsiteY12" fmla="*/ 511493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125" h="857250">
                  <a:moveTo>
                    <a:pt x="270510" y="650558"/>
                  </a:moveTo>
                  <a:lnTo>
                    <a:pt x="172403" y="859155"/>
                  </a:lnTo>
                  <a:lnTo>
                    <a:pt x="0" y="859155"/>
                  </a:lnTo>
                  <a:lnTo>
                    <a:pt x="418147" y="0"/>
                  </a:lnTo>
                  <a:lnTo>
                    <a:pt x="585788" y="0"/>
                  </a:lnTo>
                  <a:lnTo>
                    <a:pt x="1004888" y="859155"/>
                  </a:lnTo>
                  <a:lnTo>
                    <a:pt x="832485" y="859155"/>
                  </a:lnTo>
                  <a:lnTo>
                    <a:pt x="734378" y="650558"/>
                  </a:lnTo>
                  <a:lnTo>
                    <a:pt x="270510" y="650558"/>
                  </a:lnTo>
                  <a:close/>
                  <a:moveTo>
                    <a:pt x="337185" y="511493"/>
                  </a:moveTo>
                  <a:lnTo>
                    <a:pt x="668655" y="511493"/>
                  </a:lnTo>
                  <a:lnTo>
                    <a:pt x="502920" y="162878"/>
                  </a:lnTo>
                  <a:lnTo>
                    <a:pt x="337185" y="511493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6D65BAC8-4CEC-453E-96D9-2973A18049EB}"/>
                </a:ext>
              </a:extLst>
            </p:cNvPr>
            <p:cNvSpPr/>
            <p:nvPr/>
          </p:nvSpPr>
          <p:spPr>
            <a:xfrm>
              <a:off x="10754626" y="-1873957"/>
              <a:ext cx="733425" cy="857250"/>
            </a:xfrm>
            <a:custGeom>
              <a:avLst/>
              <a:gdLst>
                <a:gd name="connsiteX0" fmla="*/ 0 w 733425"/>
                <a:gd name="connsiteY0" fmla="*/ 859155 h 857250"/>
                <a:gd name="connsiteX1" fmla="*/ 0 w 733425"/>
                <a:gd name="connsiteY1" fmla="*/ 0 h 857250"/>
                <a:gd name="connsiteX2" fmla="*/ 159067 w 733425"/>
                <a:gd name="connsiteY2" fmla="*/ 0 h 857250"/>
                <a:gd name="connsiteX3" fmla="*/ 159067 w 733425"/>
                <a:gd name="connsiteY3" fmla="*/ 717233 h 857250"/>
                <a:gd name="connsiteX4" fmla="*/ 733425 w 733425"/>
                <a:gd name="connsiteY4" fmla="*/ 717233 h 857250"/>
                <a:gd name="connsiteX5" fmla="*/ 733425 w 733425"/>
                <a:gd name="connsiteY5" fmla="*/ 859155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425" h="857250">
                  <a:moveTo>
                    <a:pt x="0" y="859155"/>
                  </a:moveTo>
                  <a:lnTo>
                    <a:pt x="0" y="0"/>
                  </a:lnTo>
                  <a:lnTo>
                    <a:pt x="159067" y="0"/>
                  </a:lnTo>
                  <a:lnTo>
                    <a:pt x="159067" y="717233"/>
                  </a:lnTo>
                  <a:lnTo>
                    <a:pt x="733425" y="717233"/>
                  </a:lnTo>
                  <a:lnTo>
                    <a:pt x="733425" y="859155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FE18249A-7CFC-40F2-B600-97C5C74893F4}"/>
                </a:ext>
              </a:extLst>
            </p:cNvPr>
            <p:cNvSpPr/>
            <p:nvPr/>
          </p:nvSpPr>
          <p:spPr>
            <a:xfrm>
              <a:off x="11590921" y="-1873957"/>
              <a:ext cx="895350" cy="857250"/>
            </a:xfrm>
            <a:custGeom>
              <a:avLst/>
              <a:gdLst>
                <a:gd name="connsiteX0" fmla="*/ 450532 w 895350"/>
                <a:gd name="connsiteY0" fmla="*/ 0 h 857250"/>
                <a:gd name="connsiteX1" fmla="*/ 897255 w 895350"/>
                <a:gd name="connsiteY1" fmla="*/ 428625 h 857250"/>
                <a:gd name="connsiteX2" fmla="*/ 474345 w 895350"/>
                <a:gd name="connsiteY2" fmla="*/ 859155 h 857250"/>
                <a:gd name="connsiteX3" fmla="*/ 0 w 895350"/>
                <a:gd name="connsiteY3" fmla="*/ 859155 h 857250"/>
                <a:gd name="connsiteX4" fmla="*/ 0 w 895350"/>
                <a:gd name="connsiteY4" fmla="*/ 0 h 857250"/>
                <a:gd name="connsiteX5" fmla="*/ 450532 w 895350"/>
                <a:gd name="connsiteY5" fmla="*/ 0 h 857250"/>
                <a:gd name="connsiteX6" fmla="*/ 450532 w 895350"/>
                <a:gd name="connsiteY6" fmla="*/ 715328 h 857250"/>
                <a:gd name="connsiteX7" fmla="*/ 732473 w 895350"/>
                <a:gd name="connsiteY7" fmla="*/ 428625 h 857250"/>
                <a:gd name="connsiteX8" fmla="*/ 450532 w 895350"/>
                <a:gd name="connsiteY8" fmla="*/ 144780 h 857250"/>
                <a:gd name="connsiteX9" fmla="*/ 160020 w 895350"/>
                <a:gd name="connsiteY9" fmla="*/ 144780 h 857250"/>
                <a:gd name="connsiteX10" fmla="*/ 160020 w 895350"/>
                <a:gd name="connsiteY10" fmla="*/ 715328 h 857250"/>
                <a:gd name="connsiteX11" fmla="*/ 450532 w 895350"/>
                <a:gd name="connsiteY11" fmla="*/ 71532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857250">
                  <a:moveTo>
                    <a:pt x="450532" y="0"/>
                  </a:moveTo>
                  <a:cubicBezTo>
                    <a:pt x="721043" y="0"/>
                    <a:pt x="897255" y="170498"/>
                    <a:pt x="897255" y="428625"/>
                  </a:cubicBezTo>
                  <a:cubicBezTo>
                    <a:pt x="897255" y="666750"/>
                    <a:pt x="709613" y="859155"/>
                    <a:pt x="474345" y="859155"/>
                  </a:cubicBezTo>
                  <a:lnTo>
                    <a:pt x="0" y="859155"/>
                  </a:lnTo>
                  <a:lnTo>
                    <a:pt x="0" y="0"/>
                  </a:lnTo>
                  <a:lnTo>
                    <a:pt x="450532" y="0"/>
                  </a:lnTo>
                  <a:close/>
                  <a:moveTo>
                    <a:pt x="450532" y="715328"/>
                  </a:moveTo>
                  <a:cubicBezTo>
                    <a:pt x="637223" y="715328"/>
                    <a:pt x="732473" y="592455"/>
                    <a:pt x="732473" y="428625"/>
                  </a:cubicBezTo>
                  <a:cubicBezTo>
                    <a:pt x="732473" y="268605"/>
                    <a:pt x="637223" y="144780"/>
                    <a:pt x="450532" y="144780"/>
                  </a:cubicBezTo>
                  <a:lnTo>
                    <a:pt x="160020" y="144780"/>
                  </a:lnTo>
                  <a:lnTo>
                    <a:pt x="160020" y="715328"/>
                  </a:lnTo>
                  <a:lnTo>
                    <a:pt x="450532" y="71532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C859E645-9EB7-4B55-AC78-240202CA9802}"/>
                </a:ext>
              </a:extLst>
            </p:cNvPr>
            <p:cNvSpPr/>
            <p:nvPr/>
          </p:nvSpPr>
          <p:spPr>
            <a:xfrm>
              <a:off x="9644963" y="-663329"/>
              <a:ext cx="590550" cy="657225"/>
            </a:xfrm>
            <a:custGeom>
              <a:avLst/>
              <a:gdLst>
                <a:gd name="connsiteX0" fmla="*/ 253365 w 590550"/>
                <a:gd name="connsiteY0" fmla="*/ 0 h 657225"/>
                <a:gd name="connsiteX1" fmla="*/ 331470 w 590550"/>
                <a:gd name="connsiteY1" fmla="*/ 0 h 657225"/>
                <a:gd name="connsiteX2" fmla="*/ 593407 w 590550"/>
                <a:gd name="connsiteY2" fmla="*/ 663893 h 657225"/>
                <a:gd name="connsiteX3" fmla="*/ 481013 w 590550"/>
                <a:gd name="connsiteY3" fmla="*/ 663893 h 657225"/>
                <a:gd name="connsiteX4" fmla="*/ 417195 w 590550"/>
                <a:gd name="connsiteY4" fmla="*/ 494347 h 657225"/>
                <a:gd name="connsiteX5" fmla="*/ 171450 w 590550"/>
                <a:gd name="connsiteY5" fmla="*/ 494347 h 657225"/>
                <a:gd name="connsiteX6" fmla="*/ 108585 w 590550"/>
                <a:gd name="connsiteY6" fmla="*/ 663893 h 657225"/>
                <a:gd name="connsiteX7" fmla="*/ 0 w 590550"/>
                <a:gd name="connsiteY7" fmla="*/ 663893 h 657225"/>
                <a:gd name="connsiteX8" fmla="*/ 253365 w 590550"/>
                <a:gd name="connsiteY8" fmla="*/ 0 h 657225"/>
                <a:gd name="connsiteX9" fmla="*/ 382905 w 590550"/>
                <a:gd name="connsiteY9" fmla="*/ 408622 h 657225"/>
                <a:gd name="connsiteX10" fmla="*/ 329565 w 590550"/>
                <a:gd name="connsiteY10" fmla="*/ 258128 h 657225"/>
                <a:gd name="connsiteX11" fmla="*/ 294322 w 590550"/>
                <a:gd name="connsiteY11" fmla="*/ 151447 h 657225"/>
                <a:gd name="connsiteX12" fmla="*/ 293370 w 590550"/>
                <a:gd name="connsiteY12" fmla="*/ 151447 h 657225"/>
                <a:gd name="connsiteX13" fmla="*/ 257175 w 590550"/>
                <a:gd name="connsiteY13" fmla="*/ 258128 h 657225"/>
                <a:gd name="connsiteX14" fmla="*/ 201930 w 590550"/>
                <a:gd name="connsiteY14" fmla="*/ 408622 h 657225"/>
                <a:gd name="connsiteX15" fmla="*/ 382905 w 590550"/>
                <a:gd name="connsiteY15" fmla="*/ 408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0550" h="657225">
                  <a:moveTo>
                    <a:pt x="253365" y="0"/>
                  </a:moveTo>
                  <a:lnTo>
                    <a:pt x="331470" y="0"/>
                  </a:lnTo>
                  <a:lnTo>
                    <a:pt x="593407" y="663893"/>
                  </a:lnTo>
                  <a:lnTo>
                    <a:pt x="481013" y="663893"/>
                  </a:lnTo>
                  <a:lnTo>
                    <a:pt x="417195" y="494347"/>
                  </a:lnTo>
                  <a:lnTo>
                    <a:pt x="171450" y="494347"/>
                  </a:lnTo>
                  <a:lnTo>
                    <a:pt x="108585" y="663893"/>
                  </a:lnTo>
                  <a:lnTo>
                    <a:pt x="0" y="663893"/>
                  </a:lnTo>
                  <a:lnTo>
                    <a:pt x="253365" y="0"/>
                  </a:lnTo>
                  <a:close/>
                  <a:moveTo>
                    <a:pt x="382905" y="408622"/>
                  </a:moveTo>
                  <a:lnTo>
                    <a:pt x="329565" y="258128"/>
                  </a:lnTo>
                  <a:cubicBezTo>
                    <a:pt x="310515" y="203835"/>
                    <a:pt x="300990" y="174308"/>
                    <a:pt x="294322" y="151447"/>
                  </a:cubicBezTo>
                  <a:lnTo>
                    <a:pt x="293370" y="151447"/>
                  </a:lnTo>
                  <a:cubicBezTo>
                    <a:pt x="286702" y="174308"/>
                    <a:pt x="276225" y="204788"/>
                    <a:pt x="257175" y="258128"/>
                  </a:cubicBezTo>
                  <a:lnTo>
                    <a:pt x="201930" y="408622"/>
                  </a:lnTo>
                  <a:lnTo>
                    <a:pt x="382905" y="408622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33DBAFB2-61BB-40C6-965F-06A549241A8E}"/>
                </a:ext>
              </a:extLst>
            </p:cNvPr>
            <p:cNvSpPr/>
            <p:nvPr/>
          </p:nvSpPr>
          <p:spPr>
            <a:xfrm>
              <a:off x="10307903" y="-474734"/>
              <a:ext cx="409575" cy="476250"/>
            </a:xfrm>
            <a:custGeom>
              <a:avLst/>
              <a:gdLst>
                <a:gd name="connsiteX0" fmla="*/ 14288 w 409575"/>
                <a:gd name="connsiteY0" fmla="*/ 394335 h 476250"/>
                <a:gd name="connsiteX1" fmla="*/ 0 w 409575"/>
                <a:gd name="connsiteY1" fmla="*/ 299085 h 476250"/>
                <a:gd name="connsiteX2" fmla="*/ 0 w 409575"/>
                <a:gd name="connsiteY2" fmla="*/ 952 h 476250"/>
                <a:gd name="connsiteX3" fmla="*/ 104775 w 409575"/>
                <a:gd name="connsiteY3" fmla="*/ 952 h 476250"/>
                <a:gd name="connsiteX4" fmla="*/ 104775 w 409575"/>
                <a:gd name="connsiteY4" fmla="*/ 284797 h 476250"/>
                <a:gd name="connsiteX5" fmla="*/ 113348 w 409575"/>
                <a:gd name="connsiteY5" fmla="*/ 348615 h 476250"/>
                <a:gd name="connsiteX6" fmla="*/ 186690 w 409575"/>
                <a:gd name="connsiteY6" fmla="*/ 394335 h 476250"/>
                <a:gd name="connsiteX7" fmla="*/ 296228 w 409575"/>
                <a:gd name="connsiteY7" fmla="*/ 343852 h 476250"/>
                <a:gd name="connsiteX8" fmla="*/ 296228 w 409575"/>
                <a:gd name="connsiteY8" fmla="*/ 0 h 476250"/>
                <a:gd name="connsiteX9" fmla="*/ 400050 w 409575"/>
                <a:gd name="connsiteY9" fmla="*/ 0 h 476250"/>
                <a:gd name="connsiteX10" fmla="*/ 400050 w 409575"/>
                <a:gd name="connsiteY10" fmla="*/ 342900 h 476250"/>
                <a:gd name="connsiteX11" fmla="*/ 409575 w 409575"/>
                <a:gd name="connsiteY11" fmla="*/ 474345 h 476250"/>
                <a:gd name="connsiteX12" fmla="*/ 319088 w 409575"/>
                <a:gd name="connsiteY12" fmla="*/ 474345 h 476250"/>
                <a:gd name="connsiteX13" fmla="*/ 301943 w 409575"/>
                <a:gd name="connsiteY13" fmla="*/ 422910 h 476250"/>
                <a:gd name="connsiteX14" fmla="*/ 151448 w 409575"/>
                <a:gd name="connsiteY14" fmla="*/ 483870 h 476250"/>
                <a:gd name="connsiteX15" fmla="*/ 14288 w 409575"/>
                <a:gd name="connsiteY15" fmla="*/ 394335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9575" h="476250">
                  <a:moveTo>
                    <a:pt x="14288" y="394335"/>
                  </a:moveTo>
                  <a:cubicBezTo>
                    <a:pt x="3810" y="368617"/>
                    <a:pt x="0" y="340995"/>
                    <a:pt x="0" y="299085"/>
                  </a:cubicBezTo>
                  <a:lnTo>
                    <a:pt x="0" y="952"/>
                  </a:lnTo>
                  <a:lnTo>
                    <a:pt x="104775" y="952"/>
                  </a:lnTo>
                  <a:lnTo>
                    <a:pt x="104775" y="284797"/>
                  </a:lnTo>
                  <a:cubicBezTo>
                    <a:pt x="104775" y="311467"/>
                    <a:pt x="106680" y="331470"/>
                    <a:pt x="113348" y="348615"/>
                  </a:cubicBezTo>
                  <a:cubicBezTo>
                    <a:pt x="125730" y="380047"/>
                    <a:pt x="149543" y="394335"/>
                    <a:pt x="186690" y="394335"/>
                  </a:cubicBezTo>
                  <a:cubicBezTo>
                    <a:pt x="231458" y="394335"/>
                    <a:pt x="273368" y="371475"/>
                    <a:pt x="296228" y="343852"/>
                  </a:cubicBezTo>
                  <a:lnTo>
                    <a:pt x="296228" y="0"/>
                  </a:lnTo>
                  <a:lnTo>
                    <a:pt x="400050" y="0"/>
                  </a:lnTo>
                  <a:lnTo>
                    <a:pt x="400050" y="342900"/>
                  </a:lnTo>
                  <a:cubicBezTo>
                    <a:pt x="400050" y="407670"/>
                    <a:pt x="401955" y="449580"/>
                    <a:pt x="409575" y="474345"/>
                  </a:cubicBezTo>
                  <a:lnTo>
                    <a:pt x="319088" y="474345"/>
                  </a:lnTo>
                  <a:lnTo>
                    <a:pt x="301943" y="422910"/>
                  </a:lnTo>
                  <a:cubicBezTo>
                    <a:pt x="263843" y="457200"/>
                    <a:pt x="213360" y="483870"/>
                    <a:pt x="151448" y="483870"/>
                  </a:cubicBezTo>
                  <a:cubicBezTo>
                    <a:pt x="105728" y="485775"/>
                    <a:pt x="40958" y="466725"/>
                    <a:pt x="14288" y="394335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5A3B7133-5524-4236-93EF-20E4D2155F65}"/>
                </a:ext>
              </a:extLst>
            </p:cNvPr>
            <p:cNvSpPr/>
            <p:nvPr/>
          </p:nvSpPr>
          <p:spPr>
            <a:xfrm>
              <a:off x="10793678" y="-615704"/>
              <a:ext cx="333375" cy="619125"/>
            </a:xfrm>
            <a:custGeom>
              <a:avLst/>
              <a:gdLst>
                <a:gd name="connsiteX0" fmla="*/ 82868 w 333375"/>
                <a:gd name="connsiteY0" fmla="*/ 503872 h 619125"/>
                <a:gd name="connsiteX1" fmla="*/ 82868 w 333375"/>
                <a:gd name="connsiteY1" fmla="*/ 223838 h 619125"/>
                <a:gd name="connsiteX2" fmla="*/ 0 w 333375"/>
                <a:gd name="connsiteY2" fmla="*/ 223838 h 619125"/>
                <a:gd name="connsiteX3" fmla="*/ 0 w 333375"/>
                <a:gd name="connsiteY3" fmla="*/ 141922 h 619125"/>
                <a:gd name="connsiteX4" fmla="*/ 82868 w 333375"/>
                <a:gd name="connsiteY4" fmla="*/ 141922 h 619125"/>
                <a:gd name="connsiteX5" fmla="*/ 82868 w 333375"/>
                <a:gd name="connsiteY5" fmla="*/ 32385 h 619125"/>
                <a:gd name="connsiteX6" fmla="*/ 186690 w 333375"/>
                <a:gd name="connsiteY6" fmla="*/ 0 h 619125"/>
                <a:gd name="connsiteX7" fmla="*/ 186690 w 333375"/>
                <a:gd name="connsiteY7" fmla="*/ 140970 h 619125"/>
                <a:gd name="connsiteX8" fmla="*/ 328613 w 333375"/>
                <a:gd name="connsiteY8" fmla="*/ 140970 h 619125"/>
                <a:gd name="connsiteX9" fmla="*/ 302895 w 333375"/>
                <a:gd name="connsiteY9" fmla="*/ 222885 h 619125"/>
                <a:gd name="connsiteX10" fmla="*/ 186690 w 333375"/>
                <a:gd name="connsiteY10" fmla="*/ 222885 h 619125"/>
                <a:gd name="connsiteX11" fmla="*/ 186690 w 333375"/>
                <a:gd name="connsiteY11" fmla="*/ 479108 h 619125"/>
                <a:gd name="connsiteX12" fmla="*/ 233363 w 333375"/>
                <a:gd name="connsiteY12" fmla="*/ 539115 h 619125"/>
                <a:gd name="connsiteX13" fmla="*/ 307658 w 333375"/>
                <a:gd name="connsiteY13" fmla="*/ 515303 h 619125"/>
                <a:gd name="connsiteX14" fmla="*/ 340995 w 333375"/>
                <a:gd name="connsiteY14" fmla="*/ 587693 h 619125"/>
                <a:gd name="connsiteX15" fmla="*/ 208598 w 333375"/>
                <a:gd name="connsiteY15" fmla="*/ 624840 h 619125"/>
                <a:gd name="connsiteX16" fmla="*/ 82868 w 333375"/>
                <a:gd name="connsiteY16" fmla="*/ 503872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619125">
                  <a:moveTo>
                    <a:pt x="82868" y="503872"/>
                  </a:moveTo>
                  <a:lnTo>
                    <a:pt x="82868" y="223838"/>
                  </a:lnTo>
                  <a:lnTo>
                    <a:pt x="0" y="223838"/>
                  </a:lnTo>
                  <a:lnTo>
                    <a:pt x="0" y="141922"/>
                  </a:lnTo>
                  <a:lnTo>
                    <a:pt x="82868" y="141922"/>
                  </a:lnTo>
                  <a:lnTo>
                    <a:pt x="82868" y="32385"/>
                  </a:lnTo>
                  <a:lnTo>
                    <a:pt x="186690" y="0"/>
                  </a:lnTo>
                  <a:lnTo>
                    <a:pt x="186690" y="140970"/>
                  </a:lnTo>
                  <a:lnTo>
                    <a:pt x="328613" y="140970"/>
                  </a:lnTo>
                  <a:lnTo>
                    <a:pt x="302895" y="222885"/>
                  </a:lnTo>
                  <a:lnTo>
                    <a:pt x="186690" y="222885"/>
                  </a:lnTo>
                  <a:lnTo>
                    <a:pt x="186690" y="479108"/>
                  </a:lnTo>
                  <a:cubicBezTo>
                    <a:pt x="186690" y="521970"/>
                    <a:pt x="202883" y="539115"/>
                    <a:pt x="233363" y="539115"/>
                  </a:cubicBezTo>
                  <a:cubicBezTo>
                    <a:pt x="262890" y="539115"/>
                    <a:pt x="288608" y="527685"/>
                    <a:pt x="307658" y="515303"/>
                  </a:cubicBezTo>
                  <a:lnTo>
                    <a:pt x="340995" y="587693"/>
                  </a:lnTo>
                  <a:cubicBezTo>
                    <a:pt x="307658" y="610553"/>
                    <a:pt x="256223" y="624840"/>
                    <a:pt x="208598" y="624840"/>
                  </a:cubicBezTo>
                  <a:cubicBezTo>
                    <a:pt x="130493" y="626745"/>
                    <a:pt x="82868" y="581025"/>
                    <a:pt x="82868" y="503872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9E5BD9BD-BDCE-45AB-A8B7-4562790C9524}"/>
                </a:ext>
              </a:extLst>
            </p:cNvPr>
            <p:cNvSpPr/>
            <p:nvPr/>
          </p:nvSpPr>
          <p:spPr>
            <a:xfrm>
              <a:off x="11185155" y="-485212"/>
              <a:ext cx="457200" cy="495300"/>
            </a:xfrm>
            <a:custGeom>
              <a:avLst/>
              <a:gdLst>
                <a:gd name="connsiteX0" fmla="*/ 0 w 457200"/>
                <a:gd name="connsiteY0" fmla="*/ 247650 h 495300"/>
                <a:gd name="connsiteX1" fmla="*/ 231458 w 457200"/>
                <a:gd name="connsiteY1" fmla="*/ 0 h 495300"/>
                <a:gd name="connsiteX2" fmla="*/ 461963 w 457200"/>
                <a:gd name="connsiteY2" fmla="*/ 247650 h 495300"/>
                <a:gd name="connsiteX3" fmla="*/ 231458 w 457200"/>
                <a:gd name="connsiteY3" fmla="*/ 496253 h 495300"/>
                <a:gd name="connsiteX4" fmla="*/ 0 w 457200"/>
                <a:gd name="connsiteY4" fmla="*/ 247650 h 495300"/>
                <a:gd name="connsiteX5" fmla="*/ 355283 w 457200"/>
                <a:gd name="connsiteY5" fmla="*/ 247650 h 495300"/>
                <a:gd name="connsiteX6" fmla="*/ 231458 w 457200"/>
                <a:gd name="connsiteY6" fmla="*/ 84773 h 495300"/>
                <a:gd name="connsiteX7" fmla="*/ 106680 w 457200"/>
                <a:gd name="connsiteY7" fmla="*/ 247650 h 495300"/>
                <a:gd name="connsiteX8" fmla="*/ 231458 w 457200"/>
                <a:gd name="connsiteY8" fmla="*/ 411480 h 495300"/>
                <a:gd name="connsiteX9" fmla="*/ 355283 w 457200"/>
                <a:gd name="connsiteY9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495300">
                  <a:moveTo>
                    <a:pt x="0" y="247650"/>
                  </a:moveTo>
                  <a:cubicBezTo>
                    <a:pt x="0" y="106680"/>
                    <a:pt x="92393" y="0"/>
                    <a:pt x="231458" y="0"/>
                  </a:cubicBezTo>
                  <a:cubicBezTo>
                    <a:pt x="369570" y="0"/>
                    <a:pt x="461963" y="106680"/>
                    <a:pt x="461963" y="247650"/>
                  </a:cubicBezTo>
                  <a:cubicBezTo>
                    <a:pt x="461963" y="388620"/>
                    <a:pt x="369570" y="496253"/>
                    <a:pt x="231458" y="496253"/>
                  </a:cubicBezTo>
                  <a:cubicBezTo>
                    <a:pt x="93345" y="496253"/>
                    <a:pt x="0" y="388620"/>
                    <a:pt x="0" y="247650"/>
                  </a:cubicBezTo>
                  <a:moveTo>
                    <a:pt x="355283" y="247650"/>
                  </a:moveTo>
                  <a:cubicBezTo>
                    <a:pt x="355283" y="153353"/>
                    <a:pt x="311468" y="84773"/>
                    <a:pt x="231458" y="84773"/>
                  </a:cubicBezTo>
                  <a:cubicBezTo>
                    <a:pt x="152400" y="84773"/>
                    <a:pt x="106680" y="153353"/>
                    <a:pt x="106680" y="247650"/>
                  </a:cubicBezTo>
                  <a:cubicBezTo>
                    <a:pt x="106680" y="342900"/>
                    <a:pt x="151447" y="411480"/>
                    <a:pt x="231458" y="411480"/>
                  </a:cubicBezTo>
                  <a:cubicBezTo>
                    <a:pt x="311468" y="410528"/>
                    <a:pt x="355283" y="342900"/>
                    <a:pt x="355283" y="247650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9DFA4FC1-E2B0-463B-A684-EF42EF3F9F05}"/>
                </a:ext>
              </a:extLst>
            </p:cNvPr>
            <p:cNvSpPr/>
            <p:nvPr/>
          </p:nvSpPr>
          <p:spPr>
            <a:xfrm>
              <a:off x="11744273" y="-486164"/>
              <a:ext cx="704850" cy="485775"/>
            </a:xfrm>
            <a:custGeom>
              <a:avLst/>
              <a:gdLst>
                <a:gd name="connsiteX0" fmla="*/ 0 w 704850"/>
                <a:gd name="connsiteY0" fmla="*/ 12382 h 485775"/>
                <a:gd name="connsiteX1" fmla="*/ 86678 w 704850"/>
                <a:gd name="connsiteY1" fmla="*/ 12382 h 485775"/>
                <a:gd name="connsiteX2" fmla="*/ 98108 w 704850"/>
                <a:gd name="connsiteY2" fmla="*/ 68580 h 485775"/>
                <a:gd name="connsiteX3" fmla="*/ 260033 w 704850"/>
                <a:gd name="connsiteY3" fmla="*/ 0 h 485775"/>
                <a:gd name="connsiteX4" fmla="*/ 384810 w 704850"/>
                <a:gd name="connsiteY4" fmla="*/ 76200 h 485775"/>
                <a:gd name="connsiteX5" fmla="*/ 557212 w 704850"/>
                <a:gd name="connsiteY5" fmla="*/ 0 h 485775"/>
                <a:gd name="connsiteX6" fmla="*/ 708660 w 704850"/>
                <a:gd name="connsiteY6" fmla="*/ 170497 h 485775"/>
                <a:gd name="connsiteX7" fmla="*/ 708660 w 704850"/>
                <a:gd name="connsiteY7" fmla="*/ 486727 h 485775"/>
                <a:gd name="connsiteX8" fmla="*/ 604837 w 704850"/>
                <a:gd name="connsiteY8" fmla="*/ 486727 h 485775"/>
                <a:gd name="connsiteX9" fmla="*/ 604837 w 704850"/>
                <a:gd name="connsiteY9" fmla="*/ 200025 h 485775"/>
                <a:gd name="connsiteX10" fmla="*/ 529590 w 704850"/>
                <a:gd name="connsiteY10" fmla="*/ 91440 h 485775"/>
                <a:gd name="connsiteX11" fmla="*/ 406717 w 704850"/>
                <a:gd name="connsiteY11" fmla="*/ 146685 h 485775"/>
                <a:gd name="connsiteX12" fmla="*/ 407670 w 704850"/>
                <a:gd name="connsiteY12" fmla="*/ 168592 h 485775"/>
                <a:gd name="connsiteX13" fmla="*/ 407670 w 704850"/>
                <a:gd name="connsiteY13" fmla="*/ 486727 h 485775"/>
                <a:gd name="connsiteX14" fmla="*/ 302895 w 704850"/>
                <a:gd name="connsiteY14" fmla="*/ 486727 h 485775"/>
                <a:gd name="connsiteX15" fmla="*/ 302895 w 704850"/>
                <a:gd name="connsiteY15" fmla="*/ 200977 h 485775"/>
                <a:gd name="connsiteX16" fmla="*/ 228600 w 704850"/>
                <a:gd name="connsiteY16" fmla="*/ 91440 h 485775"/>
                <a:gd name="connsiteX17" fmla="*/ 105728 w 704850"/>
                <a:gd name="connsiteY17" fmla="*/ 146685 h 485775"/>
                <a:gd name="connsiteX18" fmla="*/ 105728 w 704850"/>
                <a:gd name="connsiteY18" fmla="*/ 486727 h 485775"/>
                <a:gd name="connsiteX19" fmla="*/ 1905 w 704850"/>
                <a:gd name="connsiteY19" fmla="*/ 486727 h 485775"/>
                <a:gd name="connsiteX20" fmla="*/ 1905 w 704850"/>
                <a:gd name="connsiteY20" fmla="*/ 12382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4850" h="485775">
                  <a:moveTo>
                    <a:pt x="0" y="12382"/>
                  </a:moveTo>
                  <a:lnTo>
                    <a:pt x="86678" y="12382"/>
                  </a:lnTo>
                  <a:lnTo>
                    <a:pt x="98108" y="68580"/>
                  </a:lnTo>
                  <a:cubicBezTo>
                    <a:pt x="146685" y="29527"/>
                    <a:pt x="200025" y="0"/>
                    <a:pt x="260033" y="0"/>
                  </a:cubicBezTo>
                  <a:cubicBezTo>
                    <a:pt x="316230" y="0"/>
                    <a:pt x="360997" y="25717"/>
                    <a:pt x="384810" y="76200"/>
                  </a:cubicBezTo>
                  <a:cubicBezTo>
                    <a:pt x="441960" y="26670"/>
                    <a:pt x="501967" y="0"/>
                    <a:pt x="557212" y="0"/>
                  </a:cubicBezTo>
                  <a:cubicBezTo>
                    <a:pt x="638175" y="0"/>
                    <a:pt x="708660" y="46672"/>
                    <a:pt x="708660" y="170497"/>
                  </a:cubicBezTo>
                  <a:lnTo>
                    <a:pt x="708660" y="486727"/>
                  </a:lnTo>
                  <a:lnTo>
                    <a:pt x="604837" y="486727"/>
                  </a:lnTo>
                  <a:lnTo>
                    <a:pt x="604837" y="200025"/>
                  </a:lnTo>
                  <a:cubicBezTo>
                    <a:pt x="604837" y="140017"/>
                    <a:pt x="592455" y="91440"/>
                    <a:pt x="529590" y="91440"/>
                  </a:cubicBezTo>
                  <a:cubicBezTo>
                    <a:pt x="487680" y="91440"/>
                    <a:pt x="444817" y="115252"/>
                    <a:pt x="406717" y="146685"/>
                  </a:cubicBezTo>
                  <a:cubicBezTo>
                    <a:pt x="407670" y="152400"/>
                    <a:pt x="407670" y="160972"/>
                    <a:pt x="407670" y="168592"/>
                  </a:cubicBezTo>
                  <a:lnTo>
                    <a:pt x="407670" y="486727"/>
                  </a:lnTo>
                  <a:lnTo>
                    <a:pt x="302895" y="486727"/>
                  </a:lnTo>
                  <a:lnTo>
                    <a:pt x="302895" y="200977"/>
                  </a:lnTo>
                  <a:cubicBezTo>
                    <a:pt x="302895" y="140970"/>
                    <a:pt x="290512" y="91440"/>
                    <a:pt x="228600" y="91440"/>
                  </a:cubicBezTo>
                  <a:cubicBezTo>
                    <a:pt x="185737" y="91440"/>
                    <a:pt x="141922" y="115252"/>
                    <a:pt x="105728" y="146685"/>
                  </a:cubicBezTo>
                  <a:lnTo>
                    <a:pt x="105728" y="486727"/>
                  </a:lnTo>
                  <a:lnTo>
                    <a:pt x="1905" y="486727"/>
                  </a:lnTo>
                  <a:lnTo>
                    <a:pt x="1905" y="12382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295DB30B-BFB6-4071-AFD5-F461EA0BCA5B}"/>
                </a:ext>
              </a:extLst>
            </p:cNvPr>
            <p:cNvSpPr/>
            <p:nvPr/>
          </p:nvSpPr>
          <p:spPr>
            <a:xfrm>
              <a:off x="12546278" y="-485212"/>
              <a:ext cx="457200" cy="495300"/>
            </a:xfrm>
            <a:custGeom>
              <a:avLst/>
              <a:gdLst>
                <a:gd name="connsiteX0" fmla="*/ 0 w 457200"/>
                <a:gd name="connsiteY0" fmla="*/ 247650 h 495300"/>
                <a:gd name="connsiteX1" fmla="*/ 231457 w 457200"/>
                <a:gd name="connsiteY1" fmla="*/ 0 h 495300"/>
                <a:gd name="connsiteX2" fmla="*/ 461963 w 457200"/>
                <a:gd name="connsiteY2" fmla="*/ 247650 h 495300"/>
                <a:gd name="connsiteX3" fmla="*/ 231457 w 457200"/>
                <a:gd name="connsiteY3" fmla="*/ 496253 h 495300"/>
                <a:gd name="connsiteX4" fmla="*/ 0 w 457200"/>
                <a:gd name="connsiteY4" fmla="*/ 247650 h 495300"/>
                <a:gd name="connsiteX5" fmla="*/ 355282 w 457200"/>
                <a:gd name="connsiteY5" fmla="*/ 247650 h 495300"/>
                <a:gd name="connsiteX6" fmla="*/ 231457 w 457200"/>
                <a:gd name="connsiteY6" fmla="*/ 84773 h 495300"/>
                <a:gd name="connsiteX7" fmla="*/ 106680 w 457200"/>
                <a:gd name="connsiteY7" fmla="*/ 247650 h 495300"/>
                <a:gd name="connsiteX8" fmla="*/ 231457 w 457200"/>
                <a:gd name="connsiteY8" fmla="*/ 411480 h 495300"/>
                <a:gd name="connsiteX9" fmla="*/ 355282 w 457200"/>
                <a:gd name="connsiteY9" fmla="*/ 24765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495300">
                  <a:moveTo>
                    <a:pt x="0" y="247650"/>
                  </a:moveTo>
                  <a:cubicBezTo>
                    <a:pt x="0" y="106680"/>
                    <a:pt x="92393" y="0"/>
                    <a:pt x="231457" y="0"/>
                  </a:cubicBezTo>
                  <a:cubicBezTo>
                    <a:pt x="369570" y="0"/>
                    <a:pt x="461963" y="106680"/>
                    <a:pt x="461963" y="247650"/>
                  </a:cubicBezTo>
                  <a:cubicBezTo>
                    <a:pt x="461963" y="388620"/>
                    <a:pt x="369570" y="496253"/>
                    <a:pt x="231457" y="496253"/>
                  </a:cubicBezTo>
                  <a:cubicBezTo>
                    <a:pt x="93345" y="496253"/>
                    <a:pt x="0" y="388620"/>
                    <a:pt x="0" y="247650"/>
                  </a:cubicBezTo>
                  <a:moveTo>
                    <a:pt x="355282" y="247650"/>
                  </a:moveTo>
                  <a:cubicBezTo>
                    <a:pt x="355282" y="153353"/>
                    <a:pt x="311468" y="84773"/>
                    <a:pt x="231457" y="84773"/>
                  </a:cubicBezTo>
                  <a:cubicBezTo>
                    <a:pt x="152400" y="84773"/>
                    <a:pt x="106680" y="153353"/>
                    <a:pt x="106680" y="247650"/>
                  </a:cubicBezTo>
                  <a:cubicBezTo>
                    <a:pt x="106680" y="342900"/>
                    <a:pt x="151448" y="411480"/>
                    <a:pt x="231457" y="411480"/>
                  </a:cubicBezTo>
                  <a:cubicBezTo>
                    <a:pt x="310515" y="410528"/>
                    <a:pt x="355282" y="342900"/>
                    <a:pt x="355282" y="247650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E8365F2F-6C27-4833-BAAB-955537C8138B}"/>
                </a:ext>
              </a:extLst>
            </p:cNvPr>
            <p:cNvSpPr/>
            <p:nvPr/>
          </p:nvSpPr>
          <p:spPr>
            <a:xfrm>
              <a:off x="13063485" y="-615704"/>
              <a:ext cx="333375" cy="619125"/>
            </a:xfrm>
            <a:custGeom>
              <a:avLst/>
              <a:gdLst>
                <a:gd name="connsiteX0" fmla="*/ 82868 w 333375"/>
                <a:gd name="connsiteY0" fmla="*/ 503872 h 619125"/>
                <a:gd name="connsiteX1" fmla="*/ 82868 w 333375"/>
                <a:gd name="connsiteY1" fmla="*/ 223838 h 619125"/>
                <a:gd name="connsiteX2" fmla="*/ 0 w 333375"/>
                <a:gd name="connsiteY2" fmla="*/ 223838 h 619125"/>
                <a:gd name="connsiteX3" fmla="*/ 0 w 333375"/>
                <a:gd name="connsiteY3" fmla="*/ 141922 h 619125"/>
                <a:gd name="connsiteX4" fmla="*/ 82868 w 333375"/>
                <a:gd name="connsiteY4" fmla="*/ 141922 h 619125"/>
                <a:gd name="connsiteX5" fmla="*/ 82868 w 333375"/>
                <a:gd name="connsiteY5" fmla="*/ 32385 h 619125"/>
                <a:gd name="connsiteX6" fmla="*/ 186690 w 333375"/>
                <a:gd name="connsiteY6" fmla="*/ 0 h 619125"/>
                <a:gd name="connsiteX7" fmla="*/ 186690 w 333375"/>
                <a:gd name="connsiteY7" fmla="*/ 140970 h 619125"/>
                <a:gd name="connsiteX8" fmla="*/ 328613 w 333375"/>
                <a:gd name="connsiteY8" fmla="*/ 140970 h 619125"/>
                <a:gd name="connsiteX9" fmla="*/ 302895 w 333375"/>
                <a:gd name="connsiteY9" fmla="*/ 222885 h 619125"/>
                <a:gd name="connsiteX10" fmla="*/ 186690 w 333375"/>
                <a:gd name="connsiteY10" fmla="*/ 222885 h 619125"/>
                <a:gd name="connsiteX11" fmla="*/ 186690 w 333375"/>
                <a:gd name="connsiteY11" fmla="*/ 479108 h 619125"/>
                <a:gd name="connsiteX12" fmla="*/ 233363 w 333375"/>
                <a:gd name="connsiteY12" fmla="*/ 539115 h 619125"/>
                <a:gd name="connsiteX13" fmla="*/ 307658 w 333375"/>
                <a:gd name="connsiteY13" fmla="*/ 515303 h 619125"/>
                <a:gd name="connsiteX14" fmla="*/ 340995 w 333375"/>
                <a:gd name="connsiteY14" fmla="*/ 587693 h 619125"/>
                <a:gd name="connsiteX15" fmla="*/ 208598 w 333375"/>
                <a:gd name="connsiteY15" fmla="*/ 624840 h 619125"/>
                <a:gd name="connsiteX16" fmla="*/ 82868 w 333375"/>
                <a:gd name="connsiteY16" fmla="*/ 503872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619125">
                  <a:moveTo>
                    <a:pt x="82868" y="503872"/>
                  </a:moveTo>
                  <a:lnTo>
                    <a:pt x="82868" y="223838"/>
                  </a:lnTo>
                  <a:lnTo>
                    <a:pt x="0" y="223838"/>
                  </a:lnTo>
                  <a:lnTo>
                    <a:pt x="0" y="141922"/>
                  </a:lnTo>
                  <a:lnTo>
                    <a:pt x="82868" y="141922"/>
                  </a:lnTo>
                  <a:lnTo>
                    <a:pt x="82868" y="32385"/>
                  </a:lnTo>
                  <a:lnTo>
                    <a:pt x="186690" y="0"/>
                  </a:lnTo>
                  <a:lnTo>
                    <a:pt x="186690" y="140970"/>
                  </a:lnTo>
                  <a:lnTo>
                    <a:pt x="328613" y="140970"/>
                  </a:lnTo>
                  <a:lnTo>
                    <a:pt x="302895" y="222885"/>
                  </a:lnTo>
                  <a:lnTo>
                    <a:pt x="186690" y="222885"/>
                  </a:lnTo>
                  <a:lnTo>
                    <a:pt x="186690" y="479108"/>
                  </a:lnTo>
                  <a:cubicBezTo>
                    <a:pt x="186690" y="521970"/>
                    <a:pt x="202883" y="539115"/>
                    <a:pt x="233363" y="539115"/>
                  </a:cubicBezTo>
                  <a:cubicBezTo>
                    <a:pt x="262890" y="539115"/>
                    <a:pt x="288608" y="527685"/>
                    <a:pt x="307658" y="515303"/>
                  </a:cubicBezTo>
                  <a:lnTo>
                    <a:pt x="340995" y="587693"/>
                  </a:lnTo>
                  <a:cubicBezTo>
                    <a:pt x="307658" y="610553"/>
                    <a:pt x="256223" y="624840"/>
                    <a:pt x="208598" y="624840"/>
                  </a:cubicBezTo>
                  <a:cubicBezTo>
                    <a:pt x="130493" y="626745"/>
                    <a:pt x="82868" y="581025"/>
                    <a:pt x="82868" y="503872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FC439CA1-6687-4294-A4CB-5EF5F8996DFC}"/>
                </a:ext>
              </a:extLst>
            </p:cNvPr>
            <p:cNvSpPr/>
            <p:nvPr/>
          </p:nvSpPr>
          <p:spPr>
            <a:xfrm>
              <a:off x="13471156" y="-689046"/>
              <a:ext cx="123825" cy="685800"/>
            </a:xfrm>
            <a:custGeom>
              <a:avLst/>
              <a:gdLst>
                <a:gd name="connsiteX0" fmla="*/ 0 w 123825"/>
                <a:gd name="connsiteY0" fmla="*/ 63817 h 685800"/>
                <a:gd name="connsiteX1" fmla="*/ 64770 w 123825"/>
                <a:gd name="connsiteY1" fmla="*/ 0 h 685800"/>
                <a:gd name="connsiteX2" fmla="*/ 129540 w 123825"/>
                <a:gd name="connsiteY2" fmla="*/ 63817 h 685800"/>
                <a:gd name="connsiteX3" fmla="*/ 64770 w 123825"/>
                <a:gd name="connsiteY3" fmla="*/ 127635 h 685800"/>
                <a:gd name="connsiteX4" fmla="*/ 0 w 123825"/>
                <a:gd name="connsiteY4" fmla="*/ 63817 h 685800"/>
                <a:gd name="connsiteX5" fmla="*/ 13335 w 123825"/>
                <a:gd name="connsiteY5" fmla="*/ 215265 h 685800"/>
                <a:gd name="connsiteX6" fmla="*/ 118110 w 123825"/>
                <a:gd name="connsiteY6" fmla="*/ 215265 h 685800"/>
                <a:gd name="connsiteX7" fmla="*/ 118110 w 123825"/>
                <a:gd name="connsiteY7" fmla="*/ 689610 h 685800"/>
                <a:gd name="connsiteX8" fmla="*/ 13335 w 123825"/>
                <a:gd name="connsiteY8" fmla="*/ 689610 h 685800"/>
                <a:gd name="connsiteX9" fmla="*/ 13335 w 123825"/>
                <a:gd name="connsiteY9" fmla="*/ 215265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685800">
                  <a:moveTo>
                    <a:pt x="0" y="63817"/>
                  </a:moveTo>
                  <a:cubicBezTo>
                    <a:pt x="0" y="27622"/>
                    <a:pt x="27622" y="0"/>
                    <a:pt x="64770" y="0"/>
                  </a:cubicBezTo>
                  <a:cubicBezTo>
                    <a:pt x="101917" y="0"/>
                    <a:pt x="129540" y="26670"/>
                    <a:pt x="129540" y="63817"/>
                  </a:cubicBezTo>
                  <a:cubicBezTo>
                    <a:pt x="129540" y="100013"/>
                    <a:pt x="100965" y="127635"/>
                    <a:pt x="64770" y="127635"/>
                  </a:cubicBezTo>
                  <a:cubicBezTo>
                    <a:pt x="27622" y="128588"/>
                    <a:pt x="0" y="100013"/>
                    <a:pt x="0" y="63817"/>
                  </a:cubicBezTo>
                  <a:moveTo>
                    <a:pt x="13335" y="215265"/>
                  </a:moveTo>
                  <a:lnTo>
                    <a:pt x="118110" y="215265"/>
                  </a:lnTo>
                  <a:lnTo>
                    <a:pt x="118110" y="689610"/>
                  </a:lnTo>
                  <a:lnTo>
                    <a:pt x="13335" y="689610"/>
                  </a:lnTo>
                  <a:lnTo>
                    <a:pt x="13335" y="215265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89203D6A-F97E-467C-8585-53169F6BC815}"/>
                </a:ext>
              </a:extLst>
            </p:cNvPr>
            <p:cNvSpPr/>
            <p:nvPr/>
          </p:nvSpPr>
          <p:spPr>
            <a:xfrm>
              <a:off x="13660703" y="-473782"/>
              <a:ext cx="457200" cy="476250"/>
            </a:xfrm>
            <a:custGeom>
              <a:avLst/>
              <a:gdLst>
                <a:gd name="connsiteX0" fmla="*/ 0 w 457200"/>
                <a:gd name="connsiteY0" fmla="*/ 0 h 476250"/>
                <a:gd name="connsiteX1" fmla="*/ 106680 w 457200"/>
                <a:gd name="connsiteY1" fmla="*/ 0 h 476250"/>
                <a:gd name="connsiteX2" fmla="*/ 231457 w 457200"/>
                <a:gd name="connsiteY2" fmla="*/ 341948 h 476250"/>
                <a:gd name="connsiteX3" fmla="*/ 233363 w 457200"/>
                <a:gd name="connsiteY3" fmla="*/ 341948 h 476250"/>
                <a:gd name="connsiteX4" fmla="*/ 354330 w 457200"/>
                <a:gd name="connsiteY4" fmla="*/ 0 h 476250"/>
                <a:gd name="connsiteX5" fmla="*/ 461010 w 457200"/>
                <a:gd name="connsiteY5" fmla="*/ 0 h 476250"/>
                <a:gd name="connsiteX6" fmla="*/ 271463 w 457200"/>
                <a:gd name="connsiteY6" fmla="*/ 477203 h 476250"/>
                <a:gd name="connsiteX7" fmla="*/ 190500 w 457200"/>
                <a:gd name="connsiteY7" fmla="*/ 477203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" h="476250">
                  <a:moveTo>
                    <a:pt x="0" y="0"/>
                  </a:moveTo>
                  <a:lnTo>
                    <a:pt x="106680" y="0"/>
                  </a:lnTo>
                  <a:lnTo>
                    <a:pt x="231457" y="341948"/>
                  </a:lnTo>
                  <a:lnTo>
                    <a:pt x="233363" y="341948"/>
                  </a:lnTo>
                  <a:lnTo>
                    <a:pt x="354330" y="0"/>
                  </a:lnTo>
                  <a:lnTo>
                    <a:pt x="461010" y="0"/>
                  </a:lnTo>
                  <a:lnTo>
                    <a:pt x="271463" y="477203"/>
                  </a:lnTo>
                  <a:lnTo>
                    <a:pt x="190500" y="477203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79CEBE3B-83ED-41AE-930F-C87ECBFE98AE}"/>
                </a:ext>
              </a:extLst>
            </p:cNvPr>
            <p:cNvSpPr/>
            <p:nvPr/>
          </p:nvSpPr>
          <p:spPr>
            <a:xfrm>
              <a:off x="14156003" y="-485212"/>
              <a:ext cx="409575" cy="495300"/>
            </a:xfrm>
            <a:custGeom>
              <a:avLst/>
              <a:gdLst>
                <a:gd name="connsiteX0" fmla="*/ 0 w 409575"/>
                <a:gd name="connsiteY0" fmla="*/ 247650 h 495300"/>
                <a:gd name="connsiteX1" fmla="*/ 207645 w 409575"/>
                <a:gd name="connsiteY1" fmla="*/ 0 h 495300"/>
                <a:gd name="connsiteX2" fmla="*/ 411480 w 409575"/>
                <a:gd name="connsiteY2" fmla="*/ 249555 h 495300"/>
                <a:gd name="connsiteX3" fmla="*/ 411480 w 409575"/>
                <a:gd name="connsiteY3" fmla="*/ 274320 h 495300"/>
                <a:gd name="connsiteX4" fmla="*/ 106680 w 409575"/>
                <a:gd name="connsiteY4" fmla="*/ 274320 h 495300"/>
                <a:gd name="connsiteX5" fmla="*/ 247650 w 409575"/>
                <a:gd name="connsiteY5" fmla="*/ 412433 h 495300"/>
                <a:gd name="connsiteX6" fmla="*/ 366713 w 409575"/>
                <a:gd name="connsiteY6" fmla="*/ 380048 h 495300"/>
                <a:gd name="connsiteX7" fmla="*/ 398145 w 409575"/>
                <a:gd name="connsiteY7" fmla="*/ 451485 h 495300"/>
                <a:gd name="connsiteX8" fmla="*/ 237173 w 409575"/>
                <a:gd name="connsiteY8" fmla="*/ 495300 h 495300"/>
                <a:gd name="connsiteX9" fmla="*/ 0 w 409575"/>
                <a:gd name="connsiteY9" fmla="*/ 247650 h 495300"/>
                <a:gd name="connsiteX10" fmla="*/ 304800 w 409575"/>
                <a:gd name="connsiteY10" fmla="*/ 200025 h 495300"/>
                <a:gd name="connsiteX11" fmla="*/ 206693 w 409575"/>
                <a:gd name="connsiteY11" fmla="*/ 80963 h 495300"/>
                <a:gd name="connsiteX12" fmla="*/ 105728 w 409575"/>
                <a:gd name="connsiteY12" fmla="*/ 200025 h 495300"/>
                <a:gd name="connsiteX13" fmla="*/ 304800 w 409575"/>
                <a:gd name="connsiteY13" fmla="*/ 20002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9575" h="495300">
                  <a:moveTo>
                    <a:pt x="0" y="247650"/>
                  </a:moveTo>
                  <a:cubicBezTo>
                    <a:pt x="0" y="103823"/>
                    <a:pt x="79057" y="0"/>
                    <a:pt x="207645" y="0"/>
                  </a:cubicBezTo>
                  <a:cubicBezTo>
                    <a:pt x="337185" y="0"/>
                    <a:pt x="411480" y="96203"/>
                    <a:pt x="411480" y="249555"/>
                  </a:cubicBezTo>
                  <a:lnTo>
                    <a:pt x="411480" y="274320"/>
                  </a:lnTo>
                  <a:lnTo>
                    <a:pt x="106680" y="274320"/>
                  </a:lnTo>
                  <a:cubicBezTo>
                    <a:pt x="108585" y="355283"/>
                    <a:pt x="161925" y="412433"/>
                    <a:pt x="247650" y="412433"/>
                  </a:cubicBezTo>
                  <a:cubicBezTo>
                    <a:pt x="294323" y="412433"/>
                    <a:pt x="333375" y="399098"/>
                    <a:pt x="366713" y="380048"/>
                  </a:cubicBezTo>
                  <a:lnTo>
                    <a:pt x="398145" y="451485"/>
                  </a:lnTo>
                  <a:cubicBezTo>
                    <a:pt x="352425" y="481965"/>
                    <a:pt x="293370" y="495300"/>
                    <a:pt x="237173" y="495300"/>
                  </a:cubicBezTo>
                  <a:cubicBezTo>
                    <a:pt x="71438" y="496253"/>
                    <a:pt x="0" y="378142"/>
                    <a:pt x="0" y="247650"/>
                  </a:cubicBezTo>
                  <a:moveTo>
                    <a:pt x="304800" y="200025"/>
                  </a:moveTo>
                  <a:cubicBezTo>
                    <a:pt x="302895" y="140017"/>
                    <a:pt x="273368" y="80963"/>
                    <a:pt x="206693" y="80963"/>
                  </a:cubicBezTo>
                  <a:cubicBezTo>
                    <a:pt x="143828" y="80963"/>
                    <a:pt x="106680" y="136208"/>
                    <a:pt x="105728" y="200025"/>
                  </a:cubicBezTo>
                  <a:lnTo>
                    <a:pt x="304800" y="200025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9CCDE1-9E9A-4D0C-885E-9EBE03AFC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799" y="1628775"/>
            <a:ext cx="10753725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9394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687" r:id="rId2"/>
    <p:sldLayoutId id="2147483791" r:id="rId3"/>
    <p:sldLayoutId id="2147483792" r:id="rId4"/>
    <p:sldLayoutId id="2147483793" r:id="rId5"/>
    <p:sldLayoutId id="2147483794" r:id="rId6"/>
    <p:sldLayoutId id="2147483743" r:id="rId7"/>
    <p:sldLayoutId id="2147483685" r:id="rId8"/>
    <p:sldLayoutId id="2147483726" r:id="rId9"/>
    <p:sldLayoutId id="2147483727" r:id="rId10"/>
    <p:sldLayoutId id="2147483683" r:id="rId11"/>
    <p:sldLayoutId id="2147483728" r:id="rId12"/>
    <p:sldLayoutId id="2147483729" r:id="rId13"/>
    <p:sldLayoutId id="2147483730" r:id="rId14"/>
    <p:sldLayoutId id="2147483731" r:id="rId15"/>
    <p:sldLayoutId id="2147483686" r:id="rId16"/>
    <p:sldLayoutId id="2147483701" r:id="rId17"/>
    <p:sldLayoutId id="2147483703" r:id="rId18"/>
    <p:sldLayoutId id="2147483712" r:id="rId19"/>
    <p:sldLayoutId id="2147483682" r:id="rId20"/>
    <p:sldLayoutId id="2147483716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669" r:id="rId27"/>
    <p:sldLayoutId id="2147483714" r:id="rId28"/>
    <p:sldLayoutId id="2147483715" r:id="rId29"/>
    <p:sldLayoutId id="2147483713" r:id="rId30"/>
    <p:sldLayoutId id="2147483692" r:id="rId31"/>
    <p:sldLayoutId id="2147483700" r:id="rId32"/>
    <p:sldLayoutId id="2147483681" r:id="rId33"/>
    <p:sldLayoutId id="2147483717" r:id="rId34"/>
    <p:sldLayoutId id="2147483693" r:id="rId35"/>
    <p:sldLayoutId id="2147483668" r:id="rId36"/>
    <p:sldLayoutId id="2147483667" r:id="rId37"/>
    <p:sldLayoutId id="2147483649" r:id="rId38"/>
    <p:sldLayoutId id="2147483670" r:id="rId39"/>
    <p:sldLayoutId id="2147483671" r:id="rId40"/>
    <p:sldLayoutId id="2147483699" r:id="rId41"/>
    <p:sldLayoutId id="2147483675" r:id="rId42"/>
    <p:sldLayoutId id="2147483695" r:id="rId43"/>
    <p:sldLayoutId id="2147483694" r:id="rId44"/>
    <p:sldLayoutId id="2147483696" r:id="rId45"/>
    <p:sldLayoutId id="2147483723" r:id="rId46"/>
    <p:sldLayoutId id="2147483724" r:id="rId4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 cap="none" baseline="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​"/>
        <a:defRPr sz="1800" b="1" kern="1200" cap="none" baseline="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10000"/>
        </a:lnSpc>
        <a:spcBef>
          <a:spcPts val="400"/>
        </a:spcBef>
        <a:buFont typeface="Arial" panose="020B0604020202020204" pitchFamily="34" charset="0"/>
        <a:buChar char="​"/>
        <a:defRPr sz="1400" b="1" kern="1200">
          <a:solidFill>
            <a:schemeClr val="accent5"/>
          </a:solidFill>
          <a:latin typeface="+mn-lt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11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​"/>
        <a:defRPr sz="1400" b="1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400"/>
        </a:spcBef>
        <a:buFont typeface="Arial" panose="020B0604020202020204" pitchFamily="34" charset="0"/>
        <a:buChar char="​"/>
        <a:tabLst/>
        <a:defRPr sz="1400" b="1" kern="1200">
          <a:solidFill>
            <a:schemeClr val="accent2"/>
          </a:solidFill>
          <a:latin typeface="+mn-lt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10000"/>
        </a:lnSpc>
        <a:spcBef>
          <a:spcPts val="200"/>
        </a:spcBef>
        <a:buFont typeface="Arial" panose="020B0604020202020204" pitchFamily="34" charset="0"/>
        <a:buChar char="​"/>
        <a:defRPr sz="11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361950" indent="-18097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4000"/>
        <a:buFont typeface="Wingdings" panose="05000000000000000000" pitchFamily="2" charset="2"/>
        <a:buChar char="§"/>
        <a:tabLst>
          <a:tab pos="442913" algn="l"/>
        </a:tabLst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442913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140000"/>
        <a:buFont typeface="Source Sans Pro" panose="020B0503030403020204" pitchFamily="34" charset="0"/>
        <a:buChar char="›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00" indent="-171450" algn="l" defTabSz="914400" rtl="0" eaLnBrk="1" latinLnBrk="0" hangingPunct="1">
        <a:lnSpc>
          <a:spcPct val="90000"/>
        </a:lnSpc>
        <a:spcBef>
          <a:spcPts val="500"/>
        </a:spcBef>
        <a:buFont typeface="Source Sans Pro" panose="020B0503030403020204" pitchFamily="34" charset="0"/>
        <a:buChar char="–"/>
        <a:tabLst>
          <a:tab pos="533400" algn="l"/>
        </a:tabLst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625475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21" userDrawn="1">
          <p15:clr>
            <a:srgbClr val="F26B43"/>
          </p15:clr>
        </p15:guide>
        <p15:guide id="3" orient="horz" pos="4178" userDrawn="1">
          <p15:clr>
            <a:srgbClr val="F26B43"/>
          </p15:clr>
        </p15:guide>
        <p15:guide id="4" pos="7537" userDrawn="1">
          <p15:clr>
            <a:srgbClr val="F26B43"/>
          </p15:clr>
        </p15:guide>
        <p15:guide id="5" pos="483" userDrawn="1">
          <p15:clr>
            <a:srgbClr val="FBAE40"/>
          </p15:clr>
        </p15:guide>
        <p15:guide id="6" pos="5042" userDrawn="1">
          <p15:clr>
            <a:srgbClr val="FBAE40"/>
          </p15:clr>
        </p15:guide>
        <p15:guide id="7" pos="7446" userDrawn="1">
          <p15:clr>
            <a:srgbClr val="9FCC3B"/>
          </p15:clr>
        </p15:guide>
        <p15:guide id="8" pos="2615" userDrawn="1">
          <p15:clr>
            <a:srgbClr val="FBAE40"/>
          </p15:clr>
        </p15:guide>
        <p15:guide id="11" orient="horz" pos="799" userDrawn="1">
          <p15:clr>
            <a:srgbClr val="FBAE40"/>
          </p15:clr>
        </p15:guide>
        <p15:guide id="12" orient="horz" pos="3770" userDrawn="1">
          <p15:clr>
            <a:srgbClr val="9FCC3B"/>
          </p15:clr>
        </p15:guide>
        <p15:guide id="13" orient="horz" pos="1865" userDrawn="1">
          <p15:clr>
            <a:srgbClr val="547EBF"/>
          </p15:clr>
        </p15:guide>
        <p15:guide id="14" orient="horz" pos="2908" userDrawn="1">
          <p15:clr>
            <a:srgbClr val="547EBF"/>
          </p15:clr>
        </p15:guide>
        <p15:guide id="15" pos="2547" userDrawn="1">
          <p15:clr>
            <a:srgbClr val="FDE53C"/>
          </p15:clr>
        </p15:guide>
        <p15:guide id="16" pos="2683" userDrawn="1">
          <p15:clr>
            <a:srgbClr val="FDE53C"/>
          </p15:clr>
        </p15:guide>
        <p15:guide id="17" pos="4974" userDrawn="1">
          <p15:clr>
            <a:srgbClr val="FDE53C"/>
          </p15:clr>
        </p15:guide>
        <p15:guide id="18" pos="5110" userDrawn="1">
          <p15:clr>
            <a:srgbClr val="FDE53C"/>
          </p15:clr>
        </p15:guide>
        <p15:guide id="19" orient="horz" pos="1933" userDrawn="1">
          <p15:clr>
            <a:srgbClr val="5ACBF0"/>
          </p15:clr>
        </p15:guide>
        <p15:guide id="20" orient="horz" pos="1797" userDrawn="1">
          <p15:clr>
            <a:srgbClr val="5ACBF0"/>
          </p15:clr>
        </p15:guide>
        <p15:guide id="21" orient="horz" pos="2840" userDrawn="1">
          <p15:clr>
            <a:srgbClr val="5ACBF0"/>
          </p15:clr>
        </p15:guide>
        <p15:guide id="22" orient="horz" pos="2976" userDrawn="1">
          <p15:clr>
            <a:srgbClr val="5ACBF0"/>
          </p15:clr>
        </p15:guide>
        <p15:guide id="23" pos="665" userDrawn="1">
          <p15:clr>
            <a:srgbClr val="9FCC3B"/>
          </p15:clr>
        </p15:guide>
        <p15:guide id="24" orient="horz" pos="1026" userDrawn="1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7EFD33F-21FC-054A-8029-D7AA320A2E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9150" y="284163"/>
            <a:ext cx="105156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nl-NL"/>
              <a:t>Klik om stijl te bewerken</a:t>
            </a:r>
            <a:endParaRPr lang="en-GB" alt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E6938-4000-654E-9075-B06308504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325" y="151765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D87F6-B5E9-AC48-8E34-BBABF6BBC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5F0CDF-5108-C544-8C46-40977A3CAFF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pic>
        <p:nvPicPr>
          <p:cNvPr id="1029" name="Picture 4">
            <a:extLst>
              <a:ext uri="{FF2B5EF4-FFF2-40B4-BE49-F238E27FC236}">
                <a16:creationId xmlns:a16="http://schemas.microsoft.com/office/drawing/2014/main" id="{787D0A53-A52C-F94A-AD42-834935E0F0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5951538"/>
            <a:ext cx="243998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05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  <p:sldLayoutId id="2147483814" r:id="rId19"/>
  </p:sldLayoutIdLst>
  <p:transition spd="slow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GB" sz="2800" b="1" kern="120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lnSpc>
          <a:spcPct val="95000"/>
        </a:lnSpc>
        <a:spcBef>
          <a:spcPct val="0"/>
        </a:spcBef>
        <a:spcAft>
          <a:spcPts val="30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92100" indent="-292100" algn="l" rtl="0" eaLnBrk="0" fontAlgn="base" hangingPunct="0">
        <a:lnSpc>
          <a:spcPct val="95000"/>
        </a:lnSpc>
        <a:spcBef>
          <a:spcPct val="0"/>
        </a:spcBef>
        <a:spcAft>
          <a:spcPts val="300"/>
        </a:spcAft>
        <a:buClr>
          <a:srgbClr val="C0C0C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279400" algn="l" rtl="0" eaLnBrk="0" fontAlgn="base" hangingPunct="0">
        <a:lnSpc>
          <a:spcPct val="95000"/>
        </a:lnSpc>
        <a:spcBef>
          <a:spcPct val="0"/>
        </a:spcBef>
        <a:spcAft>
          <a:spcPts val="300"/>
        </a:spcAft>
        <a:buClr>
          <a:srgbClr val="C0C0C0"/>
        </a:buClr>
        <a:buFont typeface="Arial" panose="020B0604020202020204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3600" indent="-292100" algn="l" rtl="0" eaLnBrk="0" fontAlgn="base" hangingPunct="0">
        <a:lnSpc>
          <a:spcPct val="95000"/>
        </a:lnSpc>
        <a:spcBef>
          <a:spcPct val="0"/>
        </a:spcBef>
        <a:spcAft>
          <a:spcPts val="300"/>
        </a:spcAft>
        <a:buClr>
          <a:srgbClr val="C0C0C0"/>
        </a:buClr>
        <a:buFont typeface="Arial" panose="020B0604020202020204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79400" algn="l" rtl="0" eaLnBrk="0" fontAlgn="base" hangingPunct="0">
        <a:lnSpc>
          <a:spcPct val="95000"/>
        </a:lnSpc>
        <a:spcBef>
          <a:spcPct val="0"/>
        </a:spcBef>
        <a:spcAft>
          <a:spcPts val="300"/>
        </a:spcAft>
        <a:buClr>
          <a:srgbClr val="C0C0C0"/>
        </a:buClr>
        <a:buFont typeface="Arial" panose="020B0604020202020204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35100" indent="-292100" algn="l" defTabSz="914400" rtl="0" eaLnBrk="1" latinLnBrk="0" hangingPunct="1">
        <a:lnSpc>
          <a:spcPct val="95000"/>
        </a:lnSpc>
        <a:spcBef>
          <a:spcPts val="0"/>
        </a:spcBef>
        <a:spcAft>
          <a:spcPts val="300"/>
        </a:spcAft>
        <a:buClr>
          <a:schemeClr val="accent3"/>
        </a:buClr>
        <a:buFont typeface="Arial" panose="020B0604020202020204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78000" indent="-342900" algn="l" defTabSz="914400" rtl="0" eaLnBrk="1" latinLnBrk="0" hangingPunct="1">
        <a:lnSpc>
          <a:spcPct val="95000"/>
        </a:lnSpc>
        <a:spcBef>
          <a:spcPts val="0"/>
        </a:spcBef>
        <a:spcAft>
          <a:spcPts val="300"/>
        </a:spcAft>
        <a:buClr>
          <a:schemeClr val="accent3"/>
        </a:buClr>
        <a:buFont typeface="Arial" panose="020B0604020202020204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79400" algn="l" defTabSz="914400" rtl="0" eaLnBrk="1" latinLnBrk="0" hangingPunct="1">
        <a:lnSpc>
          <a:spcPct val="95000"/>
        </a:lnSpc>
        <a:spcBef>
          <a:spcPts val="0"/>
        </a:spcBef>
        <a:spcAft>
          <a:spcPts val="300"/>
        </a:spcAft>
        <a:buClr>
          <a:schemeClr val="accent3"/>
        </a:buClr>
        <a:buFont typeface="Arial" panose="020B0604020202020204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49500" indent="-292100" algn="l" defTabSz="914400" rtl="0" eaLnBrk="1" latinLnBrk="0" hangingPunct="1">
        <a:lnSpc>
          <a:spcPct val="95000"/>
        </a:lnSpc>
        <a:spcBef>
          <a:spcPts val="0"/>
        </a:spcBef>
        <a:spcAft>
          <a:spcPts val="300"/>
        </a:spcAft>
        <a:buClr>
          <a:schemeClr val="accent3"/>
        </a:buClr>
        <a:buFont typeface="Arial" panose="020B0604020202020204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44.tiff"/><Relationship Id="rId4" Type="http://schemas.openxmlformats.org/officeDocument/2006/relationships/image" Target="../media/image4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jpeg"/><Relationship Id="rId3" Type="http://schemas.openxmlformats.org/officeDocument/2006/relationships/image" Target="../media/image55.jpeg"/><Relationship Id="rId21" Type="http://schemas.openxmlformats.org/officeDocument/2006/relationships/image" Target="../media/image73.png"/><Relationship Id="rId7" Type="http://schemas.openxmlformats.org/officeDocument/2006/relationships/image" Target="../media/image59.png"/><Relationship Id="rId12" Type="http://schemas.openxmlformats.org/officeDocument/2006/relationships/image" Target="../media/image64.jpe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8.png"/><Relationship Id="rId20" Type="http://schemas.openxmlformats.org/officeDocument/2006/relationships/image" Target="../media/image72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jpe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7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87001A-207E-0349-A719-2C37124DE7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The impact of Covid-19 on </a:t>
            </a:r>
            <a:r>
              <a:rPr lang="nl-NL" dirty="0" err="1"/>
              <a:t>commuting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C17C115-AD07-4840-AA52-DF7D5CD325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Jos Hollestelle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420BD91-F55F-054D-8A5D-47A22AEFDA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20902AE-A40C-9E4B-9BB2-0EC93936173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0E8E7-6242-4D4E-B120-AB674D3FD8E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90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C9695-256F-4B11-90C0-68F628E8388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nl-NL" sz="3200" dirty="0">
                <a:solidFill>
                  <a:schemeClr val="accent2"/>
                </a:solidFill>
              </a:rPr>
              <a:t>The corona transport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4185E-E5B5-4130-9B8F-8BF00061D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DEFC1624-A542-4410-9A4E-4992A89E2F4A}"/>
              </a:ext>
            </a:extLst>
          </p:cNvPr>
          <p:cNvSpPr/>
          <p:nvPr/>
        </p:nvSpPr>
        <p:spPr>
          <a:xfrm>
            <a:off x="881743" y="2046514"/>
            <a:ext cx="5880564" cy="420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595959"/>
                </a:solidFill>
                <a:latin typeface="GTWalsheim-Medium" panose="00000600000000000000" pitchFamily="50" charset="0"/>
              </a:rPr>
              <a:t>Public transport </a:t>
            </a:r>
            <a:r>
              <a:rPr lang="nl-NL" dirty="0" err="1">
                <a:solidFill>
                  <a:srgbClr val="595959"/>
                </a:solidFill>
                <a:latin typeface="GTWalsheim-Medium" panose="00000600000000000000" pitchFamily="50" charset="0"/>
              </a:rPr>
              <a:t>during</a:t>
            </a:r>
            <a:r>
              <a:rPr lang="nl-NL" dirty="0">
                <a:solidFill>
                  <a:srgbClr val="595959"/>
                </a:solidFill>
                <a:latin typeface="GTWalsheim-Medium" panose="00000600000000000000" pitchFamily="50" charset="0"/>
              </a:rPr>
              <a:t> rush </a:t>
            </a:r>
            <a:r>
              <a:rPr lang="nl-NL" dirty="0" err="1">
                <a:solidFill>
                  <a:srgbClr val="595959"/>
                </a:solidFill>
                <a:latin typeface="GTWalsheim-Medium" panose="00000600000000000000" pitchFamily="50" charset="0"/>
              </a:rPr>
              <a:t>hour</a:t>
            </a:r>
            <a:r>
              <a:rPr lang="nl-NL" dirty="0">
                <a:solidFill>
                  <a:srgbClr val="595959"/>
                </a:solidFill>
                <a:latin typeface="GTWalsheim-Medium" panose="00000600000000000000" pitchFamily="50" charset="0"/>
              </a:rPr>
              <a:t>: 2nd class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595959"/>
                </a:solidFill>
                <a:latin typeface="GTWalsheim-Medium" panose="00000600000000000000" pitchFamily="50" charset="0"/>
              </a:rPr>
              <a:t>Public transport </a:t>
            </a:r>
            <a:r>
              <a:rPr lang="nl-NL" dirty="0" err="1">
                <a:solidFill>
                  <a:srgbClr val="595959"/>
                </a:solidFill>
                <a:latin typeface="GTWalsheim-Medium" panose="00000600000000000000" pitchFamily="50" charset="0"/>
              </a:rPr>
              <a:t>during</a:t>
            </a:r>
            <a:r>
              <a:rPr lang="nl-NL" dirty="0">
                <a:solidFill>
                  <a:srgbClr val="595959"/>
                </a:solidFill>
                <a:latin typeface="GTWalsheim-Medium" panose="00000600000000000000" pitchFamily="50" charset="0"/>
              </a:rPr>
              <a:t> rush </a:t>
            </a:r>
            <a:r>
              <a:rPr lang="nl-NL" dirty="0" err="1">
                <a:solidFill>
                  <a:srgbClr val="595959"/>
                </a:solidFill>
                <a:latin typeface="GTWalsheim-Medium" panose="00000600000000000000" pitchFamily="50" charset="0"/>
              </a:rPr>
              <a:t>hour</a:t>
            </a:r>
            <a:r>
              <a:rPr lang="nl-NL" dirty="0">
                <a:solidFill>
                  <a:srgbClr val="595959"/>
                </a:solidFill>
                <a:latin typeface="GTWalsheim-Medium" panose="00000600000000000000" pitchFamily="50" charset="0"/>
              </a:rPr>
              <a:t>: 1st class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595959"/>
                </a:solidFill>
                <a:latin typeface="GTWalsheim-Medium" panose="00000600000000000000" pitchFamily="50" charset="0"/>
              </a:rPr>
              <a:t>Public transport </a:t>
            </a:r>
            <a:r>
              <a:rPr lang="nl-NL" dirty="0" err="1">
                <a:solidFill>
                  <a:srgbClr val="595959"/>
                </a:solidFill>
                <a:latin typeface="GTWalsheim-Medium" panose="00000600000000000000" pitchFamily="50" charset="0"/>
              </a:rPr>
              <a:t>outside</a:t>
            </a:r>
            <a:r>
              <a:rPr lang="nl-NL" dirty="0">
                <a:solidFill>
                  <a:srgbClr val="595959"/>
                </a:solidFill>
                <a:latin typeface="GTWalsheim-Medium" panose="00000600000000000000" pitchFamily="50" charset="0"/>
              </a:rPr>
              <a:t> rush </a:t>
            </a:r>
            <a:r>
              <a:rPr lang="nl-NL" dirty="0" err="1">
                <a:solidFill>
                  <a:srgbClr val="595959"/>
                </a:solidFill>
                <a:latin typeface="GTWalsheim-Medium" panose="00000600000000000000" pitchFamily="50" charset="0"/>
              </a:rPr>
              <a:t>hour</a:t>
            </a:r>
            <a:endParaRPr lang="nl-NL" dirty="0">
              <a:solidFill>
                <a:srgbClr val="595959"/>
              </a:solidFill>
              <a:latin typeface="GTWalsheim-Medium" panose="00000600000000000000" pitchFamily="50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dirty="0" err="1">
                <a:solidFill>
                  <a:srgbClr val="595959"/>
                </a:solidFill>
                <a:latin typeface="GTWalsheim-Medium" panose="00000600000000000000" pitchFamily="50" charset="0"/>
              </a:rPr>
              <a:t>Vanpool</a:t>
            </a:r>
            <a:r>
              <a:rPr lang="nl-NL" dirty="0">
                <a:solidFill>
                  <a:srgbClr val="595959"/>
                </a:solidFill>
                <a:latin typeface="GTWalsheim-Medium" panose="00000600000000000000" pitchFamily="50" charset="0"/>
              </a:rPr>
              <a:t> / shuttle bus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TWalsheim-Medium" panose="00000600000000000000" pitchFamily="50" charset="0"/>
                <a:ea typeface="+mn-ea"/>
                <a:cs typeface="+mn-cs"/>
              </a:rPr>
              <a:t>Speed ​​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TWalsheim-Medium" panose="00000600000000000000" pitchFamily="50" charset="0"/>
                <a:ea typeface="+mn-ea"/>
                <a:cs typeface="+mn-cs"/>
              </a:rPr>
              <a:t>pedelec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TWalsheim-Medium" panose="00000600000000000000" pitchFamily="50" charset="0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TWalsheim-Medium" panose="00000600000000000000" pitchFamily="50" charset="0"/>
                <a:ea typeface="+mn-ea"/>
                <a:cs typeface="+mn-cs"/>
              </a:rPr>
              <a:t>and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TWalsheim-Medium" panose="00000600000000000000" pitchFamily="50" charset="0"/>
                <a:ea typeface="+mn-ea"/>
                <a:cs typeface="+mn-cs"/>
              </a:rPr>
              <a:t> (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TWalsheim-Medium" panose="00000600000000000000" pitchFamily="50" charset="0"/>
                <a:ea typeface="+mn-ea"/>
                <a:cs typeface="+mn-cs"/>
              </a:rPr>
              <a:t>electric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TWalsheim-Medium" panose="00000600000000000000" pitchFamily="50" charset="0"/>
                <a:ea typeface="+mn-ea"/>
                <a:cs typeface="+mn-cs"/>
              </a:rPr>
              <a:t>) light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TWalsheim-Medium" panose="00000600000000000000" pitchFamily="50" charset="0"/>
                <a:ea typeface="+mn-ea"/>
                <a:cs typeface="+mn-cs"/>
              </a:rPr>
              <a:t>moped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GTWalsheim-Medium" panose="00000600000000000000" pitchFamily="50" charset="0"/>
              <a:ea typeface="+mn-ea"/>
              <a:cs typeface="+mn-cs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595959"/>
                </a:solidFill>
                <a:latin typeface="GTWalsheim-Medium" panose="00000600000000000000" pitchFamily="50" charset="0"/>
              </a:rPr>
              <a:t>Carpool / taxi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TWalsheim-Medium" panose="00000600000000000000" pitchFamily="50" charset="0"/>
                <a:ea typeface="+mn-ea"/>
                <a:cs typeface="+mn-cs"/>
              </a:rPr>
              <a:t>Car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TWalsheim-Medium" panose="00000600000000000000" pitchFamily="50" charset="0"/>
                <a:ea typeface="+mn-ea"/>
                <a:cs typeface="+mn-cs"/>
              </a:rPr>
              <a:t> / motor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595959"/>
                </a:solidFill>
                <a:latin typeface="GTWalsheim-Medium" panose="00000600000000000000" pitchFamily="50" charset="0"/>
              </a:rPr>
              <a:t>(Electric) </a:t>
            </a:r>
            <a:r>
              <a:rPr lang="nl-NL" dirty="0" err="1">
                <a:solidFill>
                  <a:srgbClr val="595959"/>
                </a:solidFill>
                <a:latin typeface="GTWalsheim-Medium" panose="00000600000000000000" pitchFamily="50" charset="0"/>
              </a:rPr>
              <a:t>bicycle</a:t>
            </a:r>
            <a:r>
              <a:rPr lang="nl-NL" dirty="0">
                <a:solidFill>
                  <a:srgbClr val="595959"/>
                </a:solidFill>
                <a:latin typeface="GTWalsheim-Medium" panose="00000600000000000000" pitchFamily="50" charset="0"/>
              </a:rPr>
              <a:t> </a:t>
            </a:r>
            <a:r>
              <a:rPr lang="nl-NL" dirty="0" err="1">
                <a:solidFill>
                  <a:srgbClr val="595959"/>
                </a:solidFill>
                <a:latin typeface="GTWalsheim-Medium" panose="00000600000000000000" pitchFamily="50" charset="0"/>
              </a:rPr>
              <a:t>and</a:t>
            </a:r>
            <a:r>
              <a:rPr lang="nl-NL" dirty="0">
                <a:solidFill>
                  <a:srgbClr val="595959"/>
                </a:solidFill>
                <a:latin typeface="GTWalsheim-Medium" panose="00000600000000000000" pitchFamily="50" charset="0"/>
              </a:rPr>
              <a:t> </a:t>
            </a:r>
            <a:r>
              <a:rPr lang="nl-NL" dirty="0" err="1">
                <a:solidFill>
                  <a:srgbClr val="595959"/>
                </a:solidFill>
                <a:latin typeface="GTWalsheim-Medium" panose="00000600000000000000" pitchFamily="50" charset="0"/>
              </a:rPr>
              <a:t>walking</a:t>
            </a:r>
            <a:endParaRPr lang="nl-NL" dirty="0">
              <a:solidFill>
                <a:srgbClr val="595959"/>
              </a:solidFill>
              <a:latin typeface="GTWalsheim-Medium" panose="00000600000000000000" pitchFamily="50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dirty="0" err="1">
                <a:solidFill>
                  <a:srgbClr val="595959"/>
                </a:solidFill>
                <a:latin typeface="GTWalsheim-Medium" panose="00000600000000000000" pitchFamily="50" charset="0"/>
              </a:rPr>
              <a:t>Working</a:t>
            </a:r>
            <a:r>
              <a:rPr lang="nl-NL" dirty="0">
                <a:solidFill>
                  <a:srgbClr val="595959"/>
                </a:solidFill>
                <a:latin typeface="GTWalsheim-Medium" panose="00000600000000000000" pitchFamily="50" charset="0"/>
              </a:rPr>
              <a:t> </a:t>
            </a:r>
            <a:r>
              <a:rPr lang="nl-NL" dirty="0" err="1">
                <a:solidFill>
                  <a:srgbClr val="595959"/>
                </a:solidFill>
                <a:latin typeface="GTWalsheim-Medium" panose="00000600000000000000" pitchFamily="50" charset="0"/>
              </a:rPr>
              <a:t>from</a:t>
            </a:r>
            <a:r>
              <a:rPr lang="nl-NL" dirty="0">
                <a:solidFill>
                  <a:srgbClr val="595959"/>
                </a:solidFill>
                <a:latin typeface="GTWalsheim-Medium" panose="00000600000000000000" pitchFamily="50" charset="0"/>
              </a:rPr>
              <a:t> home / video </a:t>
            </a:r>
            <a:r>
              <a:rPr lang="nl-NL" dirty="0" err="1">
                <a:solidFill>
                  <a:srgbClr val="595959"/>
                </a:solidFill>
                <a:latin typeface="GTWalsheim-Medium" panose="00000600000000000000" pitchFamily="50" charset="0"/>
              </a:rPr>
              <a:t>conferencing</a:t>
            </a:r>
            <a:endParaRPr lang="nl-NL" dirty="0">
              <a:solidFill>
                <a:srgbClr val="595959"/>
              </a:solidFill>
              <a:latin typeface="GTWalsheim-Medium" panose="00000600000000000000" pitchFamily="50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GTWalsheim-Medium" panose="00000600000000000000" pitchFamily="50" charset="0"/>
              <a:ea typeface="+mn-ea"/>
              <a:cs typeface="+mn-cs"/>
            </a:endParaRP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FF7C76E7-206D-D749-9197-27E5B49047CE}"/>
              </a:ext>
            </a:extLst>
          </p:cNvPr>
          <p:cNvCxnSpPr/>
          <p:nvPr/>
        </p:nvCxnSpPr>
        <p:spPr>
          <a:xfrm>
            <a:off x="7176977" y="2254102"/>
            <a:ext cx="0" cy="3466214"/>
          </a:xfrm>
          <a:prstGeom prst="straightConnector1">
            <a:avLst/>
          </a:prstGeom>
          <a:ln w="635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 6">
            <a:extLst>
              <a:ext uri="{FF2B5EF4-FFF2-40B4-BE49-F238E27FC236}">
                <a16:creationId xmlns:a16="http://schemas.microsoft.com/office/drawing/2014/main" id="{26F87AC2-4B92-9241-9D52-CD2ECDD596C8}"/>
              </a:ext>
            </a:extLst>
          </p:cNvPr>
          <p:cNvSpPr/>
          <p:nvPr/>
        </p:nvSpPr>
        <p:spPr>
          <a:xfrm>
            <a:off x="7456208" y="2137144"/>
            <a:ext cx="5880564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>
                <a:solidFill>
                  <a:srgbClr val="595959"/>
                </a:solidFill>
                <a:latin typeface="GTWalsheim-Medium" panose="00000600000000000000" pitchFamily="50" charset="0"/>
              </a:rPr>
              <a:t>High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TWalsheim-Medium" panose="00000600000000000000" pitchFamily="50" charset="0"/>
                <a:ea typeface="+mn-ea"/>
                <a:cs typeface="+mn-cs"/>
              </a:rPr>
              <a:t> risk of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TWalsheim-Medium" panose="00000600000000000000" pitchFamily="50" charset="0"/>
                <a:ea typeface="+mn-ea"/>
                <a:cs typeface="+mn-cs"/>
              </a:rPr>
              <a:t>infection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GTWalsheim-Medium" panose="00000600000000000000" pitchFamily="50" charset="0"/>
              <a:ea typeface="+mn-ea"/>
              <a:cs typeface="+mn-cs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697BD74-179B-0C41-B6A9-17B4E5C2178C}"/>
              </a:ext>
            </a:extLst>
          </p:cNvPr>
          <p:cNvSpPr/>
          <p:nvPr/>
        </p:nvSpPr>
        <p:spPr>
          <a:xfrm>
            <a:off x="7456208" y="5255445"/>
            <a:ext cx="5880564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>
                <a:solidFill>
                  <a:srgbClr val="595959"/>
                </a:solidFill>
                <a:latin typeface="GTWalsheim-Medium" panose="00000600000000000000" pitchFamily="50" charset="0"/>
              </a:rPr>
              <a:t>Low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TWalsheim-Medium" panose="00000600000000000000" pitchFamily="50" charset="0"/>
                <a:ea typeface="+mn-ea"/>
                <a:cs typeface="+mn-cs"/>
              </a:rPr>
              <a:t> risk of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TWalsheim-Medium" panose="00000600000000000000" pitchFamily="50" charset="0"/>
                <a:ea typeface="+mn-ea"/>
                <a:cs typeface="+mn-cs"/>
              </a:rPr>
              <a:t>infection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GTWalsheim-Medium" panose="00000600000000000000" pitchFamily="50" charset="0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91DF33D-0DFC-2D4E-B90D-73176649B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207" y="2777882"/>
            <a:ext cx="2400173" cy="240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35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C9695-256F-4B11-90C0-68F628E83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62" y="182206"/>
            <a:ext cx="10515600" cy="89844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nl-NL" sz="3200" dirty="0" err="1">
                <a:solidFill>
                  <a:schemeClr val="accent2"/>
                </a:solidFill>
              </a:rPr>
              <a:t>Example</a:t>
            </a:r>
            <a:r>
              <a:rPr lang="nl-NL" sz="3200" dirty="0">
                <a:solidFill>
                  <a:schemeClr val="accent2"/>
                </a:solidFill>
              </a:rPr>
              <a:t> policy of </a:t>
            </a:r>
            <a:r>
              <a:rPr lang="nl-NL" sz="3200" dirty="0" err="1">
                <a:solidFill>
                  <a:schemeClr val="accent2"/>
                </a:solidFill>
              </a:rPr>
              <a:t>an</a:t>
            </a:r>
            <a:r>
              <a:rPr lang="nl-NL" sz="3200" dirty="0">
                <a:solidFill>
                  <a:schemeClr val="accent2"/>
                </a:solidFill>
              </a:rPr>
              <a:t> </a:t>
            </a:r>
            <a:r>
              <a:rPr lang="nl-NL" sz="3200" dirty="0" err="1">
                <a:solidFill>
                  <a:schemeClr val="accent2"/>
                </a:solidFill>
              </a:rPr>
              <a:t>employer</a:t>
            </a:r>
            <a:r>
              <a:rPr lang="nl-NL" sz="3200" dirty="0">
                <a:solidFill>
                  <a:schemeClr val="accent2"/>
                </a:solidFill>
              </a:rPr>
              <a:t> </a:t>
            </a:r>
            <a:r>
              <a:rPr lang="nl-NL" sz="3200" dirty="0" err="1">
                <a:solidFill>
                  <a:schemeClr val="accent2"/>
                </a:solidFill>
              </a:rPr>
              <a:t>near</a:t>
            </a:r>
            <a:r>
              <a:rPr lang="nl-NL" sz="3200" dirty="0">
                <a:solidFill>
                  <a:schemeClr val="accent2"/>
                </a:solidFill>
              </a:rPr>
              <a:t> Amsterdam </a:t>
            </a:r>
            <a:r>
              <a:rPr lang="nl-NL" sz="3200" dirty="0" err="1">
                <a:solidFill>
                  <a:schemeClr val="accent2"/>
                </a:solidFill>
              </a:rPr>
              <a:t>ArenA</a:t>
            </a:r>
            <a:endParaRPr lang="nl-NL" sz="3200" dirty="0">
              <a:solidFill>
                <a:schemeClr val="accent2"/>
              </a:solidFill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BF2DA32C-410C-234F-AE13-7F9F3F8D077F}"/>
              </a:ext>
            </a:extLst>
          </p:cNvPr>
          <p:cNvSpPr txBox="1">
            <a:spLocks/>
          </p:cNvSpPr>
          <p:nvPr/>
        </p:nvSpPr>
        <p:spPr>
          <a:xfrm>
            <a:off x="5832095" y="1832850"/>
            <a:ext cx="4963416" cy="4237719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4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  <a:r>
              <a:rPr kumimoji="0" lang="nl-NL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Covid</a:t>
            </a:r>
            <a:r>
              <a:rPr kumimoji="0" lang="nl-NL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Mobility</a:t>
            </a:r>
            <a:r>
              <a:rPr kumimoji="0" lang="nl-NL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Policy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Office </a:t>
            </a: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capacity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40% of </a:t>
            </a: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normal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-&gt; employees max 2 </a:t>
            </a: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days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at </a:t>
            </a: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office (</a:t>
            </a: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reservation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Physical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meetings </a:t>
            </a: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only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between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10:30 </a:t>
            </a: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2:30 </a:t>
            </a: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pm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 15km </a:t>
            </a: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everything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with </a:t>
            </a: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bicycle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or </a:t>
            </a: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electric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bicycle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More </a:t>
            </a: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flexible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Parking policy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Incentive carpool (max 2 persons, permanent teams) </a:t>
            </a: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employees without a </a:t>
            </a: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at&gt; 15km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Public transport </a:t>
            </a: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only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outside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rush </a:t>
            </a: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hour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with </a:t>
            </a: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employer's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permission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Customization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vulnerable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employees or special cases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895A415-3391-004C-8D06-E5E6B9B65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81" y="1832850"/>
            <a:ext cx="4427026" cy="213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22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C9695-256F-4B11-90C0-68F628E83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082" y="110676"/>
            <a:ext cx="10515600" cy="49547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nl-NL" sz="3200" dirty="0">
                <a:solidFill>
                  <a:schemeClr val="accent2"/>
                </a:solidFill>
              </a:rPr>
              <a:t>4 steps </a:t>
            </a:r>
            <a:r>
              <a:rPr lang="nl-NL" sz="3200" dirty="0" err="1">
                <a:solidFill>
                  <a:schemeClr val="accent2"/>
                </a:solidFill>
              </a:rPr>
              <a:t>to</a:t>
            </a:r>
            <a:r>
              <a:rPr lang="nl-NL" sz="3200" dirty="0">
                <a:solidFill>
                  <a:schemeClr val="accent2"/>
                </a:solidFill>
              </a:rPr>
              <a:t> </a:t>
            </a:r>
            <a:r>
              <a:rPr lang="nl-NL" sz="3200" dirty="0" err="1">
                <a:solidFill>
                  <a:schemeClr val="accent2"/>
                </a:solidFill>
              </a:rPr>
              <a:t>realize</a:t>
            </a:r>
            <a:r>
              <a:rPr lang="nl-NL" sz="3200" dirty="0">
                <a:solidFill>
                  <a:schemeClr val="accent2"/>
                </a:solidFill>
              </a:rPr>
              <a:t> a </a:t>
            </a:r>
            <a:r>
              <a:rPr lang="nl-NL" sz="3200" dirty="0" err="1">
                <a:solidFill>
                  <a:schemeClr val="accent2"/>
                </a:solidFill>
              </a:rPr>
              <a:t>Covid</a:t>
            </a:r>
            <a:r>
              <a:rPr lang="nl-NL" sz="3200" dirty="0">
                <a:solidFill>
                  <a:schemeClr val="accent2"/>
                </a:solidFill>
              </a:rPr>
              <a:t> </a:t>
            </a:r>
            <a:r>
              <a:rPr lang="nl-NL" sz="3200" dirty="0" err="1">
                <a:solidFill>
                  <a:schemeClr val="accent2"/>
                </a:solidFill>
              </a:rPr>
              <a:t>mobility</a:t>
            </a:r>
            <a:r>
              <a:rPr lang="nl-NL" sz="3200" dirty="0">
                <a:solidFill>
                  <a:schemeClr val="accent2"/>
                </a:solidFill>
              </a:rPr>
              <a:t> policy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D4B1E81-A286-2F47-91D7-89E4D7C520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0091A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478" y="2392782"/>
            <a:ext cx="822523" cy="822523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40523036-6B84-CB4A-9953-A14F6EB3ECF8}"/>
              </a:ext>
            </a:extLst>
          </p:cNvPr>
          <p:cNvSpPr txBox="1"/>
          <p:nvPr/>
        </p:nvSpPr>
        <p:spPr>
          <a:xfrm>
            <a:off x="7816162" y="2071588"/>
            <a:ext cx="3461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How do employees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travel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Which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target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groups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are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there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organization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Where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are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bottlenecks?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EB5ECEA-519B-C24C-9DB6-A554ACDD1C36}"/>
              </a:ext>
            </a:extLst>
          </p:cNvPr>
          <p:cNvSpPr txBox="1"/>
          <p:nvPr/>
        </p:nvSpPr>
        <p:spPr>
          <a:xfrm>
            <a:off x="2023953" y="4587438"/>
            <a:ext cx="3768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Accept,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reduce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or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minimize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How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deal with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groups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with "transport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poverty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"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Make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inventory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select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solutions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1C33147E-AE56-5145-9B60-C686AFE13B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0091A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85" y="4699213"/>
            <a:ext cx="1328234" cy="1328234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EA5F30FF-5F28-C94F-80F7-44C1BD8393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0091A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361" y="4699213"/>
            <a:ext cx="1452756" cy="1452756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71604717-E91B-E64C-8205-3953206D5EE5}"/>
              </a:ext>
            </a:extLst>
          </p:cNvPr>
          <p:cNvSpPr txBox="1"/>
          <p:nvPr/>
        </p:nvSpPr>
        <p:spPr>
          <a:xfrm>
            <a:off x="7816162" y="4546724"/>
            <a:ext cx="3733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Selection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of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suppliers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Adaptive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Individually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or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together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with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other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organizations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3C1D108-A0BF-B743-8B9E-EB47EB5AF8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091" y="2185123"/>
            <a:ext cx="1048657" cy="1048657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3E38C31A-594B-4142-B7B4-9E6061F93C67}"/>
              </a:ext>
            </a:extLst>
          </p:cNvPr>
          <p:cNvSpPr txBox="1"/>
          <p:nvPr/>
        </p:nvSpPr>
        <p:spPr>
          <a:xfrm>
            <a:off x="6824478" y="1689596"/>
            <a:ext cx="431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377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Analysis of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377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377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377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current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377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377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situation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377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23E7C735-C45C-474D-9727-DCC5C33605C3}"/>
              </a:ext>
            </a:extLst>
          </p:cNvPr>
          <p:cNvSpPr txBox="1"/>
          <p:nvPr/>
        </p:nvSpPr>
        <p:spPr>
          <a:xfrm>
            <a:off x="763638" y="1676936"/>
            <a:ext cx="3497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377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377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Appoint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377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377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responsible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377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person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88C81D99-301A-D946-8530-73C9EE0AA31A}"/>
              </a:ext>
            </a:extLst>
          </p:cNvPr>
          <p:cNvSpPr txBox="1"/>
          <p:nvPr/>
        </p:nvSpPr>
        <p:spPr>
          <a:xfrm>
            <a:off x="1936909" y="2058928"/>
            <a:ext cx="3855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Appoint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responsible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person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Covid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mobility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policy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Internal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contact point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colleagues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Close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coordination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with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OR, FM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HR management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CE14AD98-8241-9545-A86F-EA3A8B0902EF}"/>
              </a:ext>
            </a:extLst>
          </p:cNvPr>
          <p:cNvSpPr txBox="1"/>
          <p:nvPr/>
        </p:nvSpPr>
        <p:spPr>
          <a:xfrm>
            <a:off x="763638" y="4177392"/>
            <a:ext cx="3497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377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Select scenario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51BA305D-F15D-A34C-8E76-01ACBBA7078D}"/>
              </a:ext>
            </a:extLst>
          </p:cNvPr>
          <p:cNvSpPr txBox="1"/>
          <p:nvPr/>
        </p:nvSpPr>
        <p:spPr>
          <a:xfrm>
            <a:off x="6766857" y="4184265"/>
            <a:ext cx="3497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377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4.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377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Implement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377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852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pour une image  38">
            <a:extLst>
              <a:ext uri="{FF2B5EF4-FFF2-40B4-BE49-F238E27FC236}">
                <a16:creationId xmlns:a16="http://schemas.microsoft.com/office/drawing/2014/main" id="{1EC9FEEA-3D83-497F-B8C9-4AF181AF86C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909BD90-B0ED-4407-B4C2-148B1EEB1E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60FECE0-E0DE-4197-A07C-5760A6FF86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BD5D87B-34F6-40B9-92EE-BBD5AA18F5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D6AB7CD-F5A9-4462-8BC5-6C8A9C2D7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405" y="3357761"/>
            <a:ext cx="9842004" cy="837965"/>
          </a:xfrm>
        </p:spPr>
        <p:txBody>
          <a:bodyPr/>
          <a:lstStyle/>
          <a:p>
            <a:r>
              <a:rPr lang="en-GB" sz="4000" dirty="0"/>
              <a:t>The impact of COVID-19 on mobility</a:t>
            </a:r>
            <a:endParaRPr lang="en-GB" sz="4000" noProof="0" dirty="0"/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0F8BFCDC-A4A5-4D93-A2DE-CEFCF3D0D5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Webinar | July 7</a:t>
            </a:r>
            <a:r>
              <a:rPr lang="en-GB" baseline="30000" dirty="0"/>
              <a:t>th</a:t>
            </a:r>
            <a:r>
              <a:rPr lang="en-GB" dirty="0"/>
              <a:t>, 2020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E305419-D44F-4916-AED9-4CF0EEDE3D8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CC79F-E259-4C19-8922-4E16014F0A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2376" y="5812324"/>
            <a:ext cx="3628879" cy="656425"/>
          </a:xfrm>
        </p:spPr>
        <p:txBody>
          <a:bodyPr/>
          <a:lstStyle/>
          <a:p>
            <a:r>
              <a:rPr lang="en-US" sz="1600" cap="none" dirty="0"/>
              <a:t>Jelle Oosterhoff</a:t>
            </a:r>
          </a:p>
          <a:p>
            <a:r>
              <a:rPr lang="en-US" sz="1600" cap="none" dirty="0"/>
              <a:t>Manager Strategic Sales</a:t>
            </a:r>
            <a:endParaRPr lang="nl-NL" sz="1600" cap="small" dirty="0"/>
          </a:p>
        </p:txBody>
      </p:sp>
    </p:spTree>
    <p:extLst>
      <p:ext uri="{BB962C8B-B14F-4D97-AF65-F5344CB8AC3E}">
        <p14:creationId xmlns:p14="http://schemas.microsoft.com/office/powerpoint/2010/main" val="1695082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16">
            <a:extLst>
              <a:ext uri="{FF2B5EF4-FFF2-40B4-BE49-F238E27FC236}">
                <a16:creationId xmlns:a16="http://schemas.microsoft.com/office/drawing/2014/main" id="{B307E7F8-F1ED-43CD-88C9-F8D9CB974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697841"/>
            <a:ext cx="11053762" cy="390609"/>
          </a:xfrm>
        </p:spPr>
        <p:txBody>
          <a:bodyPr/>
          <a:lstStyle/>
          <a:p>
            <a:r>
              <a:rPr lang="en-US" dirty="0" err="1"/>
              <a:t>Syndesmo’s</a:t>
            </a:r>
            <a:r>
              <a:rPr lang="en-US" dirty="0"/>
              <a:t> Corona mobility ladder </a:t>
            </a:r>
            <a:endParaRPr lang="nl-NL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244EDEF-17EC-43CD-9B8D-BC223DC09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of the different transportation modalities</a:t>
            </a:r>
            <a:endParaRPr lang="nl-NL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C190B07-ADB3-4C71-BCBD-81A355A013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8877195"/>
              </p:ext>
            </p:extLst>
          </p:nvPr>
        </p:nvGraphicFramePr>
        <p:xfrm>
          <a:off x="1179910" y="1819402"/>
          <a:ext cx="4905694" cy="3845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083C0A5-155E-486D-8BF4-870469CDDC4B}"/>
              </a:ext>
            </a:extLst>
          </p:cNvPr>
          <p:cNvSpPr/>
          <p:nvPr/>
        </p:nvSpPr>
        <p:spPr>
          <a:xfrm rot="16200000">
            <a:off x="-581313" y="3681536"/>
            <a:ext cx="2927758" cy="250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Contamination risk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3DF4B403-C606-4495-9088-1943642984B9}"/>
              </a:ext>
            </a:extLst>
          </p:cNvPr>
          <p:cNvSpPr/>
          <p:nvPr/>
        </p:nvSpPr>
        <p:spPr>
          <a:xfrm>
            <a:off x="1058270" y="2787624"/>
            <a:ext cx="142614" cy="2088858"/>
          </a:xfrm>
          <a:prstGeom prst="up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A3C41F5-5A14-46B1-BF86-E39F1F4DCFF9}"/>
              </a:ext>
            </a:extLst>
          </p:cNvPr>
          <p:cNvSpPr/>
          <p:nvPr/>
        </p:nvSpPr>
        <p:spPr>
          <a:xfrm>
            <a:off x="8514826" y="2862861"/>
            <a:ext cx="1617996" cy="16277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Picture 2" descr="Willem Nieuwenhuize (@BillyN77) | Twitter">
            <a:extLst>
              <a:ext uri="{FF2B5EF4-FFF2-40B4-BE49-F238E27FC236}">
                <a16:creationId xmlns:a16="http://schemas.microsoft.com/office/drawing/2014/main" id="{480CECD5-DFC5-405C-8650-5F81D5144DED}"/>
              </a:ext>
            </a:extLst>
          </p:cNvPr>
          <p:cNvPicPr>
            <a:picLocks noGrp="1" noChangeAspect="1" noChangeArrowheads="1"/>
          </p:cNvPicPr>
          <p:nvPr>
            <p:ph sz="quarter" idx="23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863" y="1836180"/>
            <a:ext cx="2398798" cy="17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Medewerkers Accenture testen e-bikes voor zakelijk verkeer | Smart ...">
            <a:extLst>
              <a:ext uri="{FF2B5EF4-FFF2-40B4-BE49-F238E27FC236}">
                <a16:creationId xmlns:a16="http://schemas.microsoft.com/office/drawing/2014/main" id="{37A53A96-1F21-436A-9F4C-54B2061A0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939" y="3733836"/>
            <a:ext cx="2365461" cy="190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LEWIS Wire - ALD Automotive introduceert 7 Wheel Lease">
            <a:extLst>
              <a:ext uri="{FF2B5EF4-FFF2-40B4-BE49-F238E27FC236}">
                <a16:creationId xmlns:a16="http://schemas.microsoft.com/office/drawing/2014/main" id="{DAE1FDC4-7C33-4F72-BA1F-66283D7EB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986" y="1836180"/>
            <a:ext cx="2402924" cy="17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De perfecte werkplek | RTL Nieuws">
            <a:extLst>
              <a:ext uri="{FF2B5EF4-FFF2-40B4-BE49-F238E27FC236}">
                <a16:creationId xmlns:a16="http://schemas.microsoft.com/office/drawing/2014/main" id="{E8F8F343-EE02-45A9-8681-1A517529F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864" y="3729459"/>
            <a:ext cx="2398798" cy="190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395C62C-9A26-4BCC-B60F-B64254C8BE4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39E6A94-B576-4249-A863-E5CC28FA22C6}" type="datetime1">
              <a:rPr lang="nl-NL" noProof="0" smtClean="0"/>
              <a:t>8-7-2020</a:t>
            </a:fld>
            <a:endParaRPr lang="en-GB" noProof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84031D8-C0CA-47F0-9C97-BF646DE7B19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Impact of COVID-19 on mobility</a:t>
            </a:r>
            <a:endParaRPr lang="en-GB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AF1D37-A398-4990-BE97-C1E72CD14AD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3782C43-7533-4CE7-94CC-8F091034FBE1}" type="slidenum">
              <a:rPr lang="en-GB" noProof="0" smtClean="0"/>
              <a:pPr/>
              <a:t>14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87011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4DDF7983-0906-4EC7-82FF-8E3B291133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5245" y="2114954"/>
            <a:ext cx="11415279" cy="2858327"/>
          </a:xfrm>
        </p:spPr>
        <p:txBody>
          <a:bodyPr/>
          <a:lstStyle/>
          <a:p>
            <a:pPr algn="ctr">
              <a:buNone/>
            </a:pPr>
            <a:r>
              <a:rPr lang="en-GB" sz="4800" dirty="0"/>
              <a:t>ANWB: “Increase of individual mobility”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6191C8-9E13-4FD7-AA36-3DA828EE6AD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3782C43-7533-4CE7-94CC-8F091034FBE1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F6C21E1A-F808-4640-A64D-B6A489D75D2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33628" y="4999138"/>
            <a:ext cx="10786896" cy="1442142"/>
          </a:xfrm>
        </p:spPr>
        <p:txBody>
          <a:bodyPr anchor="ctr"/>
          <a:lstStyle/>
          <a:p>
            <a:pPr algn="ctr">
              <a:buNone/>
            </a:pPr>
            <a:r>
              <a:rPr lang="en-GB" sz="2000" dirty="0"/>
              <a:t>36%: own transportation instead of public transport</a:t>
            </a:r>
          </a:p>
          <a:p>
            <a:pPr algn="ctr">
              <a:buNone/>
            </a:pPr>
            <a:r>
              <a:rPr lang="en-GB" sz="2000" dirty="0"/>
              <a:t>27%: use an (e)-bike more often for commuting</a:t>
            </a:r>
          </a:p>
          <a:p>
            <a:pPr algn="ctr">
              <a:buNone/>
            </a:pPr>
            <a:r>
              <a:rPr lang="en-GB" sz="2000" dirty="0"/>
              <a:t>17%: increase of using the car or motorbike 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C87BFAFD-9CA6-4ACE-A95E-E184C4C34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Popularity of public transport decreases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222069D-26D6-460C-B9D9-1257A1AF5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 of post Corona mobility	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7CB30BE-4169-EE4B-BE25-BA0767FA21C0}"/>
              </a:ext>
            </a:extLst>
          </p:cNvPr>
          <p:cNvSpPr txBox="1"/>
          <p:nvPr/>
        </p:nvSpPr>
        <p:spPr>
          <a:xfrm>
            <a:off x="556054" y="59436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sz="1100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25DD91BD-85C7-4EED-97BB-7899C3EE720A}"/>
              </a:ext>
            </a:extLst>
          </p:cNvPr>
          <p:cNvSpPr/>
          <p:nvPr/>
        </p:nvSpPr>
        <p:spPr>
          <a:xfrm rot="16200000" flipH="1">
            <a:off x="3266861" y="2167537"/>
            <a:ext cx="2018225" cy="7459381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3357663"/>
              <a:gd name="connsiteY0" fmla="*/ 4234134 h 4234134"/>
              <a:gd name="connsiteX1" fmla="*/ 10718 w 3357663"/>
              <a:gd name="connsiteY1" fmla="*/ 846701 h 4234134"/>
              <a:gd name="connsiteX2" fmla="*/ 853652 w 3357663"/>
              <a:gd name="connsiteY2" fmla="*/ 3767 h 4234134"/>
              <a:gd name="connsiteX3" fmla="*/ 2077441 w 3357663"/>
              <a:gd name="connsiteY3" fmla="*/ 0 h 4234134"/>
              <a:gd name="connsiteX4" fmla="*/ 3357663 w 3357663"/>
              <a:gd name="connsiteY4" fmla="*/ 3767 h 4234134"/>
              <a:gd name="connsiteX0" fmla="*/ 0 w 2077441"/>
              <a:gd name="connsiteY0" fmla="*/ 4234134 h 4234134"/>
              <a:gd name="connsiteX1" fmla="*/ 10718 w 2077441"/>
              <a:gd name="connsiteY1" fmla="*/ 846701 h 4234134"/>
              <a:gd name="connsiteX2" fmla="*/ 853652 w 2077441"/>
              <a:gd name="connsiteY2" fmla="*/ 3767 h 4234134"/>
              <a:gd name="connsiteX3" fmla="*/ 2077441 w 2077441"/>
              <a:gd name="connsiteY3" fmla="*/ 0 h 4234134"/>
              <a:gd name="connsiteX0" fmla="*/ 13818 w 2067143"/>
              <a:gd name="connsiteY0" fmla="*/ 13245103 h 13245103"/>
              <a:gd name="connsiteX1" fmla="*/ 420 w 2067143"/>
              <a:gd name="connsiteY1" fmla="*/ 846701 h 13245103"/>
              <a:gd name="connsiteX2" fmla="*/ 843354 w 2067143"/>
              <a:gd name="connsiteY2" fmla="*/ 3767 h 13245103"/>
              <a:gd name="connsiteX3" fmla="*/ 2067143 w 2067143"/>
              <a:gd name="connsiteY3" fmla="*/ 0 h 13245103"/>
              <a:gd name="connsiteX0" fmla="*/ 1 w 2077441"/>
              <a:gd name="connsiteY0" fmla="*/ 13229025 h 13229025"/>
              <a:gd name="connsiteX1" fmla="*/ 10718 w 2077441"/>
              <a:gd name="connsiteY1" fmla="*/ 846701 h 13229025"/>
              <a:gd name="connsiteX2" fmla="*/ 853652 w 2077441"/>
              <a:gd name="connsiteY2" fmla="*/ 3767 h 13229025"/>
              <a:gd name="connsiteX3" fmla="*/ 2077441 w 2077441"/>
              <a:gd name="connsiteY3" fmla="*/ 0 h 13229025"/>
              <a:gd name="connsiteX0" fmla="*/ -1 w 3406444"/>
              <a:gd name="connsiteY0" fmla="*/ 13225258 h 13225258"/>
              <a:gd name="connsiteX1" fmla="*/ 10716 w 3406444"/>
              <a:gd name="connsiteY1" fmla="*/ 842934 h 13225258"/>
              <a:gd name="connsiteX2" fmla="*/ 853650 w 3406444"/>
              <a:gd name="connsiteY2" fmla="*/ 0 h 13225258"/>
              <a:gd name="connsiteX3" fmla="*/ 3406443 w 3406444"/>
              <a:gd name="connsiteY3" fmla="*/ 1592 h 13225258"/>
              <a:gd name="connsiteX0" fmla="*/ 0 w 3406439"/>
              <a:gd name="connsiteY0" fmla="*/ 12590233 h 12590232"/>
              <a:gd name="connsiteX1" fmla="*/ 10713 w 3406439"/>
              <a:gd name="connsiteY1" fmla="*/ 842934 h 12590232"/>
              <a:gd name="connsiteX2" fmla="*/ 853647 w 3406439"/>
              <a:gd name="connsiteY2" fmla="*/ 0 h 12590232"/>
              <a:gd name="connsiteX3" fmla="*/ 3406440 w 3406439"/>
              <a:gd name="connsiteY3" fmla="*/ 1592 h 1259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6439" h="12590232">
                <a:moveTo>
                  <a:pt x="0" y="12590233"/>
                </a:moveTo>
                <a:cubicBezTo>
                  <a:pt x="3573" y="11461089"/>
                  <a:pt x="7140" y="1972078"/>
                  <a:pt x="10713" y="842934"/>
                </a:cubicBezTo>
                <a:cubicBezTo>
                  <a:pt x="10713" y="371883"/>
                  <a:pt x="382596" y="0"/>
                  <a:pt x="853647" y="0"/>
                </a:cubicBezTo>
                <a:lnTo>
                  <a:pt x="3406440" y="1592"/>
                </a:lnTo>
              </a:path>
            </a:pathLst>
          </a:custGeom>
          <a:noFill/>
          <a:ln w="508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F0D1C217-80D3-4EDE-A747-E36E9575C81B}"/>
              </a:ext>
            </a:extLst>
          </p:cNvPr>
          <p:cNvSpPr/>
          <p:nvPr/>
        </p:nvSpPr>
        <p:spPr>
          <a:xfrm rot="16200000" flipV="1">
            <a:off x="6351073" y="-964607"/>
            <a:ext cx="2177364" cy="3992279"/>
          </a:xfrm>
          <a:custGeom>
            <a:avLst/>
            <a:gdLst>
              <a:gd name="connsiteX0" fmla="*/ 0 w 3346945"/>
              <a:gd name="connsiteY0" fmla="*/ 1785037 h 1785037"/>
              <a:gd name="connsiteX1" fmla="*/ 0 w 3346945"/>
              <a:gd name="connsiteY1" fmla="*/ 842934 h 1785037"/>
              <a:gd name="connsiteX2" fmla="*/ 842934 w 3346945"/>
              <a:gd name="connsiteY2" fmla="*/ 0 h 1785037"/>
              <a:gd name="connsiteX3" fmla="*/ 3346945 w 3346945"/>
              <a:gd name="connsiteY3" fmla="*/ 0 h 1785037"/>
              <a:gd name="connsiteX0" fmla="*/ 0 w 3346945"/>
              <a:gd name="connsiteY0" fmla="*/ 2313675 h 2313675"/>
              <a:gd name="connsiteX1" fmla="*/ 0 w 3346945"/>
              <a:gd name="connsiteY1" fmla="*/ 842934 h 2313675"/>
              <a:gd name="connsiteX2" fmla="*/ 842934 w 3346945"/>
              <a:gd name="connsiteY2" fmla="*/ 0 h 2313675"/>
              <a:gd name="connsiteX3" fmla="*/ 3346945 w 3346945"/>
              <a:gd name="connsiteY3" fmla="*/ 0 h 2313675"/>
              <a:gd name="connsiteX0" fmla="*/ 0 w 3346945"/>
              <a:gd name="connsiteY0" fmla="*/ 2327962 h 2327962"/>
              <a:gd name="connsiteX1" fmla="*/ 0 w 3346945"/>
              <a:gd name="connsiteY1" fmla="*/ 842934 h 2327962"/>
              <a:gd name="connsiteX2" fmla="*/ 842934 w 3346945"/>
              <a:gd name="connsiteY2" fmla="*/ 0 h 2327962"/>
              <a:gd name="connsiteX3" fmla="*/ 3346945 w 3346945"/>
              <a:gd name="connsiteY3" fmla="*/ 0 h 2327962"/>
              <a:gd name="connsiteX0" fmla="*/ 0 w 3357663"/>
              <a:gd name="connsiteY0" fmla="*/ 4230367 h 4230367"/>
              <a:gd name="connsiteX1" fmla="*/ 10718 w 3357663"/>
              <a:gd name="connsiteY1" fmla="*/ 842934 h 4230367"/>
              <a:gd name="connsiteX2" fmla="*/ 853652 w 3357663"/>
              <a:gd name="connsiteY2" fmla="*/ 0 h 4230367"/>
              <a:gd name="connsiteX3" fmla="*/ 3357663 w 3357663"/>
              <a:gd name="connsiteY3" fmla="*/ 0 h 4230367"/>
              <a:gd name="connsiteX0" fmla="*/ 0 w 3357663"/>
              <a:gd name="connsiteY0" fmla="*/ 4234134 h 4234134"/>
              <a:gd name="connsiteX1" fmla="*/ 10718 w 3357663"/>
              <a:gd name="connsiteY1" fmla="*/ 846701 h 4234134"/>
              <a:gd name="connsiteX2" fmla="*/ 853652 w 3357663"/>
              <a:gd name="connsiteY2" fmla="*/ 3767 h 4234134"/>
              <a:gd name="connsiteX3" fmla="*/ 2077441 w 3357663"/>
              <a:gd name="connsiteY3" fmla="*/ 0 h 4234134"/>
              <a:gd name="connsiteX4" fmla="*/ 3357663 w 3357663"/>
              <a:gd name="connsiteY4" fmla="*/ 3767 h 4234134"/>
              <a:gd name="connsiteX0" fmla="*/ 0 w 2077441"/>
              <a:gd name="connsiteY0" fmla="*/ 4234134 h 4234134"/>
              <a:gd name="connsiteX1" fmla="*/ 10718 w 2077441"/>
              <a:gd name="connsiteY1" fmla="*/ 846701 h 4234134"/>
              <a:gd name="connsiteX2" fmla="*/ 853652 w 2077441"/>
              <a:gd name="connsiteY2" fmla="*/ 3767 h 4234134"/>
              <a:gd name="connsiteX3" fmla="*/ 2077441 w 2077441"/>
              <a:gd name="connsiteY3" fmla="*/ 0 h 4234134"/>
              <a:gd name="connsiteX0" fmla="*/ 13818 w 2067143"/>
              <a:gd name="connsiteY0" fmla="*/ 13245103 h 13245103"/>
              <a:gd name="connsiteX1" fmla="*/ 420 w 2067143"/>
              <a:gd name="connsiteY1" fmla="*/ 846701 h 13245103"/>
              <a:gd name="connsiteX2" fmla="*/ 843354 w 2067143"/>
              <a:gd name="connsiteY2" fmla="*/ 3767 h 13245103"/>
              <a:gd name="connsiteX3" fmla="*/ 2067143 w 2067143"/>
              <a:gd name="connsiteY3" fmla="*/ 0 h 13245103"/>
              <a:gd name="connsiteX0" fmla="*/ 1 w 2077441"/>
              <a:gd name="connsiteY0" fmla="*/ 13229025 h 13229025"/>
              <a:gd name="connsiteX1" fmla="*/ 10718 w 2077441"/>
              <a:gd name="connsiteY1" fmla="*/ 846701 h 13229025"/>
              <a:gd name="connsiteX2" fmla="*/ 853652 w 2077441"/>
              <a:gd name="connsiteY2" fmla="*/ 3767 h 13229025"/>
              <a:gd name="connsiteX3" fmla="*/ 2077441 w 2077441"/>
              <a:gd name="connsiteY3" fmla="*/ 0 h 13229025"/>
              <a:gd name="connsiteX0" fmla="*/ -1 w 3685106"/>
              <a:gd name="connsiteY0" fmla="*/ 13225258 h 13225258"/>
              <a:gd name="connsiteX1" fmla="*/ 10716 w 3685106"/>
              <a:gd name="connsiteY1" fmla="*/ 842934 h 13225258"/>
              <a:gd name="connsiteX2" fmla="*/ 853650 w 3685106"/>
              <a:gd name="connsiteY2" fmla="*/ 0 h 13225258"/>
              <a:gd name="connsiteX3" fmla="*/ 3685106 w 3685106"/>
              <a:gd name="connsiteY3" fmla="*/ 4270 h 13225258"/>
              <a:gd name="connsiteX0" fmla="*/ 6008 w 3675040"/>
              <a:gd name="connsiteY0" fmla="*/ 6738324 h 6738323"/>
              <a:gd name="connsiteX1" fmla="*/ 650 w 3675040"/>
              <a:gd name="connsiteY1" fmla="*/ 842934 h 6738323"/>
              <a:gd name="connsiteX2" fmla="*/ 843584 w 3675040"/>
              <a:gd name="connsiteY2" fmla="*/ 0 h 6738323"/>
              <a:gd name="connsiteX3" fmla="*/ 3675040 w 3675040"/>
              <a:gd name="connsiteY3" fmla="*/ 4270 h 673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5040" h="6738323">
                <a:moveTo>
                  <a:pt x="6008" y="6738324"/>
                </a:moveTo>
                <a:cubicBezTo>
                  <a:pt x="9581" y="5609180"/>
                  <a:pt x="-2923" y="1972078"/>
                  <a:pt x="650" y="842934"/>
                </a:cubicBezTo>
                <a:cubicBezTo>
                  <a:pt x="650" y="371883"/>
                  <a:pt x="372533" y="0"/>
                  <a:pt x="843584" y="0"/>
                </a:cubicBezTo>
                <a:lnTo>
                  <a:pt x="3675040" y="4270"/>
                </a:lnTo>
              </a:path>
            </a:pathLst>
          </a:custGeom>
          <a:noFill/>
          <a:ln w="508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D80CBD-A229-4D53-9C84-3A2658F917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A8DB886-5F3D-4B10-93A0-0FB41B7F9374}" type="datetime1">
              <a:rPr lang="nl-NL" noProof="0" smtClean="0"/>
              <a:t>8-7-2020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423EC3-B908-4D3E-BC71-3818C823E3D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Impact of COVID-19 on mobility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51897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E363A46-C671-4FED-9247-23F694A78B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1. Nothing changed</a:t>
            </a:r>
          </a:p>
          <a:p>
            <a:endParaRPr lang="en-US" dirty="0"/>
          </a:p>
          <a:p>
            <a:r>
              <a:rPr lang="en-US" b="0" dirty="0"/>
              <a:t>Continued going to the office</a:t>
            </a:r>
          </a:p>
          <a:p>
            <a:r>
              <a:rPr lang="en-US" b="0" dirty="0"/>
              <a:t>Commuting by own car</a:t>
            </a:r>
          </a:p>
          <a:p>
            <a:r>
              <a:rPr lang="en-US" b="0" dirty="0"/>
              <a:t>No public transport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We hope our employees stay safe!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1816D8E-D16E-4706-8F39-420754B9A3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2. Partly opened office again</a:t>
            </a:r>
          </a:p>
          <a:p>
            <a:endParaRPr lang="en-US" dirty="0"/>
          </a:p>
          <a:p>
            <a:r>
              <a:rPr lang="en-US" b="0" dirty="0"/>
              <a:t>Focus on individual mobility</a:t>
            </a:r>
          </a:p>
          <a:p>
            <a:r>
              <a:rPr lang="en-US" b="0" dirty="0"/>
              <a:t>Increase cars and (e-)bikes</a:t>
            </a:r>
          </a:p>
          <a:p>
            <a:r>
              <a:rPr lang="en-US" b="0" dirty="0"/>
              <a:t>Less public transport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What if we have to close again?</a:t>
            </a:r>
          </a:p>
          <a:p>
            <a:endParaRPr lang="nl-NL" b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DDEDC84-5F01-40DB-B975-DB95702066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3. Plan to open office again</a:t>
            </a:r>
          </a:p>
          <a:p>
            <a:endParaRPr lang="en-US" dirty="0"/>
          </a:p>
          <a:p>
            <a:r>
              <a:rPr lang="en-US" b="0" dirty="0"/>
              <a:t>Focus on individual mobility</a:t>
            </a:r>
          </a:p>
          <a:p>
            <a:r>
              <a:rPr lang="en-US" b="0" dirty="0"/>
              <a:t>High interest for (e)-bikes</a:t>
            </a:r>
          </a:p>
          <a:p>
            <a:r>
              <a:rPr lang="en-US" b="0" dirty="0"/>
              <a:t>Public transport is an option</a:t>
            </a:r>
            <a:endParaRPr lang="nl-NL" b="0" dirty="0"/>
          </a:p>
          <a:p>
            <a:pPr>
              <a:buNone/>
            </a:pPr>
            <a:endParaRPr lang="en-US" b="0" dirty="0"/>
          </a:p>
          <a:p>
            <a:pPr>
              <a:buNone/>
            </a:pPr>
            <a:endParaRPr lang="en-US" b="0" dirty="0"/>
          </a:p>
          <a:p>
            <a:pPr>
              <a:buNone/>
            </a:pPr>
            <a:r>
              <a:rPr lang="en-US" b="0" dirty="0"/>
              <a:t>What if the situation changes?</a:t>
            </a:r>
          </a:p>
          <a:p>
            <a:pPr>
              <a:buNone/>
            </a:pPr>
            <a:endParaRPr lang="nl-NL" b="0" dirty="0"/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19DF01B9-9620-4396-A233-CF65D6B320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0D6FF90-197E-4523-8DBB-76D9AABEB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business | Three scenarios </a:t>
            </a:r>
            <a:endParaRPr lang="nl-N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3F436D-E483-4746-8A1D-555E19BCC802}"/>
              </a:ext>
            </a:extLst>
          </p:cNvPr>
          <p:cNvSpPr/>
          <p:nvPr/>
        </p:nvSpPr>
        <p:spPr>
          <a:xfrm>
            <a:off x="0" y="1579418"/>
            <a:ext cx="12192000" cy="789709"/>
          </a:xfrm>
          <a:prstGeom prst="rect">
            <a:avLst/>
          </a:prstGeom>
          <a:solidFill>
            <a:srgbClr val="43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ALD invited their customers for an  online COVID-19 consults in order to discuss their mobility challenges</a:t>
            </a:r>
            <a:endParaRPr lang="nl-NL" sz="2000" dirty="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8A3481D8-07DC-4FD7-A2E0-A665652BA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FAE3-7BFF-4BF0-9DEF-90E99692714D}" type="datetime1">
              <a:rPr lang="nl-NL" noProof="0" smtClean="0"/>
              <a:t>8-7-2020</a:t>
            </a:fld>
            <a:endParaRPr lang="en-GB" noProof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BEAD147-9836-48D1-81EB-51046452A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Impact of COVID-19 on mobility</a:t>
            </a:r>
            <a:endParaRPr lang="en-GB" noProof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9A8CC85-6FAD-4BFF-8B63-967ED1EE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en-GB" noProof="0" smtClean="0"/>
              <a:pPr/>
              <a:t>16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7710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 uiExpand="1" build="p"/>
      <p:bldP spid="1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CE9DAD7-1F9A-4166-A0B7-6E5DE8F9C4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60673" y="371174"/>
            <a:ext cx="4731327" cy="5797075"/>
          </a:xfrm>
        </p:spPr>
        <p:txBody>
          <a:bodyPr/>
          <a:lstStyle/>
          <a:p>
            <a:pPr algn="ctr"/>
            <a:r>
              <a:rPr lang="en-US" sz="3200" b="0" dirty="0"/>
              <a:t>Short term</a:t>
            </a:r>
          </a:p>
          <a:p>
            <a:pPr algn="ctr"/>
            <a:endParaRPr lang="en-US" sz="1800" b="0" dirty="0"/>
          </a:p>
          <a:p>
            <a:pPr algn="ctr"/>
            <a:r>
              <a:rPr lang="en-US" sz="1800" b="0" dirty="0"/>
              <a:t>Yes, I would like my colleagues to commute safely.</a:t>
            </a:r>
          </a:p>
          <a:p>
            <a:pPr algn="ctr">
              <a:buNone/>
            </a:pPr>
            <a:r>
              <a:rPr lang="en-US" sz="1800" b="0" dirty="0"/>
              <a:t>Given the uncertainties, I don’t want long term contracts.</a:t>
            </a:r>
          </a:p>
          <a:p>
            <a:pPr algn="ctr">
              <a:buNone/>
            </a:pPr>
            <a:endParaRPr lang="en-US" sz="1800" b="0" dirty="0"/>
          </a:p>
          <a:p>
            <a:pPr algn="ctr">
              <a:buNone/>
            </a:pPr>
            <a:r>
              <a:rPr lang="en-US" sz="3200" dirty="0"/>
              <a:t>FLEXIBILE INDIVIDUAL MOBILITY</a:t>
            </a:r>
            <a:endParaRPr lang="nl-NL" sz="3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1D2719-38FD-406D-8B6E-461E779DF24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C672012-56C9-43E6-AD35-3D2FD9A4D811}" type="datetime1">
              <a:rPr lang="nl-NL" noProof="0" smtClean="0"/>
              <a:t>8-7-2020</a:t>
            </a:fld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DBFB6A-AD1C-4F5D-A6CF-52F1770061D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Impact of COVID-19 on mobility</a:t>
            </a:r>
            <a:endParaRPr lang="en-GB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D4868-81FD-4F3B-AAAA-25B43CAC107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3782C43-7533-4CE7-94CC-8F091034FBE1}" type="slidenum">
              <a:rPr lang="en-GB" noProof="0" smtClean="0"/>
              <a:pPr/>
              <a:t>17</a:t>
            </a:fld>
            <a:endParaRPr lang="en-GB" noProof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3D716B33-DCEB-454D-BEA2-E83A6BCB5CC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8" r="12148"/>
          <a:stretch>
            <a:fillRect/>
          </a:stretch>
        </p:blipFill>
        <p:spPr>
          <a:xfrm>
            <a:off x="0" y="0"/>
            <a:ext cx="7928264" cy="6857999"/>
          </a:xfrm>
        </p:spPr>
      </p:pic>
      <p:sp>
        <p:nvSpPr>
          <p:cNvPr id="18" name="Forme libre : forme 6">
            <a:extLst>
              <a:ext uri="{FF2B5EF4-FFF2-40B4-BE49-F238E27FC236}">
                <a16:creationId xmlns:a16="http://schemas.microsoft.com/office/drawing/2014/main" id="{BA32CD5C-6AB4-4F7F-BBC7-16FA1D680B44}"/>
              </a:ext>
            </a:extLst>
          </p:cNvPr>
          <p:cNvSpPr/>
          <p:nvPr/>
        </p:nvSpPr>
        <p:spPr>
          <a:xfrm>
            <a:off x="6538000" y="1701422"/>
            <a:ext cx="5234900" cy="1291160"/>
          </a:xfrm>
          <a:custGeom>
            <a:avLst/>
            <a:gdLst>
              <a:gd name="connsiteX0" fmla="*/ 0 w 3985533"/>
              <a:gd name="connsiteY0" fmla="*/ 2125586 h 2125586"/>
              <a:gd name="connsiteX1" fmla="*/ 0 w 3985533"/>
              <a:gd name="connsiteY1" fmla="*/ 1003749 h 2125586"/>
              <a:gd name="connsiteX2" fmla="*/ 1003764 w 3985533"/>
              <a:gd name="connsiteY2" fmla="*/ 0 h 2125586"/>
              <a:gd name="connsiteX3" fmla="*/ 3985534 w 3985533"/>
              <a:gd name="connsiteY3" fmla="*/ 0 h 2125586"/>
              <a:gd name="connsiteX0" fmla="*/ 0 w 3985534"/>
              <a:gd name="connsiteY0" fmla="*/ 2125586 h 2125586"/>
              <a:gd name="connsiteX1" fmla="*/ 3196 w 3985534"/>
              <a:gd name="connsiteY1" fmla="*/ 1821851 h 2125586"/>
              <a:gd name="connsiteX2" fmla="*/ 0 w 3985534"/>
              <a:gd name="connsiteY2" fmla="*/ 1003749 h 2125586"/>
              <a:gd name="connsiteX3" fmla="*/ 1003764 w 3985534"/>
              <a:gd name="connsiteY3" fmla="*/ 0 h 2125586"/>
              <a:gd name="connsiteX4" fmla="*/ 3985534 w 3985534"/>
              <a:gd name="connsiteY4" fmla="*/ 0 h 2125586"/>
              <a:gd name="connsiteX0" fmla="*/ 3196 w 3985534"/>
              <a:gd name="connsiteY0" fmla="*/ 1821851 h 1821851"/>
              <a:gd name="connsiteX1" fmla="*/ 0 w 3985534"/>
              <a:gd name="connsiteY1" fmla="*/ 1003749 h 1821851"/>
              <a:gd name="connsiteX2" fmla="*/ 1003764 w 3985534"/>
              <a:gd name="connsiteY2" fmla="*/ 0 h 1821851"/>
              <a:gd name="connsiteX3" fmla="*/ 3985534 w 3985534"/>
              <a:gd name="connsiteY3" fmla="*/ 0 h 1821851"/>
              <a:gd name="connsiteX0" fmla="*/ 3196 w 5935634"/>
              <a:gd name="connsiteY0" fmla="*/ 1821851 h 1821851"/>
              <a:gd name="connsiteX1" fmla="*/ 0 w 5935634"/>
              <a:gd name="connsiteY1" fmla="*/ 1003749 h 1821851"/>
              <a:gd name="connsiteX2" fmla="*/ 1003764 w 5935634"/>
              <a:gd name="connsiteY2" fmla="*/ 0 h 1821851"/>
              <a:gd name="connsiteX3" fmla="*/ 5935634 w 5935634"/>
              <a:gd name="connsiteY3" fmla="*/ 0 h 182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5634" h="1821851">
                <a:moveTo>
                  <a:pt x="3196" y="1821851"/>
                </a:moveTo>
                <a:cubicBezTo>
                  <a:pt x="2131" y="1549150"/>
                  <a:pt x="1065" y="1276450"/>
                  <a:pt x="0" y="1003749"/>
                </a:cubicBezTo>
                <a:cubicBezTo>
                  <a:pt x="0" y="442830"/>
                  <a:pt x="442837" y="0"/>
                  <a:pt x="1003764" y="0"/>
                </a:cubicBezTo>
                <a:lnTo>
                  <a:pt x="5935634" y="0"/>
                </a:lnTo>
              </a:path>
            </a:pathLst>
          </a:custGeom>
          <a:noFill/>
          <a:ln w="508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4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1E25034-847E-4B91-9E0B-76A5C09D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DC6F-BDA4-4C62-A339-F18D42CB688F}" type="datetime1">
              <a:rPr lang="nl-NL" smtClean="0"/>
              <a:t>8-7-2020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94D5FC-D43D-4BF6-A22E-EA388382E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Impact of COVID-19 on mobility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FFEE88-B0B2-4CAD-A3BD-04EA1D423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AE9405EC-DA07-460C-AE80-B129F52DD7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43800" y="1628775"/>
            <a:ext cx="4276725" cy="4221307"/>
          </a:xfrm>
        </p:spPr>
        <p:txBody>
          <a:bodyPr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/>
              <a:t>Daily terminable after 1 month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/>
              <a:t>No termination fees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/>
              <a:t>Cheaper than rental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/>
              <a:t>Rapid availability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/>
              <a:t>Select a vehicle category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/>
              <a:t>e-bikes coming soon </a:t>
            </a:r>
          </a:p>
          <a:p>
            <a:endParaRPr lang="en-GB" dirty="0"/>
          </a:p>
        </p:txBody>
      </p:sp>
      <p:sp>
        <p:nvSpPr>
          <p:cNvPr id="26" name="Sous-titre 25">
            <a:extLst>
              <a:ext uri="{FF2B5EF4-FFF2-40B4-BE49-F238E27FC236}">
                <a16:creationId xmlns:a16="http://schemas.microsoft.com/office/drawing/2014/main" id="{29F65CAC-FE2F-4F88-B976-C19B8ECA7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697841"/>
            <a:ext cx="11053762" cy="390609"/>
          </a:xfrm>
        </p:spPr>
        <p:txBody>
          <a:bodyPr vert="horz" lIns="0" tIns="0" rIns="0" bIns="0" rtlCol="0">
            <a:noAutofit/>
          </a:bodyPr>
          <a:lstStyle/>
          <a:p>
            <a:r>
              <a:rPr lang="en-GB" dirty="0"/>
              <a:t>Start with the non-lease population who use public transport </a:t>
            </a:r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F9ED29C-7F9B-414F-BC72-E1F09A810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73886"/>
            <a:ext cx="11053762" cy="571411"/>
          </a:xfrm>
        </p:spPr>
        <p:txBody>
          <a:bodyPr/>
          <a:lstStyle/>
          <a:p>
            <a:r>
              <a:rPr lang="en-US" dirty="0"/>
              <a:t>Flexible individual mobility</a:t>
            </a:r>
            <a:endParaRPr lang="en-GB" dirty="0"/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EE72B108-2804-4A58-B7DA-5E37EB2CED0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4" r="34924"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0E99A10E-ACAB-4F56-B97A-D29A90FBE02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5" r="22145"/>
          <a:stretch>
            <a:fillRect/>
          </a:stretch>
        </p:blipFill>
        <p:spPr/>
      </p:pic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2F537A26-5DB5-426B-B514-B7482CEB159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794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pour une image  8" descr="Une image contenant bâtiment, homme, marchant, tenant&#10;&#10;Description générée automatiquement">
            <a:extLst>
              <a:ext uri="{FF2B5EF4-FFF2-40B4-BE49-F238E27FC236}">
                <a16:creationId xmlns:a16="http://schemas.microsoft.com/office/drawing/2014/main" id="{D772CD3B-FAEC-4B93-A139-7733660EA7B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6900" y="0"/>
            <a:ext cx="7785100" cy="6858000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7DFC7B-6B65-4770-9A58-1B1236D6E063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033628" y="6438901"/>
            <a:ext cx="686530" cy="147638"/>
          </a:xfrm>
        </p:spPr>
        <p:txBody>
          <a:bodyPr/>
          <a:lstStyle/>
          <a:p>
            <a:fld id="{8EBC8B0A-84CC-4CB5-96E9-E765131B21D7}" type="datetime1">
              <a:rPr lang="nl-NL" smtClean="0"/>
              <a:t>8-7-2020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987C70-0EE2-4208-9BE2-67C49D0346B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672603" y="6439711"/>
            <a:ext cx="8349623" cy="146827"/>
          </a:xfrm>
        </p:spPr>
        <p:txBody>
          <a:bodyPr/>
          <a:lstStyle/>
          <a:p>
            <a:r>
              <a:rPr lang="en-US"/>
              <a:t>Impact of COVID-19 on mobility</a:t>
            </a:r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C96391-C9BD-4A0E-BEE2-4708FF2B114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766763" y="6441280"/>
            <a:ext cx="266865" cy="145257"/>
          </a:xfrm>
        </p:spPr>
        <p:txBody>
          <a:bodyPr/>
          <a:lstStyle/>
          <a:p>
            <a:fld id="{03782C43-7533-4CE7-94CC-8F091034FBE1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1A88AA78-8E0A-448C-A1EC-16B6CD87A1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72F7E81-5742-478C-A804-E3018513FB5D}"/>
              </a:ext>
            </a:extLst>
          </p:cNvPr>
          <p:cNvSpPr txBox="1">
            <a:spLocks/>
          </p:cNvSpPr>
          <p:nvPr/>
        </p:nvSpPr>
        <p:spPr>
          <a:xfrm>
            <a:off x="0" y="917651"/>
            <a:ext cx="4406900" cy="5442608"/>
          </a:xfrm>
          <a:prstGeom prst="rect">
            <a:avLst/>
          </a:prstGeom>
          <a:noFill/>
        </p:spPr>
        <p:txBody>
          <a:bodyPr vert="horz" lIns="288000" tIns="0" rIns="25200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Char char="​"/>
              <a:defRPr sz="2200" b="1" kern="1200" cap="none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14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​"/>
              <a:defRPr sz="14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​"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​"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4000"/>
              <a:buFont typeface="Wingdings" panose="05000000000000000000" pitchFamily="2" charset="2"/>
              <a:buChar char="§"/>
              <a:tabLst>
                <a:tab pos="442913" algn="l"/>
              </a:tabLst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9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40000"/>
              <a:buFont typeface="Source Sans Pro" panose="020B0503030403020204" pitchFamily="34" charset="0"/>
              <a:buChar char="›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34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–"/>
              <a:tabLst>
                <a:tab pos="533400" algn="l"/>
              </a:tabLst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54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0" dirty="0"/>
              <a:t>Long term</a:t>
            </a:r>
          </a:p>
          <a:p>
            <a:pPr algn="ctr"/>
            <a:endParaRPr lang="en-US" sz="1800" b="0" dirty="0"/>
          </a:p>
          <a:p>
            <a:pPr algn="ctr"/>
            <a:r>
              <a:rPr lang="en-US" sz="1800" b="0" dirty="0"/>
              <a:t>Apparently working from home is not so bad. The office could become a meeting place.</a:t>
            </a:r>
          </a:p>
          <a:p>
            <a:pPr algn="ctr"/>
            <a:r>
              <a:rPr lang="en-US" sz="1800" b="0" dirty="0"/>
              <a:t>This situation is an opportunity to:</a:t>
            </a:r>
          </a:p>
          <a:p>
            <a:pPr algn="ctr"/>
            <a:endParaRPr lang="en-US" sz="1800" b="0" dirty="0"/>
          </a:p>
          <a:p>
            <a:pPr algn="ctr"/>
            <a:r>
              <a:rPr lang="en-US" sz="3200" dirty="0"/>
              <a:t>CHANGE MOBILITY POLICY</a:t>
            </a:r>
            <a:endParaRPr lang="nl-NL" sz="3200" dirty="0"/>
          </a:p>
          <a:p>
            <a:pPr algn="ctr"/>
            <a:endParaRPr lang="en-US" dirty="0"/>
          </a:p>
        </p:txBody>
      </p:sp>
      <p:sp>
        <p:nvSpPr>
          <p:cNvPr id="16" name="Forme libre : forme 6">
            <a:extLst>
              <a:ext uri="{FF2B5EF4-FFF2-40B4-BE49-F238E27FC236}">
                <a16:creationId xmlns:a16="http://schemas.microsoft.com/office/drawing/2014/main" id="{70BF1932-C9CD-4BC2-8E19-D0E385F6E239}"/>
              </a:ext>
            </a:extLst>
          </p:cNvPr>
          <p:cNvSpPr/>
          <p:nvPr/>
        </p:nvSpPr>
        <p:spPr>
          <a:xfrm flipH="1">
            <a:off x="580546" y="1927886"/>
            <a:ext cx="4731327" cy="1291160"/>
          </a:xfrm>
          <a:custGeom>
            <a:avLst/>
            <a:gdLst>
              <a:gd name="connsiteX0" fmla="*/ 0 w 3985533"/>
              <a:gd name="connsiteY0" fmla="*/ 2125586 h 2125586"/>
              <a:gd name="connsiteX1" fmla="*/ 0 w 3985533"/>
              <a:gd name="connsiteY1" fmla="*/ 1003749 h 2125586"/>
              <a:gd name="connsiteX2" fmla="*/ 1003764 w 3985533"/>
              <a:gd name="connsiteY2" fmla="*/ 0 h 2125586"/>
              <a:gd name="connsiteX3" fmla="*/ 3985534 w 3985533"/>
              <a:gd name="connsiteY3" fmla="*/ 0 h 2125586"/>
              <a:gd name="connsiteX0" fmla="*/ 0 w 3985534"/>
              <a:gd name="connsiteY0" fmla="*/ 2125586 h 2125586"/>
              <a:gd name="connsiteX1" fmla="*/ 3196 w 3985534"/>
              <a:gd name="connsiteY1" fmla="*/ 1821851 h 2125586"/>
              <a:gd name="connsiteX2" fmla="*/ 0 w 3985534"/>
              <a:gd name="connsiteY2" fmla="*/ 1003749 h 2125586"/>
              <a:gd name="connsiteX3" fmla="*/ 1003764 w 3985534"/>
              <a:gd name="connsiteY3" fmla="*/ 0 h 2125586"/>
              <a:gd name="connsiteX4" fmla="*/ 3985534 w 3985534"/>
              <a:gd name="connsiteY4" fmla="*/ 0 h 2125586"/>
              <a:gd name="connsiteX0" fmla="*/ 3196 w 3985534"/>
              <a:gd name="connsiteY0" fmla="*/ 1821851 h 1821851"/>
              <a:gd name="connsiteX1" fmla="*/ 0 w 3985534"/>
              <a:gd name="connsiteY1" fmla="*/ 1003749 h 1821851"/>
              <a:gd name="connsiteX2" fmla="*/ 1003764 w 3985534"/>
              <a:gd name="connsiteY2" fmla="*/ 0 h 1821851"/>
              <a:gd name="connsiteX3" fmla="*/ 3985534 w 3985534"/>
              <a:gd name="connsiteY3" fmla="*/ 0 h 1821851"/>
              <a:gd name="connsiteX0" fmla="*/ 3196 w 5935634"/>
              <a:gd name="connsiteY0" fmla="*/ 1821851 h 1821851"/>
              <a:gd name="connsiteX1" fmla="*/ 0 w 5935634"/>
              <a:gd name="connsiteY1" fmla="*/ 1003749 h 1821851"/>
              <a:gd name="connsiteX2" fmla="*/ 1003764 w 5935634"/>
              <a:gd name="connsiteY2" fmla="*/ 0 h 1821851"/>
              <a:gd name="connsiteX3" fmla="*/ 5935634 w 5935634"/>
              <a:gd name="connsiteY3" fmla="*/ 0 h 182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5634" h="1821851">
                <a:moveTo>
                  <a:pt x="3196" y="1821851"/>
                </a:moveTo>
                <a:cubicBezTo>
                  <a:pt x="2131" y="1549150"/>
                  <a:pt x="1065" y="1276450"/>
                  <a:pt x="0" y="1003749"/>
                </a:cubicBezTo>
                <a:cubicBezTo>
                  <a:pt x="0" y="442830"/>
                  <a:pt x="442837" y="0"/>
                  <a:pt x="1003764" y="0"/>
                </a:cubicBezTo>
                <a:lnTo>
                  <a:pt x="5935634" y="0"/>
                </a:lnTo>
              </a:path>
            </a:pathLst>
          </a:custGeom>
          <a:noFill/>
          <a:ln w="508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12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4C7CB-E3D9-864D-8F54-64C258DB3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228315"/>
            <a:ext cx="10515600" cy="443198"/>
          </a:xfrm>
        </p:spPr>
        <p:txBody>
          <a:bodyPr/>
          <a:lstStyle/>
          <a:p>
            <a:r>
              <a:rPr lang="nl-NL" sz="3200" dirty="0">
                <a:solidFill>
                  <a:schemeClr val="accent2"/>
                </a:solidFill>
              </a:rPr>
              <a:t>Impact </a:t>
            </a:r>
            <a:r>
              <a:rPr lang="nl-NL" sz="3200" dirty="0" err="1">
                <a:solidFill>
                  <a:schemeClr val="accent2"/>
                </a:solidFill>
              </a:rPr>
              <a:t>Covid</a:t>
            </a:r>
            <a:r>
              <a:rPr lang="nl-NL" sz="3200" dirty="0">
                <a:solidFill>
                  <a:schemeClr val="accent2"/>
                </a:solidFill>
              </a:rPr>
              <a:t> on </a:t>
            </a:r>
            <a:r>
              <a:rPr lang="nl-NL" sz="3200" dirty="0" err="1">
                <a:solidFill>
                  <a:schemeClr val="accent2"/>
                </a:solidFill>
              </a:rPr>
              <a:t>mobility</a:t>
            </a:r>
            <a:endParaRPr lang="nl-NL" sz="3200" dirty="0">
              <a:solidFill>
                <a:schemeClr val="accent2"/>
              </a:solidFill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5D9417E-9535-E44A-BEDC-D83EF900F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173" y="1162518"/>
            <a:ext cx="6379010" cy="2784033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BBBB1C-09A9-9F46-9AC3-D9A794783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FD595-0C6E-40CE-B43F-CDFBAABF001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B2A309A6-FF63-994A-8986-B90D02EA90E6}"/>
              </a:ext>
            </a:extLst>
          </p:cNvPr>
          <p:cNvSpPr txBox="1">
            <a:spLocks/>
          </p:cNvSpPr>
          <p:nvPr/>
        </p:nvSpPr>
        <p:spPr>
          <a:xfrm>
            <a:off x="705062" y="3946551"/>
            <a:ext cx="3836958" cy="32187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2100" indent="-2921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>
                <a:srgbClr val="C0C0C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794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>
                <a:srgbClr val="C0C0C0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600" indent="-2921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>
                <a:srgbClr val="C0C0C0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794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>
                <a:srgbClr val="C0C0C0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5100" indent="-2921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78000" indent="-3429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794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9500" indent="-2921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traffic up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92% of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normal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At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lowest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point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was down at 59%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70B9537-281E-C141-89DD-FBB8E3736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721" y="952417"/>
            <a:ext cx="4412878" cy="3184551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4A1AF924-FC53-5F46-9035-4BD7585AA5C3}"/>
              </a:ext>
            </a:extLst>
          </p:cNvPr>
          <p:cNvSpPr/>
          <p:nvPr/>
        </p:nvSpPr>
        <p:spPr>
          <a:xfrm>
            <a:off x="7057721" y="3946551"/>
            <a:ext cx="42770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number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of trips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workplace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decreased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by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34% (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that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was 51%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less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FF776AA-3DDA-9043-84FD-415D2B354B1D}"/>
              </a:ext>
            </a:extLst>
          </p:cNvPr>
          <p:cNvSpPr txBox="1"/>
          <p:nvPr/>
        </p:nvSpPr>
        <p:spPr>
          <a:xfrm>
            <a:off x="819149" y="952417"/>
            <a:ext cx="533710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Initial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decrease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is 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car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traffic 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slowly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returing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normal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10AA7B2-46A7-6145-AB39-E62D2FCE3A0F}"/>
              </a:ext>
            </a:extLst>
          </p:cNvPr>
          <p:cNvSpPr txBox="1"/>
          <p:nvPr/>
        </p:nvSpPr>
        <p:spPr>
          <a:xfrm>
            <a:off x="7302453" y="793186"/>
            <a:ext cx="3923414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Trips 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workplace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yellow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line) 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stready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at –34%</a:t>
            </a:r>
          </a:p>
        </p:txBody>
      </p:sp>
    </p:spTree>
    <p:extLst>
      <p:ext uri="{BB962C8B-B14F-4D97-AF65-F5344CB8AC3E}">
        <p14:creationId xmlns:p14="http://schemas.microsoft.com/office/powerpoint/2010/main" val="4084635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5A25B16-E7FB-45A6-9AF3-81F403842C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36356" y="1628773"/>
            <a:ext cx="4355644" cy="4356101"/>
          </a:xfrm>
        </p:spPr>
        <p:txBody>
          <a:bodyPr/>
          <a:lstStyle/>
          <a:p>
            <a:r>
              <a:rPr lang="en-GB" dirty="0"/>
              <a:t>Employees can define their own mobility solution</a:t>
            </a:r>
          </a:p>
          <a:p>
            <a:pPr lvl="1"/>
            <a:r>
              <a:rPr lang="en-GB" sz="1600" dirty="0"/>
              <a:t>Not the end of the lease car</a:t>
            </a:r>
          </a:p>
          <a:p>
            <a:pPr lvl="1"/>
            <a:r>
              <a:rPr lang="en-GB" sz="1600" dirty="0"/>
              <a:t>Start of offering more options</a:t>
            </a:r>
          </a:p>
          <a:p>
            <a:pPr lvl="1"/>
            <a:r>
              <a:rPr lang="en-GB" sz="1600" dirty="0"/>
              <a:t>Within boundaries of the mobility policy</a:t>
            </a:r>
          </a:p>
          <a:p>
            <a:pPr lvl="1"/>
            <a:r>
              <a:rPr lang="en-GB" sz="1600" dirty="0"/>
              <a:t>Using the latest digital technologies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7DFC7B-6B65-4770-9A58-1B1236D6E06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0D10977-E9FD-470E-A386-8B8587242E48}" type="datetime1">
              <a:rPr lang="nl-NL" smtClean="0"/>
              <a:t>8-7-2020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987C70-0EE2-4208-9BE2-67C49D0346B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Impact of COVID-19 on mobility</a:t>
            </a:r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C96391-C9BD-4A0E-BEE2-4708FF2B11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3782C43-7533-4CE7-94CC-8F091034FBE1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13D248D4-90BD-4004-B405-AC7945C0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73886"/>
            <a:ext cx="11053762" cy="571411"/>
          </a:xfrm>
        </p:spPr>
        <p:txBody>
          <a:bodyPr/>
          <a:lstStyle/>
          <a:p>
            <a:r>
              <a:rPr lang="en-GB" dirty="0"/>
              <a:t>Individual mobility solutions 	</a:t>
            </a:r>
          </a:p>
        </p:txBody>
      </p:sp>
      <p:sp>
        <p:nvSpPr>
          <p:cNvPr id="13" name="Sous-titre 12">
            <a:extLst>
              <a:ext uri="{FF2B5EF4-FFF2-40B4-BE49-F238E27FC236}">
                <a16:creationId xmlns:a16="http://schemas.microsoft.com/office/drawing/2014/main" id="{8FD9BC84-71FC-46B8-B958-3FF2406E07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From traditional leasing to custom designed individual mobility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F0B1C67-2AD7-409F-85C2-AEA79053540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r="8113"/>
          <a:stretch>
            <a:fillRect/>
          </a:stretch>
        </p:blipFill>
        <p:spPr/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681087A-6677-4CB0-83AA-9B7C2D6056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566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D78F342-61CB-4110-95BA-C3F62C72BEED}"/>
              </a:ext>
            </a:extLst>
          </p:cNvPr>
          <p:cNvGrpSpPr/>
          <p:nvPr/>
        </p:nvGrpSpPr>
        <p:grpSpPr>
          <a:xfrm>
            <a:off x="468503" y="1613473"/>
            <a:ext cx="1073022" cy="2152006"/>
            <a:chOff x="-1298268" y="2636127"/>
            <a:chExt cx="1073022" cy="215200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670E8BC-5A51-46A3-BF16-CBBF1D60E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32839" y="2680279"/>
              <a:ext cx="945863" cy="2048109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9E079FA-E5B8-4F0F-825B-CA30A3244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8268" y="2636127"/>
              <a:ext cx="1073022" cy="2152006"/>
            </a:xfrm>
            <a:prstGeom prst="rect">
              <a:avLst/>
            </a:prstGeom>
          </p:spPr>
        </p:pic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C31D4C-DF7A-4696-9AD2-9F27455B6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79375" marR="0" lvl="0" indent="-79375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│"/>
              <a:tabLst/>
              <a:defRPr/>
            </a:pPr>
            <a:fld id="{B35615E3-A675-4EDC-B34B-6D94AC5D5BC9}" type="datetime1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8-7-2020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3EC200-A433-42AC-B2F8-0E3E28CF3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│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Impact of COVID-19 on mobility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13B838-D2DA-4F9B-8766-A4A70E4AE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82C43-7533-4CE7-94CC-8F091034FBE1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21B307F-E458-4B73-9986-E16CED1F23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0559" y="3725863"/>
            <a:ext cx="2321202" cy="3132137"/>
          </a:xfrm>
        </p:spPr>
        <p:txBody>
          <a:bodyPr/>
          <a:lstStyle/>
          <a:p>
            <a:pPr>
              <a:buNone/>
            </a:pP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Plan your trip</a:t>
            </a:r>
            <a:endParaRPr lang="en-US" b="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dirty="0">
                <a:solidFill>
                  <a:schemeClr val="tx1"/>
                </a:solidFill>
              </a:rPr>
              <a:t>Open the app and receive your travel advice based on the calendar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dirty="0">
                <a:solidFill>
                  <a:schemeClr val="tx1"/>
                </a:solidFill>
              </a:rPr>
              <a:t>Compare your travel options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dirty="0">
                <a:solidFill>
                  <a:schemeClr val="tx1"/>
                </a:solidFill>
              </a:rPr>
              <a:t>Select or accept your advise</a:t>
            </a:r>
          </a:p>
        </p:txBody>
      </p:sp>
      <p:sp>
        <p:nvSpPr>
          <p:cNvPr id="58" name="Titre 57">
            <a:extLst>
              <a:ext uri="{FF2B5EF4-FFF2-40B4-BE49-F238E27FC236}">
                <a16:creationId xmlns:a16="http://schemas.microsoft.com/office/drawing/2014/main" id="{5A10976D-EE43-423B-8C71-0EA74FB0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73886"/>
            <a:ext cx="11053762" cy="571411"/>
          </a:xfrm>
        </p:spPr>
        <p:txBody>
          <a:bodyPr/>
          <a:lstStyle/>
          <a:p>
            <a:r>
              <a:rPr lang="en-GB" dirty="0"/>
              <a:t>With digitalisation as the enabler</a:t>
            </a:r>
          </a:p>
        </p:txBody>
      </p:sp>
      <p:sp>
        <p:nvSpPr>
          <p:cNvPr id="59" name="Sous-titre 58">
            <a:extLst>
              <a:ext uri="{FF2B5EF4-FFF2-40B4-BE49-F238E27FC236}">
                <a16:creationId xmlns:a16="http://schemas.microsoft.com/office/drawing/2014/main" id="{893B7D47-0924-4749-92B3-634CAB662B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 </a:t>
            </a:r>
            <a:r>
              <a:rPr lang="fr-FR" dirty="0" err="1"/>
              <a:t>day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ALD Move – Plan, Do, Check &amp; </a:t>
            </a:r>
            <a:r>
              <a:rPr lang="fr-FR" dirty="0" err="1"/>
              <a:t>Adapt</a:t>
            </a:r>
            <a:r>
              <a:rPr lang="fr-FR" dirty="0"/>
              <a:t>!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D8158F-2E5F-414F-85F0-7B341CA04286}"/>
              </a:ext>
            </a:extLst>
          </p:cNvPr>
          <p:cNvGrpSpPr/>
          <p:nvPr/>
        </p:nvGrpSpPr>
        <p:grpSpPr>
          <a:xfrm>
            <a:off x="1922131" y="1613473"/>
            <a:ext cx="1073022" cy="2152006"/>
            <a:chOff x="2296238" y="2778977"/>
            <a:chExt cx="1175984" cy="235850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3965FA-E88D-4923-B381-C50839FE9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563" y="2843012"/>
              <a:ext cx="1021334" cy="221152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3E46FE2-9302-471A-A380-DBF35D6FC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6238" y="2778977"/>
              <a:ext cx="1175984" cy="2358502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AFF6CB-0EE3-487F-AF31-C71633244536}"/>
              </a:ext>
            </a:extLst>
          </p:cNvPr>
          <p:cNvGrpSpPr/>
          <p:nvPr/>
        </p:nvGrpSpPr>
        <p:grpSpPr>
          <a:xfrm>
            <a:off x="1121181" y="1361103"/>
            <a:ext cx="1142146" cy="2290639"/>
            <a:chOff x="5034384" y="2240679"/>
            <a:chExt cx="1782870" cy="357564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BED2114-A605-4C21-BAB3-9F3FB12BE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4944" y="2337761"/>
              <a:ext cx="1557675" cy="337936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0894D9D-75CF-4C2A-B2C1-560DC432B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4384" y="2240679"/>
              <a:ext cx="1782870" cy="357564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B9EFE7F-2CB2-4BEC-9B53-8D46F64BD181}"/>
              </a:ext>
            </a:extLst>
          </p:cNvPr>
          <p:cNvGrpSpPr/>
          <p:nvPr/>
        </p:nvGrpSpPr>
        <p:grpSpPr>
          <a:xfrm>
            <a:off x="3273904" y="1361105"/>
            <a:ext cx="2836109" cy="2479352"/>
            <a:chOff x="3663737" y="1328094"/>
            <a:chExt cx="2432263" cy="212630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28BA659-0BA4-461C-9078-58603D22B010}"/>
                </a:ext>
              </a:extLst>
            </p:cNvPr>
            <p:cNvGrpSpPr/>
            <p:nvPr/>
          </p:nvGrpSpPr>
          <p:grpSpPr>
            <a:xfrm>
              <a:off x="3663737" y="1526948"/>
              <a:ext cx="931719" cy="1868616"/>
              <a:chOff x="3952285" y="2527295"/>
              <a:chExt cx="1175984" cy="2358502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57AE5E22-3B51-4308-82F8-0893749C4E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19616" y="2579073"/>
                <a:ext cx="1029506" cy="223350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8776B5FA-883A-4337-8C22-5C41357B90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2285" y="2527295"/>
                <a:ext cx="1175984" cy="2358502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164ECF7-3CAA-4C55-9BB9-F58539A02F3C}"/>
                </a:ext>
              </a:extLst>
            </p:cNvPr>
            <p:cNvGrpSpPr/>
            <p:nvPr/>
          </p:nvGrpSpPr>
          <p:grpSpPr>
            <a:xfrm>
              <a:off x="4924648" y="1526947"/>
              <a:ext cx="932946" cy="1871074"/>
              <a:chOff x="3700493" y="2722402"/>
              <a:chExt cx="1175984" cy="2358502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A6983A5-DF43-4F31-8BE9-29530C36C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8216" y="2796750"/>
                <a:ext cx="1020539" cy="2209807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10654CDF-1AB3-4A60-8014-06E110BED7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0493" y="2722402"/>
                <a:ext cx="1175984" cy="2358502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F5E90D0-AD35-455E-9F27-48449E59373F}"/>
                </a:ext>
              </a:extLst>
            </p:cNvPr>
            <p:cNvGrpSpPr/>
            <p:nvPr/>
          </p:nvGrpSpPr>
          <p:grpSpPr>
            <a:xfrm>
              <a:off x="4237700" y="1328094"/>
              <a:ext cx="979511" cy="1964465"/>
              <a:chOff x="5417214" y="2422651"/>
              <a:chExt cx="1167766" cy="2342021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50D52ED-8D4F-4662-B54E-19C43E8EFB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4937" y="2471698"/>
                <a:ext cx="1026272" cy="2222222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6336196A-B185-4BCF-8B28-4787C2CC0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7214" y="2422651"/>
                <a:ext cx="1167766" cy="2342021"/>
              </a:xfrm>
              <a:prstGeom prst="rect">
                <a:avLst/>
              </a:prstGeom>
            </p:spPr>
          </p:pic>
        </p:grpSp>
        <p:pic>
          <p:nvPicPr>
            <p:cNvPr id="26" name="Afbeelding 25">
              <a:extLst>
                <a:ext uri="{FF2B5EF4-FFF2-40B4-BE49-F238E27FC236}">
                  <a16:creationId xmlns:a16="http://schemas.microsoft.com/office/drawing/2014/main" id="{9751D6EB-A002-4D3D-AFC5-4D5B4A35B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33101">
              <a:off x="5311361" y="2952232"/>
              <a:ext cx="784639" cy="5021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09A4BAF-2D59-40C1-8424-6F1CA7515AF4}"/>
              </a:ext>
            </a:extLst>
          </p:cNvPr>
          <p:cNvGrpSpPr/>
          <p:nvPr/>
        </p:nvGrpSpPr>
        <p:grpSpPr>
          <a:xfrm>
            <a:off x="6773552" y="1322944"/>
            <a:ext cx="1995673" cy="2444615"/>
            <a:chOff x="1667377" y="1094361"/>
            <a:chExt cx="1905894" cy="233463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5A85B37-07D7-434A-810A-A73318DEEA36}"/>
                </a:ext>
              </a:extLst>
            </p:cNvPr>
            <p:cNvGrpSpPr/>
            <p:nvPr/>
          </p:nvGrpSpPr>
          <p:grpSpPr>
            <a:xfrm>
              <a:off x="2510186" y="1229896"/>
              <a:ext cx="1063085" cy="2132076"/>
              <a:chOff x="7950772" y="2562817"/>
              <a:chExt cx="1164086" cy="2334639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EB323D88-932B-41C9-8186-8777FE83B8D4}"/>
                  </a:ext>
                </a:extLst>
              </p:cNvPr>
              <p:cNvGrpSpPr/>
              <p:nvPr/>
            </p:nvGrpSpPr>
            <p:grpSpPr>
              <a:xfrm>
                <a:off x="7950772" y="2562817"/>
                <a:ext cx="1164086" cy="2334639"/>
                <a:chOff x="8459497" y="2575867"/>
                <a:chExt cx="1164086" cy="2334639"/>
              </a:xfrm>
            </p:grpSpPr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7D4E560E-C0CF-4CCD-AB6B-A00C868373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32815" y="2637629"/>
                  <a:ext cx="1022482" cy="2214013"/>
                </a:xfrm>
                <a:prstGeom prst="rect">
                  <a:avLst/>
                </a:prstGeom>
              </p:spPr>
            </p:pic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34776589-BB21-4EFB-8EC9-5A6887CE37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59497" y="2575867"/>
                  <a:ext cx="1164086" cy="2334639"/>
                </a:xfrm>
                <a:prstGeom prst="rect">
                  <a:avLst/>
                </a:prstGeom>
              </p:spPr>
            </p:pic>
          </p:grp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5AD433C-271C-4ECB-999A-4409F56FE499}"/>
                  </a:ext>
                </a:extLst>
              </p:cNvPr>
              <p:cNvSpPr/>
              <p:nvPr/>
            </p:nvSpPr>
            <p:spPr>
              <a:xfrm>
                <a:off x="8759825" y="3743098"/>
                <a:ext cx="254000" cy="89127"/>
              </a:xfrm>
              <a:prstGeom prst="rect">
                <a:avLst/>
              </a:prstGeom>
              <a:solidFill>
                <a:srgbClr val="C7DA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C7DAFB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80E5701-B08F-4EC2-8D78-425A836BF908}"/>
                  </a:ext>
                </a:extLst>
              </p:cNvPr>
              <p:cNvSpPr/>
              <p:nvPr/>
            </p:nvSpPr>
            <p:spPr>
              <a:xfrm>
                <a:off x="8718864" y="3983056"/>
                <a:ext cx="294961" cy="891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4FBE177-0F1C-402D-B453-7DEE5B04EB27}"/>
                  </a:ext>
                </a:extLst>
              </p:cNvPr>
              <p:cNvSpPr/>
              <p:nvPr/>
            </p:nvSpPr>
            <p:spPr>
              <a:xfrm>
                <a:off x="8698100" y="4229350"/>
                <a:ext cx="294961" cy="891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C811380-2C67-4F8D-B185-D46A7F81ECA2}"/>
                </a:ext>
              </a:extLst>
            </p:cNvPr>
            <p:cNvGrpSpPr/>
            <p:nvPr/>
          </p:nvGrpSpPr>
          <p:grpSpPr>
            <a:xfrm>
              <a:off x="1667377" y="1094361"/>
              <a:ext cx="1164086" cy="2334639"/>
              <a:chOff x="8208867" y="2591021"/>
              <a:chExt cx="1164086" cy="2334639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39AEE8B2-7A71-4EEC-AB7D-4151A6E542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3675" y="2669588"/>
                <a:ext cx="1020087" cy="2208829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5CE1D44-2FF7-4FBA-9700-ED6FEE4E2D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3892"/>
              <a:stretch/>
            </p:blipFill>
            <p:spPr>
              <a:xfrm>
                <a:off x="8283605" y="2675517"/>
                <a:ext cx="1014610" cy="1452346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4CBBC3DB-C2AF-4E76-8EF9-5B6D48CD86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8867" y="2591021"/>
                <a:ext cx="1164086" cy="2334639"/>
              </a:xfrm>
              <a:prstGeom prst="rect">
                <a:avLst/>
              </a:prstGeom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6759516-14BC-421B-8538-36646008AE32}"/>
              </a:ext>
            </a:extLst>
          </p:cNvPr>
          <p:cNvGrpSpPr/>
          <p:nvPr/>
        </p:nvGrpSpPr>
        <p:grpSpPr>
          <a:xfrm>
            <a:off x="9540540" y="1332234"/>
            <a:ext cx="1822520" cy="2442484"/>
            <a:chOff x="9389535" y="1332234"/>
            <a:chExt cx="1580329" cy="2117908"/>
          </a:xfrm>
        </p:grpSpPr>
        <p:grpSp>
          <p:nvGrpSpPr>
            <p:cNvPr id="45" name="Groep 6">
              <a:extLst>
                <a:ext uri="{FF2B5EF4-FFF2-40B4-BE49-F238E27FC236}">
                  <a16:creationId xmlns:a16="http://schemas.microsoft.com/office/drawing/2014/main" id="{0DA29383-B722-45A7-AC42-90DEB34E7BC9}"/>
                </a:ext>
              </a:extLst>
            </p:cNvPr>
            <p:cNvGrpSpPr/>
            <p:nvPr/>
          </p:nvGrpSpPr>
          <p:grpSpPr>
            <a:xfrm>
              <a:off x="9389535" y="1448255"/>
              <a:ext cx="964396" cy="1934148"/>
              <a:chOff x="3209424" y="2393533"/>
              <a:chExt cx="4159564" cy="8342235"/>
            </a:xfrm>
          </p:grpSpPr>
          <p:grpSp>
            <p:nvGrpSpPr>
              <p:cNvPr id="46" name="Groep 2">
                <a:extLst>
                  <a:ext uri="{FF2B5EF4-FFF2-40B4-BE49-F238E27FC236}">
                    <a16:creationId xmlns:a16="http://schemas.microsoft.com/office/drawing/2014/main" id="{D636B2A2-4926-4565-83C9-9652D6FFB83F}"/>
                  </a:ext>
                </a:extLst>
              </p:cNvPr>
              <p:cNvGrpSpPr/>
              <p:nvPr/>
            </p:nvGrpSpPr>
            <p:grpSpPr>
              <a:xfrm>
                <a:off x="3209424" y="2393533"/>
                <a:ext cx="4159564" cy="8342235"/>
                <a:chOff x="2330883" y="2983805"/>
                <a:chExt cx="3652658" cy="7325607"/>
              </a:xfrm>
            </p:grpSpPr>
            <p:pic>
              <p:nvPicPr>
                <p:cNvPr id="56" name="Afbeelding 1">
                  <a:extLst>
                    <a:ext uri="{FF2B5EF4-FFF2-40B4-BE49-F238E27FC236}">
                      <a16:creationId xmlns:a16="http://schemas.microsoft.com/office/drawing/2014/main" id="{4E83EF97-F430-4B36-8D61-8701C210BE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20501" y="3233570"/>
                  <a:ext cx="3152770" cy="6826796"/>
                </a:xfrm>
                <a:prstGeom prst="rect">
                  <a:avLst/>
                </a:prstGeom>
              </p:spPr>
            </p:pic>
            <p:pic>
              <p:nvPicPr>
                <p:cNvPr id="57" name="Afbeelding 27">
                  <a:extLst>
                    <a:ext uri="{FF2B5EF4-FFF2-40B4-BE49-F238E27FC236}">
                      <a16:creationId xmlns:a16="http://schemas.microsoft.com/office/drawing/2014/main" id="{D596B8A4-86B8-41B0-B9C6-EE3918C8C2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0883" y="2983805"/>
                  <a:ext cx="3652658" cy="7325607"/>
                </a:xfrm>
                <a:prstGeom prst="rect">
                  <a:avLst/>
                </a:prstGeom>
              </p:spPr>
            </p:pic>
          </p:grpSp>
          <p:sp>
            <p:nvSpPr>
              <p:cNvPr id="47" name="Rechthoek 3">
                <a:extLst>
                  <a:ext uri="{FF2B5EF4-FFF2-40B4-BE49-F238E27FC236}">
                    <a16:creationId xmlns:a16="http://schemas.microsoft.com/office/drawing/2014/main" id="{761905CA-4D9E-43E8-9BF7-98A44C7D4558}"/>
                  </a:ext>
                </a:extLst>
              </p:cNvPr>
              <p:cNvSpPr/>
              <p:nvPr/>
            </p:nvSpPr>
            <p:spPr>
              <a:xfrm>
                <a:off x="5619750" y="4687400"/>
                <a:ext cx="525600" cy="50400"/>
              </a:xfrm>
              <a:prstGeom prst="rect">
                <a:avLst/>
              </a:prstGeom>
              <a:solidFill>
                <a:srgbClr val="4FB3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6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8" name="Rechthoek 33">
                <a:extLst>
                  <a:ext uri="{FF2B5EF4-FFF2-40B4-BE49-F238E27FC236}">
                    <a16:creationId xmlns:a16="http://schemas.microsoft.com/office/drawing/2014/main" id="{B926339A-3BF3-4FBA-9F4C-29A9ED6C7920}"/>
                  </a:ext>
                </a:extLst>
              </p:cNvPr>
              <p:cNvSpPr/>
              <p:nvPr/>
            </p:nvSpPr>
            <p:spPr>
              <a:xfrm>
                <a:off x="5619750" y="5004387"/>
                <a:ext cx="360000" cy="50400"/>
              </a:xfrm>
              <a:prstGeom prst="rect">
                <a:avLst/>
              </a:prstGeom>
              <a:solidFill>
                <a:srgbClr val="4FB3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6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9" name="Rechthoek 34">
                <a:extLst>
                  <a:ext uri="{FF2B5EF4-FFF2-40B4-BE49-F238E27FC236}">
                    <a16:creationId xmlns:a16="http://schemas.microsoft.com/office/drawing/2014/main" id="{33488A56-E8CF-4211-8A50-C9E20E911625}"/>
                  </a:ext>
                </a:extLst>
              </p:cNvPr>
              <p:cNvSpPr/>
              <p:nvPr/>
            </p:nvSpPr>
            <p:spPr>
              <a:xfrm>
                <a:off x="5619750" y="5318598"/>
                <a:ext cx="252000" cy="50400"/>
              </a:xfrm>
              <a:prstGeom prst="rect">
                <a:avLst/>
              </a:prstGeom>
              <a:solidFill>
                <a:srgbClr val="4FB3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6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0" name="Rechthoek 37">
                <a:extLst>
                  <a:ext uri="{FF2B5EF4-FFF2-40B4-BE49-F238E27FC236}">
                    <a16:creationId xmlns:a16="http://schemas.microsoft.com/office/drawing/2014/main" id="{E7289E92-17DD-49C9-BE8E-3E4F2BBCEB12}"/>
                  </a:ext>
                </a:extLst>
              </p:cNvPr>
              <p:cNvSpPr/>
              <p:nvPr/>
            </p:nvSpPr>
            <p:spPr>
              <a:xfrm>
                <a:off x="5619750" y="7314134"/>
                <a:ext cx="252000" cy="50400"/>
              </a:xfrm>
              <a:prstGeom prst="rect">
                <a:avLst/>
              </a:prstGeom>
              <a:solidFill>
                <a:srgbClr val="4FB3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6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1" name="Rechthoek 38">
                <a:extLst>
                  <a:ext uri="{FF2B5EF4-FFF2-40B4-BE49-F238E27FC236}">
                    <a16:creationId xmlns:a16="http://schemas.microsoft.com/office/drawing/2014/main" id="{F02295BD-3C83-4B62-9020-ACCAD13B4D6F}"/>
                  </a:ext>
                </a:extLst>
              </p:cNvPr>
              <p:cNvSpPr/>
              <p:nvPr/>
            </p:nvSpPr>
            <p:spPr>
              <a:xfrm>
                <a:off x="5619750" y="7630111"/>
                <a:ext cx="252000" cy="50400"/>
              </a:xfrm>
              <a:prstGeom prst="rect">
                <a:avLst/>
              </a:prstGeom>
              <a:solidFill>
                <a:srgbClr val="4FB3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6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4" name="Rechthoek 40">
                <a:extLst>
                  <a:ext uri="{FF2B5EF4-FFF2-40B4-BE49-F238E27FC236}">
                    <a16:creationId xmlns:a16="http://schemas.microsoft.com/office/drawing/2014/main" id="{24399FC8-65BA-4395-A5B1-AFB95C3B5FE6}"/>
                  </a:ext>
                </a:extLst>
              </p:cNvPr>
              <p:cNvSpPr/>
              <p:nvPr/>
            </p:nvSpPr>
            <p:spPr>
              <a:xfrm>
                <a:off x="5622200" y="7006111"/>
                <a:ext cx="396000" cy="50400"/>
              </a:xfrm>
              <a:prstGeom prst="rect">
                <a:avLst/>
              </a:prstGeom>
              <a:solidFill>
                <a:srgbClr val="4FB3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67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8555D89-A361-426E-8DDC-C3D52A9EEA8B}"/>
                </a:ext>
              </a:extLst>
            </p:cNvPr>
            <p:cNvGrpSpPr/>
            <p:nvPr/>
          </p:nvGrpSpPr>
          <p:grpSpPr>
            <a:xfrm>
              <a:off x="9913842" y="1332234"/>
              <a:ext cx="1056022" cy="2117908"/>
              <a:chOff x="10771778" y="2549282"/>
              <a:chExt cx="1123873" cy="2253988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70AAF267-1EF7-4DEB-B2AA-DBF1AC31D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4140" y="2616678"/>
                <a:ext cx="976385" cy="2114197"/>
              </a:xfrm>
              <a:prstGeom prst="rect">
                <a:avLst/>
              </a:prstGeom>
            </p:spPr>
          </p:pic>
          <p:pic>
            <p:nvPicPr>
              <p:cNvPr id="62" name="Afbeelding 27">
                <a:extLst>
                  <a:ext uri="{FF2B5EF4-FFF2-40B4-BE49-F238E27FC236}">
                    <a16:creationId xmlns:a16="http://schemas.microsoft.com/office/drawing/2014/main" id="{B1FB60BA-3707-4ED2-9344-9C908E7A2B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71778" y="2549282"/>
                <a:ext cx="1123873" cy="2253988"/>
              </a:xfrm>
              <a:prstGeom prst="rect">
                <a:avLst/>
              </a:prstGeom>
            </p:spPr>
          </p:pic>
        </p:grpSp>
      </p:grpSp>
      <p:sp>
        <p:nvSpPr>
          <p:cNvPr id="64" name="Espace réservé du texte 16">
            <a:extLst>
              <a:ext uri="{FF2B5EF4-FFF2-40B4-BE49-F238E27FC236}">
                <a16:creationId xmlns:a16="http://schemas.microsoft.com/office/drawing/2014/main" id="{9AFFF6A5-D24C-4814-A12C-9D774EB931EA}"/>
              </a:ext>
            </a:extLst>
          </p:cNvPr>
          <p:cNvSpPr txBox="1">
            <a:spLocks/>
          </p:cNvSpPr>
          <p:nvPr/>
        </p:nvSpPr>
        <p:spPr>
          <a:xfrm>
            <a:off x="3438871" y="3725863"/>
            <a:ext cx="2321202" cy="31321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800" b="1" kern="1200" cap="none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1400" b="1" kern="120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400" b="1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Calibri" panose="020F0502020204030204" pitchFamily="34" charset="0"/>
              <a:buNone/>
              <a:tabLst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200"/>
              </a:spcBef>
              <a:buFontTx/>
              <a:buNone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4000"/>
              <a:buFont typeface="Wingdings" panose="05000000000000000000" pitchFamily="2" charset="2"/>
              <a:buChar char="§"/>
              <a:tabLst>
                <a:tab pos="442913" algn="l"/>
              </a:tabLst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9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40000"/>
              <a:buFont typeface="Source Sans Pro" panose="020B0503030403020204" pitchFamily="34" charset="0"/>
              <a:buChar char="›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34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–"/>
              <a:tabLst>
                <a:tab pos="533400" algn="l"/>
              </a:tabLst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54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E1C3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7:45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E1C3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E1C3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Ready to move you!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E1C3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Automatic update 30 min before your first trip.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Open ALD Move and seamlessly load your journey in your favorite navigation or public transport app.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Access public transport with mobility card.</a:t>
            </a:r>
          </a:p>
        </p:txBody>
      </p:sp>
      <p:sp>
        <p:nvSpPr>
          <p:cNvPr id="65" name="Espace réservé du texte 16">
            <a:extLst>
              <a:ext uri="{FF2B5EF4-FFF2-40B4-BE49-F238E27FC236}">
                <a16:creationId xmlns:a16="http://schemas.microsoft.com/office/drawing/2014/main" id="{A1D19712-B34E-492B-AB19-398D9FD016D4}"/>
              </a:ext>
            </a:extLst>
          </p:cNvPr>
          <p:cNvSpPr txBox="1">
            <a:spLocks/>
          </p:cNvSpPr>
          <p:nvPr/>
        </p:nvSpPr>
        <p:spPr>
          <a:xfrm>
            <a:off x="6558290" y="3725862"/>
            <a:ext cx="2431912" cy="31321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800" b="1" kern="1200" cap="none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1400" b="1" kern="120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400" b="1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Calibri" panose="020F0502020204030204" pitchFamily="34" charset="0"/>
              <a:buNone/>
              <a:tabLst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200"/>
              </a:spcBef>
              <a:buFontTx/>
              <a:buNone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4000"/>
              <a:buFont typeface="Wingdings" panose="05000000000000000000" pitchFamily="2" charset="2"/>
              <a:buChar char="§"/>
              <a:tabLst>
                <a:tab pos="442913" algn="l"/>
              </a:tabLst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9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40000"/>
              <a:buFont typeface="Source Sans Pro" panose="020B0503030403020204" pitchFamily="34" charset="0"/>
              <a:buChar char="›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34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–"/>
              <a:tabLst>
                <a:tab pos="533400" algn="l"/>
              </a:tabLst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54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44AF3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13:45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44AF3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44AF3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Change of plans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44AF3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Deviate from your schedule and plan an instant trip!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Compare your options and pick the most suitable mode of transport.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Get an Uber ride and seamlessly link to Uber app to confirm your trip. Payment via mobility card.</a:t>
            </a:r>
          </a:p>
        </p:txBody>
      </p:sp>
      <p:sp>
        <p:nvSpPr>
          <p:cNvPr id="66" name="Espace réservé du texte 16">
            <a:extLst>
              <a:ext uri="{FF2B5EF4-FFF2-40B4-BE49-F238E27FC236}">
                <a16:creationId xmlns:a16="http://schemas.microsoft.com/office/drawing/2014/main" id="{7B99FF3A-C9FB-4A2A-90F4-B074BC0D3BD6}"/>
              </a:ext>
            </a:extLst>
          </p:cNvPr>
          <p:cNvSpPr txBox="1">
            <a:spLocks/>
          </p:cNvSpPr>
          <p:nvPr/>
        </p:nvSpPr>
        <p:spPr>
          <a:xfrm>
            <a:off x="9540537" y="3721586"/>
            <a:ext cx="2321202" cy="31321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1800" b="1" kern="1200" cap="none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Char char="​"/>
              <a:defRPr sz="1400" b="1" kern="1200">
                <a:solidFill>
                  <a:schemeClr val="accent5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400" b="1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Font typeface="Calibri" panose="020F0502020204030204" pitchFamily="34" charset="0"/>
              <a:buNone/>
              <a:tabLst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200"/>
              </a:spcBef>
              <a:buFontTx/>
              <a:buNone/>
              <a:defRPr sz="11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4000"/>
              <a:buFont typeface="Wingdings" panose="05000000000000000000" pitchFamily="2" charset="2"/>
              <a:buChar char="§"/>
              <a:tabLst>
                <a:tab pos="442913" algn="l"/>
              </a:tabLst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9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40000"/>
              <a:buFont typeface="Source Sans Pro" panose="020B0503030403020204" pitchFamily="34" charset="0"/>
              <a:buChar char="›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34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–"/>
              <a:tabLst>
                <a:tab pos="533400" algn="l"/>
              </a:tabLst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54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44AF3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21:45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44AF3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44AF3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Check &amp; adapt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44AF3"/>
              </a:solidFill>
              <a:effectLst/>
              <a:uLnTx/>
              <a:uFillTx/>
              <a:latin typeface="Source Sans Pro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Check your travel history, credits and monitor your budget.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Adapt your travel preferences to travel more sustainable and save more credit!</a:t>
            </a:r>
          </a:p>
          <a:p>
            <a:pPr marL="171450" marR="0" lvl="0" indent="-17145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Arial" panose="020B0604020202020204" pitchFamily="34" charset="0"/>
              </a:rPr>
              <a:t>Plan your trip for tomorrow!</a:t>
            </a:r>
          </a:p>
        </p:txBody>
      </p:sp>
    </p:spTree>
    <p:extLst>
      <p:ext uri="{BB962C8B-B14F-4D97-AF65-F5344CB8AC3E}">
        <p14:creationId xmlns:p14="http://schemas.microsoft.com/office/powerpoint/2010/main" val="95408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768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4C7CB-E3D9-864D-8F54-64C258DB3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228315"/>
            <a:ext cx="10515600" cy="443198"/>
          </a:xfrm>
        </p:spPr>
        <p:txBody>
          <a:bodyPr/>
          <a:lstStyle/>
          <a:p>
            <a:r>
              <a:rPr lang="nl-NL" sz="3200" dirty="0">
                <a:solidFill>
                  <a:schemeClr val="accent2"/>
                </a:solidFill>
              </a:rPr>
              <a:t>Impact </a:t>
            </a:r>
            <a:r>
              <a:rPr lang="nl-NL" sz="3200" dirty="0" err="1">
                <a:solidFill>
                  <a:schemeClr val="accent2"/>
                </a:solidFill>
              </a:rPr>
              <a:t>Covid</a:t>
            </a:r>
            <a:r>
              <a:rPr lang="nl-NL" sz="3200" dirty="0">
                <a:solidFill>
                  <a:schemeClr val="accent2"/>
                </a:solidFill>
              </a:rPr>
              <a:t> on </a:t>
            </a:r>
            <a:r>
              <a:rPr lang="nl-NL" sz="3200" dirty="0" err="1">
                <a:solidFill>
                  <a:schemeClr val="accent2"/>
                </a:solidFill>
              </a:rPr>
              <a:t>mobility</a:t>
            </a:r>
            <a:endParaRPr lang="nl-NL" sz="3200" dirty="0">
              <a:solidFill>
                <a:schemeClr val="accent2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BBBB1C-09A9-9F46-9AC3-D9A794783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FD595-0C6E-40CE-B43F-CDFBAABF001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B2A309A6-FF63-994A-8986-B90D02EA90E6}"/>
              </a:ext>
            </a:extLst>
          </p:cNvPr>
          <p:cNvSpPr txBox="1">
            <a:spLocks/>
          </p:cNvSpPr>
          <p:nvPr/>
        </p:nvSpPr>
        <p:spPr>
          <a:xfrm>
            <a:off x="819150" y="4792633"/>
            <a:ext cx="11372850" cy="1090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2100" indent="-2921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>
                <a:srgbClr val="C0C0C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794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>
                <a:srgbClr val="C0C0C0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600" indent="-2921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>
                <a:srgbClr val="C0C0C0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794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>
                <a:srgbClr val="C0C0C0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5100" indent="-2921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78000" indent="-3429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794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9500" indent="-2921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Public transport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decreased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65% ​​(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was a maximum of 87%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less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80% of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former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public transport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passengers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home.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0B7F2283-4C18-6845-BD78-91E97863A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150" y="990490"/>
            <a:ext cx="5476719" cy="3464073"/>
          </a:xfr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358F295-524F-0148-86D0-ED6C2F675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155" y="1172105"/>
            <a:ext cx="4253502" cy="3374018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C2EE2782-00C1-CB43-9CA2-AAB21653B5F9}"/>
              </a:ext>
            </a:extLst>
          </p:cNvPr>
          <p:cNvSpPr txBox="1"/>
          <p:nvPr/>
        </p:nvSpPr>
        <p:spPr>
          <a:xfrm>
            <a:off x="7226184" y="1115677"/>
            <a:ext cx="4454124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Public transport 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passengers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during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morning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rush 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hour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A2C1D7B-4B69-CB4A-BB64-AE8D45BAAB3C}"/>
              </a:ext>
            </a:extLst>
          </p:cNvPr>
          <p:cNvSpPr txBox="1"/>
          <p:nvPr/>
        </p:nvSpPr>
        <p:spPr>
          <a:xfrm>
            <a:off x="1841745" y="1172105"/>
            <a:ext cx="445412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Passengers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day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65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B3445-CF1D-4248-B3CF-1A297D0EC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283715"/>
            <a:ext cx="10515600" cy="387798"/>
          </a:xfrm>
        </p:spPr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Impact </a:t>
            </a:r>
            <a:r>
              <a:rPr lang="nl-NL" dirty="0" err="1">
                <a:solidFill>
                  <a:schemeClr val="accent2"/>
                </a:solidFill>
              </a:rPr>
              <a:t>Covid</a:t>
            </a:r>
            <a:r>
              <a:rPr lang="nl-NL" dirty="0">
                <a:solidFill>
                  <a:schemeClr val="accent2"/>
                </a:solidFill>
              </a:rPr>
              <a:t> on </a:t>
            </a:r>
            <a:r>
              <a:rPr lang="nl-NL" dirty="0" err="1">
                <a:solidFill>
                  <a:schemeClr val="accent2"/>
                </a:solidFill>
              </a:rPr>
              <a:t>mobility</a:t>
            </a:r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B672709-76DD-E54B-8B24-9189BB1E2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413"/>
          <a:stretch/>
        </p:blipFill>
        <p:spPr>
          <a:xfrm>
            <a:off x="927777" y="1888760"/>
            <a:ext cx="6042649" cy="3894979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C16C9F-C2C9-2F40-BE2E-3F8F810B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FD595-0C6E-40CE-B43F-CDFBAABF001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8885E171-416E-9949-B5AA-3AF2E05396B6}"/>
              </a:ext>
            </a:extLst>
          </p:cNvPr>
          <p:cNvSpPr txBox="1">
            <a:spLocks/>
          </p:cNvSpPr>
          <p:nvPr/>
        </p:nvSpPr>
        <p:spPr>
          <a:xfrm>
            <a:off x="7090348" y="1682541"/>
            <a:ext cx="5101652" cy="3264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2100" indent="-2921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>
                <a:srgbClr val="C0C0C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794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>
                <a:srgbClr val="C0C0C0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600" indent="-2921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>
                <a:srgbClr val="C0C0C0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794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>
                <a:srgbClr val="C0C0C0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5100" indent="-2921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78000" indent="-3429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794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9500" indent="-2921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45% of employees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at home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 or 5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days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week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future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36%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expect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 or 2 at home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12% more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expect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more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days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home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number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home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working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days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decreasing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increases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42%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compared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before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crisis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A2178C82-0367-7046-A239-BDFC184DF59C}"/>
              </a:ext>
            </a:extLst>
          </p:cNvPr>
          <p:cNvSpPr txBox="1">
            <a:spLocks/>
          </p:cNvSpPr>
          <p:nvPr/>
        </p:nvSpPr>
        <p:spPr>
          <a:xfrm>
            <a:off x="1707021" y="1372319"/>
            <a:ext cx="5101652" cy="8543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2100" indent="-2921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>
                <a:srgbClr val="C0C0C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794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>
                <a:srgbClr val="C0C0C0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600" indent="-2921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>
                <a:srgbClr val="C0C0C0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794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>
                <a:srgbClr val="C0C0C0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5100" indent="-2921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78000" indent="-3429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794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9500" indent="-2921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Number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days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employees 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home. 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Before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purple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), 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during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(green) 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after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(blue) 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Covid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322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13CBFC-171F-4BEA-90A8-6C8AE39F1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49976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nl-NL" b="1" dirty="0" err="1">
                <a:solidFill>
                  <a:schemeClr val="accent2"/>
                </a:solidFill>
              </a:rPr>
              <a:t>What</a:t>
            </a:r>
            <a:r>
              <a:rPr lang="nl-NL" b="1" dirty="0">
                <a:solidFill>
                  <a:schemeClr val="accent2"/>
                </a:solidFill>
              </a:rPr>
              <a:t> does </a:t>
            </a:r>
            <a:r>
              <a:rPr lang="nl-NL" b="1" dirty="0" err="1">
                <a:solidFill>
                  <a:schemeClr val="accent2"/>
                </a:solidFill>
              </a:rPr>
              <a:t>this</a:t>
            </a:r>
            <a:r>
              <a:rPr lang="nl-NL" b="1" dirty="0">
                <a:solidFill>
                  <a:schemeClr val="accent2"/>
                </a:solidFill>
              </a:rPr>
              <a:t> </a:t>
            </a:r>
            <a:r>
              <a:rPr lang="nl-NL" b="1" dirty="0" err="1">
                <a:solidFill>
                  <a:schemeClr val="accent2"/>
                </a:solidFill>
              </a:rPr>
              <a:t>mean</a:t>
            </a:r>
            <a:r>
              <a:rPr lang="nl-NL" b="1" dirty="0">
                <a:solidFill>
                  <a:schemeClr val="accent2"/>
                </a:solidFill>
              </a:rPr>
              <a:t> </a:t>
            </a:r>
            <a:r>
              <a:rPr lang="nl-NL" b="1" dirty="0" err="1">
                <a:solidFill>
                  <a:schemeClr val="accent2"/>
                </a:solidFill>
              </a:rPr>
              <a:t>for</a:t>
            </a:r>
            <a:r>
              <a:rPr lang="nl-NL" b="1" dirty="0">
                <a:solidFill>
                  <a:schemeClr val="accent2"/>
                </a:solidFill>
              </a:rPr>
              <a:t> </a:t>
            </a:r>
            <a:r>
              <a:rPr lang="nl-NL" b="1" dirty="0" err="1">
                <a:solidFill>
                  <a:schemeClr val="accent2"/>
                </a:solidFill>
              </a:rPr>
              <a:t>you</a:t>
            </a:r>
            <a:r>
              <a:rPr lang="nl-NL" b="1" dirty="0">
                <a:solidFill>
                  <a:schemeClr val="accent2"/>
                </a:solidFill>
              </a:rPr>
              <a:t> as </a:t>
            </a:r>
            <a:r>
              <a:rPr lang="nl-NL" b="1" dirty="0" err="1">
                <a:solidFill>
                  <a:schemeClr val="accent2"/>
                </a:solidFill>
              </a:rPr>
              <a:t>an</a:t>
            </a:r>
            <a:r>
              <a:rPr lang="nl-NL" b="1" dirty="0">
                <a:solidFill>
                  <a:schemeClr val="accent2"/>
                </a:solidFill>
              </a:rPr>
              <a:t> </a:t>
            </a:r>
            <a:r>
              <a:rPr lang="nl-NL" b="1" dirty="0" err="1">
                <a:solidFill>
                  <a:schemeClr val="accent2"/>
                </a:solidFill>
              </a:rPr>
              <a:t>employer</a:t>
            </a:r>
            <a:r>
              <a:rPr lang="nl-NL" b="1" dirty="0">
                <a:solidFill>
                  <a:schemeClr val="accent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559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C9695-256F-4B11-90C0-68F628E83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200" dirty="0">
                <a:solidFill>
                  <a:schemeClr val="accent2"/>
                </a:solidFill>
              </a:rPr>
              <a:t>Office capacity determines the frequency of </a:t>
            </a:r>
            <a:r>
              <a:rPr lang="nl-NL" sz="3200" dirty="0" err="1">
                <a:solidFill>
                  <a:schemeClr val="accent2"/>
                </a:solidFill>
              </a:rPr>
              <a:t>travel</a:t>
            </a:r>
            <a:endParaRPr lang="nl-NL" sz="3200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27575F-3555-425C-94E2-DBA2C64CE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403" y="1517650"/>
            <a:ext cx="3432522" cy="4351338"/>
          </a:xfrm>
        </p:spPr>
        <p:txBody>
          <a:bodyPr/>
          <a:lstStyle/>
          <a:p>
            <a:pPr marL="0" indent="0">
              <a:buNone/>
            </a:pPr>
            <a:r>
              <a:rPr lang="nl-NL" sz="3200" b="1" dirty="0">
                <a:latin typeface="GTWalsheim-Medium" panose="00000600000000000000" pitchFamily="50" charset="0"/>
              </a:rPr>
              <a:t>± 60% </a:t>
            </a:r>
            <a:r>
              <a:rPr lang="nl-NL" sz="3200" b="1" dirty="0" err="1">
                <a:latin typeface="GTWalsheim-Medium" panose="00000600000000000000" pitchFamily="50" charset="0"/>
              </a:rPr>
              <a:t>less</a:t>
            </a:r>
            <a:r>
              <a:rPr lang="nl-NL" sz="3200" b="1" dirty="0">
                <a:latin typeface="GTWalsheim-Medium" panose="00000600000000000000" pitchFamily="50" charset="0"/>
              </a:rPr>
              <a:t> office </a:t>
            </a:r>
            <a:r>
              <a:rPr lang="nl-NL" sz="3200" b="1" dirty="0" err="1">
                <a:latin typeface="GTWalsheim-Medium" panose="00000600000000000000" pitchFamily="50" charset="0"/>
              </a:rPr>
              <a:t>space</a:t>
            </a:r>
            <a:r>
              <a:rPr lang="nl-NL" sz="3200" b="1" dirty="0">
                <a:latin typeface="GTWalsheim-Medium" panose="00000600000000000000" pitchFamily="50" charset="0"/>
              </a:rPr>
              <a:t> </a:t>
            </a:r>
            <a:r>
              <a:rPr lang="nl-NL" sz="3200" b="1" dirty="0" err="1">
                <a:latin typeface="GTWalsheim-Medium" panose="00000600000000000000" pitchFamily="50" charset="0"/>
              </a:rPr>
              <a:t>capacity</a:t>
            </a:r>
            <a:r>
              <a:rPr lang="nl-NL" sz="3200" b="1" dirty="0">
                <a:latin typeface="GTWalsheim-Medium" panose="00000600000000000000" pitchFamily="50" charset="0"/>
              </a:rPr>
              <a:t>.</a:t>
            </a:r>
          </a:p>
          <a:p>
            <a:pPr marL="0" indent="0">
              <a:buNone/>
            </a:pPr>
            <a:endParaRPr lang="nl-NL" sz="3200" dirty="0">
              <a:latin typeface="GTWalsheim-Medium" panose="00000600000000000000" pitchFamily="50" charset="0"/>
            </a:endParaRPr>
          </a:p>
          <a:p>
            <a:pPr marL="0" indent="0">
              <a:buNone/>
            </a:pPr>
            <a:endParaRPr lang="nl-NL" sz="3200" dirty="0">
              <a:latin typeface="GTWalsheim-Medium" panose="00000600000000000000" pitchFamily="50" charset="0"/>
            </a:endParaRPr>
          </a:p>
          <a:p>
            <a:pPr marL="0" indent="0">
              <a:buNone/>
            </a:pPr>
            <a:r>
              <a:rPr lang="nl-NL" sz="3200" b="1" dirty="0" err="1">
                <a:latin typeface="GTWalsheim-Medium" panose="00000600000000000000" pitchFamily="50" charset="0"/>
              </a:rPr>
              <a:t>Working</a:t>
            </a:r>
            <a:r>
              <a:rPr lang="nl-NL" sz="3200" b="1" dirty="0">
                <a:latin typeface="GTWalsheim-Medium" panose="00000600000000000000" pitchFamily="50" charset="0"/>
              </a:rPr>
              <a:t> </a:t>
            </a:r>
            <a:r>
              <a:rPr lang="nl-NL" sz="3200" b="1" dirty="0" err="1">
                <a:latin typeface="GTWalsheim-Medium" panose="00000600000000000000" pitchFamily="50" charset="0"/>
              </a:rPr>
              <a:t>from</a:t>
            </a:r>
            <a:r>
              <a:rPr lang="nl-NL" sz="3200" b="1" dirty="0">
                <a:latin typeface="GTWalsheim-Medium" panose="00000600000000000000" pitchFamily="50" charset="0"/>
              </a:rPr>
              <a:t> home is </a:t>
            </a:r>
            <a:r>
              <a:rPr lang="nl-NL" sz="3200" b="1" dirty="0" err="1">
                <a:latin typeface="GTWalsheim-Medium" panose="00000600000000000000" pitchFamily="50" charset="0"/>
              </a:rPr>
              <a:t>not</a:t>
            </a:r>
            <a:r>
              <a:rPr lang="nl-NL" sz="3200" b="1" dirty="0">
                <a:latin typeface="GTWalsheim-Medium" panose="00000600000000000000" pitchFamily="50" charset="0"/>
              </a:rPr>
              <a:t> a </a:t>
            </a:r>
            <a:r>
              <a:rPr lang="nl-NL" sz="3200" b="1" dirty="0" err="1">
                <a:latin typeface="GTWalsheim-Medium" panose="00000600000000000000" pitchFamily="50" charset="0"/>
              </a:rPr>
              <a:t>luxury</a:t>
            </a:r>
            <a:r>
              <a:rPr lang="nl-NL" sz="3200" b="1" dirty="0">
                <a:latin typeface="GTWalsheim-Medium" panose="00000600000000000000" pitchFamily="50" charset="0"/>
              </a:rPr>
              <a:t>, but </a:t>
            </a:r>
            <a:r>
              <a:rPr lang="nl-NL" sz="3200" b="1" dirty="0" err="1">
                <a:latin typeface="GTWalsheim-Medium" panose="00000600000000000000" pitchFamily="50" charset="0"/>
              </a:rPr>
              <a:t>an</a:t>
            </a:r>
            <a:r>
              <a:rPr lang="nl-NL" sz="3200" b="1" dirty="0">
                <a:latin typeface="GTWalsheim-Medium" panose="00000600000000000000" pitchFamily="50" charset="0"/>
              </a:rPr>
              <a:t> </a:t>
            </a:r>
            <a:r>
              <a:rPr lang="nl-NL" sz="3200" b="1" dirty="0" err="1">
                <a:latin typeface="GTWalsheim-Medium" panose="00000600000000000000" pitchFamily="50" charset="0"/>
              </a:rPr>
              <a:t>obligation</a:t>
            </a:r>
            <a:r>
              <a:rPr lang="nl-NL" sz="3200" b="1" dirty="0">
                <a:latin typeface="GTWalsheim-Medium" panose="00000600000000000000" pitchFamily="50" charset="0"/>
              </a:rPr>
              <a:t>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E44F12D-6B8E-BF4B-A994-103A9A91A1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090" y="1690688"/>
            <a:ext cx="3323833" cy="326494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47F392E-97C7-9642-B558-93AC5D02C6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845" y="1690688"/>
            <a:ext cx="3432521" cy="326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2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C9695-256F-4B11-90C0-68F628E83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284163"/>
            <a:ext cx="10515600" cy="5283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nl-NL" sz="3200" dirty="0">
                <a:solidFill>
                  <a:schemeClr val="accent2"/>
                </a:solidFill>
              </a:rPr>
              <a:t>Challenge </a:t>
            </a:r>
            <a:r>
              <a:rPr lang="nl-NL" sz="3200" dirty="0" err="1">
                <a:solidFill>
                  <a:schemeClr val="accent2"/>
                </a:solidFill>
              </a:rPr>
              <a:t>for</a:t>
            </a:r>
            <a:r>
              <a:rPr lang="nl-NL" sz="3200" dirty="0">
                <a:solidFill>
                  <a:schemeClr val="accent2"/>
                </a:solidFill>
              </a:rPr>
              <a:t> </a:t>
            </a:r>
            <a:r>
              <a:rPr lang="nl-NL" sz="3200" dirty="0" err="1">
                <a:solidFill>
                  <a:schemeClr val="accent2"/>
                </a:solidFill>
              </a:rPr>
              <a:t>all</a:t>
            </a:r>
            <a:r>
              <a:rPr lang="nl-NL" sz="3200" dirty="0">
                <a:solidFill>
                  <a:schemeClr val="accent2"/>
                </a:solidFill>
              </a:rPr>
              <a:t> transport </a:t>
            </a:r>
            <a:r>
              <a:rPr lang="nl-NL" sz="3200" dirty="0" err="1">
                <a:solidFill>
                  <a:schemeClr val="accent2"/>
                </a:solidFill>
              </a:rPr>
              <a:t>flows</a:t>
            </a:r>
            <a:r>
              <a:rPr lang="nl-NL" sz="3200" dirty="0">
                <a:solidFill>
                  <a:schemeClr val="accent2"/>
                </a:solidFill>
              </a:rPr>
              <a:t> </a:t>
            </a:r>
            <a:r>
              <a:rPr lang="nl-NL" sz="3200" dirty="0" err="1">
                <a:solidFill>
                  <a:schemeClr val="accent2"/>
                </a:solidFill>
              </a:rPr>
              <a:t>to</a:t>
            </a:r>
            <a:r>
              <a:rPr lang="nl-NL" sz="3200" dirty="0">
                <a:solidFill>
                  <a:schemeClr val="accent2"/>
                </a:solidFill>
              </a:rPr>
              <a:t> </a:t>
            </a:r>
            <a:r>
              <a:rPr lang="nl-NL" sz="3200" dirty="0" err="1">
                <a:solidFill>
                  <a:schemeClr val="accent2"/>
                </a:solidFill>
              </a:rPr>
              <a:t>the</a:t>
            </a:r>
            <a:r>
              <a:rPr lang="nl-NL" sz="3200" dirty="0">
                <a:solidFill>
                  <a:schemeClr val="accent2"/>
                </a:solidFill>
              </a:rPr>
              <a:t> office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B521DC14-A461-44C4-8D00-5FAD2D729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8912" y="1602581"/>
            <a:ext cx="4162425" cy="41814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28807AC-87CF-4104-902E-333FB2C39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42" y="1825625"/>
            <a:ext cx="3430670" cy="192975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F436FBA-D1A4-475A-AD7D-968DC571ED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93"/>
          <a:stretch/>
        </p:blipFill>
        <p:spPr>
          <a:xfrm>
            <a:off x="946318" y="3956989"/>
            <a:ext cx="3418946" cy="208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04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C9695-256F-4B11-90C0-68F628E8388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nl-NL" sz="3200" dirty="0" err="1">
                <a:solidFill>
                  <a:schemeClr val="accent2"/>
                </a:solidFill>
              </a:rPr>
              <a:t>Fixed</a:t>
            </a:r>
            <a:r>
              <a:rPr lang="nl-NL" sz="3200" dirty="0">
                <a:solidFill>
                  <a:schemeClr val="accent2"/>
                </a:solidFill>
              </a:rPr>
              <a:t> </a:t>
            </a:r>
            <a:r>
              <a:rPr lang="nl-NL" sz="3200" dirty="0" err="1">
                <a:solidFill>
                  <a:schemeClr val="accent2"/>
                </a:solidFill>
              </a:rPr>
              <a:t>travel</a:t>
            </a:r>
            <a:r>
              <a:rPr lang="nl-NL" sz="3200" dirty="0">
                <a:solidFill>
                  <a:schemeClr val="accent2"/>
                </a:solidFill>
              </a:rPr>
              <a:t> </a:t>
            </a:r>
            <a:r>
              <a:rPr lang="nl-NL" sz="3200" dirty="0" err="1">
                <a:solidFill>
                  <a:schemeClr val="accent2"/>
                </a:solidFill>
              </a:rPr>
              <a:t>allowance</a:t>
            </a:r>
            <a:r>
              <a:rPr lang="nl-NL" sz="3200" dirty="0">
                <a:solidFill>
                  <a:schemeClr val="accent2"/>
                </a:solidFill>
              </a:rPr>
              <a:t> </a:t>
            </a:r>
            <a:r>
              <a:rPr lang="nl-NL" sz="3200" dirty="0" err="1">
                <a:solidFill>
                  <a:schemeClr val="accent2"/>
                </a:solidFill>
              </a:rPr>
              <a:t>very</a:t>
            </a:r>
            <a:r>
              <a:rPr lang="nl-NL" sz="3200" dirty="0">
                <a:solidFill>
                  <a:schemeClr val="accent2"/>
                </a:solidFill>
              </a:rPr>
              <a:t> </a:t>
            </a:r>
            <a:r>
              <a:rPr lang="nl-NL" sz="3200" dirty="0" err="1">
                <a:solidFill>
                  <a:schemeClr val="accent2"/>
                </a:solidFill>
              </a:rPr>
              <a:t>expensive</a:t>
            </a:r>
            <a:endParaRPr lang="nl-NL" sz="3200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27575F-3555-425C-94E2-DBA2C64CE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 err="1">
                <a:latin typeface="GTWalsheim-Medium" panose="00000600000000000000" pitchFamily="50" charset="0"/>
              </a:rPr>
              <a:t>Flexible</a:t>
            </a:r>
            <a:r>
              <a:rPr lang="nl-NL" sz="2800" b="1" dirty="0">
                <a:latin typeface="GTWalsheim-Medium" panose="00000600000000000000" pitchFamily="50" charset="0"/>
              </a:rPr>
              <a:t> </a:t>
            </a:r>
            <a:r>
              <a:rPr lang="nl-NL" sz="2800" b="1" dirty="0" err="1">
                <a:latin typeface="GTWalsheim-Medium" panose="00000600000000000000" pitchFamily="50" charset="0"/>
              </a:rPr>
              <a:t>mobility</a:t>
            </a:r>
            <a:r>
              <a:rPr lang="nl-NL" sz="2800" b="1" dirty="0">
                <a:latin typeface="GTWalsheim-Medium" panose="00000600000000000000" pitchFamily="50" charset="0"/>
              </a:rPr>
              <a:t> policy </a:t>
            </a:r>
            <a:r>
              <a:rPr lang="nl-NL" sz="2800" b="1" dirty="0" err="1">
                <a:latin typeface="GTWalsheim-Medium" panose="00000600000000000000" pitchFamily="50" charset="0"/>
              </a:rPr>
              <a:t>saves</a:t>
            </a:r>
            <a:r>
              <a:rPr lang="nl-NL" sz="2800" b="1" dirty="0">
                <a:latin typeface="GTWalsheim-Medium" panose="00000600000000000000" pitchFamily="50" charset="0"/>
              </a:rPr>
              <a:t> money</a:t>
            </a:r>
          </a:p>
          <a:p>
            <a:pPr marL="0" indent="0">
              <a:buNone/>
            </a:pPr>
            <a:endParaRPr lang="nl-NL" sz="2800" b="1" dirty="0">
              <a:latin typeface="GTWalsheim-Medium" panose="00000600000000000000" pitchFamily="50" charset="0"/>
            </a:endParaRPr>
          </a:p>
          <a:p>
            <a:pPr marL="0" indent="0">
              <a:buNone/>
            </a:pPr>
            <a:r>
              <a:rPr lang="nl-NL" sz="2800" b="1" dirty="0">
                <a:latin typeface="GTWalsheim-Medium" panose="00000600000000000000" pitchFamily="50" charset="0"/>
              </a:rPr>
              <a:t>± 70% of </a:t>
            </a:r>
            <a:r>
              <a:rPr lang="nl-NL" sz="2800" b="1" dirty="0" err="1">
                <a:latin typeface="GTWalsheim-Medium" panose="00000600000000000000" pitchFamily="50" charset="0"/>
              </a:rPr>
              <a:t>employers</a:t>
            </a:r>
            <a:r>
              <a:rPr lang="nl-NL" sz="2800" b="1" dirty="0">
                <a:latin typeface="GTWalsheim-Medium" panose="00000600000000000000" pitchFamily="50" charset="0"/>
              </a:rPr>
              <a:t> </a:t>
            </a:r>
            <a:r>
              <a:rPr lang="nl-NL" sz="2800" b="1" dirty="0" err="1">
                <a:latin typeface="GTWalsheim-Medium" panose="00000600000000000000" pitchFamily="50" charset="0"/>
              </a:rPr>
              <a:t>now</a:t>
            </a:r>
            <a:r>
              <a:rPr lang="nl-NL" sz="2800" b="1" dirty="0">
                <a:latin typeface="GTWalsheim-Medium" panose="00000600000000000000" pitchFamily="50" charset="0"/>
              </a:rPr>
              <a:t> </a:t>
            </a:r>
            <a:r>
              <a:rPr lang="nl-NL" sz="2800" b="1" dirty="0" err="1">
                <a:latin typeface="GTWalsheim-Medium" panose="00000600000000000000" pitchFamily="50" charset="0"/>
              </a:rPr>
              <a:t>throw</a:t>
            </a:r>
            <a:r>
              <a:rPr lang="nl-NL" sz="2800" b="1" dirty="0">
                <a:latin typeface="GTWalsheim-Medium" panose="00000600000000000000" pitchFamily="50" charset="0"/>
              </a:rPr>
              <a:t> money over </a:t>
            </a:r>
            <a:r>
              <a:rPr lang="nl-NL" sz="2800" b="1" dirty="0" err="1">
                <a:latin typeface="GTWalsheim-Medium" panose="00000600000000000000" pitchFamily="50" charset="0"/>
              </a:rPr>
              <a:t>the</a:t>
            </a:r>
            <a:r>
              <a:rPr lang="nl-NL" sz="2800" b="1" dirty="0">
                <a:latin typeface="GTWalsheim-Medium" panose="00000600000000000000" pitchFamily="50" charset="0"/>
              </a:rPr>
              <a:t> bar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12EAEC2-F1C1-45CA-8CEC-57CBD239B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54" y="1790790"/>
            <a:ext cx="6364696" cy="429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80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13CBFC-171F-4BEA-90A8-6C8AE39F1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49976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>
                <a:solidFill>
                  <a:schemeClr val="accent2"/>
                </a:solidFill>
                <a:latin typeface="GTWalsheim-Bold" panose="00000800000000000000" pitchFamily="50" charset="0"/>
              </a:rPr>
              <a:t>“As </a:t>
            </a:r>
            <a:r>
              <a:rPr lang="nl-NL" b="1" dirty="0" err="1">
                <a:solidFill>
                  <a:schemeClr val="accent2"/>
                </a:solidFill>
                <a:latin typeface="GTWalsheim-Bold" panose="00000800000000000000" pitchFamily="50" charset="0"/>
              </a:rPr>
              <a:t>an</a:t>
            </a:r>
            <a:r>
              <a:rPr lang="nl-NL" b="1" dirty="0">
                <a:solidFill>
                  <a:schemeClr val="accent2"/>
                </a:solidFill>
                <a:latin typeface="GTWalsheim-Bold" panose="00000800000000000000" pitchFamily="50" charset="0"/>
              </a:rPr>
              <a:t> </a:t>
            </a:r>
            <a:r>
              <a:rPr lang="nl-NL" b="1" dirty="0" err="1">
                <a:solidFill>
                  <a:schemeClr val="accent2"/>
                </a:solidFill>
                <a:latin typeface="GTWalsheim-Bold" panose="00000800000000000000" pitchFamily="50" charset="0"/>
              </a:rPr>
              <a:t>employer</a:t>
            </a:r>
            <a:r>
              <a:rPr lang="nl-NL" b="1" dirty="0">
                <a:solidFill>
                  <a:schemeClr val="accent2"/>
                </a:solidFill>
                <a:latin typeface="GTWalsheim-Bold" panose="00000800000000000000" pitchFamily="50" charset="0"/>
              </a:rPr>
              <a:t> </a:t>
            </a:r>
            <a:r>
              <a:rPr lang="nl-NL" b="1" dirty="0" err="1">
                <a:solidFill>
                  <a:schemeClr val="accent2"/>
                </a:solidFill>
                <a:latin typeface="GTWalsheim-Bold" panose="00000800000000000000" pitchFamily="50" charset="0"/>
              </a:rPr>
              <a:t>you</a:t>
            </a:r>
            <a:r>
              <a:rPr lang="nl-NL" b="1" dirty="0">
                <a:solidFill>
                  <a:schemeClr val="accent2"/>
                </a:solidFill>
                <a:latin typeface="GTWalsheim-Bold" panose="00000800000000000000" pitchFamily="50" charset="0"/>
              </a:rPr>
              <a:t> </a:t>
            </a:r>
            <a:r>
              <a:rPr lang="nl-NL" b="1" dirty="0" err="1">
                <a:solidFill>
                  <a:schemeClr val="accent2"/>
                </a:solidFill>
                <a:latin typeface="GTWalsheim-Bold" panose="00000800000000000000" pitchFamily="50" charset="0"/>
              </a:rPr>
              <a:t>cannot</a:t>
            </a:r>
            <a:r>
              <a:rPr lang="nl-NL" b="1" dirty="0">
                <a:solidFill>
                  <a:schemeClr val="accent2"/>
                </a:solidFill>
                <a:latin typeface="GTWalsheim-Bold" panose="00000800000000000000" pitchFamily="50" charset="0"/>
              </a:rPr>
              <a:t> escape a </a:t>
            </a:r>
            <a:r>
              <a:rPr lang="nl-NL" b="1" dirty="0" err="1">
                <a:solidFill>
                  <a:schemeClr val="accent2"/>
                </a:solidFill>
                <a:latin typeface="GTWalsheim-Bold" panose="00000800000000000000" pitchFamily="50" charset="0"/>
              </a:rPr>
              <a:t>temporary</a:t>
            </a:r>
            <a:r>
              <a:rPr lang="nl-NL" b="1" dirty="0">
                <a:solidFill>
                  <a:schemeClr val="accent2"/>
                </a:solidFill>
                <a:latin typeface="GTWalsheim-Bold" panose="00000800000000000000" pitchFamily="50" charset="0"/>
              </a:rPr>
              <a:t> </a:t>
            </a:r>
            <a:r>
              <a:rPr lang="nl-NL" b="1" dirty="0" err="1">
                <a:solidFill>
                  <a:schemeClr val="accent2"/>
                </a:solidFill>
                <a:latin typeface="GTWalsheim-Bold" panose="00000800000000000000" pitchFamily="50" charset="0"/>
              </a:rPr>
              <a:t>Covid</a:t>
            </a:r>
            <a:r>
              <a:rPr lang="nl-NL" b="1" dirty="0">
                <a:solidFill>
                  <a:schemeClr val="accent2"/>
                </a:solidFill>
                <a:latin typeface="GTWalsheim-Bold" panose="00000800000000000000" pitchFamily="50" charset="0"/>
              </a:rPr>
              <a:t> </a:t>
            </a:r>
            <a:r>
              <a:rPr lang="nl-NL" b="1" dirty="0" err="1">
                <a:solidFill>
                  <a:schemeClr val="accent2"/>
                </a:solidFill>
                <a:latin typeface="GTWalsheim-Bold" panose="00000800000000000000" pitchFamily="50" charset="0"/>
              </a:rPr>
              <a:t>mobility</a:t>
            </a:r>
            <a:r>
              <a:rPr lang="nl-NL" b="1" dirty="0">
                <a:solidFill>
                  <a:schemeClr val="accent2"/>
                </a:solidFill>
                <a:latin typeface="GTWalsheim-Bold" panose="00000800000000000000" pitchFamily="50" charset="0"/>
              </a:rPr>
              <a:t> policy”</a:t>
            </a:r>
            <a:endParaRPr lang="nl-NL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761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LD V02">
      <a:dk1>
        <a:sysClr val="windowText" lastClr="000000"/>
      </a:dk1>
      <a:lt1>
        <a:sysClr val="window" lastClr="FFFFFF"/>
      </a:lt1>
      <a:dk2>
        <a:srgbClr val="050B7F"/>
      </a:dk2>
      <a:lt2>
        <a:srgbClr val="969696"/>
      </a:lt2>
      <a:accent1>
        <a:srgbClr val="0BCBFB"/>
      </a:accent1>
      <a:accent2>
        <a:srgbClr val="644AF3"/>
      </a:accent2>
      <a:accent3>
        <a:srgbClr val="4391FF"/>
      </a:accent3>
      <a:accent4>
        <a:srgbClr val="80B4FF"/>
      </a:accent4>
      <a:accent5>
        <a:srgbClr val="AB00FF"/>
      </a:accent5>
      <a:accent6>
        <a:srgbClr val="44E1C3"/>
      </a:accent6>
      <a:hlink>
        <a:srgbClr val="0077BE"/>
      </a:hlink>
      <a:folHlink>
        <a:srgbClr val="0077BE"/>
      </a:folHlink>
    </a:clrScheme>
    <a:fontScheme name="MONTSERRAT SOURCE SANS PRO">
      <a:majorFont>
        <a:latin typeface="Montserrat Extra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1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T-ALD_AUTOMOTIVE-TEMPLATE_2020-LOGO_ALD_AUTOMOTIVE-V19_OPT.potx" id="{5DECC824-6878-45A2-8B3A-557E1FD0C73B}" vid="{DCE3D814-3ED2-4130-9A4E-1F38E2E22D5B}"/>
    </a:ext>
  </a:extLst>
</a:theme>
</file>

<file path=ppt/theme/theme2.xml><?xml version="1.0" encoding="utf-8"?>
<a:theme xmlns:a="http://schemas.openxmlformats.org/drawingml/2006/main" name="1_&amp;Morgen Theme">
  <a:themeElements>
    <a:clrScheme name="Syndesmo">
      <a:dk1>
        <a:srgbClr val="595959"/>
      </a:dk1>
      <a:lt1>
        <a:sysClr val="window" lastClr="FFFFFF"/>
      </a:lt1>
      <a:dk2>
        <a:srgbClr val="000000"/>
      </a:dk2>
      <a:lt2>
        <a:srgbClr val="FFFFFF"/>
      </a:lt2>
      <a:accent1>
        <a:srgbClr val="F9CABF"/>
      </a:accent1>
      <a:accent2>
        <a:srgbClr val="F37736"/>
      </a:accent2>
      <a:accent3>
        <a:srgbClr val="C0C0C0"/>
      </a:accent3>
      <a:accent4>
        <a:srgbClr val="808080"/>
      </a:accent4>
      <a:accent5>
        <a:srgbClr val="D0652D"/>
      </a:accent5>
      <a:accent6>
        <a:srgbClr val="595959"/>
      </a:accent6>
      <a:hlink>
        <a:srgbClr val="595959"/>
      </a:hlink>
      <a:folHlink>
        <a:srgbClr val="595959"/>
      </a:folHlink>
    </a:clrScheme>
    <a:fontScheme name="&amp;Mor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6" id="{CD05CA10-6081-5349-A303-A08D0ACCE9FE}" vid="{5AC26AC3-1335-8540-B2E1-FF1407CF3F0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AAE78D0653E342BF93D8F3217C2B47" ma:contentTypeVersion="12" ma:contentTypeDescription="Create a new document." ma:contentTypeScope="" ma:versionID="ce0743733df23026fecebfd861706774">
  <xsd:schema xmlns:xsd="http://www.w3.org/2001/XMLSchema" xmlns:xs="http://www.w3.org/2001/XMLSchema" xmlns:p="http://schemas.microsoft.com/office/2006/metadata/properties" xmlns:ns2="49fef2aa-b7b9-43ae-9f0e-ee98635c8634" xmlns:ns3="470c4365-5ac4-4892-bfba-3331f00c9d0b" targetNamespace="http://schemas.microsoft.com/office/2006/metadata/properties" ma:root="true" ma:fieldsID="52493f4f1125daf434cd077cfaf26d44" ns2:_="" ns3:_="">
    <xsd:import namespace="49fef2aa-b7b9-43ae-9f0e-ee98635c8634"/>
    <xsd:import namespace="470c4365-5ac4-4892-bfba-3331f00c9d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fef2aa-b7b9-43ae-9f0e-ee98635c86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0c4365-5ac4-4892-bfba-3331f00c9d0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70c4365-5ac4-4892-bfba-3331f00c9d0b">
      <UserInfo>
        <DisplayName>MARTÍNEZ Valentín</DisplayName>
        <AccountId>3450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9D191A4-C9BD-43F1-AC3A-7BF4E4B3D6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fef2aa-b7b9-43ae-9f0e-ee98635c8634"/>
    <ds:schemaRef ds:uri="470c4365-5ac4-4892-bfba-3331f00c9d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6EE368-31B4-4C0F-9B06-678E5A861F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A17D9D-4CC5-45DA-A527-FAEAE5B07B13}">
  <ds:schemaRefs>
    <ds:schemaRef ds:uri="http://schemas.microsoft.com/office/2006/documentManagement/types"/>
    <ds:schemaRef ds:uri="http://schemas.microsoft.com/office/infopath/2007/PartnerControls"/>
    <ds:schemaRef ds:uri="49fef2aa-b7b9-43ae-9f0e-ee98635c8634"/>
    <ds:schemaRef ds:uri="470c4365-5ac4-4892-bfba-3331f00c9d0b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ALD Automotive Template 2020 - V2</Template>
  <TotalTime>1178</TotalTime>
  <Words>1138</Words>
  <Application>Microsoft Office PowerPoint</Application>
  <PresentationFormat>Breedbeeld</PresentationFormat>
  <Paragraphs>228</Paragraphs>
  <Slides>22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22</vt:i4>
      </vt:variant>
    </vt:vector>
  </HeadingPairs>
  <TitlesOfParts>
    <vt:vector size="34" baseType="lpstr">
      <vt:lpstr>Arial</vt:lpstr>
      <vt:lpstr>Calibri</vt:lpstr>
      <vt:lpstr>GTWalsheim-Bold</vt:lpstr>
      <vt:lpstr>GTWalsheim-Medium</vt:lpstr>
      <vt:lpstr>Montserrat</vt:lpstr>
      <vt:lpstr>Montserrat ExtraBold</vt:lpstr>
      <vt:lpstr>Montserrat Light</vt:lpstr>
      <vt:lpstr>Source Sans Pro</vt:lpstr>
      <vt:lpstr>Source Sans Pro Light</vt:lpstr>
      <vt:lpstr>Wingdings</vt:lpstr>
      <vt:lpstr>Thème Office</vt:lpstr>
      <vt:lpstr>1_&amp;Morgen Theme</vt:lpstr>
      <vt:lpstr>The impact of Covid-19 on commuting</vt:lpstr>
      <vt:lpstr>Impact Covid on mobility</vt:lpstr>
      <vt:lpstr>Impact Covid on mobility</vt:lpstr>
      <vt:lpstr>Impact Covid on mobility</vt:lpstr>
      <vt:lpstr>What does this mean for you as an employer?</vt:lpstr>
      <vt:lpstr>Office capacity determines the frequency of travel</vt:lpstr>
      <vt:lpstr>Challenge for all transport flows to the office</vt:lpstr>
      <vt:lpstr>Fixed travel allowance very expensive</vt:lpstr>
      <vt:lpstr>“As an employer you cannot escape a temporary Covid mobility policy”</vt:lpstr>
      <vt:lpstr>The corona transport ladder</vt:lpstr>
      <vt:lpstr>Example policy of an employer near Amsterdam ArenA</vt:lpstr>
      <vt:lpstr>4 steps to realize a Covid mobility policy</vt:lpstr>
      <vt:lpstr>The impact of COVID-19 on mobility</vt:lpstr>
      <vt:lpstr>Risk of the different transportation modalities</vt:lpstr>
      <vt:lpstr>Expectations of post Corona mobility </vt:lpstr>
      <vt:lpstr>Back to business | Three scenarios </vt:lpstr>
      <vt:lpstr>PowerPoint-presentatie</vt:lpstr>
      <vt:lpstr>Flexible individual mobility</vt:lpstr>
      <vt:lpstr>PowerPoint-presentatie</vt:lpstr>
      <vt:lpstr>Individual mobility solutions  </vt:lpstr>
      <vt:lpstr>With digitalisation as the enabler</vt:lpstr>
      <vt:lpstr>PowerPoint-presentatie</vt:lpstr>
    </vt:vector>
  </TitlesOfParts>
  <Company>SOCIETE GENERALE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LUCAS-WALLIG Sanne</dc:creator>
  <cp:lastModifiedBy>Noémie Abraini</cp:lastModifiedBy>
  <cp:revision>35</cp:revision>
  <dcterms:created xsi:type="dcterms:W3CDTF">2020-03-12T08:02:47Z</dcterms:created>
  <dcterms:modified xsi:type="dcterms:W3CDTF">2020-07-08T12:36:01Z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0x0101007DAAE78D0653E342BF93D8F3217C2B47</vt:lpwstr>
  </property>
</Properties>
</file>