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708" r:id="rId5"/>
    <p:sldMasterId id="2147483684" r:id="rId6"/>
    <p:sldMasterId id="2147483733" r:id="rId7"/>
    <p:sldMasterId id="2147483691" r:id="rId8"/>
    <p:sldMasterId id="2147483724" r:id="rId9"/>
    <p:sldMasterId id="2147483672" r:id="rId10"/>
  </p:sldMasterIdLst>
  <p:notesMasterIdLst>
    <p:notesMasterId r:id="rId20"/>
  </p:notesMasterIdLst>
  <p:sldIdLst>
    <p:sldId id="343" r:id="rId11"/>
    <p:sldId id="264" r:id="rId12"/>
    <p:sldId id="346" r:id="rId13"/>
    <p:sldId id="347" r:id="rId14"/>
    <p:sldId id="348" r:id="rId15"/>
    <p:sldId id="352" r:id="rId16"/>
    <p:sldId id="354" r:id="rId17"/>
    <p:sldId id="353" r:id="rId18"/>
    <p:sldId id="289" r:id="rId19"/>
  </p:sldIdLst>
  <p:sldSz cx="12192000" cy="6858000"/>
  <p:notesSz cx="6858000" cy="9144000"/>
  <p:embeddedFontLst>
    <p:embeddedFont>
      <p:font typeface="AvenirNext LT Pro HeavyCn" panose="020B09060202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  <p:embeddedFont>
      <p:font typeface="Source Serif Pro" panose="02040603050405020204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posal Covers" id="{76AD0AEB-27D3-49E4-9259-5F201CAFEEA3}">
          <p14:sldIdLst>
            <p14:sldId id="343"/>
            <p14:sldId id="264"/>
            <p14:sldId id="346"/>
            <p14:sldId id="347"/>
            <p14:sldId id="348"/>
            <p14:sldId id="352"/>
            <p14:sldId id="354"/>
            <p14:sldId id="353"/>
          </p14:sldIdLst>
        </p14:section>
        <p14:section name="Thank You" id="{35788CE7-596C-434F-BDAA-04FA690A1A2F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A39E03-A583-D365-187A-3B13D1493DDF}" name="Matt Sal" initials="MS" userId="Matt Sal" providerId="None"/>
  <p188:author id="{C0DB541D-BB33-BC62-7F4E-27452CE51EF4}" name="Debbie Tayo-Odeshilo" initials="DTO" userId="S::debbie.tayoodeshilo@justone.uk::6d8996fb-2a6b-4e6f-862f-48889057d50d" providerId="AD"/>
  <p188:author id="{CB628D37-8280-E64C-3996-9F06FB55BABA}" name="Lindsey Matejczyk" initials="LM" userId="S::lindsey.matejczyk@justone.uk::dc8f3781-943b-46c3-8836-1d08e96bd6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C5091-70EC-4BB6-B3BC-4931321A3D8D}" v="213" dt="2022-11-15T16:37:14.027"/>
    <p1510:client id="{C77FB9FB-F412-48B7-B562-0CA08DDA978A}" v="376" dt="2022-11-15T16:32:03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8"/>
    <p:restoredTop sz="78952" autoAdjust="0"/>
  </p:normalViewPr>
  <p:slideViewPr>
    <p:cSldViewPr snapToGrid="0" snapToObjects="1">
      <p:cViewPr varScale="1">
        <p:scale>
          <a:sx n="80" d="100"/>
          <a:sy n="80" d="100"/>
        </p:scale>
        <p:origin x="71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1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8/10/relationships/authors" Target="authors.xml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Carlos" userId="93825b63-faaa-4b7f-a2d3-cf1236d9680f" providerId="ADAL" clId="{AFEC5091-70EC-4BB6-B3BC-4931321A3D8D}"/>
    <pc:docChg chg="undo redo custSel modSld addMainMaster delMainMaster modMainMaster">
      <pc:chgData name="Dave Carlos" userId="93825b63-faaa-4b7f-a2d3-cf1236d9680f" providerId="ADAL" clId="{AFEC5091-70EC-4BB6-B3BC-4931321A3D8D}" dt="2022-11-15T16:37:14.027" v="209" actId="1076"/>
      <pc:docMkLst>
        <pc:docMk/>
      </pc:docMkLst>
      <pc:sldChg chg="modTransition">
        <pc:chgData name="Dave Carlos" userId="93825b63-faaa-4b7f-a2d3-cf1236d9680f" providerId="ADAL" clId="{AFEC5091-70EC-4BB6-B3BC-4931321A3D8D}" dt="2022-11-15T16:27:50.583" v="17"/>
        <pc:sldMkLst>
          <pc:docMk/>
          <pc:sldMk cId="821869578" sldId="264"/>
        </pc:sldMkLst>
      </pc:sldChg>
      <pc:sldChg chg="modTransition">
        <pc:chgData name="Dave Carlos" userId="93825b63-faaa-4b7f-a2d3-cf1236d9680f" providerId="ADAL" clId="{AFEC5091-70EC-4BB6-B3BC-4931321A3D8D}" dt="2022-11-15T16:27:50.583" v="17"/>
        <pc:sldMkLst>
          <pc:docMk/>
          <pc:sldMk cId="181461748" sldId="289"/>
        </pc:sldMkLst>
      </pc:sldChg>
      <pc:sldChg chg="modTransition">
        <pc:chgData name="Dave Carlos" userId="93825b63-faaa-4b7f-a2d3-cf1236d9680f" providerId="ADAL" clId="{AFEC5091-70EC-4BB6-B3BC-4931321A3D8D}" dt="2022-11-15T16:27:50.583" v="17"/>
        <pc:sldMkLst>
          <pc:docMk/>
          <pc:sldMk cId="4218227066" sldId="343"/>
        </pc:sldMkLst>
      </pc:sldChg>
      <pc:sldChg chg="addSp delSp modSp mod modTransition modAnim">
        <pc:chgData name="Dave Carlos" userId="93825b63-faaa-4b7f-a2d3-cf1236d9680f" providerId="ADAL" clId="{AFEC5091-70EC-4BB6-B3BC-4931321A3D8D}" dt="2022-11-15T16:31:48.765" v="123" actId="1076"/>
        <pc:sldMkLst>
          <pc:docMk/>
          <pc:sldMk cId="2251277306" sldId="346"/>
        </pc:sldMkLst>
        <pc:spChg chg="del">
          <ac:chgData name="Dave Carlos" userId="93825b63-faaa-4b7f-a2d3-cf1236d9680f" providerId="ADAL" clId="{AFEC5091-70EC-4BB6-B3BC-4931321A3D8D}" dt="2022-11-15T16:26:58.760" v="7" actId="478"/>
          <ac:spMkLst>
            <pc:docMk/>
            <pc:sldMk cId="2251277306" sldId="346"/>
            <ac:spMk id="5" creationId="{B79C453C-142E-6AE9-AFB3-C5942A4CA022}"/>
          </ac:spMkLst>
        </pc:spChg>
        <pc:spChg chg="del">
          <ac:chgData name="Dave Carlos" userId="93825b63-faaa-4b7f-a2d3-cf1236d9680f" providerId="ADAL" clId="{AFEC5091-70EC-4BB6-B3BC-4931321A3D8D}" dt="2022-11-15T16:26:58.760" v="7" actId="478"/>
          <ac:spMkLst>
            <pc:docMk/>
            <pc:sldMk cId="2251277306" sldId="346"/>
            <ac:spMk id="6" creationId="{C25555C1-A907-749A-6ABD-2160DD3A1426}"/>
          </ac:spMkLst>
        </pc:spChg>
        <pc:spChg chg="del">
          <ac:chgData name="Dave Carlos" userId="93825b63-faaa-4b7f-a2d3-cf1236d9680f" providerId="ADAL" clId="{AFEC5091-70EC-4BB6-B3BC-4931321A3D8D}" dt="2022-11-15T16:26:58.760" v="7" actId="478"/>
          <ac:spMkLst>
            <pc:docMk/>
            <pc:sldMk cId="2251277306" sldId="346"/>
            <ac:spMk id="7" creationId="{470B6C9F-4138-508B-AEFE-AD82FE7779F5}"/>
          </ac:spMkLst>
        </pc:spChg>
        <pc:spChg chg="del">
          <ac:chgData name="Dave Carlos" userId="93825b63-faaa-4b7f-a2d3-cf1236d9680f" providerId="ADAL" clId="{AFEC5091-70EC-4BB6-B3BC-4931321A3D8D}" dt="2022-11-15T16:26:58.760" v="7" actId="478"/>
          <ac:spMkLst>
            <pc:docMk/>
            <pc:sldMk cId="2251277306" sldId="346"/>
            <ac:spMk id="8" creationId="{0D488ACA-08FD-3B01-E04D-41302C1A530B}"/>
          </ac:spMkLst>
        </pc:spChg>
        <pc:spChg chg="add mod">
          <ac:chgData name="Dave Carlos" userId="93825b63-faaa-4b7f-a2d3-cf1236d9680f" providerId="ADAL" clId="{AFEC5091-70EC-4BB6-B3BC-4931321A3D8D}" dt="2022-11-15T16:27:12.759" v="11" actId="164"/>
          <ac:spMkLst>
            <pc:docMk/>
            <pc:sldMk cId="2251277306" sldId="346"/>
            <ac:spMk id="10" creationId="{07F8087F-BF06-AFBD-1D5F-274EF5089770}"/>
          </ac:spMkLst>
        </pc:spChg>
        <pc:spChg chg="add mod">
          <ac:chgData name="Dave Carlos" userId="93825b63-faaa-4b7f-a2d3-cf1236d9680f" providerId="ADAL" clId="{AFEC5091-70EC-4BB6-B3BC-4931321A3D8D}" dt="2022-11-15T16:27:14.192" v="12" actId="164"/>
          <ac:spMkLst>
            <pc:docMk/>
            <pc:sldMk cId="2251277306" sldId="346"/>
            <ac:spMk id="12" creationId="{5C57C90B-0BA6-4C53-2445-D7A3E4F0447A}"/>
          </ac:spMkLst>
        </pc:spChg>
        <pc:spChg chg="add mod">
          <ac:chgData name="Dave Carlos" userId="93825b63-faaa-4b7f-a2d3-cf1236d9680f" providerId="ADAL" clId="{AFEC5091-70EC-4BB6-B3BC-4931321A3D8D}" dt="2022-11-15T16:27:15.313" v="13" actId="164"/>
          <ac:spMkLst>
            <pc:docMk/>
            <pc:sldMk cId="2251277306" sldId="346"/>
            <ac:spMk id="14" creationId="{ACECDB04-AE6C-D55A-D45E-BDE2CA1F4E39}"/>
          </ac:spMkLst>
        </pc:spChg>
        <pc:spChg chg="add mod">
          <ac:chgData name="Dave Carlos" userId="93825b63-faaa-4b7f-a2d3-cf1236d9680f" providerId="ADAL" clId="{AFEC5091-70EC-4BB6-B3BC-4931321A3D8D}" dt="2022-11-15T16:27:16.627" v="14" actId="164"/>
          <ac:spMkLst>
            <pc:docMk/>
            <pc:sldMk cId="2251277306" sldId="346"/>
            <ac:spMk id="16" creationId="{76AB4B83-31C3-CD0D-5EB4-DD7989DA6DD8}"/>
          </ac:spMkLst>
        </pc:spChg>
        <pc:grpChg chg="add mod">
          <ac:chgData name="Dave Carlos" userId="93825b63-faaa-4b7f-a2d3-cf1236d9680f" providerId="ADAL" clId="{AFEC5091-70EC-4BB6-B3BC-4931321A3D8D}" dt="2022-11-15T16:27:12.759" v="11" actId="164"/>
          <ac:grpSpMkLst>
            <pc:docMk/>
            <pc:sldMk cId="2251277306" sldId="346"/>
            <ac:grpSpMk id="17" creationId="{AE51E297-1BA6-09C4-38FD-90C34E689D6B}"/>
          </ac:grpSpMkLst>
        </pc:grpChg>
        <pc:grpChg chg="add mod">
          <ac:chgData name="Dave Carlos" userId="93825b63-faaa-4b7f-a2d3-cf1236d9680f" providerId="ADAL" clId="{AFEC5091-70EC-4BB6-B3BC-4931321A3D8D}" dt="2022-11-15T16:27:14.192" v="12" actId="164"/>
          <ac:grpSpMkLst>
            <pc:docMk/>
            <pc:sldMk cId="2251277306" sldId="346"/>
            <ac:grpSpMk id="18" creationId="{97EE915D-A321-A6CF-5213-F63B6A3A5477}"/>
          </ac:grpSpMkLst>
        </pc:grpChg>
        <pc:grpChg chg="add mod">
          <ac:chgData name="Dave Carlos" userId="93825b63-faaa-4b7f-a2d3-cf1236d9680f" providerId="ADAL" clId="{AFEC5091-70EC-4BB6-B3BC-4931321A3D8D}" dt="2022-11-15T16:27:15.313" v="13" actId="164"/>
          <ac:grpSpMkLst>
            <pc:docMk/>
            <pc:sldMk cId="2251277306" sldId="346"/>
            <ac:grpSpMk id="19" creationId="{C6379398-58FD-FB77-76A7-929187587122}"/>
          </ac:grpSpMkLst>
        </pc:grpChg>
        <pc:grpChg chg="add mod">
          <ac:chgData name="Dave Carlos" userId="93825b63-faaa-4b7f-a2d3-cf1236d9680f" providerId="ADAL" clId="{AFEC5091-70EC-4BB6-B3BC-4931321A3D8D}" dt="2022-11-15T16:27:16.627" v="14" actId="164"/>
          <ac:grpSpMkLst>
            <pc:docMk/>
            <pc:sldMk cId="2251277306" sldId="346"/>
            <ac:grpSpMk id="20" creationId="{645362AF-5DE4-96CF-AB1B-A00A8A7BF89D}"/>
          </ac:grpSpMkLst>
        </pc:grpChg>
        <pc:picChg chg="add mod">
          <ac:chgData name="Dave Carlos" userId="93825b63-faaa-4b7f-a2d3-cf1236d9680f" providerId="ADAL" clId="{AFEC5091-70EC-4BB6-B3BC-4931321A3D8D}" dt="2022-11-15T16:27:12.759" v="11" actId="164"/>
          <ac:picMkLst>
            <pc:docMk/>
            <pc:sldMk cId="2251277306" sldId="346"/>
            <ac:picMk id="9" creationId="{BE45588C-9B1F-CFA2-FA93-BA7D122EBA5C}"/>
          </ac:picMkLst>
        </pc:picChg>
        <pc:picChg chg="add mod">
          <ac:chgData name="Dave Carlos" userId="93825b63-faaa-4b7f-a2d3-cf1236d9680f" providerId="ADAL" clId="{AFEC5091-70EC-4BB6-B3BC-4931321A3D8D}" dt="2022-11-15T16:27:14.192" v="12" actId="164"/>
          <ac:picMkLst>
            <pc:docMk/>
            <pc:sldMk cId="2251277306" sldId="346"/>
            <ac:picMk id="11" creationId="{B32BF0B7-DD89-77CB-88E2-C5E1207B5DDC}"/>
          </ac:picMkLst>
        </pc:picChg>
        <pc:picChg chg="add mod">
          <ac:chgData name="Dave Carlos" userId="93825b63-faaa-4b7f-a2d3-cf1236d9680f" providerId="ADAL" clId="{AFEC5091-70EC-4BB6-B3BC-4931321A3D8D}" dt="2022-11-15T16:27:15.313" v="13" actId="164"/>
          <ac:picMkLst>
            <pc:docMk/>
            <pc:sldMk cId="2251277306" sldId="346"/>
            <ac:picMk id="13" creationId="{F0A1BCCC-AD45-4F7B-CBEF-7822C377FF2C}"/>
          </ac:picMkLst>
        </pc:picChg>
        <pc:picChg chg="add mod">
          <ac:chgData name="Dave Carlos" userId="93825b63-faaa-4b7f-a2d3-cf1236d9680f" providerId="ADAL" clId="{AFEC5091-70EC-4BB6-B3BC-4931321A3D8D}" dt="2022-11-15T16:27:16.627" v="14" actId="164"/>
          <ac:picMkLst>
            <pc:docMk/>
            <pc:sldMk cId="2251277306" sldId="346"/>
            <ac:picMk id="15" creationId="{1B2AEAA2-8E36-F144-8143-7DBE55E66299}"/>
          </ac:picMkLst>
        </pc:picChg>
        <pc:picChg chg="add mod">
          <ac:chgData name="Dave Carlos" userId="93825b63-faaa-4b7f-a2d3-cf1236d9680f" providerId="ADAL" clId="{AFEC5091-70EC-4BB6-B3BC-4931321A3D8D}" dt="2022-11-15T16:31:48.765" v="123" actId="1076"/>
          <ac:picMkLst>
            <pc:docMk/>
            <pc:sldMk cId="2251277306" sldId="346"/>
            <ac:picMk id="21" creationId="{79326527-3CED-A2BF-D814-A1AFB73AA506}"/>
          </ac:picMkLst>
        </pc:picChg>
      </pc:sldChg>
      <pc:sldChg chg="addSp delSp modSp mod modTransition setBg modClrScheme chgLayout">
        <pc:chgData name="Dave Carlos" userId="93825b63-faaa-4b7f-a2d3-cf1236d9680f" providerId="ADAL" clId="{AFEC5091-70EC-4BB6-B3BC-4931321A3D8D}" dt="2022-11-15T16:37:14.027" v="209" actId="1076"/>
        <pc:sldMkLst>
          <pc:docMk/>
          <pc:sldMk cId="2102796883" sldId="347"/>
        </pc:sldMkLst>
        <pc:spChg chg="mod ord">
          <ac:chgData name="Dave Carlos" userId="93825b63-faaa-4b7f-a2d3-cf1236d9680f" providerId="ADAL" clId="{AFEC5091-70EC-4BB6-B3BC-4931321A3D8D}" dt="2022-11-15T16:36:51.817" v="202" actId="26606"/>
          <ac:spMkLst>
            <pc:docMk/>
            <pc:sldMk cId="2102796883" sldId="347"/>
            <ac:spMk id="2" creationId="{667C9397-5BE5-7472-7842-F55CC8ECE186}"/>
          </ac:spMkLst>
        </pc:spChg>
        <pc:spChg chg="mod ord">
          <ac:chgData name="Dave Carlos" userId="93825b63-faaa-4b7f-a2d3-cf1236d9680f" providerId="ADAL" clId="{AFEC5091-70EC-4BB6-B3BC-4931321A3D8D}" dt="2022-11-15T16:36:51.817" v="202" actId="26606"/>
          <ac:spMkLst>
            <pc:docMk/>
            <pc:sldMk cId="2102796883" sldId="347"/>
            <ac:spMk id="3" creationId="{846C31DB-F86D-B9CF-25CA-4D3CE934A079}"/>
          </ac:spMkLst>
        </pc:spChg>
        <pc:spChg chg="add del mod ord">
          <ac:chgData name="Dave Carlos" userId="93825b63-faaa-4b7f-a2d3-cf1236d9680f" providerId="ADAL" clId="{AFEC5091-70EC-4BB6-B3BC-4931321A3D8D}" dt="2022-11-15T16:29:23.593" v="66" actId="478"/>
          <ac:spMkLst>
            <pc:docMk/>
            <pc:sldMk cId="2102796883" sldId="347"/>
            <ac:spMk id="4" creationId="{13080F18-BFDE-F7D7-480B-3BD5A685EB04}"/>
          </ac:spMkLst>
        </pc:spChg>
        <pc:spChg chg="add del mod ord">
          <ac:chgData name="Dave Carlos" userId="93825b63-faaa-4b7f-a2d3-cf1236d9680f" providerId="ADAL" clId="{AFEC5091-70EC-4BB6-B3BC-4931321A3D8D}" dt="2022-11-15T16:34:20.661" v="154" actId="478"/>
          <ac:spMkLst>
            <pc:docMk/>
            <pc:sldMk cId="2102796883" sldId="347"/>
            <ac:spMk id="5" creationId="{76DB8617-D959-852E-3C18-8176984AFFDE}"/>
          </ac:spMkLst>
        </pc:spChg>
        <pc:spChg chg="mod">
          <ac:chgData name="Dave Carlos" userId="93825b63-faaa-4b7f-a2d3-cf1236d9680f" providerId="ADAL" clId="{AFEC5091-70EC-4BB6-B3BC-4931321A3D8D}" dt="2022-11-15T16:36:51.817" v="202" actId="26606"/>
          <ac:spMkLst>
            <pc:docMk/>
            <pc:sldMk cId="2102796883" sldId="347"/>
            <ac:spMk id="7" creationId="{A41CDF3B-C95E-A795-5EEF-C57B4942DB2F}"/>
          </ac:spMkLst>
        </pc:spChg>
        <pc:spChg chg="add del mod ord">
          <ac:chgData name="Dave Carlos" userId="93825b63-faaa-4b7f-a2d3-cf1236d9680f" providerId="ADAL" clId="{AFEC5091-70EC-4BB6-B3BC-4931321A3D8D}" dt="2022-11-15T16:34:37.102" v="156" actId="478"/>
          <ac:spMkLst>
            <pc:docMk/>
            <pc:sldMk cId="2102796883" sldId="347"/>
            <ac:spMk id="11" creationId="{7E41080B-CBCE-8DCD-9371-8067FB72C02E}"/>
          </ac:spMkLst>
        </pc:spChg>
        <pc:spChg chg="add del mod ord">
          <ac:chgData name="Dave Carlos" userId="93825b63-faaa-4b7f-a2d3-cf1236d9680f" providerId="ADAL" clId="{AFEC5091-70EC-4BB6-B3BC-4931321A3D8D}" dt="2022-11-15T16:36:12.429" v="194" actId="478"/>
          <ac:spMkLst>
            <pc:docMk/>
            <pc:sldMk cId="2102796883" sldId="347"/>
            <ac:spMk id="12" creationId="{9FAC540C-966F-F842-79BF-1F26662E8274}"/>
          </ac:spMkLst>
        </pc:spChg>
        <pc:spChg chg="add del">
          <ac:chgData name="Dave Carlos" userId="93825b63-faaa-4b7f-a2d3-cf1236d9680f" providerId="ADAL" clId="{AFEC5091-70EC-4BB6-B3BC-4931321A3D8D}" dt="2022-11-15T16:36:51.817" v="202" actId="26606"/>
          <ac:spMkLst>
            <pc:docMk/>
            <pc:sldMk cId="2102796883" sldId="347"/>
            <ac:spMk id="1039" creationId="{928F64C6-FE22-4FC1-A763-DFCC514811BD}"/>
          </ac:spMkLst>
        </pc:spChg>
        <pc:picChg chg="add del mod">
          <ac:chgData name="Dave Carlos" userId="93825b63-faaa-4b7f-a2d3-cf1236d9680f" providerId="ADAL" clId="{AFEC5091-70EC-4BB6-B3BC-4931321A3D8D}" dt="2022-11-15T16:33:27.731" v="145" actId="478"/>
          <ac:picMkLst>
            <pc:docMk/>
            <pc:sldMk cId="2102796883" sldId="347"/>
            <ac:picMk id="6" creationId="{BEB81A99-D7FB-172D-6914-8B6BE35318F1}"/>
          </ac:picMkLst>
        </pc:picChg>
        <pc:picChg chg="add del mod">
          <ac:chgData name="Dave Carlos" userId="93825b63-faaa-4b7f-a2d3-cf1236d9680f" providerId="ADAL" clId="{AFEC5091-70EC-4BB6-B3BC-4931321A3D8D}" dt="2022-11-15T16:33:37.828" v="147" actId="478"/>
          <ac:picMkLst>
            <pc:docMk/>
            <pc:sldMk cId="2102796883" sldId="347"/>
            <ac:picMk id="8" creationId="{4E8108FE-2165-D835-A407-C6435108A45D}"/>
          </ac:picMkLst>
        </pc:picChg>
        <pc:picChg chg="add del mod">
          <ac:chgData name="Dave Carlos" userId="93825b63-faaa-4b7f-a2d3-cf1236d9680f" providerId="ADAL" clId="{AFEC5091-70EC-4BB6-B3BC-4931321A3D8D}" dt="2022-11-15T16:34:09.731" v="151" actId="478"/>
          <ac:picMkLst>
            <pc:docMk/>
            <pc:sldMk cId="2102796883" sldId="347"/>
            <ac:picMk id="9" creationId="{46F359D8-6343-CF7B-745B-E7A26A396C1F}"/>
          </ac:picMkLst>
        </pc:picChg>
        <pc:picChg chg="add del mod">
          <ac:chgData name="Dave Carlos" userId="93825b63-faaa-4b7f-a2d3-cf1236d9680f" providerId="ADAL" clId="{AFEC5091-70EC-4BB6-B3BC-4931321A3D8D}" dt="2022-11-15T16:36:54.049" v="203" actId="478"/>
          <ac:picMkLst>
            <pc:docMk/>
            <pc:sldMk cId="2102796883" sldId="347"/>
            <ac:picMk id="10" creationId="{30C1CC10-EC6B-AC9A-74FE-FC30175BBD90}"/>
          </ac:picMkLst>
        </pc:picChg>
        <pc:picChg chg="add mod ord">
          <ac:chgData name="Dave Carlos" userId="93825b63-faaa-4b7f-a2d3-cf1236d9680f" providerId="ADAL" clId="{AFEC5091-70EC-4BB6-B3BC-4931321A3D8D}" dt="2022-11-15T16:37:14.027" v="209" actId="1076"/>
          <ac:picMkLst>
            <pc:docMk/>
            <pc:sldMk cId="2102796883" sldId="347"/>
            <ac:picMk id="14" creationId="{B307B64A-D70A-B4F0-6114-5F6DAD74B406}"/>
          </ac:picMkLst>
        </pc:picChg>
        <pc:picChg chg="mod ord">
          <ac:chgData name="Dave Carlos" userId="93825b63-faaa-4b7f-a2d3-cf1236d9680f" providerId="ADAL" clId="{AFEC5091-70EC-4BB6-B3BC-4931321A3D8D}" dt="2022-11-15T16:36:51.817" v="202" actId="26606"/>
          <ac:picMkLst>
            <pc:docMk/>
            <pc:sldMk cId="2102796883" sldId="347"/>
            <ac:picMk id="1026" creationId="{7ED684D5-2F89-70ED-14C2-B7E526E5A906}"/>
          </ac:picMkLst>
        </pc:picChg>
        <pc:picChg chg="mod">
          <ac:chgData name="Dave Carlos" userId="93825b63-faaa-4b7f-a2d3-cf1236d9680f" providerId="ADAL" clId="{AFEC5091-70EC-4BB6-B3BC-4931321A3D8D}" dt="2022-11-15T16:36:51.817" v="202" actId="26606"/>
          <ac:picMkLst>
            <pc:docMk/>
            <pc:sldMk cId="2102796883" sldId="347"/>
            <ac:picMk id="1028" creationId="{08164408-D628-7EC4-4D8A-BC85685458F4}"/>
          </ac:picMkLst>
        </pc:picChg>
        <pc:picChg chg="mod">
          <ac:chgData name="Dave Carlos" userId="93825b63-faaa-4b7f-a2d3-cf1236d9680f" providerId="ADAL" clId="{AFEC5091-70EC-4BB6-B3BC-4931321A3D8D}" dt="2022-11-15T16:36:51.817" v="202" actId="26606"/>
          <ac:picMkLst>
            <pc:docMk/>
            <pc:sldMk cId="2102796883" sldId="347"/>
            <ac:picMk id="1030" creationId="{62ADC7A9-7741-6FBB-92AA-E40DE314EF15}"/>
          </ac:picMkLst>
        </pc:picChg>
        <pc:picChg chg="mod ord">
          <ac:chgData name="Dave Carlos" userId="93825b63-faaa-4b7f-a2d3-cf1236d9680f" providerId="ADAL" clId="{AFEC5091-70EC-4BB6-B3BC-4931321A3D8D}" dt="2022-11-15T16:36:51.817" v="202" actId="26606"/>
          <ac:picMkLst>
            <pc:docMk/>
            <pc:sldMk cId="2102796883" sldId="347"/>
            <ac:picMk id="1032" creationId="{60DEAAEC-7062-0FD2-56FC-028CBA795B3A}"/>
          </ac:picMkLst>
        </pc:picChg>
        <pc:picChg chg="mod">
          <ac:chgData name="Dave Carlos" userId="93825b63-faaa-4b7f-a2d3-cf1236d9680f" providerId="ADAL" clId="{AFEC5091-70EC-4BB6-B3BC-4931321A3D8D}" dt="2022-11-15T16:36:51.817" v="202" actId="26606"/>
          <ac:picMkLst>
            <pc:docMk/>
            <pc:sldMk cId="2102796883" sldId="347"/>
            <ac:picMk id="1034" creationId="{7FA8FB50-0B95-232C-102F-0DB2BF55059B}"/>
          </ac:picMkLst>
        </pc:picChg>
        <pc:cxnChg chg="add del">
          <ac:chgData name="Dave Carlos" userId="93825b63-faaa-4b7f-a2d3-cf1236d9680f" providerId="ADAL" clId="{AFEC5091-70EC-4BB6-B3BC-4931321A3D8D}" dt="2022-11-15T16:36:51.817" v="202" actId="26606"/>
          <ac:cxnSpMkLst>
            <pc:docMk/>
            <pc:sldMk cId="2102796883" sldId="347"/>
            <ac:cxnSpMk id="1041" creationId="{5C34627B-48E6-4F4D-B843-97717A86B490}"/>
          </ac:cxnSpMkLst>
        </pc:cxnChg>
      </pc:sldChg>
      <pc:sldChg chg="addSp delSp modSp mod modTransition modClrScheme chgLayout">
        <pc:chgData name="Dave Carlos" userId="93825b63-faaa-4b7f-a2d3-cf1236d9680f" providerId="ADAL" clId="{AFEC5091-70EC-4BB6-B3BC-4931321A3D8D}" dt="2022-11-15T16:33:15.900" v="142" actId="14100"/>
        <pc:sldMkLst>
          <pc:docMk/>
          <pc:sldMk cId="2823131658" sldId="348"/>
        </pc:sldMkLst>
        <pc:spChg chg="mod ord">
          <ac:chgData name="Dave Carlos" userId="93825b63-faaa-4b7f-a2d3-cf1236d9680f" providerId="ADAL" clId="{AFEC5091-70EC-4BB6-B3BC-4931321A3D8D}" dt="2022-11-15T16:30:21.120" v="95" actId="700"/>
          <ac:spMkLst>
            <pc:docMk/>
            <pc:sldMk cId="2823131658" sldId="348"/>
            <ac:spMk id="2" creationId="{F3AD3543-45E8-7D44-405C-4FE06EFA1F80}"/>
          </ac:spMkLst>
        </pc:spChg>
        <pc:spChg chg="mod ord">
          <ac:chgData name="Dave Carlos" userId="93825b63-faaa-4b7f-a2d3-cf1236d9680f" providerId="ADAL" clId="{AFEC5091-70EC-4BB6-B3BC-4931321A3D8D}" dt="2022-11-15T16:30:21.120" v="95" actId="700"/>
          <ac:spMkLst>
            <pc:docMk/>
            <pc:sldMk cId="2823131658" sldId="348"/>
            <ac:spMk id="3" creationId="{A020C000-C75F-BE8F-9E42-618E1CC9DCB6}"/>
          </ac:spMkLst>
        </pc:spChg>
        <pc:spChg chg="mod ord">
          <ac:chgData name="Dave Carlos" userId="93825b63-faaa-4b7f-a2d3-cf1236d9680f" providerId="ADAL" clId="{AFEC5091-70EC-4BB6-B3BC-4931321A3D8D}" dt="2022-11-15T16:30:31.896" v="99" actId="404"/>
          <ac:spMkLst>
            <pc:docMk/>
            <pc:sldMk cId="2823131658" sldId="348"/>
            <ac:spMk id="4" creationId="{CDD1A786-9C7B-337E-3C65-8CEDA80F8E04}"/>
          </ac:spMkLst>
        </pc:spChg>
        <pc:spChg chg="mod ord">
          <ac:chgData name="Dave Carlos" userId="93825b63-faaa-4b7f-a2d3-cf1236d9680f" providerId="ADAL" clId="{AFEC5091-70EC-4BB6-B3BC-4931321A3D8D}" dt="2022-11-15T16:31:14.745" v="119" actId="1076"/>
          <ac:spMkLst>
            <pc:docMk/>
            <pc:sldMk cId="2823131658" sldId="348"/>
            <ac:spMk id="5" creationId="{6264AF45-CF5B-DB36-7D08-6E5266F1B89D}"/>
          </ac:spMkLst>
        </pc:spChg>
        <pc:spChg chg="add mod ord">
          <ac:chgData name="Dave Carlos" userId="93825b63-faaa-4b7f-a2d3-cf1236d9680f" providerId="ADAL" clId="{AFEC5091-70EC-4BB6-B3BC-4931321A3D8D}" dt="2022-11-15T16:30:51.538" v="116" actId="207"/>
          <ac:spMkLst>
            <pc:docMk/>
            <pc:sldMk cId="2823131658" sldId="348"/>
            <ac:spMk id="6" creationId="{8FCD5989-8B54-4288-1EDE-DB5630D27A26}"/>
          </ac:spMkLst>
        </pc:spChg>
        <pc:spChg chg="add mod ord">
          <ac:chgData name="Dave Carlos" userId="93825b63-faaa-4b7f-a2d3-cf1236d9680f" providerId="ADAL" clId="{AFEC5091-70EC-4BB6-B3BC-4931321A3D8D}" dt="2022-11-15T16:30:46.604" v="115" actId="171"/>
          <ac:spMkLst>
            <pc:docMk/>
            <pc:sldMk cId="2823131658" sldId="348"/>
            <ac:spMk id="7" creationId="{253A6BC9-3DDE-19DB-CB7C-2E44A7CCF177}"/>
          </ac:spMkLst>
        </pc:spChg>
        <pc:picChg chg="add del mod">
          <ac:chgData name="Dave Carlos" userId="93825b63-faaa-4b7f-a2d3-cf1236d9680f" providerId="ADAL" clId="{AFEC5091-70EC-4BB6-B3BC-4931321A3D8D}" dt="2022-11-15T16:31:55.453" v="125" actId="478"/>
          <ac:picMkLst>
            <pc:docMk/>
            <pc:sldMk cId="2823131658" sldId="348"/>
            <ac:picMk id="8" creationId="{F8929E88-F644-07EF-0B30-381FFDFFA78E}"/>
          </ac:picMkLst>
        </pc:picChg>
        <pc:picChg chg="add mod">
          <ac:chgData name="Dave Carlos" userId="93825b63-faaa-4b7f-a2d3-cf1236d9680f" providerId="ADAL" clId="{AFEC5091-70EC-4BB6-B3BC-4931321A3D8D}" dt="2022-11-15T16:33:15.900" v="142" actId="14100"/>
          <ac:picMkLst>
            <pc:docMk/>
            <pc:sldMk cId="2823131658" sldId="348"/>
            <ac:picMk id="9" creationId="{4BD13057-927E-775C-A73A-B6967D23EB58}"/>
          </ac:picMkLst>
        </pc:picChg>
        <pc:picChg chg="mod">
          <ac:chgData name="Dave Carlos" userId="93825b63-faaa-4b7f-a2d3-cf1236d9680f" providerId="ADAL" clId="{AFEC5091-70EC-4BB6-B3BC-4931321A3D8D}" dt="2022-11-15T16:28:57.416" v="64" actId="1076"/>
          <ac:picMkLst>
            <pc:docMk/>
            <pc:sldMk cId="2823131658" sldId="348"/>
            <ac:picMk id="1026" creationId="{3BADA1DF-55EC-D305-D238-54A7C60B4D15}"/>
          </ac:picMkLst>
        </pc:picChg>
      </pc:sldChg>
      <pc:sldChg chg="addSp modSp mod modTransition modAnim">
        <pc:chgData name="Dave Carlos" userId="93825b63-faaa-4b7f-a2d3-cf1236d9680f" providerId="ADAL" clId="{AFEC5091-70EC-4BB6-B3BC-4931321A3D8D}" dt="2022-11-15T16:32:29.413" v="134"/>
        <pc:sldMkLst>
          <pc:docMk/>
          <pc:sldMk cId="816016521" sldId="352"/>
        </pc:sldMkLst>
        <pc:spChg chg="mod">
          <ac:chgData name="Dave Carlos" userId="93825b63-faaa-4b7f-a2d3-cf1236d9680f" providerId="ADAL" clId="{AFEC5091-70EC-4BB6-B3BC-4931321A3D8D}" dt="2022-11-15T16:32:20.943" v="132" actId="1076"/>
          <ac:spMkLst>
            <pc:docMk/>
            <pc:sldMk cId="816016521" sldId="352"/>
            <ac:spMk id="8" creationId="{3D3DA9FF-6504-AE55-E024-C27747404B18}"/>
          </ac:spMkLst>
        </pc:spChg>
        <pc:spChg chg="mod">
          <ac:chgData name="Dave Carlos" userId="93825b63-faaa-4b7f-a2d3-cf1236d9680f" providerId="ADAL" clId="{AFEC5091-70EC-4BB6-B3BC-4931321A3D8D}" dt="2022-11-15T16:32:20.943" v="132" actId="1076"/>
          <ac:spMkLst>
            <pc:docMk/>
            <pc:sldMk cId="816016521" sldId="352"/>
            <ac:spMk id="9" creationId="{0912A968-662E-3D1B-16F0-5032B0732D39}"/>
          </ac:spMkLst>
        </pc:spChg>
        <pc:spChg chg="mod">
          <ac:chgData name="Dave Carlos" userId="93825b63-faaa-4b7f-a2d3-cf1236d9680f" providerId="ADAL" clId="{AFEC5091-70EC-4BB6-B3BC-4931321A3D8D}" dt="2022-11-15T16:32:20.943" v="132" actId="1076"/>
          <ac:spMkLst>
            <pc:docMk/>
            <pc:sldMk cId="816016521" sldId="352"/>
            <ac:spMk id="10" creationId="{1C69CF94-7FC8-9FC7-011F-4F8337D8C83A}"/>
          </ac:spMkLst>
        </pc:spChg>
        <pc:spChg chg="mod">
          <ac:chgData name="Dave Carlos" userId="93825b63-faaa-4b7f-a2d3-cf1236d9680f" providerId="ADAL" clId="{AFEC5091-70EC-4BB6-B3BC-4931321A3D8D}" dt="2022-11-15T16:32:20.943" v="132" actId="1076"/>
          <ac:spMkLst>
            <pc:docMk/>
            <pc:sldMk cId="816016521" sldId="352"/>
            <ac:spMk id="11" creationId="{4CAD2F35-167C-BBC3-34C9-96A243BB1389}"/>
          </ac:spMkLst>
        </pc:spChg>
        <pc:picChg chg="add mod">
          <ac:chgData name="Dave Carlos" userId="93825b63-faaa-4b7f-a2d3-cf1236d9680f" providerId="ADAL" clId="{AFEC5091-70EC-4BB6-B3BC-4931321A3D8D}" dt="2022-11-15T16:31:58.133" v="126"/>
          <ac:picMkLst>
            <pc:docMk/>
            <pc:sldMk cId="816016521" sldId="352"/>
            <ac:picMk id="5" creationId="{3380AF49-9DA2-4CF9-F55D-B6C910A9EF11}"/>
          </ac:picMkLst>
        </pc:picChg>
      </pc:sldChg>
      <pc:sldChg chg="addSp modSp modTransition">
        <pc:chgData name="Dave Carlos" userId="93825b63-faaa-4b7f-a2d3-cf1236d9680f" providerId="ADAL" clId="{AFEC5091-70EC-4BB6-B3BC-4931321A3D8D}" dt="2022-11-15T16:32:52.342" v="140"/>
        <pc:sldMkLst>
          <pc:docMk/>
          <pc:sldMk cId="2560903491" sldId="353"/>
        </pc:sldMkLst>
        <pc:picChg chg="add mod">
          <ac:chgData name="Dave Carlos" userId="93825b63-faaa-4b7f-a2d3-cf1236d9680f" providerId="ADAL" clId="{AFEC5091-70EC-4BB6-B3BC-4931321A3D8D}" dt="2022-11-15T16:32:52.342" v="140"/>
          <ac:picMkLst>
            <pc:docMk/>
            <pc:sldMk cId="2560903491" sldId="353"/>
            <ac:picMk id="4" creationId="{E215DB9C-26B5-63EC-FDF3-6C599736EFF2}"/>
          </ac:picMkLst>
        </pc:picChg>
      </pc:sldChg>
      <pc:sldChg chg="addSp delSp modSp mod modTransition">
        <pc:chgData name="Dave Carlos" userId="93825b63-faaa-4b7f-a2d3-cf1236d9680f" providerId="ADAL" clId="{AFEC5091-70EC-4BB6-B3BC-4931321A3D8D}" dt="2022-11-15T16:32:48.022" v="139" actId="478"/>
        <pc:sldMkLst>
          <pc:docMk/>
          <pc:sldMk cId="3942509770" sldId="354"/>
        </pc:sldMkLst>
        <pc:picChg chg="add mod">
          <ac:chgData name="Dave Carlos" userId="93825b63-faaa-4b7f-a2d3-cf1236d9680f" providerId="ADAL" clId="{AFEC5091-70EC-4BB6-B3BC-4931321A3D8D}" dt="2022-11-15T16:32:43.276" v="136" actId="14100"/>
          <ac:picMkLst>
            <pc:docMk/>
            <pc:sldMk cId="3942509770" sldId="354"/>
            <ac:picMk id="18" creationId="{91263DB0-1971-064D-4D50-7826C520E4AA}"/>
          </ac:picMkLst>
        </pc:picChg>
        <pc:picChg chg="add del mod">
          <ac:chgData name="Dave Carlos" userId="93825b63-faaa-4b7f-a2d3-cf1236d9680f" providerId="ADAL" clId="{AFEC5091-70EC-4BB6-B3BC-4931321A3D8D}" dt="2022-11-15T16:32:48.022" v="139" actId="478"/>
          <ac:picMkLst>
            <pc:docMk/>
            <pc:sldMk cId="3942509770" sldId="354"/>
            <ac:picMk id="19" creationId="{FCE7D320-46C1-407C-453A-ED05687F5CD4}"/>
          </ac:picMkLst>
        </pc:picChg>
      </pc:sldChg>
      <pc:sldMasterChg chg="modSldLayout">
        <pc:chgData name="Dave Carlos" userId="93825b63-faaa-4b7f-a2d3-cf1236d9680f" providerId="ADAL" clId="{AFEC5091-70EC-4BB6-B3BC-4931321A3D8D}" dt="2022-11-15T16:31:03.340" v="117" actId="14100"/>
        <pc:sldMasterMkLst>
          <pc:docMk/>
          <pc:sldMasterMk cId="1776735291" sldId="2147483684"/>
        </pc:sldMasterMkLst>
        <pc:sldLayoutChg chg="modSp mod">
          <pc:chgData name="Dave Carlos" userId="93825b63-faaa-4b7f-a2d3-cf1236d9680f" providerId="ADAL" clId="{AFEC5091-70EC-4BB6-B3BC-4931321A3D8D}" dt="2022-11-15T16:31:03.340" v="117" actId="14100"/>
          <pc:sldLayoutMkLst>
            <pc:docMk/>
            <pc:sldMasterMk cId="1776735291" sldId="2147483684"/>
            <pc:sldLayoutMk cId="1430981968" sldId="2147483688"/>
          </pc:sldLayoutMkLst>
          <pc:picChg chg="mod">
            <ac:chgData name="Dave Carlos" userId="93825b63-faaa-4b7f-a2d3-cf1236d9680f" providerId="ADAL" clId="{AFEC5091-70EC-4BB6-B3BC-4931321A3D8D}" dt="2022-11-15T16:31:03.340" v="117" actId="14100"/>
            <ac:picMkLst>
              <pc:docMk/>
              <pc:sldMasterMk cId="1776735291" sldId="2147483684"/>
              <pc:sldLayoutMk cId="1430981968" sldId="2147483688"/>
              <ac:picMk id="11" creationId="{8D29FA9E-E71D-9BD4-73B7-93E4E415A776}"/>
            </ac:picMkLst>
          </pc:picChg>
        </pc:sldLayoutChg>
        <pc:sldLayoutChg chg="delSp mod">
          <pc:chgData name="Dave Carlos" userId="93825b63-faaa-4b7f-a2d3-cf1236d9680f" providerId="ADAL" clId="{AFEC5091-70EC-4BB6-B3BC-4931321A3D8D}" dt="2022-11-15T16:26:36.897" v="0" actId="21"/>
          <pc:sldLayoutMkLst>
            <pc:docMk/>
            <pc:sldMasterMk cId="1776735291" sldId="2147483684"/>
            <pc:sldLayoutMk cId="2084379788" sldId="2147483689"/>
          </pc:sldLayoutMkLst>
          <pc:spChg chg="del">
            <ac:chgData name="Dave Carlos" userId="93825b63-faaa-4b7f-a2d3-cf1236d9680f" providerId="ADAL" clId="{AFEC5091-70EC-4BB6-B3BC-4931321A3D8D}" dt="2022-11-15T16:26:36.897" v="0" actId="21"/>
            <ac:spMkLst>
              <pc:docMk/>
              <pc:sldMasterMk cId="1776735291" sldId="2147483684"/>
              <pc:sldLayoutMk cId="2084379788" sldId="2147483689"/>
              <ac:spMk id="13" creationId="{6818982C-B1CF-F130-0748-4F79B04734EA}"/>
            </ac:spMkLst>
          </pc:spChg>
          <pc:spChg chg="del">
            <ac:chgData name="Dave Carlos" userId="93825b63-faaa-4b7f-a2d3-cf1236d9680f" providerId="ADAL" clId="{AFEC5091-70EC-4BB6-B3BC-4931321A3D8D}" dt="2022-11-15T16:26:36.897" v="0" actId="21"/>
            <ac:spMkLst>
              <pc:docMk/>
              <pc:sldMasterMk cId="1776735291" sldId="2147483684"/>
              <pc:sldLayoutMk cId="2084379788" sldId="2147483689"/>
              <ac:spMk id="15" creationId="{4108B6CD-FB97-9D91-688B-BF67CF94C3AB}"/>
            </ac:spMkLst>
          </pc:spChg>
          <pc:spChg chg="del">
            <ac:chgData name="Dave Carlos" userId="93825b63-faaa-4b7f-a2d3-cf1236d9680f" providerId="ADAL" clId="{AFEC5091-70EC-4BB6-B3BC-4931321A3D8D}" dt="2022-11-15T16:26:36.897" v="0" actId="21"/>
            <ac:spMkLst>
              <pc:docMk/>
              <pc:sldMasterMk cId="1776735291" sldId="2147483684"/>
              <pc:sldLayoutMk cId="2084379788" sldId="2147483689"/>
              <ac:spMk id="17" creationId="{F4DA5115-B240-4C4D-801F-6A7707D7A528}"/>
            </ac:spMkLst>
          </pc:spChg>
          <pc:spChg chg="del">
            <ac:chgData name="Dave Carlos" userId="93825b63-faaa-4b7f-a2d3-cf1236d9680f" providerId="ADAL" clId="{AFEC5091-70EC-4BB6-B3BC-4931321A3D8D}" dt="2022-11-15T16:26:36.897" v="0" actId="21"/>
            <ac:spMkLst>
              <pc:docMk/>
              <pc:sldMasterMk cId="1776735291" sldId="2147483684"/>
              <pc:sldLayoutMk cId="2084379788" sldId="2147483689"/>
              <ac:spMk id="19" creationId="{46DF3A10-9FD3-D7C7-54FB-99126E083E2F}"/>
            </ac:spMkLst>
          </pc:spChg>
          <pc:picChg chg="del">
            <ac:chgData name="Dave Carlos" userId="93825b63-faaa-4b7f-a2d3-cf1236d9680f" providerId="ADAL" clId="{AFEC5091-70EC-4BB6-B3BC-4931321A3D8D}" dt="2022-11-15T16:26:36.897" v="0" actId="21"/>
            <ac:picMkLst>
              <pc:docMk/>
              <pc:sldMasterMk cId="1776735291" sldId="2147483684"/>
              <pc:sldLayoutMk cId="2084379788" sldId="2147483689"/>
              <ac:picMk id="8" creationId="{0B3899DA-D7DA-824A-8570-D86EE62661E0}"/>
            </ac:picMkLst>
          </pc:picChg>
          <pc:picChg chg="del">
            <ac:chgData name="Dave Carlos" userId="93825b63-faaa-4b7f-a2d3-cf1236d9680f" providerId="ADAL" clId="{AFEC5091-70EC-4BB6-B3BC-4931321A3D8D}" dt="2022-11-15T16:26:36.897" v="0" actId="21"/>
            <ac:picMkLst>
              <pc:docMk/>
              <pc:sldMasterMk cId="1776735291" sldId="2147483684"/>
              <pc:sldLayoutMk cId="2084379788" sldId="2147483689"/>
              <ac:picMk id="14" creationId="{3732FA1B-86AA-7E1F-E654-215BC9AAAB32}"/>
            </ac:picMkLst>
          </pc:picChg>
          <pc:picChg chg="del">
            <ac:chgData name="Dave Carlos" userId="93825b63-faaa-4b7f-a2d3-cf1236d9680f" providerId="ADAL" clId="{AFEC5091-70EC-4BB6-B3BC-4931321A3D8D}" dt="2022-11-15T16:26:36.897" v="0" actId="21"/>
            <ac:picMkLst>
              <pc:docMk/>
              <pc:sldMasterMk cId="1776735291" sldId="2147483684"/>
              <pc:sldLayoutMk cId="2084379788" sldId="2147483689"/>
              <ac:picMk id="16" creationId="{8D1F1B0A-AFA3-10D5-BADB-CDA46CFCA74A}"/>
            </ac:picMkLst>
          </pc:picChg>
          <pc:picChg chg="del">
            <ac:chgData name="Dave Carlos" userId="93825b63-faaa-4b7f-a2d3-cf1236d9680f" providerId="ADAL" clId="{AFEC5091-70EC-4BB6-B3BC-4931321A3D8D}" dt="2022-11-15T16:26:36.897" v="0" actId="21"/>
            <ac:picMkLst>
              <pc:docMk/>
              <pc:sldMasterMk cId="1776735291" sldId="2147483684"/>
              <pc:sldLayoutMk cId="2084379788" sldId="2147483689"/>
              <ac:picMk id="18" creationId="{C6C6E216-B991-062A-AE5D-4203B282ACAD}"/>
            </ac:picMkLst>
          </pc:picChg>
        </pc:sldLayoutChg>
      </pc:sldMasterChg>
      <pc:sldMasterChg chg="add del addSldLayout delSldLayout">
        <pc:chgData name="Dave Carlos" userId="93825b63-faaa-4b7f-a2d3-cf1236d9680f" providerId="ADAL" clId="{AFEC5091-70EC-4BB6-B3BC-4931321A3D8D}" dt="2022-11-15T16:30:21.120" v="95" actId="700"/>
        <pc:sldMasterMkLst>
          <pc:docMk/>
          <pc:sldMasterMk cId="2003852358" sldId="2147483698"/>
        </pc:sldMasterMkLst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2056268279" sldId="2147483699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799959706" sldId="2147483700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3362365729" sldId="2147483701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2443578671" sldId="2147483702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3376111051" sldId="2147483703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2475804772" sldId="2147483704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2447965219" sldId="2147483705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3636308408" sldId="2147483706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2688164964" sldId="2147483707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1061897058" sldId="2147483716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4273353115" sldId="2147483717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1045939868" sldId="2147483718"/>
          </pc:sldLayoutMkLst>
        </pc:sldLayoutChg>
        <pc:sldLayoutChg chg="add del">
          <pc:chgData name="Dave Carlos" userId="93825b63-faaa-4b7f-a2d3-cf1236d9680f" providerId="ADAL" clId="{AFEC5091-70EC-4BB6-B3BC-4931321A3D8D}" dt="2022-11-15T16:30:21.120" v="95" actId="700"/>
          <pc:sldLayoutMkLst>
            <pc:docMk/>
            <pc:sldMasterMk cId="2003852358" sldId="2147483698"/>
            <pc:sldLayoutMk cId="4228744586" sldId="2147483726"/>
          </pc:sldLayoutMkLst>
        </pc:sldLayoutChg>
      </pc:sldMasterChg>
      <pc:sldMasterChg chg="addSp modSp mod addSldLayout delSldLayout modSldLayout">
        <pc:chgData name="Dave Carlos" userId="93825b63-faaa-4b7f-a2d3-cf1236d9680f" providerId="ADAL" clId="{AFEC5091-70EC-4BB6-B3BC-4931321A3D8D}" dt="2022-11-15T16:35:59.311" v="191" actId="2696"/>
        <pc:sldMasterMkLst>
          <pc:docMk/>
          <pc:sldMasterMk cId="2469047597" sldId="2147483733"/>
        </pc:sldMasterMkLst>
        <pc:spChg chg="add mod ord">
          <ac:chgData name="Dave Carlos" userId="93825b63-faaa-4b7f-a2d3-cf1236d9680f" providerId="ADAL" clId="{AFEC5091-70EC-4BB6-B3BC-4931321A3D8D}" dt="2022-11-15T16:35:46.266" v="188" actId="171"/>
          <ac:spMkLst>
            <pc:docMk/>
            <pc:sldMasterMk cId="2469047597" sldId="2147483733"/>
            <ac:spMk id="2" creationId="{F9ACE225-360A-5A13-37F4-54F5DB3C6666}"/>
          </ac:spMkLst>
        </pc:spChg>
        <pc:spChg chg="mod">
          <ac:chgData name="Dave Carlos" userId="93825b63-faaa-4b7f-a2d3-cf1236d9680f" providerId="ADAL" clId="{AFEC5091-70EC-4BB6-B3BC-4931321A3D8D}" dt="2022-11-15T16:35:51.283" v="189" actId="207"/>
          <ac:spMkLst>
            <pc:docMk/>
            <pc:sldMasterMk cId="2469047597" sldId="2147483733"/>
            <ac:spMk id="13" creationId="{84AD1F75-D600-39B2-7F23-A02C62AC4669}"/>
          </ac:spMkLst>
        </pc:spChg>
        <pc:spChg chg="mod">
          <ac:chgData name="Dave Carlos" userId="93825b63-faaa-4b7f-a2d3-cf1236d9680f" providerId="ADAL" clId="{AFEC5091-70EC-4BB6-B3BC-4931321A3D8D}" dt="2022-11-15T16:35:54.381" v="190" actId="207"/>
          <ac:spMkLst>
            <pc:docMk/>
            <pc:sldMasterMk cId="2469047597" sldId="2147483733"/>
            <ac:spMk id="14" creationId="{D0A4B38B-42A3-8001-8EDB-6E5745447547}"/>
          </ac:spMkLst>
        </pc:spChg>
        <pc:spChg chg="mod">
          <ac:chgData name="Dave Carlos" userId="93825b63-faaa-4b7f-a2d3-cf1236d9680f" providerId="ADAL" clId="{AFEC5091-70EC-4BB6-B3BC-4931321A3D8D}" dt="2022-11-15T16:35:54.381" v="190" actId="207"/>
          <ac:spMkLst>
            <pc:docMk/>
            <pc:sldMasterMk cId="2469047597" sldId="2147483733"/>
            <ac:spMk id="15" creationId="{781ECAFF-21AD-3248-A1C2-A3B75478F85F}"/>
          </ac:spMkLst>
        </pc:spChg>
        <pc:sldLayoutChg chg="del">
          <pc:chgData name="Dave Carlos" userId="93825b63-faaa-4b7f-a2d3-cf1236d9680f" providerId="ADAL" clId="{AFEC5091-70EC-4BB6-B3BC-4931321A3D8D}" dt="2022-11-15T16:35:00.342" v="162" actId="2696"/>
          <pc:sldLayoutMkLst>
            <pc:docMk/>
            <pc:sldMasterMk cId="2469047597" sldId="2147483733"/>
            <pc:sldLayoutMk cId="1445022009" sldId="2147483734"/>
          </pc:sldLayoutMkLst>
        </pc:sldLayoutChg>
        <pc:sldLayoutChg chg="del">
          <pc:chgData name="Dave Carlos" userId="93825b63-faaa-4b7f-a2d3-cf1236d9680f" providerId="ADAL" clId="{AFEC5091-70EC-4BB6-B3BC-4931321A3D8D}" dt="2022-11-15T16:35:00.296" v="161" actId="2696"/>
          <pc:sldLayoutMkLst>
            <pc:docMk/>
            <pc:sldMasterMk cId="2469047597" sldId="2147483733"/>
            <pc:sldLayoutMk cId="1785796497" sldId="2147483735"/>
          </pc:sldLayoutMkLst>
        </pc:sldLayoutChg>
        <pc:sldLayoutChg chg="del">
          <pc:chgData name="Dave Carlos" userId="93825b63-faaa-4b7f-a2d3-cf1236d9680f" providerId="ADAL" clId="{AFEC5091-70EC-4BB6-B3BC-4931321A3D8D}" dt="2022-11-15T16:34:58.192" v="157" actId="2696"/>
          <pc:sldLayoutMkLst>
            <pc:docMk/>
            <pc:sldMasterMk cId="2469047597" sldId="2147483733"/>
            <pc:sldLayoutMk cId="286593305" sldId="2147483737"/>
          </pc:sldLayoutMkLst>
        </pc:sldLayoutChg>
        <pc:sldLayoutChg chg="new del mod">
          <pc:chgData name="Dave Carlos" userId="93825b63-faaa-4b7f-a2d3-cf1236d9680f" providerId="ADAL" clId="{AFEC5091-70EC-4BB6-B3BC-4931321A3D8D}" dt="2022-11-15T16:35:59.311" v="191" actId="2696"/>
          <pc:sldLayoutMkLst>
            <pc:docMk/>
            <pc:sldMasterMk cId="2469047597" sldId="2147483733"/>
            <pc:sldLayoutMk cId="948565935" sldId="2147483737"/>
          </pc:sldLayoutMkLst>
        </pc:sldLayoutChg>
        <pc:sldLayoutChg chg="del">
          <pc:chgData name="Dave Carlos" userId="93825b63-faaa-4b7f-a2d3-cf1236d9680f" providerId="ADAL" clId="{AFEC5091-70EC-4BB6-B3BC-4931321A3D8D}" dt="2022-11-15T16:34:58.243" v="158" actId="2696"/>
          <pc:sldLayoutMkLst>
            <pc:docMk/>
            <pc:sldMasterMk cId="2469047597" sldId="2147483733"/>
            <pc:sldLayoutMk cId="1267698202" sldId="2147483738"/>
          </pc:sldLayoutMkLst>
        </pc:sldLayoutChg>
        <pc:sldLayoutChg chg="del">
          <pc:chgData name="Dave Carlos" userId="93825b63-faaa-4b7f-a2d3-cf1236d9680f" providerId="ADAL" clId="{AFEC5091-70EC-4BB6-B3BC-4931321A3D8D}" dt="2022-11-15T16:34:58.261" v="159" actId="2696"/>
          <pc:sldLayoutMkLst>
            <pc:docMk/>
            <pc:sldMasterMk cId="2469047597" sldId="2147483733"/>
            <pc:sldLayoutMk cId="3044872975" sldId="2147483739"/>
          </pc:sldLayoutMkLst>
        </pc:sldLayoutChg>
        <pc:sldLayoutChg chg="del">
          <pc:chgData name="Dave Carlos" userId="93825b63-faaa-4b7f-a2d3-cf1236d9680f" providerId="ADAL" clId="{AFEC5091-70EC-4BB6-B3BC-4931321A3D8D}" dt="2022-11-15T16:34:58.334" v="160" actId="2696"/>
          <pc:sldLayoutMkLst>
            <pc:docMk/>
            <pc:sldMasterMk cId="2469047597" sldId="2147483733"/>
            <pc:sldLayoutMk cId="2303879503" sldId="2147483740"/>
          </pc:sldLayoutMkLst>
        </pc:sldLayoutChg>
      </pc:sldMasterChg>
    </pc:docChg>
  </pc:docChgLst>
  <pc:docChgLst>
    <pc:chgData name="Aleksandra Smith-Kozlowska" userId="2236076a-f365-4712-93fb-907d8765e315" providerId="ADAL" clId="{C77FB9FB-F412-48B7-B562-0CA08DDA978A}"/>
    <pc:docChg chg="custSel modSld">
      <pc:chgData name="Aleksandra Smith-Kozlowska" userId="2236076a-f365-4712-93fb-907d8765e315" providerId="ADAL" clId="{C77FB9FB-F412-48B7-B562-0CA08DDA978A}" dt="2022-11-15T17:00:28.714" v="745" actId="20577"/>
      <pc:docMkLst>
        <pc:docMk/>
      </pc:docMkLst>
      <pc:sldChg chg="modNotesTx">
        <pc:chgData name="Aleksandra Smith-Kozlowska" userId="2236076a-f365-4712-93fb-907d8765e315" providerId="ADAL" clId="{C77FB9FB-F412-48B7-B562-0CA08DDA978A}" dt="2022-11-15T16:58:03.469" v="664" actId="20577"/>
        <pc:sldMkLst>
          <pc:docMk/>
          <pc:sldMk cId="2823131658" sldId="348"/>
        </pc:sldMkLst>
      </pc:sldChg>
      <pc:sldChg chg="modSp mod">
        <pc:chgData name="Aleksandra Smith-Kozlowska" userId="2236076a-f365-4712-93fb-907d8765e315" providerId="ADAL" clId="{C77FB9FB-F412-48B7-B562-0CA08DDA978A}" dt="2022-11-15T17:00:28.714" v="745" actId="20577"/>
        <pc:sldMkLst>
          <pc:docMk/>
          <pc:sldMk cId="2560903491" sldId="353"/>
        </pc:sldMkLst>
        <pc:spChg chg="mod">
          <ac:chgData name="Aleksandra Smith-Kozlowska" userId="2236076a-f365-4712-93fb-907d8765e315" providerId="ADAL" clId="{C77FB9FB-F412-48B7-B562-0CA08DDA978A}" dt="2022-11-15T16:59:33.155" v="682" actId="20577"/>
          <ac:spMkLst>
            <pc:docMk/>
            <pc:sldMk cId="2560903491" sldId="353"/>
            <ac:spMk id="7" creationId="{178C9E4C-C69E-266F-6440-254CB4707A72}"/>
          </ac:spMkLst>
        </pc:spChg>
        <pc:spChg chg="mod">
          <ac:chgData name="Aleksandra Smith-Kozlowska" userId="2236076a-f365-4712-93fb-907d8765e315" providerId="ADAL" clId="{C77FB9FB-F412-48B7-B562-0CA08DDA978A}" dt="2022-11-15T16:59:39.831" v="695" actId="20577"/>
          <ac:spMkLst>
            <pc:docMk/>
            <pc:sldMk cId="2560903491" sldId="353"/>
            <ac:spMk id="20" creationId="{F0423656-3DCB-F124-CEBC-F7A105CC58A8}"/>
          </ac:spMkLst>
        </pc:spChg>
        <pc:spChg chg="mod">
          <ac:chgData name="Aleksandra Smith-Kozlowska" userId="2236076a-f365-4712-93fb-907d8765e315" providerId="ADAL" clId="{C77FB9FB-F412-48B7-B562-0CA08DDA978A}" dt="2022-11-15T16:54:42.124" v="601" actId="20577"/>
          <ac:spMkLst>
            <pc:docMk/>
            <pc:sldMk cId="2560903491" sldId="353"/>
            <ac:spMk id="21" creationId="{BDC8B49B-15D1-22A2-486B-72D566FE948D}"/>
          </ac:spMkLst>
        </pc:spChg>
        <pc:spChg chg="mod">
          <ac:chgData name="Aleksandra Smith-Kozlowska" userId="2236076a-f365-4712-93fb-907d8765e315" providerId="ADAL" clId="{C77FB9FB-F412-48B7-B562-0CA08DDA978A}" dt="2022-11-15T16:59:56.623" v="717" actId="20577"/>
          <ac:spMkLst>
            <pc:docMk/>
            <pc:sldMk cId="2560903491" sldId="353"/>
            <ac:spMk id="22" creationId="{96AF1B66-D4E2-990F-F716-29AFC357D3DE}"/>
          </ac:spMkLst>
        </pc:spChg>
        <pc:spChg chg="mod">
          <ac:chgData name="Aleksandra Smith-Kozlowska" userId="2236076a-f365-4712-93fb-907d8765e315" providerId="ADAL" clId="{C77FB9FB-F412-48B7-B562-0CA08DDA978A}" dt="2022-11-15T16:50:38.958" v="510" actId="20577"/>
          <ac:spMkLst>
            <pc:docMk/>
            <pc:sldMk cId="2560903491" sldId="353"/>
            <ac:spMk id="23" creationId="{BB57A1DF-D046-8686-9622-975AF5153874}"/>
          </ac:spMkLst>
        </pc:spChg>
        <pc:spChg chg="mod">
          <ac:chgData name="Aleksandra Smith-Kozlowska" userId="2236076a-f365-4712-93fb-907d8765e315" providerId="ADAL" clId="{C77FB9FB-F412-48B7-B562-0CA08DDA978A}" dt="2022-11-15T16:52:24.256" v="559" actId="20577"/>
          <ac:spMkLst>
            <pc:docMk/>
            <pc:sldMk cId="2560903491" sldId="353"/>
            <ac:spMk id="24" creationId="{9F9BDC74-A6C3-D83A-FF24-42698F4DB481}"/>
          </ac:spMkLst>
        </pc:spChg>
        <pc:spChg chg="mod">
          <ac:chgData name="Aleksandra Smith-Kozlowska" userId="2236076a-f365-4712-93fb-907d8765e315" providerId="ADAL" clId="{C77FB9FB-F412-48B7-B562-0CA08DDA978A}" dt="2022-11-15T16:56:22.804" v="658" actId="20577"/>
          <ac:spMkLst>
            <pc:docMk/>
            <pc:sldMk cId="2560903491" sldId="353"/>
            <ac:spMk id="25" creationId="{F4BCD6B3-83B3-2B8E-0EDD-4D3E62D7C39C}"/>
          </ac:spMkLst>
        </pc:spChg>
        <pc:spChg chg="mod">
          <ac:chgData name="Aleksandra Smith-Kozlowska" userId="2236076a-f365-4712-93fb-907d8765e315" providerId="ADAL" clId="{C77FB9FB-F412-48B7-B562-0CA08DDA978A}" dt="2022-11-15T17:00:28.714" v="745" actId="20577"/>
          <ac:spMkLst>
            <pc:docMk/>
            <pc:sldMk cId="2560903491" sldId="353"/>
            <ac:spMk id="26" creationId="{CC56945D-7169-7D4C-829D-A6631D88660E}"/>
          </ac:spMkLst>
        </pc:spChg>
      </pc:sldChg>
      <pc:sldChg chg="addSp modSp mod">
        <pc:chgData name="Aleksandra Smith-Kozlowska" userId="2236076a-f365-4712-93fb-907d8765e315" providerId="ADAL" clId="{C77FB9FB-F412-48B7-B562-0CA08DDA978A}" dt="2022-11-15T16:27:01.877" v="129" actId="20577"/>
        <pc:sldMkLst>
          <pc:docMk/>
          <pc:sldMk cId="3942509770" sldId="354"/>
        </pc:sldMkLst>
        <pc:spChg chg="mod">
          <ac:chgData name="Aleksandra Smith-Kozlowska" userId="2236076a-f365-4712-93fb-907d8765e315" providerId="ADAL" clId="{C77FB9FB-F412-48B7-B562-0CA08DDA978A}" dt="2022-11-15T15:00:30.271" v="27" actId="255"/>
          <ac:spMkLst>
            <pc:docMk/>
            <pc:sldMk cId="3942509770" sldId="354"/>
            <ac:spMk id="4" creationId="{C01880DB-3F5E-5D8D-2F19-82FA97320AA2}"/>
          </ac:spMkLst>
        </pc:spChg>
        <pc:spChg chg="add mod">
          <ac:chgData name="Aleksandra Smith-Kozlowska" userId="2236076a-f365-4712-93fb-907d8765e315" providerId="ADAL" clId="{C77FB9FB-F412-48B7-B562-0CA08DDA978A}" dt="2022-11-15T16:26:42.292" v="94" actId="20577"/>
          <ac:spMkLst>
            <pc:docMk/>
            <pc:sldMk cId="3942509770" sldId="354"/>
            <ac:spMk id="16" creationId="{B772E6E5-AF1E-5106-01BA-3D3E90AF6494}"/>
          </ac:spMkLst>
        </pc:spChg>
        <pc:spChg chg="add mod">
          <ac:chgData name="Aleksandra Smith-Kozlowska" userId="2236076a-f365-4712-93fb-907d8765e315" providerId="ADAL" clId="{C77FB9FB-F412-48B7-B562-0CA08DDA978A}" dt="2022-11-15T16:27:01.877" v="129" actId="20577"/>
          <ac:spMkLst>
            <pc:docMk/>
            <pc:sldMk cId="3942509770" sldId="354"/>
            <ac:spMk id="17" creationId="{8AD45376-82C9-4371-54DC-35C4932D20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69342-2647-43B7-995A-35A1603827F2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55E5B-0C9B-4A9C-A38E-A07D07BDD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8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above are all voluntary</a:t>
            </a:r>
          </a:p>
          <a:p>
            <a:r>
              <a:rPr lang="en-GB" dirty="0"/>
              <a:t>Plus on EU level: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Corporate Sustainability Reporting Directive which will require large companies to report on social and environmental impacts starting in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Sustainable Finance Disclosure Regulations (SFDR) go into effect for asset managers and financial advisers operating in the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EU Taxonomy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5E5B-0C9B-4A9C-A38E-A07D07BDDB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7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TCFD adoption nearly doubled in 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5E5B-0C9B-4A9C-A38E-A07D07BDDB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9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5E5B-0C9B-4A9C-A38E-A07D07BDDB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4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6796559" y="-3360895"/>
            <a:ext cx="9060017" cy="8292613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rgbClr val="FF5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398FEED-AFAA-C299-74B8-C8D176A4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6192" y="4810831"/>
            <a:ext cx="3246436" cy="21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2"/>
            <a:ext cx="12237396" cy="685482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45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S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469EA-F95A-48FD-40E8-9E8E84DD1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"/>
            <a:ext cx="334963" cy="339862"/>
          </a:xfrm>
          <a:prstGeom prst="rect">
            <a:avLst/>
          </a:prstGeom>
        </p:spPr>
        <p:txBody>
          <a:bodyPr/>
          <a:lstStyle/>
          <a:p>
            <a:fld id="{7A5D63A2-74A6-2C45-B812-26277BFDE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6A6E3FA-B462-D437-DDA1-1947BD38C757}"/>
              </a:ext>
            </a:extLst>
          </p:cNvPr>
          <p:cNvSpPr>
            <a:spLocks noChangeAspect="1"/>
          </p:cNvSpPr>
          <p:nvPr userDrawn="1"/>
        </p:nvSpPr>
        <p:spPr>
          <a:xfrm>
            <a:off x="-1822173" y="339863"/>
            <a:ext cx="7302312" cy="6683789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rgbClr val="FF5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E40B90FB-5545-D72D-8400-EC83463DD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8561"/>
            <a:ext cx="4114800" cy="331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3A2FA0-B802-AA5F-0F3C-C43E335A5A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6613" y="549275"/>
            <a:ext cx="5940425" cy="60483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43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BC598D-0073-E4BF-7128-F13528710C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750" y="0"/>
            <a:ext cx="5937250" cy="685800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469EA-F95A-48FD-40E8-9E8E84DD1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"/>
            <a:ext cx="334963" cy="339862"/>
          </a:xfrm>
          <a:prstGeom prst="rect">
            <a:avLst/>
          </a:prstGeom>
        </p:spPr>
        <p:txBody>
          <a:bodyPr/>
          <a:lstStyle/>
          <a:p>
            <a:fld id="{7A5D63A2-74A6-2C45-B812-26277BFDE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E40B90FB-5545-D72D-8400-EC83463DD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8561"/>
            <a:ext cx="4114800" cy="331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C0141-5558-4E5D-AED5-A06FED44ED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39863"/>
            <a:ext cx="122173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BA40BA-9EDB-2B21-C5C4-CF48FAD1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549275"/>
            <a:ext cx="5221288" cy="6048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67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6D2FC-1FFB-A1E3-A86D-B8D9954C7F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F56CA-3057-FEE0-A646-CB63CB7A5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B93F65-71F7-0E20-AC76-1643CCCF7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549275"/>
            <a:ext cx="10801350" cy="6048375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39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8D29FA9E-E71D-9BD4-73B7-93E4E415A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5640" y="-9939"/>
            <a:ext cx="5971758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469EA-F95A-48FD-40E8-9E8E84DD1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"/>
            <a:ext cx="334963" cy="339862"/>
          </a:xfrm>
          <a:prstGeom prst="rect">
            <a:avLst/>
          </a:prstGeom>
        </p:spPr>
        <p:txBody>
          <a:bodyPr/>
          <a:lstStyle/>
          <a:p>
            <a:fld id="{7A5D63A2-74A6-2C45-B812-26277BFDE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E40B90FB-5545-D72D-8400-EC83463DD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8561"/>
            <a:ext cx="4114800" cy="331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AC0141-5558-4E5D-AED5-A06FED44ED3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39863"/>
            <a:ext cx="122173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D41CC06-C072-A9EA-492A-450AE6F87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549275"/>
            <a:ext cx="5221288" cy="60483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54746-DD87-8410-7D63-B78CC7253F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1616" y="1252330"/>
            <a:ext cx="4353271" cy="4333462"/>
          </a:xfrm>
        </p:spPr>
        <p:txBody>
          <a:bodyPr anchor="ctr"/>
          <a:lstStyle>
            <a:lvl1pPr algn="ctr">
              <a:defRPr sz="3200" i="1"/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magna.”</a:t>
            </a:r>
          </a:p>
          <a:p>
            <a:pPr lvl="1"/>
            <a:r>
              <a:rPr lang="en-US" dirty="0"/>
              <a:t>Quote credit </a:t>
            </a:r>
          </a:p>
        </p:txBody>
      </p:sp>
    </p:spTree>
    <p:extLst>
      <p:ext uri="{BB962C8B-B14F-4D97-AF65-F5344CB8AC3E}">
        <p14:creationId xmlns:p14="http://schemas.microsoft.com/office/powerpoint/2010/main" val="1430981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Box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6574C-026E-5227-B1B4-94FB76537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254F3-6B7A-E9A1-633B-B9633AF3F4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0C4080-944B-423B-0EA2-8CC1A54F5A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496136" cy="142529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Box Titles</a:t>
            </a:r>
          </a:p>
          <a:p>
            <a:pPr lvl="1"/>
            <a:r>
              <a:rPr lang="en-US" dirty="0"/>
              <a:t>Intro copy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D2F015-56CD-28DA-B55E-D50710C97F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4257190"/>
            <a:ext cx="2187575" cy="2340459"/>
          </a:xfrm>
        </p:spPr>
        <p:txBody>
          <a:bodyPr/>
          <a:lstStyle>
            <a:lvl5pPr marL="85725" indent="-85725">
              <a:defRPr sz="1200"/>
            </a:lvl5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4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1997704-5CA7-33AE-8ACA-9F4E349B1B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4899" y="4257190"/>
            <a:ext cx="2187575" cy="2340459"/>
          </a:xfrm>
        </p:spPr>
        <p:txBody>
          <a:bodyPr/>
          <a:lstStyle>
            <a:lvl5pPr marL="85725" indent="-85725">
              <a:defRPr sz="1200"/>
            </a:lvl5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4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E221DA4-9A27-6317-E754-261217929D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5879" y="4257190"/>
            <a:ext cx="2187575" cy="2340459"/>
          </a:xfrm>
        </p:spPr>
        <p:txBody>
          <a:bodyPr/>
          <a:lstStyle>
            <a:lvl5pPr marL="85725" indent="-85725">
              <a:defRPr sz="1200"/>
            </a:lvl5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4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B2229535-67F1-C4CF-552C-06F1360034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09925" y="4257190"/>
            <a:ext cx="2187575" cy="2340459"/>
          </a:xfrm>
        </p:spPr>
        <p:txBody>
          <a:bodyPr/>
          <a:lstStyle>
            <a:lvl5pPr marL="85725" indent="-85725">
              <a:defRPr sz="1200"/>
            </a:lvl5pPr>
          </a:lstStyle>
          <a:p>
            <a:pPr lvl="4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4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4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379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16FDF-19E2-9A9F-AE13-448B50A9B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DDF21-BB1A-D765-9D02-3D3E2B86D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05D7723-2CE3-19D8-320A-739C4A4757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496136" cy="72293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Box Titles</a:t>
            </a:r>
          </a:p>
        </p:txBody>
      </p:sp>
      <p:pic>
        <p:nvPicPr>
          <p:cNvPr id="6" name="Picture 5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A574371D-C022-D76A-494D-928F8D3BC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69" y="1712152"/>
            <a:ext cx="2179982" cy="217998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B87C122-6D94-F40F-6323-E49B50DBE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716" y="1814787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0C801-BBA8-5B57-00EF-6EA7CFDD9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7130" y="1712152"/>
            <a:ext cx="2179982" cy="2179982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B862412-098E-9772-7E98-BF408DA95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9377" y="1814787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F60D-FEA1-5DE5-0A88-EB14EF14E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14899" y="1712152"/>
            <a:ext cx="2179982" cy="2179982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5A30B95-0F53-0607-754A-DBEFE0A0C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7146" y="1814787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28600C-91E3-0341-2552-2061AF971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225879" y="1712152"/>
            <a:ext cx="2179982" cy="21799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DC0587-D452-6CB6-785F-86D892E900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126" y="1814787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8B1737-EE0E-1D0C-46C3-C8264E7911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02469" y="4155246"/>
            <a:ext cx="2179982" cy="2179982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76D529A-122E-09B7-6621-BC364757EE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716" y="4257881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8F6C2-C5F5-E222-D7E5-3B1C538AD8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207130" y="4155246"/>
            <a:ext cx="2179982" cy="2179982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E377641-EB7F-80BD-B65E-961ABCE73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377" y="4257881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A9AA6-2122-4574-6509-CABC3EF39F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714899" y="4155246"/>
            <a:ext cx="2179982" cy="2179982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352AE5A-D021-9155-8084-2001296060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146" y="4257881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0A838-53D8-7B83-A4E1-CAD55F7C5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5879" y="4155246"/>
            <a:ext cx="2179982" cy="2179982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3C6B4FC-5C83-F5C3-70F9-4732776F81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126" y="4257881"/>
            <a:ext cx="1995488" cy="1974712"/>
          </a:xfr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0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box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16FDF-19E2-9A9F-AE13-448B50A9B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DDF21-BB1A-D765-9D02-3D3E2B86D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05D7723-2CE3-19D8-320A-739C4A4757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49276"/>
            <a:ext cx="10496136" cy="72293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Box Titles</a:t>
            </a:r>
          </a:p>
        </p:txBody>
      </p:sp>
      <p:pic>
        <p:nvPicPr>
          <p:cNvPr id="6" name="Picture 5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A574371D-C022-D76A-494D-928F8D3BC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469" y="1712152"/>
            <a:ext cx="2179982" cy="217998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B87C122-6D94-F40F-6323-E49B50DBEE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716" y="2717259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0C801-BBA8-5B57-00EF-6EA7CFDD9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07130" y="1712152"/>
            <a:ext cx="2179982" cy="2179982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0B862412-098E-9772-7E98-BF408DA95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9377" y="2717259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F1F60D-FEA1-5DE5-0A88-EB14EF14E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14899" y="1712152"/>
            <a:ext cx="2179982" cy="2179982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5A30B95-0F53-0607-754A-DBEFE0A0C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7146" y="2717259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28600C-91E3-0341-2552-2061AF971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225879" y="1712152"/>
            <a:ext cx="2179982" cy="21799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DC0587-D452-6CB6-785F-86D892E900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126" y="2717259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8B1737-EE0E-1D0C-46C3-C8264E7911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702469" y="4155246"/>
            <a:ext cx="2179982" cy="2179982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76D529A-122E-09B7-6621-BC364757EE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716" y="5160353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88F6C2-C5F5-E222-D7E5-3B1C538AD8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207130" y="4155246"/>
            <a:ext cx="2179982" cy="2179982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E377641-EB7F-80BD-B65E-961ABCE73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9377" y="5160353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A9AA6-2122-4574-6509-CABC3EF39F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714899" y="4155246"/>
            <a:ext cx="2179982" cy="2179982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352AE5A-D021-9155-8084-2001296060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7146" y="5160353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70A838-53D8-7B83-A4E1-CAD55F7C5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25879" y="4155246"/>
            <a:ext cx="2179982" cy="2179982"/>
          </a:xfrm>
          <a:prstGeom prst="rect">
            <a:avLst/>
          </a:prstGeom>
        </p:spPr>
      </p:pic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3C6B4FC-5C83-F5C3-70F9-4732776F81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126" y="5160353"/>
            <a:ext cx="1995488" cy="1072239"/>
          </a:xfrm>
        </p:spPr>
        <p:txBody>
          <a:bodyPr anchor="ctr"/>
          <a:lstStyle>
            <a:lvl1pPr algn="ctr">
              <a:defRPr sz="2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over three lines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179A1E-B051-1149-00B2-42EA2F4BE5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4716" y="1712152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24A4FF-4DBD-99AF-65EF-C1EFB7845897}"/>
              </a:ext>
            </a:extLst>
          </p:cNvPr>
          <p:cNvSpPr/>
          <p:nvPr userDrawn="1"/>
        </p:nvSpPr>
        <p:spPr>
          <a:xfrm>
            <a:off x="1524000" y="1938908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E408C06-CD28-0AC4-6AAE-5E5E0C3FC1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8913" y="1712152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C92338-2C41-0BF9-E1C0-61661F79BDCA}"/>
              </a:ext>
            </a:extLst>
          </p:cNvPr>
          <p:cNvSpPr/>
          <p:nvPr userDrawn="1"/>
        </p:nvSpPr>
        <p:spPr>
          <a:xfrm>
            <a:off x="4018197" y="1938908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A84C553-DE8C-0555-B04B-B71A4D073C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98796" y="1712152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F292810-B97B-9927-B767-A495FBC422D7}"/>
              </a:ext>
            </a:extLst>
          </p:cNvPr>
          <p:cNvSpPr/>
          <p:nvPr userDrawn="1"/>
        </p:nvSpPr>
        <p:spPr>
          <a:xfrm>
            <a:off x="6528080" y="1938908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2E02135-2C09-362B-E5E9-E25A769A9D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1375" y="1712152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B963853-7381-B8E4-C5A8-217290249665}"/>
              </a:ext>
            </a:extLst>
          </p:cNvPr>
          <p:cNvSpPr/>
          <p:nvPr userDrawn="1"/>
        </p:nvSpPr>
        <p:spPr>
          <a:xfrm>
            <a:off x="9049976" y="1938908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52397CA-C936-D48C-7278-13471C662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716" y="4162973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8FFEEE-4256-5C6A-CEA3-413386685D4D}"/>
              </a:ext>
            </a:extLst>
          </p:cNvPr>
          <p:cNvSpPr/>
          <p:nvPr userDrawn="1"/>
        </p:nvSpPr>
        <p:spPr>
          <a:xfrm>
            <a:off x="1524000" y="4389729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86EC92CD-66FA-203B-F001-C3401864F4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04378" y="4162973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B958CFF-3E03-7F53-0E90-A1B0B19A8E9D}"/>
              </a:ext>
            </a:extLst>
          </p:cNvPr>
          <p:cNvSpPr/>
          <p:nvPr userDrawn="1"/>
        </p:nvSpPr>
        <p:spPr>
          <a:xfrm>
            <a:off x="4046540" y="4389729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E5A14BD-ECBB-61FB-7FAD-59DB9D69F7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98796" y="4162973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12382AF-4CA5-ECB4-A2D7-788E8329C7E2}"/>
              </a:ext>
            </a:extLst>
          </p:cNvPr>
          <p:cNvSpPr/>
          <p:nvPr userDrawn="1"/>
        </p:nvSpPr>
        <p:spPr>
          <a:xfrm>
            <a:off x="6528080" y="4389729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D21434F0-58CD-8F3D-8430-690A109828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20692" y="4162973"/>
            <a:ext cx="1995488" cy="1001575"/>
          </a:xfrm>
        </p:spPr>
        <p:txBody>
          <a:bodyPr anchor="ctr"/>
          <a:lstStyle>
            <a:lvl1pPr algn="ctr"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118CB0-98F5-F5C4-1201-A88BA1388699}"/>
              </a:ext>
            </a:extLst>
          </p:cNvPr>
          <p:cNvSpPr/>
          <p:nvPr userDrawn="1"/>
        </p:nvSpPr>
        <p:spPr>
          <a:xfrm>
            <a:off x="9049976" y="4389729"/>
            <a:ext cx="534556" cy="534556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6D2FC-1FFB-A1E3-A86D-B8D9954C7F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F56CA-3057-FEE0-A646-CB63CB7A5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B93F65-71F7-0E20-AC76-1643CCCF78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549275"/>
            <a:ext cx="10801350" cy="6048375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0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49275"/>
            <a:ext cx="5761037" cy="50473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6796559" y="-3360895"/>
            <a:ext cx="9060017" cy="8292613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rgbClr val="FF5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398FEED-AFAA-C299-74B8-C8D176A45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6192" y="4810831"/>
            <a:ext cx="3246436" cy="21765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565DBE-0DDD-7A42-2DE1-536AC185B0E1}"/>
              </a:ext>
            </a:extLst>
          </p:cNvPr>
          <p:cNvSpPr/>
          <p:nvPr userDrawn="1"/>
        </p:nvSpPr>
        <p:spPr>
          <a:xfrm>
            <a:off x="334963" y="5596647"/>
            <a:ext cx="5761037" cy="1001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 descr="logo holder">
            <a:extLst>
              <a:ext uri="{FF2B5EF4-FFF2-40B4-BE49-F238E27FC236}">
                <a16:creationId xmlns:a16="http://schemas.microsoft.com/office/drawing/2014/main" id="{2CF9C6E8-1E7F-D624-229D-D69F4A73A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809" y="5695646"/>
            <a:ext cx="1109662" cy="811213"/>
          </a:xfr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3" descr="logo holder">
            <a:extLst>
              <a:ext uri="{FF2B5EF4-FFF2-40B4-BE49-F238E27FC236}">
                <a16:creationId xmlns:a16="http://schemas.microsoft.com/office/drawing/2014/main" id="{C68D88E7-65FF-32FC-22D4-9302959959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40905" y="5691541"/>
            <a:ext cx="1109662" cy="811213"/>
          </a:xfr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icture Placeholder 3" descr="logo holder">
            <a:extLst>
              <a:ext uri="{FF2B5EF4-FFF2-40B4-BE49-F238E27FC236}">
                <a16:creationId xmlns:a16="http://schemas.microsoft.com/office/drawing/2014/main" id="{5953A6D5-CFF8-AE1F-F19F-BAB997F36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3328" y="5691541"/>
            <a:ext cx="1109662" cy="811213"/>
          </a:xfr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3" descr="logo holder">
            <a:extLst>
              <a:ext uri="{FF2B5EF4-FFF2-40B4-BE49-F238E27FC236}">
                <a16:creationId xmlns:a16="http://schemas.microsoft.com/office/drawing/2014/main" id="{F98EE572-45DC-2E83-CD0A-F4594A061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25751" y="5691541"/>
            <a:ext cx="1109662" cy="811213"/>
          </a:xfr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99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On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5A8A1F2F-94FC-84AE-48AA-D98F563A1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0104" cy="6858000"/>
          </a:xfrm>
          <a:prstGeom prst="rect">
            <a:avLst/>
          </a:prstGeom>
        </p:spPr>
      </p:pic>
      <p:pic>
        <p:nvPicPr>
          <p:cNvPr id="8" name="Picture 7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A00F7E3B-B68E-650E-59E1-A1C90FA397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1897" y="3806718"/>
            <a:ext cx="3051283" cy="3051282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A9200F-CB75-0B01-62D2-2BDEB1D53288}"/>
              </a:ext>
            </a:extLst>
          </p:cNvPr>
          <p:cNvSpPr/>
          <p:nvPr userDrawn="1"/>
        </p:nvSpPr>
        <p:spPr>
          <a:xfrm>
            <a:off x="9141386" y="3806718"/>
            <a:ext cx="3051283" cy="3051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1A1CE77C-FA44-6562-C599-E474FD1DB0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-10197"/>
            <a:ext cx="6738872" cy="3794125"/>
          </a:xfrm>
          <a:prstGeom prst="rect">
            <a:avLst/>
          </a:prstGeom>
          <a:ln w="31750">
            <a:solidFill>
              <a:schemeClr val="bg1"/>
            </a:solidFill>
          </a:ln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F0D2E94-DD2F-FF30-5ACB-1FD128031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6763" y="4608109"/>
            <a:ext cx="2160529" cy="144850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75D3D9-EAE5-B379-C185-3F0D58A59268}"/>
              </a:ext>
            </a:extLst>
          </p:cNvPr>
          <p:cNvSpPr>
            <a:spLocks noChangeAspect="1"/>
          </p:cNvSpPr>
          <p:nvPr userDrawn="1"/>
        </p:nvSpPr>
        <p:spPr>
          <a:xfrm>
            <a:off x="6398484" y="4207409"/>
            <a:ext cx="2458108" cy="224990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1CF3FE-A751-888F-B143-092D6B3E32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738" y="614484"/>
            <a:ext cx="5065300" cy="2544763"/>
          </a:xfrm>
        </p:spPr>
        <p:txBody>
          <a:bodyPr anchor="ctr"/>
          <a:lstStyle>
            <a:lvl1pPr>
              <a:defRPr sz="2400" b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We are </a:t>
            </a:r>
            <a:r>
              <a:rPr lang="en-GB" dirty="0" err="1"/>
              <a:t>JustOne</a:t>
            </a:r>
            <a:r>
              <a:rPr lang="en-GB" dirty="0"/>
              <a:t>. We are a passionate sustainability consultancy on a mission to transform the world, </a:t>
            </a:r>
            <a:r>
              <a:rPr lang="en-GB" dirty="0" err="1"/>
              <a:t>JustOne</a:t>
            </a:r>
            <a:r>
              <a:rPr lang="en-GB" dirty="0"/>
              <a:t> business at a time. 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FF1202A-15F8-A7AF-3311-C150154C35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475" y="1596260"/>
            <a:ext cx="4488916" cy="38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3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On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everage, fruit drink&#10;&#10;Description automatically generated">
            <a:extLst>
              <a:ext uri="{FF2B5EF4-FFF2-40B4-BE49-F238E27FC236}">
                <a16:creationId xmlns:a16="http://schemas.microsoft.com/office/drawing/2014/main" id="{5A8A1F2F-94FC-84AE-48AA-D98F563A1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09010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A9200F-CB75-0B01-62D2-2BDEB1D53288}"/>
              </a:ext>
            </a:extLst>
          </p:cNvPr>
          <p:cNvSpPr/>
          <p:nvPr userDrawn="1"/>
        </p:nvSpPr>
        <p:spPr>
          <a:xfrm>
            <a:off x="9141386" y="3806718"/>
            <a:ext cx="3051283" cy="3051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F0D2E94-DD2F-FF30-5ACB-1FD1280312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4450" y="5409499"/>
            <a:ext cx="2160529" cy="1448501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1CF3FE-A751-888F-B143-092D6B3E32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1738" y="1272382"/>
            <a:ext cx="5065300" cy="4137117"/>
          </a:xfrm>
        </p:spPr>
        <p:txBody>
          <a:bodyPr numCol="2" spcCol="360000" anchor="ctr"/>
          <a:lstStyle>
            <a:lvl1pPr>
              <a:defRPr lang="en-GB" b="1" smtClean="0">
                <a:effectLst/>
              </a:defRPr>
            </a:lvl1pPr>
            <a:lvl4pPr>
              <a:spcBef>
                <a:spcPts val="1200"/>
              </a:spcBef>
              <a:defRPr sz="1200">
                <a:latin typeface="Source Serif Pro" panose="020B0604020202020204" pitchFamily="18" charset="0"/>
              </a:defRPr>
            </a:lvl4pPr>
          </a:lstStyle>
          <a:p>
            <a:pPr lvl="3"/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Real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dirty="0">
                <a:effectLst/>
                <a:latin typeface="Helvetica" pitchFamily="2" charset="0"/>
              </a:rPr>
              <a:t>What you see is what you get. </a:t>
            </a:r>
            <a:br>
              <a:rPr lang="en-GB" dirty="0">
                <a:effectLst/>
                <a:latin typeface="Helvetica" pitchFamily="2" charset="0"/>
              </a:rPr>
            </a:br>
            <a:r>
              <a:rPr lang="en-GB" dirty="0">
                <a:effectLst/>
                <a:latin typeface="Helvetica" pitchFamily="2" charset="0"/>
              </a:rPr>
              <a:t>We are unapologetically authentic because it brings happiness, promotes humility, and lets us focus on what matters most.</a:t>
            </a:r>
          </a:p>
          <a:p>
            <a:pPr lvl="3"/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Empathetic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dirty="0">
                <a:effectLst/>
                <a:latin typeface="Helvetica" pitchFamily="2" charset="0"/>
              </a:rPr>
              <a:t>We believe empathy breeds effective collaboration. The ability to understand what others feel allows us to be open, honest, and act with compassion.</a:t>
            </a:r>
          </a:p>
          <a:p>
            <a:pPr lvl="3"/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Challenging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dirty="0">
                <a:effectLst/>
                <a:latin typeface="Helvetica" pitchFamily="2" charset="0"/>
              </a:rPr>
              <a:t>Big ambitions require constant evolution. We challenge everything to continually do better and we do it with the utmost respect for each other.</a:t>
            </a:r>
          </a:p>
          <a:p>
            <a:pPr lvl="3"/>
            <a:endParaRPr lang="en-GB" b="1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endParaRPr lang="en-GB" b="1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Creative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dirty="0">
                <a:effectLst/>
                <a:latin typeface="Helvetica" pitchFamily="2" charset="0"/>
              </a:rPr>
              <a:t>Creativity has the power to connect everyone. It helps us see the big picture, find innovative solutions, and communicate with passion.</a:t>
            </a:r>
          </a:p>
          <a:p>
            <a:pPr lvl="3"/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Joyful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  <a:p>
            <a:pPr lvl="3"/>
            <a:r>
              <a:rPr lang="en-GB" dirty="0">
                <a:effectLst/>
                <a:latin typeface="Helvetica" pitchFamily="2" charset="0"/>
              </a:rPr>
              <a:t>Sparking positive change is fun! We’re a friendly bunch who laugh a lot together. We actively cultivate joy because joy makes life worth living.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E56E7-C4A0-957D-C72A-8729AFAF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1738" y="614484"/>
            <a:ext cx="1342869" cy="52679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We are:</a:t>
            </a:r>
            <a:endParaRPr lang="en-US" dirty="0"/>
          </a:p>
        </p:txBody>
      </p:sp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FFFA58F-9879-3457-1624-961ADA49810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700" y="1518439"/>
            <a:ext cx="4394704" cy="38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9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One Ser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15596E76-E3F7-0830-9EFC-47DD0AD3F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93529" y="549274"/>
            <a:ext cx="2559756" cy="57594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A9200F-CB75-0B01-62D2-2BDEB1D53288}"/>
              </a:ext>
            </a:extLst>
          </p:cNvPr>
          <p:cNvSpPr/>
          <p:nvPr userDrawn="1"/>
        </p:nvSpPr>
        <p:spPr>
          <a:xfrm>
            <a:off x="9141386" y="3806718"/>
            <a:ext cx="3051283" cy="3051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909322AE-BEB4-42B7-F89D-9916452148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36919" y="549274"/>
            <a:ext cx="2559756" cy="57594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641D-7891-8936-B919-44DC09603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9940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0" i="0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98089C-2E53-1383-5A72-17CE44C57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3871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6CFFF-97F1-6314-D408-1B83C0F17857}"/>
              </a:ext>
            </a:extLst>
          </p:cNvPr>
          <p:cNvCxnSpPr/>
          <p:nvPr userDrawn="1"/>
        </p:nvCxnSpPr>
        <p:spPr>
          <a:xfrm>
            <a:off x="6189940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36EFD-45A6-36BC-9663-548AFCB56782}"/>
              </a:ext>
            </a:extLst>
          </p:cNvPr>
          <p:cNvCxnSpPr/>
          <p:nvPr userDrawn="1"/>
        </p:nvCxnSpPr>
        <p:spPr>
          <a:xfrm>
            <a:off x="8912352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D9B81310-6F04-6576-45C3-EE10EEFE212D}"/>
              </a:ext>
            </a:extLst>
          </p:cNvPr>
          <p:cNvGrpSpPr/>
          <p:nvPr/>
        </p:nvGrpSpPr>
        <p:grpSpPr>
          <a:xfrm>
            <a:off x="334963" y="549275"/>
            <a:ext cx="5581650" cy="5759450"/>
            <a:chOff x="1745968" y="593534"/>
            <a:chExt cx="5537072" cy="5435980"/>
          </a:xfrm>
          <a:noFill/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5276CD4-8AFD-075E-6452-FE046EAEC24B}"/>
                </a:ext>
              </a:extLst>
            </p:cNvPr>
            <p:cNvSpPr/>
            <p:nvPr/>
          </p:nvSpPr>
          <p:spPr>
            <a:xfrm>
              <a:off x="1745968" y="4133405"/>
              <a:ext cx="5537009" cy="1896110"/>
            </a:xfrm>
            <a:custGeom>
              <a:avLst/>
              <a:gdLst>
                <a:gd name="connsiteX0" fmla="*/ 0 w 5537009"/>
                <a:gd name="connsiteY0" fmla="*/ 0 h 1896110"/>
                <a:gd name="connsiteX1" fmla="*/ 5537010 w 5537009"/>
                <a:gd name="connsiteY1" fmla="*/ 0 h 1896110"/>
                <a:gd name="connsiteX2" fmla="*/ 5537010 w 5537009"/>
                <a:gd name="connsiteY2" fmla="*/ 1896110 h 1896110"/>
                <a:gd name="connsiteX3" fmla="*/ 0 w 5537009"/>
                <a:gd name="connsiteY3" fmla="*/ 1896110 h 189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7009" h="1896110">
                  <a:moveTo>
                    <a:pt x="0" y="0"/>
                  </a:moveTo>
                  <a:lnTo>
                    <a:pt x="5537010" y="0"/>
                  </a:lnTo>
                  <a:lnTo>
                    <a:pt x="5537010" y="1896110"/>
                  </a:lnTo>
                  <a:lnTo>
                    <a:pt x="0" y="1896110"/>
                  </a:lnTo>
                  <a:close/>
                </a:path>
              </a:pathLst>
            </a:custGeom>
            <a:noFill/>
            <a:ln w="50800" cap="flat">
              <a:solidFill>
                <a:srgbClr val="0075C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69A35-C4AE-7BF8-C3F9-2205F8AE3FAF}"/>
                </a:ext>
              </a:extLst>
            </p:cNvPr>
            <p:cNvSpPr/>
            <p:nvPr/>
          </p:nvSpPr>
          <p:spPr>
            <a:xfrm>
              <a:off x="1746031" y="1943798"/>
              <a:ext cx="5536946" cy="1989518"/>
            </a:xfrm>
            <a:custGeom>
              <a:avLst/>
              <a:gdLst>
                <a:gd name="connsiteX0" fmla="*/ 1664462 w 5536946"/>
                <a:gd name="connsiteY0" fmla="*/ 1008190 h 1989518"/>
                <a:gd name="connsiteX1" fmla="*/ 0 w 5536946"/>
                <a:gd name="connsiteY1" fmla="*/ 1441514 h 1989518"/>
                <a:gd name="connsiteX2" fmla="*/ 0 w 5536946"/>
                <a:gd name="connsiteY2" fmla="*/ 1989455 h 1989518"/>
                <a:gd name="connsiteX3" fmla="*/ 1664462 w 5536946"/>
                <a:gd name="connsiteY3" fmla="*/ 1989455 h 1989518"/>
                <a:gd name="connsiteX4" fmla="*/ 1664462 w 5536946"/>
                <a:gd name="connsiteY4" fmla="*/ 1008126 h 1989518"/>
                <a:gd name="connsiteX5" fmla="*/ 1936242 w 5536946"/>
                <a:gd name="connsiteY5" fmla="*/ 937451 h 1989518"/>
                <a:gd name="connsiteX6" fmla="*/ 1936242 w 5536946"/>
                <a:gd name="connsiteY6" fmla="*/ 1989519 h 1989518"/>
                <a:gd name="connsiteX7" fmla="*/ 3600704 w 5536946"/>
                <a:gd name="connsiteY7" fmla="*/ 1989519 h 1989518"/>
                <a:gd name="connsiteX8" fmla="*/ 3600704 w 5536946"/>
                <a:gd name="connsiteY8" fmla="*/ 504063 h 1989518"/>
                <a:gd name="connsiteX9" fmla="*/ 1936242 w 5536946"/>
                <a:gd name="connsiteY9" fmla="*/ 937387 h 1989518"/>
                <a:gd name="connsiteX10" fmla="*/ 3872484 w 5536946"/>
                <a:gd name="connsiteY10" fmla="*/ 433324 h 1989518"/>
                <a:gd name="connsiteX11" fmla="*/ 3872484 w 5536946"/>
                <a:gd name="connsiteY11" fmla="*/ 1989519 h 1989518"/>
                <a:gd name="connsiteX12" fmla="*/ 5536946 w 5536946"/>
                <a:gd name="connsiteY12" fmla="*/ 1989519 h 1989518"/>
                <a:gd name="connsiteX13" fmla="*/ 5536946 w 5536946"/>
                <a:gd name="connsiteY13" fmla="*/ 0 h 1989518"/>
                <a:gd name="connsiteX14" fmla="*/ 3872484 w 5536946"/>
                <a:gd name="connsiteY14" fmla="*/ 433324 h 19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6946" h="1989518">
                  <a:moveTo>
                    <a:pt x="1664462" y="1008190"/>
                  </a:moveTo>
                  <a:cubicBezTo>
                    <a:pt x="1109599" y="1152652"/>
                    <a:pt x="554800" y="1297114"/>
                    <a:pt x="0" y="1441514"/>
                  </a:cubicBezTo>
                  <a:lnTo>
                    <a:pt x="0" y="1989455"/>
                  </a:lnTo>
                  <a:lnTo>
                    <a:pt x="1664462" y="1989455"/>
                  </a:lnTo>
                  <a:lnTo>
                    <a:pt x="1664462" y="1008126"/>
                  </a:lnTo>
                  <a:close/>
                  <a:moveTo>
                    <a:pt x="1936242" y="937451"/>
                  </a:moveTo>
                  <a:lnTo>
                    <a:pt x="1936242" y="1989519"/>
                  </a:lnTo>
                  <a:lnTo>
                    <a:pt x="3600704" y="1989519"/>
                  </a:lnTo>
                  <a:lnTo>
                    <a:pt x="3600704" y="504063"/>
                  </a:lnTo>
                  <a:cubicBezTo>
                    <a:pt x="3045841" y="648526"/>
                    <a:pt x="2491042" y="792925"/>
                    <a:pt x="1936242" y="937387"/>
                  </a:cubicBezTo>
                  <a:close/>
                  <a:moveTo>
                    <a:pt x="3872484" y="433324"/>
                  </a:moveTo>
                  <a:lnTo>
                    <a:pt x="3872484" y="1989519"/>
                  </a:lnTo>
                  <a:lnTo>
                    <a:pt x="5536946" y="1989519"/>
                  </a:lnTo>
                  <a:lnTo>
                    <a:pt x="5536946" y="0"/>
                  </a:lnTo>
                  <a:cubicBezTo>
                    <a:pt x="4982083" y="144463"/>
                    <a:pt x="4427284" y="288925"/>
                    <a:pt x="3872484" y="433324"/>
                  </a:cubicBezTo>
                  <a:close/>
                </a:path>
              </a:pathLst>
            </a:custGeom>
            <a:noFill/>
            <a:ln w="508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1E8C6A8-BBED-4B4F-8A02-EA2F4CEBF24B}"/>
                </a:ext>
              </a:extLst>
            </p:cNvPr>
            <p:cNvSpPr/>
            <p:nvPr/>
          </p:nvSpPr>
          <p:spPr>
            <a:xfrm>
              <a:off x="1745968" y="593534"/>
              <a:ext cx="5537072" cy="2590228"/>
            </a:xfrm>
            <a:custGeom>
              <a:avLst/>
              <a:gdLst>
                <a:gd name="connsiteX0" fmla="*/ 5537073 w 5537072"/>
                <a:gd name="connsiteY0" fmla="*/ 1148651 h 2590228"/>
                <a:gd name="connsiteX1" fmla="*/ 5537073 w 5537072"/>
                <a:gd name="connsiteY1" fmla="*/ 0 h 2590228"/>
                <a:gd name="connsiteX2" fmla="*/ 0 w 5537072"/>
                <a:gd name="connsiteY2" fmla="*/ 0 h 2590228"/>
                <a:gd name="connsiteX3" fmla="*/ 0 w 5537072"/>
                <a:gd name="connsiteY3" fmla="*/ 2590228 h 2590228"/>
                <a:gd name="connsiteX4" fmla="*/ 5537010 w 5537072"/>
                <a:gd name="connsiteY4" fmla="*/ 1148651 h 259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072" h="2590228">
                  <a:moveTo>
                    <a:pt x="5537073" y="1148651"/>
                  </a:moveTo>
                  <a:lnTo>
                    <a:pt x="5537073" y="0"/>
                  </a:lnTo>
                  <a:lnTo>
                    <a:pt x="0" y="0"/>
                  </a:lnTo>
                  <a:lnTo>
                    <a:pt x="0" y="2590228"/>
                  </a:lnTo>
                  <a:cubicBezTo>
                    <a:pt x="1845691" y="2109724"/>
                    <a:pt x="3691382" y="1629156"/>
                    <a:pt x="5537010" y="1148651"/>
                  </a:cubicBezTo>
                  <a:close/>
                </a:path>
              </a:pathLst>
            </a:custGeom>
            <a:noFill/>
            <a:ln w="50800" cap="flat">
              <a:solidFill>
                <a:srgbClr val="FF5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1DF6325-C7D9-FF21-E10F-674B9865CF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20687121">
            <a:off x="538988" y="1478332"/>
            <a:ext cx="3017838" cy="1444625"/>
          </a:xfrm>
        </p:spPr>
        <p:txBody>
          <a:bodyPr/>
          <a:lstStyle>
            <a:lvl1pPr>
              <a:defRPr lang="en-GB" b="1" smtClean="0">
                <a:effectLst/>
                <a:latin typeface="Source Serif Pro" panose="020B0604020202020204" pitchFamily="18" charset="0"/>
              </a:defRPr>
            </a:lvl1pPr>
          </a:lstStyle>
          <a:p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 OUR</a:t>
            </a:r>
            <a:b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</a:br>
            <a:r>
              <a:rPr lang="en-GB" b="1" dirty="0">
                <a:solidFill>
                  <a:srgbClr val="FF5F00"/>
                </a:solidFill>
                <a:effectLst/>
                <a:latin typeface="Helvetica" pitchFamily="2" charset="0"/>
              </a:rPr>
              <a:t>SERVICES</a:t>
            </a:r>
            <a:endParaRPr lang="en-GB" dirty="0">
              <a:solidFill>
                <a:srgbClr val="FF5F00"/>
              </a:solidFill>
              <a:effectLst/>
              <a:latin typeface="Helvetica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360B201-98BF-3226-9015-B9EAF03A88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4516438"/>
            <a:ext cx="5010531" cy="1582737"/>
          </a:xfrm>
        </p:spPr>
        <p:txBody>
          <a:bodyPr/>
          <a:lstStyle>
            <a:lvl1pPr>
              <a:defRPr lang="en-GB" smtClean="0">
                <a:effectLst/>
              </a:defRPr>
            </a:lvl1pPr>
            <a:lvl2pPr>
              <a:defRPr sz="2000">
                <a:latin typeface="Source Serif Pro" panose="020B0604020202020204" pitchFamily="18" charset="0"/>
              </a:defRPr>
            </a:lvl2pPr>
          </a:lstStyle>
          <a:p>
            <a:pPr lvl="1"/>
            <a:r>
              <a:rPr lang="en-GB" dirty="0">
                <a:effectLst/>
                <a:latin typeface="Helvetica" pitchFamily="2" charset="0"/>
              </a:rPr>
              <a:t>Our holistic approach uses collaboration, creativity, and strategic thinking to </a:t>
            </a:r>
            <a:br>
              <a:rPr lang="en-GB" dirty="0">
                <a:effectLst/>
                <a:latin typeface="Helvetica" pitchFamily="2" charset="0"/>
              </a:rPr>
            </a:br>
            <a:r>
              <a:rPr lang="en-GB" dirty="0">
                <a:effectLst/>
                <a:latin typeface="Helvetica" pitchFamily="2" charset="0"/>
              </a:rPr>
              <a:t>build total value for people, planet, </a:t>
            </a:r>
            <a:br>
              <a:rPr lang="en-GB" dirty="0">
                <a:effectLst/>
                <a:latin typeface="Helvetica" pitchFamily="2" charset="0"/>
              </a:rPr>
            </a:br>
            <a:r>
              <a:rPr lang="en-GB" dirty="0">
                <a:effectLst/>
                <a:latin typeface="Helvetica" pitchFamily="2" charset="0"/>
              </a:rPr>
              <a:t>and prosperity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8FBE08-4CC0-E50F-778F-32584EB06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7560" y="3171119"/>
            <a:ext cx="2559756" cy="3137606"/>
          </a:xfrm>
        </p:spPr>
        <p:txBody>
          <a:bodyPr anchor="ctr"/>
          <a:lstStyle>
            <a:lvl4pPr algn="ctr">
              <a:spcBef>
                <a:spcPts val="1100"/>
              </a:spcBef>
              <a:defRPr>
                <a:solidFill>
                  <a:schemeClr val="bg1"/>
                </a:solidFill>
              </a:defRPr>
            </a:lvl4pPr>
          </a:lstStyle>
          <a:p>
            <a:pPr lvl="3"/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5637124-D0AA-9D83-2AC4-760F907457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3731" y="3171119"/>
            <a:ext cx="2559756" cy="3137606"/>
          </a:xfrm>
        </p:spPr>
        <p:txBody>
          <a:bodyPr anchor="ctr"/>
          <a:lstStyle>
            <a:lvl4pPr algn="ctr"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100"/>
              </a:spcBef>
              <a:buFontTx/>
              <a:buNone/>
              <a:tabLst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530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One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A9200F-CB75-0B01-62D2-2BDEB1D53288}"/>
              </a:ext>
            </a:extLst>
          </p:cNvPr>
          <p:cNvSpPr/>
          <p:nvPr userDrawn="1"/>
        </p:nvSpPr>
        <p:spPr>
          <a:xfrm>
            <a:off x="9141386" y="3806718"/>
            <a:ext cx="3051283" cy="3051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7299998-BED4-D5DF-85D5-3496DE2FC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9721" y="549274"/>
            <a:ext cx="2559756" cy="575945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8D00DBF-3FF5-D2D3-B629-BA64EE885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549274"/>
            <a:ext cx="2559756" cy="5759451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CB2D455-5A20-3F4D-995E-8AE7A416D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6919" y="549274"/>
            <a:ext cx="2559756" cy="5759451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0802A346-ADCE-1F38-0D70-DB1F004CBA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2523" y="549274"/>
            <a:ext cx="2559756" cy="5759451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FDBC56F-34A9-FCA4-9C84-4438A9E1F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9721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289CF14-108E-EA81-396A-895D30552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177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B78FF88-8A86-5B87-FFD8-4B0BA0458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8327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DBA3980-7CC5-376D-0725-4FE329B16290}"/>
              </a:ext>
            </a:extLst>
          </p:cNvPr>
          <p:cNvSpPr>
            <a:spLocks noChangeAspect="1"/>
          </p:cNvSpPr>
          <p:nvPr userDrawn="1"/>
        </p:nvSpPr>
        <p:spPr>
          <a:xfrm>
            <a:off x="9547583" y="1097394"/>
            <a:ext cx="1438464" cy="1316622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8358F-6948-5722-FA9B-2309FCB0977D}"/>
              </a:ext>
            </a:extLst>
          </p:cNvPr>
          <p:cNvCxnSpPr/>
          <p:nvPr userDrawn="1"/>
        </p:nvCxnSpPr>
        <p:spPr>
          <a:xfrm>
            <a:off x="6096000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F84CBB-F924-6667-9801-E1F9145D26C4}"/>
              </a:ext>
            </a:extLst>
          </p:cNvPr>
          <p:cNvCxnSpPr/>
          <p:nvPr userDrawn="1"/>
        </p:nvCxnSpPr>
        <p:spPr>
          <a:xfrm>
            <a:off x="8912352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85D71D-191A-BEAE-14C0-D9A0555096BF}"/>
              </a:ext>
            </a:extLst>
          </p:cNvPr>
          <p:cNvCxnSpPr/>
          <p:nvPr userDrawn="1"/>
        </p:nvCxnSpPr>
        <p:spPr>
          <a:xfrm>
            <a:off x="3425952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D76304-AE7D-7C1D-55FF-5F667F14E98F}"/>
              </a:ext>
            </a:extLst>
          </p:cNvPr>
          <p:cNvCxnSpPr/>
          <p:nvPr userDrawn="1"/>
        </p:nvCxnSpPr>
        <p:spPr>
          <a:xfrm>
            <a:off x="646176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4F71C-F2AB-A193-6EDD-C0EF175E3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738" y="3181350"/>
            <a:ext cx="2560637" cy="3127375"/>
          </a:xfrm>
        </p:spPr>
        <p:txBody>
          <a:bodyPr anchor="ctr"/>
          <a:lstStyle>
            <a:lvl4pPr algn="ctr">
              <a:spcBef>
                <a:spcPts val="1100"/>
              </a:spcBef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lvl="3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E60D50-9075-84E7-BBA4-FD33113C32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6938" y="3181350"/>
            <a:ext cx="2560637" cy="3127375"/>
          </a:xfrm>
        </p:spPr>
        <p:txBody>
          <a:bodyPr anchor="ctr"/>
          <a:lstStyle>
            <a:lvl4pPr algn="ctr"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100"/>
              </a:spcBef>
              <a:buFontTx/>
              <a:buNone/>
              <a:tabLst/>
            </a:pP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CCCA27F-4A29-42F1-5AE0-BE0DC3981A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6623" y="3181350"/>
            <a:ext cx="2560637" cy="3127375"/>
          </a:xfrm>
        </p:spPr>
        <p:txBody>
          <a:bodyPr anchor="ctr"/>
          <a:lstStyle>
            <a:lvl4pPr algn="ctr"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lvl="3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31479-E884-CDAA-D6B6-058E4855E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7625" y="3181350"/>
            <a:ext cx="2559050" cy="3127375"/>
          </a:xfrm>
        </p:spPr>
        <p:txBody>
          <a:bodyPr anchor="ctr"/>
          <a:lstStyle>
            <a:lvl3pPr algn="ctr">
              <a:defRPr sz="1100"/>
            </a:lvl3pPr>
            <a:lvl4pPr algn="ctr">
              <a:defRPr b="1" i="1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</a:lstStyle>
          <a:p>
            <a:pPr lvl="3"/>
            <a:r>
              <a:rPr lang="en-GB" dirty="0"/>
              <a:t>“Companies with better environmental, social and governance standards typically record stronger financial performance and beat their benchmarks.”</a:t>
            </a:r>
          </a:p>
          <a:p>
            <a:pPr lvl="2"/>
            <a:r>
              <a:rPr lang="en-GB" dirty="0"/>
              <a:t>Financial Times</a:t>
            </a:r>
          </a:p>
        </p:txBody>
      </p:sp>
    </p:spTree>
    <p:extLst>
      <p:ext uri="{BB962C8B-B14F-4D97-AF65-F5344CB8AC3E}">
        <p14:creationId xmlns:p14="http://schemas.microsoft.com/office/powerpoint/2010/main" val="1692428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One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A9200F-CB75-0B01-62D2-2BDEB1D53288}"/>
              </a:ext>
            </a:extLst>
          </p:cNvPr>
          <p:cNvSpPr/>
          <p:nvPr userDrawn="1"/>
        </p:nvSpPr>
        <p:spPr>
          <a:xfrm>
            <a:off x="9141386" y="3806718"/>
            <a:ext cx="3051283" cy="3051282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7299998-BED4-D5DF-85D5-3496DE2FC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9721" y="549274"/>
            <a:ext cx="2559756" cy="5759451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8D00DBF-3FF5-D2D3-B629-BA64EE885B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549274"/>
            <a:ext cx="2559756" cy="5759451"/>
          </a:xfrm>
          <a:prstGeom prst="rect">
            <a:avLst/>
          </a:prstGeom>
        </p:spPr>
      </p:pic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CB2D455-5A20-3F4D-995E-8AE7A416D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36919" y="549274"/>
            <a:ext cx="2559756" cy="5759451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0802A346-ADCE-1F38-0D70-DB1F004CBA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2523" y="549274"/>
            <a:ext cx="2559756" cy="5759451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FDBC56F-34A9-FCA4-9C84-4438A9E1F8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9721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289CF14-108E-EA81-396A-895D305525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86" y="56028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B78FF88-8A86-5B87-FFD8-4B0BA0458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8327" y="549274"/>
            <a:ext cx="2559756" cy="2559757"/>
          </a:xfrm>
        </p:spPr>
        <p:txBody>
          <a:bodyPr anchor="ctr"/>
          <a:lstStyle>
            <a:lvl1pPr algn="ctr">
              <a:lnSpc>
                <a:spcPct val="80000"/>
              </a:lnSpc>
              <a:defRPr lang="en-GB" sz="3600" b="1" smtClean="0">
                <a:solidFill>
                  <a:sysClr val="windowText" lastClr="000000"/>
                </a:solidFill>
                <a:effectLst/>
                <a:latin typeface="AvenirNext LT Pro HeavyCn" panose="020B0906020202020204" pitchFamily="34" charset="0"/>
              </a:defRPr>
            </a:lvl1pPr>
          </a:lstStyle>
          <a:p>
            <a:endParaRPr lang="en-GB" dirty="0">
              <a:effectLst/>
              <a:latin typeface="Source Sans Pro" panose="020B0506020202020204" pitchFamily="34" charset="0"/>
            </a:endParaRPr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8DBA3980-7CC5-376D-0725-4FE329B16290}"/>
              </a:ext>
            </a:extLst>
          </p:cNvPr>
          <p:cNvSpPr>
            <a:spLocks noChangeAspect="1"/>
          </p:cNvSpPr>
          <p:nvPr userDrawn="1"/>
        </p:nvSpPr>
        <p:spPr>
          <a:xfrm>
            <a:off x="9547583" y="1097394"/>
            <a:ext cx="1438464" cy="1316622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38358F-6948-5722-FA9B-2309FCB0977D}"/>
              </a:ext>
            </a:extLst>
          </p:cNvPr>
          <p:cNvCxnSpPr/>
          <p:nvPr userDrawn="1"/>
        </p:nvCxnSpPr>
        <p:spPr>
          <a:xfrm>
            <a:off x="6096000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F84CBB-F924-6667-9801-E1F9145D26C4}"/>
              </a:ext>
            </a:extLst>
          </p:cNvPr>
          <p:cNvCxnSpPr/>
          <p:nvPr userDrawn="1"/>
        </p:nvCxnSpPr>
        <p:spPr>
          <a:xfrm>
            <a:off x="8912352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85D71D-191A-BEAE-14C0-D9A0555096BF}"/>
              </a:ext>
            </a:extLst>
          </p:cNvPr>
          <p:cNvCxnSpPr/>
          <p:nvPr userDrawn="1"/>
        </p:nvCxnSpPr>
        <p:spPr>
          <a:xfrm>
            <a:off x="3425952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D76304-AE7D-7C1D-55FF-5F667F14E98F}"/>
              </a:ext>
            </a:extLst>
          </p:cNvPr>
          <p:cNvCxnSpPr/>
          <p:nvPr userDrawn="1"/>
        </p:nvCxnSpPr>
        <p:spPr>
          <a:xfrm>
            <a:off x="646176" y="3109031"/>
            <a:ext cx="2653477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4F71C-F2AB-A193-6EDD-C0EF175E3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3738" y="3181350"/>
            <a:ext cx="2560637" cy="3127375"/>
          </a:xfrm>
        </p:spPr>
        <p:txBody>
          <a:bodyPr anchor="ctr"/>
          <a:lstStyle>
            <a:lvl4pPr algn="ctr">
              <a:spcBef>
                <a:spcPts val="1100"/>
              </a:spcBef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lvl="3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E60D50-9075-84E7-BBA4-FD33113C32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36938" y="3181350"/>
            <a:ext cx="2560637" cy="3127375"/>
          </a:xfrm>
        </p:spPr>
        <p:txBody>
          <a:bodyPr anchor="ctr"/>
          <a:lstStyle>
            <a:lvl4pPr algn="ctr"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100"/>
              </a:spcBef>
              <a:buFontTx/>
              <a:buNone/>
              <a:tabLst/>
            </a:pP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CCCA27F-4A29-42F1-5AE0-BE0DC3981A8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6623" y="3181350"/>
            <a:ext cx="2560637" cy="3127375"/>
          </a:xfrm>
        </p:spPr>
        <p:txBody>
          <a:bodyPr anchor="ctr"/>
          <a:lstStyle>
            <a:lvl4pPr algn="ctr">
              <a:defRPr lang="en-GB" sz="1600" b="0" i="0" kern="1200" dirty="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</a:lstStyle>
          <a:p>
            <a:pPr lvl="3"/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31479-E884-CDAA-D6B6-058E4855E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7625" y="3181350"/>
            <a:ext cx="2559050" cy="3127375"/>
          </a:xfrm>
        </p:spPr>
        <p:txBody>
          <a:bodyPr anchor="ctr"/>
          <a:lstStyle>
            <a:lvl3pPr algn="ctr">
              <a:defRPr sz="1100"/>
            </a:lvl3pPr>
            <a:lvl4pPr algn="ctr">
              <a:defRPr b="1" i="1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</a:lstStyle>
          <a:p>
            <a:pPr lvl="3"/>
            <a:r>
              <a:rPr lang="en-GB" dirty="0"/>
              <a:t>“Companies with better environmental, social and governance standards typically record stronger financial performance and beat their benchmarks.”</a:t>
            </a:r>
          </a:p>
          <a:p>
            <a:pPr lvl="2"/>
            <a:r>
              <a:rPr lang="en-GB" dirty="0"/>
              <a:t>Financial Times</a:t>
            </a:r>
          </a:p>
        </p:txBody>
      </p:sp>
    </p:spTree>
    <p:extLst>
      <p:ext uri="{BB962C8B-B14F-4D97-AF65-F5344CB8AC3E}">
        <p14:creationId xmlns:p14="http://schemas.microsoft.com/office/powerpoint/2010/main" val="2536597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E59DA6C8-606B-2312-D98F-E5660BDCD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24375-7B79-38E6-AACD-452628597F5E}"/>
              </a:ext>
            </a:extLst>
          </p:cNvPr>
          <p:cNvGrpSpPr/>
          <p:nvPr userDrawn="1"/>
        </p:nvGrpSpPr>
        <p:grpSpPr>
          <a:xfrm>
            <a:off x="5360037" y="5439612"/>
            <a:ext cx="1486957" cy="742246"/>
            <a:chOff x="4544212" y="4861775"/>
            <a:chExt cx="1486957" cy="7422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6BDE08-F04B-B513-F7C2-EB69565E9D26}"/>
                </a:ext>
              </a:extLst>
            </p:cNvPr>
            <p:cNvSpPr/>
            <p:nvPr userDrawn="1"/>
          </p:nvSpPr>
          <p:spPr>
            <a:xfrm>
              <a:off x="4544212" y="4861775"/>
              <a:ext cx="742246" cy="74224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A6FB754-FEAB-6911-5E2C-D15311DA2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0197" y="5045566"/>
              <a:ext cx="390276" cy="37466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F75078A-4E05-6733-7650-1DB77D851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72714" y="5080691"/>
              <a:ext cx="374665" cy="30441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B39F1C-893D-CF21-C8D5-AF97FB92E6B9}"/>
                </a:ext>
              </a:extLst>
            </p:cNvPr>
            <p:cNvSpPr/>
            <p:nvPr userDrawn="1"/>
          </p:nvSpPr>
          <p:spPr>
            <a:xfrm>
              <a:off x="5288923" y="4861775"/>
              <a:ext cx="742246" cy="74224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ED6FEA-05EA-671A-D41B-4245A1D6378E}"/>
              </a:ext>
            </a:extLst>
          </p:cNvPr>
          <p:cNvSpPr txBox="1"/>
          <p:nvPr userDrawn="1"/>
        </p:nvSpPr>
        <p:spPr>
          <a:xfrm>
            <a:off x="4980166" y="6401465"/>
            <a:ext cx="2231668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0" u="none" strike="noStrike" baseline="300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@JustOne_uk</a:t>
            </a:r>
          </a:p>
          <a:p>
            <a:pPr algn="ctr"/>
            <a:endParaRPr lang="en-GB" sz="3200" dirty="0"/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E1F54C-F95A-E580-1F7B-D11ECA1AD6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1514" y="5505718"/>
            <a:ext cx="2017010" cy="1352281"/>
          </a:xfrm>
          <a:prstGeom prst="rect">
            <a:avLst/>
          </a:prstGeom>
        </p:spPr>
      </p:pic>
      <p:pic>
        <p:nvPicPr>
          <p:cNvPr id="4" name="Picture 3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BC9416C5-E8E0-7566-A2F6-1DBA6D7413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8403" y="2165453"/>
            <a:ext cx="3607759" cy="25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06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DC5F-CF74-0031-2A45-B14334A1A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E411D-E253-F5B2-7E3D-81AE7E5D2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2E774-7B0B-B170-F37A-0E8C2622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2B57-1353-2611-C7C7-8D2E4DF7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947B2-8E80-5704-E1C5-797FB16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3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4D55-E451-04D6-FFCD-732A3A34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3912-6F81-D6B4-2AC9-25A38FDBC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5091B-DA1A-BC14-B7DF-A26EF70A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4BAA-1779-8679-6F7D-CF6A7865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5CE4-3841-D9A7-DA1B-9EE1843E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2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7B63-20FD-4AD4-0370-FAFB5A3C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10A86-F3C6-F52F-49BD-41CA3B931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A2E8F-A4B9-390C-0106-3E8AB6AE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213E0-5CCD-522C-A26C-81F84AEF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DE395-2459-4447-EE22-95A7629B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20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9300-8385-317C-2B21-923CEF18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62F0-A80E-4981-3F89-FCADDBBE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0A5C6-5561-11BB-7E72-943879A5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D6ED5-7FE1-98A2-BA6A-E66BCD75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ACA01-C707-7FFC-0A97-F2B80E22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722A-D018-071B-2F0A-280EE47E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E5AD77D-F954-8EB0-2D91-A1E309388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6796559" y="-3360895"/>
            <a:ext cx="9060017" cy="8292613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398FEED-AFAA-C299-74B8-C8D176A45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06192" y="4810831"/>
            <a:ext cx="3246435" cy="21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5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DB2D-B4DA-D51C-88FD-F3A8D3A0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A07C-A3C3-68C9-4647-84C096F24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78C56-6540-22F0-172C-412BFD691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E72D7-E936-D490-1168-772B18463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82C65-7675-63AC-6887-3FDB2183B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F383C-A85A-4233-985D-BDA98543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B8BCE0-A42F-478D-F727-82A2559D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2732C-042F-A2C8-8E27-D4E4E7CA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4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9BA4-1695-5673-3C25-609C41A6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169FA-A0D2-E094-F3C2-D1B107E4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AFFA7-0854-B34A-2473-5C463D1B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3E1C3-59CB-E971-6DF9-296992BE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5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87AE2-7BE4-1F2F-CBBF-FD8E3FE7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CC622-00C3-CE8D-FAD5-A541B66A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6B89-C0EE-C1DE-D92B-2A10A7DD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4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16A7-DFA7-10C7-43E5-3F909013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EAEF-9442-6CF7-8A4E-12D6D11F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814B7-9B6B-C3B3-C5BE-E6C4365CB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F492D-0086-BC5B-7446-17973C4C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799D-F419-AFED-3FA5-2F9C55EF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159AD-A992-868A-D1C1-9A891114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0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1DA0-B1AD-81D8-38B3-644C862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83541-BCC3-46CD-CDC1-F3529DDE5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531B2-3DA6-DBD6-EBE8-A53128935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19C69-0E9C-9338-5199-67F81B89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1DF75-B4D5-DC26-1309-EF818AD2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6B399-70B9-7F9C-BD8A-85AD80EF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7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69C6-DA84-1F68-CC56-9368E349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D43D3-5129-301A-E7EF-AC1273435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CF5ED-D21F-BB2B-5CF7-49E34D27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6FD5-C19F-C614-6FDF-FD480014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C0ABA-D4BD-EC59-6959-F1F6470F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2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78293-242D-EEEE-5D2A-E25B321C7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E4F84-B4AD-F9D5-CEE8-0A2D79A52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9F47-3E73-F172-CF52-E64032B6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C5734-CA9B-965E-279B-97DBE1126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100BD-ADAA-B06A-CAB0-6B87500A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D77D-F954-8EB0-2D91-A1E309388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6796559" y="-3360895"/>
            <a:ext cx="9060017" cy="8292613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E2BF2BB-424F-D290-5B6C-BA3CDB3A28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6192" y="4810831"/>
            <a:ext cx="3246436" cy="21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4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8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7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7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2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D03B5A-0E2C-3020-9CD9-6A1618E0E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E238B-D549-9085-402A-436EC5183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549275"/>
            <a:ext cx="5761037" cy="5759450"/>
          </a:xfrm>
        </p:spPr>
        <p:txBody>
          <a:bodyPr/>
          <a:lstStyle/>
          <a:p>
            <a:pPr lvl="0"/>
            <a:r>
              <a:rPr lang="en-US" dirty="0"/>
              <a:t>Chapter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0C2AFA-8F62-4BBD-C5C3-03F363A664B8}"/>
              </a:ext>
            </a:extLst>
          </p:cNvPr>
          <p:cNvSpPr>
            <a:spLocks noChangeAspect="1"/>
          </p:cNvSpPr>
          <p:nvPr userDrawn="1"/>
        </p:nvSpPr>
        <p:spPr>
          <a:xfrm>
            <a:off x="7535863" y="1947672"/>
            <a:ext cx="7166356" cy="6559350"/>
          </a:xfrm>
          <a:custGeom>
            <a:avLst/>
            <a:gdLst>
              <a:gd name="connsiteX0" fmla="*/ 3522059 w 6180392"/>
              <a:gd name="connsiteY0" fmla="*/ 0 h 5656898"/>
              <a:gd name="connsiteX1" fmla="*/ 4689920 w 6180392"/>
              <a:gd name="connsiteY1" fmla="*/ 0 h 5656898"/>
              <a:gd name="connsiteX2" fmla="*/ 3449359 w 6180392"/>
              <a:gd name="connsiteY2" fmla="*/ 2193418 h 5656898"/>
              <a:gd name="connsiteX3" fmla="*/ 6180392 w 6180392"/>
              <a:gd name="connsiteY3" fmla="*/ 1432941 h 5656898"/>
              <a:gd name="connsiteX4" fmla="*/ 3090196 w 6180392"/>
              <a:gd name="connsiteY4" fmla="*/ 2828449 h 5656898"/>
              <a:gd name="connsiteX5" fmla="*/ 3090196 w 6180392"/>
              <a:gd name="connsiteY5" fmla="*/ 2828449 h 5656898"/>
              <a:gd name="connsiteX6" fmla="*/ 5642991 w 6180392"/>
              <a:gd name="connsiteY6" fmla="*/ 5316378 h 5656898"/>
              <a:gd name="connsiteX7" fmla="*/ 3853719 w 6180392"/>
              <a:gd name="connsiteY7" fmla="*/ 5316378 h 5656898"/>
              <a:gd name="connsiteX8" fmla="*/ 2679511 w 6180392"/>
              <a:gd name="connsiteY8" fmla="*/ 3554576 h 5656898"/>
              <a:gd name="connsiteX9" fmla="*/ 1490472 w 6180392"/>
              <a:gd name="connsiteY9" fmla="*/ 5656898 h 5656898"/>
              <a:gd name="connsiteX10" fmla="*/ 2393230 w 6180392"/>
              <a:gd name="connsiteY10" fmla="*/ 3143194 h 5656898"/>
              <a:gd name="connsiteX11" fmla="*/ 0 w 6180392"/>
              <a:gd name="connsiteY11" fmla="*/ 4223957 h 5656898"/>
              <a:gd name="connsiteX12" fmla="*/ 0 w 6180392"/>
              <a:gd name="connsiteY12" fmla="*/ 3153918 h 5656898"/>
              <a:gd name="connsiteX13" fmla="*/ 2034840 w 6180392"/>
              <a:gd name="connsiteY13" fmla="*/ 2587302 h 5656898"/>
              <a:gd name="connsiteX14" fmla="*/ 537400 w 6180392"/>
              <a:gd name="connsiteY14" fmla="*/ 340518 h 5656898"/>
              <a:gd name="connsiteX15" fmla="*/ 2657658 w 6180392"/>
              <a:gd name="connsiteY15" fmla="*/ 2406901 h 565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80392" h="5656898">
                <a:moveTo>
                  <a:pt x="3522059" y="0"/>
                </a:moveTo>
                <a:lnTo>
                  <a:pt x="4689920" y="0"/>
                </a:lnTo>
                <a:lnTo>
                  <a:pt x="3449359" y="2193418"/>
                </a:lnTo>
                <a:lnTo>
                  <a:pt x="6180392" y="1432941"/>
                </a:lnTo>
                <a:lnTo>
                  <a:pt x="3090196" y="2828449"/>
                </a:lnTo>
                <a:lnTo>
                  <a:pt x="3090196" y="2828449"/>
                </a:lnTo>
                <a:lnTo>
                  <a:pt x="5642991" y="5316378"/>
                </a:lnTo>
                <a:lnTo>
                  <a:pt x="3853719" y="5316378"/>
                </a:lnTo>
                <a:lnTo>
                  <a:pt x="2679511" y="3554576"/>
                </a:lnTo>
                <a:lnTo>
                  <a:pt x="1490472" y="5656898"/>
                </a:lnTo>
                <a:lnTo>
                  <a:pt x="2393230" y="3143194"/>
                </a:lnTo>
                <a:lnTo>
                  <a:pt x="0" y="4223957"/>
                </a:lnTo>
                <a:lnTo>
                  <a:pt x="0" y="3153918"/>
                </a:lnTo>
                <a:lnTo>
                  <a:pt x="2034840" y="2587302"/>
                </a:lnTo>
                <a:lnTo>
                  <a:pt x="537400" y="340518"/>
                </a:lnTo>
                <a:lnTo>
                  <a:pt x="2657658" y="2406901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25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7F0-8AB2-64DF-62E6-0FDADD47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549275"/>
            <a:ext cx="5761037" cy="575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4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2" r:id="rId3"/>
    <p:sldLayoutId id="214748365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60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32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525" indent="-9525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747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7F0-8AB2-64DF-62E6-0FDADD47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549275"/>
            <a:ext cx="5761037" cy="575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5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60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32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525" indent="-9525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747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01B659-ACA6-B490-C179-A3B36260FA47}"/>
              </a:ext>
            </a:extLst>
          </p:cNvPr>
          <p:cNvCxnSpPr/>
          <p:nvPr userDrawn="1"/>
        </p:nvCxnSpPr>
        <p:spPr>
          <a:xfrm>
            <a:off x="334963" y="0"/>
            <a:ext cx="0" cy="6858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CF1446-FAAC-B571-6930-37163ECF524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39863"/>
            <a:ext cx="122173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AD1F75-D600-39B2-7F23-A02C62AC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5492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A4B38B-42A3-8001-8EDB-6E5745447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-12630"/>
            <a:ext cx="2538205" cy="339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1ECAFF-21AD-3248-A1C2-A3B75478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334962" cy="327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35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1" i="0" kern="12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6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95275" indent="-1158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747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3940" userDrawn="1">
          <p15:clr>
            <a:srgbClr val="F26B43"/>
          </p15:clr>
        </p15:guide>
        <p15:guide id="12" pos="372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ACE225-360A-5A13-37F4-54F5DB3C6666}"/>
              </a:ext>
            </a:extLst>
          </p:cNvPr>
          <p:cNvSpPr/>
          <p:nvPr userDrawn="1"/>
        </p:nvSpPr>
        <p:spPr>
          <a:xfrm>
            <a:off x="0" y="1"/>
            <a:ext cx="122173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01B659-ACA6-B490-C179-A3B36260FA47}"/>
              </a:ext>
            </a:extLst>
          </p:cNvPr>
          <p:cNvCxnSpPr/>
          <p:nvPr userDrawn="1"/>
        </p:nvCxnSpPr>
        <p:spPr>
          <a:xfrm>
            <a:off x="334963" y="0"/>
            <a:ext cx="0" cy="6858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CF1446-FAAC-B571-6930-37163ECF524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39863"/>
            <a:ext cx="1221739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AD1F75-D600-39B2-7F23-A02C62AC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5492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0A4B38B-42A3-8001-8EDB-6E5745447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-12630"/>
            <a:ext cx="2538205" cy="339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ysClr val="windowText" lastClr="000000"/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81ECAFF-21AD-3248-A1C2-A3B75478F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"/>
            <a:ext cx="334962" cy="327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  <a:latin typeface="Source Sans Pro" panose="020B0503030403020204" pitchFamily="34" charset="0"/>
              </a:defRPr>
            </a:lvl1pPr>
          </a:lstStyle>
          <a:p>
            <a:fld id="{AA9B89B0-AB9D-4076-B861-00263495A0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47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b="0" i="0" kern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1" i="0" kern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600" b="0" i="0" kern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95275" indent="-1158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ysClr val="windowText" lastClr="000000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7242">
          <p15:clr>
            <a:srgbClr val="F26B43"/>
          </p15:clr>
        </p15:guide>
        <p15:guide id="6" pos="4747">
          <p15:clr>
            <a:srgbClr val="F26B43"/>
          </p15:clr>
        </p15:guide>
        <p15:guide id="7" pos="211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orient="horz" pos="164">
          <p15:clr>
            <a:srgbClr val="F26B43"/>
          </p15:clr>
        </p15:guide>
        <p15:guide id="10" pos="3840">
          <p15:clr>
            <a:srgbClr val="F26B43"/>
          </p15:clr>
        </p15:guide>
        <p15:guide id="11" pos="3940">
          <p15:clr>
            <a:srgbClr val="F26B43"/>
          </p15:clr>
        </p15:guide>
        <p15:guide id="12" pos="37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AD1F75-D600-39B2-7F23-A02C62AC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5492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449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20" r:id="rId3"/>
    <p:sldLayoutId id="2147483721" r:id="rId4"/>
    <p:sldLayoutId id="214748373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1" i="0" kern="12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6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95275" indent="-1158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747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1" pos="3940" userDrawn="1">
          <p15:clr>
            <a:srgbClr val="F26B43"/>
          </p15:clr>
        </p15:guide>
        <p15:guide id="12" pos="372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7F0-8AB2-64DF-62E6-0FDADD47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549275"/>
            <a:ext cx="5761037" cy="5759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64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urce Sans Pro" panose="020F0502020204030204" pitchFamily="34" charset="0"/>
          <a:ea typeface="Source Sans Pro" panose="020F050202020403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6000" b="1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32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0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525" indent="-9525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4747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91C1D0-9712-93F8-38C2-30B40422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B97F0-8AB2-64DF-62E6-0FDADD47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3E716-996D-DB9F-9573-E14974789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42A6-F4CA-4DF9-6795-2CD2DA8AE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C570C-8A84-9B2B-2478-E40C9616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63A2-74A6-2C45-B812-26277BFDE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sv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4A81A-A1A2-9EA7-8323-41AE85010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549275"/>
            <a:ext cx="5999335" cy="5759450"/>
          </a:xfrm>
        </p:spPr>
        <p:txBody>
          <a:bodyPr/>
          <a:lstStyle/>
          <a:p>
            <a:r>
              <a:rPr lang="en-GB" dirty="0"/>
              <a:t>ESG reporting – can standards be standardised?</a:t>
            </a:r>
          </a:p>
        </p:txBody>
      </p:sp>
    </p:spTree>
    <p:extLst>
      <p:ext uri="{BB962C8B-B14F-4D97-AF65-F5344CB8AC3E}">
        <p14:creationId xmlns:p14="http://schemas.microsoft.com/office/powerpoint/2010/main" val="421822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525C26-5724-158D-D4A7-85723C9A66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0155" y="614484"/>
            <a:ext cx="4294343" cy="2544763"/>
          </a:xfrm>
        </p:spPr>
        <p:txBody>
          <a:bodyPr/>
          <a:lstStyle/>
          <a:p>
            <a:r>
              <a:rPr lang="en-GB" sz="2800" b="1" dirty="0"/>
              <a:t>We are </a:t>
            </a:r>
            <a:r>
              <a:rPr lang="en-GB" sz="2800" b="1" dirty="0" err="1"/>
              <a:t>JustOne</a:t>
            </a:r>
            <a:r>
              <a:rPr lang="en-GB" sz="2800" b="1" dirty="0"/>
              <a:t>. </a:t>
            </a:r>
          </a:p>
          <a:p>
            <a:r>
              <a:rPr lang="en-GB" sz="2800" dirty="0"/>
              <a:t>A passionate sustainability consultancy on a mission </a:t>
            </a:r>
            <a:br>
              <a:rPr lang="en-GB" sz="2800" dirty="0"/>
            </a:br>
            <a:r>
              <a:rPr lang="en-GB" sz="2800" dirty="0"/>
              <a:t>to transform the world; </a:t>
            </a:r>
            <a:br>
              <a:rPr lang="en-GB" sz="2800" dirty="0"/>
            </a:br>
            <a:r>
              <a:rPr lang="en-GB" sz="2800" dirty="0"/>
              <a:t>one business at a time. </a:t>
            </a:r>
          </a:p>
        </p:txBody>
      </p:sp>
    </p:spTree>
    <p:extLst>
      <p:ext uri="{BB962C8B-B14F-4D97-AF65-F5344CB8AC3E}">
        <p14:creationId xmlns:p14="http://schemas.microsoft.com/office/powerpoint/2010/main" val="8218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A61DD-FC87-9080-F77A-7E6688077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7E059-6E1D-A56B-CF1C-73CAC9C5C8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585EF-BD7F-E3F2-0154-A0333E3C8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Standardising ESG reporting</a:t>
            </a:r>
          </a:p>
          <a:p>
            <a:r>
              <a:rPr lang="en-GB" sz="2400" dirty="0"/>
              <a:t>Finding consistency in complexity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51E297-1BA6-09C4-38FD-90C34E689D6B}"/>
              </a:ext>
            </a:extLst>
          </p:cNvPr>
          <p:cNvGrpSpPr/>
          <p:nvPr/>
        </p:nvGrpSpPr>
        <p:grpSpPr>
          <a:xfrm>
            <a:off x="1279796" y="2703445"/>
            <a:ext cx="2179982" cy="2179982"/>
            <a:chOff x="1279796" y="2703445"/>
            <a:chExt cx="2179982" cy="2179982"/>
          </a:xfrm>
        </p:grpSpPr>
        <p:pic>
          <p:nvPicPr>
            <p:cNvPr id="9" name="Picture 8" descr="A picture containing beverage, fruit drink&#10;&#10;Description automatically generated">
              <a:extLst>
                <a:ext uri="{FF2B5EF4-FFF2-40B4-BE49-F238E27FC236}">
                  <a16:creationId xmlns:a16="http://schemas.microsoft.com/office/drawing/2014/main" id="{BE45588C-9B1F-CFA2-FA93-BA7D122EB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9796" y="2703445"/>
              <a:ext cx="2179982" cy="2179982"/>
            </a:xfrm>
            <a:prstGeom prst="rect">
              <a:avLst/>
            </a:prstGeom>
          </p:spPr>
        </p:pic>
        <p:sp>
          <p:nvSpPr>
            <p:cNvPr id="10" name="Text Placeholder 12">
              <a:extLst>
                <a:ext uri="{FF2B5EF4-FFF2-40B4-BE49-F238E27FC236}">
                  <a16:creationId xmlns:a16="http://schemas.microsoft.com/office/drawing/2014/main" id="{07F8087F-BF06-AFBD-1D5F-274EF5089770}"/>
                </a:ext>
              </a:extLst>
            </p:cNvPr>
            <p:cNvSpPr txBox="1">
              <a:spLocks/>
            </p:cNvSpPr>
            <p:nvPr/>
          </p:nvSpPr>
          <p:spPr>
            <a:xfrm>
              <a:off x="1372043" y="2806080"/>
              <a:ext cx="1995488" cy="197471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i="0" kern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800" b="1" i="0" kern="120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6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295275" indent="-1158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There are over 600 ESG frameworks and standards globally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EE915D-A321-A6CF-5213-F63B6A3A5477}"/>
              </a:ext>
            </a:extLst>
          </p:cNvPr>
          <p:cNvGrpSpPr/>
          <p:nvPr/>
        </p:nvGrpSpPr>
        <p:grpSpPr>
          <a:xfrm>
            <a:off x="3784457" y="2703445"/>
            <a:ext cx="2179982" cy="2179982"/>
            <a:chOff x="3784457" y="2703445"/>
            <a:chExt cx="2179982" cy="21799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2BF0B7-DD89-77CB-88E2-C5E1207B5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784457" y="2703445"/>
              <a:ext cx="2179982" cy="2179982"/>
            </a:xfrm>
            <a:prstGeom prst="rect">
              <a:avLst/>
            </a:prstGeom>
          </p:spPr>
        </p:pic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5C57C90B-0BA6-4C53-2445-D7A3E4F0447A}"/>
                </a:ext>
              </a:extLst>
            </p:cNvPr>
            <p:cNvSpPr txBox="1">
              <a:spLocks/>
            </p:cNvSpPr>
            <p:nvPr/>
          </p:nvSpPr>
          <p:spPr>
            <a:xfrm>
              <a:off x="3876704" y="2806080"/>
              <a:ext cx="1995488" cy="197471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i="0" kern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800" b="1" i="0" kern="120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6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295275" indent="-1158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Voluntary reporting is increasingly becoming mandatory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379398-58FD-FB77-76A7-929187587122}"/>
              </a:ext>
            </a:extLst>
          </p:cNvPr>
          <p:cNvGrpSpPr/>
          <p:nvPr/>
        </p:nvGrpSpPr>
        <p:grpSpPr>
          <a:xfrm>
            <a:off x="6292226" y="2703445"/>
            <a:ext cx="2179982" cy="2179982"/>
            <a:chOff x="6292226" y="2703445"/>
            <a:chExt cx="2179982" cy="21799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0A1BCCC-AD45-4F7B-CBEF-7822C377F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292226" y="2703445"/>
              <a:ext cx="2179982" cy="2179982"/>
            </a:xfrm>
            <a:prstGeom prst="rect">
              <a:avLst/>
            </a:prstGeom>
          </p:spPr>
        </p:pic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ACECDB04-AE6C-D55A-D45E-BDE2CA1F4E39}"/>
                </a:ext>
              </a:extLst>
            </p:cNvPr>
            <p:cNvSpPr txBox="1">
              <a:spLocks/>
            </p:cNvSpPr>
            <p:nvPr/>
          </p:nvSpPr>
          <p:spPr>
            <a:xfrm>
              <a:off x="6384473" y="2806080"/>
              <a:ext cx="1995488" cy="197471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i="0" kern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800" b="1" i="0" kern="120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6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295275" indent="-1158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Many companies use multiple frameworks and standards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5362AF-5DE4-96CF-AB1B-A00A8A7BF89D}"/>
              </a:ext>
            </a:extLst>
          </p:cNvPr>
          <p:cNvGrpSpPr/>
          <p:nvPr/>
        </p:nvGrpSpPr>
        <p:grpSpPr>
          <a:xfrm>
            <a:off x="8803206" y="2703445"/>
            <a:ext cx="2179982" cy="2179982"/>
            <a:chOff x="8803206" y="2703445"/>
            <a:chExt cx="2179982" cy="21799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B2AEAA2-8E36-F144-8143-7DBE55E66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803206" y="2703445"/>
              <a:ext cx="2179982" cy="2179982"/>
            </a:xfrm>
            <a:prstGeom prst="rect">
              <a:avLst/>
            </a:prstGeom>
          </p:spPr>
        </p:pic>
        <p:sp>
          <p:nvSpPr>
            <p:cNvPr id="16" name="Text Placeholder 12">
              <a:extLst>
                <a:ext uri="{FF2B5EF4-FFF2-40B4-BE49-F238E27FC236}">
                  <a16:creationId xmlns:a16="http://schemas.microsoft.com/office/drawing/2014/main" id="{76AB4B83-31C3-CD0D-5EB4-DD7989DA6DD8}"/>
                </a:ext>
              </a:extLst>
            </p:cNvPr>
            <p:cNvSpPr txBox="1">
              <a:spLocks/>
            </p:cNvSpPr>
            <p:nvPr/>
          </p:nvSpPr>
          <p:spPr>
            <a:xfrm>
              <a:off x="8895453" y="2806080"/>
              <a:ext cx="1995488" cy="197471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b="1" i="0" kern="120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2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800" b="1" i="0" kern="120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tabLst/>
                <a:defRPr sz="16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295275" indent="-11588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tabLst/>
                <a:defRPr sz="1400" b="0" i="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800" dirty="0"/>
                <a:t>The International Sustainability Standards Board is expected to consolidate standards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9326527-3CED-A2BF-D814-A1AFB73AA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0235" y="5691240"/>
            <a:ext cx="1522452" cy="10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C9397-5BE5-7472-7842-F55CC8ECE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C31DB-F86D-B9CF-25CA-4D3CE934A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Login">
            <a:extLst>
              <a:ext uri="{FF2B5EF4-FFF2-40B4-BE49-F238E27FC236}">
                <a16:creationId xmlns:a16="http://schemas.microsoft.com/office/drawing/2014/main" id="{7ED684D5-2F89-70ED-14C2-B7E526E5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12" y="18594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41CDF3B-C95E-A795-5EEF-C57B4942DB2F}"/>
              </a:ext>
            </a:extLst>
          </p:cNvPr>
          <p:cNvSpPr txBox="1">
            <a:spLocks/>
          </p:cNvSpPr>
          <p:nvPr/>
        </p:nvSpPr>
        <p:spPr>
          <a:xfrm>
            <a:off x="695325" y="589919"/>
            <a:ext cx="11289846" cy="5530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tabLst/>
              <a:defRPr sz="16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200" b="1" i="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tabLst/>
              <a:defRPr sz="11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95275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9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solidFill>
                  <a:schemeClr val="bg1"/>
                </a:solidFill>
              </a:rPr>
              <a:t>Most commonly used standards and frameworks</a:t>
            </a:r>
          </a:p>
        </p:txBody>
      </p:sp>
      <p:pic>
        <p:nvPicPr>
          <p:cNvPr id="1028" name="Picture 4" descr="Sustainable Development Goals">
            <a:extLst>
              <a:ext uri="{FF2B5EF4-FFF2-40B4-BE49-F238E27FC236}">
                <a16:creationId xmlns:a16="http://schemas.microsoft.com/office/drawing/2014/main" id="{08164408-D628-7EC4-4D8A-BC8568545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91" y="1654543"/>
            <a:ext cx="3883478" cy="25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5Rock releases open source TCFD questionnaire - 15Rock Environmental Risk  Insights">
            <a:extLst>
              <a:ext uri="{FF2B5EF4-FFF2-40B4-BE49-F238E27FC236}">
                <a16:creationId xmlns:a16="http://schemas.microsoft.com/office/drawing/2014/main" id="{62ADC7A9-7741-6FBB-92AA-E40DE314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7" y="4783591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ility Accounting Standards Board - Wikipedia">
            <a:extLst>
              <a:ext uri="{FF2B5EF4-FFF2-40B4-BE49-F238E27FC236}">
                <a16:creationId xmlns:a16="http://schemas.microsoft.com/office/drawing/2014/main" id="{60DEAAEC-7062-0FD2-56FC-028CBA79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794" y="1859417"/>
            <a:ext cx="2178525" cy="218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bon Disclosure Project - Wikipedia">
            <a:extLst>
              <a:ext uri="{FF2B5EF4-FFF2-40B4-BE49-F238E27FC236}">
                <a16:creationId xmlns:a16="http://schemas.microsoft.com/office/drawing/2014/main" id="{7FA8FB50-0B95-232C-102F-0DB2BF55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89" y="4844373"/>
            <a:ext cx="3116707" cy="10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07B64A-D70A-B4F0-6114-5F6DAD74B4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9450" y="5936965"/>
            <a:ext cx="1352550" cy="9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3A6BC9-3DDE-19DB-CB7C-2E44A7CCF177}"/>
              </a:ext>
            </a:extLst>
          </p:cNvPr>
          <p:cNvSpPr/>
          <p:nvPr/>
        </p:nvSpPr>
        <p:spPr>
          <a:xfrm>
            <a:off x="701129" y="1460501"/>
            <a:ext cx="5026571" cy="27749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D3543-45E8-7D44-405C-4FE06EFA1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0C000-C75F-BE8F-9E42-618E1CC9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1A786-9C7B-337E-3C65-8CEDA80F8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200" dirty="0"/>
              <a:t>TCFD vs other frameworks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organisation’s impact on critical sustainability issues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4AF45-CF5B-DB36-7D08-6E5266F1B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5622" y="3289300"/>
            <a:ext cx="4353271" cy="21567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chemeClr val="bg1"/>
                </a:solidFill>
              </a:rPr>
              <a:t>Risks and opportunities presented by climate 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chemeClr val="bg1"/>
                </a:solidFill>
              </a:rPr>
              <a:t>Resilience of an organisation’s strategy, considering different climate-related scenarios</a:t>
            </a:r>
          </a:p>
        </p:txBody>
      </p:sp>
      <p:pic>
        <p:nvPicPr>
          <p:cNvPr id="10" name="Picture 10" descr="Carbon Disclosure Project - Wikipedia">
            <a:extLst>
              <a:ext uri="{FF2B5EF4-FFF2-40B4-BE49-F238E27FC236}">
                <a16:creationId xmlns:a16="http://schemas.microsoft.com/office/drawing/2014/main" id="{B316340A-4622-D978-7D2B-62808652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46" y="3392050"/>
            <a:ext cx="1990581" cy="6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ogin">
            <a:extLst>
              <a:ext uri="{FF2B5EF4-FFF2-40B4-BE49-F238E27FC236}">
                <a16:creationId xmlns:a16="http://schemas.microsoft.com/office/drawing/2014/main" id="{058D890F-9F86-2D0F-F186-1E39FAF7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8" y="1795840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CD5989-8B54-4288-1EDE-DB5630D27A26}"/>
              </a:ext>
            </a:extLst>
          </p:cNvPr>
          <p:cNvSpPr/>
          <p:nvPr/>
        </p:nvSpPr>
        <p:spPr>
          <a:xfrm>
            <a:off x="7546490" y="1783901"/>
            <a:ext cx="3571538" cy="1432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"/>
          </a:p>
        </p:txBody>
      </p:sp>
      <p:pic>
        <p:nvPicPr>
          <p:cNvPr id="1026" name="Picture 2" descr="tcfd-logo-2 - Carbon Tracker Initiative">
            <a:extLst>
              <a:ext uri="{FF2B5EF4-FFF2-40B4-BE49-F238E27FC236}">
                <a16:creationId xmlns:a16="http://schemas.microsoft.com/office/drawing/2014/main" id="{3BADA1DF-55EC-D305-D238-54A7C60B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71" y="1955219"/>
            <a:ext cx="30765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ustainable Development Goals">
            <a:extLst>
              <a:ext uri="{FF2B5EF4-FFF2-40B4-BE49-F238E27FC236}">
                <a16:creationId xmlns:a16="http://schemas.microsoft.com/office/drawing/2014/main" id="{43446D1B-0280-7282-FB78-11736BFFF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r="19744"/>
          <a:stretch/>
        </p:blipFill>
        <p:spPr bwMode="auto">
          <a:xfrm>
            <a:off x="2476395" y="1730595"/>
            <a:ext cx="1376057" cy="14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ustainability Accounting Standards Board - Wikipedia">
            <a:extLst>
              <a:ext uri="{FF2B5EF4-FFF2-40B4-BE49-F238E27FC236}">
                <a16:creationId xmlns:a16="http://schemas.microsoft.com/office/drawing/2014/main" id="{33B3D21B-1FD3-A48E-037D-E597749F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53" y="1795840"/>
            <a:ext cx="1410744" cy="1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D13057-927E-775C-A73A-B6967D23EB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900" y="5664200"/>
            <a:ext cx="1780624" cy="11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A535A-7F28-C783-E476-F6E3054F9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16AA5D-5E00-386F-53C6-AF2B5E028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DAE420-82C8-1578-37DE-9DDB1DFCF86D}"/>
              </a:ext>
            </a:extLst>
          </p:cNvPr>
          <p:cNvSpPr/>
          <p:nvPr/>
        </p:nvSpPr>
        <p:spPr>
          <a:xfrm>
            <a:off x="11406209" y="876543"/>
            <a:ext cx="477077" cy="286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2A9C6-DDFD-D58E-FB30-8E61F4327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2416" y="549275"/>
            <a:ext cx="5819512" cy="6048375"/>
          </a:xfrm>
        </p:spPr>
        <p:txBody>
          <a:bodyPr numCol="1"/>
          <a:lstStyle/>
          <a:p>
            <a:pPr algn="ctr"/>
            <a:r>
              <a:rPr lang="en-GB" sz="3200" dirty="0"/>
              <a:t>International Sustainability Standards Board</a:t>
            </a:r>
          </a:p>
        </p:txBody>
      </p:sp>
      <p:pic>
        <p:nvPicPr>
          <p:cNvPr id="2050" name="Picture 2" descr="IASB (International Accounting Standards Board) (blue)">
            <a:extLst>
              <a:ext uri="{FF2B5EF4-FFF2-40B4-BE49-F238E27FC236}">
                <a16:creationId xmlns:a16="http://schemas.microsoft.com/office/drawing/2014/main" id="{548204D0-F118-EBDF-A5FC-4423B412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2" b="97872" l="9250" r="90500">
                        <a14:foregroundMark x1="50750" y1="4255" x2="50750" y2="4255"/>
                        <a14:foregroundMark x1="52500" y1="92401" x2="52500" y2="92401"/>
                        <a14:foregroundMark x1="52250" y1="98784" x2="52250" y2="98784"/>
                        <a14:foregroundMark x1="67000" y1="45289" x2="67000" y2="45289"/>
                        <a14:foregroundMark x1="67500" y1="54711" x2="67500" y2="54711"/>
                        <a14:foregroundMark x1="52250" y1="912" x2="52250" y2="912"/>
                        <a14:foregroundMark x1="9250" y1="48024" x2="9250" y2="48024"/>
                        <a14:foregroundMark x1="90500" y1="47112" x2="90500" y2="4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912" y="667910"/>
            <a:ext cx="903672" cy="7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3DA9FF-6504-AE55-E024-C27747404B18}"/>
              </a:ext>
            </a:extLst>
          </p:cNvPr>
          <p:cNvSpPr/>
          <p:nvPr/>
        </p:nvSpPr>
        <p:spPr>
          <a:xfrm>
            <a:off x="5961879" y="1734664"/>
            <a:ext cx="5480049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Source Sans Pro" panose="020B0503030403020204" pitchFamily="34" charset="0"/>
              </a:rPr>
              <a:t>Aims to create a comprehensive global baseline for sustainability disclosures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2A968-662E-3D1B-16F0-5032B0732D39}"/>
              </a:ext>
            </a:extLst>
          </p:cNvPr>
          <p:cNvSpPr/>
          <p:nvPr/>
        </p:nvSpPr>
        <p:spPr>
          <a:xfrm>
            <a:off x="5961879" y="2751423"/>
            <a:ext cx="5480049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Source Sans Pro" panose="020B0503030403020204" pitchFamily="34" charset="0"/>
              </a:rPr>
              <a:t>Driven by investor needs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69CF94-7FC8-9FC7-011F-4F8337D8C83A}"/>
              </a:ext>
            </a:extLst>
          </p:cNvPr>
          <p:cNvSpPr/>
          <p:nvPr/>
        </p:nvSpPr>
        <p:spPr>
          <a:xfrm>
            <a:off x="5961879" y="3768182"/>
            <a:ext cx="5480049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Source Sans Pro" panose="020B0503030403020204" pitchFamily="34" charset="0"/>
              </a:rPr>
              <a:t>Focuses on consistency, transparency and comparability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D2F35-167C-BBC3-34C9-96A243BB1389}"/>
              </a:ext>
            </a:extLst>
          </p:cNvPr>
          <p:cNvSpPr/>
          <p:nvPr/>
        </p:nvSpPr>
        <p:spPr>
          <a:xfrm>
            <a:off x="5961879" y="4784940"/>
            <a:ext cx="5480049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latin typeface="Source Sans Pro" panose="020B0503030403020204" pitchFamily="34" charset="0"/>
              </a:rPr>
              <a:t>Draft proposals suggest reporting aligned with TCFD framework, but on all relevant sustainability topics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80AF49-9DA2-4CF9-F55D-B6C910A9E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0235" y="5691240"/>
            <a:ext cx="1522452" cy="10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108541-1E3E-A16F-666D-F3F305CDA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7F114-B460-FFC8-27D5-D07EDCEBC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B89B0-AB9D-4076-B861-00263495A01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880DB-3F5E-5D8D-2F19-82FA97320A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en-GB" sz="4000" dirty="0"/>
              <a:t>Streamlining reporting in your organisation</a:t>
            </a:r>
          </a:p>
          <a:p>
            <a:r>
              <a:rPr lang="en-GB" sz="2400" dirty="0"/>
              <a:t>Key questions to ask</a:t>
            </a:r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62512-61DD-A767-8E46-54B42D46C496}"/>
              </a:ext>
            </a:extLst>
          </p:cNvPr>
          <p:cNvSpPr/>
          <p:nvPr/>
        </p:nvSpPr>
        <p:spPr>
          <a:xfrm>
            <a:off x="1144988" y="2003729"/>
            <a:ext cx="2830664" cy="8587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What are the local legal requirements?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19E0E9-BB9F-9C36-2436-5BF2446F0462}"/>
              </a:ext>
            </a:extLst>
          </p:cNvPr>
          <p:cNvSpPr txBox="1"/>
          <p:nvPr/>
        </p:nvSpPr>
        <p:spPr>
          <a:xfrm>
            <a:off x="1067918" y="5409724"/>
            <a:ext cx="29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ource Sans Pro" panose="020B0503030403020204" pitchFamily="34" charset="0"/>
              </a:rPr>
              <a:t>1. Define the purpose of your 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D8114-1F7C-AFB7-491D-05A66ECF9DAA}"/>
              </a:ext>
            </a:extLst>
          </p:cNvPr>
          <p:cNvSpPr txBox="1"/>
          <p:nvPr/>
        </p:nvSpPr>
        <p:spPr>
          <a:xfrm>
            <a:off x="4787450" y="5409724"/>
            <a:ext cx="29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ource Sans Pro" panose="020B0503030403020204" pitchFamily="34" charset="0"/>
              </a:rPr>
              <a:t>2. Identify the right standards/frameworks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E43D7-7161-3BE8-3751-D965F46A0392}"/>
              </a:ext>
            </a:extLst>
          </p:cNvPr>
          <p:cNvSpPr txBox="1"/>
          <p:nvPr/>
        </p:nvSpPr>
        <p:spPr>
          <a:xfrm>
            <a:off x="8350959" y="5409724"/>
            <a:ext cx="29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Source Sans Pro" panose="020B0503030403020204" pitchFamily="34" charset="0"/>
              </a:rPr>
              <a:t>3. Establish robust governance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C0837-9E5C-F927-8012-330B466CD5DD}"/>
              </a:ext>
            </a:extLst>
          </p:cNvPr>
          <p:cNvSpPr/>
          <p:nvPr/>
        </p:nvSpPr>
        <p:spPr>
          <a:xfrm>
            <a:off x="1144988" y="3151743"/>
            <a:ext cx="2830664" cy="8587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Who is your audience? Who needs to know what, at a local and global level?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1F00C-A644-5D87-E01A-E9BE814804E8}"/>
              </a:ext>
            </a:extLst>
          </p:cNvPr>
          <p:cNvSpPr/>
          <p:nvPr/>
        </p:nvSpPr>
        <p:spPr>
          <a:xfrm>
            <a:off x="1144988" y="4299757"/>
            <a:ext cx="2830664" cy="85874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What decisions will be made on the basis of the report?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7F822048-AA1B-21CC-CB33-B1CF9111B2D2}"/>
              </a:ext>
            </a:extLst>
          </p:cNvPr>
          <p:cNvSpPr/>
          <p:nvPr/>
        </p:nvSpPr>
        <p:spPr>
          <a:xfrm>
            <a:off x="4246379" y="1979876"/>
            <a:ext cx="429370" cy="338725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B5BB5F-B921-EC90-5ED4-6EB2AA7661F0}"/>
              </a:ext>
            </a:extLst>
          </p:cNvPr>
          <p:cNvSpPr/>
          <p:nvPr/>
        </p:nvSpPr>
        <p:spPr>
          <a:xfrm>
            <a:off x="4946476" y="2003729"/>
            <a:ext cx="2830664" cy="858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What are the overlaps between global and local requirements?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C3E80-BC39-BC0F-5CE1-56F6F2E6EC5D}"/>
              </a:ext>
            </a:extLst>
          </p:cNvPr>
          <p:cNvSpPr/>
          <p:nvPr/>
        </p:nvSpPr>
        <p:spPr>
          <a:xfrm>
            <a:off x="4946477" y="3151743"/>
            <a:ext cx="2830664" cy="858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What are the gaps between legal requirements and audience needs?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9551EC-C765-11F3-8F80-DBA3CEA5DACE}"/>
              </a:ext>
            </a:extLst>
          </p:cNvPr>
          <p:cNvSpPr/>
          <p:nvPr/>
        </p:nvSpPr>
        <p:spPr>
          <a:xfrm>
            <a:off x="4946477" y="4299757"/>
            <a:ext cx="2830664" cy="8587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Which voluntary frameworks bridge these gaps best?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E78D4F6-CFC3-E454-1AEC-A2DA5EB631C2}"/>
              </a:ext>
            </a:extLst>
          </p:cNvPr>
          <p:cNvSpPr/>
          <p:nvPr/>
        </p:nvSpPr>
        <p:spPr>
          <a:xfrm>
            <a:off x="8012118" y="1979875"/>
            <a:ext cx="429370" cy="338725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72E6E5-AF1E-5106-01BA-3D3E90AF6494}"/>
              </a:ext>
            </a:extLst>
          </p:cNvPr>
          <p:cNvSpPr/>
          <p:nvPr/>
        </p:nvSpPr>
        <p:spPr>
          <a:xfrm>
            <a:off x="8676465" y="2585499"/>
            <a:ext cx="2830664" cy="8587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Who owns the </a:t>
            </a:r>
            <a:r>
              <a:rPr lang="en-GB">
                <a:latin typeface="Source Sans Pro" panose="020B0503030403020204" pitchFamily="34" charset="0"/>
              </a:rPr>
              <a:t>collection of data,</a:t>
            </a:r>
            <a:r>
              <a:rPr lang="en-GB" dirty="0">
                <a:latin typeface="Source Sans Pro" panose="020B0503030403020204" pitchFamily="34" charset="0"/>
              </a:rPr>
              <a:t> stories, images, evidence?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45376-82C9-4371-54DC-35C4932D20C5}"/>
              </a:ext>
            </a:extLst>
          </p:cNvPr>
          <p:cNvSpPr/>
          <p:nvPr/>
        </p:nvSpPr>
        <p:spPr>
          <a:xfrm>
            <a:off x="8676465" y="3870386"/>
            <a:ext cx="2830664" cy="8587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Who coordinates the </a:t>
            </a:r>
            <a:r>
              <a:rPr lang="en-GB">
                <a:latin typeface="Source Sans Pro" panose="020B0503030403020204" pitchFamily="34" charset="0"/>
              </a:rPr>
              <a:t>process centrally</a:t>
            </a:r>
            <a:r>
              <a:rPr lang="en-GB" dirty="0">
                <a:latin typeface="Source Sans Pro" panose="020B0503030403020204" pitchFamily="34" charset="0"/>
              </a:rPr>
              <a:t>?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1263DB0-1971-064D-4D50-7826C520E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149" y="5803816"/>
            <a:ext cx="1354537" cy="9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8BDF6-3E58-1072-B97C-A9797E75D3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D62BD1-DE56-2D25-303B-71EC37B34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D63A2-74A6-2C45-B812-26277BFDEE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9CA4CA-777B-130B-FE70-D4513C78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3600" dirty="0"/>
              <a:t>Best practice in delivering on ESG reporting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8C9E4C-C69E-266F-6440-254CB4707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/>
              <a:t>One person/small team centrally coordinating ESG disclosure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0423656-3DCB-F124-CEBC-F7A105CC58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dirty="0"/>
              <a:t>One person/small team in charge for each specific element of ESG disclosure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DC8B49B-15D1-22A2-486B-72D566FE94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800" dirty="0"/>
              <a:t>Formalised ESG reporting process in place, with a clear timeline &amp; responsibilities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6AF1B66-D4E2-990F-F716-29AFC357D3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Information collection as an ongoing process – part of day-to-day</a:t>
            </a:r>
            <a:endParaRPr lang="en-GB" sz="1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B57A1DF-D046-8686-9622-975AF51538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1800" dirty="0"/>
              <a:t>Aligning only with frameworks and standards that serve a clear purpose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F9BDC74-A6C3-D83A-FF24-42698F4DB4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800" dirty="0"/>
              <a:t>Separate data tables for data-focused audiences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BCD6B3-83B3-2B8E-0EDD-4D3E62D7C3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sz="1800" dirty="0"/>
              <a:t>Auditable and centralised filing of data and evidence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56945D-7169-7D4C-829D-A6631D8866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800" dirty="0"/>
              <a:t>External audit of your ESG disclosure – it will help you improve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15DB9C-26B5-63EC-FDF3-6C599736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149" y="5803816"/>
            <a:ext cx="1354537" cy="9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03EF1-49B0-7EE5-B886-39625AC2DB38}"/>
              </a:ext>
            </a:extLst>
          </p:cNvPr>
          <p:cNvSpPr txBox="1"/>
          <p:nvPr/>
        </p:nvSpPr>
        <p:spPr>
          <a:xfrm>
            <a:off x="3627120" y="4442568"/>
            <a:ext cx="493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Source Sans Pro" panose="020B0503030403020204" pitchFamily="34" charset="0"/>
              </a:rPr>
              <a:t>INSERT CONTACT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146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Pages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Custom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Title Pages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kshop Pages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orkshop Pages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JustOne pages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ank You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JustOne Palette">
      <a:dk1>
        <a:srgbClr val="000000"/>
      </a:dk1>
      <a:lt1>
        <a:srgbClr val="FFFFFF"/>
      </a:lt1>
      <a:dk2>
        <a:srgbClr val="035C67"/>
      </a:dk2>
      <a:lt2>
        <a:srgbClr val="F1E3B2"/>
      </a:lt2>
      <a:accent1>
        <a:srgbClr val="FF5F00"/>
      </a:accent1>
      <a:accent2>
        <a:srgbClr val="0075C9"/>
      </a:accent2>
      <a:accent3>
        <a:srgbClr val="F1E3B2"/>
      </a:accent3>
      <a:accent4>
        <a:srgbClr val="FFB71B"/>
      </a:accent4>
      <a:accent5>
        <a:srgbClr val="035C67"/>
      </a:accent5>
      <a:accent6>
        <a:srgbClr val="45A041"/>
      </a:accent6>
      <a:hlink>
        <a:srgbClr val="0075C9"/>
      </a:hlink>
      <a:folHlink>
        <a:srgbClr val="FF5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a97990-2a3b-451f-acea-12aa36735b74">
      <Terms xmlns="http://schemas.microsoft.com/office/infopath/2007/PartnerControls"/>
    </lcf76f155ced4ddcb4097134ff3c332f>
    <TaxCatchAll xmlns="1fbb68dc-433f-476d-bc41-dc468333ae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D120271714246A739663FAB136C15" ma:contentTypeVersion="16" ma:contentTypeDescription="Create a new document." ma:contentTypeScope="" ma:versionID="4603505c1b3521886e3b481062b952dc">
  <xsd:schema xmlns:xsd="http://www.w3.org/2001/XMLSchema" xmlns:xs="http://www.w3.org/2001/XMLSchema" xmlns:p="http://schemas.microsoft.com/office/2006/metadata/properties" xmlns:ns2="84a97990-2a3b-451f-acea-12aa36735b74" xmlns:ns3="1fbb68dc-433f-476d-bc41-dc468333ae51" targetNamespace="http://schemas.microsoft.com/office/2006/metadata/properties" ma:root="true" ma:fieldsID="1d2f55430e60e56d9b9b0adda93eabaa" ns2:_="" ns3:_="">
    <xsd:import namespace="84a97990-2a3b-451f-acea-12aa36735b74"/>
    <xsd:import namespace="1fbb68dc-433f-476d-bc41-dc468333a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97990-2a3b-451f-acea-12aa36735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d84db54-06d5-42bf-8ff8-ac35330cb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b68dc-433f-476d-bc41-dc468333a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97b380-6b63-4040-a551-3f492a2be5ce}" ma:internalName="TaxCatchAll" ma:showField="CatchAllData" ma:web="1fbb68dc-433f-476d-bc41-dc468333a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A89A6-6086-4843-A5C2-D696F66809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A0BED-A4AF-48EE-9DE6-25BFBA1F4236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1fbb68dc-433f-476d-bc41-dc468333ae51"/>
    <ds:schemaRef ds:uri="84a97990-2a3b-451f-acea-12aa36735b7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52579F-51B7-43FF-AAB4-3F355400C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97990-2a3b-451f-acea-12aa36735b74"/>
    <ds:schemaRef ds:uri="1fbb68dc-433f-476d-bc41-dc468333a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 Light</vt:lpstr>
      <vt:lpstr>Calibri</vt:lpstr>
      <vt:lpstr>Helvetica</vt:lpstr>
      <vt:lpstr>Source Sans Pro</vt:lpstr>
      <vt:lpstr>Source Serif Pro</vt:lpstr>
      <vt:lpstr>AvenirNext LT Pro HeavyCn</vt:lpstr>
      <vt:lpstr>Title Pages</vt:lpstr>
      <vt:lpstr>Chapter Title Pages</vt:lpstr>
      <vt:lpstr>Workshop Pages</vt:lpstr>
      <vt:lpstr>1_Workshop Pages</vt:lpstr>
      <vt:lpstr>JustOne pages</vt:lpstr>
      <vt:lpstr>Thank You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palmer</dc:creator>
  <cp:lastModifiedBy>Aleksandra Smith-Kozlowska</cp:lastModifiedBy>
  <cp:revision>48</cp:revision>
  <dcterms:created xsi:type="dcterms:W3CDTF">2022-05-25T08:30:16Z</dcterms:created>
  <dcterms:modified xsi:type="dcterms:W3CDTF">2022-11-15T17:00:34Z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0x0101005DFD120271714246A739663FAB136C15</vt:lpwstr>
  </property>
  <property fmtid="{D5CDD505-2E9C-101B-9397-08002B2CF9AE}" pid="3" name="MediaServiceImageTags">
    <vt:lpwstr/>
  </property>
</Properties>
</file>